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Default Extension="xlsx" ContentType="application/vnd.openxmlformats-officedocument.spreadsheetml.sheet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</p:sldMasterIdLst>
  <p:sldIdLst>
    <p:sldId id="328" r:id="rId2"/>
    <p:sldId id="315" r:id="rId3"/>
    <p:sldId id="292" r:id="rId4"/>
    <p:sldId id="312" r:id="rId5"/>
    <p:sldId id="326" r:id="rId6"/>
    <p:sldId id="296" r:id="rId7"/>
    <p:sldId id="327" r:id="rId8"/>
    <p:sldId id="298" r:id="rId9"/>
    <p:sldId id="299" r:id="rId10"/>
    <p:sldId id="300" r:id="rId11"/>
    <p:sldId id="319" r:id="rId12"/>
    <p:sldId id="318" r:id="rId13"/>
    <p:sldId id="322" r:id="rId14"/>
    <p:sldId id="323" r:id="rId15"/>
    <p:sldId id="324" r:id="rId16"/>
    <p:sldId id="325" r:id="rId17"/>
    <p:sldId id="271" r:id="rId18"/>
    <p:sldId id="295" r:id="rId19"/>
  </p:sldIdLst>
  <p:sldSz cx="9144000" cy="6858000" type="screen4x3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00477F"/>
    <a:srgbClr val="2787A0"/>
    <a:srgbClr val="7CC3D6"/>
    <a:srgbClr val="FFFFFF"/>
    <a:srgbClr val="34438F"/>
    <a:srgbClr val="FFC000"/>
    <a:srgbClr val="5D417E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684" autoAdjust="0"/>
    <p:restoredTop sz="96437" autoAdjust="0"/>
  </p:normalViewPr>
  <p:slideViewPr>
    <p:cSldViewPr>
      <p:cViewPr varScale="1">
        <p:scale>
          <a:sx n="112" d="100"/>
          <a:sy n="112" d="100"/>
        </p:scale>
        <p:origin x="-1584" y="-8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view3D>
      <c:rotX val="0"/>
      <c:perspective val="30"/>
    </c:view3D>
    <c:plotArea>
      <c:layout>
        <c:manualLayout>
          <c:layoutTarget val="inner"/>
          <c:xMode val="edge"/>
          <c:yMode val="edge"/>
          <c:x val="0.32880549319795727"/>
          <c:y val="1.9083010364826781E-2"/>
          <c:w val="0.64597671821774982"/>
          <c:h val="0.79823150280599453"/>
        </c:manualLayout>
      </c:layout>
      <c:bar3DChart>
        <c:barDir val="bar"/>
        <c:grouping val="clustered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Протяженность, км</c:v>
                </c:pt>
              </c:strCache>
            </c:strRef>
          </c:tx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mtClean="0"/>
                      <a:t>580</a:t>
                    </a:r>
                    <a:endParaRPr lang="en-US"/>
                  </a:p>
                </c:rich>
              </c:tx>
              <c:showVal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mtClean="0"/>
                      <a:t>110</a:t>
                    </a:r>
                    <a:endParaRPr lang="en-US" dirty="0"/>
                  </a:p>
                </c:rich>
              </c:tx>
              <c:showVal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mtClean="0"/>
                      <a:t>140</a:t>
                    </a:r>
                    <a:endParaRPr lang="en-US"/>
                  </a:p>
                </c:rich>
              </c:tx>
              <c:showVal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en-US" smtClean="0"/>
                      <a:t>80</a:t>
                    </a:r>
                    <a:endParaRPr lang="en-US" dirty="0"/>
                  </a:p>
                </c:rich>
              </c:tx>
              <c:showVal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r>
                      <a:rPr lang="en-US" smtClean="0"/>
                      <a:t>120</a:t>
                    </a:r>
                    <a:endParaRPr lang="en-US" dirty="0"/>
                  </a:p>
                </c:rich>
              </c:tx>
              <c:showVal val="1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aseline="0"/>
                </a:pPr>
                <a:endParaRPr lang="ru-RU"/>
              </a:p>
            </c:txPr>
            <c:showVal val="1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Лист1!$A$2:$A$20</c:f>
              <c:strCache>
                <c:ptCount val="19"/>
                <c:pt idx="0">
                  <c:v>Ростовская область</c:v>
                </c:pt>
                <c:pt idx="1">
                  <c:v>Нижегородская область</c:v>
                </c:pt>
                <c:pt idx="2">
                  <c:v>Сахалинская область</c:v>
                </c:pt>
                <c:pt idx="3">
                  <c:v>Вологодская область</c:v>
                </c:pt>
                <c:pt idx="4">
                  <c:v>Челябинская область</c:v>
                </c:pt>
                <c:pt idx="5">
                  <c:v>Астраханская область</c:v>
                </c:pt>
                <c:pt idx="6">
                  <c:v>Волгоградская область</c:v>
                </c:pt>
                <c:pt idx="7">
                  <c:v>Кировкая область</c:v>
                </c:pt>
                <c:pt idx="8">
                  <c:v>Воронежская область</c:v>
                </c:pt>
                <c:pt idx="9">
                  <c:v>Самарская область</c:v>
                </c:pt>
                <c:pt idx="10">
                  <c:v>Ленинградская область</c:v>
                </c:pt>
                <c:pt idx="11">
                  <c:v>Московская область</c:v>
                </c:pt>
                <c:pt idx="12">
                  <c:v>Тамбовская область</c:v>
                </c:pt>
                <c:pt idx="13">
                  <c:v>Республика Башкортостан</c:v>
                </c:pt>
                <c:pt idx="14">
                  <c:v>Республика Адыгея</c:v>
                </c:pt>
                <c:pt idx="15">
                  <c:v>Ставропольский край</c:v>
                </c:pt>
                <c:pt idx="16">
                  <c:v>Краснодарский край</c:v>
                </c:pt>
                <c:pt idx="17">
                  <c:v>Хабаровский край</c:v>
                </c:pt>
                <c:pt idx="18">
                  <c:v>Приморский край</c:v>
                </c:pt>
              </c:strCache>
            </c:strRef>
          </c:cat>
          <c:val>
            <c:numRef>
              <c:f>Лист1!$B$2:$B$20</c:f>
              <c:numCache>
                <c:formatCode>General</c:formatCode>
                <c:ptCount val="19"/>
                <c:pt idx="0">
                  <c:v>590</c:v>
                </c:pt>
                <c:pt idx="1">
                  <c:v>220</c:v>
                </c:pt>
                <c:pt idx="2">
                  <c:v>100</c:v>
                </c:pt>
                <c:pt idx="3">
                  <c:v>160</c:v>
                </c:pt>
                <c:pt idx="4">
                  <c:v>30</c:v>
                </c:pt>
                <c:pt idx="5">
                  <c:v>200</c:v>
                </c:pt>
                <c:pt idx="6">
                  <c:v>90</c:v>
                </c:pt>
                <c:pt idx="7">
                  <c:v>60</c:v>
                </c:pt>
                <c:pt idx="8">
                  <c:v>30</c:v>
                </c:pt>
                <c:pt idx="9">
                  <c:v>70</c:v>
                </c:pt>
                <c:pt idx="10">
                  <c:v>70</c:v>
                </c:pt>
                <c:pt idx="11">
                  <c:v>210</c:v>
                </c:pt>
                <c:pt idx="12">
                  <c:v>60</c:v>
                </c:pt>
                <c:pt idx="13">
                  <c:v>60</c:v>
                </c:pt>
                <c:pt idx="14">
                  <c:v>20</c:v>
                </c:pt>
                <c:pt idx="15">
                  <c:v>120</c:v>
                </c:pt>
                <c:pt idx="16">
                  <c:v>110</c:v>
                </c:pt>
                <c:pt idx="17">
                  <c:v>180</c:v>
                </c:pt>
                <c:pt idx="18">
                  <c:v>50</c:v>
                </c:pt>
              </c:numCache>
            </c:numRef>
          </c:val>
        </c:ser>
        <c:dLbls>
          <c:showVal val="1"/>
        </c:dLbls>
        <c:gapWidth val="75"/>
        <c:shape val="box"/>
        <c:axId val="251462784"/>
        <c:axId val="251464320"/>
        <c:axId val="0"/>
      </c:bar3DChart>
      <c:catAx>
        <c:axId val="251462784"/>
        <c:scaling>
          <c:orientation val="minMax"/>
        </c:scaling>
        <c:axPos val="l"/>
        <c:numFmt formatCode="General" sourceLinked="0"/>
        <c:majorTickMark val="none"/>
        <c:tickLblPos val="nextTo"/>
        <c:txPr>
          <a:bodyPr rot="0" vert="horz" anchor="ctr" anchorCtr="1"/>
          <a:lstStyle/>
          <a:p>
            <a:pPr>
              <a:defRPr sz="1400" baseline="0"/>
            </a:pPr>
            <a:endParaRPr lang="ru-RU"/>
          </a:p>
        </c:txPr>
        <c:crossAx val="251464320"/>
        <c:crosses val="autoZero"/>
        <c:auto val="1"/>
        <c:lblAlgn val="l"/>
        <c:lblOffset val="100"/>
      </c:catAx>
      <c:valAx>
        <c:axId val="251464320"/>
        <c:scaling>
          <c:orientation val="minMax"/>
          <c:max val="500"/>
          <c:min val="0"/>
        </c:scaling>
        <c:axPos val="b"/>
        <c:majorGridlines/>
        <c:numFmt formatCode="General" sourceLinked="1"/>
        <c:majorTickMark val="none"/>
        <c:tickLblPos val="nextTo"/>
        <c:txPr>
          <a:bodyPr/>
          <a:lstStyle/>
          <a:p>
            <a:pPr>
              <a:defRPr sz="1400" baseline="0"/>
            </a:pPr>
            <a:endParaRPr lang="ru-RU"/>
          </a:p>
        </c:txPr>
        <c:crossAx val="251462784"/>
        <c:crossesAt val="1"/>
        <c:crossBetween val="between"/>
        <c:majorUnit val="50"/>
      </c:valAx>
    </c:plotArea>
    <c:legend>
      <c:legendPos val="b"/>
      <c:layout>
        <c:manualLayout>
          <c:xMode val="edge"/>
          <c:yMode val="edge"/>
          <c:x val="0.12285477610206161"/>
          <c:y val="0.83103276396753711"/>
          <c:w val="0.23332930051086653"/>
          <c:h val="5.4501941930456189E-2"/>
        </c:manualLayout>
      </c:layout>
      <c:txPr>
        <a:bodyPr/>
        <a:lstStyle/>
        <a:p>
          <a:pPr>
            <a:defRPr sz="1400" baseline="0"/>
          </a:pPr>
          <a:endParaRPr lang="ru-RU"/>
        </a:p>
      </c:txPr>
    </c:legend>
    <c:plotVisOnly val="1"/>
    <c:dispBlanksAs val="gap"/>
  </c:chart>
  <c:txPr>
    <a:bodyPr/>
    <a:lstStyle/>
    <a:p>
      <a:pPr>
        <a:defRPr sz="1800"/>
      </a:pPr>
      <a:endParaRPr lang="ru-RU"/>
    </a:p>
  </c:txPr>
  <c:externalData r:id="rId1"/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1178E0-46C2-4DE1-8874-9A8D81B42E1C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121AFB-4607-4E69-BDCF-BEC2850687E6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7E38A96-B9D8-44E4-967F-233BCC2F4345}" type="datetimeFigureOut">
              <a:rPr lang="ru-RU" smtClean="0"/>
              <a:pPr/>
              <a:t>11.01.2024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FEF654-F623-4AE2-BD47-9C711F0CF47C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7" Type="http://schemas.openxmlformats.org/officeDocument/2006/relationships/image" Target="../media/image7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eg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" name="Rectangle 1"/>
          <p:cNvSpPr>
            <a:spLocks noChangeArrowheads="1"/>
          </p:cNvSpPr>
          <p:nvPr/>
        </p:nvSpPr>
        <p:spPr bwMode="auto">
          <a:xfrm>
            <a:off x="251520" y="770730"/>
            <a:ext cx="8568952" cy="582662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bg2">
                <a:lumMod val="25000"/>
              </a:schemeClr>
            </a:solidFill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2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9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«САРАТОВСКИЙ ГОСУДАРСТВЕННЫЙ ТЕХНИЧЕСКИЙ УНИВЕРСИТЕТ 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ИМЕНИ ГАГАРИНА Ю.А.»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Институт дополнительного образования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Программа в рамках Государственного плана подготовки управленческих кадров для организаций народного хозяйства РФ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по дополнительной программе профессиональной переподготовки 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«Экономика и управление предприятием в условиях цифровизации»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ИТОГОВАЯ АТЕСТАЦИОННАЯ РАБОТА НА ТЕМУ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«Реструктуризация компании в условиях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смены стратегии развития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(на примере  АО «</a:t>
            </a:r>
            <a:r>
              <a:rPr kumimoji="0" lang="ru-RU" sz="2800" b="1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Гипрониигаз</a:t>
            </a: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»)»</a:t>
            </a:r>
            <a:endParaRPr kumimoji="0" lang="en-US" sz="14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sz="1400" b="1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400" b="1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                                                                                                            Выполнил: Титаев А. А.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                                                                                                             Научный</a:t>
            </a:r>
            <a:r>
              <a:rPr kumimoji="0" lang="ru-RU" sz="14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руководитель: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                                                                                                         </a:t>
            </a:r>
            <a:r>
              <a:rPr kumimoji="0" lang="ru-RU" sz="1400" b="1" i="0" u="none" strike="noStrike" cap="none" normalizeH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к.э.н</a:t>
            </a:r>
            <a:r>
              <a:rPr kumimoji="0" lang="ru-RU" sz="14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., Евдокимов А.А.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baseline="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400" b="1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Саратов, 2023</a:t>
            </a:r>
            <a:endParaRPr kumimoji="0" lang="ru-RU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-36512" y="0"/>
            <a:ext cx="9144000" cy="6858000"/>
          </a:xfrm>
          <a:prstGeom prst="rect">
            <a:avLst/>
          </a:prstGeom>
        </p:spPr>
      </p:pic>
      <p:sp>
        <p:nvSpPr>
          <p:cNvPr id="5" name="Заголовок 23"/>
          <p:cNvSpPr>
            <a:spLocks noGrp="1"/>
          </p:cNvSpPr>
          <p:nvPr>
            <p:ph type="title"/>
          </p:nvPr>
        </p:nvSpPr>
        <p:spPr>
          <a:xfrm>
            <a:off x="1357290" y="0"/>
            <a:ext cx="6095030" cy="692696"/>
          </a:xfrm>
        </p:spPr>
        <p:txBody>
          <a:bodyPr>
            <a:no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r>
              <a:rPr lang="ru-RU" sz="2200" b="1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Финансовые результаты по видам деятельности</a:t>
            </a:r>
            <a:endParaRPr lang="ru-RU" sz="2200" b="1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Arial Narrow" pitchFamily="34" charset="0"/>
            </a:endParaRPr>
          </a:p>
        </p:txBody>
      </p:sp>
      <p:sp>
        <p:nvSpPr>
          <p:cNvPr id="374" name="Скругленный прямоугольник 373"/>
          <p:cNvSpPr/>
          <p:nvPr/>
        </p:nvSpPr>
        <p:spPr>
          <a:xfrm>
            <a:off x="251520" y="764704"/>
            <a:ext cx="8712968" cy="6093296"/>
          </a:xfrm>
          <a:prstGeom prst="roundRect">
            <a:avLst>
              <a:gd name="adj" fmla="val 14731"/>
            </a:avLst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180975" indent="447675" algn="just"/>
            <a:endParaRPr lang="ru-RU" sz="2400" b="1" dirty="0" smtClean="0">
              <a:solidFill>
                <a:srgbClr val="00477F"/>
              </a:solidFill>
              <a:latin typeface="Arial Narrow" pitchFamily="34" charset="0"/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051442315"/>
              </p:ext>
            </p:extLst>
          </p:nvPr>
        </p:nvGraphicFramePr>
        <p:xfrm>
          <a:off x="611561" y="1124745"/>
          <a:ext cx="8064894" cy="5400598"/>
        </p:xfrm>
        <a:graphic>
          <a:graphicData uri="http://schemas.openxmlformats.org/drawingml/2006/table">
            <a:tbl>
              <a:tblPr/>
              <a:tblGrid>
                <a:gridCol w="2435599"/>
                <a:gridCol w="1045211"/>
                <a:gridCol w="830685"/>
                <a:gridCol w="938753"/>
                <a:gridCol w="938753"/>
                <a:gridCol w="938753"/>
                <a:gridCol w="937140"/>
              </a:tblGrid>
              <a:tr h="243153">
                <a:tc>
                  <a:txBody>
                    <a:bodyPr/>
                    <a:lstStyle/>
                    <a:p>
                      <a:endParaRPr lang="ru-RU" sz="1100" dirty="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000">
                        <a:latin typeface="Arial CYR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ru-RU" sz="1000">
                        <a:latin typeface="Arial CYR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100">
                        <a:latin typeface="Calibri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9418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i="1">
                          <a:latin typeface="Arial Narrow"/>
                          <a:ea typeface="Times New Roman"/>
                          <a:cs typeface="Arial CYR"/>
                        </a:rPr>
                        <a:t>Виды деятельности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i="1">
                          <a:latin typeface="Arial Narrow"/>
                          <a:ea typeface="Times New Roman"/>
                          <a:cs typeface="Arial CYR"/>
                        </a:rPr>
                        <a:t>2022 .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i="1">
                          <a:latin typeface="Arial Narrow"/>
                          <a:ea typeface="Times New Roman"/>
                          <a:cs typeface="Arial CYR"/>
                        </a:rPr>
                        <a:t>Доля в общем объеме реализации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i="1">
                          <a:latin typeface="Arial Narrow"/>
                          <a:ea typeface="Times New Roman"/>
                          <a:cs typeface="Arial CYR"/>
                        </a:rPr>
                        <a:t>2021 г.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i="1" dirty="0">
                          <a:latin typeface="Arial Narrow"/>
                          <a:ea typeface="Times New Roman"/>
                          <a:cs typeface="Arial CYR"/>
                        </a:rPr>
                        <a:t>Доля в общем объеме реализации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i="1">
                          <a:latin typeface="Arial Narrow"/>
                          <a:ea typeface="Times New Roman"/>
                          <a:cs typeface="Arial CYR"/>
                        </a:rPr>
                        <a:t>2020 г.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i="1" dirty="0">
                          <a:latin typeface="Arial Narrow"/>
                          <a:ea typeface="Times New Roman"/>
                          <a:cs typeface="Arial CYR"/>
                        </a:rPr>
                        <a:t>Доля в общем объеме реализации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562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800" i="1">
                          <a:latin typeface="Arial Narrow"/>
                          <a:ea typeface="Times New Roman"/>
                          <a:cs typeface="Arial CYR"/>
                        </a:rPr>
                        <a:t>1</a:t>
                      </a:r>
                      <a:endParaRPr lang="ru-RU" sz="12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2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800" i="1">
                          <a:latin typeface="Arial Narrow"/>
                          <a:ea typeface="Times New Roman"/>
                          <a:cs typeface="Arial CYR"/>
                        </a:rPr>
                        <a:t>2</a:t>
                      </a:r>
                      <a:endParaRPr lang="ru-RU" sz="12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800" i="1">
                          <a:latin typeface="Arial Narrow"/>
                          <a:ea typeface="Times New Roman"/>
                          <a:cs typeface="Arial CYR"/>
                        </a:rPr>
                        <a:t>3</a:t>
                      </a:r>
                      <a:endParaRPr lang="ru-RU" sz="12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800" i="1">
                          <a:latin typeface="Arial Narrow"/>
                          <a:ea typeface="Times New Roman"/>
                          <a:cs typeface="Arial CYR"/>
                        </a:rPr>
                        <a:t>2</a:t>
                      </a:r>
                      <a:endParaRPr lang="ru-RU" sz="12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800" i="1">
                          <a:latin typeface="Arial Narrow"/>
                          <a:ea typeface="Times New Roman"/>
                          <a:cs typeface="Arial CYR"/>
                        </a:rPr>
                        <a:t>5</a:t>
                      </a:r>
                      <a:endParaRPr lang="ru-RU" sz="12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0965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600" i="1" dirty="0">
                          <a:latin typeface="Arial Narrow"/>
                          <a:ea typeface="Times New Roman"/>
                          <a:cs typeface="Arial CYR"/>
                        </a:rPr>
                        <a:t>Проектные работы</a:t>
                      </a:r>
                      <a:endParaRPr lang="ru-RU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539 662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53,21%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534 669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49,79%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615 721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45,27%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81931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600" i="1" dirty="0">
                          <a:latin typeface="Arial Narrow"/>
                          <a:ea typeface="Times New Roman"/>
                          <a:cs typeface="Arial CYR"/>
                        </a:rPr>
                        <a:t>Научно - исследовательские и опытно-конструкторские работы</a:t>
                      </a:r>
                      <a:endParaRPr lang="ru-RU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26 881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2,65%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31 417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2,93%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46 397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3,41%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0965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600" i="1" dirty="0">
                          <a:latin typeface="Arial Narrow"/>
                          <a:ea typeface="Times New Roman"/>
                          <a:cs typeface="Arial CYR"/>
                        </a:rPr>
                        <a:t>Экспертиза и диагностика</a:t>
                      </a:r>
                      <a:endParaRPr lang="ru-RU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315 110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31,07%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342 682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31,91%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400 517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29,45%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6078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600" i="1" dirty="0">
                          <a:latin typeface="Arial Narrow"/>
                          <a:ea typeface="Times New Roman"/>
                          <a:cs typeface="Arial CYR"/>
                        </a:rPr>
                        <a:t>Производство оборудования и приборной техники</a:t>
                      </a:r>
                      <a:endParaRPr lang="ru-RU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90 139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8,89%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62 817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5,85%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146 739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10,79%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9293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600" i="1" dirty="0">
                          <a:latin typeface="Arial Narrow"/>
                          <a:ea typeface="Times New Roman"/>
                          <a:cs typeface="Arial CYR"/>
                        </a:rPr>
                        <a:t>Аттестационная деятельность</a:t>
                      </a:r>
                      <a:endParaRPr lang="ru-RU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5 467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0,54%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 dirty="0">
                          <a:latin typeface="Arial Narrow"/>
                          <a:ea typeface="Times New Roman"/>
                          <a:cs typeface="Arial CYR"/>
                        </a:rPr>
                        <a:t>6 116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0,57%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11 831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0,87%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55502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600" i="1" dirty="0">
                          <a:latin typeface="Arial Narrow"/>
                          <a:ea typeface="Times New Roman"/>
                          <a:cs typeface="Arial CYR"/>
                        </a:rPr>
                        <a:t>Строительно-монтажные работы</a:t>
                      </a:r>
                      <a:endParaRPr lang="ru-RU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7 805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0,77%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66 576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6,20%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82 970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i="1">
                          <a:latin typeface="Arial Narrow"/>
                          <a:ea typeface="Times New Roman"/>
                          <a:cs typeface="Arial CYR"/>
                        </a:rPr>
                        <a:t>6,10%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51252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i="1" dirty="0">
                          <a:latin typeface="Arial Narrow"/>
                          <a:ea typeface="Times New Roman"/>
                          <a:cs typeface="Arial CYR"/>
                        </a:rPr>
                        <a:t>ИТОГО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 dirty="0">
                          <a:latin typeface="Arial Narrow"/>
                          <a:ea typeface="Times New Roman"/>
                          <a:cs typeface="Arial CYR"/>
                        </a:rPr>
                        <a:t>1 014 132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 dirty="0">
                          <a:latin typeface="Arial Narrow"/>
                          <a:ea typeface="Times New Roman"/>
                          <a:cs typeface="Arial CYR"/>
                        </a:rPr>
                        <a:t>100,00%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>
                          <a:latin typeface="Arial Narrow"/>
                          <a:ea typeface="Times New Roman"/>
                          <a:cs typeface="Arial CYR"/>
                        </a:rPr>
                        <a:t>1 073 832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>
                          <a:latin typeface="Arial Narrow"/>
                          <a:ea typeface="Times New Roman"/>
                          <a:cs typeface="Arial CYR"/>
                        </a:rPr>
                        <a:t>100,00%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>
                          <a:latin typeface="Arial Narrow"/>
                          <a:ea typeface="Times New Roman"/>
                          <a:cs typeface="Arial CYR"/>
                        </a:rPr>
                        <a:t>1 360 107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 dirty="0">
                          <a:latin typeface="Arial Narrow"/>
                          <a:ea typeface="Times New Roman"/>
                          <a:cs typeface="Arial CYR"/>
                        </a:rPr>
                        <a:t>100,00%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7901" marR="67901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80512" cy="6858000"/>
          </a:xfrm>
          <a:prstGeom prst="rect">
            <a:avLst/>
          </a:prstGeom>
        </p:spPr>
      </p:pic>
      <p:graphicFrame>
        <p:nvGraphicFramePr>
          <p:cNvPr id="743" name="Диаграмма 742"/>
          <p:cNvGraphicFramePr/>
          <p:nvPr>
            <p:extLst>
              <p:ext uri="{D42A27DB-BD31-4B8C-83A1-F6EECF244321}">
                <p14:modId xmlns:p14="http://schemas.microsoft.com/office/powerpoint/2010/main" xmlns="" val="1190970099"/>
              </p:ext>
            </p:extLst>
          </p:nvPr>
        </p:nvGraphicFramePr>
        <p:xfrm>
          <a:off x="-972616" y="2132856"/>
          <a:ext cx="9433048" cy="53405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Заголовок 23"/>
          <p:cNvSpPr>
            <a:spLocks noGrp="1"/>
          </p:cNvSpPr>
          <p:nvPr>
            <p:ph type="title"/>
          </p:nvPr>
        </p:nvSpPr>
        <p:spPr>
          <a:xfrm>
            <a:off x="1357290" y="0"/>
            <a:ext cx="5929354" cy="571480"/>
          </a:xfrm>
        </p:spPr>
        <p:txBody>
          <a:bodyPr>
            <a:no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r>
              <a:rPr lang="ru-RU" sz="32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Проектирование</a:t>
            </a:r>
            <a:endParaRPr lang="ru-RU" sz="3200" b="1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Arial Narrow" pitchFamily="34" charset="0"/>
            </a:endParaRPr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467544" y="692696"/>
            <a:ext cx="8280920" cy="720080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200" b="1" dirty="0" smtClean="0">
              <a:solidFill>
                <a:srgbClr val="0070C0"/>
              </a:solidFill>
              <a:latin typeface="Arial Narrow" pitchFamily="34" charset="0"/>
            </a:endParaRPr>
          </a:p>
          <a:p>
            <a:pPr algn="ctr"/>
            <a:r>
              <a:rPr lang="ru-RU" sz="2200" b="1" dirty="0" smtClean="0">
                <a:solidFill>
                  <a:srgbClr val="0070C0"/>
                </a:solidFill>
                <a:latin typeface="Arial Narrow" pitchFamily="34" charset="0"/>
              </a:rPr>
              <a:t>Опыт выполнения ПИР по объектам газораспределения</a:t>
            </a:r>
          </a:p>
          <a:p>
            <a:pPr algn="ctr"/>
            <a:r>
              <a:rPr lang="ru-RU" sz="1600" b="1" dirty="0" smtClean="0">
                <a:solidFill>
                  <a:srgbClr val="0070C0"/>
                </a:solidFill>
              </a:rPr>
              <a:t> 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899592" y="620688"/>
            <a:ext cx="657229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49263" algn="ctr"/>
            <a:endParaRPr lang="ru-RU" sz="2000" b="1" dirty="0" smtClean="0">
              <a:solidFill>
                <a:schemeClr val="tx2"/>
              </a:solidFill>
              <a:latin typeface="Arial Narrow" pitchFamily="34" charset="0"/>
            </a:endParaRP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233772" y="1484784"/>
            <a:ext cx="8712968" cy="572074"/>
          </a:xfrm>
          <a:prstGeom prst="roundRect">
            <a:avLst>
              <a:gd name="adj" fmla="val 49175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solidFill>
                  <a:srgbClr val="0070C0"/>
                </a:solidFill>
                <a:latin typeface="Arial Narrow" pitchFamily="34" charset="0"/>
              </a:rPr>
              <a:t>Суммарная протяженность запроектированных распределительных газопроводов в регионах РФ в 2015-2021 гг.</a:t>
            </a:r>
            <a:endParaRPr lang="ru-RU" sz="16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Рисунок 12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12" name="Прямоугольник 11"/>
          <p:cNvSpPr/>
          <p:nvPr/>
        </p:nvSpPr>
        <p:spPr>
          <a:xfrm>
            <a:off x="1259632" y="116632"/>
            <a:ext cx="60486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Преобразования с начала 2022 года:  </a:t>
            </a:r>
            <a:endParaRPr lang="ru-RU" sz="2400" dirty="0"/>
          </a:p>
        </p:txBody>
      </p:sp>
      <p:sp>
        <p:nvSpPr>
          <p:cNvPr id="15" name="Прямоугольник 14"/>
          <p:cNvSpPr/>
          <p:nvPr/>
        </p:nvSpPr>
        <p:spPr>
          <a:xfrm>
            <a:off x="611560" y="764704"/>
            <a:ext cx="7632848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sz="2000" b="1" dirty="0" smtClean="0"/>
          </a:p>
          <a:p>
            <a:pPr algn="just">
              <a:buFontTx/>
              <a:buChar char="-"/>
            </a:pPr>
            <a:r>
              <a:rPr lang="ru-RU" sz="2000" dirty="0" smtClean="0"/>
              <a:t> меняется высший менеджмент; </a:t>
            </a:r>
          </a:p>
          <a:p>
            <a:pPr algn="just">
              <a:buFontTx/>
              <a:buChar char="-"/>
            </a:pPr>
            <a:endParaRPr lang="ru-RU" sz="2000" dirty="0" smtClean="0"/>
          </a:p>
          <a:p>
            <a:pPr algn="just">
              <a:buFontTx/>
              <a:buChar char="-"/>
            </a:pPr>
            <a:r>
              <a:rPr lang="ru-RU" sz="2000" dirty="0" smtClean="0"/>
              <a:t>  разрабатывается и внедряется процессный метод управления;</a:t>
            </a:r>
          </a:p>
          <a:p>
            <a:pPr algn="just"/>
            <a:endParaRPr lang="ru-RU" sz="2000" dirty="0" smtClean="0"/>
          </a:p>
          <a:p>
            <a:pPr algn="just">
              <a:buFontTx/>
              <a:buChar char="-"/>
            </a:pPr>
            <a:r>
              <a:rPr lang="ru-RU" sz="2000" dirty="0" smtClean="0"/>
              <a:t>  трансформируется структура управления;</a:t>
            </a:r>
          </a:p>
          <a:p>
            <a:pPr algn="just">
              <a:buFontTx/>
              <a:buChar char="-"/>
            </a:pPr>
            <a:endParaRPr lang="ru-RU" sz="2000" dirty="0" smtClean="0"/>
          </a:p>
          <a:p>
            <a:pPr algn="just">
              <a:buFontTx/>
              <a:buChar char="-"/>
            </a:pPr>
            <a:r>
              <a:rPr lang="ru-RU" sz="2000" dirty="0" smtClean="0"/>
              <a:t> компания входит в орбиту основного акционера </a:t>
            </a:r>
            <a:br>
              <a:rPr lang="ru-RU" sz="2000" dirty="0" smtClean="0"/>
            </a:br>
            <a:r>
              <a:rPr lang="ru-RU" sz="2000" dirty="0" smtClean="0"/>
              <a:t>АО «</a:t>
            </a:r>
            <a:r>
              <a:rPr lang="ru-RU" sz="2000" dirty="0" err="1" smtClean="0"/>
              <a:t>Роснефтегаз</a:t>
            </a:r>
            <a:r>
              <a:rPr lang="ru-RU" sz="2000" dirty="0" smtClean="0"/>
              <a:t>»; </a:t>
            </a:r>
          </a:p>
          <a:p>
            <a:pPr algn="just">
              <a:buFontTx/>
              <a:buChar char="-"/>
            </a:pPr>
            <a:endParaRPr lang="ru-RU" sz="2000" dirty="0" smtClean="0"/>
          </a:p>
          <a:p>
            <a:pPr algn="just">
              <a:buFontTx/>
              <a:buChar char="-"/>
            </a:pPr>
            <a:r>
              <a:rPr lang="ru-RU" sz="2000" dirty="0" smtClean="0"/>
              <a:t>  казначейское обслуживание и утверждение бюджетов проходят в головной компании; </a:t>
            </a:r>
          </a:p>
          <a:p>
            <a:pPr algn="just">
              <a:buFontTx/>
              <a:buChar char="-"/>
            </a:pPr>
            <a:endParaRPr lang="ru-RU" sz="2000" dirty="0" smtClean="0"/>
          </a:p>
          <a:p>
            <a:pPr algn="just">
              <a:buFontTx/>
              <a:buChar char="-"/>
            </a:pPr>
            <a:r>
              <a:rPr lang="ru-RU" sz="2000" dirty="0" smtClean="0"/>
              <a:t>  усиливается контроль движения денежных средств;</a:t>
            </a:r>
          </a:p>
          <a:p>
            <a:pPr algn="just">
              <a:buFontTx/>
              <a:buChar char="-"/>
            </a:pPr>
            <a:endParaRPr lang="ru-RU" sz="2000" dirty="0" smtClean="0"/>
          </a:p>
          <a:p>
            <a:pPr algn="just">
              <a:buFontTx/>
              <a:buChar char="-"/>
            </a:pPr>
            <a:r>
              <a:rPr lang="ru-RU" sz="2000" dirty="0" smtClean="0"/>
              <a:t>  принимаются корпоративные регламенты и положения;</a:t>
            </a:r>
          </a:p>
          <a:p>
            <a:pPr algn="just"/>
            <a:endParaRPr lang="ru-RU" sz="2000" dirty="0" smtClean="0"/>
          </a:p>
          <a:p>
            <a:pPr algn="just">
              <a:buFontTx/>
              <a:buChar char="-"/>
            </a:pPr>
            <a:r>
              <a:rPr lang="ru-RU" sz="2000" dirty="0" smtClean="0"/>
              <a:t>  внедряется электронная система обработки платежей. </a:t>
            </a:r>
            <a:endParaRPr lang="ru-RU" sz="2000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1985" name="Rectangle 1"/>
          <p:cNvSpPr>
            <a:spLocks noChangeArrowheads="1"/>
          </p:cNvSpPr>
          <p:nvPr/>
        </p:nvSpPr>
        <p:spPr bwMode="auto">
          <a:xfrm>
            <a:off x="683568" y="891426"/>
            <a:ext cx="7128792" cy="4893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  <a:tabLst>
                <a:tab pos="539750" algn="l"/>
              </a:tabLst>
            </a:pPr>
            <a:r>
              <a:rPr lang="ru-RU" sz="2000" b="1" dirty="0" err="1" smtClean="0"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Страновые</a:t>
            </a:r>
            <a:r>
              <a:rPr lang="ru-RU" sz="2000" b="1" dirty="0" smtClean="0">
                <a:latin typeface="Times New Roman" pitchFamily="18" charset="0"/>
                <a:ea typeface="Calibri" pitchFamily="34" charset="0"/>
                <a:cs typeface="Times New Roman" pitchFamily="18" charset="0"/>
              </a:rPr>
              <a:t>, международные (политические) и региональные риски:</a:t>
            </a:r>
          </a:p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39750" algn="l"/>
              </a:tabLst>
            </a:pPr>
            <a:r>
              <a:rPr kumimoji="0" lang="ru-RU" sz="16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Санкционная</a:t>
            </a:r>
            <a:r>
              <a:rPr kumimoji="0" 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политика и как следствие падение инвестиционной активности</a:t>
            </a:r>
            <a:r>
              <a:rPr kumimoji="0" lang="ru-RU" sz="1600" b="0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заказчиков. Прекращение международного партнерства.</a:t>
            </a:r>
          </a:p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39750" algn="l"/>
              </a:tabLst>
            </a:pPr>
            <a:endParaRPr kumimoji="0" lang="ru-RU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539750" algn="l"/>
              </a:tabLst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Рыночные риски: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539750" algn="l"/>
              </a:tabLs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Сокращение спроса на продукцию, ужесточение тендерной и ценовой политики, рост дебиторской задолженности.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539750" algn="l"/>
              </a:tabLst>
            </a:pPr>
            <a:endParaRPr kumimoji="0" lang="ru-RU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539750" algn="l"/>
              </a:tabLst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Финансовые риски: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539750" algn="l"/>
              </a:tabLst>
            </a:pPr>
            <a:r>
              <a:rPr kumimoji="0" 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rPr>
              <a:t>Сокращение выручки, недостаток оборотных средств, сокращение прибыли.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539750" algn="l"/>
              </a:tabLst>
            </a:pPr>
            <a:endParaRPr kumimoji="0" lang="ru-RU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539750" algn="l"/>
              </a:tabLst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Юридические риски: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539750" algn="l"/>
              </a:tabLs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Изменение законодательства в профессиональной сфере, судебные тяжбы с контрагентами.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539750" algn="l"/>
              </a:tabLst>
            </a:pPr>
            <a:endParaRPr kumimoji="0" lang="ru-RU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539750" algn="l"/>
              </a:tabLst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Риски трудовых ресурсов: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539750" algn="l"/>
              </a:tabLs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Лицензионные и аттестационные требования к персоналу, текучесть кадров</a:t>
            </a:r>
            <a:endParaRPr kumimoji="0" lang="ru-RU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1259632" y="116632"/>
            <a:ext cx="60486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Риски  </a:t>
            </a:r>
            <a:endParaRPr lang="ru-RU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850750960"/>
              </p:ext>
            </p:extLst>
          </p:nvPr>
        </p:nvGraphicFramePr>
        <p:xfrm>
          <a:off x="611560" y="908720"/>
          <a:ext cx="7200803" cy="5544616"/>
        </p:xfrm>
        <a:graphic>
          <a:graphicData uri="http://schemas.openxmlformats.org/drawingml/2006/table">
            <a:tbl>
              <a:tblPr/>
              <a:tblGrid>
                <a:gridCol w="2179413"/>
                <a:gridCol w="2637301"/>
                <a:gridCol w="794427"/>
                <a:gridCol w="794427"/>
                <a:gridCol w="795235"/>
              </a:tblGrid>
              <a:tr h="91273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 dirty="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Наименование показателя</a:t>
                      </a: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 dirty="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Формула расчета</a:t>
                      </a: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2020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2021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2022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271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Численность персонала, чел.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dirty="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ССЧ (среднесписочная численность работников за период)</a:t>
                      </a: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 dirty="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557,9</a:t>
                      </a: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517,0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451,1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13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Сбалансированность рабочих мест и работающих на предприятии (%)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СЧ/ШЕ*100, где СЧ – списочное количество работников Общества; ШЕ – общее количество единиц по штатному расписанию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 dirty="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90,6</a:t>
                      </a: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 dirty="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85,8</a:t>
                      </a: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 dirty="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85,1</a:t>
                      </a: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33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Текучесть персонала (%)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dirty="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У/ ССЧ*100, где У – количество уволенных работников за период (без учета совместителей).</a:t>
                      </a: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10,04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10,83</a:t>
                      </a:r>
                      <a:endParaRPr lang="ru-RU" sz="180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b="1" dirty="0">
                          <a:solidFill>
                            <a:srgbClr val="000000"/>
                          </a:solidFill>
                          <a:latin typeface="Arial Narrow"/>
                          <a:ea typeface="Times New Roman"/>
                          <a:cs typeface="Calibri"/>
                        </a:rPr>
                        <a:t>14,85</a:t>
                      </a: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1259632" y="116632"/>
            <a:ext cx="60486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Кадровые ресурсы  </a:t>
            </a:r>
            <a:endParaRPr lang="ru-RU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52546" y="-99576"/>
            <a:ext cx="9324528" cy="6858000"/>
          </a:xfrm>
          <a:prstGeom prst="rect">
            <a:avLst/>
          </a:prstGeom>
        </p:spPr>
      </p:pic>
      <p:grpSp>
        <p:nvGrpSpPr>
          <p:cNvPr id="44115" name="Группа 105"/>
          <p:cNvGrpSpPr>
            <a:grpSpLocks/>
          </p:cNvGrpSpPr>
          <p:nvPr/>
        </p:nvGrpSpPr>
        <p:grpSpPr bwMode="auto">
          <a:xfrm>
            <a:off x="9533" y="908720"/>
            <a:ext cx="8964488" cy="5688631"/>
            <a:chOff x="0" y="0"/>
            <a:chExt cx="99256" cy="51936"/>
          </a:xfrm>
        </p:grpSpPr>
        <p:cxnSp>
          <p:nvCxnSpPr>
            <p:cNvPr id="5" name="AutoShape 378"/>
            <p:cNvCxnSpPr>
              <a:cxnSpLocks noChangeShapeType="1"/>
            </p:cNvCxnSpPr>
            <p:nvPr/>
          </p:nvCxnSpPr>
          <p:spPr bwMode="auto">
            <a:xfrm>
              <a:off x="79286" y="16821"/>
              <a:ext cx="9590" cy="11654"/>
            </a:xfrm>
            <a:prstGeom prst="straightConnector1">
              <a:avLst/>
            </a:prstGeom>
            <a:noFill/>
            <a:ln w="28575">
              <a:solidFill>
                <a:srgbClr val="000000"/>
              </a:solidFill>
              <a:prstDash val="sysDot"/>
              <a:round/>
              <a:headEnd/>
              <a:tailEnd/>
            </a:ln>
          </p:spPr>
        </p:cxnSp>
        <p:cxnSp>
          <p:nvCxnSpPr>
            <p:cNvPr id="6" name="AutoShape 378"/>
            <p:cNvCxnSpPr>
              <a:cxnSpLocks noChangeShapeType="1"/>
            </p:cNvCxnSpPr>
            <p:nvPr/>
          </p:nvCxnSpPr>
          <p:spPr bwMode="auto">
            <a:xfrm flipH="1">
              <a:off x="69983" y="15947"/>
              <a:ext cx="8119" cy="12531"/>
            </a:xfrm>
            <a:prstGeom prst="straightConnector1">
              <a:avLst/>
            </a:prstGeom>
            <a:noFill/>
            <a:ln w="28575">
              <a:solidFill>
                <a:srgbClr val="000000"/>
              </a:solidFill>
              <a:prstDash val="sysDot"/>
              <a:round/>
              <a:headEnd/>
              <a:tailEnd/>
            </a:ln>
          </p:spPr>
        </p:cxnSp>
        <p:cxnSp>
          <p:nvCxnSpPr>
            <p:cNvPr id="7" name="AutoShape 378"/>
            <p:cNvCxnSpPr>
              <a:cxnSpLocks noChangeShapeType="1"/>
            </p:cNvCxnSpPr>
            <p:nvPr/>
          </p:nvCxnSpPr>
          <p:spPr bwMode="auto">
            <a:xfrm flipH="1">
              <a:off x="54717" y="16821"/>
              <a:ext cx="16635" cy="10102"/>
            </a:xfrm>
            <a:prstGeom prst="straightConnector1">
              <a:avLst/>
            </a:prstGeom>
            <a:noFill/>
            <a:ln w="28575">
              <a:solidFill>
                <a:srgbClr val="000000"/>
              </a:solidFill>
              <a:prstDash val="sysDot"/>
              <a:round/>
              <a:headEnd/>
              <a:tailEnd/>
            </a:ln>
          </p:spPr>
        </p:cxnSp>
        <p:cxnSp>
          <p:nvCxnSpPr>
            <p:cNvPr id="8" name="AutoShape 378"/>
            <p:cNvCxnSpPr>
              <a:cxnSpLocks noChangeShapeType="1"/>
            </p:cNvCxnSpPr>
            <p:nvPr/>
          </p:nvCxnSpPr>
          <p:spPr bwMode="auto">
            <a:xfrm>
              <a:off x="54399" y="17060"/>
              <a:ext cx="15314" cy="11577"/>
            </a:xfrm>
            <a:prstGeom prst="straightConnector1">
              <a:avLst/>
            </a:prstGeom>
            <a:noFill/>
            <a:ln w="28575">
              <a:solidFill>
                <a:srgbClr val="000000"/>
              </a:solidFill>
              <a:prstDash val="sysDot"/>
              <a:round/>
              <a:headEnd/>
              <a:tailEnd/>
            </a:ln>
          </p:spPr>
        </p:cxnSp>
        <p:cxnSp>
          <p:nvCxnSpPr>
            <p:cNvPr id="9" name="AutoShape 378"/>
            <p:cNvCxnSpPr>
              <a:cxnSpLocks noChangeShapeType="1"/>
            </p:cNvCxnSpPr>
            <p:nvPr/>
          </p:nvCxnSpPr>
          <p:spPr bwMode="auto">
            <a:xfrm flipH="1">
              <a:off x="51730" y="19805"/>
              <a:ext cx="159" cy="8439"/>
            </a:xfrm>
            <a:prstGeom prst="straightConnector1">
              <a:avLst/>
            </a:prstGeom>
            <a:noFill/>
            <a:ln w="28575">
              <a:solidFill>
                <a:srgbClr val="000000"/>
              </a:solidFill>
              <a:prstDash val="sysDot"/>
              <a:round/>
              <a:headEnd/>
              <a:tailEnd/>
            </a:ln>
          </p:spPr>
        </p:cxnSp>
        <p:cxnSp>
          <p:nvCxnSpPr>
            <p:cNvPr id="10" name="AutoShape 378"/>
            <p:cNvCxnSpPr>
              <a:cxnSpLocks noChangeShapeType="1"/>
            </p:cNvCxnSpPr>
            <p:nvPr/>
          </p:nvCxnSpPr>
          <p:spPr bwMode="auto">
            <a:xfrm>
              <a:off x="32851" y="18730"/>
              <a:ext cx="18654" cy="9192"/>
            </a:xfrm>
            <a:prstGeom prst="straightConnector1">
              <a:avLst/>
            </a:prstGeom>
            <a:noFill/>
            <a:ln w="28575">
              <a:solidFill>
                <a:srgbClr val="000000"/>
              </a:solidFill>
              <a:prstDash val="sysDot"/>
              <a:round/>
              <a:headEnd/>
              <a:tailEnd/>
            </a:ln>
          </p:spPr>
        </p:cxnSp>
        <p:sp>
          <p:nvSpPr>
            <p:cNvPr id="11" name="Прямая соединительная линия 103"/>
            <p:cNvSpPr>
              <a:spLocks noChangeShapeType="1"/>
            </p:cNvSpPr>
            <p:nvPr/>
          </p:nvSpPr>
          <p:spPr bwMode="auto">
            <a:xfrm flipH="1">
              <a:off x="17107" y="5848"/>
              <a:ext cx="159" cy="2210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Прямая соединительная линия 104"/>
            <p:cNvSpPr>
              <a:spLocks noChangeShapeType="1"/>
            </p:cNvSpPr>
            <p:nvPr/>
          </p:nvSpPr>
          <p:spPr bwMode="auto">
            <a:xfrm flipH="1">
              <a:off x="36588" y="5689"/>
              <a:ext cx="159" cy="2210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cxnSp>
          <p:nvCxnSpPr>
            <p:cNvPr id="13" name="AutoShape 92"/>
            <p:cNvCxnSpPr>
              <a:cxnSpLocks noChangeShapeType="1"/>
            </p:cNvCxnSpPr>
            <p:nvPr/>
          </p:nvCxnSpPr>
          <p:spPr bwMode="auto">
            <a:xfrm flipH="1">
              <a:off x="57023" y="5212"/>
              <a:ext cx="19742" cy="9113"/>
            </a:xfrm>
            <a:prstGeom prst="straightConnector1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14" name="AutoShape 93"/>
            <p:cNvCxnSpPr>
              <a:cxnSpLocks noChangeShapeType="1"/>
            </p:cNvCxnSpPr>
            <p:nvPr/>
          </p:nvCxnSpPr>
          <p:spPr bwMode="auto">
            <a:xfrm>
              <a:off x="55194" y="5292"/>
              <a:ext cx="17868" cy="10382"/>
            </a:xfrm>
            <a:prstGeom prst="straightConnector1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</p:cxnSp>
        <p:grpSp>
          <p:nvGrpSpPr>
            <p:cNvPr id="15" name="Group 428"/>
            <p:cNvGrpSpPr>
              <a:grpSpLocks/>
            </p:cNvGrpSpPr>
            <p:nvPr/>
          </p:nvGrpSpPr>
          <p:grpSpPr bwMode="auto">
            <a:xfrm>
              <a:off x="0" y="0"/>
              <a:ext cx="99256" cy="51936"/>
              <a:chOff x="759" y="2677"/>
              <a:chExt cx="15631" cy="8179"/>
            </a:xfrm>
          </p:grpSpPr>
          <p:grpSp>
            <p:nvGrpSpPr>
              <p:cNvPr id="16" name="Group 414"/>
              <p:cNvGrpSpPr>
                <a:grpSpLocks/>
              </p:cNvGrpSpPr>
              <p:nvPr/>
            </p:nvGrpSpPr>
            <p:grpSpPr bwMode="auto">
              <a:xfrm>
                <a:off x="3793" y="9061"/>
                <a:ext cx="10549" cy="1607"/>
                <a:chOff x="3679" y="8440"/>
                <a:chExt cx="10549" cy="1951"/>
              </a:xfrm>
            </p:grpSpPr>
            <p:sp>
              <p:nvSpPr>
                <p:cNvPr id="116" name="Rectangle 415"/>
                <p:cNvSpPr>
                  <a:spLocks noChangeArrowheads="1"/>
                </p:cNvSpPr>
                <p:nvPr/>
              </p:nvSpPr>
              <p:spPr bwMode="auto">
                <a:xfrm>
                  <a:off x="3679" y="9050"/>
                  <a:ext cx="10549" cy="1341"/>
                </a:xfrm>
                <a:prstGeom prst="rect">
                  <a:avLst/>
                </a:prstGeom>
                <a:solidFill>
                  <a:srgbClr val="D8D8D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" name="AutoShape 416"/>
                <p:cNvSpPr>
                  <a:spLocks noChangeArrowheads="1"/>
                </p:cNvSpPr>
                <p:nvPr/>
              </p:nvSpPr>
              <p:spPr bwMode="auto">
                <a:xfrm>
                  <a:off x="5653" y="8440"/>
                  <a:ext cx="1264" cy="702"/>
                </a:xfrm>
                <a:prstGeom prst="upArrow">
                  <a:avLst>
                    <a:gd name="adj1" fmla="val 50000"/>
                    <a:gd name="adj2" fmla="val 25000"/>
                  </a:avLst>
                </a:prstGeom>
                <a:solidFill>
                  <a:srgbClr val="D8D8D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eaVert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8" name="AutoShape 417"/>
                <p:cNvSpPr>
                  <a:spLocks noChangeArrowheads="1"/>
                </p:cNvSpPr>
                <p:nvPr/>
              </p:nvSpPr>
              <p:spPr bwMode="auto">
                <a:xfrm>
                  <a:off x="10635" y="8484"/>
                  <a:ext cx="1264" cy="702"/>
                </a:xfrm>
                <a:prstGeom prst="upArrow">
                  <a:avLst>
                    <a:gd name="adj1" fmla="val 50000"/>
                    <a:gd name="adj2" fmla="val 25000"/>
                  </a:avLst>
                </a:prstGeom>
                <a:solidFill>
                  <a:srgbClr val="D8D8D8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eaVert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17" name="AutoShape 412"/>
              <p:cNvSpPr>
                <a:spLocks noChangeArrowheads="1"/>
              </p:cNvSpPr>
              <p:nvPr/>
            </p:nvSpPr>
            <p:spPr bwMode="auto">
              <a:xfrm>
                <a:off x="2274" y="9464"/>
                <a:ext cx="4122" cy="1345"/>
              </a:xfrm>
              <a:prstGeom prst="hexagon">
                <a:avLst>
                  <a:gd name="adj" fmla="val 25837"/>
                  <a:gd name="vf" fmla="val 11547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" name="AutoShape 413"/>
              <p:cNvSpPr>
                <a:spLocks noChangeArrowheads="1"/>
              </p:cNvSpPr>
              <p:nvPr/>
            </p:nvSpPr>
            <p:spPr bwMode="auto">
              <a:xfrm>
                <a:off x="6556" y="9487"/>
                <a:ext cx="4751" cy="1345"/>
              </a:xfrm>
              <a:prstGeom prst="hexagon">
                <a:avLst>
                  <a:gd name="adj" fmla="val 29780"/>
                  <a:gd name="vf" fmla="val 11547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" name="AutoShape 411"/>
              <p:cNvSpPr>
                <a:spLocks noChangeArrowheads="1"/>
              </p:cNvSpPr>
              <p:nvPr/>
            </p:nvSpPr>
            <p:spPr bwMode="auto">
              <a:xfrm>
                <a:off x="11461" y="9500"/>
                <a:ext cx="4929" cy="1345"/>
              </a:xfrm>
              <a:prstGeom prst="hexagon">
                <a:avLst>
                  <a:gd name="adj" fmla="val 30895"/>
                  <a:gd name="vf" fmla="val 11547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grpSp>
            <p:nvGrpSpPr>
              <p:cNvPr id="20" name="Group 400"/>
              <p:cNvGrpSpPr>
                <a:grpSpLocks/>
              </p:cNvGrpSpPr>
              <p:nvPr/>
            </p:nvGrpSpPr>
            <p:grpSpPr bwMode="auto">
              <a:xfrm>
                <a:off x="2939" y="2677"/>
                <a:ext cx="4015" cy="1126"/>
                <a:chOff x="2939" y="2677"/>
                <a:chExt cx="3727" cy="1126"/>
              </a:xfrm>
            </p:grpSpPr>
            <p:sp>
              <p:nvSpPr>
                <p:cNvPr id="114" name="AutoShape 347"/>
                <p:cNvSpPr>
                  <a:spLocks noChangeArrowheads="1"/>
                </p:cNvSpPr>
                <p:nvPr/>
              </p:nvSpPr>
              <p:spPr bwMode="auto">
                <a:xfrm>
                  <a:off x="2939" y="2677"/>
                  <a:ext cx="3727" cy="1126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" name="Text Box 350"/>
                <p:cNvSpPr txBox="1">
                  <a:spLocks noChangeArrowheads="1"/>
                </p:cNvSpPr>
                <p:nvPr/>
              </p:nvSpPr>
              <p:spPr bwMode="auto">
                <a:xfrm>
                  <a:off x="2939" y="2781"/>
                  <a:ext cx="3615" cy="9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4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F</a:t>
                  </a:r>
                  <a:r>
                    <a:rPr kumimoji="0" lang="ru-RU" sz="14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1  </a:t>
                  </a:r>
                  <a:r>
                    <a:rPr kumimoji="0" lang="ru-RU" sz="14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К 2025г. достичь</a:t>
                  </a:r>
                  <a:r>
                    <a:rPr kumimoji="0" lang="ru-RU" sz="1400" b="0" i="0" u="none" strike="noStrike" cap="none" normalizeH="0" baseline="0" dirty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 </a:t>
                  </a:r>
                  <a:r>
                    <a:rPr kumimoji="0" lang="ru-RU" sz="14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не менее 6,0 %</a:t>
                  </a:r>
                  <a:r>
                    <a:rPr kumimoji="0" lang="ru-RU" sz="1400" b="0" i="0" u="none" strike="noStrike" cap="none" normalizeH="0" baseline="0" dirty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</a:t>
                  </a:r>
                  <a:r>
                    <a:rPr kumimoji="0" lang="ru-RU" sz="14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рентабельности  по основной </a:t>
                  </a:r>
                  <a:r>
                    <a:rPr kumimoji="0" lang="ru-RU" sz="11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деятельности</a:t>
                  </a:r>
                  <a:r>
                    <a:rPr kumimoji="0" lang="ru-RU" sz="1400" b="0" i="0" u="none" strike="noStrike" cap="none" normalizeH="0" baseline="0" dirty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 </a:t>
                  </a:r>
                  <a:endParaRPr kumimoji="0" lang="ru-RU" sz="24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1" name="Group 401"/>
              <p:cNvGrpSpPr>
                <a:grpSpLocks/>
              </p:cNvGrpSpPr>
              <p:nvPr/>
            </p:nvGrpSpPr>
            <p:grpSpPr bwMode="auto">
              <a:xfrm>
                <a:off x="7439" y="2677"/>
                <a:ext cx="3501" cy="1126"/>
                <a:chOff x="7439" y="2677"/>
                <a:chExt cx="3501" cy="1126"/>
              </a:xfrm>
            </p:grpSpPr>
            <p:sp>
              <p:nvSpPr>
                <p:cNvPr id="112" name="AutoShape 348"/>
                <p:cNvSpPr>
                  <a:spLocks noChangeArrowheads="1"/>
                </p:cNvSpPr>
                <p:nvPr/>
              </p:nvSpPr>
              <p:spPr bwMode="auto">
                <a:xfrm>
                  <a:off x="7439" y="2677"/>
                  <a:ext cx="3501" cy="1126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3" name="Text Box 351"/>
                <p:cNvSpPr txBox="1">
                  <a:spLocks noChangeArrowheads="1"/>
                </p:cNvSpPr>
                <p:nvPr/>
              </p:nvSpPr>
              <p:spPr bwMode="auto">
                <a:xfrm>
                  <a:off x="7543" y="2840"/>
                  <a:ext cx="3371" cy="90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ru-RU" sz="11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</a:t>
                  </a:r>
                  <a:r>
                    <a:rPr kumimoji="0" lang="en-US" sz="11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F</a:t>
                  </a:r>
                  <a:r>
                    <a:rPr kumimoji="0" lang="ru-RU" sz="11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2   </a:t>
                  </a:r>
                  <a:r>
                    <a:rPr kumimoji="0" lang="ru-RU" sz="11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В 2021 - 2025г.г.   обеспечить рост</a:t>
                  </a:r>
                  <a:r>
                    <a:rPr kumimoji="0" lang="ru-RU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</a:t>
                  </a:r>
                  <a:r>
                    <a:rPr kumimoji="0" lang="ru-RU" sz="11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годовой</a:t>
                  </a:r>
                  <a:r>
                    <a:rPr kumimoji="0" lang="ru-RU" sz="1100" b="0" i="0" u="none" strike="noStrike" cap="none" normalizeH="0" baseline="0" dirty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</a:t>
                  </a:r>
                  <a:r>
                    <a:rPr kumimoji="0" lang="ru-RU" sz="11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выручки с  1,6 до 1,8 млрд. руб.</a:t>
                  </a:r>
                </a:p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ru-RU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2" name="Group 402"/>
              <p:cNvGrpSpPr>
                <a:grpSpLocks/>
              </p:cNvGrpSpPr>
              <p:nvPr/>
            </p:nvGrpSpPr>
            <p:grpSpPr bwMode="auto">
              <a:xfrm>
                <a:off x="11497" y="2677"/>
                <a:ext cx="4249" cy="1126"/>
                <a:chOff x="11497" y="2677"/>
                <a:chExt cx="4249" cy="1126"/>
              </a:xfrm>
            </p:grpSpPr>
            <p:sp>
              <p:nvSpPr>
                <p:cNvPr id="110" name="AutoShape 349"/>
                <p:cNvSpPr>
                  <a:spLocks noChangeArrowheads="1"/>
                </p:cNvSpPr>
                <p:nvPr/>
              </p:nvSpPr>
              <p:spPr bwMode="auto">
                <a:xfrm>
                  <a:off x="11497" y="2677"/>
                  <a:ext cx="4249" cy="1126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1" name="Text Box 352"/>
                <p:cNvSpPr txBox="1">
                  <a:spLocks noChangeArrowheads="1"/>
                </p:cNvSpPr>
                <p:nvPr/>
              </p:nvSpPr>
              <p:spPr bwMode="auto">
                <a:xfrm>
                  <a:off x="11594" y="2796"/>
                  <a:ext cx="4152" cy="963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1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F</a:t>
                  </a:r>
                  <a:r>
                    <a:rPr kumimoji="0" lang="ru-RU" sz="11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3  </a:t>
                  </a:r>
                  <a:r>
                    <a:rPr kumimoji="0" lang="ru-RU" sz="11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К  2025г.г. увеличить долю выручки от заказчиков, не связанных с ООО «Газпром </a:t>
                  </a:r>
                  <a:r>
                    <a:rPr kumimoji="0" lang="ru-RU" sz="1100" b="0" i="0" u="none" strike="noStrike" cap="none" normalizeH="0" baseline="0" dirty="0" err="1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межрегионгаз</a:t>
                  </a:r>
                  <a:r>
                    <a:rPr kumimoji="0" lang="ru-RU" sz="11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» до 25%</a:t>
                  </a:r>
                  <a:endParaRPr kumimoji="0" lang="ru-RU" sz="11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3" name="Group 403"/>
              <p:cNvGrpSpPr>
                <a:grpSpLocks/>
              </p:cNvGrpSpPr>
              <p:nvPr/>
            </p:nvGrpSpPr>
            <p:grpSpPr bwMode="auto">
              <a:xfrm>
                <a:off x="3599" y="4127"/>
                <a:ext cx="2941" cy="2404"/>
                <a:chOff x="3599" y="4214"/>
                <a:chExt cx="2941" cy="2404"/>
              </a:xfrm>
            </p:grpSpPr>
            <p:sp>
              <p:nvSpPr>
                <p:cNvPr id="108" name="Oval 353"/>
                <p:cNvSpPr>
                  <a:spLocks noChangeArrowheads="1"/>
                </p:cNvSpPr>
                <p:nvPr/>
              </p:nvSpPr>
              <p:spPr bwMode="auto">
                <a:xfrm>
                  <a:off x="3599" y="4214"/>
                  <a:ext cx="2941" cy="2404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9" name="Text Box 354"/>
                <p:cNvSpPr txBox="1">
                  <a:spLocks noChangeArrowheads="1"/>
                </p:cNvSpPr>
                <p:nvPr/>
              </p:nvSpPr>
              <p:spPr bwMode="auto">
                <a:xfrm>
                  <a:off x="4163" y="4626"/>
                  <a:ext cx="2052" cy="165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2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C</a:t>
                  </a:r>
                  <a:r>
                    <a:rPr kumimoji="0" lang="ru-RU" sz="12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1</a:t>
                  </a:r>
                  <a:r>
                    <a:rPr kumimoji="0" lang="ru-RU" sz="12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 В 2021-2025 г.г. ежегодно приращивать на 2,0% долю работ с </a:t>
                  </a:r>
                  <a:r>
                    <a:rPr kumimoji="0" lang="ru-RU" sz="1200" b="0" i="0" u="none" strike="noStrike" cap="none" normalizeH="0" baseline="0" dirty="0" err="1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маржинальностью</a:t>
                  </a:r>
                  <a:r>
                    <a:rPr kumimoji="0" lang="ru-RU" sz="12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выше </a:t>
                  </a:r>
                  <a:r>
                    <a:rPr kumimoji="0" lang="ru-RU" sz="14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30%</a:t>
                  </a:r>
                  <a:endParaRPr kumimoji="0" lang="ru-RU" sz="24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24" name="Oval 356"/>
              <p:cNvSpPr>
                <a:spLocks noChangeArrowheads="1"/>
              </p:cNvSpPr>
              <p:nvPr/>
            </p:nvSpPr>
            <p:spPr bwMode="auto">
              <a:xfrm>
                <a:off x="11794" y="4077"/>
                <a:ext cx="2961" cy="2404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grpSp>
            <p:nvGrpSpPr>
              <p:cNvPr id="25" name="Group 404"/>
              <p:cNvGrpSpPr>
                <a:grpSpLocks/>
              </p:cNvGrpSpPr>
              <p:nvPr/>
            </p:nvGrpSpPr>
            <p:grpSpPr bwMode="auto">
              <a:xfrm>
                <a:off x="7603" y="4077"/>
                <a:ext cx="2794" cy="2404"/>
                <a:chOff x="7883" y="4157"/>
                <a:chExt cx="2794" cy="2404"/>
              </a:xfrm>
            </p:grpSpPr>
            <p:sp>
              <p:nvSpPr>
                <p:cNvPr id="106" name="Oval 355"/>
                <p:cNvSpPr>
                  <a:spLocks noChangeArrowheads="1"/>
                </p:cNvSpPr>
                <p:nvPr/>
              </p:nvSpPr>
              <p:spPr bwMode="auto">
                <a:xfrm>
                  <a:off x="7883" y="4157"/>
                  <a:ext cx="2794" cy="2404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7" name="Text Box 357"/>
                <p:cNvSpPr txBox="1">
                  <a:spLocks noChangeArrowheads="1"/>
                </p:cNvSpPr>
                <p:nvPr/>
              </p:nvSpPr>
              <p:spPr bwMode="auto">
                <a:xfrm>
                  <a:off x="8199" y="4599"/>
                  <a:ext cx="2098" cy="168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2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C</a:t>
                  </a:r>
                  <a:r>
                    <a:rPr kumimoji="0" lang="ru-RU" sz="12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2 </a:t>
                  </a:r>
                  <a:r>
                    <a:rPr kumimoji="0" lang="ru-RU" sz="12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В 2021-2025 г.г. ежегодно добавлять в состав постоянных не менее одного нового заказчика  </a:t>
                  </a:r>
                </a:p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ru-RU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26" name="Text Box 358"/>
              <p:cNvSpPr txBox="1">
                <a:spLocks noChangeArrowheads="1"/>
              </p:cNvSpPr>
              <p:nvPr/>
            </p:nvSpPr>
            <p:spPr bwMode="auto">
              <a:xfrm>
                <a:off x="12197" y="4531"/>
                <a:ext cx="2048" cy="1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2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C</a:t>
                </a:r>
                <a:r>
                  <a:rPr kumimoji="0" lang="ru-RU" sz="12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3</a:t>
                </a:r>
                <a:r>
                  <a:rPr kumimoji="0" lang="ru-RU" sz="12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 В 2021-2025 г.г. ежегодно добавлять  в продуктовый портфель не менее двух новых продуктов </a:t>
                </a:r>
                <a:endParaRPr kumimoji="0" lang="ru-RU" sz="2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27" name="Group 409"/>
              <p:cNvGrpSpPr>
                <a:grpSpLocks/>
              </p:cNvGrpSpPr>
              <p:nvPr/>
            </p:nvGrpSpPr>
            <p:grpSpPr bwMode="auto">
              <a:xfrm>
                <a:off x="13280" y="6803"/>
                <a:ext cx="3110" cy="2137"/>
                <a:chOff x="13280" y="6803"/>
                <a:chExt cx="3110" cy="2137"/>
              </a:xfrm>
            </p:grpSpPr>
            <p:sp>
              <p:nvSpPr>
                <p:cNvPr id="99" name="Rectangle 360"/>
                <p:cNvSpPr>
                  <a:spLocks noChangeArrowheads="1"/>
                </p:cNvSpPr>
                <p:nvPr/>
              </p:nvSpPr>
              <p:spPr bwMode="auto">
                <a:xfrm>
                  <a:off x="13310" y="6803"/>
                  <a:ext cx="3080" cy="2137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5" name="Text Box 361"/>
                <p:cNvSpPr txBox="1">
                  <a:spLocks noChangeArrowheads="1"/>
                </p:cNvSpPr>
                <p:nvPr/>
              </p:nvSpPr>
              <p:spPr bwMode="auto">
                <a:xfrm>
                  <a:off x="13280" y="6859"/>
                  <a:ext cx="3030" cy="208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0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P</a:t>
                  </a:r>
                  <a:r>
                    <a:rPr kumimoji="0" lang="ru-RU" sz="10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5</a:t>
                  </a:r>
                  <a:r>
                    <a:rPr kumimoji="0" lang="ru-RU" sz="10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В 2021-2022 г.г. осуществить техническую, организационную и кадровую модернизацию вида деятельности «Производство промышленной продукции» и сертифицировать продукцию в СДС «ГАЗСЕРТ»</a:t>
                  </a:r>
                </a:p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ru-RU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407"/>
              <p:cNvGrpSpPr>
                <a:grpSpLocks/>
              </p:cNvGrpSpPr>
              <p:nvPr/>
            </p:nvGrpSpPr>
            <p:grpSpPr bwMode="auto">
              <a:xfrm>
                <a:off x="10363" y="6820"/>
                <a:ext cx="2817" cy="2137"/>
                <a:chOff x="10773" y="6803"/>
                <a:chExt cx="2817" cy="2137"/>
              </a:xfrm>
            </p:grpSpPr>
            <p:sp>
              <p:nvSpPr>
                <p:cNvPr id="95" name="Rectangle 362"/>
                <p:cNvSpPr>
                  <a:spLocks noChangeArrowheads="1"/>
                </p:cNvSpPr>
                <p:nvPr/>
              </p:nvSpPr>
              <p:spPr bwMode="auto">
                <a:xfrm>
                  <a:off x="10880" y="6803"/>
                  <a:ext cx="2590" cy="2137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8" name="Text Box 363"/>
                <p:cNvSpPr txBox="1">
                  <a:spLocks noChangeArrowheads="1"/>
                </p:cNvSpPr>
                <p:nvPr/>
              </p:nvSpPr>
              <p:spPr bwMode="auto">
                <a:xfrm>
                  <a:off x="10773" y="6859"/>
                  <a:ext cx="2817" cy="200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0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P</a:t>
                  </a:r>
                  <a:r>
                    <a:rPr kumimoji="0" lang="ru-RU" sz="10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4</a:t>
                  </a:r>
                  <a:r>
                    <a:rPr kumimoji="0" lang="ru-RU" sz="10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В 2021-2022 г.г. осуществить методологическую, организационную и техническую модернизацию вида деятельности «Техническое диагностирование» с учетом изменений №116-ФЗ </a:t>
                  </a:r>
                  <a:endParaRPr kumimoji="0" lang="ru-RU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9" name="Group 408"/>
              <p:cNvGrpSpPr>
                <a:grpSpLocks/>
              </p:cNvGrpSpPr>
              <p:nvPr/>
            </p:nvGrpSpPr>
            <p:grpSpPr bwMode="auto">
              <a:xfrm>
                <a:off x="7818" y="6820"/>
                <a:ext cx="2480" cy="2137"/>
                <a:chOff x="8000" y="6803"/>
                <a:chExt cx="2480" cy="2137"/>
              </a:xfrm>
            </p:grpSpPr>
            <p:sp>
              <p:nvSpPr>
                <p:cNvPr id="91" name="Rectangle 365"/>
                <p:cNvSpPr>
                  <a:spLocks noChangeArrowheads="1"/>
                </p:cNvSpPr>
                <p:nvPr/>
              </p:nvSpPr>
              <p:spPr bwMode="auto">
                <a:xfrm>
                  <a:off x="8000" y="6803"/>
                  <a:ext cx="2336" cy="2137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94" name="Text Box 367"/>
                <p:cNvSpPr txBox="1">
                  <a:spLocks noChangeArrowheads="1"/>
                </p:cNvSpPr>
                <p:nvPr/>
              </p:nvSpPr>
              <p:spPr bwMode="auto">
                <a:xfrm>
                  <a:off x="8050" y="6859"/>
                  <a:ext cx="2430" cy="19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0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P</a:t>
                  </a:r>
                  <a:r>
                    <a:rPr kumimoji="0" lang="ru-RU" sz="10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3</a:t>
                  </a:r>
                  <a:r>
                    <a:rPr kumimoji="0" lang="ru-RU" sz="10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 К 2022 г. создать эффективные и постоянно действующие процессы маркетинговых исследований и маркетинговых разработок</a:t>
                  </a:r>
                  <a:endParaRPr kumimoji="0" lang="ru-RU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406"/>
              <p:cNvGrpSpPr>
                <a:grpSpLocks/>
              </p:cNvGrpSpPr>
              <p:nvPr/>
            </p:nvGrpSpPr>
            <p:grpSpPr bwMode="auto">
              <a:xfrm>
                <a:off x="4957" y="6803"/>
                <a:ext cx="2516" cy="2137"/>
                <a:chOff x="5177" y="6803"/>
                <a:chExt cx="2516" cy="2137"/>
              </a:xfrm>
            </p:grpSpPr>
            <p:sp>
              <p:nvSpPr>
                <p:cNvPr id="41" name="Rectangle 366"/>
                <p:cNvSpPr>
                  <a:spLocks noChangeArrowheads="1"/>
                </p:cNvSpPr>
                <p:nvPr/>
              </p:nvSpPr>
              <p:spPr bwMode="auto">
                <a:xfrm>
                  <a:off x="5177" y="6803"/>
                  <a:ext cx="2516" cy="2137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89" name="Text Box 369"/>
                <p:cNvSpPr txBox="1">
                  <a:spLocks noChangeArrowheads="1"/>
                </p:cNvSpPr>
                <p:nvPr/>
              </p:nvSpPr>
              <p:spPr bwMode="auto">
                <a:xfrm>
                  <a:off x="5290" y="6859"/>
                  <a:ext cx="2320" cy="183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100" b="1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P</a:t>
                  </a:r>
                  <a:r>
                    <a:rPr kumimoji="0" lang="ru-RU" sz="1100" b="1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2 </a:t>
                  </a:r>
                  <a:r>
                    <a:rPr kumimoji="0" lang="ru-RU" sz="11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К 2025 г. повысить эффективность производственных процессов на 5% от 2020 г. за счет переоснащения </a:t>
                  </a:r>
                  <a:r>
                    <a:rPr kumimoji="0" lang="en-US" sz="11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IT</a:t>
                  </a:r>
                  <a:r>
                    <a:rPr kumimoji="0" lang="ru-RU" sz="11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 (оборудование и ПО)</a:t>
                  </a:r>
                  <a:endParaRPr kumimoji="0" lang="ru-RU" sz="18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1" name="Group 405"/>
              <p:cNvGrpSpPr>
                <a:grpSpLocks/>
              </p:cNvGrpSpPr>
              <p:nvPr/>
            </p:nvGrpSpPr>
            <p:grpSpPr bwMode="auto">
              <a:xfrm>
                <a:off x="2274" y="6803"/>
                <a:ext cx="2516" cy="2137"/>
                <a:chOff x="2274" y="6803"/>
                <a:chExt cx="2516" cy="2137"/>
              </a:xfrm>
            </p:grpSpPr>
            <p:sp>
              <p:nvSpPr>
                <p:cNvPr id="39" name="Rectangle 368"/>
                <p:cNvSpPr>
                  <a:spLocks noChangeArrowheads="1"/>
                </p:cNvSpPr>
                <p:nvPr/>
              </p:nvSpPr>
              <p:spPr bwMode="auto">
                <a:xfrm>
                  <a:off x="2274" y="6803"/>
                  <a:ext cx="2516" cy="2137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" name="Text Box 370"/>
                <p:cNvSpPr txBox="1">
                  <a:spLocks noChangeArrowheads="1"/>
                </p:cNvSpPr>
                <p:nvPr/>
              </p:nvSpPr>
              <p:spPr bwMode="auto">
                <a:xfrm>
                  <a:off x="2370" y="6859"/>
                  <a:ext cx="2320" cy="191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100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1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P</a:t>
                  </a:r>
                  <a:r>
                    <a:rPr kumimoji="0" lang="ru-RU" sz="1100" b="1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1 </a:t>
                  </a:r>
                  <a:r>
                    <a:rPr kumimoji="0" lang="ru-RU" sz="11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 Narrow" pitchFamily="34" charset="0"/>
                      <a:cs typeface="Arial" pitchFamily="34" charset="0"/>
                    </a:rPr>
                    <a:t>В 2021-2025 г.г. совершенствовать производственные процессы для обеспечения сокращения доли подрядных работ на 1% ежегодно</a:t>
                  </a:r>
                  <a:endParaRPr kumimoji="0" lang="ru-RU" sz="18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2" name="Text Box 374"/>
              <p:cNvSpPr txBox="1">
                <a:spLocks noChangeArrowheads="1"/>
              </p:cNvSpPr>
              <p:nvPr/>
            </p:nvSpPr>
            <p:spPr bwMode="auto">
              <a:xfrm>
                <a:off x="2777" y="9500"/>
                <a:ext cx="3438" cy="13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1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D</a:t>
                </a:r>
                <a:r>
                  <a:rPr kumimoji="0" lang="ru-RU" sz="11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1</a:t>
                </a:r>
                <a:r>
                  <a:rPr kumimoji="0" lang="ru-RU" sz="11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 В 2021-2025 г.г. совершенствовать порядок оценки и оплаты труда через внедрение и развитие системы «грейдов»</a:t>
                </a:r>
                <a:endParaRPr kumimoji="0" lang="ru-RU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3" name="Text Box 375"/>
              <p:cNvSpPr txBox="1">
                <a:spLocks noChangeArrowheads="1"/>
              </p:cNvSpPr>
              <p:nvPr/>
            </p:nvSpPr>
            <p:spPr bwMode="auto">
              <a:xfrm>
                <a:off x="7063" y="9525"/>
                <a:ext cx="4207" cy="13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1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D</a:t>
                </a:r>
                <a:r>
                  <a:rPr kumimoji="0" lang="ru-RU" sz="11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2</a:t>
                </a:r>
                <a:r>
                  <a:rPr kumimoji="0" lang="ru-RU" sz="11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 В 2021-2025 г.г. модернизировать систему обучения персонала для лучшего соответствия целям совершенствования производственных и поддерживающих процессов</a:t>
                </a:r>
                <a:endParaRPr kumimoji="0" lang="ru-RU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" name="Text Box 376"/>
              <p:cNvSpPr txBox="1">
                <a:spLocks noChangeArrowheads="1"/>
              </p:cNvSpPr>
              <p:nvPr/>
            </p:nvSpPr>
            <p:spPr bwMode="auto">
              <a:xfrm>
                <a:off x="11888" y="9575"/>
                <a:ext cx="4226" cy="12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0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D</a:t>
                </a:r>
                <a:r>
                  <a:rPr kumimoji="0" lang="ru-RU" sz="10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3</a:t>
                </a:r>
                <a:r>
                  <a:rPr kumimoji="0" lang="ru-RU" sz="10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 В 2021-2025 гг. изменять организационную культуру для обеспечения взаимодействия, сотрудничества, достижения целей повышения эффективности и прибыльности </a:t>
                </a:r>
                <a:endParaRPr kumimoji="0" lang="ru-RU" sz="1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Text Box 418"/>
              <p:cNvSpPr txBox="1">
                <a:spLocks noChangeArrowheads="1"/>
              </p:cNvSpPr>
              <p:nvPr/>
            </p:nvSpPr>
            <p:spPr bwMode="auto">
              <a:xfrm>
                <a:off x="834" y="9704"/>
                <a:ext cx="1752" cy="845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ru-RU" sz="14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Развитие персонала</a:t>
                </a:r>
                <a:endParaRPr kumimoji="0" lang="ru-RU" sz="2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Text Box 419"/>
              <p:cNvSpPr txBox="1">
                <a:spLocks noChangeArrowheads="1"/>
              </p:cNvSpPr>
              <p:nvPr/>
            </p:nvSpPr>
            <p:spPr bwMode="auto">
              <a:xfrm>
                <a:off x="759" y="7492"/>
                <a:ext cx="1611" cy="607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ru-RU" sz="12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Процессы</a:t>
                </a:r>
                <a:endParaRPr kumimoji="0" lang="ru-RU" sz="20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Text Box 420"/>
              <p:cNvSpPr txBox="1">
                <a:spLocks noChangeArrowheads="1"/>
              </p:cNvSpPr>
              <p:nvPr/>
            </p:nvSpPr>
            <p:spPr bwMode="auto">
              <a:xfrm>
                <a:off x="855" y="5106"/>
                <a:ext cx="2084" cy="607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ru-RU" sz="14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Потребители</a:t>
                </a:r>
                <a:endParaRPr kumimoji="0" lang="ru-RU" sz="2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Text Box 421"/>
              <p:cNvSpPr txBox="1">
                <a:spLocks noChangeArrowheads="1"/>
              </p:cNvSpPr>
              <p:nvPr/>
            </p:nvSpPr>
            <p:spPr bwMode="auto">
              <a:xfrm>
                <a:off x="855" y="3005"/>
                <a:ext cx="1671" cy="608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ru-RU" sz="1400" b="1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 Narrow" pitchFamily="34" charset="0"/>
                    <a:cs typeface="Arial" pitchFamily="34" charset="0"/>
                  </a:rPr>
                  <a:t>Финансы</a:t>
                </a:r>
                <a:endParaRPr kumimoji="0" lang="ru-RU" sz="2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27" name="Прямоугольник 126"/>
          <p:cNvSpPr/>
          <p:nvPr/>
        </p:nvSpPr>
        <p:spPr>
          <a:xfrm>
            <a:off x="2263990" y="-47787"/>
            <a:ext cx="41764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32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Стратегическая карта</a:t>
            </a:r>
            <a:endParaRPr lang="ru-RU" sz="3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50365849"/>
              </p:ext>
            </p:extLst>
          </p:nvPr>
        </p:nvGraphicFramePr>
        <p:xfrm>
          <a:off x="323528" y="620688"/>
          <a:ext cx="8064896" cy="6089888"/>
        </p:xfrm>
        <a:graphic>
          <a:graphicData uri="http://schemas.openxmlformats.org/drawingml/2006/table">
            <a:tbl>
              <a:tblPr/>
              <a:tblGrid>
                <a:gridCol w="6552728"/>
                <a:gridCol w="1512168"/>
              </a:tblGrid>
              <a:tr h="115212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latin typeface="Times New Roman"/>
                          <a:ea typeface="Times New Roman"/>
                        </a:rPr>
                        <a:t>Наименование проекта</a:t>
                      </a:r>
                    </a:p>
                  </a:txBody>
                  <a:tcPr marL="64546" marR="6454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</a:rPr>
                        <a:t>Инвестиции</a:t>
                      </a:r>
                      <a:r>
                        <a:rPr lang="ru-RU" sz="1400" dirty="0" smtClean="0">
                          <a:latin typeface="Times New Roman"/>
                          <a:ea typeface="Times New Roman"/>
                        </a:rPr>
                        <a:t>,</a:t>
                      </a:r>
                    </a:p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400" dirty="0">
                          <a:latin typeface="Times New Roman"/>
                          <a:ea typeface="Times New Roman"/>
                        </a:rPr>
                        <a:t>млн. </a:t>
                      </a:r>
                      <a:r>
                        <a:rPr lang="ru-RU" sz="1400" dirty="0" smtClean="0">
                          <a:latin typeface="Times New Roman"/>
                          <a:ea typeface="Times New Roman"/>
                        </a:rPr>
                        <a:t>руб</a:t>
                      </a:r>
                      <a:r>
                        <a:rPr lang="ru-RU" sz="1400" dirty="0">
                          <a:latin typeface="Times New Roman"/>
                          <a:ea typeface="Times New Roman"/>
                        </a:rPr>
                        <a:t>.</a:t>
                      </a:r>
                    </a:p>
                  </a:txBody>
                  <a:tcPr marL="64546" marR="6454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0961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Производство затворов </a:t>
                      </a:r>
                      <a:r>
                        <a:rPr lang="ru-RU" sz="2400" dirty="0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байонетного</a:t>
                      </a:r>
                      <a:r>
                        <a:rPr lang="ru-RU" sz="2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 типа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64546" marR="6454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200,0</a:t>
                      </a:r>
                    </a:p>
                  </a:txBody>
                  <a:tcPr marL="64546" marR="6454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0961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Производство газовых фильтров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64546" marR="6454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100,0</a:t>
                      </a:r>
                    </a:p>
                  </a:txBody>
                  <a:tcPr marL="64546" marR="6454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0961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NewRomanPSMT"/>
                        </a:rPr>
                        <a:t>Строительство производственного здания (2-ая очередь)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64546" marR="6454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385,0</a:t>
                      </a:r>
                    </a:p>
                  </a:txBody>
                  <a:tcPr marL="64546" marR="6454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0961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Закупка дополнительного диагностического оборудования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64546" marR="6454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65,0</a:t>
                      </a:r>
                    </a:p>
                  </a:txBody>
                  <a:tcPr marL="64546" marR="6454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21921"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Оснащение испытательной лаборатории, строительство компрессорной станции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64546" marR="6454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79,3</a:t>
                      </a:r>
                    </a:p>
                  </a:txBody>
                  <a:tcPr marL="64546" marR="6454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096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Итого инвестиций по программе</a:t>
                      </a:r>
                      <a:endParaRPr lang="ru-RU" sz="2000" dirty="0">
                        <a:latin typeface="Times New Roman"/>
                        <a:ea typeface="Times New Roman"/>
                      </a:endParaRPr>
                    </a:p>
                  </a:txBody>
                  <a:tcPr marL="64546" marR="6454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2400" b="1" dirty="0">
                          <a:latin typeface="Times New Roman"/>
                          <a:ea typeface="Times New Roman"/>
                        </a:rPr>
                        <a:t>829,3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64546" marR="6454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1259632" y="116632"/>
            <a:ext cx="60486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Инвестиционная программа</a:t>
            </a:r>
            <a:endParaRPr lang="ru-RU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4" name="Заголовок 23"/>
          <p:cNvSpPr>
            <a:spLocks noGrp="1"/>
          </p:cNvSpPr>
          <p:nvPr>
            <p:ph type="title"/>
          </p:nvPr>
        </p:nvSpPr>
        <p:spPr>
          <a:xfrm>
            <a:off x="1214414" y="0"/>
            <a:ext cx="6443650" cy="571480"/>
          </a:xfrm>
        </p:spPr>
        <p:txBody>
          <a:bodyPr>
            <a:no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r>
              <a:rPr lang="ru-RU" sz="28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Выводы </a:t>
            </a:r>
            <a:endParaRPr lang="ru-RU" sz="2800" b="1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Arial Narrow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0" y="6596390"/>
            <a:ext cx="1224136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1" dirty="0" smtClean="0">
                <a:solidFill>
                  <a:srgbClr val="00477F"/>
                </a:solidFill>
                <a:latin typeface="Arial Narrow" pitchFamily="34" charset="0"/>
              </a:rPr>
              <a:t>www.niigaz.ru</a:t>
            </a:r>
            <a:endParaRPr lang="ru-RU" sz="1100" b="1" dirty="0">
              <a:solidFill>
                <a:srgbClr val="00477F"/>
              </a:solidFill>
              <a:latin typeface="Arial Narrow" pitchFamily="34" charset="0"/>
            </a:endParaRPr>
          </a:p>
        </p:txBody>
      </p:sp>
      <p:sp>
        <p:nvSpPr>
          <p:cNvPr id="2051" name="Rectangle 3"/>
          <p:cNvSpPr>
            <a:spLocks noChangeArrowheads="1"/>
          </p:cNvSpPr>
          <p:nvPr/>
        </p:nvSpPr>
        <p:spPr bwMode="auto">
          <a:xfrm>
            <a:off x="179512" y="633221"/>
            <a:ext cx="7848872" cy="5940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ru-RU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  <a:ea typeface="Calibri" pitchFamily="34" charset="0"/>
              <a:cs typeface="Arial" pitchFamily="34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dirty="0" smtClean="0">
                <a:latin typeface="Arial Narrow" pitchFamily="34" charset="0"/>
                <a:ea typeface="Calibri" pitchFamily="34" charset="0"/>
                <a:cs typeface="Arial" pitchFamily="34" charset="0"/>
              </a:rPr>
              <a:t> </a:t>
            </a:r>
            <a:r>
              <a:rPr lang="ru-RU" sz="2200" dirty="0" smtClean="0">
                <a:latin typeface="Arial Narrow" pitchFamily="34" charset="0"/>
                <a:ea typeface="Calibri" pitchFamily="34" charset="0"/>
                <a:cs typeface="Arial" pitchFamily="34" charset="0"/>
              </a:rPr>
              <a:t>Для АО «</a:t>
            </a:r>
            <a:r>
              <a:rPr lang="ru-RU" sz="2200" dirty="0" err="1" smtClean="0">
                <a:latin typeface="Arial Narrow" pitchFamily="34" charset="0"/>
                <a:ea typeface="Calibri" pitchFamily="34" charset="0"/>
                <a:cs typeface="Arial" pitchFamily="34" charset="0"/>
              </a:rPr>
              <a:t>Гипрониигаз</a:t>
            </a:r>
            <a:r>
              <a:rPr lang="ru-RU" sz="2200" dirty="0" smtClean="0">
                <a:latin typeface="Arial Narrow" pitchFamily="34" charset="0"/>
                <a:ea typeface="Calibri" pitchFamily="34" charset="0"/>
                <a:cs typeface="Arial" pitchFamily="34" charset="0"/>
              </a:rPr>
              <a:t>» </a:t>
            </a:r>
            <a:r>
              <a:rPr lang="ru-RU" sz="2200" b="1" dirty="0" smtClean="0">
                <a:latin typeface="Arial Narrow" pitchFamily="34" charset="0"/>
                <a:ea typeface="Calibri" pitchFamily="34" charset="0"/>
                <a:cs typeface="Arial" pitchFamily="34" charset="0"/>
              </a:rPr>
              <a:t>2016-2019 г.г. </a:t>
            </a:r>
            <a:r>
              <a:rPr lang="ru-RU" sz="2200" dirty="0" smtClean="0">
                <a:latin typeface="Arial Narrow" pitchFamily="34" charset="0"/>
                <a:ea typeface="Calibri" pitchFamily="34" charset="0"/>
                <a:cs typeface="Arial" pitchFamily="34" charset="0"/>
              </a:rPr>
              <a:t>стали периодом устойчивого экономического роста.</a:t>
            </a: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sz="2200" dirty="0" smtClean="0">
              <a:latin typeface="Arial Narrow" pitchFamily="34" charset="0"/>
              <a:ea typeface="Calibri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  В </a:t>
            </a:r>
            <a:r>
              <a:rPr kumimoji="0" lang="ru-RU" sz="2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2020 г. общий экономический кризис</a:t>
            </a: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, вызванный синергетическим воздействием падения нефтяного рынка и пандемии </a:t>
            </a:r>
            <a:r>
              <a:rPr kumimoji="0" lang="ru-RU" sz="2200" b="0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короновируса</a:t>
            </a: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, привел к снижению выручки. 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ru-RU" sz="2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 В период </a:t>
            </a:r>
            <a:r>
              <a:rPr kumimoji="0" lang="ru-RU" sz="2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2020 - 2022 г.г</a:t>
            </a: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. во внешнем и внутреннем окружении Общества </a:t>
            </a:r>
            <a:r>
              <a:rPr kumimoji="0" lang="ru-RU" sz="2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произошли существенные события</a:t>
            </a: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, имеющие последствия как уже свершившиеся, так и ожидаемые.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endParaRPr kumimoji="0" lang="ru-RU" sz="22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 Имеющиеся возможности по снижению негативного воздействия рисков позволяют прогнозировать </a:t>
            </a:r>
            <a:r>
              <a:rPr kumimoji="0" lang="ru-RU" sz="22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2023-2025 г.г. как период постепенного восстановления</a:t>
            </a:r>
            <a:r>
              <a:rPr kumimoji="0" lang="ru-RU" sz="2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 Narrow" pitchFamily="34" charset="0"/>
                <a:ea typeface="Calibri" pitchFamily="34" charset="0"/>
                <a:cs typeface="Arial" pitchFamily="34" charset="0"/>
              </a:rPr>
              <a:t> объема выручки Общества к максимальным показателям.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" name="Rectangle 1"/>
          <p:cNvSpPr>
            <a:spLocks noChangeArrowheads="1"/>
          </p:cNvSpPr>
          <p:nvPr/>
        </p:nvSpPr>
        <p:spPr bwMode="auto">
          <a:xfrm>
            <a:off x="251520" y="770730"/>
            <a:ext cx="8568952" cy="582662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bg2">
                <a:lumMod val="25000"/>
              </a:schemeClr>
            </a:solidFill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2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9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«САРАТОВСКИЙ ГОСУДАРСТВЕННЫЙ ТЕХНИЧЕСКИЙ УНИВЕРСИТЕТ 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ИМЕНИ ГАГАРИНА Ю.А.»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Институт дополнительного образования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Программа в рамках Государственного плана подготовки управленческих кадров для организаций народного хозяйства РФ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по дополнительной программе профессиональной переподготовки 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«Экономика и управление предприятием в условиях цифровизации»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</a:t>
            </a:r>
            <a:endParaRPr kumimoji="0" lang="ru-RU" sz="140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ИТОГОВАЯ АТЕСТАЦИОННАЯ РАБОТА НА ТЕМУ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«Реструктуризация компании в условиях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смены стратегии развития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(на примере  АО «</a:t>
            </a:r>
            <a:r>
              <a:rPr kumimoji="0" lang="ru-RU" sz="2800" b="1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Гипрониигаз</a:t>
            </a: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»)»</a:t>
            </a:r>
            <a:endParaRPr kumimoji="0" lang="en-US" sz="14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en-US" sz="1400" b="1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1400" b="1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                                                                                                            Выполнил: Титаев А. А.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                                                                                                             Научный</a:t>
            </a:r>
            <a:r>
              <a:rPr kumimoji="0" lang="ru-RU" sz="14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руководитель: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                                                                                                         </a:t>
            </a:r>
            <a:r>
              <a:rPr kumimoji="0" lang="ru-RU" sz="1400" b="1" i="0" u="none" strike="noStrike" cap="none" normalizeH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к.э.н</a:t>
            </a:r>
            <a:r>
              <a:rPr kumimoji="0" lang="ru-RU" sz="14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., Евдокимов А.А.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baseline="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400" b="1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Саратов, 2023</a:t>
            </a:r>
            <a:endParaRPr kumimoji="0" lang="ru-RU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3" name="Picture 5" descr="C:\Documents and Settings\Синдянова\Рабочий стол\Рисунок4.w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652804" y="0"/>
            <a:ext cx="491195" cy="6858000"/>
          </a:xfrm>
          <a:prstGeom prst="rect">
            <a:avLst/>
          </a:prstGeom>
          <a:noFill/>
        </p:spPr>
      </p:pic>
      <p:pic>
        <p:nvPicPr>
          <p:cNvPr id="2054" name="Picture 6" descr="C:\Documents and Settings\Синдянова\Рабочий стол\Рисунок8.w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" y="-1"/>
            <a:ext cx="9072593" cy="971091"/>
          </a:xfrm>
          <a:prstGeom prst="rect">
            <a:avLst/>
          </a:prstGeom>
          <a:noFill/>
        </p:spPr>
      </p:pic>
      <p:pic>
        <p:nvPicPr>
          <p:cNvPr id="2055" name="Picture 7" descr="C:\Documents and Settings\Синдянова\Рабочий стол\Рисунок6.wm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14283" y="101165"/>
            <a:ext cx="1928825" cy="747189"/>
          </a:xfrm>
          <a:prstGeom prst="rect">
            <a:avLst/>
          </a:prstGeom>
          <a:noFill/>
        </p:spPr>
      </p:pic>
      <p:sp>
        <p:nvSpPr>
          <p:cNvPr id="24" name="Заголовок 23"/>
          <p:cNvSpPr>
            <a:spLocks noGrp="1"/>
          </p:cNvSpPr>
          <p:nvPr>
            <p:ph type="title"/>
          </p:nvPr>
        </p:nvSpPr>
        <p:spPr>
          <a:xfrm>
            <a:off x="2285984" y="71438"/>
            <a:ext cx="6443650" cy="857232"/>
          </a:xfrm>
        </p:spPr>
        <p:txBody>
          <a:bodyPr>
            <a:no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r>
              <a:rPr lang="ru-RU" sz="22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Головной научно-исследовательский и проектный институт по распределению и использованию газа</a:t>
            </a:r>
            <a:endParaRPr lang="ru-RU" sz="2200" b="1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Arial Narrow" pitchFamily="34" charset="0"/>
            </a:endParaRPr>
          </a:p>
        </p:txBody>
      </p:sp>
      <p:pic>
        <p:nvPicPr>
          <p:cNvPr id="10" name="Рисунок 9" descr="кнопки.wmf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85750" y="0"/>
            <a:ext cx="8572500" cy="6858000"/>
          </a:xfrm>
          <a:prstGeom prst="rect">
            <a:avLst/>
          </a:prstGeom>
          <a:scene3d>
            <a:camera prst="isometricOffAxis1Top"/>
            <a:lightRig rig="threePt" dir="t"/>
          </a:scene3d>
        </p:spPr>
      </p:pic>
      <p:pic>
        <p:nvPicPr>
          <p:cNvPr id="41" name="Picture 5" descr="giproniigaz_1"/>
          <p:cNvPicPr>
            <a:picLocks noChangeAspect="1" noChangeArrowheads="1"/>
          </p:cNvPicPr>
          <p:nvPr/>
        </p:nvPicPr>
        <p:blipFill>
          <a:blip r:embed="rId6" cstate="print"/>
          <a:srcRect b="3535"/>
          <a:stretch>
            <a:fillRect/>
          </a:stretch>
        </p:blipFill>
        <p:spPr bwMode="auto">
          <a:xfrm>
            <a:off x="203164" y="1071546"/>
            <a:ext cx="4506459" cy="2752881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  <p:pic>
        <p:nvPicPr>
          <p:cNvPr id="42" name="Picture 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14283" y="4001555"/>
            <a:ext cx="4500593" cy="2713593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  <p:sp>
        <p:nvSpPr>
          <p:cNvPr id="47" name="Text Box 4"/>
          <p:cNvSpPr txBox="1">
            <a:spLocks noChangeArrowheads="1"/>
          </p:cNvSpPr>
          <p:nvPr/>
        </p:nvSpPr>
        <p:spPr bwMode="auto">
          <a:xfrm>
            <a:off x="203165" y="3357562"/>
            <a:ext cx="4440273" cy="382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4306" tIns="52153" rIns="104306" bIns="52153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ru-RU" b="1" dirty="0">
                <a:solidFill>
                  <a:schemeClr val="bg1"/>
                </a:solidFill>
                <a:latin typeface="Arial Narrow" pitchFamily="34" charset="0"/>
              </a:rPr>
              <a:t>Центральный офис  </a:t>
            </a:r>
            <a:r>
              <a:rPr lang="ru-RU" sz="1400" dirty="0">
                <a:solidFill>
                  <a:schemeClr val="bg1"/>
                </a:solidFill>
                <a:latin typeface="Arial Narrow" pitchFamily="34" charset="0"/>
              </a:rPr>
              <a:t>(Главный корпус)</a:t>
            </a:r>
          </a:p>
        </p:txBody>
      </p:sp>
      <p:sp>
        <p:nvSpPr>
          <p:cNvPr id="48" name="Text Box 14"/>
          <p:cNvSpPr txBox="1">
            <a:spLocks noChangeArrowheads="1"/>
          </p:cNvSpPr>
          <p:nvPr/>
        </p:nvSpPr>
        <p:spPr bwMode="auto">
          <a:xfrm>
            <a:off x="214282" y="6332824"/>
            <a:ext cx="4429156" cy="382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4306" tIns="52153" rIns="104306" bIns="52153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ru-RU" b="1" dirty="0" smtClean="0">
                <a:solidFill>
                  <a:srgbClr val="00477F"/>
                </a:solidFill>
                <a:latin typeface="Arial Narrow" pitchFamily="34" charset="0"/>
              </a:rPr>
              <a:t>Производственно-учебный </a:t>
            </a:r>
            <a:r>
              <a:rPr lang="ru-RU" b="1" dirty="0">
                <a:solidFill>
                  <a:srgbClr val="00477F"/>
                </a:solidFill>
                <a:latin typeface="Arial Narrow" pitchFamily="34" charset="0"/>
              </a:rPr>
              <a:t>центр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4786314" y="1000108"/>
            <a:ext cx="3857651" cy="45089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endParaRPr lang="ru-RU" sz="1600" dirty="0" smtClean="0">
              <a:solidFill>
                <a:srgbClr val="00477F"/>
              </a:solidFill>
              <a:latin typeface="Arial Narrow" pitchFamily="34" charset="0"/>
            </a:endParaRPr>
          </a:p>
          <a:p>
            <a:pPr algn="just"/>
            <a:endParaRPr lang="ru-RU" sz="1600" dirty="0" smtClean="0">
              <a:solidFill>
                <a:srgbClr val="00477F"/>
              </a:solidFill>
              <a:latin typeface="Arial Narrow" pitchFamily="34" charset="0"/>
            </a:endParaRPr>
          </a:p>
          <a:p>
            <a:pPr indent="457200" algn="just">
              <a:spcBef>
                <a:spcPts val="600"/>
              </a:spcBef>
            </a:pPr>
            <a:r>
              <a:rPr lang="ru-RU" sz="1600" dirty="0" smtClean="0">
                <a:solidFill>
                  <a:srgbClr val="00477F"/>
                </a:solidFill>
                <a:latin typeface="Arial Narrow" pitchFamily="34" charset="0"/>
              </a:rPr>
              <a:t>АО "Гипрониигаз" – многопрофильная компания, с 1958 года занимающаяся комплексом вопросов, связанных с проектированием, строительством и эксплуатацией, а также научно-техническим обеспечением систем газораспределения и газопотребления с использованием природного газа и сжиженных углеводородных газов, а также многими другими вопросами, связанными с обеспечением хранения, транспортировки и подачи газа потребителям. </a:t>
            </a:r>
          </a:p>
          <a:p>
            <a:pPr indent="457200" algn="just">
              <a:spcBef>
                <a:spcPts val="600"/>
              </a:spcBef>
            </a:pPr>
            <a:r>
              <a:rPr lang="ru-RU" sz="1600" dirty="0" smtClean="0">
                <a:solidFill>
                  <a:srgbClr val="00477F"/>
                </a:solidFill>
                <a:latin typeface="Arial Narrow" pitchFamily="34" charset="0"/>
              </a:rPr>
              <a:t>В настоящий момент в Акционерном обществе трудятся около 500 человек.</a:t>
            </a:r>
          </a:p>
          <a:p>
            <a:pPr indent="457200" algn="just">
              <a:spcBef>
                <a:spcPts val="600"/>
              </a:spcBef>
            </a:pPr>
            <a:r>
              <a:rPr lang="ru-RU" sz="1600" dirty="0" smtClean="0">
                <a:solidFill>
                  <a:srgbClr val="00477F"/>
                </a:solidFill>
                <a:latin typeface="Arial Narrow" pitchFamily="34" charset="0"/>
              </a:rPr>
              <a:t>В коллективе института работает </a:t>
            </a:r>
            <a:br>
              <a:rPr lang="ru-RU" sz="1600" dirty="0" smtClean="0">
                <a:solidFill>
                  <a:srgbClr val="00477F"/>
                </a:solidFill>
                <a:latin typeface="Arial Narrow" pitchFamily="34" charset="0"/>
              </a:rPr>
            </a:br>
            <a:r>
              <a:rPr lang="ru-RU" sz="1600" dirty="0" smtClean="0">
                <a:solidFill>
                  <a:srgbClr val="00477F"/>
                </a:solidFill>
                <a:latin typeface="Arial Narrow" pitchFamily="34" charset="0"/>
              </a:rPr>
              <a:t>2 доктора и 14 кандидатов наук. </a:t>
            </a:r>
            <a:endParaRPr lang="ru-RU" sz="1600" dirty="0">
              <a:solidFill>
                <a:srgbClr val="00477F"/>
              </a:solidFill>
              <a:latin typeface="Arial Narrow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6" name="Рисунок 2115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4" name="Заголовок 23"/>
          <p:cNvSpPr>
            <a:spLocks noGrp="1"/>
          </p:cNvSpPr>
          <p:nvPr>
            <p:ph type="title"/>
          </p:nvPr>
        </p:nvSpPr>
        <p:spPr>
          <a:xfrm>
            <a:off x="285720" y="5857892"/>
            <a:ext cx="6786578" cy="857232"/>
          </a:xfrm>
        </p:spPr>
        <p:txBody>
          <a:bodyPr>
            <a:norm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r>
              <a:rPr lang="ru-RU" sz="2000" b="1" spc="150" dirty="0" smtClean="0">
                <a:ln w="11430"/>
                <a:solidFill>
                  <a:srgbClr val="00477F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Региональная структура АО "Гипрониигаз"</a:t>
            </a:r>
            <a:endParaRPr lang="ru-RU" sz="2000" b="1" spc="150" dirty="0">
              <a:ln w="11430"/>
              <a:solidFill>
                <a:srgbClr val="00477F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Arial Narrow" pitchFamily="34" charset="0"/>
            </a:endParaRPr>
          </a:p>
        </p:txBody>
      </p:sp>
      <p:sp>
        <p:nvSpPr>
          <p:cNvPr id="2114" name="Заголовок 23"/>
          <p:cNvSpPr txBox="1">
            <a:spLocks/>
          </p:cNvSpPr>
          <p:nvPr/>
        </p:nvSpPr>
        <p:spPr>
          <a:xfrm>
            <a:off x="1285852" y="0"/>
            <a:ext cx="6072230" cy="5714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="1" dirty="0" smtClean="0">
                <a:solidFill>
                  <a:schemeClr val="bg1"/>
                </a:solidFill>
                <a:latin typeface="Arial Narrow" pitchFamily="34" charset="0"/>
                <a:cs typeface="Times New Roman" pitchFamily="18" charset="0"/>
              </a:rPr>
              <a:t>Головной научно-исследовательский и проектный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="1" dirty="0" smtClean="0">
                <a:solidFill>
                  <a:schemeClr val="bg1"/>
                </a:solidFill>
                <a:latin typeface="Arial Narrow" pitchFamily="34" charset="0"/>
                <a:cs typeface="Times New Roman" pitchFamily="18" charset="0"/>
              </a:rPr>
              <a:t>институт по распределению и использованию газа</a:t>
            </a:r>
            <a:endParaRPr lang="ru-RU" b="1" dirty="0">
              <a:solidFill>
                <a:schemeClr val="bg1"/>
              </a:solidFill>
              <a:latin typeface="Arial Narrow" pitchFamily="34" charset="0"/>
              <a:cs typeface="Times New Roman" pitchFamily="18" charset="0"/>
            </a:endParaRPr>
          </a:p>
        </p:txBody>
      </p:sp>
      <p:sp>
        <p:nvSpPr>
          <p:cNvPr id="2115" name="Прямоугольник 2114"/>
          <p:cNvSpPr/>
          <p:nvPr/>
        </p:nvSpPr>
        <p:spPr>
          <a:xfrm>
            <a:off x="0" y="714356"/>
            <a:ext cx="771527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dirty="0" smtClean="0">
                <a:solidFill>
                  <a:srgbClr val="00477F"/>
                </a:solidFill>
                <a:latin typeface="Arial Narrow" pitchFamily="34" charset="0"/>
              </a:rPr>
              <a:t>Институт "Гипрониигаз" создан в </a:t>
            </a:r>
            <a:r>
              <a:rPr lang="ru-RU" b="1" dirty="0" smtClean="0">
                <a:solidFill>
                  <a:srgbClr val="00477F"/>
                </a:solidFill>
                <a:latin typeface="Arial Narrow" pitchFamily="34" charset="0"/>
              </a:rPr>
              <a:t>1958</a:t>
            </a:r>
            <a:r>
              <a:rPr lang="ru-RU" dirty="0" smtClean="0">
                <a:solidFill>
                  <a:srgbClr val="00477F"/>
                </a:solidFill>
                <a:latin typeface="Arial Narrow" pitchFamily="34" charset="0"/>
              </a:rPr>
              <a:t> году по решению Совета Министров РСФСР. </a:t>
            </a:r>
            <a:br>
              <a:rPr lang="ru-RU" dirty="0" smtClean="0">
                <a:solidFill>
                  <a:srgbClr val="00477F"/>
                </a:solidFill>
                <a:latin typeface="Arial Narrow" pitchFamily="34" charset="0"/>
              </a:rPr>
            </a:br>
            <a:r>
              <a:rPr lang="ru-RU" dirty="0" smtClean="0">
                <a:solidFill>
                  <a:srgbClr val="00477F"/>
                </a:solidFill>
                <a:latin typeface="Arial Narrow" pitchFamily="34" charset="0"/>
              </a:rPr>
              <a:t>В настоящий момент в Акционерном обществе трудится около </a:t>
            </a:r>
            <a:r>
              <a:rPr lang="ru-RU" b="1" dirty="0" smtClean="0">
                <a:solidFill>
                  <a:srgbClr val="00477F"/>
                </a:solidFill>
                <a:latin typeface="Arial Narrow" pitchFamily="34" charset="0"/>
              </a:rPr>
              <a:t>5</a:t>
            </a:r>
            <a:r>
              <a:rPr lang="en-US" b="1" dirty="0" smtClean="0">
                <a:solidFill>
                  <a:srgbClr val="00477F"/>
                </a:solidFill>
                <a:latin typeface="Arial Narrow" pitchFamily="34" charset="0"/>
              </a:rPr>
              <a:t>0</a:t>
            </a:r>
            <a:r>
              <a:rPr lang="ru-RU" b="1" dirty="0" smtClean="0">
                <a:solidFill>
                  <a:srgbClr val="00477F"/>
                </a:solidFill>
                <a:latin typeface="Arial Narrow" pitchFamily="34" charset="0"/>
              </a:rPr>
              <a:t>0 </a:t>
            </a:r>
            <a:r>
              <a:rPr lang="ru-RU" dirty="0" smtClean="0">
                <a:solidFill>
                  <a:srgbClr val="00477F"/>
                </a:solidFill>
                <a:latin typeface="Arial Narrow" pitchFamily="34" charset="0"/>
              </a:rPr>
              <a:t>человек.  </a:t>
            </a:r>
            <a:br>
              <a:rPr lang="ru-RU" dirty="0" smtClean="0">
                <a:solidFill>
                  <a:srgbClr val="00477F"/>
                </a:solidFill>
                <a:latin typeface="Arial Narrow" pitchFamily="34" charset="0"/>
              </a:rPr>
            </a:br>
            <a:r>
              <a:rPr lang="ru-RU" dirty="0" smtClean="0">
                <a:solidFill>
                  <a:srgbClr val="00477F"/>
                </a:solidFill>
                <a:latin typeface="Arial Narrow" pitchFamily="34" charset="0"/>
              </a:rPr>
              <a:t>В коллективе института работает</a:t>
            </a:r>
            <a:r>
              <a:rPr lang="ru-RU" b="1" dirty="0" smtClean="0">
                <a:solidFill>
                  <a:srgbClr val="00477F"/>
                </a:solidFill>
                <a:latin typeface="Arial Narrow" pitchFamily="34" charset="0"/>
              </a:rPr>
              <a:t> 2 доктора и 14 кандидатов наук</a:t>
            </a:r>
            <a:r>
              <a:rPr lang="ru-RU" dirty="0" smtClean="0">
                <a:solidFill>
                  <a:srgbClr val="00477F"/>
                </a:solidFill>
                <a:latin typeface="Arial Narrow" pitchFamily="34" charset="0"/>
              </a:rPr>
              <a:t>. </a:t>
            </a:r>
            <a:endParaRPr lang="ru-RU" dirty="0">
              <a:solidFill>
                <a:srgbClr val="00477F"/>
              </a:solidFill>
              <a:latin typeface="Arial Narrow" pitchFamily="34" charset="0"/>
            </a:endParaRPr>
          </a:p>
        </p:txBody>
      </p:sp>
      <p:sp>
        <p:nvSpPr>
          <p:cNvPr id="2117" name="Прямоугольник 2116"/>
          <p:cNvSpPr/>
          <p:nvPr/>
        </p:nvSpPr>
        <p:spPr>
          <a:xfrm>
            <a:off x="0" y="6596390"/>
            <a:ext cx="1224136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1" dirty="0" smtClean="0">
                <a:solidFill>
                  <a:srgbClr val="00477F"/>
                </a:solidFill>
                <a:latin typeface="Arial Narrow" pitchFamily="34" charset="0"/>
              </a:rPr>
              <a:t>www.niigaz.ru</a:t>
            </a:r>
            <a:endParaRPr lang="ru-RU" sz="1100" b="1" dirty="0">
              <a:solidFill>
                <a:srgbClr val="00477F"/>
              </a:solidFill>
              <a:latin typeface="Arial Narrow" pitchFamily="34" charset="0"/>
            </a:endParaRPr>
          </a:p>
        </p:txBody>
      </p:sp>
      <p:pic>
        <p:nvPicPr>
          <p:cNvPr id="2118" name="Picture 1" descr="D:\МАКЕТЫ\ГИПРОНИИГАЗ\РЕКЛАМА\карта России с регионами\карта фон 4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-480000">
            <a:off x="273618" y="1782720"/>
            <a:ext cx="8351892" cy="4516077"/>
          </a:xfrm>
          <a:prstGeom prst="rect">
            <a:avLst/>
          </a:prstGeom>
          <a:noFill/>
        </p:spPr>
      </p:pic>
      <p:grpSp>
        <p:nvGrpSpPr>
          <p:cNvPr id="2" name="Группа 27"/>
          <p:cNvGrpSpPr/>
          <p:nvPr/>
        </p:nvGrpSpPr>
        <p:grpSpPr>
          <a:xfrm>
            <a:off x="477355" y="3117840"/>
            <a:ext cx="7166479" cy="2278846"/>
            <a:chOff x="476900" y="3143002"/>
            <a:chExt cx="7310369" cy="2357454"/>
          </a:xfrm>
        </p:grpSpPr>
        <p:sp>
          <p:nvSpPr>
            <p:cNvPr id="2120" name="Скругленный прямоугольник 2119"/>
            <p:cNvSpPr/>
            <p:nvPr/>
          </p:nvSpPr>
          <p:spPr>
            <a:xfrm>
              <a:off x="1357290" y="3357316"/>
              <a:ext cx="1197922" cy="142876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Санкт-Петербург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21" name="Скругленный прямоугольник 2120"/>
            <p:cNvSpPr/>
            <p:nvPr/>
          </p:nvSpPr>
          <p:spPr>
            <a:xfrm>
              <a:off x="1285852" y="3928820"/>
              <a:ext cx="647806" cy="142876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 Москва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22" name="Скругленный прямоугольник 2121"/>
            <p:cNvSpPr/>
            <p:nvPr/>
          </p:nvSpPr>
          <p:spPr>
            <a:xfrm>
              <a:off x="1643042" y="4214572"/>
              <a:ext cx="1256700" cy="142876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  Нижний Новгород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23" name="Скругленный прямоугольник 2122"/>
            <p:cNvSpPr/>
            <p:nvPr/>
          </p:nvSpPr>
          <p:spPr>
            <a:xfrm>
              <a:off x="2571736" y="4714638"/>
              <a:ext cx="1009450" cy="142876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  Екатеринбург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24" name="Скругленный прямоугольник 2123"/>
            <p:cNvSpPr/>
            <p:nvPr/>
          </p:nvSpPr>
          <p:spPr>
            <a:xfrm>
              <a:off x="3964572" y="5357580"/>
              <a:ext cx="980676" cy="142876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Новосибирск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25" name="Скругленный прямоугольник 2124"/>
            <p:cNvSpPr/>
            <p:nvPr/>
          </p:nvSpPr>
          <p:spPr>
            <a:xfrm>
              <a:off x="4159990" y="5143266"/>
              <a:ext cx="566640" cy="142876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Томск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26" name="Скругленный прямоугольник 2125"/>
            <p:cNvSpPr/>
            <p:nvPr/>
          </p:nvSpPr>
          <p:spPr>
            <a:xfrm>
              <a:off x="6893033" y="5000390"/>
              <a:ext cx="894236" cy="142876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Хабаровск  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27" name="Скругленный прямоугольник 2126"/>
            <p:cNvSpPr/>
            <p:nvPr/>
          </p:nvSpPr>
          <p:spPr>
            <a:xfrm>
              <a:off x="500034" y="3143002"/>
              <a:ext cx="936900" cy="142630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Калининград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28" name="Скругленный прямоугольник 2127"/>
            <p:cNvSpPr/>
            <p:nvPr/>
          </p:nvSpPr>
          <p:spPr>
            <a:xfrm>
              <a:off x="718651" y="4874212"/>
              <a:ext cx="1118688" cy="142630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Ростов-на-Дону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29" name="Скругленный прямоугольник 2128"/>
            <p:cNvSpPr/>
            <p:nvPr/>
          </p:nvSpPr>
          <p:spPr>
            <a:xfrm>
              <a:off x="476900" y="5016842"/>
              <a:ext cx="824730" cy="142876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Краснодар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30" name="Скругленный прямоугольник 2129"/>
            <p:cNvSpPr/>
            <p:nvPr/>
          </p:nvSpPr>
          <p:spPr>
            <a:xfrm>
              <a:off x="1142976" y="5286142"/>
              <a:ext cx="837390" cy="142876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Астрахань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  <p:sp>
          <p:nvSpPr>
            <p:cNvPr id="2131" name="Скругленный прямоугольник 2130"/>
            <p:cNvSpPr/>
            <p:nvPr/>
          </p:nvSpPr>
          <p:spPr>
            <a:xfrm>
              <a:off x="1428728" y="4500324"/>
              <a:ext cx="925136" cy="285752"/>
            </a:xfrm>
            <a:prstGeom prst="roundRect">
              <a:avLst>
                <a:gd name="adj" fmla="val 4917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000" b="1" dirty="0" smtClean="0">
                  <a:solidFill>
                    <a:srgbClr val="0070C0"/>
                  </a:solidFill>
                  <a:latin typeface="Arial Narrow" pitchFamily="34" charset="0"/>
                </a:rPr>
                <a:t>  САРАТОВ</a:t>
              </a:r>
              <a:endParaRPr lang="ru-RU" sz="1000" b="1" dirty="0">
                <a:solidFill>
                  <a:srgbClr val="0070C0"/>
                </a:solidFill>
                <a:latin typeface="Arial Narrow" pitchFamily="34" charset="0"/>
              </a:endParaRPr>
            </a:p>
          </p:txBody>
        </p:sp>
      </p:grpSp>
      <p:sp>
        <p:nvSpPr>
          <p:cNvPr id="2132" name="Прямоугольник 2131"/>
          <p:cNvSpPr/>
          <p:nvPr/>
        </p:nvSpPr>
        <p:spPr>
          <a:xfrm>
            <a:off x="714348" y="2928934"/>
            <a:ext cx="500065" cy="25391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2012</a:t>
            </a:r>
            <a:r>
              <a:rPr lang="ru-RU" sz="1050" b="1" cap="all" dirty="0" smtClean="0">
                <a:ln w="0"/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 </a:t>
            </a:r>
            <a:endParaRPr lang="ru-RU" sz="1050" b="1" cap="all" dirty="0">
              <a:ln w="0"/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sp>
        <p:nvSpPr>
          <p:cNvPr id="2133" name="Прямоугольник 2132"/>
          <p:cNvSpPr/>
          <p:nvPr/>
        </p:nvSpPr>
        <p:spPr>
          <a:xfrm>
            <a:off x="1571604" y="3143248"/>
            <a:ext cx="500065" cy="2539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2000</a:t>
            </a:r>
            <a:r>
              <a:rPr lang="ru-RU" sz="1050" b="1" cap="all" dirty="0" smtClean="0">
                <a:ln w="0"/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 </a:t>
            </a:r>
            <a:endParaRPr lang="ru-RU" sz="1050" b="1" cap="all" dirty="0">
              <a:ln w="0"/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sp>
        <p:nvSpPr>
          <p:cNvPr id="2134" name="Прямоугольник 2133"/>
          <p:cNvSpPr/>
          <p:nvPr/>
        </p:nvSpPr>
        <p:spPr>
          <a:xfrm>
            <a:off x="1404000" y="3675150"/>
            <a:ext cx="453355" cy="2539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2004</a:t>
            </a:r>
            <a:endParaRPr lang="ru-RU" sz="1050" b="1" cap="all" dirty="0">
              <a:ln w="0"/>
              <a:solidFill>
                <a:srgbClr val="34438F"/>
              </a:solidFill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sp>
        <p:nvSpPr>
          <p:cNvPr id="2135" name="Прямоугольник 2134"/>
          <p:cNvSpPr/>
          <p:nvPr/>
        </p:nvSpPr>
        <p:spPr>
          <a:xfrm>
            <a:off x="2071670" y="3960902"/>
            <a:ext cx="500065" cy="2539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1960</a:t>
            </a:r>
            <a:endParaRPr lang="ru-RU" sz="1050" b="1" cap="all" dirty="0">
              <a:ln w="0"/>
              <a:solidFill>
                <a:srgbClr val="34438F"/>
              </a:solidFill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sp>
        <p:nvSpPr>
          <p:cNvPr id="2136" name="Прямоугольник 2135"/>
          <p:cNvSpPr/>
          <p:nvPr/>
        </p:nvSpPr>
        <p:spPr>
          <a:xfrm>
            <a:off x="2843808" y="4365104"/>
            <a:ext cx="720080" cy="2539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1963</a:t>
            </a:r>
            <a:r>
              <a:rPr lang="en-US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-2019</a:t>
            </a:r>
            <a:endParaRPr lang="ru-RU" sz="1050" b="1" cap="all" dirty="0" smtClean="0">
              <a:ln w="0"/>
              <a:solidFill>
                <a:srgbClr val="34438F"/>
              </a:solidFill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sp>
        <p:nvSpPr>
          <p:cNvPr id="2137" name="Прямоугольник 2136"/>
          <p:cNvSpPr/>
          <p:nvPr/>
        </p:nvSpPr>
        <p:spPr>
          <a:xfrm>
            <a:off x="785787" y="4643446"/>
            <a:ext cx="500065" cy="2539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1971</a:t>
            </a:r>
            <a:endParaRPr lang="ru-RU" sz="1050" b="1" cap="all" dirty="0">
              <a:ln w="0"/>
              <a:solidFill>
                <a:srgbClr val="34438F"/>
              </a:solidFill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sp>
        <p:nvSpPr>
          <p:cNvPr id="2138" name="Прямоугольник 2137"/>
          <p:cNvSpPr/>
          <p:nvPr/>
        </p:nvSpPr>
        <p:spPr>
          <a:xfrm>
            <a:off x="571472" y="5032472"/>
            <a:ext cx="500065" cy="2539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2005</a:t>
            </a:r>
            <a:endParaRPr lang="ru-RU" sz="1050" b="1" cap="all" dirty="0">
              <a:ln w="0"/>
              <a:solidFill>
                <a:srgbClr val="34438F"/>
              </a:solidFill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sp>
        <p:nvSpPr>
          <p:cNvPr id="2139" name="Прямоугольник 2138"/>
          <p:cNvSpPr/>
          <p:nvPr/>
        </p:nvSpPr>
        <p:spPr>
          <a:xfrm>
            <a:off x="1332000" y="5000636"/>
            <a:ext cx="719720" cy="2539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1998</a:t>
            </a:r>
            <a:r>
              <a:rPr lang="en-US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-2021</a:t>
            </a:r>
            <a:endParaRPr lang="ru-RU" sz="1050" b="1" cap="all" dirty="0">
              <a:ln w="0"/>
              <a:solidFill>
                <a:srgbClr val="34438F"/>
              </a:solidFill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sp>
        <p:nvSpPr>
          <p:cNvPr id="2140" name="Прямоугольник 2139"/>
          <p:cNvSpPr/>
          <p:nvPr/>
        </p:nvSpPr>
        <p:spPr>
          <a:xfrm>
            <a:off x="4143372" y="4833648"/>
            <a:ext cx="500065" cy="2539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1969</a:t>
            </a:r>
            <a:endParaRPr lang="ru-RU" sz="1050" b="1" cap="all" dirty="0">
              <a:ln w="0"/>
              <a:solidFill>
                <a:srgbClr val="34438F"/>
              </a:solidFill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sp>
        <p:nvSpPr>
          <p:cNvPr id="2141" name="Прямоугольник 2140"/>
          <p:cNvSpPr/>
          <p:nvPr/>
        </p:nvSpPr>
        <p:spPr>
          <a:xfrm>
            <a:off x="7000892" y="4714884"/>
            <a:ext cx="883476" cy="25391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2011</a:t>
            </a:r>
            <a:r>
              <a:rPr lang="en-US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 - 2022</a:t>
            </a:r>
            <a:endParaRPr lang="ru-RU" sz="1050" b="1" cap="all" dirty="0">
              <a:ln w="0"/>
              <a:solidFill>
                <a:srgbClr val="34438F"/>
              </a:solidFill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  <p:grpSp>
        <p:nvGrpSpPr>
          <p:cNvPr id="3" name="Группа 2223"/>
          <p:cNvGrpSpPr/>
          <p:nvPr/>
        </p:nvGrpSpPr>
        <p:grpSpPr>
          <a:xfrm>
            <a:off x="7572397" y="4901490"/>
            <a:ext cx="143182" cy="141193"/>
            <a:chOff x="7355230" y="4924859"/>
            <a:chExt cx="146057" cy="146063"/>
          </a:xfrm>
        </p:grpSpPr>
        <p:sp>
          <p:nvSpPr>
            <p:cNvPr id="2143" name="Freeform 5"/>
            <p:cNvSpPr>
              <a:spLocks/>
            </p:cNvSpPr>
            <p:nvPr/>
          </p:nvSpPr>
          <p:spPr bwMode="auto">
            <a:xfrm>
              <a:off x="7453660" y="5037582"/>
              <a:ext cx="36514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3" y="67"/>
                </a:cxn>
                <a:cxn ang="0">
                  <a:pos x="26" y="60"/>
                </a:cxn>
                <a:cxn ang="0">
                  <a:pos x="38" y="52"/>
                </a:cxn>
                <a:cxn ang="0">
                  <a:pos x="51" y="43"/>
                </a:cxn>
                <a:cxn ang="0">
                  <a:pos x="61" y="34"/>
                </a:cxn>
                <a:cxn ang="0">
                  <a:pos x="71" y="23"/>
                </a:cxn>
                <a:cxn ang="0">
                  <a:pos x="80" y="11"/>
                </a:cxn>
                <a:cxn ang="0">
                  <a:pos x="89" y="0"/>
                </a:cxn>
                <a:cxn ang="0">
                  <a:pos x="80" y="11"/>
                </a:cxn>
                <a:cxn ang="0">
                  <a:pos x="70" y="22"/>
                </a:cxn>
                <a:cxn ang="0">
                  <a:pos x="58" y="32"/>
                </a:cxn>
                <a:cxn ang="0">
                  <a:pos x="48" y="41"/>
                </a:cxn>
                <a:cxn ang="0">
                  <a:pos x="37" y="50"/>
                </a:cxn>
                <a:cxn ang="0">
                  <a:pos x="25" y="58"/>
                </a:cxn>
                <a:cxn ang="0">
                  <a:pos x="12" y="65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3" y="67"/>
                  </a:lnTo>
                  <a:lnTo>
                    <a:pt x="26" y="60"/>
                  </a:lnTo>
                  <a:lnTo>
                    <a:pt x="38" y="52"/>
                  </a:lnTo>
                  <a:lnTo>
                    <a:pt x="51" y="43"/>
                  </a:lnTo>
                  <a:lnTo>
                    <a:pt x="61" y="34"/>
                  </a:lnTo>
                  <a:lnTo>
                    <a:pt x="71" y="23"/>
                  </a:lnTo>
                  <a:lnTo>
                    <a:pt x="80" y="11"/>
                  </a:lnTo>
                  <a:lnTo>
                    <a:pt x="89" y="0"/>
                  </a:lnTo>
                  <a:lnTo>
                    <a:pt x="80" y="11"/>
                  </a:lnTo>
                  <a:lnTo>
                    <a:pt x="70" y="22"/>
                  </a:lnTo>
                  <a:lnTo>
                    <a:pt x="58" y="32"/>
                  </a:lnTo>
                  <a:lnTo>
                    <a:pt x="48" y="41"/>
                  </a:lnTo>
                  <a:lnTo>
                    <a:pt x="37" y="50"/>
                  </a:lnTo>
                  <a:lnTo>
                    <a:pt x="25" y="58"/>
                  </a:lnTo>
                  <a:lnTo>
                    <a:pt x="12" y="65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4" name="Freeform 6"/>
            <p:cNvSpPr>
              <a:spLocks/>
            </p:cNvSpPr>
            <p:nvPr/>
          </p:nvSpPr>
          <p:spPr bwMode="auto">
            <a:xfrm>
              <a:off x="7436196" y="5020117"/>
              <a:ext cx="61915" cy="4921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3" y="122"/>
                </a:cxn>
                <a:cxn ang="0">
                  <a:pos x="26" y="119"/>
                </a:cxn>
                <a:cxn ang="0">
                  <a:pos x="38" y="115"/>
                </a:cxn>
                <a:cxn ang="0">
                  <a:pos x="51" y="111"/>
                </a:cxn>
                <a:cxn ang="0">
                  <a:pos x="63" y="105"/>
                </a:cxn>
                <a:cxn ang="0">
                  <a:pos x="74" y="99"/>
                </a:cxn>
                <a:cxn ang="0">
                  <a:pos x="85" y="92"/>
                </a:cxn>
                <a:cxn ang="0">
                  <a:pos x="96" y="84"/>
                </a:cxn>
                <a:cxn ang="0">
                  <a:pos x="106" y="75"/>
                </a:cxn>
                <a:cxn ang="0">
                  <a:pos x="115" y="66"/>
                </a:cxn>
                <a:cxn ang="0">
                  <a:pos x="123" y="56"/>
                </a:cxn>
                <a:cxn ang="0">
                  <a:pos x="130" y="46"/>
                </a:cxn>
                <a:cxn ang="0">
                  <a:pos x="137" y="34"/>
                </a:cxn>
                <a:cxn ang="0">
                  <a:pos x="144" y="23"/>
                </a:cxn>
                <a:cxn ang="0">
                  <a:pos x="150" y="12"/>
                </a:cxn>
                <a:cxn ang="0">
                  <a:pos x="154" y="0"/>
                </a:cxn>
                <a:cxn ang="0">
                  <a:pos x="147" y="10"/>
                </a:cxn>
                <a:cxn ang="0">
                  <a:pos x="141" y="21"/>
                </a:cxn>
                <a:cxn ang="0">
                  <a:pos x="133" y="31"/>
                </a:cxn>
                <a:cxn ang="0">
                  <a:pos x="125" y="40"/>
                </a:cxn>
                <a:cxn ang="0">
                  <a:pos x="116" y="50"/>
                </a:cxn>
                <a:cxn ang="0">
                  <a:pos x="108" y="59"/>
                </a:cxn>
                <a:cxn ang="0">
                  <a:pos x="98" y="68"/>
                </a:cxn>
                <a:cxn ang="0">
                  <a:pos x="89" y="76"/>
                </a:cxn>
                <a:cxn ang="0">
                  <a:pos x="79" y="84"/>
                </a:cxn>
                <a:cxn ang="0">
                  <a:pos x="69" y="91"/>
                </a:cxn>
                <a:cxn ang="0">
                  <a:pos x="57" y="97"/>
                </a:cxn>
                <a:cxn ang="0">
                  <a:pos x="47" y="104"/>
                </a:cxn>
                <a:cxn ang="0">
                  <a:pos x="35" y="110"/>
                </a:cxn>
                <a:cxn ang="0">
                  <a:pos x="24" y="115"/>
                </a:cxn>
                <a:cxn ang="0">
                  <a:pos x="11" y="120"/>
                </a:cxn>
                <a:cxn ang="0">
                  <a:pos x="0" y="124"/>
                </a:cxn>
              </a:cxnLst>
              <a:rect l="0" t="0" r="r" b="b"/>
              <a:pathLst>
                <a:path w="154" h="124">
                  <a:moveTo>
                    <a:pt x="0" y="124"/>
                  </a:moveTo>
                  <a:lnTo>
                    <a:pt x="13" y="122"/>
                  </a:lnTo>
                  <a:lnTo>
                    <a:pt x="26" y="119"/>
                  </a:lnTo>
                  <a:lnTo>
                    <a:pt x="38" y="115"/>
                  </a:lnTo>
                  <a:lnTo>
                    <a:pt x="51" y="111"/>
                  </a:lnTo>
                  <a:lnTo>
                    <a:pt x="63" y="105"/>
                  </a:lnTo>
                  <a:lnTo>
                    <a:pt x="74" y="99"/>
                  </a:lnTo>
                  <a:lnTo>
                    <a:pt x="85" y="92"/>
                  </a:lnTo>
                  <a:lnTo>
                    <a:pt x="96" y="84"/>
                  </a:lnTo>
                  <a:lnTo>
                    <a:pt x="106" y="75"/>
                  </a:lnTo>
                  <a:lnTo>
                    <a:pt x="115" y="66"/>
                  </a:lnTo>
                  <a:lnTo>
                    <a:pt x="123" y="56"/>
                  </a:lnTo>
                  <a:lnTo>
                    <a:pt x="130" y="46"/>
                  </a:lnTo>
                  <a:lnTo>
                    <a:pt x="137" y="34"/>
                  </a:lnTo>
                  <a:lnTo>
                    <a:pt x="144" y="23"/>
                  </a:lnTo>
                  <a:lnTo>
                    <a:pt x="150" y="12"/>
                  </a:lnTo>
                  <a:lnTo>
                    <a:pt x="154" y="0"/>
                  </a:lnTo>
                  <a:lnTo>
                    <a:pt x="147" y="10"/>
                  </a:lnTo>
                  <a:lnTo>
                    <a:pt x="141" y="21"/>
                  </a:lnTo>
                  <a:lnTo>
                    <a:pt x="133" y="31"/>
                  </a:lnTo>
                  <a:lnTo>
                    <a:pt x="125" y="40"/>
                  </a:lnTo>
                  <a:lnTo>
                    <a:pt x="116" y="50"/>
                  </a:lnTo>
                  <a:lnTo>
                    <a:pt x="108" y="59"/>
                  </a:lnTo>
                  <a:lnTo>
                    <a:pt x="98" y="68"/>
                  </a:lnTo>
                  <a:lnTo>
                    <a:pt x="89" y="76"/>
                  </a:lnTo>
                  <a:lnTo>
                    <a:pt x="79" y="84"/>
                  </a:lnTo>
                  <a:lnTo>
                    <a:pt x="69" y="91"/>
                  </a:lnTo>
                  <a:lnTo>
                    <a:pt x="57" y="97"/>
                  </a:lnTo>
                  <a:lnTo>
                    <a:pt x="47" y="104"/>
                  </a:lnTo>
                  <a:lnTo>
                    <a:pt x="35" y="110"/>
                  </a:lnTo>
                  <a:lnTo>
                    <a:pt x="24" y="115"/>
                  </a:lnTo>
                  <a:lnTo>
                    <a:pt x="11" y="12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5" name="Freeform 7"/>
            <p:cNvSpPr>
              <a:spLocks/>
            </p:cNvSpPr>
            <p:nvPr/>
          </p:nvSpPr>
          <p:spPr bwMode="auto">
            <a:xfrm>
              <a:off x="7423496" y="5007416"/>
              <a:ext cx="76204" cy="63506"/>
            </a:xfrm>
            <a:custGeom>
              <a:avLst/>
              <a:gdLst/>
              <a:ahLst/>
              <a:cxnLst>
                <a:cxn ang="0">
                  <a:pos x="78" y="145"/>
                </a:cxn>
                <a:cxn ang="0">
                  <a:pos x="90" y="138"/>
                </a:cxn>
                <a:cxn ang="0">
                  <a:pos x="103" y="131"/>
                </a:cxn>
                <a:cxn ang="0">
                  <a:pos x="115" y="123"/>
                </a:cxn>
                <a:cxn ang="0">
                  <a:pos x="126" y="114"/>
                </a:cxn>
                <a:cxn ang="0">
                  <a:pos x="136" y="105"/>
                </a:cxn>
                <a:cxn ang="0">
                  <a:pos x="148" y="95"/>
                </a:cxn>
                <a:cxn ang="0">
                  <a:pos x="158" y="84"/>
                </a:cxn>
                <a:cxn ang="0">
                  <a:pos x="167" y="73"/>
                </a:cxn>
                <a:cxn ang="0">
                  <a:pos x="176" y="56"/>
                </a:cxn>
                <a:cxn ang="0">
                  <a:pos x="184" y="38"/>
                </a:cxn>
                <a:cxn ang="0">
                  <a:pos x="190" y="20"/>
                </a:cxn>
                <a:cxn ang="0">
                  <a:pos x="194" y="0"/>
                </a:cxn>
                <a:cxn ang="0">
                  <a:pos x="187" y="15"/>
                </a:cxn>
                <a:cxn ang="0">
                  <a:pos x="179" y="29"/>
                </a:cxn>
                <a:cxn ang="0">
                  <a:pos x="171" y="43"/>
                </a:cxn>
                <a:cxn ang="0">
                  <a:pos x="161" y="56"/>
                </a:cxn>
                <a:cxn ang="0">
                  <a:pos x="152" y="69"/>
                </a:cxn>
                <a:cxn ang="0">
                  <a:pos x="141" y="80"/>
                </a:cxn>
                <a:cxn ang="0">
                  <a:pos x="130" y="91"/>
                </a:cxn>
                <a:cxn ang="0">
                  <a:pos x="117" y="102"/>
                </a:cxn>
                <a:cxn ang="0">
                  <a:pos x="105" y="111"/>
                </a:cxn>
                <a:cxn ang="0">
                  <a:pos x="91" y="120"/>
                </a:cxn>
                <a:cxn ang="0">
                  <a:pos x="77" y="129"/>
                </a:cxn>
                <a:cxn ang="0">
                  <a:pos x="63" y="136"/>
                </a:cxn>
                <a:cxn ang="0">
                  <a:pos x="48" y="143"/>
                </a:cxn>
                <a:cxn ang="0">
                  <a:pos x="33" y="149"/>
                </a:cxn>
                <a:cxn ang="0">
                  <a:pos x="17" y="153"/>
                </a:cxn>
                <a:cxn ang="0">
                  <a:pos x="0" y="156"/>
                </a:cxn>
                <a:cxn ang="0">
                  <a:pos x="6" y="158"/>
                </a:cxn>
                <a:cxn ang="0">
                  <a:pos x="12" y="158"/>
                </a:cxn>
                <a:cxn ang="0">
                  <a:pos x="30" y="156"/>
                </a:cxn>
                <a:cxn ang="0">
                  <a:pos x="46" y="154"/>
                </a:cxn>
                <a:cxn ang="0">
                  <a:pos x="62" y="151"/>
                </a:cxn>
                <a:cxn ang="0">
                  <a:pos x="78" y="145"/>
                </a:cxn>
              </a:cxnLst>
              <a:rect l="0" t="0" r="r" b="b"/>
              <a:pathLst>
                <a:path w="194" h="158">
                  <a:moveTo>
                    <a:pt x="78" y="145"/>
                  </a:moveTo>
                  <a:lnTo>
                    <a:pt x="90" y="138"/>
                  </a:lnTo>
                  <a:lnTo>
                    <a:pt x="103" y="131"/>
                  </a:lnTo>
                  <a:lnTo>
                    <a:pt x="115" y="123"/>
                  </a:lnTo>
                  <a:lnTo>
                    <a:pt x="126" y="114"/>
                  </a:lnTo>
                  <a:lnTo>
                    <a:pt x="136" y="105"/>
                  </a:lnTo>
                  <a:lnTo>
                    <a:pt x="148" y="95"/>
                  </a:lnTo>
                  <a:lnTo>
                    <a:pt x="158" y="84"/>
                  </a:lnTo>
                  <a:lnTo>
                    <a:pt x="167" y="73"/>
                  </a:lnTo>
                  <a:lnTo>
                    <a:pt x="176" y="56"/>
                  </a:lnTo>
                  <a:lnTo>
                    <a:pt x="184" y="38"/>
                  </a:lnTo>
                  <a:lnTo>
                    <a:pt x="190" y="20"/>
                  </a:lnTo>
                  <a:lnTo>
                    <a:pt x="194" y="0"/>
                  </a:lnTo>
                  <a:lnTo>
                    <a:pt x="187" y="15"/>
                  </a:lnTo>
                  <a:lnTo>
                    <a:pt x="179" y="29"/>
                  </a:lnTo>
                  <a:lnTo>
                    <a:pt x="171" y="43"/>
                  </a:lnTo>
                  <a:lnTo>
                    <a:pt x="161" y="56"/>
                  </a:lnTo>
                  <a:lnTo>
                    <a:pt x="152" y="69"/>
                  </a:lnTo>
                  <a:lnTo>
                    <a:pt x="141" y="80"/>
                  </a:lnTo>
                  <a:lnTo>
                    <a:pt x="130" y="91"/>
                  </a:lnTo>
                  <a:lnTo>
                    <a:pt x="117" y="102"/>
                  </a:lnTo>
                  <a:lnTo>
                    <a:pt x="105" y="111"/>
                  </a:lnTo>
                  <a:lnTo>
                    <a:pt x="91" y="120"/>
                  </a:lnTo>
                  <a:lnTo>
                    <a:pt x="77" y="129"/>
                  </a:lnTo>
                  <a:lnTo>
                    <a:pt x="63" y="136"/>
                  </a:lnTo>
                  <a:lnTo>
                    <a:pt x="48" y="143"/>
                  </a:lnTo>
                  <a:lnTo>
                    <a:pt x="33" y="149"/>
                  </a:lnTo>
                  <a:lnTo>
                    <a:pt x="17" y="153"/>
                  </a:lnTo>
                  <a:lnTo>
                    <a:pt x="0" y="156"/>
                  </a:lnTo>
                  <a:lnTo>
                    <a:pt x="6" y="158"/>
                  </a:lnTo>
                  <a:lnTo>
                    <a:pt x="12" y="158"/>
                  </a:lnTo>
                  <a:lnTo>
                    <a:pt x="30" y="156"/>
                  </a:lnTo>
                  <a:lnTo>
                    <a:pt x="46" y="154"/>
                  </a:lnTo>
                  <a:lnTo>
                    <a:pt x="62" y="151"/>
                  </a:lnTo>
                  <a:lnTo>
                    <a:pt x="78" y="145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6" name="Freeform 8"/>
            <p:cNvSpPr>
              <a:spLocks/>
            </p:cNvSpPr>
            <p:nvPr/>
          </p:nvSpPr>
          <p:spPr bwMode="auto">
            <a:xfrm>
              <a:off x="7413970" y="4997890"/>
              <a:ext cx="87317" cy="73032"/>
            </a:xfrm>
            <a:custGeom>
              <a:avLst/>
              <a:gdLst/>
              <a:ahLst/>
              <a:cxnLst>
                <a:cxn ang="0">
                  <a:pos x="59" y="182"/>
                </a:cxn>
                <a:cxn ang="0">
                  <a:pos x="70" y="178"/>
                </a:cxn>
                <a:cxn ang="0">
                  <a:pos x="83" y="173"/>
                </a:cxn>
                <a:cxn ang="0">
                  <a:pos x="94" y="168"/>
                </a:cxn>
                <a:cxn ang="0">
                  <a:pos x="106" y="162"/>
                </a:cxn>
                <a:cxn ang="0">
                  <a:pos x="116" y="155"/>
                </a:cxn>
                <a:cxn ang="0">
                  <a:pos x="128" y="149"/>
                </a:cxn>
                <a:cxn ang="0">
                  <a:pos x="138" y="142"/>
                </a:cxn>
                <a:cxn ang="0">
                  <a:pos x="148" y="134"/>
                </a:cxn>
                <a:cxn ang="0">
                  <a:pos x="157" y="126"/>
                </a:cxn>
                <a:cxn ang="0">
                  <a:pos x="167" y="117"/>
                </a:cxn>
                <a:cxn ang="0">
                  <a:pos x="175" y="108"/>
                </a:cxn>
                <a:cxn ang="0">
                  <a:pos x="184" y="98"/>
                </a:cxn>
                <a:cxn ang="0">
                  <a:pos x="192" y="89"/>
                </a:cxn>
                <a:cxn ang="0">
                  <a:pos x="200" y="79"/>
                </a:cxn>
                <a:cxn ang="0">
                  <a:pos x="206" y="68"/>
                </a:cxn>
                <a:cxn ang="0">
                  <a:pos x="213" y="58"/>
                </a:cxn>
                <a:cxn ang="0">
                  <a:pos x="216" y="44"/>
                </a:cxn>
                <a:cxn ang="0">
                  <a:pos x="220" y="29"/>
                </a:cxn>
                <a:cxn ang="0">
                  <a:pos x="221" y="15"/>
                </a:cxn>
                <a:cxn ang="0">
                  <a:pos x="222" y="0"/>
                </a:cxn>
                <a:cxn ang="0">
                  <a:pos x="215" y="18"/>
                </a:cxn>
                <a:cxn ang="0">
                  <a:pos x="207" y="35"/>
                </a:cxn>
                <a:cxn ang="0">
                  <a:pos x="200" y="52"/>
                </a:cxn>
                <a:cxn ang="0">
                  <a:pos x="189" y="68"/>
                </a:cxn>
                <a:cxn ang="0">
                  <a:pos x="178" y="82"/>
                </a:cxn>
                <a:cxn ang="0">
                  <a:pos x="166" y="97"/>
                </a:cxn>
                <a:cxn ang="0">
                  <a:pos x="153" y="110"/>
                </a:cxn>
                <a:cxn ang="0">
                  <a:pos x="139" y="123"/>
                </a:cxn>
                <a:cxn ang="0">
                  <a:pos x="124" y="134"/>
                </a:cxn>
                <a:cxn ang="0">
                  <a:pos x="108" y="144"/>
                </a:cxn>
                <a:cxn ang="0">
                  <a:pos x="92" y="153"/>
                </a:cxn>
                <a:cxn ang="0">
                  <a:pos x="75" y="161"/>
                </a:cxn>
                <a:cxn ang="0">
                  <a:pos x="57" y="168"/>
                </a:cxn>
                <a:cxn ang="0">
                  <a:pos x="39" y="172"/>
                </a:cxn>
                <a:cxn ang="0">
                  <a:pos x="20" y="177"/>
                </a:cxn>
                <a:cxn ang="0">
                  <a:pos x="0" y="179"/>
                </a:cxn>
                <a:cxn ang="0">
                  <a:pos x="9" y="181"/>
                </a:cxn>
                <a:cxn ang="0">
                  <a:pos x="20" y="182"/>
                </a:cxn>
                <a:cxn ang="0">
                  <a:pos x="29" y="184"/>
                </a:cxn>
                <a:cxn ang="0">
                  <a:pos x="38" y="184"/>
                </a:cxn>
                <a:cxn ang="0">
                  <a:pos x="49" y="182"/>
                </a:cxn>
                <a:cxn ang="0">
                  <a:pos x="59" y="182"/>
                </a:cxn>
              </a:cxnLst>
              <a:rect l="0" t="0" r="r" b="b"/>
              <a:pathLst>
                <a:path w="222" h="184">
                  <a:moveTo>
                    <a:pt x="59" y="182"/>
                  </a:moveTo>
                  <a:lnTo>
                    <a:pt x="70" y="178"/>
                  </a:lnTo>
                  <a:lnTo>
                    <a:pt x="83" y="173"/>
                  </a:lnTo>
                  <a:lnTo>
                    <a:pt x="94" y="168"/>
                  </a:lnTo>
                  <a:lnTo>
                    <a:pt x="106" y="162"/>
                  </a:lnTo>
                  <a:lnTo>
                    <a:pt x="116" y="155"/>
                  </a:lnTo>
                  <a:lnTo>
                    <a:pt x="128" y="149"/>
                  </a:lnTo>
                  <a:lnTo>
                    <a:pt x="138" y="142"/>
                  </a:lnTo>
                  <a:lnTo>
                    <a:pt x="148" y="134"/>
                  </a:lnTo>
                  <a:lnTo>
                    <a:pt x="157" y="126"/>
                  </a:lnTo>
                  <a:lnTo>
                    <a:pt x="167" y="117"/>
                  </a:lnTo>
                  <a:lnTo>
                    <a:pt x="175" y="108"/>
                  </a:lnTo>
                  <a:lnTo>
                    <a:pt x="184" y="98"/>
                  </a:lnTo>
                  <a:lnTo>
                    <a:pt x="192" y="89"/>
                  </a:lnTo>
                  <a:lnTo>
                    <a:pt x="200" y="79"/>
                  </a:lnTo>
                  <a:lnTo>
                    <a:pt x="206" y="68"/>
                  </a:lnTo>
                  <a:lnTo>
                    <a:pt x="213" y="58"/>
                  </a:lnTo>
                  <a:lnTo>
                    <a:pt x="216" y="44"/>
                  </a:lnTo>
                  <a:lnTo>
                    <a:pt x="220" y="29"/>
                  </a:lnTo>
                  <a:lnTo>
                    <a:pt x="221" y="15"/>
                  </a:lnTo>
                  <a:lnTo>
                    <a:pt x="222" y="0"/>
                  </a:lnTo>
                  <a:lnTo>
                    <a:pt x="215" y="18"/>
                  </a:lnTo>
                  <a:lnTo>
                    <a:pt x="207" y="35"/>
                  </a:lnTo>
                  <a:lnTo>
                    <a:pt x="200" y="52"/>
                  </a:lnTo>
                  <a:lnTo>
                    <a:pt x="189" y="68"/>
                  </a:lnTo>
                  <a:lnTo>
                    <a:pt x="178" y="82"/>
                  </a:lnTo>
                  <a:lnTo>
                    <a:pt x="166" y="97"/>
                  </a:lnTo>
                  <a:lnTo>
                    <a:pt x="153" y="110"/>
                  </a:lnTo>
                  <a:lnTo>
                    <a:pt x="139" y="123"/>
                  </a:lnTo>
                  <a:lnTo>
                    <a:pt x="124" y="134"/>
                  </a:lnTo>
                  <a:lnTo>
                    <a:pt x="108" y="144"/>
                  </a:lnTo>
                  <a:lnTo>
                    <a:pt x="92" y="153"/>
                  </a:lnTo>
                  <a:lnTo>
                    <a:pt x="75" y="161"/>
                  </a:lnTo>
                  <a:lnTo>
                    <a:pt x="57" y="168"/>
                  </a:lnTo>
                  <a:lnTo>
                    <a:pt x="39" y="172"/>
                  </a:lnTo>
                  <a:lnTo>
                    <a:pt x="20" y="177"/>
                  </a:lnTo>
                  <a:lnTo>
                    <a:pt x="0" y="179"/>
                  </a:lnTo>
                  <a:lnTo>
                    <a:pt x="9" y="181"/>
                  </a:lnTo>
                  <a:lnTo>
                    <a:pt x="20" y="182"/>
                  </a:lnTo>
                  <a:lnTo>
                    <a:pt x="29" y="184"/>
                  </a:lnTo>
                  <a:lnTo>
                    <a:pt x="38" y="184"/>
                  </a:lnTo>
                  <a:lnTo>
                    <a:pt x="49" y="182"/>
                  </a:lnTo>
                  <a:lnTo>
                    <a:pt x="59" y="182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7" name="Freeform 9"/>
            <p:cNvSpPr>
              <a:spLocks/>
            </p:cNvSpPr>
            <p:nvPr/>
          </p:nvSpPr>
          <p:spPr bwMode="auto">
            <a:xfrm>
              <a:off x="7404445" y="4988365"/>
              <a:ext cx="96842" cy="80970"/>
            </a:xfrm>
            <a:custGeom>
              <a:avLst/>
              <a:gdLst/>
              <a:ahLst/>
              <a:cxnLst>
                <a:cxn ang="0">
                  <a:pos x="47" y="204"/>
                </a:cxn>
                <a:cxn ang="0">
                  <a:pos x="64" y="201"/>
                </a:cxn>
                <a:cxn ang="0">
                  <a:pos x="80" y="197"/>
                </a:cxn>
                <a:cxn ang="0">
                  <a:pos x="95" y="191"/>
                </a:cxn>
                <a:cxn ang="0">
                  <a:pos x="110" y="184"/>
                </a:cxn>
                <a:cxn ang="0">
                  <a:pos x="124" y="177"/>
                </a:cxn>
                <a:cxn ang="0">
                  <a:pos x="138" y="168"/>
                </a:cxn>
                <a:cxn ang="0">
                  <a:pos x="152" y="159"/>
                </a:cxn>
                <a:cxn ang="0">
                  <a:pos x="164" y="150"/>
                </a:cxn>
                <a:cxn ang="0">
                  <a:pos x="177" y="139"/>
                </a:cxn>
                <a:cxn ang="0">
                  <a:pos x="188" y="128"/>
                </a:cxn>
                <a:cxn ang="0">
                  <a:pos x="199" y="117"/>
                </a:cxn>
                <a:cxn ang="0">
                  <a:pos x="208" y="104"/>
                </a:cxn>
                <a:cxn ang="0">
                  <a:pos x="218" y="91"/>
                </a:cxn>
                <a:cxn ang="0">
                  <a:pos x="226" y="77"/>
                </a:cxn>
                <a:cxn ang="0">
                  <a:pos x="234" y="63"/>
                </a:cxn>
                <a:cxn ang="0">
                  <a:pos x="241" y="48"/>
                </a:cxn>
                <a:cxn ang="0">
                  <a:pos x="243" y="35"/>
                </a:cxn>
                <a:cxn ang="0">
                  <a:pos x="243" y="21"/>
                </a:cxn>
                <a:cxn ang="0">
                  <a:pos x="243" y="10"/>
                </a:cxn>
                <a:cxn ang="0">
                  <a:pos x="242" y="0"/>
                </a:cxn>
                <a:cxn ang="0">
                  <a:pos x="236" y="20"/>
                </a:cxn>
                <a:cxn ang="0">
                  <a:pos x="230" y="40"/>
                </a:cxn>
                <a:cxn ang="0">
                  <a:pos x="221" y="59"/>
                </a:cxn>
                <a:cxn ang="0">
                  <a:pos x="210" y="77"/>
                </a:cxn>
                <a:cxn ang="0">
                  <a:pos x="198" y="94"/>
                </a:cxn>
                <a:cxn ang="0">
                  <a:pos x="186" y="110"/>
                </a:cxn>
                <a:cxn ang="0">
                  <a:pos x="171" y="125"/>
                </a:cxn>
                <a:cxn ang="0">
                  <a:pos x="155" y="139"/>
                </a:cxn>
                <a:cxn ang="0">
                  <a:pos x="140" y="152"/>
                </a:cxn>
                <a:cxn ang="0">
                  <a:pos x="122" y="162"/>
                </a:cxn>
                <a:cxn ang="0">
                  <a:pos x="104" y="172"/>
                </a:cxn>
                <a:cxn ang="0">
                  <a:pos x="83" y="180"/>
                </a:cxn>
                <a:cxn ang="0">
                  <a:pos x="64" y="186"/>
                </a:cxn>
                <a:cxn ang="0">
                  <a:pos x="43" y="191"/>
                </a:cxn>
                <a:cxn ang="0">
                  <a:pos x="21" y="194"/>
                </a:cxn>
                <a:cxn ang="0">
                  <a:pos x="0" y="195"/>
                </a:cxn>
                <a:cxn ang="0">
                  <a:pos x="11" y="199"/>
                </a:cxn>
                <a:cxn ang="0">
                  <a:pos x="23" y="202"/>
                </a:cxn>
                <a:cxn ang="0">
                  <a:pos x="35" y="203"/>
                </a:cxn>
                <a:cxn ang="0">
                  <a:pos x="47" y="204"/>
                </a:cxn>
              </a:cxnLst>
              <a:rect l="0" t="0" r="r" b="b"/>
              <a:pathLst>
                <a:path w="243" h="204">
                  <a:moveTo>
                    <a:pt x="47" y="204"/>
                  </a:moveTo>
                  <a:lnTo>
                    <a:pt x="64" y="201"/>
                  </a:lnTo>
                  <a:lnTo>
                    <a:pt x="80" y="197"/>
                  </a:lnTo>
                  <a:lnTo>
                    <a:pt x="95" y="191"/>
                  </a:lnTo>
                  <a:lnTo>
                    <a:pt x="110" y="184"/>
                  </a:lnTo>
                  <a:lnTo>
                    <a:pt x="124" y="177"/>
                  </a:lnTo>
                  <a:lnTo>
                    <a:pt x="138" y="168"/>
                  </a:lnTo>
                  <a:lnTo>
                    <a:pt x="152" y="159"/>
                  </a:lnTo>
                  <a:lnTo>
                    <a:pt x="164" y="150"/>
                  </a:lnTo>
                  <a:lnTo>
                    <a:pt x="177" y="139"/>
                  </a:lnTo>
                  <a:lnTo>
                    <a:pt x="188" y="128"/>
                  </a:lnTo>
                  <a:lnTo>
                    <a:pt x="199" y="117"/>
                  </a:lnTo>
                  <a:lnTo>
                    <a:pt x="208" y="104"/>
                  </a:lnTo>
                  <a:lnTo>
                    <a:pt x="218" y="91"/>
                  </a:lnTo>
                  <a:lnTo>
                    <a:pt x="226" y="77"/>
                  </a:lnTo>
                  <a:lnTo>
                    <a:pt x="234" y="63"/>
                  </a:lnTo>
                  <a:lnTo>
                    <a:pt x="241" y="48"/>
                  </a:lnTo>
                  <a:lnTo>
                    <a:pt x="243" y="35"/>
                  </a:lnTo>
                  <a:lnTo>
                    <a:pt x="243" y="21"/>
                  </a:lnTo>
                  <a:lnTo>
                    <a:pt x="243" y="10"/>
                  </a:lnTo>
                  <a:lnTo>
                    <a:pt x="242" y="0"/>
                  </a:lnTo>
                  <a:lnTo>
                    <a:pt x="236" y="20"/>
                  </a:lnTo>
                  <a:lnTo>
                    <a:pt x="230" y="40"/>
                  </a:lnTo>
                  <a:lnTo>
                    <a:pt x="221" y="59"/>
                  </a:lnTo>
                  <a:lnTo>
                    <a:pt x="210" y="77"/>
                  </a:lnTo>
                  <a:lnTo>
                    <a:pt x="198" y="94"/>
                  </a:lnTo>
                  <a:lnTo>
                    <a:pt x="186" y="110"/>
                  </a:lnTo>
                  <a:lnTo>
                    <a:pt x="171" y="125"/>
                  </a:lnTo>
                  <a:lnTo>
                    <a:pt x="155" y="139"/>
                  </a:lnTo>
                  <a:lnTo>
                    <a:pt x="140" y="152"/>
                  </a:lnTo>
                  <a:lnTo>
                    <a:pt x="122" y="162"/>
                  </a:lnTo>
                  <a:lnTo>
                    <a:pt x="104" y="172"/>
                  </a:lnTo>
                  <a:lnTo>
                    <a:pt x="83" y="180"/>
                  </a:lnTo>
                  <a:lnTo>
                    <a:pt x="64" y="186"/>
                  </a:lnTo>
                  <a:lnTo>
                    <a:pt x="43" y="191"/>
                  </a:lnTo>
                  <a:lnTo>
                    <a:pt x="21" y="194"/>
                  </a:lnTo>
                  <a:lnTo>
                    <a:pt x="0" y="195"/>
                  </a:lnTo>
                  <a:lnTo>
                    <a:pt x="11" y="199"/>
                  </a:lnTo>
                  <a:lnTo>
                    <a:pt x="23" y="202"/>
                  </a:lnTo>
                  <a:lnTo>
                    <a:pt x="35" y="203"/>
                  </a:lnTo>
                  <a:lnTo>
                    <a:pt x="47" y="2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8" name="Freeform 10"/>
            <p:cNvSpPr>
              <a:spLocks/>
            </p:cNvSpPr>
            <p:nvPr/>
          </p:nvSpPr>
          <p:spPr bwMode="auto">
            <a:xfrm>
              <a:off x="7396507" y="4980426"/>
              <a:ext cx="104780" cy="88908"/>
            </a:xfrm>
            <a:custGeom>
              <a:avLst/>
              <a:gdLst/>
              <a:ahLst/>
              <a:cxnLst>
                <a:cxn ang="0">
                  <a:pos x="40" y="222"/>
                </a:cxn>
                <a:cxn ang="0">
                  <a:pos x="60" y="220"/>
                </a:cxn>
                <a:cxn ang="0">
                  <a:pos x="79" y="215"/>
                </a:cxn>
                <a:cxn ang="0">
                  <a:pos x="97" y="211"/>
                </a:cxn>
                <a:cxn ang="0">
                  <a:pos x="115" y="204"/>
                </a:cxn>
                <a:cxn ang="0">
                  <a:pos x="132" y="196"/>
                </a:cxn>
                <a:cxn ang="0">
                  <a:pos x="148" y="187"/>
                </a:cxn>
                <a:cxn ang="0">
                  <a:pos x="164" y="177"/>
                </a:cxn>
                <a:cxn ang="0">
                  <a:pos x="179" y="166"/>
                </a:cxn>
                <a:cxn ang="0">
                  <a:pos x="193" y="153"/>
                </a:cxn>
                <a:cxn ang="0">
                  <a:pos x="206" y="140"/>
                </a:cxn>
                <a:cxn ang="0">
                  <a:pos x="218" y="125"/>
                </a:cxn>
                <a:cxn ang="0">
                  <a:pos x="229" y="111"/>
                </a:cxn>
                <a:cxn ang="0">
                  <a:pos x="240" y="95"/>
                </a:cxn>
                <a:cxn ang="0">
                  <a:pos x="247" y="78"/>
                </a:cxn>
                <a:cxn ang="0">
                  <a:pos x="255" y="61"/>
                </a:cxn>
                <a:cxn ang="0">
                  <a:pos x="262" y="43"/>
                </a:cxn>
                <a:cxn ang="0">
                  <a:pos x="262" y="42"/>
                </a:cxn>
                <a:cxn ang="0">
                  <a:pos x="262" y="32"/>
                </a:cxn>
                <a:cxn ang="0">
                  <a:pos x="261" y="21"/>
                </a:cxn>
                <a:cxn ang="0">
                  <a:pos x="260" y="10"/>
                </a:cxn>
                <a:cxn ang="0">
                  <a:pos x="258" y="0"/>
                </a:cxn>
                <a:cxn ang="0">
                  <a:pos x="253" y="22"/>
                </a:cxn>
                <a:cxn ang="0">
                  <a:pos x="247" y="43"/>
                </a:cxn>
                <a:cxn ang="0">
                  <a:pos x="240" y="63"/>
                </a:cxn>
                <a:cxn ang="0">
                  <a:pos x="229" y="83"/>
                </a:cxn>
                <a:cxn ang="0">
                  <a:pos x="218" y="101"/>
                </a:cxn>
                <a:cxn ang="0">
                  <a:pos x="206" y="119"/>
                </a:cxn>
                <a:cxn ang="0">
                  <a:pos x="191" y="134"/>
                </a:cxn>
                <a:cxn ang="0">
                  <a:pos x="177" y="149"/>
                </a:cxn>
                <a:cxn ang="0">
                  <a:pos x="160" y="162"/>
                </a:cxn>
                <a:cxn ang="0">
                  <a:pos x="142" y="175"/>
                </a:cxn>
                <a:cxn ang="0">
                  <a:pos x="123" y="185"/>
                </a:cxn>
                <a:cxn ang="0">
                  <a:pos x="102" y="193"/>
                </a:cxn>
                <a:cxn ang="0">
                  <a:pos x="82" y="200"/>
                </a:cxn>
                <a:cxn ang="0">
                  <a:pos x="61" y="205"/>
                </a:cxn>
                <a:cxn ang="0">
                  <a:pos x="38" y="209"/>
                </a:cxn>
                <a:cxn ang="0">
                  <a:pos x="16" y="210"/>
                </a:cxn>
                <a:cxn ang="0">
                  <a:pos x="8" y="210"/>
                </a:cxn>
                <a:cxn ang="0">
                  <a:pos x="0" y="209"/>
                </a:cxn>
                <a:cxn ang="0">
                  <a:pos x="9" y="213"/>
                </a:cxn>
                <a:cxn ang="0">
                  <a:pos x="19" y="216"/>
                </a:cxn>
                <a:cxn ang="0">
                  <a:pos x="30" y="220"/>
                </a:cxn>
                <a:cxn ang="0">
                  <a:pos x="40" y="222"/>
                </a:cxn>
              </a:cxnLst>
              <a:rect l="0" t="0" r="r" b="b"/>
              <a:pathLst>
                <a:path w="262" h="222">
                  <a:moveTo>
                    <a:pt x="40" y="222"/>
                  </a:moveTo>
                  <a:lnTo>
                    <a:pt x="60" y="220"/>
                  </a:lnTo>
                  <a:lnTo>
                    <a:pt x="79" y="215"/>
                  </a:lnTo>
                  <a:lnTo>
                    <a:pt x="97" y="211"/>
                  </a:lnTo>
                  <a:lnTo>
                    <a:pt x="115" y="204"/>
                  </a:lnTo>
                  <a:lnTo>
                    <a:pt x="132" y="196"/>
                  </a:lnTo>
                  <a:lnTo>
                    <a:pt x="148" y="187"/>
                  </a:lnTo>
                  <a:lnTo>
                    <a:pt x="164" y="177"/>
                  </a:lnTo>
                  <a:lnTo>
                    <a:pt x="179" y="166"/>
                  </a:lnTo>
                  <a:lnTo>
                    <a:pt x="193" y="153"/>
                  </a:lnTo>
                  <a:lnTo>
                    <a:pt x="206" y="140"/>
                  </a:lnTo>
                  <a:lnTo>
                    <a:pt x="218" y="125"/>
                  </a:lnTo>
                  <a:lnTo>
                    <a:pt x="229" y="111"/>
                  </a:lnTo>
                  <a:lnTo>
                    <a:pt x="240" y="95"/>
                  </a:lnTo>
                  <a:lnTo>
                    <a:pt x="247" y="78"/>
                  </a:lnTo>
                  <a:lnTo>
                    <a:pt x="255" y="61"/>
                  </a:lnTo>
                  <a:lnTo>
                    <a:pt x="262" y="43"/>
                  </a:lnTo>
                  <a:lnTo>
                    <a:pt x="262" y="42"/>
                  </a:lnTo>
                  <a:lnTo>
                    <a:pt x="262" y="32"/>
                  </a:lnTo>
                  <a:lnTo>
                    <a:pt x="261" y="21"/>
                  </a:lnTo>
                  <a:lnTo>
                    <a:pt x="260" y="10"/>
                  </a:lnTo>
                  <a:lnTo>
                    <a:pt x="258" y="0"/>
                  </a:lnTo>
                  <a:lnTo>
                    <a:pt x="253" y="22"/>
                  </a:lnTo>
                  <a:lnTo>
                    <a:pt x="247" y="43"/>
                  </a:lnTo>
                  <a:lnTo>
                    <a:pt x="240" y="63"/>
                  </a:lnTo>
                  <a:lnTo>
                    <a:pt x="229" y="83"/>
                  </a:lnTo>
                  <a:lnTo>
                    <a:pt x="218" y="101"/>
                  </a:lnTo>
                  <a:lnTo>
                    <a:pt x="206" y="119"/>
                  </a:lnTo>
                  <a:lnTo>
                    <a:pt x="191" y="134"/>
                  </a:lnTo>
                  <a:lnTo>
                    <a:pt x="177" y="149"/>
                  </a:lnTo>
                  <a:lnTo>
                    <a:pt x="160" y="162"/>
                  </a:lnTo>
                  <a:lnTo>
                    <a:pt x="142" y="175"/>
                  </a:lnTo>
                  <a:lnTo>
                    <a:pt x="123" y="185"/>
                  </a:lnTo>
                  <a:lnTo>
                    <a:pt x="102" y="193"/>
                  </a:lnTo>
                  <a:lnTo>
                    <a:pt x="82" y="200"/>
                  </a:lnTo>
                  <a:lnTo>
                    <a:pt x="61" y="205"/>
                  </a:lnTo>
                  <a:lnTo>
                    <a:pt x="38" y="209"/>
                  </a:lnTo>
                  <a:lnTo>
                    <a:pt x="16" y="210"/>
                  </a:lnTo>
                  <a:lnTo>
                    <a:pt x="8" y="210"/>
                  </a:lnTo>
                  <a:lnTo>
                    <a:pt x="0" y="209"/>
                  </a:lnTo>
                  <a:lnTo>
                    <a:pt x="9" y="213"/>
                  </a:lnTo>
                  <a:lnTo>
                    <a:pt x="19" y="216"/>
                  </a:lnTo>
                  <a:lnTo>
                    <a:pt x="30" y="220"/>
                  </a:lnTo>
                  <a:lnTo>
                    <a:pt x="40" y="222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9" name="Freeform 11"/>
            <p:cNvSpPr>
              <a:spLocks/>
            </p:cNvSpPr>
            <p:nvPr/>
          </p:nvSpPr>
          <p:spPr bwMode="auto">
            <a:xfrm>
              <a:off x="7390157" y="4974076"/>
              <a:ext cx="111130" cy="92083"/>
            </a:xfrm>
            <a:custGeom>
              <a:avLst/>
              <a:gdLst/>
              <a:ahLst/>
              <a:cxnLst>
                <a:cxn ang="0">
                  <a:pos x="36" y="234"/>
                </a:cxn>
                <a:cxn ang="0">
                  <a:pos x="57" y="233"/>
                </a:cxn>
                <a:cxn ang="0">
                  <a:pos x="79" y="230"/>
                </a:cxn>
                <a:cxn ang="0">
                  <a:pos x="100" y="225"/>
                </a:cxn>
                <a:cxn ang="0">
                  <a:pos x="119" y="219"/>
                </a:cxn>
                <a:cxn ang="0">
                  <a:pos x="140" y="211"/>
                </a:cxn>
                <a:cxn ang="0">
                  <a:pos x="158" y="201"/>
                </a:cxn>
                <a:cxn ang="0">
                  <a:pos x="176" y="191"/>
                </a:cxn>
                <a:cxn ang="0">
                  <a:pos x="191" y="178"/>
                </a:cxn>
                <a:cxn ang="0">
                  <a:pos x="207" y="164"/>
                </a:cxn>
                <a:cxn ang="0">
                  <a:pos x="222" y="149"/>
                </a:cxn>
                <a:cxn ang="0">
                  <a:pos x="234" y="133"/>
                </a:cxn>
                <a:cxn ang="0">
                  <a:pos x="246" y="116"/>
                </a:cxn>
                <a:cxn ang="0">
                  <a:pos x="257" y="98"/>
                </a:cxn>
                <a:cxn ang="0">
                  <a:pos x="266" y="79"/>
                </a:cxn>
                <a:cxn ang="0">
                  <a:pos x="272" y="59"/>
                </a:cxn>
                <a:cxn ang="0">
                  <a:pos x="278" y="39"/>
                </a:cxn>
                <a:cxn ang="0">
                  <a:pos x="277" y="28"/>
                </a:cxn>
                <a:cxn ang="0">
                  <a:pos x="275" y="18"/>
                </a:cxn>
                <a:cxn ang="0">
                  <a:pos x="272" y="9"/>
                </a:cxn>
                <a:cxn ang="0">
                  <a:pos x="269" y="0"/>
                </a:cxn>
                <a:cxn ang="0">
                  <a:pos x="267" y="23"/>
                </a:cxn>
                <a:cxn ang="0">
                  <a:pos x="261" y="44"/>
                </a:cxn>
                <a:cxn ang="0">
                  <a:pos x="254" y="66"/>
                </a:cxn>
                <a:cxn ang="0">
                  <a:pos x="246" y="86"/>
                </a:cxn>
                <a:cxn ang="0">
                  <a:pos x="235" y="105"/>
                </a:cxn>
                <a:cxn ang="0">
                  <a:pos x="223" y="124"/>
                </a:cxn>
                <a:cxn ang="0">
                  <a:pos x="209" y="141"/>
                </a:cxn>
                <a:cxn ang="0">
                  <a:pos x="195" y="156"/>
                </a:cxn>
                <a:cxn ang="0">
                  <a:pos x="178" y="170"/>
                </a:cxn>
                <a:cxn ang="0">
                  <a:pos x="160" y="183"/>
                </a:cxn>
                <a:cxn ang="0">
                  <a:pos x="141" y="194"/>
                </a:cxn>
                <a:cxn ang="0">
                  <a:pos x="122" y="203"/>
                </a:cxn>
                <a:cxn ang="0">
                  <a:pos x="100" y="211"/>
                </a:cxn>
                <a:cxn ang="0">
                  <a:pos x="78" y="215"/>
                </a:cxn>
                <a:cxn ang="0">
                  <a:pos x="55" y="219"/>
                </a:cxn>
                <a:cxn ang="0">
                  <a:pos x="33" y="220"/>
                </a:cxn>
                <a:cxn ang="0">
                  <a:pos x="16" y="220"/>
                </a:cxn>
                <a:cxn ang="0">
                  <a:pos x="0" y="218"/>
                </a:cxn>
                <a:cxn ang="0">
                  <a:pos x="9" y="223"/>
                </a:cxn>
                <a:cxn ang="0">
                  <a:pos x="17" y="227"/>
                </a:cxn>
                <a:cxn ang="0">
                  <a:pos x="26" y="231"/>
                </a:cxn>
                <a:cxn ang="0">
                  <a:pos x="36" y="234"/>
                </a:cxn>
              </a:cxnLst>
              <a:rect l="0" t="0" r="r" b="b"/>
              <a:pathLst>
                <a:path w="278" h="234">
                  <a:moveTo>
                    <a:pt x="36" y="234"/>
                  </a:moveTo>
                  <a:lnTo>
                    <a:pt x="57" y="233"/>
                  </a:lnTo>
                  <a:lnTo>
                    <a:pt x="79" y="230"/>
                  </a:lnTo>
                  <a:lnTo>
                    <a:pt x="100" y="225"/>
                  </a:lnTo>
                  <a:lnTo>
                    <a:pt x="119" y="219"/>
                  </a:lnTo>
                  <a:lnTo>
                    <a:pt x="140" y="211"/>
                  </a:lnTo>
                  <a:lnTo>
                    <a:pt x="158" y="201"/>
                  </a:lnTo>
                  <a:lnTo>
                    <a:pt x="176" y="191"/>
                  </a:lnTo>
                  <a:lnTo>
                    <a:pt x="191" y="178"/>
                  </a:lnTo>
                  <a:lnTo>
                    <a:pt x="207" y="164"/>
                  </a:lnTo>
                  <a:lnTo>
                    <a:pt x="222" y="149"/>
                  </a:lnTo>
                  <a:lnTo>
                    <a:pt x="234" y="133"/>
                  </a:lnTo>
                  <a:lnTo>
                    <a:pt x="246" y="116"/>
                  </a:lnTo>
                  <a:lnTo>
                    <a:pt x="257" y="98"/>
                  </a:lnTo>
                  <a:lnTo>
                    <a:pt x="266" y="79"/>
                  </a:lnTo>
                  <a:lnTo>
                    <a:pt x="272" y="59"/>
                  </a:lnTo>
                  <a:lnTo>
                    <a:pt x="278" y="39"/>
                  </a:lnTo>
                  <a:lnTo>
                    <a:pt x="277" y="28"/>
                  </a:lnTo>
                  <a:lnTo>
                    <a:pt x="275" y="18"/>
                  </a:lnTo>
                  <a:lnTo>
                    <a:pt x="272" y="9"/>
                  </a:lnTo>
                  <a:lnTo>
                    <a:pt x="269" y="0"/>
                  </a:lnTo>
                  <a:lnTo>
                    <a:pt x="267" y="23"/>
                  </a:lnTo>
                  <a:lnTo>
                    <a:pt x="261" y="44"/>
                  </a:lnTo>
                  <a:lnTo>
                    <a:pt x="254" y="66"/>
                  </a:lnTo>
                  <a:lnTo>
                    <a:pt x="246" y="86"/>
                  </a:lnTo>
                  <a:lnTo>
                    <a:pt x="235" y="105"/>
                  </a:lnTo>
                  <a:lnTo>
                    <a:pt x="223" y="124"/>
                  </a:lnTo>
                  <a:lnTo>
                    <a:pt x="209" y="141"/>
                  </a:lnTo>
                  <a:lnTo>
                    <a:pt x="195" y="156"/>
                  </a:lnTo>
                  <a:lnTo>
                    <a:pt x="178" y="170"/>
                  </a:lnTo>
                  <a:lnTo>
                    <a:pt x="160" y="183"/>
                  </a:lnTo>
                  <a:lnTo>
                    <a:pt x="141" y="194"/>
                  </a:lnTo>
                  <a:lnTo>
                    <a:pt x="122" y="203"/>
                  </a:lnTo>
                  <a:lnTo>
                    <a:pt x="100" y="211"/>
                  </a:lnTo>
                  <a:lnTo>
                    <a:pt x="78" y="215"/>
                  </a:lnTo>
                  <a:lnTo>
                    <a:pt x="55" y="219"/>
                  </a:lnTo>
                  <a:lnTo>
                    <a:pt x="33" y="220"/>
                  </a:lnTo>
                  <a:lnTo>
                    <a:pt x="16" y="220"/>
                  </a:lnTo>
                  <a:lnTo>
                    <a:pt x="0" y="218"/>
                  </a:lnTo>
                  <a:lnTo>
                    <a:pt x="9" y="223"/>
                  </a:lnTo>
                  <a:lnTo>
                    <a:pt x="17" y="227"/>
                  </a:lnTo>
                  <a:lnTo>
                    <a:pt x="26" y="231"/>
                  </a:lnTo>
                  <a:lnTo>
                    <a:pt x="36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0" name="Freeform 12"/>
            <p:cNvSpPr>
              <a:spLocks/>
            </p:cNvSpPr>
            <p:nvPr/>
          </p:nvSpPr>
          <p:spPr bwMode="auto">
            <a:xfrm>
              <a:off x="7385394" y="4966138"/>
              <a:ext cx="114305" cy="96846"/>
            </a:xfrm>
            <a:custGeom>
              <a:avLst/>
              <a:gdLst/>
              <a:ahLst/>
              <a:cxnLst>
                <a:cxn ang="0">
                  <a:pos x="32" y="244"/>
                </a:cxn>
                <a:cxn ang="0">
                  <a:pos x="40" y="245"/>
                </a:cxn>
                <a:cxn ang="0">
                  <a:pos x="48" y="245"/>
                </a:cxn>
                <a:cxn ang="0">
                  <a:pos x="70" y="244"/>
                </a:cxn>
                <a:cxn ang="0">
                  <a:pos x="93" y="240"/>
                </a:cxn>
                <a:cxn ang="0">
                  <a:pos x="114" y="235"/>
                </a:cxn>
                <a:cxn ang="0">
                  <a:pos x="134" y="228"/>
                </a:cxn>
                <a:cxn ang="0">
                  <a:pos x="155" y="220"/>
                </a:cxn>
                <a:cxn ang="0">
                  <a:pos x="174" y="210"/>
                </a:cxn>
                <a:cxn ang="0">
                  <a:pos x="192" y="197"/>
                </a:cxn>
                <a:cxn ang="0">
                  <a:pos x="209" y="184"/>
                </a:cxn>
                <a:cxn ang="0">
                  <a:pos x="223" y="169"/>
                </a:cxn>
                <a:cxn ang="0">
                  <a:pos x="238" y="154"/>
                </a:cxn>
                <a:cxn ang="0">
                  <a:pos x="250" y="136"/>
                </a:cxn>
                <a:cxn ang="0">
                  <a:pos x="261" y="118"/>
                </a:cxn>
                <a:cxn ang="0">
                  <a:pos x="272" y="98"/>
                </a:cxn>
                <a:cxn ang="0">
                  <a:pos x="279" y="78"/>
                </a:cxn>
                <a:cxn ang="0">
                  <a:pos x="285" y="57"/>
                </a:cxn>
                <a:cxn ang="0">
                  <a:pos x="290" y="35"/>
                </a:cxn>
                <a:cxn ang="0">
                  <a:pos x="287" y="26"/>
                </a:cxn>
                <a:cxn ang="0">
                  <a:pos x="284" y="17"/>
                </a:cxn>
                <a:cxn ang="0">
                  <a:pos x="281" y="9"/>
                </a:cxn>
                <a:cxn ang="0">
                  <a:pos x="277" y="0"/>
                </a:cxn>
                <a:cxn ang="0">
                  <a:pos x="277" y="13"/>
                </a:cxn>
                <a:cxn ang="0">
                  <a:pos x="276" y="24"/>
                </a:cxn>
                <a:cxn ang="0">
                  <a:pos x="275" y="35"/>
                </a:cxn>
                <a:cxn ang="0">
                  <a:pos x="273" y="47"/>
                </a:cxn>
                <a:cxn ang="0">
                  <a:pos x="267" y="69"/>
                </a:cxn>
                <a:cxn ang="0">
                  <a:pos x="259" y="89"/>
                </a:cxn>
                <a:cxn ang="0">
                  <a:pos x="249" y="110"/>
                </a:cxn>
                <a:cxn ang="0">
                  <a:pos x="238" y="129"/>
                </a:cxn>
                <a:cxn ang="0">
                  <a:pos x="224" y="147"/>
                </a:cxn>
                <a:cxn ang="0">
                  <a:pos x="210" y="163"/>
                </a:cxn>
                <a:cxn ang="0">
                  <a:pos x="194" y="177"/>
                </a:cxn>
                <a:cxn ang="0">
                  <a:pos x="176" y="191"/>
                </a:cxn>
                <a:cxn ang="0">
                  <a:pos x="157" y="202"/>
                </a:cxn>
                <a:cxn ang="0">
                  <a:pos x="137" y="212"/>
                </a:cxn>
                <a:cxn ang="0">
                  <a:pos x="115" y="220"/>
                </a:cxn>
                <a:cxn ang="0">
                  <a:pos x="94" y="226"/>
                </a:cxn>
                <a:cxn ang="0">
                  <a:pos x="83" y="228"/>
                </a:cxn>
                <a:cxn ang="0">
                  <a:pos x="71" y="229"/>
                </a:cxn>
                <a:cxn ang="0">
                  <a:pos x="59" y="230"/>
                </a:cxn>
                <a:cxn ang="0">
                  <a:pos x="48" y="230"/>
                </a:cxn>
                <a:cxn ang="0">
                  <a:pos x="35" y="230"/>
                </a:cxn>
                <a:cxn ang="0">
                  <a:pos x="24" y="229"/>
                </a:cxn>
                <a:cxn ang="0">
                  <a:pos x="12" y="227"/>
                </a:cxn>
                <a:cxn ang="0">
                  <a:pos x="0" y="226"/>
                </a:cxn>
                <a:cxn ang="0">
                  <a:pos x="15" y="236"/>
                </a:cxn>
                <a:cxn ang="0">
                  <a:pos x="32" y="244"/>
                </a:cxn>
              </a:cxnLst>
              <a:rect l="0" t="0" r="r" b="b"/>
              <a:pathLst>
                <a:path w="290" h="245">
                  <a:moveTo>
                    <a:pt x="32" y="244"/>
                  </a:moveTo>
                  <a:lnTo>
                    <a:pt x="40" y="245"/>
                  </a:lnTo>
                  <a:lnTo>
                    <a:pt x="48" y="245"/>
                  </a:lnTo>
                  <a:lnTo>
                    <a:pt x="70" y="244"/>
                  </a:lnTo>
                  <a:lnTo>
                    <a:pt x="93" y="240"/>
                  </a:lnTo>
                  <a:lnTo>
                    <a:pt x="114" y="235"/>
                  </a:lnTo>
                  <a:lnTo>
                    <a:pt x="134" y="228"/>
                  </a:lnTo>
                  <a:lnTo>
                    <a:pt x="155" y="220"/>
                  </a:lnTo>
                  <a:lnTo>
                    <a:pt x="174" y="210"/>
                  </a:lnTo>
                  <a:lnTo>
                    <a:pt x="192" y="197"/>
                  </a:lnTo>
                  <a:lnTo>
                    <a:pt x="209" y="184"/>
                  </a:lnTo>
                  <a:lnTo>
                    <a:pt x="223" y="169"/>
                  </a:lnTo>
                  <a:lnTo>
                    <a:pt x="238" y="154"/>
                  </a:lnTo>
                  <a:lnTo>
                    <a:pt x="250" y="136"/>
                  </a:lnTo>
                  <a:lnTo>
                    <a:pt x="261" y="118"/>
                  </a:lnTo>
                  <a:lnTo>
                    <a:pt x="272" y="98"/>
                  </a:lnTo>
                  <a:lnTo>
                    <a:pt x="279" y="78"/>
                  </a:lnTo>
                  <a:lnTo>
                    <a:pt x="285" y="57"/>
                  </a:lnTo>
                  <a:lnTo>
                    <a:pt x="290" y="35"/>
                  </a:lnTo>
                  <a:lnTo>
                    <a:pt x="287" y="26"/>
                  </a:lnTo>
                  <a:lnTo>
                    <a:pt x="284" y="17"/>
                  </a:lnTo>
                  <a:lnTo>
                    <a:pt x="281" y="9"/>
                  </a:lnTo>
                  <a:lnTo>
                    <a:pt x="277" y="0"/>
                  </a:lnTo>
                  <a:lnTo>
                    <a:pt x="277" y="13"/>
                  </a:lnTo>
                  <a:lnTo>
                    <a:pt x="276" y="24"/>
                  </a:lnTo>
                  <a:lnTo>
                    <a:pt x="275" y="35"/>
                  </a:lnTo>
                  <a:lnTo>
                    <a:pt x="273" y="47"/>
                  </a:lnTo>
                  <a:lnTo>
                    <a:pt x="267" y="69"/>
                  </a:lnTo>
                  <a:lnTo>
                    <a:pt x="259" y="89"/>
                  </a:lnTo>
                  <a:lnTo>
                    <a:pt x="249" y="110"/>
                  </a:lnTo>
                  <a:lnTo>
                    <a:pt x="238" y="129"/>
                  </a:lnTo>
                  <a:lnTo>
                    <a:pt x="224" y="147"/>
                  </a:lnTo>
                  <a:lnTo>
                    <a:pt x="210" y="163"/>
                  </a:lnTo>
                  <a:lnTo>
                    <a:pt x="194" y="177"/>
                  </a:lnTo>
                  <a:lnTo>
                    <a:pt x="176" y="191"/>
                  </a:lnTo>
                  <a:lnTo>
                    <a:pt x="157" y="202"/>
                  </a:lnTo>
                  <a:lnTo>
                    <a:pt x="137" y="212"/>
                  </a:lnTo>
                  <a:lnTo>
                    <a:pt x="115" y="220"/>
                  </a:lnTo>
                  <a:lnTo>
                    <a:pt x="94" y="226"/>
                  </a:lnTo>
                  <a:lnTo>
                    <a:pt x="83" y="228"/>
                  </a:lnTo>
                  <a:lnTo>
                    <a:pt x="71" y="229"/>
                  </a:lnTo>
                  <a:lnTo>
                    <a:pt x="59" y="230"/>
                  </a:lnTo>
                  <a:lnTo>
                    <a:pt x="48" y="230"/>
                  </a:lnTo>
                  <a:lnTo>
                    <a:pt x="35" y="230"/>
                  </a:lnTo>
                  <a:lnTo>
                    <a:pt x="24" y="229"/>
                  </a:lnTo>
                  <a:lnTo>
                    <a:pt x="12" y="227"/>
                  </a:lnTo>
                  <a:lnTo>
                    <a:pt x="0" y="226"/>
                  </a:lnTo>
                  <a:lnTo>
                    <a:pt x="15" y="236"/>
                  </a:lnTo>
                  <a:lnTo>
                    <a:pt x="32" y="244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1" name="Freeform 13"/>
            <p:cNvSpPr>
              <a:spLocks/>
            </p:cNvSpPr>
            <p:nvPr/>
          </p:nvSpPr>
          <p:spPr bwMode="auto">
            <a:xfrm>
              <a:off x="7380631" y="4961375"/>
              <a:ext cx="115893" cy="98434"/>
            </a:xfrm>
            <a:custGeom>
              <a:avLst/>
              <a:gdLst/>
              <a:ahLst/>
              <a:cxnLst>
                <a:cxn ang="0">
                  <a:pos x="27" y="249"/>
                </a:cxn>
                <a:cxn ang="0">
                  <a:pos x="43" y="251"/>
                </a:cxn>
                <a:cxn ang="0">
                  <a:pos x="60" y="251"/>
                </a:cxn>
                <a:cxn ang="0">
                  <a:pos x="82" y="250"/>
                </a:cxn>
                <a:cxn ang="0">
                  <a:pos x="105" y="246"/>
                </a:cxn>
                <a:cxn ang="0">
                  <a:pos x="127" y="242"/>
                </a:cxn>
                <a:cxn ang="0">
                  <a:pos x="149" y="234"/>
                </a:cxn>
                <a:cxn ang="0">
                  <a:pos x="168" y="225"/>
                </a:cxn>
                <a:cxn ang="0">
                  <a:pos x="187" y="214"/>
                </a:cxn>
                <a:cxn ang="0">
                  <a:pos x="205" y="201"/>
                </a:cxn>
                <a:cxn ang="0">
                  <a:pos x="222" y="187"/>
                </a:cxn>
                <a:cxn ang="0">
                  <a:pos x="236" y="172"/>
                </a:cxn>
                <a:cxn ang="0">
                  <a:pos x="250" y="155"/>
                </a:cxn>
                <a:cxn ang="0">
                  <a:pos x="262" y="136"/>
                </a:cxn>
                <a:cxn ang="0">
                  <a:pos x="273" y="117"/>
                </a:cxn>
                <a:cxn ang="0">
                  <a:pos x="281" y="97"/>
                </a:cxn>
                <a:cxn ang="0">
                  <a:pos x="288" y="75"/>
                </a:cxn>
                <a:cxn ang="0">
                  <a:pos x="294" y="54"/>
                </a:cxn>
                <a:cxn ang="0">
                  <a:pos x="296" y="31"/>
                </a:cxn>
                <a:cxn ang="0">
                  <a:pos x="289" y="14"/>
                </a:cxn>
                <a:cxn ang="0">
                  <a:pos x="281" y="0"/>
                </a:cxn>
                <a:cxn ang="0">
                  <a:pos x="282" y="7"/>
                </a:cxn>
                <a:cxn ang="0">
                  <a:pos x="282" y="13"/>
                </a:cxn>
                <a:cxn ang="0">
                  <a:pos x="282" y="26"/>
                </a:cxn>
                <a:cxn ang="0">
                  <a:pos x="281" y="37"/>
                </a:cxn>
                <a:cxn ang="0">
                  <a:pos x="280" y="48"/>
                </a:cxn>
                <a:cxn ang="0">
                  <a:pos x="278" y="58"/>
                </a:cxn>
                <a:cxn ang="0">
                  <a:pos x="272" y="80"/>
                </a:cxn>
                <a:cxn ang="0">
                  <a:pos x="264" y="101"/>
                </a:cxn>
                <a:cxn ang="0">
                  <a:pos x="255" y="120"/>
                </a:cxn>
                <a:cxn ang="0">
                  <a:pos x="244" y="138"/>
                </a:cxn>
                <a:cxn ang="0">
                  <a:pos x="232" y="155"/>
                </a:cxn>
                <a:cxn ang="0">
                  <a:pos x="217" y="171"/>
                </a:cxn>
                <a:cxn ang="0">
                  <a:pos x="201" y="186"/>
                </a:cxn>
                <a:cxn ang="0">
                  <a:pos x="185" y="199"/>
                </a:cxn>
                <a:cxn ang="0">
                  <a:pos x="165" y="210"/>
                </a:cxn>
                <a:cxn ang="0">
                  <a:pos x="146" y="219"/>
                </a:cxn>
                <a:cxn ang="0">
                  <a:pos x="126" y="227"/>
                </a:cxn>
                <a:cxn ang="0">
                  <a:pos x="105" y="232"/>
                </a:cxn>
                <a:cxn ang="0">
                  <a:pos x="93" y="234"/>
                </a:cxn>
                <a:cxn ang="0">
                  <a:pos x="82" y="235"/>
                </a:cxn>
                <a:cxn ang="0">
                  <a:pos x="71" y="236"/>
                </a:cxn>
                <a:cxn ang="0">
                  <a:pos x="60" y="236"/>
                </a:cxn>
                <a:cxn ang="0">
                  <a:pos x="44" y="236"/>
                </a:cxn>
                <a:cxn ang="0">
                  <a:pos x="29" y="235"/>
                </a:cxn>
                <a:cxn ang="0">
                  <a:pos x="14" y="232"/>
                </a:cxn>
                <a:cxn ang="0">
                  <a:pos x="0" y="228"/>
                </a:cxn>
                <a:cxn ang="0">
                  <a:pos x="12" y="240"/>
                </a:cxn>
                <a:cxn ang="0">
                  <a:pos x="27" y="249"/>
                </a:cxn>
              </a:cxnLst>
              <a:rect l="0" t="0" r="r" b="b"/>
              <a:pathLst>
                <a:path w="296" h="251">
                  <a:moveTo>
                    <a:pt x="27" y="249"/>
                  </a:moveTo>
                  <a:lnTo>
                    <a:pt x="43" y="251"/>
                  </a:lnTo>
                  <a:lnTo>
                    <a:pt x="60" y="251"/>
                  </a:lnTo>
                  <a:lnTo>
                    <a:pt x="82" y="250"/>
                  </a:lnTo>
                  <a:lnTo>
                    <a:pt x="105" y="246"/>
                  </a:lnTo>
                  <a:lnTo>
                    <a:pt x="127" y="242"/>
                  </a:lnTo>
                  <a:lnTo>
                    <a:pt x="149" y="234"/>
                  </a:lnTo>
                  <a:lnTo>
                    <a:pt x="168" y="225"/>
                  </a:lnTo>
                  <a:lnTo>
                    <a:pt x="187" y="214"/>
                  </a:lnTo>
                  <a:lnTo>
                    <a:pt x="205" y="201"/>
                  </a:lnTo>
                  <a:lnTo>
                    <a:pt x="222" y="187"/>
                  </a:lnTo>
                  <a:lnTo>
                    <a:pt x="236" y="172"/>
                  </a:lnTo>
                  <a:lnTo>
                    <a:pt x="250" y="155"/>
                  </a:lnTo>
                  <a:lnTo>
                    <a:pt x="262" y="136"/>
                  </a:lnTo>
                  <a:lnTo>
                    <a:pt x="273" y="117"/>
                  </a:lnTo>
                  <a:lnTo>
                    <a:pt x="281" y="97"/>
                  </a:lnTo>
                  <a:lnTo>
                    <a:pt x="288" y="75"/>
                  </a:lnTo>
                  <a:lnTo>
                    <a:pt x="294" y="54"/>
                  </a:lnTo>
                  <a:lnTo>
                    <a:pt x="296" y="31"/>
                  </a:lnTo>
                  <a:lnTo>
                    <a:pt x="289" y="14"/>
                  </a:lnTo>
                  <a:lnTo>
                    <a:pt x="281" y="0"/>
                  </a:lnTo>
                  <a:lnTo>
                    <a:pt x="282" y="7"/>
                  </a:lnTo>
                  <a:lnTo>
                    <a:pt x="282" y="13"/>
                  </a:lnTo>
                  <a:lnTo>
                    <a:pt x="282" y="26"/>
                  </a:lnTo>
                  <a:lnTo>
                    <a:pt x="281" y="37"/>
                  </a:lnTo>
                  <a:lnTo>
                    <a:pt x="280" y="48"/>
                  </a:lnTo>
                  <a:lnTo>
                    <a:pt x="278" y="58"/>
                  </a:lnTo>
                  <a:lnTo>
                    <a:pt x="272" y="80"/>
                  </a:lnTo>
                  <a:lnTo>
                    <a:pt x="264" y="101"/>
                  </a:lnTo>
                  <a:lnTo>
                    <a:pt x="255" y="120"/>
                  </a:lnTo>
                  <a:lnTo>
                    <a:pt x="244" y="138"/>
                  </a:lnTo>
                  <a:lnTo>
                    <a:pt x="232" y="155"/>
                  </a:lnTo>
                  <a:lnTo>
                    <a:pt x="217" y="171"/>
                  </a:lnTo>
                  <a:lnTo>
                    <a:pt x="201" y="186"/>
                  </a:lnTo>
                  <a:lnTo>
                    <a:pt x="185" y="199"/>
                  </a:lnTo>
                  <a:lnTo>
                    <a:pt x="165" y="210"/>
                  </a:lnTo>
                  <a:lnTo>
                    <a:pt x="146" y="219"/>
                  </a:lnTo>
                  <a:lnTo>
                    <a:pt x="126" y="227"/>
                  </a:lnTo>
                  <a:lnTo>
                    <a:pt x="105" y="232"/>
                  </a:lnTo>
                  <a:lnTo>
                    <a:pt x="93" y="234"/>
                  </a:lnTo>
                  <a:lnTo>
                    <a:pt x="82" y="235"/>
                  </a:lnTo>
                  <a:lnTo>
                    <a:pt x="71" y="236"/>
                  </a:lnTo>
                  <a:lnTo>
                    <a:pt x="60" y="236"/>
                  </a:lnTo>
                  <a:lnTo>
                    <a:pt x="44" y="236"/>
                  </a:lnTo>
                  <a:lnTo>
                    <a:pt x="29" y="235"/>
                  </a:lnTo>
                  <a:lnTo>
                    <a:pt x="14" y="232"/>
                  </a:lnTo>
                  <a:lnTo>
                    <a:pt x="0" y="228"/>
                  </a:lnTo>
                  <a:lnTo>
                    <a:pt x="12" y="240"/>
                  </a:lnTo>
                  <a:lnTo>
                    <a:pt x="27" y="24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2" name="Freeform 14"/>
            <p:cNvSpPr>
              <a:spLocks/>
            </p:cNvSpPr>
            <p:nvPr/>
          </p:nvSpPr>
          <p:spPr bwMode="auto">
            <a:xfrm>
              <a:off x="7374281" y="4955024"/>
              <a:ext cx="120656" cy="103197"/>
            </a:xfrm>
            <a:custGeom>
              <a:avLst/>
              <a:gdLst/>
              <a:ahLst/>
              <a:cxnLst>
                <a:cxn ang="0">
                  <a:pos x="24" y="254"/>
                </a:cxn>
                <a:cxn ang="0">
                  <a:pos x="36" y="255"/>
                </a:cxn>
                <a:cxn ang="0">
                  <a:pos x="48" y="257"/>
                </a:cxn>
                <a:cxn ang="0">
                  <a:pos x="59" y="258"/>
                </a:cxn>
                <a:cxn ang="0">
                  <a:pos x="72" y="258"/>
                </a:cxn>
                <a:cxn ang="0">
                  <a:pos x="83" y="258"/>
                </a:cxn>
                <a:cxn ang="0">
                  <a:pos x="95" y="257"/>
                </a:cxn>
                <a:cxn ang="0">
                  <a:pos x="107" y="256"/>
                </a:cxn>
                <a:cxn ang="0">
                  <a:pos x="118" y="254"/>
                </a:cxn>
                <a:cxn ang="0">
                  <a:pos x="139" y="248"/>
                </a:cxn>
                <a:cxn ang="0">
                  <a:pos x="161" y="240"/>
                </a:cxn>
                <a:cxn ang="0">
                  <a:pos x="181" y="230"/>
                </a:cxn>
                <a:cxn ang="0">
                  <a:pos x="200" y="219"/>
                </a:cxn>
                <a:cxn ang="0">
                  <a:pos x="218" y="205"/>
                </a:cxn>
                <a:cxn ang="0">
                  <a:pos x="234" y="191"/>
                </a:cxn>
                <a:cxn ang="0">
                  <a:pos x="248" y="175"/>
                </a:cxn>
                <a:cxn ang="0">
                  <a:pos x="262" y="157"/>
                </a:cxn>
                <a:cxn ang="0">
                  <a:pos x="273" y="138"/>
                </a:cxn>
                <a:cxn ang="0">
                  <a:pos x="283" y="117"/>
                </a:cxn>
                <a:cxn ang="0">
                  <a:pos x="291" y="97"/>
                </a:cxn>
                <a:cxn ang="0">
                  <a:pos x="297" y="75"/>
                </a:cxn>
                <a:cxn ang="0">
                  <a:pos x="299" y="63"/>
                </a:cxn>
                <a:cxn ang="0">
                  <a:pos x="300" y="52"/>
                </a:cxn>
                <a:cxn ang="0">
                  <a:pos x="301" y="41"/>
                </a:cxn>
                <a:cxn ang="0">
                  <a:pos x="301" y="28"/>
                </a:cxn>
                <a:cxn ang="0">
                  <a:pos x="294" y="14"/>
                </a:cxn>
                <a:cxn ang="0">
                  <a:pos x="285" y="0"/>
                </a:cxn>
                <a:cxn ang="0">
                  <a:pos x="287" y="14"/>
                </a:cxn>
                <a:cxn ang="0">
                  <a:pos x="287" y="27"/>
                </a:cxn>
                <a:cxn ang="0">
                  <a:pos x="285" y="50"/>
                </a:cxn>
                <a:cxn ang="0">
                  <a:pos x="283" y="71"/>
                </a:cxn>
                <a:cxn ang="0">
                  <a:pos x="278" y="91"/>
                </a:cxn>
                <a:cxn ang="0">
                  <a:pos x="270" y="112"/>
                </a:cxn>
                <a:cxn ang="0">
                  <a:pos x="261" y="131"/>
                </a:cxn>
                <a:cxn ang="0">
                  <a:pos x="251" y="149"/>
                </a:cxn>
                <a:cxn ang="0">
                  <a:pos x="238" y="165"/>
                </a:cxn>
                <a:cxn ang="0">
                  <a:pos x="224" y="180"/>
                </a:cxn>
                <a:cxn ang="0">
                  <a:pos x="209" y="194"/>
                </a:cxn>
                <a:cxn ang="0">
                  <a:pos x="192" y="206"/>
                </a:cxn>
                <a:cxn ang="0">
                  <a:pos x="174" y="218"/>
                </a:cxn>
                <a:cxn ang="0">
                  <a:pos x="155" y="227"/>
                </a:cxn>
                <a:cxn ang="0">
                  <a:pos x="136" y="233"/>
                </a:cxn>
                <a:cxn ang="0">
                  <a:pos x="114" y="239"/>
                </a:cxn>
                <a:cxn ang="0">
                  <a:pos x="93" y="242"/>
                </a:cxn>
                <a:cxn ang="0">
                  <a:pos x="72" y="243"/>
                </a:cxn>
                <a:cxn ang="0">
                  <a:pos x="53" y="242"/>
                </a:cxn>
                <a:cxn ang="0">
                  <a:pos x="35" y="240"/>
                </a:cxn>
                <a:cxn ang="0">
                  <a:pos x="18" y="237"/>
                </a:cxn>
                <a:cxn ang="0">
                  <a:pos x="0" y="231"/>
                </a:cxn>
                <a:cxn ang="0">
                  <a:pos x="12" y="242"/>
                </a:cxn>
                <a:cxn ang="0">
                  <a:pos x="24" y="254"/>
                </a:cxn>
              </a:cxnLst>
              <a:rect l="0" t="0" r="r" b="b"/>
              <a:pathLst>
                <a:path w="301" h="258">
                  <a:moveTo>
                    <a:pt x="24" y="254"/>
                  </a:moveTo>
                  <a:lnTo>
                    <a:pt x="36" y="255"/>
                  </a:lnTo>
                  <a:lnTo>
                    <a:pt x="48" y="257"/>
                  </a:lnTo>
                  <a:lnTo>
                    <a:pt x="59" y="258"/>
                  </a:lnTo>
                  <a:lnTo>
                    <a:pt x="72" y="258"/>
                  </a:lnTo>
                  <a:lnTo>
                    <a:pt x="83" y="258"/>
                  </a:lnTo>
                  <a:lnTo>
                    <a:pt x="95" y="257"/>
                  </a:lnTo>
                  <a:lnTo>
                    <a:pt x="107" y="256"/>
                  </a:lnTo>
                  <a:lnTo>
                    <a:pt x="118" y="254"/>
                  </a:lnTo>
                  <a:lnTo>
                    <a:pt x="139" y="248"/>
                  </a:lnTo>
                  <a:lnTo>
                    <a:pt x="161" y="240"/>
                  </a:lnTo>
                  <a:lnTo>
                    <a:pt x="181" y="230"/>
                  </a:lnTo>
                  <a:lnTo>
                    <a:pt x="200" y="219"/>
                  </a:lnTo>
                  <a:lnTo>
                    <a:pt x="218" y="205"/>
                  </a:lnTo>
                  <a:lnTo>
                    <a:pt x="234" y="191"/>
                  </a:lnTo>
                  <a:lnTo>
                    <a:pt x="248" y="175"/>
                  </a:lnTo>
                  <a:lnTo>
                    <a:pt x="262" y="157"/>
                  </a:lnTo>
                  <a:lnTo>
                    <a:pt x="273" y="138"/>
                  </a:lnTo>
                  <a:lnTo>
                    <a:pt x="283" y="117"/>
                  </a:lnTo>
                  <a:lnTo>
                    <a:pt x="291" y="97"/>
                  </a:lnTo>
                  <a:lnTo>
                    <a:pt x="297" y="75"/>
                  </a:lnTo>
                  <a:lnTo>
                    <a:pt x="299" y="63"/>
                  </a:lnTo>
                  <a:lnTo>
                    <a:pt x="300" y="52"/>
                  </a:lnTo>
                  <a:lnTo>
                    <a:pt x="301" y="41"/>
                  </a:lnTo>
                  <a:lnTo>
                    <a:pt x="301" y="28"/>
                  </a:lnTo>
                  <a:lnTo>
                    <a:pt x="294" y="14"/>
                  </a:lnTo>
                  <a:lnTo>
                    <a:pt x="285" y="0"/>
                  </a:lnTo>
                  <a:lnTo>
                    <a:pt x="287" y="14"/>
                  </a:lnTo>
                  <a:lnTo>
                    <a:pt x="287" y="27"/>
                  </a:lnTo>
                  <a:lnTo>
                    <a:pt x="285" y="50"/>
                  </a:lnTo>
                  <a:lnTo>
                    <a:pt x="283" y="71"/>
                  </a:lnTo>
                  <a:lnTo>
                    <a:pt x="278" y="91"/>
                  </a:lnTo>
                  <a:lnTo>
                    <a:pt x="270" y="112"/>
                  </a:lnTo>
                  <a:lnTo>
                    <a:pt x="261" y="131"/>
                  </a:lnTo>
                  <a:lnTo>
                    <a:pt x="251" y="149"/>
                  </a:lnTo>
                  <a:lnTo>
                    <a:pt x="238" y="165"/>
                  </a:lnTo>
                  <a:lnTo>
                    <a:pt x="224" y="180"/>
                  </a:lnTo>
                  <a:lnTo>
                    <a:pt x="209" y="194"/>
                  </a:lnTo>
                  <a:lnTo>
                    <a:pt x="192" y="206"/>
                  </a:lnTo>
                  <a:lnTo>
                    <a:pt x="174" y="218"/>
                  </a:lnTo>
                  <a:lnTo>
                    <a:pt x="155" y="227"/>
                  </a:lnTo>
                  <a:lnTo>
                    <a:pt x="136" y="233"/>
                  </a:lnTo>
                  <a:lnTo>
                    <a:pt x="114" y="239"/>
                  </a:lnTo>
                  <a:lnTo>
                    <a:pt x="93" y="242"/>
                  </a:lnTo>
                  <a:lnTo>
                    <a:pt x="72" y="243"/>
                  </a:lnTo>
                  <a:lnTo>
                    <a:pt x="53" y="242"/>
                  </a:lnTo>
                  <a:lnTo>
                    <a:pt x="35" y="240"/>
                  </a:lnTo>
                  <a:lnTo>
                    <a:pt x="18" y="237"/>
                  </a:lnTo>
                  <a:lnTo>
                    <a:pt x="0" y="231"/>
                  </a:lnTo>
                  <a:lnTo>
                    <a:pt x="12" y="242"/>
                  </a:lnTo>
                  <a:lnTo>
                    <a:pt x="24" y="254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3" name="Freeform 15"/>
            <p:cNvSpPr>
              <a:spLocks/>
            </p:cNvSpPr>
            <p:nvPr/>
          </p:nvSpPr>
          <p:spPr bwMode="auto">
            <a:xfrm>
              <a:off x="7371106" y="4950261"/>
              <a:ext cx="120656" cy="104784"/>
            </a:xfrm>
            <a:custGeom>
              <a:avLst/>
              <a:gdLst/>
              <a:ahLst/>
              <a:cxnLst>
                <a:cxn ang="0">
                  <a:pos x="304" y="39"/>
                </a:cxn>
                <a:cxn ang="0">
                  <a:pos x="304" y="33"/>
                </a:cxn>
                <a:cxn ang="0">
                  <a:pos x="303" y="26"/>
                </a:cxn>
                <a:cxn ang="0">
                  <a:pos x="295" y="12"/>
                </a:cxn>
                <a:cxn ang="0">
                  <a:pos x="286" y="0"/>
                </a:cxn>
                <a:cxn ang="0">
                  <a:pos x="288" y="10"/>
                </a:cxn>
                <a:cxn ang="0">
                  <a:pos x="289" y="20"/>
                </a:cxn>
                <a:cxn ang="0">
                  <a:pos x="290" y="29"/>
                </a:cxn>
                <a:cxn ang="0">
                  <a:pos x="290" y="39"/>
                </a:cxn>
                <a:cxn ang="0">
                  <a:pos x="289" y="61"/>
                </a:cxn>
                <a:cxn ang="0">
                  <a:pos x="285" y="82"/>
                </a:cxn>
                <a:cxn ang="0">
                  <a:pos x="281" y="102"/>
                </a:cxn>
                <a:cxn ang="0">
                  <a:pos x="273" y="122"/>
                </a:cxn>
                <a:cxn ang="0">
                  <a:pos x="265" y="140"/>
                </a:cxn>
                <a:cxn ang="0">
                  <a:pos x="254" y="156"/>
                </a:cxn>
                <a:cxn ang="0">
                  <a:pos x="243" y="172"/>
                </a:cxn>
                <a:cxn ang="0">
                  <a:pos x="229" y="187"/>
                </a:cxn>
                <a:cxn ang="0">
                  <a:pos x="214" y="200"/>
                </a:cxn>
                <a:cxn ang="0">
                  <a:pos x="198" y="213"/>
                </a:cxn>
                <a:cxn ang="0">
                  <a:pos x="181" y="223"/>
                </a:cxn>
                <a:cxn ang="0">
                  <a:pos x="163" y="232"/>
                </a:cxn>
                <a:cxn ang="0">
                  <a:pos x="144" y="239"/>
                </a:cxn>
                <a:cxn ang="0">
                  <a:pos x="123" y="244"/>
                </a:cxn>
                <a:cxn ang="0">
                  <a:pos x="103" y="248"/>
                </a:cxn>
                <a:cxn ang="0">
                  <a:pos x="82" y="249"/>
                </a:cxn>
                <a:cxn ang="0">
                  <a:pos x="60" y="248"/>
                </a:cxn>
                <a:cxn ang="0">
                  <a:pos x="39" y="244"/>
                </a:cxn>
                <a:cxn ang="0">
                  <a:pos x="20" y="239"/>
                </a:cxn>
                <a:cxn ang="0">
                  <a:pos x="0" y="232"/>
                </a:cxn>
                <a:cxn ang="0">
                  <a:pos x="11" y="244"/>
                </a:cxn>
                <a:cxn ang="0">
                  <a:pos x="22" y="254"/>
                </a:cxn>
                <a:cxn ang="0">
                  <a:pos x="36" y="258"/>
                </a:cxn>
                <a:cxn ang="0">
                  <a:pos x="51" y="261"/>
                </a:cxn>
                <a:cxn ang="0">
                  <a:pos x="66" y="262"/>
                </a:cxn>
                <a:cxn ang="0">
                  <a:pos x="82" y="262"/>
                </a:cxn>
                <a:cxn ang="0">
                  <a:pos x="93" y="262"/>
                </a:cxn>
                <a:cxn ang="0">
                  <a:pos x="104" y="261"/>
                </a:cxn>
                <a:cxn ang="0">
                  <a:pos x="115" y="260"/>
                </a:cxn>
                <a:cxn ang="0">
                  <a:pos x="127" y="258"/>
                </a:cxn>
                <a:cxn ang="0">
                  <a:pos x="148" y="253"/>
                </a:cxn>
                <a:cxn ang="0">
                  <a:pos x="168" y="245"/>
                </a:cxn>
                <a:cxn ang="0">
                  <a:pos x="187" y="236"/>
                </a:cxn>
                <a:cxn ang="0">
                  <a:pos x="207" y="225"/>
                </a:cxn>
                <a:cxn ang="0">
                  <a:pos x="223" y="212"/>
                </a:cxn>
                <a:cxn ang="0">
                  <a:pos x="239" y="197"/>
                </a:cxn>
                <a:cxn ang="0">
                  <a:pos x="254" y="181"/>
                </a:cxn>
                <a:cxn ang="0">
                  <a:pos x="266" y="164"/>
                </a:cxn>
                <a:cxn ang="0">
                  <a:pos x="277" y="146"/>
                </a:cxn>
                <a:cxn ang="0">
                  <a:pos x="286" y="127"/>
                </a:cxn>
                <a:cxn ang="0">
                  <a:pos x="294" y="106"/>
                </a:cxn>
                <a:cxn ang="0">
                  <a:pos x="300" y="84"/>
                </a:cxn>
                <a:cxn ang="0">
                  <a:pos x="302" y="74"/>
                </a:cxn>
                <a:cxn ang="0">
                  <a:pos x="303" y="63"/>
                </a:cxn>
                <a:cxn ang="0">
                  <a:pos x="304" y="52"/>
                </a:cxn>
                <a:cxn ang="0">
                  <a:pos x="304" y="39"/>
                </a:cxn>
              </a:cxnLst>
              <a:rect l="0" t="0" r="r" b="b"/>
              <a:pathLst>
                <a:path w="304" h="262">
                  <a:moveTo>
                    <a:pt x="304" y="39"/>
                  </a:moveTo>
                  <a:lnTo>
                    <a:pt x="304" y="33"/>
                  </a:lnTo>
                  <a:lnTo>
                    <a:pt x="303" y="26"/>
                  </a:lnTo>
                  <a:lnTo>
                    <a:pt x="295" y="12"/>
                  </a:lnTo>
                  <a:lnTo>
                    <a:pt x="286" y="0"/>
                  </a:lnTo>
                  <a:lnTo>
                    <a:pt x="288" y="10"/>
                  </a:lnTo>
                  <a:lnTo>
                    <a:pt x="289" y="20"/>
                  </a:lnTo>
                  <a:lnTo>
                    <a:pt x="290" y="29"/>
                  </a:lnTo>
                  <a:lnTo>
                    <a:pt x="290" y="39"/>
                  </a:lnTo>
                  <a:lnTo>
                    <a:pt x="289" y="61"/>
                  </a:lnTo>
                  <a:lnTo>
                    <a:pt x="285" y="82"/>
                  </a:lnTo>
                  <a:lnTo>
                    <a:pt x="281" y="102"/>
                  </a:lnTo>
                  <a:lnTo>
                    <a:pt x="273" y="122"/>
                  </a:lnTo>
                  <a:lnTo>
                    <a:pt x="265" y="140"/>
                  </a:lnTo>
                  <a:lnTo>
                    <a:pt x="254" y="156"/>
                  </a:lnTo>
                  <a:lnTo>
                    <a:pt x="243" y="172"/>
                  </a:lnTo>
                  <a:lnTo>
                    <a:pt x="229" y="187"/>
                  </a:lnTo>
                  <a:lnTo>
                    <a:pt x="214" y="200"/>
                  </a:lnTo>
                  <a:lnTo>
                    <a:pt x="198" y="213"/>
                  </a:lnTo>
                  <a:lnTo>
                    <a:pt x="181" y="223"/>
                  </a:lnTo>
                  <a:lnTo>
                    <a:pt x="163" y="232"/>
                  </a:lnTo>
                  <a:lnTo>
                    <a:pt x="144" y="239"/>
                  </a:lnTo>
                  <a:lnTo>
                    <a:pt x="123" y="244"/>
                  </a:lnTo>
                  <a:lnTo>
                    <a:pt x="103" y="248"/>
                  </a:lnTo>
                  <a:lnTo>
                    <a:pt x="82" y="249"/>
                  </a:lnTo>
                  <a:lnTo>
                    <a:pt x="60" y="248"/>
                  </a:lnTo>
                  <a:lnTo>
                    <a:pt x="39" y="244"/>
                  </a:lnTo>
                  <a:lnTo>
                    <a:pt x="20" y="239"/>
                  </a:lnTo>
                  <a:lnTo>
                    <a:pt x="0" y="232"/>
                  </a:lnTo>
                  <a:lnTo>
                    <a:pt x="11" y="244"/>
                  </a:lnTo>
                  <a:lnTo>
                    <a:pt x="22" y="254"/>
                  </a:lnTo>
                  <a:lnTo>
                    <a:pt x="36" y="258"/>
                  </a:lnTo>
                  <a:lnTo>
                    <a:pt x="51" y="261"/>
                  </a:lnTo>
                  <a:lnTo>
                    <a:pt x="66" y="262"/>
                  </a:lnTo>
                  <a:lnTo>
                    <a:pt x="82" y="262"/>
                  </a:lnTo>
                  <a:lnTo>
                    <a:pt x="93" y="262"/>
                  </a:lnTo>
                  <a:lnTo>
                    <a:pt x="104" y="261"/>
                  </a:lnTo>
                  <a:lnTo>
                    <a:pt x="115" y="260"/>
                  </a:lnTo>
                  <a:lnTo>
                    <a:pt x="127" y="258"/>
                  </a:lnTo>
                  <a:lnTo>
                    <a:pt x="148" y="253"/>
                  </a:lnTo>
                  <a:lnTo>
                    <a:pt x="168" y="245"/>
                  </a:lnTo>
                  <a:lnTo>
                    <a:pt x="187" y="236"/>
                  </a:lnTo>
                  <a:lnTo>
                    <a:pt x="207" y="225"/>
                  </a:lnTo>
                  <a:lnTo>
                    <a:pt x="223" y="212"/>
                  </a:lnTo>
                  <a:lnTo>
                    <a:pt x="239" y="197"/>
                  </a:lnTo>
                  <a:lnTo>
                    <a:pt x="254" y="181"/>
                  </a:lnTo>
                  <a:lnTo>
                    <a:pt x="266" y="164"/>
                  </a:lnTo>
                  <a:lnTo>
                    <a:pt x="277" y="146"/>
                  </a:lnTo>
                  <a:lnTo>
                    <a:pt x="286" y="127"/>
                  </a:lnTo>
                  <a:lnTo>
                    <a:pt x="294" y="106"/>
                  </a:lnTo>
                  <a:lnTo>
                    <a:pt x="300" y="84"/>
                  </a:lnTo>
                  <a:lnTo>
                    <a:pt x="302" y="74"/>
                  </a:lnTo>
                  <a:lnTo>
                    <a:pt x="303" y="63"/>
                  </a:lnTo>
                  <a:lnTo>
                    <a:pt x="304" y="52"/>
                  </a:lnTo>
                  <a:lnTo>
                    <a:pt x="304" y="3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4" name="Freeform 16"/>
            <p:cNvSpPr>
              <a:spLocks/>
            </p:cNvSpPr>
            <p:nvPr/>
          </p:nvSpPr>
          <p:spPr bwMode="auto">
            <a:xfrm>
              <a:off x="7367931" y="4945498"/>
              <a:ext cx="120656" cy="106372"/>
            </a:xfrm>
            <a:custGeom>
              <a:avLst/>
              <a:gdLst/>
              <a:ahLst/>
              <a:cxnLst>
                <a:cxn ang="0">
                  <a:pos x="305" y="50"/>
                </a:cxn>
                <a:cxn ang="0">
                  <a:pos x="305" y="37"/>
                </a:cxn>
                <a:cxn ang="0">
                  <a:pos x="303" y="23"/>
                </a:cxn>
                <a:cxn ang="0">
                  <a:pos x="294" y="11"/>
                </a:cxn>
                <a:cxn ang="0">
                  <a:pos x="284" y="0"/>
                </a:cxn>
                <a:cxn ang="0">
                  <a:pos x="287" y="12"/>
                </a:cxn>
                <a:cxn ang="0">
                  <a:pos x="289" y="26"/>
                </a:cxn>
                <a:cxn ang="0">
                  <a:pos x="290" y="38"/>
                </a:cxn>
                <a:cxn ang="0">
                  <a:pos x="291" y="50"/>
                </a:cxn>
                <a:cxn ang="0">
                  <a:pos x="290" y="72"/>
                </a:cxn>
                <a:cxn ang="0">
                  <a:pos x="287" y="92"/>
                </a:cxn>
                <a:cxn ang="0">
                  <a:pos x="282" y="111"/>
                </a:cxn>
                <a:cxn ang="0">
                  <a:pos x="275" y="129"/>
                </a:cxn>
                <a:cxn ang="0">
                  <a:pos x="266" y="147"/>
                </a:cxn>
                <a:cxn ang="0">
                  <a:pos x="256" y="163"/>
                </a:cxn>
                <a:cxn ang="0">
                  <a:pos x="245" y="179"/>
                </a:cxn>
                <a:cxn ang="0">
                  <a:pos x="231" y="193"/>
                </a:cxn>
                <a:cxn ang="0">
                  <a:pos x="218" y="206"/>
                </a:cxn>
                <a:cxn ang="0">
                  <a:pos x="202" y="218"/>
                </a:cxn>
                <a:cxn ang="0">
                  <a:pos x="185" y="228"/>
                </a:cxn>
                <a:cxn ang="0">
                  <a:pos x="167" y="236"/>
                </a:cxn>
                <a:cxn ang="0">
                  <a:pos x="149" y="243"/>
                </a:cxn>
                <a:cxn ang="0">
                  <a:pos x="130" y="248"/>
                </a:cxn>
                <a:cxn ang="0">
                  <a:pos x="110" y="251"/>
                </a:cxn>
                <a:cxn ang="0">
                  <a:pos x="90" y="252"/>
                </a:cxn>
                <a:cxn ang="0">
                  <a:pos x="77" y="252"/>
                </a:cxn>
                <a:cxn ang="0">
                  <a:pos x="66" y="251"/>
                </a:cxn>
                <a:cxn ang="0">
                  <a:pos x="54" y="250"/>
                </a:cxn>
                <a:cxn ang="0">
                  <a:pos x="42" y="246"/>
                </a:cxn>
                <a:cxn ang="0">
                  <a:pos x="31" y="244"/>
                </a:cxn>
                <a:cxn ang="0">
                  <a:pos x="20" y="239"/>
                </a:cxn>
                <a:cxn ang="0">
                  <a:pos x="10" y="236"/>
                </a:cxn>
                <a:cxn ang="0">
                  <a:pos x="0" y="230"/>
                </a:cxn>
                <a:cxn ang="0">
                  <a:pos x="9" y="243"/>
                </a:cxn>
                <a:cxn ang="0">
                  <a:pos x="18" y="254"/>
                </a:cxn>
                <a:cxn ang="0">
                  <a:pos x="36" y="260"/>
                </a:cxn>
                <a:cxn ang="0">
                  <a:pos x="53" y="263"/>
                </a:cxn>
                <a:cxn ang="0">
                  <a:pos x="71" y="265"/>
                </a:cxn>
                <a:cxn ang="0">
                  <a:pos x="90" y="266"/>
                </a:cxn>
                <a:cxn ang="0">
                  <a:pos x="111" y="265"/>
                </a:cxn>
                <a:cxn ang="0">
                  <a:pos x="132" y="262"/>
                </a:cxn>
                <a:cxn ang="0">
                  <a:pos x="154" y="256"/>
                </a:cxn>
                <a:cxn ang="0">
                  <a:pos x="173" y="250"/>
                </a:cxn>
                <a:cxn ang="0">
                  <a:pos x="192" y="241"/>
                </a:cxn>
                <a:cxn ang="0">
                  <a:pos x="210" y="229"/>
                </a:cxn>
                <a:cxn ang="0">
                  <a:pos x="227" y="217"/>
                </a:cxn>
                <a:cxn ang="0">
                  <a:pos x="242" y="203"/>
                </a:cxn>
                <a:cxn ang="0">
                  <a:pos x="256" y="188"/>
                </a:cxn>
                <a:cxn ang="0">
                  <a:pos x="269" y="172"/>
                </a:cxn>
                <a:cxn ang="0">
                  <a:pos x="279" y="154"/>
                </a:cxn>
                <a:cxn ang="0">
                  <a:pos x="288" y="135"/>
                </a:cxn>
                <a:cxn ang="0">
                  <a:pos x="296" y="114"/>
                </a:cxn>
                <a:cxn ang="0">
                  <a:pos x="301" y="94"/>
                </a:cxn>
                <a:cxn ang="0">
                  <a:pos x="303" y="73"/>
                </a:cxn>
                <a:cxn ang="0">
                  <a:pos x="305" y="50"/>
                </a:cxn>
              </a:cxnLst>
              <a:rect l="0" t="0" r="r" b="b"/>
              <a:pathLst>
                <a:path w="305" h="266">
                  <a:moveTo>
                    <a:pt x="305" y="50"/>
                  </a:moveTo>
                  <a:lnTo>
                    <a:pt x="305" y="37"/>
                  </a:lnTo>
                  <a:lnTo>
                    <a:pt x="303" y="23"/>
                  </a:lnTo>
                  <a:lnTo>
                    <a:pt x="294" y="11"/>
                  </a:lnTo>
                  <a:lnTo>
                    <a:pt x="284" y="0"/>
                  </a:lnTo>
                  <a:lnTo>
                    <a:pt x="287" y="12"/>
                  </a:lnTo>
                  <a:lnTo>
                    <a:pt x="289" y="26"/>
                  </a:lnTo>
                  <a:lnTo>
                    <a:pt x="290" y="38"/>
                  </a:lnTo>
                  <a:lnTo>
                    <a:pt x="291" y="50"/>
                  </a:lnTo>
                  <a:lnTo>
                    <a:pt x="290" y="72"/>
                  </a:lnTo>
                  <a:lnTo>
                    <a:pt x="287" y="92"/>
                  </a:lnTo>
                  <a:lnTo>
                    <a:pt x="282" y="111"/>
                  </a:lnTo>
                  <a:lnTo>
                    <a:pt x="275" y="129"/>
                  </a:lnTo>
                  <a:lnTo>
                    <a:pt x="266" y="147"/>
                  </a:lnTo>
                  <a:lnTo>
                    <a:pt x="256" y="163"/>
                  </a:lnTo>
                  <a:lnTo>
                    <a:pt x="245" y="179"/>
                  </a:lnTo>
                  <a:lnTo>
                    <a:pt x="231" y="193"/>
                  </a:lnTo>
                  <a:lnTo>
                    <a:pt x="218" y="206"/>
                  </a:lnTo>
                  <a:lnTo>
                    <a:pt x="202" y="218"/>
                  </a:lnTo>
                  <a:lnTo>
                    <a:pt x="185" y="228"/>
                  </a:lnTo>
                  <a:lnTo>
                    <a:pt x="167" y="236"/>
                  </a:lnTo>
                  <a:lnTo>
                    <a:pt x="149" y="243"/>
                  </a:lnTo>
                  <a:lnTo>
                    <a:pt x="130" y="248"/>
                  </a:lnTo>
                  <a:lnTo>
                    <a:pt x="110" y="251"/>
                  </a:lnTo>
                  <a:lnTo>
                    <a:pt x="90" y="252"/>
                  </a:lnTo>
                  <a:lnTo>
                    <a:pt x="77" y="252"/>
                  </a:lnTo>
                  <a:lnTo>
                    <a:pt x="66" y="251"/>
                  </a:lnTo>
                  <a:lnTo>
                    <a:pt x="54" y="250"/>
                  </a:lnTo>
                  <a:lnTo>
                    <a:pt x="42" y="246"/>
                  </a:lnTo>
                  <a:lnTo>
                    <a:pt x="31" y="244"/>
                  </a:lnTo>
                  <a:lnTo>
                    <a:pt x="20" y="239"/>
                  </a:lnTo>
                  <a:lnTo>
                    <a:pt x="10" y="236"/>
                  </a:lnTo>
                  <a:lnTo>
                    <a:pt x="0" y="230"/>
                  </a:lnTo>
                  <a:lnTo>
                    <a:pt x="9" y="243"/>
                  </a:lnTo>
                  <a:lnTo>
                    <a:pt x="18" y="254"/>
                  </a:lnTo>
                  <a:lnTo>
                    <a:pt x="36" y="260"/>
                  </a:lnTo>
                  <a:lnTo>
                    <a:pt x="53" y="263"/>
                  </a:lnTo>
                  <a:lnTo>
                    <a:pt x="71" y="265"/>
                  </a:lnTo>
                  <a:lnTo>
                    <a:pt x="90" y="266"/>
                  </a:lnTo>
                  <a:lnTo>
                    <a:pt x="111" y="265"/>
                  </a:lnTo>
                  <a:lnTo>
                    <a:pt x="132" y="262"/>
                  </a:lnTo>
                  <a:lnTo>
                    <a:pt x="154" y="256"/>
                  </a:lnTo>
                  <a:lnTo>
                    <a:pt x="173" y="250"/>
                  </a:lnTo>
                  <a:lnTo>
                    <a:pt x="192" y="241"/>
                  </a:lnTo>
                  <a:lnTo>
                    <a:pt x="210" y="229"/>
                  </a:lnTo>
                  <a:lnTo>
                    <a:pt x="227" y="217"/>
                  </a:lnTo>
                  <a:lnTo>
                    <a:pt x="242" y="203"/>
                  </a:lnTo>
                  <a:lnTo>
                    <a:pt x="256" y="188"/>
                  </a:lnTo>
                  <a:lnTo>
                    <a:pt x="269" y="172"/>
                  </a:lnTo>
                  <a:lnTo>
                    <a:pt x="279" y="154"/>
                  </a:lnTo>
                  <a:lnTo>
                    <a:pt x="288" y="135"/>
                  </a:lnTo>
                  <a:lnTo>
                    <a:pt x="296" y="114"/>
                  </a:lnTo>
                  <a:lnTo>
                    <a:pt x="301" y="94"/>
                  </a:lnTo>
                  <a:lnTo>
                    <a:pt x="303" y="73"/>
                  </a:lnTo>
                  <a:lnTo>
                    <a:pt x="305" y="5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5" name="Freeform 17"/>
            <p:cNvSpPr>
              <a:spLocks/>
            </p:cNvSpPr>
            <p:nvPr/>
          </p:nvSpPr>
          <p:spPr bwMode="auto">
            <a:xfrm>
              <a:off x="7364756" y="4942323"/>
              <a:ext cx="120656" cy="106372"/>
            </a:xfrm>
            <a:custGeom>
              <a:avLst/>
              <a:gdLst/>
              <a:ahLst/>
              <a:cxnLst>
                <a:cxn ang="0">
                  <a:pos x="306" y="59"/>
                </a:cxn>
                <a:cxn ang="0">
                  <a:pos x="306" y="49"/>
                </a:cxn>
                <a:cxn ang="0">
                  <a:pos x="305" y="40"/>
                </a:cxn>
                <a:cxn ang="0">
                  <a:pos x="304" y="30"/>
                </a:cxn>
                <a:cxn ang="0">
                  <a:pos x="302" y="20"/>
                </a:cxn>
                <a:cxn ang="0">
                  <a:pos x="292" y="10"/>
                </a:cxn>
                <a:cxn ang="0">
                  <a:pos x="282" y="0"/>
                </a:cxn>
                <a:cxn ang="0">
                  <a:pos x="286" y="14"/>
                </a:cxn>
                <a:cxn ang="0">
                  <a:pos x="289" y="29"/>
                </a:cxn>
                <a:cxn ang="0">
                  <a:pos x="291" y="45"/>
                </a:cxn>
                <a:cxn ang="0">
                  <a:pos x="291" y="59"/>
                </a:cxn>
                <a:cxn ang="0">
                  <a:pos x="290" y="80"/>
                </a:cxn>
                <a:cxn ang="0">
                  <a:pos x="288" y="99"/>
                </a:cxn>
                <a:cxn ang="0">
                  <a:pos x="283" y="118"/>
                </a:cxn>
                <a:cxn ang="0">
                  <a:pos x="277" y="136"/>
                </a:cxn>
                <a:cxn ang="0">
                  <a:pos x="268" y="153"/>
                </a:cxn>
                <a:cxn ang="0">
                  <a:pos x="259" y="169"/>
                </a:cxn>
                <a:cxn ang="0">
                  <a:pos x="247" y="183"/>
                </a:cxn>
                <a:cxn ang="0">
                  <a:pos x="235" y="197"/>
                </a:cxn>
                <a:cxn ang="0">
                  <a:pos x="221" y="210"/>
                </a:cxn>
                <a:cxn ang="0">
                  <a:pos x="206" y="220"/>
                </a:cxn>
                <a:cxn ang="0">
                  <a:pos x="190" y="230"/>
                </a:cxn>
                <a:cxn ang="0">
                  <a:pos x="173" y="238"/>
                </a:cxn>
                <a:cxn ang="0">
                  <a:pos x="155" y="245"/>
                </a:cxn>
                <a:cxn ang="0">
                  <a:pos x="137" y="250"/>
                </a:cxn>
                <a:cxn ang="0">
                  <a:pos x="117" y="253"/>
                </a:cxn>
                <a:cxn ang="0">
                  <a:pos x="98" y="254"/>
                </a:cxn>
                <a:cxn ang="0">
                  <a:pos x="84" y="254"/>
                </a:cxn>
                <a:cxn ang="0">
                  <a:pos x="71" y="252"/>
                </a:cxn>
                <a:cxn ang="0">
                  <a:pos x="58" y="250"/>
                </a:cxn>
                <a:cxn ang="0">
                  <a:pos x="46" y="247"/>
                </a:cxn>
                <a:cxn ang="0">
                  <a:pos x="34" y="243"/>
                </a:cxn>
                <a:cxn ang="0">
                  <a:pos x="22" y="238"/>
                </a:cxn>
                <a:cxn ang="0">
                  <a:pos x="11" y="234"/>
                </a:cxn>
                <a:cxn ang="0">
                  <a:pos x="0" y="227"/>
                </a:cxn>
                <a:cxn ang="0">
                  <a:pos x="8" y="241"/>
                </a:cxn>
                <a:cxn ang="0">
                  <a:pos x="16" y="252"/>
                </a:cxn>
                <a:cxn ang="0">
                  <a:pos x="36" y="259"/>
                </a:cxn>
                <a:cxn ang="0">
                  <a:pos x="55" y="264"/>
                </a:cxn>
                <a:cxn ang="0">
                  <a:pos x="76" y="268"/>
                </a:cxn>
                <a:cxn ang="0">
                  <a:pos x="98" y="269"/>
                </a:cxn>
                <a:cxn ang="0">
                  <a:pos x="119" y="268"/>
                </a:cxn>
                <a:cxn ang="0">
                  <a:pos x="139" y="264"/>
                </a:cxn>
                <a:cxn ang="0">
                  <a:pos x="160" y="259"/>
                </a:cxn>
                <a:cxn ang="0">
                  <a:pos x="179" y="252"/>
                </a:cxn>
                <a:cxn ang="0">
                  <a:pos x="197" y="243"/>
                </a:cxn>
                <a:cxn ang="0">
                  <a:pos x="214" y="233"/>
                </a:cxn>
                <a:cxn ang="0">
                  <a:pos x="230" y="220"/>
                </a:cxn>
                <a:cxn ang="0">
                  <a:pos x="245" y="207"/>
                </a:cxn>
                <a:cxn ang="0">
                  <a:pos x="259" y="192"/>
                </a:cxn>
                <a:cxn ang="0">
                  <a:pos x="270" y="176"/>
                </a:cxn>
                <a:cxn ang="0">
                  <a:pos x="281" y="160"/>
                </a:cxn>
                <a:cxn ang="0">
                  <a:pos x="289" y="142"/>
                </a:cxn>
                <a:cxn ang="0">
                  <a:pos x="297" y="122"/>
                </a:cxn>
                <a:cxn ang="0">
                  <a:pos x="301" y="102"/>
                </a:cxn>
                <a:cxn ang="0">
                  <a:pos x="305" y="81"/>
                </a:cxn>
                <a:cxn ang="0">
                  <a:pos x="306" y="59"/>
                </a:cxn>
              </a:cxnLst>
              <a:rect l="0" t="0" r="r" b="b"/>
              <a:pathLst>
                <a:path w="306" h="269">
                  <a:moveTo>
                    <a:pt x="306" y="59"/>
                  </a:moveTo>
                  <a:lnTo>
                    <a:pt x="306" y="49"/>
                  </a:lnTo>
                  <a:lnTo>
                    <a:pt x="305" y="40"/>
                  </a:lnTo>
                  <a:lnTo>
                    <a:pt x="304" y="30"/>
                  </a:lnTo>
                  <a:lnTo>
                    <a:pt x="302" y="20"/>
                  </a:lnTo>
                  <a:lnTo>
                    <a:pt x="292" y="10"/>
                  </a:lnTo>
                  <a:lnTo>
                    <a:pt x="282" y="0"/>
                  </a:lnTo>
                  <a:lnTo>
                    <a:pt x="286" y="14"/>
                  </a:lnTo>
                  <a:lnTo>
                    <a:pt x="289" y="29"/>
                  </a:lnTo>
                  <a:lnTo>
                    <a:pt x="291" y="45"/>
                  </a:lnTo>
                  <a:lnTo>
                    <a:pt x="291" y="59"/>
                  </a:lnTo>
                  <a:lnTo>
                    <a:pt x="290" y="80"/>
                  </a:lnTo>
                  <a:lnTo>
                    <a:pt x="288" y="99"/>
                  </a:lnTo>
                  <a:lnTo>
                    <a:pt x="283" y="118"/>
                  </a:lnTo>
                  <a:lnTo>
                    <a:pt x="277" y="136"/>
                  </a:lnTo>
                  <a:lnTo>
                    <a:pt x="268" y="153"/>
                  </a:lnTo>
                  <a:lnTo>
                    <a:pt x="259" y="169"/>
                  </a:lnTo>
                  <a:lnTo>
                    <a:pt x="247" y="183"/>
                  </a:lnTo>
                  <a:lnTo>
                    <a:pt x="235" y="197"/>
                  </a:lnTo>
                  <a:lnTo>
                    <a:pt x="221" y="210"/>
                  </a:lnTo>
                  <a:lnTo>
                    <a:pt x="206" y="220"/>
                  </a:lnTo>
                  <a:lnTo>
                    <a:pt x="190" y="230"/>
                  </a:lnTo>
                  <a:lnTo>
                    <a:pt x="173" y="238"/>
                  </a:lnTo>
                  <a:lnTo>
                    <a:pt x="155" y="245"/>
                  </a:lnTo>
                  <a:lnTo>
                    <a:pt x="137" y="250"/>
                  </a:lnTo>
                  <a:lnTo>
                    <a:pt x="117" y="253"/>
                  </a:lnTo>
                  <a:lnTo>
                    <a:pt x="98" y="254"/>
                  </a:lnTo>
                  <a:lnTo>
                    <a:pt x="84" y="254"/>
                  </a:lnTo>
                  <a:lnTo>
                    <a:pt x="71" y="252"/>
                  </a:lnTo>
                  <a:lnTo>
                    <a:pt x="58" y="250"/>
                  </a:lnTo>
                  <a:lnTo>
                    <a:pt x="46" y="247"/>
                  </a:lnTo>
                  <a:lnTo>
                    <a:pt x="34" y="243"/>
                  </a:lnTo>
                  <a:lnTo>
                    <a:pt x="22" y="238"/>
                  </a:lnTo>
                  <a:lnTo>
                    <a:pt x="11" y="234"/>
                  </a:lnTo>
                  <a:lnTo>
                    <a:pt x="0" y="227"/>
                  </a:lnTo>
                  <a:lnTo>
                    <a:pt x="8" y="241"/>
                  </a:lnTo>
                  <a:lnTo>
                    <a:pt x="16" y="252"/>
                  </a:lnTo>
                  <a:lnTo>
                    <a:pt x="36" y="259"/>
                  </a:lnTo>
                  <a:lnTo>
                    <a:pt x="55" y="264"/>
                  </a:lnTo>
                  <a:lnTo>
                    <a:pt x="76" y="268"/>
                  </a:lnTo>
                  <a:lnTo>
                    <a:pt x="98" y="269"/>
                  </a:lnTo>
                  <a:lnTo>
                    <a:pt x="119" y="268"/>
                  </a:lnTo>
                  <a:lnTo>
                    <a:pt x="139" y="264"/>
                  </a:lnTo>
                  <a:lnTo>
                    <a:pt x="160" y="259"/>
                  </a:lnTo>
                  <a:lnTo>
                    <a:pt x="179" y="252"/>
                  </a:lnTo>
                  <a:lnTo>
                    <a:pt x="197" y="243"/>
                  </a:lnTo>
                  <a:lnTo>
                    <a:pt x="214" y="233"/>
                  </a:lnTo>
                  <a:lnTo>
                    <a:pt x="230" y="220"/>
                  </a:lnTo>
                  <a:lnTo>
                    <a:pt x="245" y="207"/>
                  </a:lnTo>
                  <a:lnTo>
                    <a:pt x="259" y="192"/>
                  </a:lnTo>
                  <a:lnTo>
                    <a:pt x="270" y="176"/>
                  </a:lnTo>
                  <a:lnTo>
                    <a:pt x="281" y="160"/>
                  </a:lnTo>
                  <a:lnTo>
                    <a:pt x="289" y="142"/>
                  </a:lnTo>
                  <a:lnTo>
                    <a:pt x="297" y="122"/>
                  </a:lnTo>
                  <a:lnTo>
                    <a:pt x="301" y="102"/>
                  </a:lnTo>
                  <a:lnTo>
                    <a:pt x="305" y="81"/>
                  </a:lnTo>
                  <a:lnTo>
                    <a:pt x="306" y="59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6" name="Freeform 18"/>
            <p:cNvSpPr>
              <a:spLocks/>
            </p:cNvSpPr>
            <p:nvPr/>
          </p:nvSpPr>
          <p:spPr bwMode="auto">
            <a:xfrm>
              <a:off x="7361580" y="4939148"/>
              <a:ext cx="122243" cy="106372"/>
            </a:xfrm>
            <a:custGeom>
              <a:avLst/>
              <a:gdLst/>
              <a:ahLst/>
              <a:cxnLst>
                <a:cxn ang="0">
                  <a:pos x="306" y="68"/>
                </a:cxn>
                <a:cxn ang="0">
                  <a:pos x="305" y="56"/>
                </a:cxn>
                <a:cxn ang="0">
                  <a:pos x="304" y="44"/>
                </a:cxn>
                <a:cxn ang="0">
                  <a:pos x="302" y="30"/>
                </a:cxn>
                <a:cxn ang="0">
                  <a:pos x="299" y="18"/>
                </a:cxn>
                <a:cxn ang="0">
                  <a:pos x="289" y="9"/>
                </a:cxn>
                <a:cxn ang="0">
                  <a:pos x="278" y="0"/>
                </a:cxn>
                <a:cxn ang="0">
                  <a:pos x="284" y="15"/>
                </a:cxn>
                <a:cxn ang="0">
                  <a:pos x="288" y="33"/>
                </a:cxn>
                <a:cxn ang="0">
                  <a:pos x="290" y="50"/>
                </a:cxn>
                <a:cxn ang="0">
                  <a:pos x="291" y="68"/>
                </a:cxn>
                <a:cxn ang="0">
                  <a:pos x="290" y="87"/>
                </a:cxn>
                <a:cxn ang="0">
                  <a:pos x="287" y="107"/>
                </a:cxn>
                <a:cxn ang="0">
                  <a:pos x="282" y="125"/>
                </a:cxn>
                <a:cxn ang="0">
                  <a:pos x="277" y="141"/>
                </a:cxn>
                <a:cxn ang="0">
                  <a:pos x="269" y="158"/>
                </a:cxn>
                <a:cxn ang="0">
                  <a:pos x="260" y="173"/>
                </a:cxn>
                <a:cxn ang="0">
                  <a:pos x="249" y="188"/>
                </a:cxn>
                <a:cxn ang="0">
                  <a:pos x="236" y="201"/>
                </a:cxn>
                <a:cxn ang="0">
                  <a:pos x="223" y="214"/>
                </a:cxn>
                <a:cxn ang="0">
                  <a:pos x="209" y="224"/>
                </a:cxn>
                <a:cxn ang="0">
                  <a:pos x="194" y="233"/>
                </a:cxn>
                <a:cxn ang="0">
                  <a:pos x="177" y="241"/>
                </a:cxn>
                <a:cxn ang="0">
                  <a:pos x="160" y="247"/>
                </a:cxn>
                <a:cxn ang="0">
                  <a:pos x="142" y="252"/>
                </a:cxn>
                <a:cxn ang="0">
                  <a:pos x="124" y="255"/>
                </a:cxn>
                <a:cxn ang="0">
                  <a:pos x="105" y="256"/>
                </a:cxn>
                <a:cxn ang="0">
                  <a:pos x="90" y="255"/>
                </a:cxn>
                <a:cxn ang="0">
                  <a:pos x="77" y="254"/>
                </a:cxn>
                <a:cxn ang="0">
                  <a:pos x="62" y="251"/>
                </a:cxn>
                <a:cxn ang="0">
                  <a:pos x="50" y="247"/>
                </a:cxn>
                <a:cxn ang="0">
                  <a:pos x="36" y="243"/>
                </a:cxn>
                <a:cxn ang="0">
                  <a:pos x="24" y="237"/>
                </a:cxn>
                <a:cxn ang="0">
                  <a:pos x="11" y="232"/>
                </a:cxn>
                <a:cxn ang="0">
                  <a:pos x="0" y="224"/>
                </a:cxn>
                <a:cxn ang="0">
                  <a:pos x="7" y="237"/>
                </a:cxn>
                <a:cxn ang="0">
                  <a:pos x="15" y="248"/>
                </a:cxn>
                <a:cxn ang="0">
                  <a:pos x="25" y="254"/>
                </a:cxn>
                <a:cxn ang="0">
                  <a:pos x="35" y="257"/>
                </a:cxn>
                <a:cxn ang="0">
                  <a:pos x="46" y="262"/>
                </a:cxn>
                <a:cxn ang="0">
                  <a:pos x="57" y="264"/>
                </a:cxn>
                <a:cxn ang="0">
                  <a:pos x="69" y="268"/>
                </a:cxn>
                <a:cxn ang="0">
                  <a:pos x="81" y="269"/>
                </a:cxn>
                <a:cxn ang="0">
                  <a:pos x="92" y="270"/>
                </a:cxn>
                <a:cxn ang="0">
                  <a:pos x="105" y="270"/>
                </a:cxn>
                <a:cxn ang="0">
                  <a:pos x="125" y="269"/>
                </a:cxn>
                <a:cxn ang="0">
                  <a:pos x="145" y="266"/>
                </a:cxn>
                <a:cxn ang="0">
                  <a:pos x="164" y="261"/>
                </a:cxn>
                <a:cxn ang="0">
                  <a:pos x="182" y="254"/>
                </a:cxn>
                <a:cxn ang="0">
                  <a:pos x="200" y="246"/>
                </a:cxn>
                <a:cxn ang="0">
                  <a:pos x="217" y="236"/>
                </a:cxn>
                <a:cxn ang="0">
                  <a:pos x="233" y="224"/>
                </a:cxn>
                <a:cxn ang="0">
                  <a:pos x="246" y="211"/>
                </a:cxn>
                <a:cxn ang="0">
                  <a:pos x="260" y="197"/>
                </a:cxn>
                <a:cxn ang="0">
                  <a:pos x="271" y="181"/>
                </a:cxn>
                <a:cxn ang="0">
                  <a:pos x="281" y="165"/>
                </a:cxn>
                <a:cxn ang="0">
                  <a:pos x="290" y="147"/>
                </a:cxn>
                <a:cxn ang="0">
                  <a:pos x="297" y="129"/>
                </a:cxn>
                <a:cxn ang="0">
                  <a:pos x="302" y="110"/>
                </a:cxn>
                <a:cxn ang="0">
                  <a:pos x="305" y="90"/>
                </a:cxn>
                <a:cxn ang="0">
                  <a:pos x="306" y="68"/>
                </a:cxn>
              </a:cxnLst>
              <a:rect l="0" t="0" r="r" b="b"/>
              <a:pathLst>
                <a:path w="306" h="270">
                  <a:moveTo>
                    <a:pt x="306" y="68"/>
                  </a:moveTo>
                  <a:lnTo>
                    <a:pt x="305" y="56"/>
                  </a:lnTo>
                  <a:lnTo>
                    <a:pt x="304" y="44"/>
                  </a:lnTo>
                  <a:lnTo>
                    <a:pt x="302" y="30"/>
                  </a:lnTo>
                  <a:lnTo>
                    <a:pt x="299" y="18"/>
                  </a:lnTo>
                  <a:lnTo>
                    <a:pt x="289" y="9"/>
                  </a:lnTo>
                  <a:lnTo>
                    <a:pt x="278" y="0"/>
                  </a:lnTo>
                  <a:lnTo>
                    <a:pt x="284" y="15"/>
                  </a:lnTo>
                  <a:lnTo>
                    <a:pt x="288" y="33"/>
                  </a:lnTo>
                  <a:lnTo>
                    <a:pt x="290" y="50"/>
                  </a:lnTo>
                  <a:lnTo>
                    <a:pt x="291" y="68"/>
                  </a:lnTo>
                  <a:lnTo>
                    <a:pt x="290" y="87"/>
                  </a:lnTo>
                  <a:lnTo>
                    <a:pt x="287" y="107"/>
                  </a:lnTo>
                  <a:lnTo>
                    <a:pt x="282" y="125"/>
                  </a:lnTo>
                  <a:lnTo>
                    <a:pt x="277" y="141"/>
                  </a:lnTo>
                  <a:lnTo>
                    <a:pt x="269" y="158"/>
                  </a:lnTo>
                  <a:lnTo>
                    <a:pt x="260" y="173"/>
                  </a:lnTo>
                  <a:lnTo>
                    <a:pt x="249" y="188"/>
                  </a:lnTo>
                  <a:lnTo>
                    <a:pt x="236" y="201"/>
                  </a:lnTo>
                  <a:lnTo>
                    <a:pt x="223" y="214"/>
                  </a:lnTo>
                  <a:lnTo>
                    <a:pt x="209" y="224"/>
                  </a:lnTo>
                  <a:lnTo>
                    <a:pt x="194" y="233"/>
                  </a:lnTo>
                  <a:lnTo>
                    <a:pt x="177" y="241"/>
                  </a:lnTo>
                  <a:lnTo>
                    <a:pt x="160" y="247"/>
                  </a:lnTo>
                  <a:lnTo>
                    <a:pt x="142" y="252"/>
                  </a:lnTo>
                  <a:lnTo>
                    <a:pt x="124" y="255"/>
                  </a:lnTo>
                  <a:lnTo>
                    <a:pt x="105" y="256"/>
                  </a:lnTo>
                  <a:lnTo>
                    <a:pt x="90" y="255"/>
                  </a:lnTo>
                  <a:lnTo>
                    <a:pt x="77" y="254"/>
                  </a:lnTo>
                  <a:lnTo>
                    <a:pt x="62" y="251"/>
                  </a:lnTo>
                  <a:lnTo>
                    <a:pt x="50" y="247"/>
                  </a:lnTo>
                  <a:lnTo>
                    <a:pt x="36" y="243"/>
                  </a:lnTo>
                  <a:lnTo>
                    <a:pt x="24" y="237"/>
                  </a:lnTo>
                  <a:lnTo>
                    <a:pt x="11" y="232"/>
                  </a:lnTo>
                  <a:lnTo>
                    <a:pt x="0" y="224"/>
                  </a:lnTo>
                  <a:lnTo>
                    <a:pt x="7" y="237"/>
                  </a:lnTo>
                  <a:lnTo>
                    <a:pt x="15" y="248"/>
                  </a:lnTo>
                  <a:lnTo>
                    <a:pt x="25" y="254"/>
                  </a:lnTo>
                  <a:lnTo>
                    <a:pt x="35" y="257"/>
                  </a:lnTo>
                  <a:lnTo>
                    <a:pt x="46" y="262"/>
                  </a:lnTo>
                  <a:lnTo>
                    <a:pt x="57" y="264"/>
                  </a:lnTo>
                  <a:lnTo>
                    <a:pt x="69" y="268"/>
                  </a:lnTo>
                  <a:lnTo>
                    <a:pt x="81" y="269"/>
                  </a:lnTo>
                  <a:lnTo>
                    <a:pt x="92" y="270"/>
                  </a:lnTo>
                  <a:lnTo>
                    <a:pt x="105" y="270"/>
                  </a:lnTo>
                  <a:lnTo>
                    <a:pt x="125" y="269"/>
                  </a:lnTo>
                  <a:lnTo>
                    <a:pt x="145" y="266"/>
                  </a:lnTo>
                  <a:lnTo>
                    <a:pt x="164" y="261"/>
                  </a:lnTo>
                  <a:lnTo>
                    <a:pt x="182" y="254"/>
                  </a:lnTo>
                  <a:lnTo>
                    <a:pt x="200" y="246"/>
                  </a:lnTo>
                  <a:lnTo>
                    <a:pt x="217" y="236"/>
                  </a:lnTo>
                  <a:lnTo>
                    <a:pt x="233" y="224"/>
                  </a:lnTo>
                  <a:lnTo>
                    <a:pt x="246" y="211"/>
                  </a:lnTo>
                  <a:lnTo>
                    <a:pt x="260" y="197"/>
                  </a:lnTo>
                  <a:lnTo>
                    <a:pt x="271" y="181"/>
                  </a:lnTo>
                  <a:lnTo>
                    <a:pt x="281" y="165"/>
                  </a:lnTo>
                  <a:lnTo>
                    <a:pt x="290" y="147"/>
                  </a:lnTo>
                  <a:lnTo>
                    <a:pt x="297" y="129"/>
                  </a:lnTo>
                  <a:lnTo>
                    <a:pt x="302" y="110"/>
                  </a:lnTo>
                  <a:lnTo>
                    <a:pt x="305" y="90"/>
                  </a:lnTo>
                  <a:lnTo>
                    <a:pt x="306" y="6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7" name="Freeform 19"/>
            <p:cNvSpPr>
              <a:spLocks/>
            </p:cNvSpPr>
            <p:nvPr/>
          </p:nvSpPr>
          <p:spPr bwMode="auto">
            <a:xfrm>
              <a:off x="7359993" y="4935972"/>
              <a:ext cx="120656" cy="107960"/>
            </a:xfrm>
            <a:custGeom>
              <a:avLst/>
              <a:gdLst/>
              <a:ahLst/>
              <a:cxnLst>
                <a:cxn ang="0">
                  <a:pos x="304" y="76"/>
                </a:cxn>
                <a:cxn ang="0">
                  <a:pos x="304" y="62"/>
                </a:cxn>
                <a:cxn ang="0">
                  <a:pos x="302" y="46"/>
                </a:cxn>
                <a:cxn ang="0">
                  <a:pos x="299" y="30"/>
                </a:cxn>
                <a:cxn ang="0">
                  <a:pos x="295" y="17"/>
                </a:cxn>
                <a:cxn ang="0">
                  <a:pos x="284" y="8"/>
                </a:cxn>
                <a:cxn ang="0">
                  <a:pos x="273" y="0"/>
                </a:cxn>
                <a:cxn ang="0">
                  <a:pos x="281" y="18"/>
                </a:cxn>
                <a:cxn ang="0">
                  <a:pos x="285" y="37"/>
                </a:cxn>
                <a:cxn ang="0">
                  <a:pos x="287" y="46"/>
                </a:cxn>
                <a:cxn ang="0">
                  <a:pos x="288" y="56"/>
                </a:cxn>
                <a:cxn ang="0">
                  <a:pos x="290" y="66"/>
                </a:cxn>
                <a:cxn ang="0">
                  <a:pos x="290" y="76"/>
                </a:cxn>
                <a:cxn ang="0">
                  <a:pos x="290" y="95"/>
                </a:cxn>
                <a:cxn ang="0">
                  <a:pos x="286" y="113"/>
                </a:cxn>
                <a:cxn ang="0">
                  <a:pos x="282" y="130"/>
                </a:cxn>
                <a:cxn ang="0">
                  <a:pos x="276" y="147"/>
                </a:cxn>
                <a:cxn ang="0">
                  <a:pos x="268" y="163"/>
                </a:cxn>
                <a:cxn ang="0">
                  <a:pos x="259" y="178"/>
                </a:cxn>
                <a:cxn ang="0">
                  <a:pos x="249" y="191"/>
                </a:cxn>
                <a:cxn ang="0">
                  <a:pos x="238" y="204"/>
                </a:cxn>
                <a:cxn ang="0">
                  <a:pos x="224" y="216"/>
                </a:cxn>
                <a:cxn ang="0">
                  <a:pos x="211" y="226"/>
                </a:cxn>
                <a:cxn ang="0">
                  <a:pos x="196" y="235"/>
                </a:cxn>
                <a:cxn ang="0">
                  <a:pos x="180" y="243"/>
                </a:cxn>
                <a:cxn ang="0">
                  <a:pos x="164" y="249"/>
                </a:cxn>
                <a:cxn ang="0">
                  <a:pos x="147" y="253"/>
                </a:cxn>
                <a:cxn ang="0">
                  <a:pos x="129" y="255"/>
                </a:cxn>
                <a:cxn ang="0">
                  <a:pos x="111" y="256"/>
                </a:cxn>
                <a:cxn ang="0">
                  <a:pos x="95" y="256"/>
                </a:cxn>
                <a:cxn ang="0">
                  <a:pos x="80" y="254"/>
                </a:cxn>
                <a:cxn ang="0">
                  <a:pos x="66" y="251"/>
                </a:cxn>
                <a:cxn ang="0">
                  <a:pos x="51" y="246"/>
                </a:cxn>
                <a:cxn ang="0">
                  <a:pos x="38" y="242"/>
                </a:cxn>
                <a:cxn ang="0">
                  <a:pos x="25" y="235"/>
                </a:cxn>
                <a:cxn ang="0">
                  <a:pos x="13" y="227"/>
                </a:cxn>
                <a:cxn ang="0">
                  <a:pos x="0" y="219"/>
                </a:cxn>
                <a:cxn ang="0">
                  <a:pos x="6" y="232"/>
                </a:cxn>
                <a:cxn ang="0">
                  <a:pos x="13" y="244"/>
                </a:cxn>
                <a:cxn ang="0">
                  <a:pos x="24" y="251"/>
                </a:cxn>
                <a:cxn ang="0">
                  <a:pos x="35" y="255"/>
                </a:cxn>
                <a:cxn ang="0">
                  <a:pos x="47" y="260"/>
                </a:cxn>
                <a:cxn ang="0">
                  <a:pos x="59" y="264"/>
                </a:cxn>
                <a:cxn ang="0">
                  <a:pos x="71" y="267"/>
                </a:cxn>
                <a:cxn ang="0">
                  <a:pos x="84" y="269"/>
                </a:cxn>
                <a:cxn ang="0">
                  <a:pos x="97" y="271"/>
                </a:cxn>
                <a:cxn ang="0">
                  <a:pos x="111" y="271"/>
                </a:cxn>
                <a:cxn ang="0">
                  <a:pos x="130" y="270"/>
                </a:cxn>
                <a:cxn ang="0">
                  <a:pos x="150" y="267"/>
                </a:cxn>
                <a:cxn ang="0">
                  <a:pos x="168" y="262"/>
                </a:cxn>
                <a:cxn ang="0">
                  <a:pos x="186" y="255"/>
                </a:cxn>
                <a:cxn ang="0">
                  <a:pos x="203" y="247"/>
                </a:cxn>
                <a:cxn ang="0">
                  <a:pos x="219" y="237"/>
                </a:cxn>
                <a:cxn ang="0">
                  <a:pos x="234" y="227"/>
                </a:cxn>
                <a:cxn ang="0">
                  <a:pos x="248" y="214"/>
                </a:cxn>
                <a:cxn ang="0">
                  <a:pos x="260" y="200"/>
                </a:cxn>
                <a:cxn ang="0">
                  <a:pos x="272" y="186"/>
                </a:cxn>
                <a:cxn ang="0">
                  <a:pos x="281" y="170"/>
                </a:cxn>
                <a:cxn ang="0">
                  <a:pos x="290" y="153"/>
                </a:cxn>
                <a:cxn ang="0">
                  <a:pos x="296" y="135"/>
                </a:cxn>
                <a:cxn ang="0">
                  <a:pos x="301" y="116"/>
                </a:cxn>
                <a:cxn ang="0">
                  <a:pos x="303" y="97"/>
                </a:cxn>
                <a:cxn ang="0">
                  <a:pos x="304" y="76"/>
                </a:cxn>
              </a:cxnLst>
              <a:rect l="0" t="0" r="r" b="b"/>
              <a:pathLst>
                <a:path w="304" h="271">
                  <a:moveTo>
                    <a:pt x="304" y="76"/>
                  </a:moveTo>
                  <a:lnTo>
                    <a:pt x="304" y="62"/>
                  </a:lnTo>
                  <a:lnTo>
                    <a:pt x="302" y="46"/>
                  </a:lnTo>
                  <a:lnTo>
                    <a:pt x="299" y="30"/>
                  </a:lnTo>
                  <a:lnTo>
                    <a:pt x="295" y="17"/>
                  </a:lnTo>
                  <a:lnTo>
                    <a:pt x="284" y="8"/>
                  </a:lnTo>
                  <a:lnTo>
                    <a:pt x="273" y="0"/>
                  </a:lnTo>
                  <a:lnTo>
                    <a:pt x="281" y="18"/>
                  </a:lnTo>
                  <a:lnTo>
                    <a:pt x="285" y="37"/>
                  </a:lnTo>
                  <a:lnTo>
                    <a:pt x="287" y="46"/>
                  </a:lnTo>
                  <a:lnTo>
                    <a:pt x="288" y="56"/>
                  </a:lnTo>
                  <a:lnTo>
                    <a:pt x="290" y="66"/>
                  </a:lnTo>
                  <a:lnTo>
                    <a:pt x="290" y="76"/>
                  </a:lnTo>
                  <a:lnTo>
                    <a:pt x="290" y="95"/>
                  </a:lnTo>
                  <a:lnTo>
                    <a:pt x="286" y="113"/>
                  </a:lnTo>
                  <a:lnTo>
                    <a:pt x="282" y="130"/>
                  </a:lnTo>
                  <a:lnTo>
                    <a:pt x="276" y="147"/>
                  </a:lnTo>
                  <a:lnTo>
                    <a:pt x="268" y="163"/>
                  </a:lnTo>
                  <a:lnTo>
                    <a:pt x="259" y="178"/>
                  </a:lnTo>
                  <a:lnTo>
                    <a:pt x="249" y="191"/>
                  </a:lnTo>
                  <a:lnTo>
                    <a:pt x="238" y="204"/>
                  </a:lnTo>
                  <a:lnTo>
                    <a:pt x="224" y="216"/>
                  </a:lnTo>
                  <a:lnTo>
                    <a:pt x="211" y="226"/>
                  </a:lnTo>
                  <a:lnTo>
                    <a:pt x="196" y="235"/>
                  </a:lnTo>
                  <a:lnTo>
                    <a:pt x="180" y="243"/>
                  </a:lnTo>
                  <a:lnTo>
                    <a:pt x="164" y="249"/>
                  </a:lnTo>
                  <a:lnTo>
                    <a:pt x="147" y="253"/>
                  </a:lnTo>
                  <a:lnTo>
                    <a:pt x="129" y="255"/>
                  </a:lnTo>
                  <a:lnTo>
                    <a:pt x="111" y="256"/>
                  </a:lnTo>
                  <a:lnTo>
                    <a:pt x="95" y="256"/>
                  </a:lnTo>
                  <a:lnTo>
                    <a:pt x="80" y="254"/>
                  </a:lnTo>
                  <a:lnTo>
                    <a:pt x="66" y="251"/>
                  </a:lnTo>
                  <a:lnTo>
                    <a:pt x="51" y="246"/>
                  </a:lnTo>
                  <a:lnTo>
                    <a:pt x="38" y="242"/>
                  </a:lnTo>
                  <a:lnTo>
                    <a:pt x="25" y="235"/>
                  </a:lnTo>
                  <a:lnTo>
                    <a:pt x="13" y="227"/>
                  </a:lnTo>
                  <a:lnTo>
                    <a:pt x="0" y="219"/>
                  </a:lnTo>
                  <a:lnTo>
                    <a:pt x="6" y="232"/>
                  </a:lnTo>
                  <a:lnTo>
                    <a:pt x="13" y="244"/>
                  </a:lnTo>
                  <a:lnTo>
                    <a:pt x="24" y="251"/>
                  </a:lnTo>
                  <a:lnTo>
                    <a:pt x="35" y="255"/>
                  </a:lnTo>
                  <a:lnTo>
                    <a:pt x="47" y="260"/>
                  </a:lnTo>
                  <a:lnTo>
                    <a:pt x="59" y="264"/>
                  </a:lnTo>
                  <a:lnTo>
                    <a:pt x="71" y="267"/>
                  </a:lnTo>
                  <a:lnTo>
                    <a:pt x="84" y="269"/>
                  </a:lnTo>
                  <a:lnTo>
                    <a:pt x="97" y="271"/>
                  </a:lnTo>
                  <a:lnTo>
                    <a:pt x="111" y="271"/>
                  </a:lnTo>
                  <a:lnTo>
                    <a:pt x="130" y="270"/>
                  </a:lnTo>
                  <a:lnTo>
                    <a:pt x="150" y="267"/>
                  </a:lnTo>
                  <a:lnTo>
                    <a:pt x="168" y="262"/>
                  </a:lnTo>
                  <a:lnTo>
                    <a:pt x="186" y="255"/>
                  </a:lnTo>
                  <a:lnTo>
                    <a:pt x="203" y="247"/>
                  </a:lnTo>
                  <a:lnTo>
                    <a:pt x="219" y="237"/>
                  </a:lnTo>
                  <a:lnTo>
                    <a:pt x="234" y="227"/>
                  </a:lnTo>
                  <a:lnTo>
                    <a:pt x="248" y="214"/>
                  </a:lnTo>
                  <a:lnTo>
                    <a:pt x="260" y="200"/>
                  </a:lnTo>
                  <a:lnTo>
                    <a:pt x="272" y="186"/>
                  </a:lnTo>
                  <a:lnTo>
                    <a:pt x="281" y="170"/>
                  </a:lnTo>
                  <a:lnTo>
                    <a:pt x="290" y="153"/>
                  </a:lnTo>
                  <a:lnTo>
                    <a:pt x="296" y="135"/>
                  </a:lnTo>
                  <a:lnTo>
                    <a:pt x="301" y="116"/>
                  </a:lnTo>
                  <a:lnTo>
                    <a:pt x="303" y="97"/>
                  </a:lnTo>
                  <a:lnTo>
                    <a:pt x="304" y="76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8" name="Freeform 20"/>
            <p:cNvSpPr>
              <a:spLocks/>
            </p:cNvSpPr>
            <p:nvPr/>
          </p:nvSpPr>
          <p:spPr bwMode="auto">
            <a:xfrm>
              <a:off x="7358405" y="4932797"/>
              <a:ext cx="119068" cy="107960"/>
            </a:xfrm>
            <a:custGeom>
              <a:avLst/>
              <a:gdLst/>
              <a:ahLst/>
              <a:cxnLst>
                <a:cxn ang="0">
                  <a:pos x="299" y="66"/>
                </a:cxn>
                <a:cxn ang="0">
                  <a:pos x="293" y="31"/>
                </a:cxn>
                <a:cxn ang="0">
                  <a:pos x="276" y="8"/>
                </a:cxn>
                <a:cxn ang="0">
                  <a:pos x="269" y="10"/>
                </a:cxn>
                <a:cxn ang="0">
                  <a:pos x="277" y="30"/>
                </a:cxn>
                <a:cxn ang="0">
                  <a:pos x="282" y="52"/>
                </a:cxn>
                <a:cxn ang="0">
                  <a:pos x="286" y="73"/>
                </a:cxn>
                <a:cxn ang="0">
                  <a:pos x="285" y="102"/>
                </a:cxn>
                <a:cxn ang="0">
                  <a:pos x="278" y="136"/>
                </a:cxn>
                <a:cxn ang="0">
                  <a:pos x="266" y="168"/>
                </a:cxn>
                <a:cxn ang="0">
                  <a:pos x="246" y="195"/>
                </a:cxn>
                <a:cxn ang="0">
                  <a:pos x="223" y="218"/>
                </a:cxn>
                <a:cxn ang="0">
                  <a:pos x="196" y="236"/>
                </a:cxn>
                <a:cxn ang="0">
                  <a:pos x="164" y="250"/>
                </a:cxn>
                <a:cxn ang="0">
                  <a:pos x="131" y="257"/>
                </a:cxn>
                <a:cxn ang="0">
                  <a:pos x="97" y="257"/>
                </a:cxn>
                <a:cxn ang="0">
                  <a:pos x="66" y="251"/>
                </a:cxn>
                <a:cxn ang="0">
                  <a:pos x="37" y="240"/>
                </a:cxn>
                <a:cxn ang="0">
                  <a:pos x="11" y="224"/>
                </a:cxn>
                <a:cxn ang="0">
                  <a:pos x="3" y="227"/>
                </a:cxn>
                <a:cxn ang="0">
                  <a:pos x="20" y="248"/>
                </a:cxn>
                <a:cxn ang="0">
                  <a:pos x="45" y="259"/>
                </a:cxn>
                <a:cxn ang="0">
                  <a:pos x="71" y="267"/>
                </a:cxn>
                <a:cxn ang="0">
                  <a:pos x="99" y="271"/>
                </a:cxn>
                <a:cxn ang="0">
                  <a:pos x="133" y="271"/>
                </a:cxn>
                <a:cxn ang="0">
                  <a:pos x="169" y="263"/>
                </a:cxn>
                <a:cxn ang="0">
                  <a:pos x="203" y="249"/>
                </a:cxn>
                <a:cxn ang="0">
                  <a:pos x="232" y="230"/>
                </a:cxn>
                <a:cxn ang="0">
                  <a:pos x="258" y="204"/>
                </a:cxn>
                <a:cxn ang="0">
                  <a:pos x="278" y="174"/>
                </a:cxn>
                <a:cxn ang="0">
                  <a:pos x="291" y="141"/>
                </a:cxn>
                <a:cxn ang="0">
                  <a:pos x="299" y="103"/>
                </a:cxn>
              </a:cxnLst>
              <a:rect l="0" t="0" r="r" b="b"/>
              <a:pathLst>
                <a:path w="300" h="272">
                  <a:moveTo>
                    <a:pt x="300" y="84"/>
                  </a:moveTo>
                  <a:lnTo>
                    <a:pt x="299" y="66"/>
                  </a:lnTo>
                  <a:lnTo>
                    <a:pt x="297" y="49"/>
                  </a:lnTo>
                  <a:lnTo>
                    <a:pt x="293" y="31"/>
                  </a:lnTo>
                  <a:lnTo>
                    <a:pt x="287" y="16"/>
                  </a:lnTo>
                  <a:lnTo>
                    <a:pt x="276" y="8"/>
                  </a:lnTo>
                  <a:lnTo>
                    <a:pt x="263" y="0"/>
                  </a:lnTo>
                  <a:lnTo>
                    <a:pt x="269" y="10"/>
                  </a:lnTo>
                  <a:lnTo>
                    <a:pt x="273" y="20"/>
                  </a:lnTo>
                  <a:lnTo>
                    <a:pt x="277" y="30"/>
                  </a:lnTo>
                  <a:lnTo>
                    <a:pt x="280" y="40"/>
                  </a:lnTo>
                  <a:lnTo>
                    <a:pt x="282" y="52"/>
                  </a:lnTo>
                  <a:lnTo>
                    <a:pt x="285" y="62"/>
                  </a:lnTo>
                  <a:lnTo>
                    <a:pt x="286" y="73"/>
                  </a:lnTo>
                  <a:lnTo>
                    <a:pt x="286" y="84"/>
                  </a:lnTo>
                  <a:lnTo>
                    <a:pt x="285" y="102"/>
                  </a:lnTo>
                  <a:lnTo>
                    <a:pt x="282" y="119"/>
                  </a:lnTo>
                  <a:lnTo>
                    <a:pt x="278" y="136"/>
                  </a:lnTo>
                  <a:lnTo>
                    <a:pt x="272" y="152"/>
                  </a:lnTo>
                  <a:lnTo>
                    <a:pt x="266" y="168"/>
                  </a:lnTo>
                  <a:lnTo>
                    <a:pt x="257" y="181"/>
                  </a:lnTo>
                  <a:lnTo>
                    <a:pt x="246" y="195"/>
                  </a:lnTo>
                  <a:lnTo>
                    <a:pt x="235" y="207"/>
                  </a:lnTo>
                  <a:lnTo>
                    <a:pt x="223" y="218"/>
                  </a:lnTo>
                  <a:lnTo>
                    <a:pt x="210" y="228"/>
                  </a:lnTo>
                  <a:lnTo>
                    <a:pt x="196" y="236"/>
                  </a:lnTo>
                  <a:lnTo>
                    <a:pt x="180" y="244"/>
                  </a:lnTo>
                  <a:lnTo>
                    <a:pt x="164" y="250"/>
                  </a:lnTo>
                  <a:lnTo>
                    <a:pt x="149" y="254"/>
                  </a:lnTo>
                  <a:lnTo>
                    <a:pt x="131" y="257"/>
                  </a:lnTo>
                  <a:lnTo>
                    <a:pt x="114" y="258"/>
                  </a:lnTo>
                  <a:lnTo>
                    <a:pt x="97" y="257"/>
                  </a:lnTo>
                  <a:lnTo>
                    <a:pt x="81" y="254"/>
                  </a:lnTo>
                  <a:lnTo>
                    <a:pt x="66" y="251"/>
                  </a:lnTo>
                  <a:lnTo>
                    <a:pt x="52" y="246"/>
                  </a:lnTo>
                  <a:lnTo>
                    <a:pt x="37" y="240"/>
                  </a:lnTo>
                  <a:lnTo>
                    <a:pt x="24" y="233"/>
                  </a:lnTo>
                  <a:lnTo>
                    <a:pt x="11" y="224"/>
                  </a:lnTo>
                  <a:lnTo>
                    <a:pt x="0" y="215"/>
                  </a:lnTo>
                  <a:lnTo>
                    <a:pt x="3" y="227"/>
                  </a:lnTo>
                  <a:lnTo>
                    <a:pt x="9" y="240"/>
                  </a:lnTo>
                  <a:lnTo>
                    <a:pt x="20" y="248"/>
                  </a:lnTo>
                  <a:lnTo>
                    <a:pt x="33" y="253"/>
                  </a:lnTo>
                  <a:lnTo>
                    <a:pt x="45" y="259"/>
                  </a:lnTo>
                  <a:lnTo>
                    <a:pt x="59" y="263"/>
                  </a:lnTo>
                  <a:lnTo>
                    <a:pt x="71" y="267"/>
                  </a:lnTo>
                  <a:lnTo>
                    <a:pt x="86" y="270"/>
                  </a:lnTo>
                  <a:lnTo>
                    <a:pt x="99" y="271"/>
                  </a:lnTo>
                  <a:lnTo>
                    <a:pt x="114" y="272"/>
                  </a:lnTo>
                  <a:lnTo>
                    <a:pt x="133" y="271"/>
                  </a:lnTo>
                  <a:lnTo>
                    <a:pt x="151" y="268"/>
                  </a:lnTo>
                  <a:lnTo>
                    <a:pt x="169" y="263"/>
                  </a:lnTo>
                  <a:lnTo>
                    <a:pt x="186" y="257"/>
                  </a:lnTo>
                  <a:lnTo>
                    <a:pt x="203" y="249"/>
                  </a:lnTo>
                  <a:lnTo>
                    <a:pt x="218" y="240"/>
                  </a:lnTo>
                  <a:lnTo>
                    <a:pt x="232" y="230"/>
                  </a:lnTo>
                  <a:lnTo>
                    <a:pt x="245" y="217"/>
                  </a:lnTo>
                  <a:lnTo>
                    <a:pt x="258" y="204"/>
                  </a:lnTo>
                  <a:lnTo>
                    <a:pt x="269" y="189"/>
                  </a:lnTo>
                  <a:lnTo>
                    <a:pt x="278" y="174"/>
                  </a:lnTo>
                  <a:lnTo>
                    <a:pt x="286" y="157"/>
                  </a:lnTo>
                  <a:lnTo>
                    <a:pt x="291" y="141"/>
                  </a:lnTo>
                  <a:lnTo>
                    <a:pt x="297" y="123"/>
                  </a:lnTo>
                  <a:lnTo>
                    <a:pt x="299" y="103"/>
                  </a:lnTo>
                  <a:lnTo>
                    <a:pt x="300" y="84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9" name="Freeform 21"/>
            <p:cNvSpPr>
              <a:spLocks/>
            </p:cNvSpPr>
            <p:nvPr/>
          </p:nvSpPr>
          <p:spPr bwMode="auto">
            <a:xfrm>
              <a:off x="7356818" y="4931210"/>
              <a:ext cx="117481" cy="106372"/>
            </a:xfrm>
            <a:custGeom>
              <a:avLst/>
              <a:gdLst/>
              <a:ahLst/>
              <a:cxnLst>
                <a:cxn ang="0">
                  <a:pos x="296" y="80"/>
                </a:cxn>
                <a:cxn ang="0">
                  <a:pos x="293" y="60"/>
                </a:cxn>
                <a:cxn ang="0">
                  <a:pos x="287" y="32"/>
                </a:cxn>
                <a:cxn ang="0">
                  <a:pos x="267" y="6"/>
                </a:cxn>
                <a:cxn ang="0">
                  <a:pos x="261" y="10"/>
                </a:cxn>
                <a:cxn ang="0">
                  <a:pos x="271" y="32"/>
                </a:cxn>
                <a:cxn ang="0">
                  <a:pos x="278" y="54"/>
                </a:cxn>
                <a:cxn ang="0">
                  <a:pos x="281" y="78"/>
                </a:cxn>
                <a:cxn ang="0">
                  <a:pos x="281" y="108"/>
                </a:cxn>
                <a:cxn ang="0">
                  <a:pos x="274" y="140"/>
                </a:cxn>
                <a:cxn ang="0">
                  <a:pos x="262" y="170"/>
                </a:cxn>
                <a:cxn ang="0">
                  <a:pos x="244" y="196"/>
                </a:cxn>
                <a:cxn ang="0">
                  <a:pos x="221" y="219"/>
                </a:cxn>
                <a:cxn ang="0">
                  <a:pos x="195" y="237"/>
                </a:cxn>
                <a:cxn ang="0">
                  <a:pos x="165" y="249"/>
                </a:cxn>
                <a:cxn ang="0">
                  <a:pos x="134" y="256"/>
                </a:cxn>
                <a:cxn ang="0">
                  <a:pos x="100" y="256"/>
                </a:cxn>
                <a:cxn ang="0">
                  <a:pos x="67" y="249"/>
                </a:cxn>
                <a:cxn ang="0">
                  <a:pos x="38" y="236"/>
                </a:cxn>
                <a:cxn ang="0">
                  <a:pos x="11" y="219"/>
                </a:cxn>
                <a:cxn ang="0">
                  <a:pos x="3" y="221"/>
                </a:cxn>
                <a:cxn ang="0">
                  <a:pos x="19" y="241"/>
                </a:cxn>
                <a:cxn ang="0">
                  <a:pos x="44" y="256"/>
                </a:cxn>
                <a:cxn ang="0">
                  <a:pos x="72" y="265"/>
                </a:cxn>
                <a:cxn ang="0">
                  <a:pos x="101" y="270"/>
                </a:cxn>
                <a:cxn ang="0">
                  <a:pos x="135" y="269"/>
                </a:cxn>
                <a:cxn ang="0">
                  <a:pos x="170" y="263"/>
                </a:cxn>
                <a:cxn ang="0">
                  <a:pos x="202" y="249"/>
                </a:cxn>
                <a:cxn ang="0">
                  <a:pos x="230" y="230"/>
                </a:cxn>
                <a:cxn ang="0">
                  <a:pos x="255" y="205"/>
                </a:cxn>
                <a:cxn ang="0">
                  <a:pos x="274" y="177"/>
                </a:cxn>
                <a:cxn ang="0">
                  <a:pos x="288" y="144"/>
                </a:cxn>
                <a:cxn ang="0">
                  <a:pos x="296" y="109"/>
                </a:cxn>
              </a:cxnLst>
              <a:rect l="0" t="0" r="r" b="b"/>
              <a:pathLst>
                <a:path w="296" h="270">
                  <a:moveTo>
                    <a:pt x="296" y="90"/>
                  </a:moveTo>
                  <a:lnTo>
                    <a:pt x="296" y="80"/>
                  </a:lnTo>
                  <a:lnTo>
                    <a:pt x="294" y="70"/>
                  </a:lnTo>
                  <a:lnTo>
                    <a:pt x="293" y="60"/>
                  </a:lnTo>
                  <a:lnTo>
                    <a:pt x="291" y="51"/>
                  </a:lnTo>
                  <a:lnTo>
                    <a:pt x="287" y="32"/>
                  </a:lnTo>
                  <a:lnTo>
                    <a:pt x="279" y="14"/>
                  </a:lnTo>
                  <a:lnTo>
                    <a:pt x="267" y="6"/>
                  </a:lnTo>
                  <a:lnTo>
                    <a:pt x="255" y="0"/>
                  </a:lnTo>
                  <a:lnTo>
                    <a:pt x="261" y="10"/>
                  </a:lnTo>
                  <a:lnTo>
                    <a:pt x="266" y="21"/>
                  </a:lnTo>
                  <a:lnTo>
                    <a:pt x="271" y="32"/>
                  </a:lnTo>
                  <a:lnTo>
                    <a:pt x="274" y="43"/>
                  </a:lnTo>
                  <a:lnTo>
                    <a:pt x="278" y="54"/>
                  </a:lnTo>
                  <a:lnTo>
                    <a:pt x="280" y="67"/>
                  </a:lnTo>
                  <a:lnTo>
                    <a:pt x="281" y="78"/>
                  </a:lnTo>
                  <a:lnTo>
                    <a:pt x="282" y="90"/>
                  </a:lnTo>
                  <a:lnTo>
                    <a:pt x="281" y="108"/>
                  </a:lnTo>
                  <a:lnTo>
                    <a:pt x="279" y="124"/>
                  </a:lnTo>
                  <a:lnTo>
                    <a:pt x="274" y="140"/>
                  </a:lnTo>
                  <a:lnTo>
                    <a:pt x="269" y="156"/>
                  </a:lnTo>
                  <a:lnTo>
                    <a:pt x="262" y="170"/>
                  </a:lnTo>
                  <a:lnTo>
                    <a:pt x="254" y="184"/>
                  </a:lnTo>
                  <a:lnTo>
                    <a:pt x="244" y="196"/>
                  </a:lnTo>
                  <a:lnTo>
                    <a:pt x="234" y="207"/>
                  </a:lnTo>
                  <a:lnTo>
                    <a:pt x="221" y="219"/>
                  </a:lnTo>
                  <a:lnTo>
                    <a:pt x="209" y="228"/>
                  </a:lnTo>
                  <a:lnTo>
                    <a:pt x="195" y="237"/>
                  </a:lnTo>
                  <a:lnTo>
                    <a:pt x="181" y="243"/>
                  </a:lnTo>
                  <a:lnTo>
                    <a:pt x="165" y="249"/>
                  </a:lnTo>
                  <a:lnTo>
                    <a:pt x="149" y="252"/>
                  </a:lnTo>
                  <a:lnTo>
                    <a:pt x="134" y="256"/>
                  </a:lnTo>
                  <a:lnTo>
                    <a:pt x="117" y="256"/>
                  </a:lnTo>
                  <a:lnTo>
                    <a:pt x="100" y="256"/>
                  </a:lnTo>
                  <a:lnTo>
                    <a:pt x="83" y="252"/>
                  </a:lnTo>
                  <a:lnTo>
                    <a:pt x="67" y="249"/>
                  </a:lnTo>
                  <a:lnTo>
                    <a:pt x="51" y="243"/>
                  </a:lnTo>
                  <a:lnTo>
                    <a:pt x="38" y="236"/>
                  </a:lnTo>
                  <a:lnTo>
                    <a:pt x="23" y="228"/>
                  </a:lnTo>
                  <a:lnTo>
                    <a:pt x="11" y="219"/>
                  </a:lnTo>
                  <a:lnTo>
                    <a:pt x="0" y="207"/>
                  </a:lnTo>
                  <a:lnTo>
                    <a:pt x="3" y="221"/>
                  </a:lnTo>
                  <a:lnTo>
                    <a:pt x="6" y="233"/>
                  </a:lnTo>
                  <a:lnTo>
                    <a:pt x="19" y="241"/>
                  </a:lnTo>
                  <a:lnTo>
                    <a:pt x="31" y="249"/>
                  </a:lnTo>
                  <a:lnTo>
                    <a:pt x="44" y="256"/>
                  </a:lnTo>
                  <a:lnTo>
                    <a:pt x="57" y="260"/>
                  </a:lnTo>
                  <a:lnTo>
                    <a:pt x="72" y="265"/>
                  </a:lnTo>
                  <a:lnTo>
                    <a:pt x="86" y="268"/>
                  </a:lnTo>
                  <a:lnTo>
                    <a:pt x="101" y="270"/>
                  </a:lnTo>
                  <a:lnTo>
                    <a:pt x="117" y="270"/>
                  </a:lnTo>
                  <a:lnTo>
                    <a:pt x="135" y="269"/>
                  </a:lnTo>
                  <a:lnTo>
                    <a:pt x="153" y="267"/>
                  </a:lnTo>
                  <a:lnTo>
                    <a:pt x="170" y="263"/>
                  </a:lnTo>
                  <a:lnTo>
                    <a:pt x="186" y="257"/>
                  </a:lnTo>
                  <a:lnTo>
                    <a:pt x="202" y="249"/>
                  </a:lnTo>
                  <a:lnTo>
                    <a:pt x="217" y="240"/>
                  </a:lnTo>
                  <a:lnTo>
                    <a:pt x="230" y="230"/>
                  </a:lnTo>
                  <a:lnTo>
                    <a:pt x="244" y="218"/>
                  </a:lnTo>
                  <a:lnTo>
                    <a:pt x="255" y="205"/>
                  </a:lnTo>
                  <a:lnTo>
                    <a:pt x="265" y="192"/>
                  </a:lnTo>
                  <a:lnTo>
                    <a:pt x="274" y="177"/>
                  </a:lnTo>
                  <a:lnTo>
                    <a:pt x="282" y="161"/>
                  </a:lnTo>
                  <a:lnTo>
                    <a:pt x="288" y="144"/>
                  </a:lnTo>
                  <a:lnTo>
                    <a:pt x="292" y="127"/>
                  </a:lnTo>
                  <a:lnTo>
                    <a:pt x="296" y="109"/>
                  </a:lnTo>
                  <a:lnTo>
                    <a:pt x="296" y="90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0" name="Freeform 22"/>
            <p:cNvSpPr>
              <a:spLocks/>
            </p:cNvSpPr>
            <p:nvPr/>
          </p:nvSpPr>
          <p:spPr bwMode="auto">
            <a:xfrm>
              <a:off x="7356818" y="4928034"/>
              <a:ext cx="114305" cy="106372"/>
            </a:xfrm>
            <a:custGeom>
              <a:avLst/>
              <a:gdLst/>
              <a:ahLst/>
              <a:cxnLst>
                <a:cxn ang="0">
                  <a:pos x="292" y="83"/>
                </a:cxn>
                <a:cxn ang="0">
                  <a:pos x="288" y="62"/>
                </a:cxn>
                <a:cxn ang="0">
                  <a:pos x="283" y="40"/>
                </a:cxn>
                <a:cxn ang="0">
                  <a:pos x="275" y="20"/>
                </a:cxn>
                <a:cxn ang="0">
                  <a:pos x="258" y="4"/>
                </a:cxn>
                <a:cxn ang="0">
                  <a:pos x="252" y="10"/>
                </a:cxn>
                <a:cxn ang="0">
                  <a:pos x="265" y="31"/>
                </a:cxn>
                <a:cxn ang="0">
                  <a:pos x="273" y="56"/>
                </a:cxn>
                <a:cxn ang="0">
                  <a:pos x="277" y="82"/>
                </a:cxn>
                <a:cxn ang="0">
                  <a:pos x="277" y="111"/>
                </a:cxn>
                <a:cxn ang="0">
                  <a:pos x="270" y="142"/>
                </a:cxn>
                <a:cxn ang="0">
                  <a:pos x="258" y="170"/>
                </a:cxn>
                <a:cxn ang="0">
                  <a:pos x="241" y="196"/>
                </a:cxn>
                <a:cxn ang="0">
                  <a:pos x="220" y="217"/>
                </a:cxn>
                <a:cxn ang="0">
                  <a:pos x="195" y="234"/>
                </a:cxn>
                <a:cxn ang="0">
                  <a:pos x="167" y="246"/>
                </a:cxn>
                <a:cxn ang="0">
                  <a:pos x="135" y="252"/>
                </a:cxn>
                <a:cxn ang="0">
                  <a:pos x="102" y="252"/>
                </a:cxn>
                <a:cxn ang="0">
                  <a:pos x="68" y="244"/>
                </a:cxn>
                <a:cxn ang="0">
                  <a:pos x="38" y="231"/>
                </a:cxn>
                <a:cxn ang="0">
                  <a:pos x="12" y="210"/>
                </a:cxn>
                <a:cxn ang="0">
                  <a:pos x="3" y="211"/>
                </a:cxn>
                <a:cxn ang="0">
                  <a:pos x="17" y="234"/>
                </a:cxn>
                <a:cxn ang="0">
                  <a:pos x="43" y="250"/>
                </a:cxn>
                <a:cxn ang="0">
                  <a:pos x="72" y="261"/>
                </a:cxn>
                <a:cxn ang="0">
                  <a:pos x="103" y="267"/>
                </a:cxn>
                <a:cxn ang="0">
                  <a:pos x="137" y="267"/>
                </a:cxn>
                <a:cxn ang="0">
                  <a:pos x="170" y="260"/>
                </a:cxn>
                <a:cxn ang="0">
                  <a:pos x="202" y="246"/>
                </a:cxn>
                <a:cxn ang="0">
                  <a:pos x="229" y="228"/>
                </a:cxn>
                <a:cxn ang="0">
                  <a:pos x="252" y="205"/>
                </a:cxn>
                <a:cxn ang="0">
                  <a:pos x="272" y="178"/>
                </a:cxn>
                <a:cxn ang="0">
                  <a:pos x="284" y="146"/>
                </a:cxn>
                <a:cxn ang="0">
                  <a:pos x="291" y="112"/>
                </a:cxn>
              </a:cxnLst>
              <a:rect l="0" t="0" r="r" b="b"/>
              <a:pathLst>
                <a:path w="292" h="268">
                  <a:moveTo>
                    <a:pt x="292" y="94"/>
                  </a:moveTo>
                  <a:lnTo>
                    <a:pt x="292" y="83"/>
                  </a:lnTo>
                  <a:lnTo>
                    <a:pt x="291" y="72"/>
                  </a:lnTo>
                  <a:lnTo>
                    <a:pt x="288" y="62"/>
                  </a:lnTo>
                  <a:lnTo>
                    <a:pt x="286" y="50"/>
                  </a:lnTo>
                  <a:lnTo>
                    <a:pt x="283" y="40"/>
                  </a:lnTo>
                  <a:lnTo>
                    <a:pt x="279" y="30"/>
                  </a:lnTo>
                  <a:lnTo>
                    <a:pt x="275" y="20"/>
                  </a:lnTo>
                  <a:lnTo>
                    <a:pt x="269" y="10"/>
                  </a:lnTo>
                  <a:lnTo>
                    <a:pt x="258" y="4"/>
                  </a:lnTo>
                  <a:lnTo>
                    <a:pt x="246" y="0"/>
                  </a:lnTo>
                  <a:lnTo>
                    <a:pt x="252" y="10"/>
                  </a:lnTo>
                  <a:lnTo>
                    <a:pt x="259" y="20"/>
                  </a:lnTo>
                  <a:lnTo>
                    <a:pt x="265" y="31"/>
                  </a:lnTo>
                  <a:lnTo>
                    <a:pt x="269" y="44"/>
                  </a:lnTo>
                  <a:lnTo>
                    <a:pt x="273" y="56"/>
                  </a:lnTo>
                  <a:lnTo>
                    <a:pt x="275" y="68"/>
                  </a:lnTo>
                  <a:lnTo>
                    <a:pt x="277" y="82"/>
                  </a:lnTo>
                  <a:lnTo>
                    <a:pt x="277" y="94"/>
                  </a:lnTo>
                  <a:lnTo>
                    <a:pt x="277" y="111"/>
                  </a:lnTo>
                  <a:lnTo>
                    <a:pt x="274" y="127"/>
                  </a:lnTo>
                  <a:lnTo>
                    <a:pt x="270" y="142"/>
                  </a:lnTo>
                  <a:lnTo>
                    <a:pt x="265" y="156"/>
                  </a:lnTo>
                  <a:lnTo>
                    <a:pt x="258" y="170"/>
                  </a:lnTo>
                  <a:lnTo>
                    <a:pt x="250" y="183"/>
                  </a:lnTo>
                  <a:lnTo>
                    <a:pt x="241" y="196"/>
                  </a:lnTo>
                  <a:lnTo>
                    <a:pt x="231" y="207"/>
                  </a:lnTo>
                  <a:lnTo>
                    <a:pt x="220" y="217"/>
                  </a:lnTo>
                  <a:lnTo>
                    <a:pt x="207" y="226"/>
                  </a:lnTo>
                  <a:lnTo>
                    <a:pt x="195" y="234"/>
                  </a:lnTo>
                  <a:lnTo>
                    <a:pt x="182" y="241"/>
                  </a:lnTo>
                  <a:lnTo>
                    <a:pt x="167" y="246"/>
                  </a:lnTo>
                  <a:lnTo>
                    <a:pt x="151" y="250"/>
                  </a:lnTo>
                  <a:lnTo>
                    <a:pt x="135" y="252"/>
                  </a:lnTo>
                  <a:lnTo>
                    <a:pt x="120" y="253"/>
                  </a:lnTo>
                  <a:lnTo>
                    <a:pt x="102" y="252"/>
                  </a:lnTo>
                  <a:lnTo>
                    <a:pt x="85" y="250"/>
                  </a:lnTo>
                  <a:lnTo>
                    <a:pt x="68" y="244"/>
                  </a:lnTo>
                  <a:lnTo>
                    <a:pt x="52" y="238"/>
                  </a:lnTo>
                  <a:lnTo>
                    <a:pt x="38" y="231"/>
                  </a:lnTo>
                  <a:lnTo>
                    <a:pt x="24" y="222"/>
                  </a:lnTo>
                  <a:lnTo>
                    <a:pt x="12" y="210"/>
                  </a:lnTo>
                  <a:lnTo>
                    <a:pt x="0" y="198"/>
                  </a:lnTo>
                  <a:lnTo>
                    <a:pt x="3" y="211"/>
                  </a:lnTo>
                  <a:lnTo>
                    <a:pt x="6" y="225"/>
                  </a:lnTo>
                  <a:lnTo>
                    <a:pt x="17" y="234"/>
                  </a:lnTo>
                  <a:lnTo>
                    <a:pt x="30" y="243"/>
                  </a:lnTo>
                  <a:lnTo>
                    <a:pt x="43" y="250"/>
                  </a:lnTo>
                  <a:lnTo>
                    <a:pt x="58" y="256"/>
                  </a:lnTo>
                  <a:lnTo>
                    <a:pt x="72" y="261"/>
                  </a:lnTo>
                  <a:lnTo>
                    <a:pt x="87" y="264"/>
                  </a:lnTo>
                  <a:lnTo>
                    <a:pt x="103" y="267"/>
                  </a:lnTo>
                  <a:lnTo>
                    <a:pt x="120" y="268"/>
                  </a:lnTo>
                  <a:lnTo>
                    <a:pt x="137" y="267"/>
                  </a:lnTo>
                  <a:lnTo>
                    <a:pt x="155" y="264"/>
                  </a:lnTo>
                  <a:lnTo>
                    <a:pt x="170" y="260"/>
                  </a:lnTo>
                  <a:lnTo>
                    <a:pt x="186" y="254"/>
                  </a:lnTo>
                  <a:lnTo>
                    <a:pt x="202" y="246"/>
                  </a:lnTo>
                  <a:lnTo>
                    <a:pt x="216" y="238"/>
                  </a:lnTo>
                  <a:lnTo>
                    <a:pt x="229" y="228"/>
                  </a:lnTo>
                  <a:lnTo>
                    <a:pt x="241" y="217"/>
                  </a:lnTo>
                  <a:lnTo>
                    <a:pt x="252" y="205"/>
                  </a:lnTo>
                  <a:lnTo>
                    <a:pt x="263" y="191"/>
                  </a:lnTo>
                  <a:lnTo>
                    <a:pt x="272" y="178"/>
                  </a:lnTo>
                  <a:lnTo>
                    <a:pt x="278" y="162"/>
                  </a:lnTo>
                  <a:lnTo>
                    <a:pt x="284" y="146"/>
                  </a:lnTo>
                  <a:lnTo>
                    <a:pt x="288" y="129"/>
                  </a:lnTo>
                  <a:lnTo>
                    <a:pt x="291" y="112"/>
                  </a:lnTo>
                  <a:lnTo>
                    <a:pt x="292" y="94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1" name="Freeform 23"/>
            <p:cNvSpPr>
              <a:spLocks/>
            </p:cNvSpPr>
            <p:nvPr/>
          </p:nvSpPr>
          <p:spPr bwMode="auto">
            <a:xfrm>
              <a:off x="7355230" y="4926447"/>
              <a:ext cx="114305" cy="104784"/>
            </a:xfrm>
            <a:custGeom>
              <a:avLst/>
              <a:gdLst/>
              <a:ahLst/>
              <a:cxnLst>
                <a:cxn ang="0">
                  <a:pos x="286" y="87"/>
                </a:cxn>
                <a:cxn ang="0">
                  <a:pos x="283" y="63"/>
                </a:cxn>
                <a:cxn ang="0">
                  <a:pos x="276" y="41"/>
                </a:cxn>
                <a:cxn ang="0">
                  <a:pos x="266" y="19"/>
                </a:cxn>
                <a:cxn ang="0">
                  <a:pos x="248" y="5"/>
                </a:cxn>
                <a:cxn ang="0">
                  <a:pos x="243" y="10"/>
                </a:cxn>
                <a:cxn ang="0">
                  <a:pos x="257" y="33"/>
                </a:cxn>
                <a:cxn ang="0">
                  <a:pos x="267" y="59"/>
                </a:cxn>
                <a:cxn ang="0">
                  <a:pos x="271" y="86"/>
                </a:cxn>
                <a:cxn ang="0">
                  <a:pos x="271" y="115"/>
                </a:cxn>
                <a:cxn ang="0">
                  <a:pos x="266" y="144"/>
                </a:cxn>
                <a:cxn ang="0">
                  <a:pos x="254" y="171"/>
                </a:cxn>
                <a:cxn ang="0">
                  <a:pos x="238" y="196"/>
                </a:cxn>
                <a:cxn ang="0">
                  <a:pos x="217" y="216"/>
                </a:cxn>
                <a:cxn ang="0">
                  <a:pos x="194" y="232"/>
                </a:cxn>
                <a:cxn ang="0">
                  <a:pos x="167" y="245"/>
                </a:cxn>
                <a:cxn ang="0">
                  <a:pos x="137" y="250"/>
                </a:cxn>
                <a:cxn ang="0">
                  <a:pos x="104" y="250"/>
                </a:cxn>
                <a:cxn ang="0">
                  <a:pos x="69" y="241"/>
                </a:cxn>
                <a:cxn ang="0">
                  <a:pos x="37" y="225"/>
                </a:cxn>
                <a:cxn ang="0">
                  <a:pos x="11" y="203"/>
                </a:cxn>
                <a:cxn ang="0">
                  <a:pos x="2" y="203"/>
                </a:cxn>
                <a:cxn ang="0">
                  <a:pos x="16" y="228"/>
                </a:cxn>
                <a:cxn ang="0">
                  <a:pos x="43" y="245"/>
                </a:cxn>
                <a:cxn ang="0">
                  <a:pos x="72" y="258"/>
                </a:cxn>
                <a:cxn ang="0">
                  <a:pos x="105" y="265"/>
                </a:cxn>
                <a:cxn ang="0">
                  <a:pos x="139" y="265"/>
                </a:cxn>
                <a:cxn ang="0">
                  <a:pos x="170" y="258"/>
                </a:cxn>
                <a:cxn ang="0">
                  <a:pos x="200" y="246"/>
                </a:cxn>
                <a:cxn ang="0">
                  <a:pos x="226" y="228"/>
                </a:cxn>
                <a:cxn ang="0">
                  <a:pos x="249" y="205"/>
                </a:cxn>
                <a:cxn ang="0">
                  <a:pos x="267" y="179"/>
                </a:cxn>
                <a:cxn ang="0">
                  <a:pos x="279" y="149"/>
                </a:cxn>
                <a:cxn ang="0">
                  <a:pos x="286" y="117"/>
                </a:cxn>
              </a:cxnLst>
              <a:rect l="0" t="0" r="r" b="b"/>
              <a:pathLst>
                <a:path w="287" h="265">
                  <a:moveTo>
                    <a:pt x="287" y="99"/>
                  </a:moveTo>
                  <a:lnTo>
                    <a:pt x="286" y="87"/>
                  </a:lnTo>
                  <a:lnTo>
                    <a:pt x="285" y="76"/>
                  </a:lnTo>
                  <a:lnTo>
                    <a:pt x="283" y="63"/>
                  </a:lnTo>
                  <a:lnTo>
                    <a:pt x="279" y="52"/>
                  </a:lnTo>
                  <a:lnTo>
                    <a:pt x="276" y="41"/>
                  </a:lnTo>
                  <a:lnTo>
                    <a:pt x="271" y="30"/>
                  </a:lnTo>
                  <a:lnTo>
                    <a:pt x="266" y="19"/>
                  </a:lnTo>
                  <a:lnTo>
                    <a:pt x="260" y="9"/>
                  </a:lnTo>
                  <a:lnTo>
                    <a:pt x="248" y="5"/>
                  </a:lnTo>
                  <a:lnTo>
                    <a:pt x="235" y="0"/>
                  </a:lnTo>
                  <a:lnTo>
                    <a:pt x="243" y="10"/>
                  </a:lnTo>
                  <a:lnTo>
                    <a:pt x="251" y="22"/>
                  </a:lnTo>
                  <a:lnTo>
                    <a:pt x="257" y="33"/>
                  </a:lnTo>
                  <a:lnTo>
                    <a:pt x="262" y="45"/>
                  </a:lnTo>
                  <a:lnTo>
                    <a:pt x="267" y="59"/>
                  </a:lnTo>
                  <a:lnTo>
                    <a:pt x="270" y="72"/>
                  </a:lnTo>
                  <a:lnTo>
                    <a:pt x="271" y="86"/>
                  </a:lnTo>
                  <a:lnTo>
                    <a:pt x="272" y="99"/>
                  </a:lnTo>
                  <a:lnTo>
                    <a:pt x="271" y="115"/>
                  </a:lnTo>
                  <a:lnTo>
                    <a:pt x="269" y="131"/>
                  </a:lnTo>
                  <a:lnTo>
                    <a:pt x="266" y="144"/>
                  </a:lnTo>
                  <a:lnTo>
                    <a:pt x="260" y="159"/>
                  </a:lnTo>
                  <a:lnTo>
                    <a:pt x="254" y="171"/>
                  </a:lnTo>
                  <a:lnTo>
                    <a:pt x="247" y="184"/>
                  </a:lnTo>
                  <a:lnTo>
                    <a:pt x="238" y="196"/>
                  </a:lnTo>
                  <a:lnTo>
                    <a:pt x="229" y="206"/>
                  </a:lnTo>
                  <a:lnTo>
                    <a:pt x="217" y="216"/>
                  </a:lnTo>
                  <a:lnTo>
                    <a:pt x="206" y="225"/>
                  </a:lnTo>
                  <a:lnTo>
                    <a:pt x="194" y="232"/>
                  </a:lnTo>
                  <a:lnTo>
                    <a:pt x="180" y="239"/>
                  </a:lnTo>
                  <a:lnTo>
                    <a:pt x="167" y="245"/>
                  </a:lnTo>
                  <a:lnTo>
                    <a:pt x="152" y="248"/>
                  </a:lnTo>
                  <a:lnTo>
                    <a:pt x="137" y="250"/>
                  </a:lnTo>
                  <a:lnTo>
                    <a:pt x="122" y="251"/>
                  </a:lnTo>
                  <a:lnTo>
                    <a:pt x="104" y="250"/>
                  </a:lnTo>
                  <a:lnTo>
                    <a:pt x="86" y="247"/>
                  </a:lnTo>
                  <a:lnTo>
                    <a:pt x="69" y="241"/>
                  </a:lnTo>
                  <a:lnTo>
                    <a:pt x="53" y="234"/>
                  </a:lnTo>
                  <a:lnTo>
                    <a:pt x="37" y="225"/>
                  </a:lnTo>
                  <a:lnTo>
                    <a:pt x="24" y="215"/>
                  </a:lnTo>
                  <a:lnTo>
                    <a:pt x="11" y="203"/>
                  </a:lnTo>
                  <a:lnTo>
                    <a:pt x="0" y="191"/>
                  </a:lnTo>
                  <a:lnTo>
                    <a:pt x="2" y="203"/>
                  </a:lnTo>
                  <a:lnTo>
                    <a:pt x="5" y="216"/>
                  </a:lnTo>
                  <a:lnTo>
                    <a:pt x="16" y="228"/>
                  </a:lnTo>
                  <a:lnTo>
                    <a:pt x="28" y="237"/>
                  </a:lnTo>
                  <a:lnTo>
                    <a:pt x="43" y="245"/>
                  </a:lnTo>
                  <a:lnTo>
                    <a:pt x="56" y="252"/>
                  </a:lnTo>
                  <a:lnTo>
                    <a:pt x="72" y="258"/>
                  </a:lnTo>
                  <a:lnTo>
                    <a:pt x="88" y="261"/>
                  </a:lnTo>
                  <a:lnTo>
                    <a:pt x="105" y="265"/>
                  </a:lnTo>
                  <a:lnTo>
                    <a:pt x="122" y="265"/>
                  </a:lnTo>
                  <a:lnTo>
                    <a:pt x="139" y="265"/>
                  </a:lnTo>
                  <a:lnTo>
                    <a:pt x="154" y="261"/>
                  </a:lnTo>
                  <a:lnTo>
                    <a:pt x="170" y="258"/>
                  </a:lnTo>
                  <a:lnTo>
                    <a:pt x="186" y="252"/>
                  </a:lnTo>
                  <a:lnTo>
                    <a:pt x="200" y="246"/>
                  </a:lnTo>
                  <a:lnTo>
                    <a:pt x="214" y="237"/>
                  </a:lnTo>
                  <a:lnTo>
                    <a:pt x="226" y="228"/>
                  </a:lnTo>
                  <a:lnTo>
                    <a:pt x="239" y="216"/>
                  </a:lnTo>
                  <a:lnTo>
                    <a:pt x="249" y="205"/>
                  </a:lnTo>
                  <a:lnTo>
                    <a:pt x="259" y="193"/>
                  </a:lnTo>
                  <a:lnTo>
                    <a:pt x="267" y="179"/>
                  </a:lnTo>
                  <a:lnTo>
                    <a:pt x="274" y="165"/>
                  </a:lnTo>
                  <a:lnTo>
                    <a:pt x="279" y="149"/>
                  </a:lnTo>
                  <a:lnTo>
                    <a:pt x="284" y="133"/>
                  </a:lnTo>
                  <a:lnTo>
                    <a:pt x="286" y="117"/>
                  </a:lnTo>
                  <a:lnTo>
                    <a:pt x="287" y="99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2" name="Freeform 24"/>
            <p:cNvSpPr>
              <a:spLocks/>
            </p:cNvSpPr>
            <p:nvPr/>
          </p:nvSpPr>
          <p:spPr bwMode="auto">
            <a:xfrm>
              <a:off x="7355230" y="4924859"/>
              <a:ext cx="111130" cy="104784"/>
            </a:xfrm>
            <a:custGeom>
              <a:avLst/>
              <a:gdLst/>
              <a:ahLst/>
              <a:cxnLst>
                <a:cxn ang="0">
                  <a:pos x="279" y="90"/>
                </a:cxn>
                <a:cxn ang="0">
                  <a:pos x="275" y="64"/>
                </a:cxn>
                <a:cxn ang="0">
                  <a:pos x="267" y="39"/>
                </a:cxn>
                <a:cxn ang="0">
                  <a:pos x="254" y="18"/>
                </a:cxn>
                <a:cxn ang="0">
                  <a:pos x="235" y="3"/>
                </a:cxn>
                <a:cxn ang="0">
                  <a:pos x="232" y="10"/>
                </a:cxn>
                <a:cxn ang="0">
                  <a:pos x="248" y="34"/>
                </a:cxn>
                <a:cxn ang="0">
                  <a:pos x="259" y="60"/>
                </a:cxn>
                <a:cxn ang="0">
                  <a:pos x="265" y="88"/>
                </a:cxn>
                <a:cxn ang="0">
                  <a:pos x="265" y="118"/>
                </a:cxn>
                <a:cxn ang="0">
                  <a:pos x="259" y="145"/>
                </a:cxn>
                <a:cxn ang="0">
                  <a:pos x="248" y="171"/>
                </a:cxn>
                <a:cxn ang="0">
                  <a:pos x="232" y="195"/>
                </a:cxn>
                <a:cxn ang="0">
                  <a:pos x="213" y="214"/>
                </a:cxn>
                <a:cxn ang="0">
                  <a:pos x="190" y="230"/>
                </a:cxn>
                <a:cxn ang="0">
                  <a:pos x="164" y="240"/>
                </a:cxn>
                <a:cxn ang="0">
                  <a:pos x="136" y="246"/>
                </a:cxn>
                <a:cxn ang="0">
                  <a:pos x="112" y="246"/>
                </a:cxn>
                <a:cxn ang="0">
                  <a:pos x="94" y="244"/>
                </a:cxn>
                <a:cxn ang="0">
                  <a:pos x="76" y="240"/>
                </a:cxn>
                <a:cxn ang="0">
                  <a:pos x="59" y="233"/>
                </a:cxn>
                <a:cxn ang="0">
                  <a:pos x="36" y="218"/>
                </a:cxn>
                <a:cxn ang="0">
                  <a:pos x="10" y="195"/>
                </a:cxn>
                <a:cxn ang="0">
                  <a:pos x="0" y="180"/>
                </a:cxn>
                <a:cxn ang="0">
                  <a:pos x="2" y="206"/>
                </a:cxn>
                <a:cxn ang="0">
                  <a:pos x="26" y="230"/>
                </a:cxn>
                <a:cxn ang="0">
                  <a:pos x="54" y="246"/>
                </a:cxn>
                <a:cxn ang="0">
                  <a:pos x="87" y="258"/>
                </a:cxn>
                <a:cxn ang="0">
                  <a:pos x="122" y="261"/>
                </a:cxn>
                <a:cxn ang="0">
                  <a:pos x="153" y="258"/>
                </a:cxn>
                <a:cxn ang="0">
                  <a:pos x="184" y="249"/>
                </a:cxn>
                <a:cxn ang="0">
                  <a:pos x="209" y="234"/>
                </a:cxn>
                <a:cxn ang="0">
                  <a:pos x="233" y="215"/>
                </a:cxn>
                <a:cxn ang="0">
                  <a:pos x="252" y="191"/>
                </a:cxn>
                <a:cxn ang="0">
                  <a:pos x="267" y="164"/>
                </a:cxn>
                <a:cxn ang="0">
                  <a:pos x="276" y="135"/>
                </a:cxn>
                <a:cxn ang="0">
                  <a:pos x="279" y="102"/>
                </a:cxn>
              </a:cxnLst>
              <a:rect l="0" t="0" r="r" b="b"/>
              <a:pathLst>
                <a:path w="279" h="261">
                  <a:moveTo>
                    <a:pt x="279" y="102"/>
                  </a:moveTo>
                  <a:lnTo>
                    <a:pt x="279" y="90"/>
                  </a:lnTo>
                  <a:lnTo>
                    <a:pt x="277" y="76"/>
                  </a:lnTo>
                  <a:lnTo>
                    <a:pt x="275" y="64"/>
                  </a:lnTo>
                  <a:lnTo>
                    <a:pt x="271" y="52"/>
                  </a:lnTo>
                  <a:lnTo>
                    <a:pt x="267" y="39"/>
                  </a:lnTo>
                  <a:lnTo>
                    <a:pt x="261" y="28"/>
                  </a:lnTo>
                  <a:lnTo>
                    <a:pt x="254" y="18"/>
                  </a:lnTo>
                  <a:lnTo>
                    <a:pt x="248" y="8"/>
                  </a:lnTo>
                  <a:lnTo>
                    <a:pt x="235" y="3"/>
                  </a:lnTo>
                  <a:lnTo>
                    <a:pt x="222" y="0"/>
                  </a:lnTo>
                  <a:lnTo>
                    <a:pt x="232" y="10"/>
                  </a:lnTo>
                  <a:lnTo>
                    <a:pt x="240" y="21"/>
                  </a:lnTo>
                  <a:lnTo>
                    <a:pt x="248" y="34"/>
                  </a:lnTo>
                  <a:lnTo>
                    <a:pt x="253" y="46"/>
                  </a:lnTo>
                  <a:lnTo>
                    <a:pt x="259" y="60"/>
                  </a:lnTo>
                  <a:lnTo>
                    <a:pt x="262" y="73"/>
                  </a:lnTo>
                  <a:lnTo>
                    <a:pt x="265" y="88"/>
                  </a:lnTo>
                  <a:lnTo>
                    <a:pt x="266" y="102"/>
                  </a:lnTo>
                  <a:lnTo>
                    <a:pt x="265" y="118"/>
                  </a:lnTo>
                  <a:lnTo>
                    <a:pt x="262" y="132"/>
                  </a:lnTo>
                  <a:lnTo>
                    <a:pt x="259" y="145"/>
                  </a:lnTo>
                  <a:lnTo>
                    <a:pt x="254" y="159"/>
                  </a:lnTo>
                  <a:lnTo>
                    <a:pt x="248" y="171"/>
                  </a:lnTo>
                  <a:lnTo>
                    <a:pt x="241" y="183"/>
                  </a:lnTo>
                  <a:lnTo>
                    <a:pt x="232" y="195"/>
                  </a:lnTo>
                  <a:lnTo>
                    <a:pt x="223" y="205"/>
                  </a:lnTo>
                  <a:lnTo>
                    <a:pt x="213" y="214"/>
                  </a:lnTo>
                  <a:lnTo>
                    <a:pt x="202" y="222"/>
                  </a:lnTo>
                  <a:lnTo>
                    <a:pt x="190" y="230"/>
                  </a:lnTo>
                  <a:lnTo>
                    <a:pt x="178" y="235"/>
                  </a:lnTo>
                  <a:lnTo>
                    <a:pt x="164" y="240"/>
                  </a:lnTo>
                  <a:lnTo>
                    <a:pt x="151" y="244"/>
                  </a:lnTo>
                  <a:lnTo>
                    <a:pt x="136" y="246"/>
                  </a:lnTo>
                  <a:lnTo>
                    <a:pt x="122" y="246"/>
                  </a:lnTo>
                  <a:lnTo>
                    <a:pt x="112" y="246"/>
                  </a:lnTo>
                  <a:lnTo>
                    <a:pt x="103" y="245"/>
                  </a:lnTo>
                  <a:lnTo>
                    <a:pt x="94" y="244"/>
                  </a:lnTo>
                  <a:lnTo>
                    <a:pt x="85" y="242"/>
                  </a:lnTo>
                  <a:lnTo>
                    <a:pt x="76" y="240"/>
                  </a:lnTo>
                  <a:lnTo>
                    <a:pt x="68" y="236"/>
                  </a:lnTo>
                  <a:lnTo>
                    <a:pt x="59" y="233"/>
                  </a:lnTo>
                  <a:lnTo>
                    <a:pt x="51" y="228"/>
                  </a:lnTo>
                  <a:lnTo>
                    <a:pt x="36" y="218"/>
                  </a:lnTo>
                  <a:lnTo>
                    <a:pt x="23" y="207"/>
                  </a:lnTo>
                  <a:lnTo>
                    <a:pt x="10" y="195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94"/>
                  </a:lnTo>
                  <a:lnTo>
                    <a:pt x="2" y="206"/>
                  </a:lnTo>
                  <a:lnTo>
                    <a:pt x="14" y="218"/>
                  </a:lnTo>
                  <a:lnTo>
                    <a:pt x="26" y="230"/>
                  </a:lnTo>
                  <a:lnTo>
                    <a:pt x="40" y="239"/>
                  </a:lnTo>
                  <a:lnTo>
                    <a:pt x="54" y="246"/>
                  </a:lnTo>
                  <a:lnTo>
                    <a:pt x="70" y="252"/>
                  </a:lnTo>
                  <a:lnTo>
                    <a:pt x="87" y="258"/>
                  </a:lnTo>
                  <a:lnTo>
                    <a:pt x="104" y="260"/>
                  </a:lnTo>
                  <a:lnTo>
                    <a:pt x="122" y="261"/>
                  </a:lnTo>
                  <a:lnTo>
                    <a:pt x="137" y="260"/>
                  </a:lnTo>
                  <a:lnTo>
                    <a:pt x="153" y="258"/>
                  </a:lnTo>
                  <a:lnTo>
                    <a:pt x="169" y="254"/>
                  </a:lnTo>
                  <a:lnTo>
                    <a:pt x="184" y="249"/>
                  </a:lnTo>
                  <a:lnTo>
                    <a:pt x="197" y="242"/>
                  </a:lnTo>
                  <a:lnTo>
                    <a:pt x="209" y="234"/>
                  </a:lnTo>
                  <a:lnTo>
                    <a:pt x="222" y="225"/>
                  </a:lnTo>
                  <a:lnTo>
                    <a:pt x="233" y="215"/>
                  </a:lnTo>
                  <a:lnTo>
                    <a:pt x="243" y="204"/>
                  </a:lnTo>
                  <a:lnTo>
                    <a:pt x="252" y="191"/>
                  </a:lnTo>
                  <a:lnTo>
                    <a:pt x="260" y="178"/>
                  </a:lnTo>
                  <a:lnTo>
                    <a:pt x="267" y="164"/>
                  </a:lnTo>
                  <a:lnTo>
                    <a:pt x="272" y="150"/>
                  </a:lnTo>
                  <a:lnTo>
                    <a:pt x="276" y="135"/>
                  </a:lnTo>
                  <a:lnTo>
                    <a:pt x="279" y="119"/>
                  </a:lnTo>
                  <a:lnTo>
                    <a:pt x="279" y="102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3" name="Freeform 25"/>
            <p:cNvSpPr>
              <a:spLocks/>
            </p:cNvSpPr>
            <p:nvPr/>
          </p:nvSpPr>
          <p:spPr bwMode="auto">
            <a:xfrm>
              <a:off x="7355230" y="4924859"/>
              <a:ext cx="107955" cy="101609"/>
            </a:xfrm>
            <a:custGeom>
              <a:avLst/>
              <a:gdLst/>
              <a:ahLst/>
              <a:cxnLst>
                <a:cxn ang="0">
                  <a:pos x="271" y="91"/>
                </a:cxn>
                <a:cxn ang="0">
                  <a:pos x="267" y="64"/>
                </a:cxn>
                <a:cxn ang="0">
                  <a:pos x="257" y="38"/>
                </a:cxn>
                <a:cxn ang="0">
                  <a:pos x="243" y="15"/>
                </a:cxn>
                <a:cxn ang="0">
                  <a:pos x="222" y="2"/>
                </a:cxn>
                <a:cxn ang="0">
                  <a:pos x="220" y="10"/>
                </a:cxn>
                <a:cxn ang="0">
                  <a:pos x="238" y="32"/>
                </a:cxn>
                <a:cxn ang="0">
                  <a:pos x="250" y="59"/>
                </a:cxn>
                <a:cxn ang="0">
                  <a:pos x="257" y="90"/>
                </a:cxn>
                <a:cxn ang="0">
                  <a:pos x="258" y="119"/>
                </a:cxn>
                <a:cxn ang="0">
                  <a:pos x="252" y="146"/>
                </a:cxn>
                <a:cxn ang="0">
                  <a:pos x="242" y="170"/>
                </a:cxn>
                <a:cxn ang="0">
                  <a:pos x="226" y="192"/>
                </a:cxn>
                <a:cxn ang="0">
                  <a:pos x="208" y="210"/>
                </a:cxn>
                <a:cxn ang="0">
                  <a:pos x="187" y="225"/>
                </a:cxn>
                <a:cxn ang="0">
                  <a:pos x="162" y="235"/>
                </a:cxn>
                <a:cxn ang="0">
                  <a:pos x="135" y="241"/>
                </a:cxn>
                <a:cxn ang="0">
                  <a:pos x="112" y="242"/>
                </a:cxn>
                <a:cxn ang="0">
                  <a:pos x="92" y="238"/>
                </a:cxn>
                <a:cxn ang="0">
                  <a:pos x="74" y="234"/>
                </a:cxn>
                <a:cxn ang="0">
                  <a:pos x="58" y="226"/>
                </a:cxn>
                <a:cxn ang="0">
                  <a:pos x="42" y="216"/>
                </a:cxn>
                <a:cxn ang="0">
                  <a:pos x="28" y="205"/>
                </a:cxn>
                <a:cxn ang="0">
                  <a:pos x="16" y="191"/>
                </a:cxn>
                <a:cxn ang="0">
                  <a:pos x="5" y="176"/>
                </a:cxn>
                <a:cxn ang="0">
                  <a:pos x="0" y="175"/>
                </a:cxn>
                <a:cxn ang="0">
                  <a:pos x="0" y="189"/>
                </a:cxn>
                <a:cxn ang="0">
                  <a:pos x="11" y="208"/>
                </a:cxn>
                <a:cxn ang="0">
                  <a:pos x="37" y="230"/>
                </a:cxn>
                <a:cxn ang="0">
                  <a:pos x="69" y="246"/>
                </a:cxn>
                <a:cxn ang="0">
                  <a:pos x="104" y="255"/>
                </a:cxn>
                <a:cxn ang="0">
                  <a:pos x="137" y="255"/>
                </a:cxn>
                <a:cxn ang="0">
                  <a:pos x="167" y="250"/>
                </a:cxn>
                <a:cxn ang="0">
                  <a:pos x="194" y="237"/>
                </a:cxn>
                <a:cxn ang="0">
                  <a:pos x="217" y="221"/>
                </a:cxn>
                <a:cxn ang="0">
                  <a:pos x="238" y="201"/>
                </a:cxn>
                <a:cxn ang="0">
                  <a:pos x="254" y="176"/>
                </a:cxn>
                <a:cxn ang="0">
                  <a:pos x="266" y="149"/>
                </a:cxn>
                <a:cxn ang="0">
                  <a:pos x="271" y="120"/>
                </a:cxn>
              </a:cxnLst>
              <a:rect l="0" t="0" r="r" b="b"/>
              <a:pathLst>
                <a:path w="272" h="256">
                  <a:moveTo>
                    <a:pt x="272" y="104"/>
                  </a:moveTo>
                  <a:lnTo>
                    <a:pt x="271" y="91"/>
                  </a:lnTo>
                  <a:lnTo>
                    <a:pt x="270" y="77"/>
                  </a:lnTo>
                  <a:lnTo>
                    <a:pt x="267" y="64"/>
                  </a:lnTo>
                  <a:lnTo>
                    <a:pt x="262" y="50"/>
                  </a:lnTo>
                  <a:lnTo>
                    <a:pt x="257" y="38"/>
                  </a:lnTo>
                  <a:lnTo>
                    <a:pt x="251" y="27"/>
                  </a:lnTo>
                  <a:lnTo>
                    <a:pt x="243" y="15"/>
                  </a:lnTo>
                  <a:lnTo>
                    <a:pt x="235" y="5"/>
                  </a:lnTo>
                  <a:lnTo>
                    <a:pt x="222" y="2"/>
                  </a:lnTo>
                  <a:lnTo>
                    <a:pt x="208" y="0"/>
                  </a:lnTo>
                  <a:lnTo>
                    <a:pt x="220" y="10"/>
                  </a:lnTo>
                  <a:lnTo>
                    <a:pt x="229" y="21"/>
                  </a:lnTo>
                  <a:lnTo>
                    <a:pt x="238" y="32"/>
                  </a:lnTo>
                  <a:lnTo>
                    <a:pt x="244" y="46"/>
                  </a:lnTo>
                  <a:lnTo>
                    <a:pt x="250" y="59"/>
                  </a:lnTo>
                  <a:lnTo>
                    <a:pt x="254" y="74"/>
                  </a:lnTo>
                  <a:lnTo>
                    <a:pt x="257" y="90"/>
                  </a:lnTo>
                  <a:lnTo>
                    <a:pt x="258" y="104"/>
                  </a:lnTo>
                  <a:lnTo>
                    <a:pt x="258" y="119"/>
                  </a:lnTo>
                  <a:lnTo>
                    <a:pt x="256" y="132"/>
                  </a:lnTo>
                  <a:lnTo>
                    <a:pt x="252" y="146"/>
                  </a:lnTo>
                  <a:lnTo>
                    <a:pt x="248" y="158"/>
                  </a:lnTo>
                  <a:lnTo>
                    <a:pt x="242" y="170"/>
                  </a:lnTo>
                  <a:lnTo>
                    <a:pt x="234" y="181"/>
                  </a:lnTo>
                  <a:lnTo>
                    <a:pt x="226" y="192"/>
                  </a:lnTo>
                  <a:lnTo>
                    <a:pt x="218" y="201"/>
                  </a:lnTo>
                  <a:lnTo>
                    <a:pt x="208" y="210"/>
                  </a:lnTo>
                  <a:lnTo>
                    <a:pt x="198" y="218"/>
                  </a:lnTo>
                  <a:lnTo>
                    <a:pt x="187" y="225"/>
                  </a:lnTo>
                  <a:lnTo>
                    <a:pt x="175" y="230"/>
                  </a:lnTo>
                  <a:lnTo>
                    <a:pt x="162" y="235"/>
                  </a:lnTo>
                  <a:lnTo>
                    <a:pt x="149" y="238"/>
                  </a:lnTo>
                  <a:lnTo>
                    <a:pt x="135" y="241"/>
                  </a:lnTo>
                  <a:lnTo>
                    <a:pt x="122" y="242"/>
                  </a:lnTo>
                  <a:lnTo>
                    <a:pt x="112" y="242"/>
                  </a:lnTo>
                  <a:lnTo>
                    <a:pt x="103" y="241"/>
                  </a:lnTo>
                  <a:lnTo>
                    <a:pt x="92" y="238"/>
                  </a:lnTo>
                  <a:lnTo>
                    <a:pt x="83" y="236"/>
                  </a:lnTo>
                  <a:lnTo>
                    <a:pt x="74" y="234"/>
                  </a:lnTo>
                  <a:lnTo>
                    <a:pt x="67" y="229"/>
                  </a:lnTo>
                  <a:lnTo>
                    <a:pt x="58" y="226"/>
                  </a:lnTo>
                  <a:lnTo>
                    <a:pt x="50" y="221"/>
                  </a:lnTo>
                  <a:lnTo>
                    <a:pt x="42" y="216"/>
                  </a:lnTo>
                  <a:lnTo>
                    <a:pt x="35" y="210"/>
                  </a:lnTo>
                  <a:lnTo>
                    <a:pt x="28" y="205"/>
                  </a:lnTo>
                  <a:lnTo>
                    <a:pt x="22" y="198"/>
                  </a:lnTo>
                  <a:lnTo>
                    <a:pt x="16" y="191"/>
                  </a:lnTo>
                  <a:lnTo>
                    <a:pt x="10" y="184"/>
                  </a:lnTo>
                  <a:lnTo>
                    <a:pt x="5" y="176"/>
                  </a:lnTo>
                  <a:lnTo>
                    <a:pt x="0" y="168"/>
                  </a:lnTo>
                  <a:lnTo>
                    <a:pt x="0" y="175"/>
                  </a:lnTo>
                  <a:lnTo>
                    <a:pt x="0" y="182"/>
                  </a:lnTo>
                  <a:lnTo>
                    <a:pt x="0" y="189"/>
                  </a:lnTo>
                  <a:lnTo>
                    <a:pt x="0" y="196"/>
                  </a:lnTo>
                  <a:lnTo>
                    <a:pt x="11" y="208"/>
                  </a:lnTo>
                  <a:lnTo>
                    <a:pt x="24" y="220"/>
                  </a:lnTo>
                  <a:lnTo>
                    <a:pt x="37" y="230"/>
                  </a:lnTo>
                  <a:lnTo>
                    <a:pt x="53" y="239"/>
                  </a:lnTo>
                  <a:lnTo>
                    <a:pt x="69" y="246"/>
                  </a:lnTo>
                  <a:lnTo>
                    <a:pt x="86" y="252"/>
                  </a:lnTo>
                  <a:lnTo>
                    <a:pt x="104" y="255"/>
                  </a:lnTo>
                  <a:lnTo>
                    <a:pt x="122" y="256"/>
                  </a:lnTo>
                  <a:lnTo>
                    <a:pt x="137" y="255"/>
                  </a:lnTo>
                  <a:lnTo>
                    <a:pt x="152" y="253"/>
                  </a:lnTo>
                  <a:lnTo>
                    <a:pt x="167" y="250"/>
                  </a:lnTo>
                  <a:lnTo>
                    <a:pt x="180" y="244"/>
                  </a:lnTo>
                  <a:lnTo>
                    <a:pt x="194" y="237"/>
                  </a:lnTo>
                  <a:lnTo>
                    <a:pt x="206" y="230"/>
                  </a:lnTo>
                  <a:lnTo>
                    <a:pt x="217" y="221"/>
                  </a:lnTo>
                  <a:lnTo>
                    <a:pt x="229" y="211"/>
                  </a:lnTo>
                  <a:lnTo>
                    <a:pt x="238" y="201"/>
                  </a:lnTo>
                  <a:lnTo>
                    <a:pt x="247" y="189"/>
                  </a:lnTo>
                  <a:lnTo>
                    <a:pt x="254" y="176"/>
                  </a:lnTo>
                  <a:lnTo>
                    <a:pt x="260" y="164"/>
                  </a:lnTo>
                  <a:lnTo>
                    <a:pt x="266" y="149"/>
                  </a:lnTo>
                  <a:lnTo>
                    <a:pt x="269" y="136"/>
                  </a:lnTo>
                  <a:lnTo>
                    <a:pt x="271" y="120"/>
                  </a:lnTo>
                  <a:lnTo>
                    <a:pt x="272" y="104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4" name="Freeform 26"/>
            <p:cNvSpPr>
              <a:spLocks/>
            </p:cNvSpPr>
            <p:nvPr/>
          </p:nvSpPr>
          <p:spPr bwMode="auto">
            <a:xfrm>
              <a:off x="7355230" y="4924859"/>
              <a:ext cx="104780" cy="98434"/>
            </a:xfrm>
            <a:custGeom>
              <a:avLst/>
              <a:gdLst/>
              <a:ahLst/>
              <a:cxnLst>
                <a:cxn ang="0">
                  <a:pos x="265" y="91"/>
                </a:cxn>
                <a:cxn ang="0">
                  <a:pos x="259" y="63"/>
                </a:cxn>
                <a:cxn ang="0">
                  <a:pos x="248" y="37"/>
                </a:cxn>
                <a:cxn ang="0">
                  <a:pos x="231" y="13"/>
                </a:cxn>
                <a:cxn ang="0">
                  <a:pos x="208" y="1"/>
                </a:cxn>
                <a:cxn ang="0">
                  <a:pos x="207" y="9"/>
                </a:cxn>
                <a:cxn ang="0">
                  <a:pos x="227" y="32"/>
                </a:cxn>
                <a:cxn ang="0">
                  <a:pos x="242" y="59"/>
                </a:cxn>
                <a:cxn ang="0">
                  <a:pos x="250" y="90"/>
                </a:cxn>
                <a:cxn ang="0">
                  <a:pos x="250" y="119"/>
                </a:cxn>
                <a:cxn ang="0">
                  <a:pos x="245" y="145"/>
                </a:cxn>
                <a:cxn ang="0">
                  <a:pos x="235" y="167"/>
                </a:cxn>
                <a:cxn ang="0">
                  <a:pos x="222" y="189"/>
                </a:cxn>
                <a:cxn ang="0">
                  <a:pos x="204" y="206"/>
                </a:cxn>
                <a:cxn ang="0">
                  <a:pos x="184" y="220"/>
                </a:cxn>
                <a:cxn ang="0">
                  <a:pos x="160" y="229"/>
                </a:cxn>
                <a:cxn ang="0">
                  <a:pos x="135" y="235"/>
                </a:cxn>
                <a:cxn ang="0">
                  <a:pos x="112" y="235"/>
                </a:cxn>
                <a:cxn ang="0">
                  <a:pos x="92" y="231"/>
                </a:cxn>
                <a:cxn ang="0">
                  <a:pos x="74" y="226"/>
                </a:cxn>
                <a:cxn ang="0">
                  <a:pos x="56" y="218"/>
                </a:cxn>
                <a:cxn ang="0">
                  <a:pos x="42" y="208"/>
                </a:cxn>
                <a:cxn ang="0">
                  <a:pos x="27" y="195"/>
                </a:cxn>
                <a:cxn ang="0">
                  <a:pos x="16" y="181"/>
                </a:cxn>
                <a:cxn ang="0">
                  <a:pos x="6" y="164"/>
                </a:cxn>
                <a:cxn ang="0">
                  <a:pos x="0" y="169"/>
                </a:cxn>
                <a:cxn ang="0">
                  <a:pos x="10" y="198"/>
                </a:cxn>
                <a:cxn ang="0">
                  <a:pos x="36" y="221"/>
                </a:cxn>
                <a:cxn ang="0">
                  <a:pos x="59" y="236"/>
                </a:cxn>
                <a:cxn ang="0">
                  <a:pos x="76" y="243"/>
                </a:cxn>
                <a:cxn ang="0">
                  <a:pos x="94" y="247"/>
                </a:cxn>
                <a:cxn ang="0">
                  <a:pos x="112" y="249"/>
                </a:cxn>
                <a:cxn ang="0">
                  <a:pos x="136" y="249"/>
                </a:cxn>
                <a:cxn ang="0">
                  <a:pos x="164" y="243"/>
                </a:cxn>
                <a:cxn ang="0">
                  <a:pos x="190" y="233"/>
                </a:cxn>
                <a:cxn ang="0">
                  <a:pos x="213" y="217"/>
                </a:cxn>
                <a:cxn ang="0">
                  <a:pos x="232" y="198"/>
                </a:cxn>
                <a:cxn ang="0">
                  <a:pos x="248" y="174"/>
                </a:cxn>
                <a:cxn ang="0">
                  <a:pos x="259" y="148"/>
                </a:cxn>
                <a:cxn ang="0">
                  <a:pos x="265" y="121"/>
                </a:cxn>
              </a:cxnLst>
              <a:rect l="0" t="0" r="r" b="b"/>
              <a:pathLst>
                <a:path w="266" h="249">
                  <a:moveTo>
                    <a:pt x="266" y="105"/>
                  </a:moveTo>
                  <a:lnTo>
                    <a:pt x="265" y="91"/>
                  </a:lnTo>
                  <a:lnTo>
                    <a:pt x="262" y="76"/>
                  </a:lnTo>
                  <a:lnTo>
                    <a:pt x="259" y="63"/>
                  </a:lnTo>
                  <a:lnTo>
                    <a:pt x="253" y="49"/>
                  </a:lnTo>
                  <a:lnTo>
                    <a:pt x="248" y="37"/>
                  </a:lnTo>
                  <a:lnTo>
                    <a:pt x="240" y="24"/>
                  </a:lnTo>
                  <a:lnTo>
                    <a:pt x="231" y="13"/>
                  </a:lnTo>
                  <a:lnTo>
                    <a:pt x="222" y="3"/>
                  </a:lnTo>
                  <a:lnTo>
                    <a:pt x="208" y="1"/>
                  </a:lnTo>
                  <a:lnTo>
                    <a:pt x="195" y="0"/>
                  </a:lnTo>
                  <a:lnTo>
                    <a:pt x="207" y="9"/>
                  </a:lnTo>
                  <a:lnTo>
                    <a:pt x="218" y="20"/>
                  </a:lnTo>
                  <a:lnTo>
                    <a:pt x="227" y="32"/>
                  </a:lnTo>
                  <a:lnTo>
                    <a:pt x="235" y="45"/>
                  </a:lnTo>
                  <a:lnTo>
                    <a:pt x="242" y="59"/>
                  </a:lnTo>
                  <a:lnTo>
                    <a:pt x="247" y="74"/>
                  </a:lnTo>
                  <a:lnTo>
                    <a:pt x="250" y="90"/>
                  </a:lnTo>
                  <a:lnTo>
                    <a:pt x="251" y="105"/>
                  </a:lnTo>
                  <a:lnTo>
                    <a:pt x="250" y="119"/>
                  </a:lnTo>
                  <a:lnTo>
                    <a:pt x="248" y="132"/>
                  </a:lnTo>
                  <a:lnTo>
                    <a:pt x="245" y="145"/>
                  </a:lnTo>
                  <a:lnTo>
                    <a:pt x="241" y="156"/>
                  </a:lnTo>
                  <a:lnTo>
                    <a:pt x="235" y="167"/>
                  </a:lnTo>
                  <a:lnTo>
                    <a:pt x="229" y="178"/>
                  </a:lnTo>
                  <a:lnTo>
                    <a:pt x="222" y="189"/>
                  </a:lnTo>
                  <a:lnTo>
                    <a:pt x="213" y="198"/>
                  </a:lnTo>
                  <a:lnTo>
                    <a:pt x="204" y="206"/>
                  </a:lnTo>
                  <a:lnTo>
                    <a:pt x="194" y="213"/>
                  </a:lnTo>
                  <a:lnTo>
                    <a:pt x="184" y="220"/>
                  </a:lnTo>
                  <a:lnTo>
                    <a:pt x="172" y="225"/>
                  </a:lnTo>
                  <a:lnTo>
                    <a:pt x="160" y="229"/>
                  </a:lnTo>
                  <a:lnTo>
                    <a:pt x="148" y="233"/>
                  </a:lnTo>
                  <a:lnTo>
                    <a:pt x="135" y="235"/>
                  </a:lnTo>
                  <a:lnTo>
                    <a:pt x="122" y="235"/>
                  </a:lnTo>
                  <a:lnTo>
                    <a:pt x="112" y="235"/>
                  </a:lnTo>
                  <a:lnTo>
                    <a:pt x="101" y="234"/>
                  </a:lnTo>
                  <a:lnTo>
                    <a:pt x="92" y="231"/>
                  </a:lnTo>
                  <a:lnTo>
                    <a:pt x="83" y="229"/>
                  </a:lnTo>
                  <a:lnTo>
                    <a:pt x="74" y="226"/>
                  </a:lnTo>
                  <a:lnTo>
                    <a:pt x="65" y="222"/>
                  </a:lnTo>
                  <a:lnTo>
                    <a:pt x="56" y="218"/>
                  </a:lnTo>
                  <a:lnTo>
                    <a:pt x="49" y="213"/>
                  </a:lnTo>
                  <a:lnTo>
                    <a:pt x="42" y="208"/>
                  </a:lnTo>
                  <a:lnTo>
                    <a:pt x="34" y="201"/>
                  </a:lnTo>
                  <a:lnTo>
                    <a:pt x="27" y="195"/>
                  </a:lnTo>
                  <a:lnTo>
                    <a:pt x="22" y="188"/>
                  </a:lnTo>
                  <a:lnTo>
                    <a:pt x="16" y="181"/>
                  </a:lnTo>
                  <a:lnTo>
                    <a:pt x="10" y="173"/>
                  </a:lnTo>
                  <a:lnTo>
                    <a:pt x="6" y="164"/>
                  </a:lnTo>
                  <a:lnTo>
                    <a:pt x="2" y="156"/>
                  </a:lnTo>
                  <a:lnTo>
                    <a:pt x="0" y="169"/>
                  </a:lnTo>
                  <a:lnTo>
                    <a:pt x="0" y="183"/>
                  </a:lnTo>
                  <a:lnTo>
                    <a:pt x="10" y="198"/>
                  </a:lnTo>
                  <a:lnTo>
                    <a:pt x="23" y="210"/>
                  </a:lnTo>
                  <a:lnTo>
                    <a:pt x="36" y="221"/>
                  </a:lnTo>
                  <a:lnTo>
                    <a:pt x="51" y="231"/>
                  </a:lnTo>
                  <a:lnTo>
                    <a:pt x="59" y="236"/>
                  </a:lnTo>
                  <a:lnTo>
                    <a:pt x="68" y="239"/>
                  </a:lnTo>
                  <a:lnTo>
                    <a:pt x="76" y="243"/>
                  </a:lnTo>
                  <a:lnTo>
                    <a:pt x="85" y="245"/>
                  </a:lnTo>
                  <a:lnTo>
                    <a:pt x="94" y="247"/>
                  </a:lnTo>
                  <a:lnTo>
                    <a:pt x="103" y="248"/>
                  </a:lnTo>
                  <a:lnTo>
                    <a:pt x="112" y="249"/>
                  </a:lnTo>
                  <a:lnTo>
                    <a:pt x="122" y="249"/>
                  </a:lnTo>
                  <a:lnTo>
                    <a:pt x="136" y="249"/>
                  </a:lnTo>
                  <a:lnTo>
                    <a:pt x="151" y="247"/>
                  </a:lnTo>
                  <a:lnTo>
                    <a:pt x="164" y="243"/>
                  </a:lnTo>
                  <a:lnTo>
                    <a:pt x="178" y="238"/>
                  </a:lnTo>
                  <a:lnTo>
                    <a:pt x="190" y="233"/>
                  </a:lnTo>
                  <a:lnTo>
                    <a:pt x="202" y="225"/>
                  </a:lnTo>
                  <a:lnTo>
                    <a:pt x="213" y="217"/>
                  </a:lnTo>
                  <a:lnTo>
                    <a:pt x="223" y="208"/>
                  </a:lnTo>
                  <a:lnTo>
                    <a:pt x="232" y="198"/>
                  </a:lnTo>
                  <a:lnTo>
                    <a:pt x="241" y="186"/>
                  </a:lnTo>
                  <a:lnTo>
                    <a:pt x="248" y="174"/>
                  </a:lnTo>
                  <a:lnTo>
                    <a:pt x="254" y="162"/>
                  </a:lnTo>
                  <a:lnTo>
                    <a:pt x="259" y="148"/>
                  </a:lnTo>
                  <a:lnTo>
                    <a:pt x="262" y="135"/>
                  </a:lnTo>
                  <a:lnTo>
                    <a:pt x="265" y="121"/>
                  </a:lnTo>
                  <a:lnTo>
                    <a:pt x="266" y="105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5" name="Freeform 27"/>
            <p:cNvSpPr>
              <a:spLocks/>
            </p:cNvSpPr>
            <p:nvPr/>
          </p:nvSpPr>
          <p:spPr bwMode="auto">
            <a:xfrm>
              <a:off x="7355230" y="4924859"/>
              <a:ext cx="101605" cy="95258"/>
            </a:xfrm>
            <a:custGeom>
              <a:avLst/>
              <a:gdLst/>
              <a:ahLst/>
              <a:cxnLst>
                <a:cxn ang="0">
                  <a:pos x="257" y="91"/>
                </a:cxn>
                <a:cxn ang="0">
                  <a:pos x="250" y="60"/>
                </a:cxn>
                <a:cxn ang="0">
                  <a:pos x="238" y="33"/>
                </a:cxn>
                <a:cxn ang="0">
                  <a:pos x="220" y="11"/>
                </a:cxn>
                <a:cxn ang="0">
                  <a:pos x="196" y="0"/>
                </a:cxn>
                <a:cxn ang="0">
                  <a:pos x="181" y="0"/>
                </a:cxn>
                <a:cxn ang="0">
                  <a:pos x="206" y="19"/>
                </a:cxn>
                <a:cxn ang="0">
                  <a:pos x="226" y="43"/>
                </a:cxn>
                <a:cxn ang="0">
                  <a:pos x="239" y="73"/>
                </a:cxn>
                <a:cxn ang="0">
                  <a:pos x="242" y="88"/>
                </a:cxn>
                <a:cxn ang="0">
                  <a:pos x="243" y="105"/>
                </a:cxn>
                <a:cxn ang="0">
                  <a:pos x="241" y="130"/>
                </a:cxn>
                <a:cxn ang="0">
                  <a:pos x="234" y="154"/>
                </a:cxn>
                <a:cxn ang="0">
                  <a:pos x="223" y="174"/>
                </a:cxn>
                <a:cxn ang="0">
                  <a:pos x="208" y="192"/>
                </a:cxn>
                <a:cxn ang="0">
                  <a:pos x="190" y="208"/>
                </a:cxn>
                <a:cxn ang="0">
                  <a:pos x="169" y="219"/>
                </a:cxn>
                <a:cxn ang="0">
                  <a:pos x="146" y="226"/>
                </a:cxn>
                <a:cxn ang="0">
                  <a:pos x="122" y="228"/>
                </a:cxn>
                <a:cxn ang="0">
                  <a:pos x="101" y="227"/>
                </a:cxn>
                <a:cxn ang="0">
                  <a:pos x="82" y="221"/>
                </a:cxn>
                <a:cxn ang="0">
                  <a:pos x="64" y="215"/>
                </a:cxn>
                <a:cxn ang="0">
                  <a:pos x="49" y="203"/>
                </a:cxn>
                <a:cxn ang="0">
                  <a:pos x="34" y="191"/>
                </a:cxn>
                <a:cxn ang="0">
                  <a:pos x="22" y="176"/>
                </a:cxn>
                <a:cxn ang="0">
                  <a:pos x="11" y="159"/>
                </a:cxn>
                <a:cxn ang="0">
                  <a:pos x="5" y="141"/>
                </a:cxn>
                <a:cxn ang="0">
                  <a:pos x="0" y="169"/>
                </a:cxn>
                <a:cxn ang="0">
                  <a:pos x="10" y="185"/>
                </a:cxn>
                <a:cxn ang="0">
                  <a:pos x="22" y="199"/>
                </a:cxn>
                <a:cxn ang="0">
                  <a:pos x="35" y="211"/>
                </a:cxn>
                <a:cxn ang="0">
                  <a:pos x="50" y="222"/>
                </a:cxn>
                <a:cxn ang="0">
                  <a:pos x="67" y="230"/>
                </a:cxn>
                <a:cxn ang="0">
                  <a:pos x="83" y="237"/>
                </a:cxn>
                <a:cxn ang="0">
                  <a:pos x="103" y="242"/>
                </a:cxn>
                <a:cxn ang="0">
                  <a:pos x="122" y="243"/>
                </a:cxn>
                <a:cxn ang="0">
                  <a:pos x="149" y="239"/>
                </a:cxn>
                <a:cxn ang="0">
                  <a:pos x="175" y="231"/>
                </a:cxn>
                <a:cxn ang="0">
                  <a:pos x="198" y="219"/>
                </a:cxn>
                <a:cxn ang="0">
                  <a:pos x="218" y="202"/>
                </a:cxn>
                <a:cxn ang="0">
                  <a:pos x="234" y="182"/>
                </a:cxn>
                <a:cxn ang="0">
                  <a:pos x="248" y="159"/>
                </a:cxn>
                <a:cxn ang="0">
                  <a:pos x="256" y="133"/>
                </a:cxn>
                <a:cxn ang="0">
                  <a:pos x="258" y="105"/>
                </a:cxn>
              </a:cxnLst>
              <a:rect l="0" t="0" r="r" b="b"/>
              <a:pathLst>
                <a:path w="258" h="243">
                  <a:moveTo>
                    <a:pt x="258" y="105"/>
                  </a:moveTo>
                  <a:lnTo>
                    <a:pt x="257" y="91"/>
                  </a:lnTo>
                  <a:lnTo>
                    <a:pt x="254" y="75"/>
                  </a:lnTo>
                  <a:lnTo>
                    <a:pt x="250" y="60"/>
                  </a:lnTo>
                  <a:lnTo>
                    <a:pt x="244" y="47"/>
                  </a:lnTo>
                  <a:lnTo>
                    <a:pt x="238" y="33"/>
                  </a:lnTo>
                  <a:lnTo>
                    <a:pt x="229" y="22"/>
                  </a:lnTo>
                  <a:lnTo>
                    <a:pt x="220" y="11"/>
                  </a:lnTo>
                  <a:lnTo>
                    <a:pt x="208" y="1"/>
                  </a:lnTo>
                  <a:lnTo>
                    <a:pt x="196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95" y="7"/>
                  </a:lnTo>
                  <a:lnTo>
                    <a:pt x="206" y="19"/>
                  </a:lnTo>
                  <a:lnTo>
                    <a:pt x="217" y="30"/>
                  </a:lnTo>
                  <a:lnTo>
                    <a:pt x="226" y="43"/>
                  </a:lnTo>
                  <a:lnTo>
                    <a:pt x="234" y="57"/>
                  </a:lnTo>
                  <a:lnTo>
                    <a:pt x="239" y="73"/>
                  </a:lnTo>
                  <a:lnTo>
                    <a:pt x="241" y="81"/>
                  </a:lnTo>
                  <a:lnTo>
                    <a:pt x="242" y="88"/>
                  </a:lnTo>
                  <a:lnTo>
                    <a:pt x="243" y="97"/>
                  </a:lnTo>
                  <a:lnTo>
                    <a:pt x="243" y="105"/>
                  </a:lnTo>
                  <a:lnTo>
                    <a:pt x="243" y="119"/>
                  </a:lnTo>
                  <a:lnTo>
                    <a:pt x="241" y="130"/>
                  </a:lnTo>
                  <a:lnTo>
                    <a:pt x="239" y="142"/>
                  </a:lnTo>
                  <a:lnTo>
                    <a:pt x="234" y="154"/>
                  </a:lnTo>
                  <a:lnTo>
                    <a:pt x="229" y="164"/>
                  </a:lnTo>
                  <a:lnTo>
                    <a:pt x="223" y="174"/>
                  </a:lnTo>
                  <a:lnTo>
                    <a:pt x="216" y="184"/>
                  </a:lnTo>
                  <a:lnTo>
                    <a:pt x="208" y="192"/>
                  </a:lnTo>
                  <a:lnTo>
                    <a:pt x="199" y="200"/>
                  </a:lnTo>
                  <a:lnTo>
                    <a:pt x="190" y="208"/>
                  </a:lnTo>
                  <a:lnTo>
                    <a:pt x="180" y="213"/>
                  </a:lnTo>
                  <a:lnTo>
                    <a:pt x="169" y="219"/>
                  </a:lnTo>
                  <a:lnTo>
                    <a:pt x="158" y="222"/>
                  </a:lnTo>
                  <a:lnTo>
                    <a:pt x="146" y="226"/>
                  </a:lnTo>
                  <a:lnTo>
                    <a:pt x="134" y="228"/>
                  </a:lnTo>
                  <a:lnTo>
                    <a:pt x="122" y="228"/>
                  </a:lnTo>
                  <a:lnTo>
                    <a:pt x="112" y="228"/>
                  </a:lnTo>
                  <a:lnTo>
                    <a:pt x="101" y="227"/>
                  </a:lnTo>
                  <a:lnTo>
                    <a:pt x="91" y="225"/>
                  </a:lnTo>
                  <a:lnTo>
                    <a:pt x="82" y="221"/>
                  </a:lnTo>
                  <a:lnTo>
                    <a:pt x="73" y="218"/>
                  </a:lnTo>
                  <a:lnTo>
                    <a:pt x="64" y="215"/>
                  </a:lnTo>
                  <a:lnTo>
                    <a:pt x="56" y="209"/>
                  </a:lnTo>
                  <a:lnTo>
                    <a:pt x="49" y="203"/>
                  </a:lnTo>
                  <a:lnTo>
                    <a:pt x="41" y="198"/>
                  </a:lnTo>
                  <a:lnTo>
                    <a:pt x="34" y="191"/>
                  </a:lnTo>
                  <a:lnTo>
                    <a:pt x="27" y="184"/>
                  </a:lnTo>
                  <a:lnTo>
                    <a:pt x="22" y="176"/>
                  </a:lnTo>
                  <a:lnTo>
                    <a:pt x="16" y="168"/>
                  </a:lnTo>
                  <a:lnTo>
                    <a:pt x="11" y="159"/>
                  </a:lnTo>
                  <a:lnTo>
                    <a:pt x="8" y="151"/>
                  </a:lnTo>
                  <a:lnTo>
                    <a:pt x="5" y="141"/>
                  </a:lnTo>
                  <a:lnTo>
                    <a:pt x="2" y="155"/>
                  </a:lnTo>
                  <a:lnTo>
                    <a:pt x="0" y="169"/>
                  </a:lnTo>
                  <a:lnTo>
                    <a:pt x="5" y="177"/>
                  </a:lnTo>
                  <a:lnTo>
                    <a:pt x="10" y="185"/>
                  </a:lnTo>
                  <a:lnTo>
                    <a:pt x="16" y="192"/>
                  </a:lnTo>
                  <a:lnTo>
                    <a:pt x="22" y="199"/>
                  </a:lnTo>
                  <a:lnTo>
                    <a:pt x="28" y="206"/>
                  </a:lnTo>
                  <a:lnTo>
                    <a:pt x="35" y="211"/>
                  </a:lnTo>
                  <a:lnTo>
                    <a:pt x="42" y="217"/>
                  </a:lnTo>
                  <a:lnTo>
                    <a:pt x="50" y="222"/>
                  </a:lnTo>
                  <a:lnTo>
                    <a:pt x="58" y="227"/>
                  </a:lnTo>
                  <a:lnTo>
                    <a:pt x="67" y="230"/>
                  </a:lnTo>
                  <a:lnTo>
                    <a:pt x="74" y="235"/>
                  </a:lnTo>
                  <a:lnTo>
                    <a:pt x="83" y="237"/>
                  </a:lnTo>
                  <a:lnTo>
                    <a:pt x="92" y="239"/>
                  </a:lnTo>
                  <a:lnTo>
                    <a:pt x="103" y="242"/>
                  </a:lnTo>
                  <a:lnTo>
                    <a:pt x="112" y="243"/>
                  </a:lnTo>
                  <a:lnTo>
                    <a:pt x="122" y="243"/>
                  </a:lnTo>
                  <a:lnTo>
                    <a:pt x="135" y="242"/>
                  </a:lnTo>
                  <a:lnTo>
                    <a:pt x="149" y="239"/>
                  </a:lnTo>
                  <a:lnTo>
                    <a:pt x="162" y="236"/>
                  </a:lnTo>
                  <a:lnTo>
                    <a:pt x="175" y="231"/>
                  </a:lnTo>
                  <a:lnTo>
                    <a:pt x="187" y="226"/>
                  </a:lnTo>
                  <a:lnTo>
                    <a:pt x="198" y="219"/>
                  </a:lnTo>
                  <a:lnTo>
                    <a:pt x="208" y="211"/>
                  </a:lnTo>
                  <a:lnTo>
                    <a:pt x="218" y="202"/>
                  </a:lnTo>
                  <a:lnTo>
                    <a:pt x="226" y="193"/>
                  </a:lnTo>
                  <a:lnTo>
                    <a:pt x="234" y="182"/>
                  </a:lnTo>
                  <a:lnTo>
                    <a:pt x="242" y="171"/>
                  </a:lnTo>
                  <a:lnTo>
                    <a:pt x="248" y="159"/>
                  </a:lnTo>
                  <a:lnTo>
                    <a:pt x="252" y="147"/>
                  </a:lnTo>
                  <a:lnTo>
                    <a:pt x="256" y="133"/>
                  </a:lnTo>
                  <a:lnTo>
                    <a:pt x="258" y="120"/>
                  </a:lnTo>
                  <a:lnTo>
                    <a:pt x="258" y="105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6" name="Freeform 28"/>
            <p:cNvSpPr>
              <a:spLocks/>
            </p:cNvSpPr>
            <p:nvPr/>
          </p:nvSpPr>
          <p:spPr bwMode="auto">
            <a:xfrm>
              <a:off x="7356818" y="4924859"/>
              <a:ext cx="98430" cy="92083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0" y="59"/>
                </a:cxn>
                <a:cxn ang="0">
                  <a:pos x="225" y="32"/>
                </a:cxn>
                <a:cxn ang="0">
                  <a:pos x="205" y="9"/>
                </a:cxn>
                <a:cxn ang="0">
                  <a:pos x="187" y="0"/>
                </a:cxn>
                <a:cxn ang="0">
                  <a:pos x="173" y="0"/>
                </a:cxn>
                <a:cxn ang="0">
                  <a:pos x="171" y="4"/>
                </a:cxn>
                <a:cxn ang="0">
                  <a:pos x="186" y="12"/>
                </a:cxn>
                <a:cxn ang="0">
                  <a:pos x="198" y="23"/>
                </a:cxn>
                <a:cxn ang="0">
                  <a:pos x="210" y="34"/>
                </a:cxn>
                <a:cxn ang="0">
                  <a:pos x="219" y="49"/>
                </a:cxn>
                <a:cxn ang="0">
                  <a:pos x="227" y="64"/>
                </a:cxn>
                <a:cxn ang="0">
                  <a:pos x="231" y="79"/>
                </a:cxn>
                <a:cxn ang="0">
                  <a:pos x="234" y="97"/>
                </a:cxn>
                <a:cxn ang="0">
                  <a:pos x="233" y="118"/>
                </a:cxn>
                <a:cxn ang="0">
                  <a:pos x="229" y="140"/>
                </a:cxn>
                <a:cxn ang="0">
                  <a:pos x="221" y="160"/>
                </a:cxn>
                <a:cxn ang="0">
                  <a:pos x="209" y="178"/>
                </a:cxn>
                <a:cxn ang="0">
                  <a:pos x="193" y="194"/>
                </a:cxn>
                <a:cxn ang="0">
                  <a:pos x="175" y="207"/>
                </a:cxn>
                <a:cxn ang="0">
                  <a:pos x="153" y="216"/>
                </a:cxn>
                <a:cxn ang="0">
                  <a:pos x="131" y="220"/>
                </a:cxn>
                <a:cxn ang="0">
                  <a:pos x="110" y="220"/>
                </a:cxn>
                <a:cxn ang="0">
                  <a:pos x="89" y="217"/>
                </a:cxn>
                <a:cxn ang="0">
                  <a:pos x="70" y="210"/>
                </a:cxn>
                <a:cxn ang="0">
                  <a:pos x="53" y="200"/>
                </a:cxn>
                <a:cxn ang="0">
                  <a:pos x="39" y="188"/>
                </a:cxn>
                <a:cxn ang="0">
                  <a:pos x="26" y="173"/>
                </a:cxn>
                <a:cxn ang="0">
                  <a:pos x="16" y="156"/>
                </a:cxn>
                <a:cxn ang="0">
                  <a:pos x="9" y="137"/>
                </a:cxn>
                <a:cxn ang="0">
                  <a:pos x="3" y="141"/>
                </a:cxn>
                <a:cxn ang="0">
                  <a:pos x="4" y="164"/>
                </a:cxn>
                <a:cxn ang="0">
                  <a:pos x="14" y="181"/>
                </a:cxn>
                <a:cxn ang="0">
                  <a:pos x="25" y="195"/>
                </a:cxn>
                <a:cxn ang="0">
                  <a:pos x="40" y="208"/>
                </a:cxn>
                <a:cxn ang="0">
                  <a:pos x="54" y="218"/>
                </a:cxn>
                <a:cxn ang="0">
                  <a:pos x="72" y="226"/>
                </a:cxn>
                <a:cxn ang="0">
                  <a:pos x="90" y="231"/>
                </a:cxn>
                <a:cxn ang="0">
                  <a:pos x="110" y="235"/>
                </a:cxn>
                <a:cxn ang="0">
                  <a:pos x="133" y="235"/>
                </a:cxn>
                <a:cxn ang="0">
                  <a:pos x="158" y="229"/>
                </a:cxn>
                <a:cxn ang="0">
                  <a:pos x="182" y="220"/>
                </a:cxn>
                <a:cxn ang="0">
                  <a:pos x="202" y="206"/>
                </a:cxn>
                <a:cxn ang="0">
                  <a:pos x="220" y="189"/>
                </a:cxn>
                <a:cxn ang="0">
                  <a:pos x="233" y="167"/>
                </a:cxn>
                <a:cxn ang="0">
                  <a:pos x="243" y="145"/>
                </a:cxn>
                <a:cxn ang="0">
                  <a:pos x="248" y="119"/>
                </a:cxn>
              </a:cxnLst>
              <a:rect l="0" t="0" r="r" b="b"/>
              <a:pathLst>
                <a:path w="249" h="235">
                  <a:moveTo>
                    <a:pt x="249" y="105"/>
                  </a:moveTo>
                  <a:lnTo>
                    <a:pt x="248" y="90"/>
                  </a:lnTo>
                  <a:lnTo>
                    <a:pt x="245" y="74"/>
                  </a:lnTo>
                  <a:lnTo>
                    <a:pt x="240" y="59"/>
                  </a:lnTo>
                  <a:lnTo>
                    <a:pt x="233" y="45"/>
                  </a:lnTo>
                  <a:lnTo>
                    <a:pt x="225" y="32"/>
                  </a:lnTo>
                  <a:lnTo>
                    <a:pt x="216" y="20"/>
                  </a:lnTo>
                  <a:lnTo>
                    <a:pt x="205" y="9"/>
                  </a:lnTo>
                  <a:lnTo>
                    <a:pt x="193" y="0"/>
                  </a:lnTo>
                  <a:lnTo>
                    <a:pt x="187" y="0"/>
                  </a:lnTo>
                  <a:lnTo>
                    <a:pt x="182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71" y="4"/>
                  </a:lnTo>
                  <a:lnTo>
                    <a:pt x="179" y="7"/>
                  </a:lnTo>
                  <a:lnTo>
                    <a:pt x="186" y="12"/>
                  </a:lnTo>
                  <a:lnTo>
                    <a:pt x="193" y="18"/>
                  </a:lnTo>
                  <a:lnTo>
                    <a:pt x="198" y="23"/>
                  </a:lnTo>
                  <a:lnTo>
                    <a:pt x="204" y="29"/>
                  </a:lnTo>
                  <a:lnTo>
                    <a:pt x="210" y="34"/>
                  </a:lnTo>
                  <a:lnTo>
                    <a:pt x="215" y="41"/>
                  </a:lnTo>
                  <a:lnTo>
                    <a:pt x="219" y="49"/>
                  </a:lnTo>
                  <a:lnTo>
                    <a:pt x="223" y="56"/>
                  </a:lnTo>
                  <a:lnTo>
                    <a:pt x="227" y="64"/>
                  </a:lnTo>
                  <a:lnTo>
                    <a:pt x="229" y="72"/>
                  </a:lnTo>
                  <a:lnTo>
                    <a:pt x="231" y="79"/>
                  </a:lnTo>
                  <a:lnTo>
                    <a:pt x="233" y="88"/>
                  </a:lnTo>
                  <a:lnTo>
                    <a:pt x="234" y="97"/>
                  </a:lnTo>
                  <a:lnTo>
                    <a:pt x="234" y="105"/>
                  </a:lnTo>
                  <a:lnTo>
                    <a:pt x="233" y="118"/>
                  </a:lnTo>
                  <a:lnTo>
                    <a:pt x="232" y="129"/>
                  </a:lnTo>
                  <a:lnTo>
                    <a:pt x="229" y="140"/>
                  </a:lnTo>
                  <a:lnTo>
                    <a:pt x="225" y="150"/>
                  </a:lnTo>
                  <a:lnTo>
                    <a:pt x="221" y="160"/>
                  </a:lnTo>
                  <a:lnTo>
                    <a:pt x="215" y="171"/>
                  </a:lnTo>
                  <a:lnTo>
                    <a:pt x="209" y="178"/>
                  </a:lnTo>
                  <a:lnTo>
                    <a:pt x="201" y="188"/>
                  </a:lnTo>
                  <a:lnTo>
                    <a:pt x="193" y="194"/>
                  </a:lnTo>
                  <a:lnTo>
                    <a:pt x="184" y="201"/>
                  </a:lnTo>
                  <a:lnTo>
                    <a:pt x="175" y="207"/>
                  </a:lnTo>
                  <a:lnTo>
                    <a:pt x="165" y="212"/>
                  </a:lnTo>
                  <a:lnTo>
                    <a:pt x="153" y="216"/>
                  </a:lnTo>
                  <a:lnTo>
                    <a:pt x="142" y="219"/>
                  </a:lnTo>
                  <a:lnTo>
                    <a:pt x="131" y="220"/>
                  </a:lnTo>
                  <a:lnTo>
                    <a:pt x="120" y="221"/>
                  </a:lnTo>
                  <a:lnTo>
                    <a:pt x="110" y="220"/>
                  </a:lnTo>
                  <a:lnTo>
                    <a:pt x="99" y="219"/>
                  </a:lnTo>
                  <a:lnTo>
                    <a:pt x="89" y="217"/>
                  </a:lnTo>
                  <a:lnTo>
                    <a:pt x="79" y="213"/>
                  </a:lnTo>
                  <a:lnTo>
                    <a:pt x="70" y="210"/>
                  </a:lnTo>
                  <a:lnTo>
                    <a:pt x="62" y="206"/>
                  </a:lnTo>
                  <a:lnTo>
                    <a:pt x="53" y="200"/>
                  </a:lnTo>
                  <a:lnTo>
                    <a:pt x="45" y="194"/>
                  </a:lnTo>
                  <a:lnTo>
                    <a:pt x="39" y="188"/>
                  </a:lnTo>
                  <a:lnTo>
                    <a:pt x="32" y="181"/>
                  </a:lnTo>
                  <a:lnTo>
                    <a:pt x="26" y="173"/>
                  </a:lnTo>
                  <a:lnTo>
                    <a:pt x="21" y="165"/>
                  </a:lnTo>
                  <a:lnTo>
                    <a:pt x="16" y="156"/>
                  </a:lnTo>
                  <a:lnTo>
                    <a:pt x="12" y="147"/>
                  </a:lnTo>
                  <a:lnTo>
                    <a:pt x="9" y="137"/>
                  </a:lnTo>
                  <a:lnTo>
                    <a:pt x="6" y="128"/>
                  </a:lnTo>
                  <a:lnTo>
                    <a:pt x="3" y="141"/>
                  </a:lnTo>
                  <a:lnTo>
                    <a:pt x="0" y="156"/>
                  </a:lnTo>
                  <a:lnTo>
                    <a:pt x="4" y="164"/>
                  </a:lnTo>
                  <a:lnTo>
                    <a:pt x="8" y="173"/>
                  </a:lnTo>
                  <a:lnTo>
                    <a:pt x="14" y="181"/>
                  </a:lnTo>
                  <a:lnTo>
                    <a:pt x="20" y="188"/>
                  </a:lnTo>
                  <a:lnTo>
                    <a:pt x="25" y="195"/>
                  </a:lnTo>
                  <a:lnTo>
                    <a:pt x="32" y="201"/>
                  </a:lnTo>
                  <a:lnTo>
                    <a:pt x="40" y="208"/>
                  </a:lnTo>
                  <a:lnTo>
                    <a:pt x="47" y="213"/>
                  </a:lnTo>
                  <a:lnTo>
                    <a:pt x="54" y="218"/>
                  </a:lnTo>
                  <a:lnTo>
                    <a:pt x="63" y="222"/>
                  </a:lnTo>
                  <a:lnTo>
                    <a:pt x="72" y="226"/>
                  </a:lnTo>
                  <a:lnTo>
                    <a:pt x="81" y="229"/>
                  </a:lnTo>
                  <a:lnTo>
                    <a:pt x="90" y="231"/>
                  </a:lnTo>
                  <a:lnTo>
                    <a:pt x="99" y="234"/>
                  </a:lnTo>
                  <a:lnTo>
                    <a:pt x="110" y="235"/>
                  </a:lnTo>
                  <a:lnTo>
                    <a:pt x="120" y="235"/>
                  </a:lnTo>
                  <a:lnTo>
                    <a:pt x="133" y="235"/>
                  </a:lnTo>
                  <a:lnTo>
                    <a:pt x="146" y="233"/>
                  </a:lnTo>
                  <a:lnTo>
                    <a:pt x="158" y="229"/>
                  </a:lnTo>
                  <a:lnTo>
                    <a:pt x="170" y="225"/>
                  </a:lnTo>
                  <a:lnTo>
                    <a:pt x="182" y="220"/>
                  </a:lnTo>
                  <a:lnTo>
                    <a:pt x="192" y="213"/>
                  </a:lnTo>
                  <a:lnTo>
                    <a:pt x="202" y="206"/>
                  </a:lnTo>
                  <a:lnTo>
                    <a:pt x="211" y="198"/>
                  </a:lnTo>
                  <a:lnTo>
                    <a:pt x="220" y="189"/>
                  </a:lnTo>
                  <a:lnTo>
                    <a:pt x="227" y="178"/>
                  </a:lnTo>
                  <a:lnTo>
                    <a:pt x="233" y="167"/>
                  </a:lnTo>
                  <a:lnTo>
                    <a:pt x="239" y="156"/>
                  </a:lnTo>
                  <a:lnTo>
                    <a:pt x="243" y="145"/>
                  </a:lnTo>
                  <a:lnTo>
                    <a:pt x="246" y="132"/>
                  </a:lnTo>
                  <a:lnTo>
                    <a:pt x="248" y="119"/>
                  </a:lnTo>
                  <a:lnTo>
                    <a:pt x="249" y="105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7" name="Freeform 29"/>
            <p:cNvSpPr>
              <a:spLocks/>
            </p:cNvSpPr>
            <p:nvPr/>
          </p:nvSpPr>
          <p:spPr bwMode="auto">
            <a:xfrm>
              <a:off x="7356818" y="4924859"/>
              <a:ext cx="95254" cy="90496"/>
            </a:xfrm>
            <a:custGeom>
              <a:avLst/>
              <a:gdLst/>
              <a:ahLst/>
              <a:cxnLst>
                <a:cxn ang="0">
                  <a:pos x="238" y="97"/>
                </a:cxn>
                <a:cxn ang="0">
                  <a:pos x="236" y="81"/>
                </a:cxn>
                <a:cxn ang="0">
                  <a:pos x="229" y="57"/>
                </a:cxn>
                <a:cxn ang="0">
                  <a:pos x="212" y="30"/>
                </a:cxn>
                <a:cxn ang="0">
                  <a:pos x="190" y="7"/>
                </a:cxn>
                <a:cxn ang="0">
                  <a:pos x="161" y="0"/>
                </a:cxn>
                <a:cxn ang="0">
                  <a:pos x="154" y="5"/>
                </a:cxn>
                <a:cxn ang="0">
                  <a:pos x="170" y="12"/>
                </a:cxn>
                <a:cxn ang="0">
                  <a:pos x="184" y="22"/>
                </a:cxn>
                <a:cxn ang="0">
                  <a:pos x="197" y="33"/>
                </a:cxn>
                <a:cxn ang="0">
                  <a:pos x="207" y="47"/>
                </a:cxn>
                <a:cxn ang="0">
                  <a:pos x="216" y="63"/>
                </a:cxn>
                <a:cxn ang="0">
                  <a:pos x="221" y="79"/>
                </a:cxn>
                <a:cxn ang="0">
                  <a:pos x="224" y="96"/>
                </a:cxn>
                <a:cxn ang="0">
                  <a:pos x="224" y="117"/>
                </a:cxn>
                <a:cxn ang="0">
                  <a:pos x="219" y="138"/>
                </a:cxn>
                <a:cxn ang="0">
                  <a:pos x="211" y="157"/>
                </a:cxn>
                <a:cxn ang="0">
                  <a:pos x="200" y="174"/>
                </a:cxn>
                <a:cxn ang="0">
                  <a:pos x="185" y="189"/>
                </a:cxn>
                <a:cxn ang="0">
                  <a:pos x="167" y="201"/>
                </a:cxn>
                <a:cxn ang="0">
                  <a:pos x="148" y="209"/>
                </a:cxn>
                <a:cxn ang="0">
                  <a:pos x="128" y="213"/>
                </a:cxn>
                <a:cxn ang="0">
                  <a:pos x="105" y="213"/>
                </a:cxn>
                <a:cxn ang="0">
                  <a:pos x="85" y="209"/>
                </a:cxn>
                <a:cxn ang="0">
                  <a:pos x="67" y="202"/>
                </a:cxn>
                <a:cxn ang="0">
                  <a:pos x="50" y="191"/>
                </a:cxn>
                <a:cxn ang="0">
                  <a:pos x="36" y="177"/>
                </a:cxn>
                <a:cxn ang="0">
                  <a:pos x="24" y="162"/>
                </a:cxn>
                <a:cxn ang="0">
                  <a:pos x="15" y="144"/>
                </a:cxn>
                <a:cxn ang="0">
                  <a:pos x="10" y="123"/>
                </a:cxn>
                <a:cxn ang="0">
                  <a:pos x="4" y="127"/>
                </a:cxn>
                <a:cxn ang="0">
                  <a:pos x="3" y="151"/>
                </a:cxn>
                <a:cxn ang="0">
                  <a:pos x="11" y="168"/>
                </a:cxn>
                <a:cxn ang="0">
                  <a:pos x="22" y="184"/>
                </a:cxn>
                <a:cxn ang="0">
                  <a:pos x="36" y="198"/>
                </a:cxn>
                <a:cxn ang="0">
                  <a:pos x="51" y="209"/>
                </a:cxn>
                <a:cxn ang="0">
                  <a:pos x="68" y="218"/>
                </a:cxn>
                <a:cxn ang="0">
                  <a:pos x="86" y="225"/>
                </a:cxn>
                <a:cxn ang="0">
                  <a:pos x="107" y="228"/>
                </a:cxn>
                <a:cxn ang="0">
                  <a:pos x="129" y="227"/>
                </a:cxn>
                <a:cxn ang="0">
                  <a:pos x="153" y="222"/>
                </a:cxn>
                <a:cxn ang="0">
                  <a:pos x="175" y="213"/>
                </a:cxn>
                <a:cxn ang="0">
                  <a:pos x="194" y="200"/>
                </a:cxn>
                <a:cxn ang="0">
                  <a:pos x="211" y="184"/>
                </a:cxn>
                <a:cxn ang="0">
                  <a:pos x="224" y="164"/>
                </a:cxn>
                <a:cxn ang="0">
                  <a:pos x="234" y="142"/>
                </a:cxn>
                <a:cxn ang="0">
                  <a:pos x="238" y="119"/>
                </a:cxn>
              </a:cxnLst>
              <a:rect l="0" t="0" r="r" b="b"/>
              <a:pathLst>
                <a:path w="238" h="228">
                  <a:moveTo>
                    <a:pt x="238" y="105"/>
                  </a:moveTo>
                  <a:lnTo>
                    <a:pt x="238" y="97"/>
                  </a:lnTo>
                  <a:lnTo>
                    <a:pt x="237" y="88"/>
                  </a:lnTo>
                  <a:lnTo>
                    <a:pt x="236" y="81"/>
                  </a:lnTo>
                  <a:lnTo>
                    <a:pt x="234" y="73"/>
                  </a:lnTo>
                  <a:lnTo>
                    <a:pt x="229" y="57"/>
                  </a:lnTo>
                  <a:lnTo>
                    <a:pt x="221" y="43"/>
                  </a:lnTo>
                  <a:lnTo>
                    <a:pt x="212" y="30"/>
                  </a:lnTo>
                  <a:lnTo>
                    <a:pt x="201" y="19"/>
                  </a:lnTo>
                  <a:lnTo>
                    <a:pt x="190" y="7"/>
                  </a:lnTo>
                  <a:lnTo>
                    <a:pt x="176" y="0"/>
                  </a:lnTo>
                  <a:lnTo>
                    <a:pt x="161" y="0"/>
                  </a:lnTo>
                  <a:lnTo>
                    <a:pt x="146" y="2"/>
                  </a:lnTo>
                  <a:lnTo>
                    <a:pt x="154" y="5"/>
                  </a:lnTo>
                  <a:lnTo>
                    <a:pt x="162" y="9"/>
                  </a:lnTo>
                  <a:lnTo>
                    <a:pt x="170" y="12"/>
                  </a:lnTo>
                  <a:lnTo>
                    <a:pt x="177" y="16"/>
                  </a:lnTo>
                  <a:lnTo>
                    <a:pt x="184" y="22"/>
                  </a:lnTo>
                  <a:lnTo>
                    <a:pt x="191" y="28"/>
                  </a:lnTo>
                  <a:lnTo>
                    <a:pt x="197" y="33"/>
                  </a:lnTo>
                  <a:lnTo>
                    <a:pt x="202" y="40"/>
                  </a:lnTo>
                  <a:lnTo>
                    <a:pt x="207" y="47"/>
                  </a:lnTo>
                  <a:lnTo>
                    <a:pt x="211" y="55"/>
                  </a:lnTo>
                  <a:lnTo>
                    <a:pt x="216" y="63"/>
                  </a:lnTo>
                  <a:lnTo>
                    <a:pt x="218" y="70"/>
                  </a:lnTo>
                  <a:lnTo>
                    <a:pt x="221" y="79"/>
                  </a:lnTo>
                  <a:lnTo>
                    <a:pt x="222" y="87"/>
                  </a:lnTo>
                  <a:lnTo>
                    <a:pt x="224" y="96"/>
                  </a:lnTo>
                  <a:lnTo>
                    <a:pt x="225" y="105"/>
                  </a:lnTo>
                  <a:lnTo>
                    <a:pt x="224" y="117"/>
                  </a:lnTo>
                  <a:lnTo>
                    <a:pt x="222" y="128"/>
                  </a:lnTo>
                  <a:lnTo>
                    <a:pt x="219" y="138"/>
                  </a:lnTo>
                  <a:lnTo>
                    <a:pt x="216" y="148"/>
                  </a:lnTo>
                  <a:lnTo>
                    <a:pt x="211" y="157"/>
                  </a:lnTo>
                  <a:lnTo>
                    <a:pt x="206" y="166"/>
                  </a:lnTo>
                  <a:lnTo>
                    <a:pt x="200" y="174"/>
                  </a:lnTo>
                  <a:lnTo>
                    <a:pt x="193" y="182"/>
                  </a:lnTo>
                  <a:lnTo>
                    <a:pt x="185" y="189"/>
                  </a:lnTo>
                  <a:lnTo>
                    <a:pt x="176" y="195"/>
                  </a:lnTo>
                  <a:lnTo>
                    <a:pt x="167" y="201"/>
                  </a:lnTo>
                  <a:lnTo>
                    <a:pt x="158" y="206"/>
                  </a:lnTo>
                  <a:lnTo>
                    <a:pt x="148" y="209"/>
                  </a:lnTo>
                  <a:lnTo>
                    <a:pt x="138" y="211"/>
                  </a:lnTo>
                  <a:lnTo>
                    <a:pt x="128" y="213"/>
                  </a:lnTo>
                  <a:lnTo>
                    <a:pt x="117" y="213"/>
                  </a:lnTo>
                  <a:lnTo>
                    <a:pt x="105" y="213"/>
                  </a:lnTo>
                  <a:lnTo>
                    <a:pt x="95" y="211"/>
                  </a:lnTo>
                  <a:lnTo>
                    <a:pt x="85" y="209"/>
                  </a:lnTo>
                  <a:lnTo>
                    <a:pt x="76" y="206"/>
                  </a:lnTo>
                  <a:lnTo>
                    <a:pt x="67" y="202"/>
                  </a:lnTo>
                  <a:lnTo>
                    <a:pt x="58" y="197"/>
                  </a:lnTo>
                  <a:lnTo>
                    <a:pt x="50" y="191"/>
                  </a:lnTo>
                  <a:lnTo>
                    <a:pt x="42" y="184"/>
                  </a:lnTo>
                  <a:lnTo>
                    <a:pt x="36" y="177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19" y="153"/>
                  </a:lnTo>
                  <a:lnTo>
                    <a:pt x="15" y="144"/>
                  </a:lnTo>
                  <a:lnTo>
                    <a:pt x="12" y="133"/>
                  </a:lnTo>
                  <a:lnTo>
                    <a:pt x="10" y="123"/>
                  </a:lnTo>
                  <a:lnTo>
                    <a:pt x="9" y="113"/>
                  </a:lnTo>
                  <a:lnTo>
                    <a:pt x="4" y="127"/>
                  </a:lnTo>
                  <a:lnTo>
                    <a:pt x="0" y="141"/>
                  </a:lnTo>
                  <a:lnTo>
                    <a:pt x="3" y="151"/>
                  </a:lnTo>
                  <a:lnTo>
                    <a:pt x="6" y="159"/>
                  </a:lnTo>
                  <a:lnTo>
                    <a:pt x="11" y="168"/>
                  </a:lnTo>
                  <a:lnTo>
                    <a:pt x="17" y="176"/>
                  </a:lnTo>
                  <a:lnTo>
                    <a:pt x="22" y="184"/>
                  </a:lnTo>
                  <a:lnTo>
                    <a:pt x="29" y="191"/>
                  </a:lnTo>
                  <a:lnTo>
                    <a:pt x="36" y="198"/>
                  </a:lnTo>
                  <a:lnTo>
                    <a:pt x="44" y="203"/>
                  </a:lnTo>
                  <a:lnTo>
                    <a:pt x="51" y="209"/>
                  </a:lnTo>
                  <a:lnTo>
                    <a:pt x="59" y="215"/>
                  </a:lnTo>
                  <a:lnTo>
                    <a:pt x="68" y="218"/>
                  </a:lnTo>
                  <a:lnTo>
                    <a:pt x="77" y="221"/>
                  </a:lnTo>
                  <a:lnTo>
                    <a:pt x="86" y="225"/>
                  </a:lnTo>
                  <a:lnTo>
                    <a:pt x="96" y="227"/>
                  </a:lnTo>
                  <a:lnTo>
                    <a:pt x="107" y="228"/>
                  </a:lnTo>
                  <a:lnTo>
                    <a:pt x="117" y="228"/>
                  </a:lnTo>
                  <a:lnTo>
                    <a:pt x="129" y="227"/>
                  </a:lnTo>
                  <a:lnTo>
                    <a:pt x="141" y="226"/>
                  </a:lnTo>
                  <a:lnTo>
                    <a:pt x="153" y="222"/>
                  </a:lnTo>
                  <a:lnTo>
                    <a:pt x="164" y="219"/>
                  </a:lnTo>
                  <a:lnTo>
                    <a:pt x="175" y="213"/>
                  </a:lnTo>
                  <a:lnTo>
                    <a:pt x="185" y="208"/>
                  </a:lnTo>
                  <a:lnTo>
                    <a:pt x="194" y="200"/>
                  </a:lnTo>
                  <a:lnTo>
                    <a:pt x="203" y="192"/>
                  </a:lnTo>
                  <a:lnTo>
                    <a:pt x="211" y="184"/>
                  </a:lnTo>
                  <a:lnTo>
                    <a:pt x="218" y="174"/>
                  </a:lnTo>
                  <a:lnTo>
                    <a:pt x="224" y="164"/>
                  </a:lnTo>
                  <a:lnTo>
                    <a:pt x="229" y="154"/>
                  </a:lnTo>
                  <a:lnTo>
                    <a:pt x="234" y="142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38" y="105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8" name="Freeform 30"/>
            <p:cNvSpPr>
              <a:spLocks/>
            </p:cNvSpPr>
            <p:nvPr/>
          </p:nvSpPr>
          <p:spPr bwMode="auto">
            <a:xfrm>
              <a:off x="7358405" y="4924859"/>
              <a:ext cx="90492" cy="87320"/>
            </a:xfrm>
            <a:custGeom>
              <a:avLst/>
              <a:gdLst/>
              <a:ahLst/>
              <a:cxnLst>
                <a:cxn ang="0">
                  <a:pos x="228" y="97"/>
                </a:cxn>
                <a:cxn ang="0">
                  <a:pos x="225" y="79"/>
                </a:cxn>
                <a:cxn ang="0">
                  <a:pos x="221" y="64"/>
                </a:cxn>
                <a:cxn ang="0">
                  <a:pos x="213" y="49"/>
                </a:cxn>
                <a:cxn ang="0">
                  <a:pos x="204" y="34"/>
                </a:cxn>
                <a:cxn ang="0">
                  <a:pos x="192" y="23"/>
                </a:cxn>
                <a:cxn ang="0">
                  <a:pos x="180" y="12"/>
                </a:cxn>
                <a:cxn ang="0">
                  <a:pos x="165" y="4"/>
                </a:cxn>
                <a:cxn ang="0">
                  <a:pos x="142" y="2"/>
                </a:cxn>
                <a:cxn ang="0">
                  <a:pos x="135" y="7"/>
                </a:cxn>
                <a:cxn ang="0">
                  <a:pos x="153" y="13"/>
                </a:cxn>
                <a:cxn ang="0">
                  <a:pos x="169" y="22"/>
                </a:cxn>
                <a:cxn ang="0">
                  <a:pos x="182" y="32"/>
                </a:cxn>
                <a:cxn ang="0">
                  <a:pos x="195" y="46"/>
                </a:cxn>
                <a:cxn ang="0">
                  <a:pos x="204" y="61"/>
                </a:cxn>
                <a:cxn ang="0">
                  <a:pos x="210" y="78"/>
                </a:cxn>
                <a:cxn ang="0">
                  <a:pos x="214" y="96"/>
                </a:cxn>
                <a:cxn ang="0">
                  <a:pos x="214" y="117"/>
                </a:cxn>
                <a:cxn ang="0">
                  <a:pos x="209" y="136"/>
                </a:cxn>
                <a:cxn ang="0">
                  <a:pos x="201" y="154"/>
                </a:cxn>
                <a:cxn ang="0">
                  <a:pos x="191" y="169"/>
                </a:cxn>
                <a:cxn ang="0">
                  <a:pos x="178" y="183"/>
                </a:cxn>
                <a:cxn ang="0">
                  <a:pos x="161" y="194"/>
                </a:cxn>
                <a:cxn ang="0">
                  <a:pos x="143" y="202"/>
                </a:cxn>
                <a:cxn ang="0">
                  <a:pos x="124" y="206"/>
                </a:cxn>
                <a:cxn ang="0">
                  <a:pos x="104" y="206"/>
                </a:cxn>
                <a:cxn ang="0">
                  <a:pos x="83" y="202"/>
                </a:cxn>
                <a:cxn ang="0">
                  <a:pos x="65" y="194"/>
                </a:cxn>
                <a:cxn ang="0">
                  <a:pos x="50" y="183"/>
                </a:cxn>
                <a:cxn ang="0">
                  <a:pos x="36" y="169"/>
                </a:cxn>
                <a:cxn ang="0">
                  <a:pos x="25" y="154"/>
                </a:cxn>
                <a:cxn ang="0">
                  <a:pos x="17" y="136"/>
                </a:cxn>
                <a:cxn ang="0">
                  <a:pos x="14" y="117"/>
                </a:cxn>
                <a:cxn ang="0">
                  <a:pos x="14" y="102"/>
                </a:cxn>
                <a:cxn ang="0">
                  <a:pos x="7" y="112"/>
                </a:cxn>
                <a:cxn ang="0">
                  <a:pos x="3" y="138"/>
                </a:cxn>
                <a:cxn ang="0">
                  <a:pos x="10" y="156"/>
                </a:cxn>
                <a:cxn ang="0">
                  <a:pos x="20" y="173"/>
                </a:cxn>
                <a:cxn ang="0">
                  <a:pos x="33" y="188"/>
                </a:cxn>
                <a:cxn ang="0">
                  <a:pos x="47" y="200"/>
                </a:cxn>
                <a:cxn ang="0">
                  <a:pos x="64" y="210"/>
                </a:cxn>
                <a:cxn ang="0">
                  <a:pos x="83" y="217"/>
                </a:cxn>
                <a:cxn ang="0">
                  <a:pos x="104" y="220"/>
                </a:cxn>
                <a:cxn ang="0">
                  <a:pos x="125" y="220"/>
                </a:cxn>
                <a:cxn ang="0">
                  <a:pos x="147" y="216"/>
                </a:cxn>
                <a:cxn ang="0">
                  <a:pos x="169" y="207"/>
                </a:cxn>
                <a:cxn ang="0">
                  <a:pos x="187" y="194"/>
                </a:cxn>
                <a:cxn ang="0">
                  <a:pos x="203" y="178"/>
                </a:cxn>
                <a:cxn ang="0">
                  <a:pos x="215" y="160"/>
                </a:cxn>
                <a:cxn ang="0">
                  <a:pos x="223" y="140"/>
                </a:cxn>
                <a:cxn ang="0">
                  <a:pos x="227" y="118"/>
                </a:cxn>
              </a:cxnLst>
              <a:rect l="0" t="0" r="r" b="b"/>
              <a:pathLst>
                <a:path w="228" h="221">
                  <a:moveTo>
                    <a:pt x="228" y="105"/>
                  </a:moveTo>
                  <a:lnTo>
                    <a:pt x="228" y="97"/>
                  </a:lnTo>
                  <a:lnTo>
                    <a:pt x="227" y="88"/>
                  </a:lnTo>
                  <a:lnTo>
                    <a:pt x="225" y="79"/>
                  </a:lnTo>
                  <a:lnTo>
                    <a:pt x="223" y="72"/>
                  </a:lnTo>
                  <a:lnTo>
                    <a:pt x="221" y="64"/>
                  </a:lnTo>
                  <a:lnTo>
                    <a:pt x="217" y="56"/>
                  </a:lnTo>
                  <a:lnTo>
                    <a:pt x="213" y="49"/>
                  </a:lnTo>
                  <a:lnTo>
                    <a:pt x="209" y="41"/>
                  </a:lnTo>
                  <a:lnTo>
                    <a:pt x="204" y="34"/>
                  </a:lnTo>
                  <a:lnTo>
                    <a:pt x="198" y="29"/>
                  </a:lnTo>
                  <a:lnTo>
                    <a:pt x="192" y="23"/>
                  </a:lnTo>
                  <a:lnTo>
                    <a:pt x="187" y="18"/>
                  </a:lnTo>
                  <a:lnTo>
                    <a:pt x="180" y="12"/>
                  </a:lnTo>
                  <a:lnTo>
                    <a:pt x="173" y="7"/>
                  </a:lnTo>
                  <a:lnTo>
                    <a:pt x="165" y="4"/>
                  </a:lnTo>
                  <a:lnTo>
                    <a:pt x="159" y="0"/>
                  </a:lnTo>
                  <a:lnTo>
                    <a:pt x="142" y="2"/>
                  </a:lnTo>
                  <a:lnTo>
                    <a:pt x="126" y="6"/>
                  </a:lnTo>
                  <a:lnTo>
                    <a:pt x="135" y="7"/>
                  </a:lnTo>
                  <a:lnTo>
                    <a:pt x="144" y="10"/>
                  </a:lnTo>
                  <a:lnTo>
                    <a:pt x="153" y="13"/>
                  </a:lnTo>
                  <a:lnTo>
                    <a:pt x="161" y="18"/>
                  </a:lnTo>
                  <a:lnTo>
                    <a:pt x="169" y="22"/>
                  </a:lnTo>
                  <a:lnTo>
                    <a:pt x="176" y="27"/>
                  </a:lnTo>
                  <a:lnTo>
                    <a:pt x="182" y="32"/>
                  </a:lnTo>
                  <a:lnTo>
                    <a:pt x="189" y="39"/>
                  </a:lnTo>
                  <a:lnTo>
                    <a:pt x="195" y="46"/>
                  </a:lnTo>
                  <a:lnTo>
                    <a:pt x="199" y="54"/>
                  </a:lnTo>
                  <a:lnTo>
                    <a:pt x="204" y="61"/>
                  </a:lnTo>
                  <a:lnTo>
                    <a:pt x="207" y="69"/>
                  </a:lnTo>
                  <a:lnTo>
                    <a:pt x="210" y="78"/>
                  </a:lnTo>
                  <a:lnTo>
                    <a:pt x="213" y="87"/>
                  </a:lnTo>
                  <a:lnTo>
                    <a:pt x="214" y="96"/>
                  </a:lnTo>
                  <a:lnTo>
                    <a:pt x="214" y="105"/>
                  </a:lnTo>
                  <a:lnTo>
                    <a:pt x="214" y="117"/>
                  </a:lnTo>
                  <a:lnTo>
                    <a:pt x="212" y="127"/>
                  </a:lnTo>
                  <a:lnTo>
                    <a:pt x="209" y="136"/>
                  </a:lnTo>
                  <a:lnTo>
                    <a:pt x="206" y="145"/>
                  </a:lnTo>
                  <a:lnTo>
                    <a:pt x="201" y="154"/>
                  </a:lnTo>
                  <a:lnTo>
                    <a:pt x="197" y="162"/>
                  </a:lnTo>
                  <a:lnTo>
                    <a:pt x="191" y="169"/>
                  </a:lnTo>
                  <a:lnTo>
                    <a:pt x="185" y="177"/>
                  </a:lnTo>
                  <a:lnTo>
                    <a:pt x="178" y="183"/>
                  </a:lnTo>
                  <a:lnTo>
                    <a:pt x="170" y="190"/>
                  </a:lnTo>
                  <a:lnTo>
                    <a:pt x="161" y="194"/>
                  </a:lnTo>
                  <a:lnTo>
                    <a:pt x="153" y="199"/>
                  </a:lnTo>
                  <a:lnTo>
                    <a:pt x="143" y="202"/>
                  </a:lnTo>
                  <a:lnTo>
                    <a:pt x="134" y="204"/>
                  </a:lnTo>
                  <a:lnTo>
                    <a:pt x="124" y="206"/>
                  </a:lnTo>
                  <a:lnTo>
                    <a:pt x="114" y="207"/>
                  </a:lnTo>
                  <a:lnTo>
                    <a:pt x="104" y="206"/>
                  </a:lnTo>
                  <a:lnTo>
                    <a:pt x="93" y="204"/>
                  </a:lnTo>
                  <a:lnTo>
                    <a:pt x="83" y="202"/>
                  </a:lnTo>
                  <a:lnTo>
                    <a:pt x="74" y="199"/>
                  </a:lnTo>
                  <a:lnTo>
                    <a:pt x="65" y="194"/>
                  </a:lnTo>
                  <a:lnTo>
                    <a:pt x="57" y="190"/>
                  </a:lnTo>
                  <a:lnTo>
                    <a:pt x="50" y="183"/>
                  </a:lnTo>
                  <a:lnTo>
                    <a:pt x="43" y="177"/>
                  </a:lnTo>
                  <a:lnTo>
                    <a:pt x="36" y="169"/>
                  </a:lnTo>
                  <a:lnTo>
                    <a:pt x="30" y="162"/>
                  </a:lnTo>
                  <a:lnTo>
                    <a:pt x="25" y="154"/>
                  </a:lnTo>
                  <a:lnTo>
                    <a:pt x="20" y="145"/>
                  </a:lnTo>
                  <a:lnTo>
                    <a:pt x="17" y="136"/>
                  </a:lnTo>
                  <a:lnTo>
                    <a:pt x="15" y="127"/>
                  </a:lnTo>
                  <a:lnTo>
                    <a:pt x="14" y="117"/>
                  </a:lnTo>
                  <a:lnTo>
                    <a:pt x="12" y="105"/>
                  </a:lnTo>
                  <a:lnTo>
                    <a:pt x="14" y="102"/>
                  </a:lnTo>
                  <a:lnTo>
                    <a:pt x="14" y="97"/>
                  </a:lnTo>
                  <a:lnTo>
                    <a:pt x="7" y="112"/>
                  </a:lnTo>
                  <a:lnTo>
                    <a:pt x="0" y="128"/>
                  </a:lnTo>
                  <a:lnTo>
                    <a:pt x="3" y="138"/>
                  </a:lnTo>
                  <a:lnTo>
                    <a:pt x="6" y="147"/>
                  </a:lnTo>
                  <a:lnTo>
                    <a:pt x="10" y="156"/>
                  </a:lnTo>
                  <a:lnTo>
                    <a:pt x="15" y="165"/>
                  </a:lnTo>
                  <a:lnTo>
                    <a:pt x="20" y="173"/>
                  </a:lnTo>
                  <a:lnTo>
                    <a:pt x="26" y="181"/>
                  </a:lnTo>
                  <a:lnTo>
                    <a:pt x="33" y="188"/>
                  </a:lnTo>
                  <a:lnTo>
                    <a:pt x="39" y="194"/>
                  </a:lnTo>
                  <a:lnTo>
                    <a:pt x="47" y="200"/>
                  </a:lnTo>
                  <a:lnTo>
                    <a:pt x="56" y="206"/>
                  </a:lnTo>
                  <a:lnTo>
                    <a:pt x="64" y="210"/>
                  </a:lnTo>
                  <a:lnTo>
                    <a:pt x="73" y="213"/>
                  </a:lnTo>
                  <a:lnTo>
                    <a:pt x="83" y="217"/>
                  </a:lnTo>
                  <a:lnTo>
                    <a:pt x="93" y="219"/>
                  </a:lnTo>
                  <a:lnTo>
                    <a:pt x="104" y="220"/>
                  </a:lnTo>
                  <a:lnTo>
                    <a:pt x="114" y="221"/>
                  </a:lnTo>
                  <a:lnTo>
                    <a:pt x="125" y="220"/>
                  </a:lnTo>
                  <a:lnTo>
                    <a:pt x="136" y="219"/>
                  </a:lnTo>
                  <a:lnTo>
                    <a:pt x="147" y="216"/>
                  </a:lnTo>
                  <a:lnTo>
                    <a:pt x="159" y="212"/>
                  </a:lnTo>
                  <a:lnTo>
                    <a:pt x="169" y="207"/>
                  </a:lnTo>
                  <a:lnTo>
                    <a:pt x="178" y="201"/>
                  </a:lnTo>
                  <a:lnTo>
                    <a:pt x="187" y="194"/>
                  </a:lnTo>
                  <a:lnTo>
                    <a:pt x="195" y="188"/>
                  </a:lnTo>
                  <a:lnTo>
                    <a:pt x="203" y="178"/>
                  </a:lnTo>
                  <a:lnTo>
                    <a:pt x="209" y="171"/>
                  </a:lnTo>
                  <a:lnTo>
                    <a:pt x="215" y="160"/>
                  </a:lnTo>
                  <a:lnTo>
                    <a:pt x="219" y="150"/>
                  </a:lnTo>
                  <a:lnTo>
                    <a:pt x="223" y="140"/>
                  </a:lnTo>
                  <a:lnTo>
                    <a:pt x="226" y="129"/>
                  </a:lnTo>
                  <a:lnTo>
                    <a:pt x="227" y="118"/>
                  </a:lnTo>
                  <a:lnTo>
                    <a:pt x="228" y="105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9" name="Freeform 31"/>
            <p:cNvSpPr>
              <a:spLocks/>
            </p:cNvSpPr>
            <p:nvPr/>
          </p:nvSpPr>
          <p:spPr bwMode="auto">
            <a:xfrm>
              <a:off x="7359993" y="4924859"/>
              <a:ext cx="85729" cy="84145"/>
            </a:xfrm>
            <a:custGeom>
              <a:avLst/>
              <a:gdLst/>
              <a:ahLst/>
              <a:cxnLst>
                <a:cxn ang="0">
                  <a:pos x="215" y="94"/>
                </a:cxn>
                <a:cxn ang="0">
                  <a:pos x="212" y="77"/>
                </a:cxn>
                <a:cxn ang="0">
                  <a:pos x="207" y="61"/>
                </a:cxn>
                <a:cxn ang="0">
                  <a:pos x="198" y="45"/>
                </a:cxn>
                <a:cxn ang="0">
                  <a:pos x="188" y="31"/>
                </a:cxn>
                <a:cxn ang="0">
                  <a:pos x="175" y="20"/>
                </a:cxn>
                <a:cxn ang="0">
                  <a:pos x="161" y="10"/>
                </a:cxn>
                <a:cxn ang="0">
                  <a:pos x="145" y="3"/>
                </a:cxn>
                <a:cxn ang="0">
                  <a:pos x="128" y="2"/>
                </a:cxn>
                <a:cxn ang="0">
                  <a:pos x="109" y="8"/>
                </a:cxn>
                <a:cxn ang="0">
                  <a:pos x="104" y="11"/>
                </a:cxn>
                <a:cxn ang="0">
                  <a:pos x="117" y="11"/>
                </a:cxn>
                <a:cxn ang="0">
                  <a:pos x="136" y="14"/>
                </a:cxn>
                <a:cxn ang="0">
                  <a:pos x="152" y="21"/>
                </a:cxn>
                <a:cxn ang="0">
                  <a:pos x="167" y="31"/>
                </a:cxn>
                <a:cxn ang="0">
                  <a:pos x="180" y="45"/>
                </a:cxn>
                <a:cxn ang="0">
                  <a:pos x="190" y="59"/>
                </a:cxn>
                <a:cxn ang="0">
                  <a:pos x="197" y="76"/>
                </a:cxn>
                <a:cxn ang="0">
                  <a:pos x="200" y="94"/>
                </a:cxn>
                <a:cxn ang="0">
                  <a:pos x="200" y="113"/>
                </a:cxn>
                <a:cxn ang="0">
                  <a:pos x="197" y="131"/>
                </a:cxn>
                <a:cxn ang="0">
                  <a:pos x="190" y="148"/>
                </a:cxn>
                <a:cxn ang="0">
                  <a:pos x="180" y="163"/>
                </a:cxn>
                <a:cxn ang="0">
                  <a:pos x="167" y="176"/>
                </a:cxn>
                <a:cxn ang="0">
                  <a:pos x="152" y="187"/>
                </a:cxn>
                <a:cxn ang="0">
                  <a:pos x="136" y="193"/>
                </a:cxn>
                <a:cxn ang="0">
                  <a:pos x="117" y="197"/>
                </a:cxn>
                <a:cxn ang="0">
                  <a:pos x="98" y="197"/>
                </a:cxn>
                <a:cxn ang="0">
                  <a:pos x="80" y="193"/>
                </a:cxn>
                <a:cxn ang="0">
                  <a:pos x="63" y="187"/>
                </a:cxn>
                <a:cxn ang="0">
                  <a:pos x="48" y="176"/>
                </a:cxn>
                <a:cxn ang="0">
                  <a:pos x="36" y="163"/>
                </a:cxn>
                <a:cxn ang="0">
                  <a:pos x="26" y="148"/>
                </a:cxn>
                <a:cxn ang="0">
                  <a:pos x="19" y="131"/>
                </a:cxn>
                <a:cxn ang="0">
                  <a:pos x="14" y="113"/>
                </a:cxn>
                <a:cxn ang="0">
                  <a:pos x="15" y="91"/>
                </a:cxn>
                <a:cxn ang="0">
                  <a:pos x="8" y="94"/>
                </a:cxn>
                <a:cxn ang="0">
                  <a:pos x="1" y="121"/>
                </a:cxn>
                <a:cxn ang="0">
                  <a:pos x="6" y="142"/>
                </a:cxn>
                <a:cxn ang="0">
                  <a:pos x="15" y="160"/>
                </a:cxn>
                <a:cxn ang="0">
                  <a:pos x="27" y="175"/>
                </a:cxn>
                <a:cxn ang="0">
                  <a:pos x="41" y="189"/>
                </a:cxn>
                <a:cxn ang="0">
                  <a:pos x="58" y="200"/>
                </a:cxn>
                <a:cxn ang="0">
                  <a:pos x="76" y="207"/>
                </a:cxn>
                <a:cxn ang="0">
                  <a:pos x="96" y="211"/>
                </a:cxn>
                <a:cxn ang="0">
                  <a:pos x="119" y="211"/>
                </a:cxn>
                <a:cxn ang="0">
                  <a:pos x="139" y="207"/>
                </a:cxn>
                <a:cxn ang="0">
                  <a:pos x="158" y="199"/>
                </a:cxn>
                <a:cxn ang="0">
                  <a:pos x="176" y="187"/>
                </a:cxn>
                <a:cxn ang="0">
                  <a:pos x="191" y="172"/>
                </a:cxn>
                <a:cxn ang="0">
                  <a:pos x="202" y="155"/>
                </a:cxn>
                <a:cxn ang="0">
                  <a:pos x="210" y="136"/>
                </a:cxn>
                <a:cxn ang="0">
                  <a:pos x="215" y="115"/>
                </a:cxn>
              </a:cxnLst>
              <a:rect l="0" t="0" r="r" b="b"/>
              <a:pathLst>
                <a:path w="216" h="211">
                  <a:moveTo>
                    <a:pt x="216" y="103"/>
                  </a:moveTo>
                  <a:lnTo>
                    <a:pt x="215" y="94"/>
                  </a:lnTo>
                  <a:lnTo>
                    <a:pt x="213" y="85"/>
                  </a:lnTo>
                  <a:lnTo>
                    <a:pt x="212" y="77"/>
                  </a:lnTo>
                  <a:lnTo>
                    <a:pt x="209" y="68"/>
                  </a:lnTo>
                  <a:lnTo>
                    <a:pt x="207" y="61"/>
                  </a:lnTo>
                  <a:lnTo>
                    <a:pt x="202" y="53"/>
                  </a:lnTo>
                  <a:lnTo>
                    <a:pt x="198" y="45"/>
                  </a:lnTo>
                  <a:lnTo>
                    <a:pt x="193" y="38"/>
                  </a:lnTo>
                  <a:lnTo>
                    <a:pt x="188" y="31"/>
                  </a:lnTo>
                  <a:lnTo>
                    <a:pt x="182" y="26"/>
                  </a:lnTo>
                  <a:lnTo>
                    <a:pt x="175" y="20"/>
                  </a:lnTo>
                  <a:lnTo>
                    <a:pt x="168" y="14"/>
                  </a:lnTo>
                  <a:lnTo>
                    <a:pt x="161" y="10"/>
                  </a:lnTo>
                  <a:lnTo>
                    <a:pt x="153" y="7"/>
                  </a:lnTo>
                  <a:lnTo>
                    <a:pt x="145" y="3"/>
                  </a:lnTo>
                  <a:lnTo>
                    <a:pt x="137" y="0"/>
                  </a:lnTo>
                  <a:lnTo>
                    <a:pt x="128" y="2"/>
                  </a:lnTo>
                  <a:lnTo>
                    <a:pt x="118" y="4"/>
                  </a:lnTo>
                  <a:lnTo>
                    <a:pt x="109" y="8"/>
                  </a:lnTo>
                  <a:lnTo>
                    <a:pt x="101" y="11"/>
                  </a:lnTo>
                  <a:lnTo>
                    <a:pt x="104" y="11"/>
                  </a:lnTo>
                  <a:lnTo>
                    <a:pt x="108" y="10"/>
                  </a:lnTo>
                  <a:lnTo>
                    <a:pt x="117" y="11"/>
                  </a:lnTo>
                  <a:lnTo>
                    <a:pt x="127" y="12"/>
                  </a:lnTo>
                  <a:lnTo>
                    <a:pt x="136" y="14"/>
                  </a:lnTo>
                  <a:lnTo>
                    <a:pt x="144" y="18"/>
                  </a:lnTo>
                  <a:lnTo>
                    <a:pt x="152" y="21"/>
                  </a:lnTo>
                  <a:lnTo>
                    <a:pt x="159" y="27"/>
                  </a:lnTo>
                  <a:lnTo>
                    <a:pt x="167" y="31"/>
                  </a:lnTo>
                  <a:lnTo>
                    <a:pt x="174" y="38"/>
                  </a:lnTo>
                  <a:lnTo>
                    <a:pt x="180" y="45"/>
                  </a:lnTo>
                  <a:lnTo>
                    <a:pt x="185" y="52"/>
                  </a:lnTo>
                  <a:lnTo>
                    <a:pt x="190" y="59"/>
                  </a:lnTo>
                  <a:lnTo>
                    <a:pt x="193" y="67"/>
                  </a:lnTo>
                  <a:lnTo>
                    <a:pt x="197" y="76"/>
                  </a:lnTo>
                  <a:lnTo>
                    <a:pt x="199" y="85"/>
                  </a:lnTo>
                  <a:lnTo>
                    <a:pt x="200" y="94"/>
                  </a:lnTo>
                  <a:lnTo>
                    <a:pt x="201" y="103"/>
                  </a:lnTo>
                  <a:lnTo>
                    <a:pt x="200" y="113"/>
                  </a:lnTo>
                  <a:lnTo>
                    <a:pt x="199" y="122"/>
                  </a:lnTo>
                  <a:lnTo>
                    <a:pt x="197" y="131"/>
                  </a:lnTo>
                  <a:lnTo>
                    <a:pt x="193" y="140"/>
                  </a:lnTo>
                  <a:lnTo>
                    <a:pt x="190" y="148"/>
                  </a:lnTo>
                  <a:lnTo>
                    <a:pt x="185" y="156"/>
                  </a:lnTo>
                  <a:lnTo>
                    <a:pt x="180" y="163"/>
                  </a:lnTo>
                  <a:lnTo>
                    <a:pt x="174" y="170"/>
                  </a:lnTo>
                  <a:lnTo>
                    <a:pt x="167" y="176"/>
                  </a:lnTo>
                  <a:lnTo>
                    <a:pt x="159" y="181"/>
                  </a:lnTo>
                  <a:lnTo>
                    <a:pt x="152" y="187"/>
                  </a:lnTo>
                  <a:lnTo>
                    <a:pt x="144" y="190"/>
                  </a:lnTo>
                  <a:lnTo>
                    <a:pt x="136" y="193"/>
                  </a:lnTo>
                  <a:lnTo>
                    <a:pt x="127" y="196"/>
                  </a:lnTo>
                  <a:lnTo>
                    <a:pt x="117" y="197"/>
                  </a:lnTo>
                  <a:lnTo>
                    <a:pt x="108" y="198"/>
                  </a:lnTo>
                  <a:lnTo>
                    <a:pt x="98" y="197"/>
                  </a:lnTo>
                  <a:lnTo>
                    <a:pt x="89" y="196"/>
                  </a:lnTo>
                  <a:lnTo>
                    <a:pt x="80" y="193"/>
                  </a:lnTo>
                  <a:lnTo>
                    <a:pt x="72" y="190"/>
                  </a:lnTo>
                  <a:lnTo>
                    <a:pt x="63" y="187"/>
                  </a:lnTo>
                  <a:lnTo>
                    <a:pt x="55" y="181"/>
                  </a:lnTo>
                  <a:lnTo>
                    <a:pt x="48" y="176"/>
                  </a:lnTo>
                  <a:lnTo>
                    <a:pt x="41" y="170"/>
                  </a:lnTo>
                  <a:lnTo>
                    <a:pt x="36" y="163"/>
                  </a:lnTo>
                  <a:lnTo>
                    <a:pt x="30" y="156"/>
                  </a:lnTo>
                  <a:lnTo>
                    <a:pt x="26" y="148"/>
                  </a:lnTo>
                  <a:lnTo>
                    <a:pt x="21" y="140"/>
                  </a:lnTo>
                  <a:lnTo>
                    <a:pt x="19" y="131"/>
                  </a:lnTo>
                  <a:lnTo>
                    <a:pt x="15" y="122"/>
                  </a:lnTo>
                  <a:lnTo>
                    <a:pt x="14" y="113"/>
                  </a:lnTo>
                  <a:lnTo>
                    <a:pt x="14" y="103"/>
                  </a:lnTo>
                  <a:lnTo>
                    <a:pt x="15" y="91"/>
                  </a:lnTo>
                  <a:lnTo>
                    <a:pt x="18" y="77"/>
                  </a:lnTo>
                  <a:lnTo>
                    <a:pt x="8" y="94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6" y="142"/>
                  </a:lnTo>
                  <a:lnTo>
                    <a:pt x="10" y="151"/>
                  </a:lnTo>
                  <a:lnTo>
                    <a:pt x="15" y="160"/>
                  </a:lnTo>
                  <a:lnTo>
                    <a:pt x="20" y="167"/>
                  </a:lnTo>
                  <a:lnTo>
                    <a:pt x="27" y="175"/>
                  </a:lnTo>
                  <a:lnTo>
                    <a:pt x="33" y="182"/>
                  </a:lnTo>
                  <a:lnTo>
                    <a:pt x="41" y="189"/>
                  </a:lnTo>
                  <a:lnTo>
                    <a:pt x="49" y="195"/>
                  </a:lnTo>
                  <a:lnTo>
                    <a:pt x="58" y="200"/>
                  </a:lnTo>
                  <a:lnTo>
                    <a:pt x="67" y="204"/>
                  </a:lnTo>
                  <a:lnTo>
                    <a:pt x="76" y="207"/>
                  </a:lnTo>
                  <a:lnTo>
                    <a:pt x="86" y="209"/>
                  </a:lnTo>
                  <a:lnTo>
                    <a:pt x="96" y="211"/>
                  </a:lnTo>
                  <a:lnTo>
                    <a:pt x="108" y="211"/>
                  </a:lnTo>
                  <a:lnTo>
                    <a:pt x="119" y="211"/>
                  </a:lnTo>
                  <a:lnTo>
                    <a:pt x="129" y="209"/>
                  </a:lnTo>
                  <a:lnTo>
                    <a:pt x="139" y="207"/>
                  </a:lnTo>
                  <a:lnTo>
                    <a:pt x="149" y="204"/>
                  </a:lnTo>
                  <a:lnTo>
                    <a:pt x="158" y="199"/>
                  </a:lnTo>
                  <a:lnTo>
                    <a:pt x="167" y="193"/>
                  </a:lnTo>
                  <a:lnTo>
                    <a:pt x="176" y="187"/>
                  </a:lnTo>
                  <a:lnTo>
                    <a:pt x="184" y="180"/>
                  </a:lnTo>
                  <a:lnTo>
                    <a:pt x="191" y="172"/>
                  </a:lnTo>
                  <a:lnTo>
                    <a:pt x="197" y="164"/>
                  </a:lnTo>
                  <a:lnTo>
                    <a:pt x="202" y="155"/>
                  </a:lnTo>
                  <a:lnTo>
                    <a:pt x="207" y="146"/>
                  </a:lnTo>
                  <a:lnTo>
                    <a:pt x="210" y="136"/>
                  </a:lnTo>
                  <a:lnTo>
                    <a:pt x="213" y="126"/>
                  </a:lnTo>
                  <a:lnTo>
                    <a:pt x="215" y="115"/>
                  </a:lnTo>
                  <a:lnTo>
                    <a:pt x="216" y="103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0" name="Freeform 32"/>
            <p:cNvSpPr>
              <a:spLocks/>
            </p:cNvSpPr>
            <p:nvPr/>
          </p:nvSpPr>
          <p:spPr bwMode="auto">
            <a:xfrm>
              <a:off x="7363168" y="4926447"/>
              <a:ext cx="79379" cy="79382"/>
            </a:xfrm>
            <a:custGeom>
              <a:avLst/>
              <a:gdLst/>
              <a:ahLst/>
              <a:cxnLst>
                <a:cxn ang="0">
                  <a:pos x="202" y="90"/>
                </a:cxn>
                <a:cxn ang="0">
                  <a:pos x="198" y="72"/>
                </a:cxn>
                <a:cxn ang="0">
                  <a:pos x="192" y="55"/>
                </a:cxn>
                <a:cxn ang="0">
                  <a:pos x="183" y="40"/>
                </a:cxn>
                <a:cxn ang="0">
                  <a:pos x="170" y="26"/>
                </a:cxn>
                <a:cxn ang="0">
                  <a:pos x="157" y="16"/>
                </a:cxn>
                <a:cxn ang="0">
                  <a:pos x="141" y="7"/>
                </a:cxn>
                <a:cxn ang="0">
                  <a:pos x="123" y="1"/>
                </a:cxn>
                <a:cxn ang="0">
                  <a:pos x="102" y="4"/>
                </a:cxn>
                <a:cxn ang="0">
                  <a:pos x="78" y="15"/>
                </a:cxn>
                <a:cxn ang="0">
                  <a:pos x="75" y="18"/>
                </a:cxn>
                <a:cxn ang="0">
                  <a:pos x="93" y="14"/>
                </a:cxn>
                <a:cxn ang="0">
                  <a:pos x="111" y="14"/>
                </a:cxn>
                <a:cxn ang="0">
                  <a:pos x="128" y="17"/>
                </a:cxn>
                <a:cxn ang="0">
                  <a:pos x="142" y="24"/>
                </a:cxn>
                <a:cxn ang="0">
                  <a:pos x="157" y="33"/>
                </a:cxn>
                <a:cxn ang="0">
                  <a:pos x="168" y="45"/>
                </a:cxn>
                <a:cxn ang="0">
                  <a:pos x="177" y="59"/>
                </a:cxn>
                <a:cxn ang="0">
                  <a:pos x="184" y="75"/>
                </a:cxn>
                <a:cxn ang="0">
                  <a:pos x="187" y="91"/>
                </a:cxn>
                <a:cxn ang="0">
                  <a:pos x="187" y="108"/>
                </a:cxn>
                <a:cxn ang="0">
                  <a:pos x="184" y="125"/>
                </a:cxn>
                <a:cxn ang="0">
                  <a:pos x="177" y="141"/>
                </a:cxn>
                <a:cxn ang="0">
                  <a:pos x="168" y="154"/>
                </a:cxn>
                <a:cxn ang="0">
                  <a:pos x="157" y="167"/>
                </a:cxn>
                <a:cxn ang="0">
                  <a:pos x="142" y="176"/>
                </a:cxn>
                <a:cxn ang="0">
                  <a:pos x="128" y="183"/>
                </a:cxn>
                <a:cxn ang="0">
                  <a:pos x="111" y="186"/>
                </a:cxn>
                <a:cxn ang="0">
                  <a:pos x="93" y="186"/>
                </a:cxn>
                <a:cxn ang="0">
                  <a:pos x="76" y="183"/>
                </a:cxn>
                <a:cxn ang="0">
                  <a:pos x="60" y="176"/>
                </a:cxn>
                <a:cxn ang="0">
                  <a:pos x="47" y="167"/>
                </a:cxn>
                <a:cxn ang="0">
                  <a:pos x="35" y="154"/>
                </a:cxn>
                <a:cxn ang="0">
                  <a:pos x="25" y="141"/>
                </a:cxn>
                <a:cxn ang="0">
                  <a:pos x="20" y="125"/>
                </a:cxn>
                <a:cxn ang="0">
                  <a:pos x="16" y="108"/>
                </a:cxn>
                <a:cxn ang="0">
                  <a:pos x="16" y="86"/>
                </a:cxn>
                <a:cxn ang="0">
                  <a:pos x="24" y="61"/>
                </a:cxn>
                <a:cxn ang="0">
                  <a:pos x="23" y="59"/>
                </a:cxn>
                <a:cxn ang="0">
                  <a:pos x="7" y="80"/>
                </a:cxn>
                <a:cxn ang="0">
                  <a:pos x="0" y="96"/>
                </a:cxn>
                <a:cxn ang="0">
                  <a:pos x="2" y="111"/>
                </a:cxn>
                <a:cxn ang="0">
                  <a:pos x="5" y="130"/>
                </a:cxn>
                <a:cxn ang="0">
                  <a:pos x="13" y="148"/>
                </a:cxn>
                <a:cxn ang="0">
                  <a:pos x="24" y="163"/>
                </a:cxn>
                <a:cxn ang="0">
                  <a:pos x="38" y="177"/>
                </a:cxn>
                <a:cxn ang="0">
                  <a:pos x="53" y="188"/>
                </a:cxn>
                <a:cxn ang="0">
                  <a:pos x="71" y="196"/>
                </a:cxn>
                <a:cxn ang="0">
                  <a:pos x="92" y="200"/>
                </a:cxn>
                <a:cxn ang="0">
                  <a:pos x="112" y="200"/>
                </a:cxn>
                <a:cxn ang="0">
                  <a:pos x="131" y="196"/>
                </a:cxn>
                <a:cxn ang="0">
                  <a:pos x="149" y="188"/>
                </a:cxn>
                <a:cxn ang="0">
                  <a:pos x="166" y="177"/>
                </a:cxn>
                <a:cxn ang="0">
                  <a:pos x="179" y="163"/>
                </a:cxn>
                <a:cxn ang="0">
                  <a:pos x="189" y="148"/>
                </a:cxn>
                <a:cxn ang="0">
                  <a:pos x="197" y="130"/>
                </a:cxn>
                <a:cxn ang="0">
                  <a:pos x="202" y="111"/>
                </a:cxn>
              </a:cxnLst>
              <a:rect l="0" t="0" r="r" b="b"/>
              <a:pathLst>
                <a:path w="202" h="201">
                  <a:moveTo>
                    <a:pt x="202" y="99"/>
                  </a:moveTo>
                  <a:lnTo>
                    <a:pt x="202" y="90"/>
                  </a:lnTo>
                  <a:lnTo>
                    <a:pt x="201" y="81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2" y="55"/>
                  </a:lnTo>
                  <a:lnTo>
                    <a:pt x="187" y="48"/>
                  </a:lnTo>
                  <a:lnTo>
                    <a:pt x="183" y="40"/>
                  </a:lnTo>
                  <a:lnTo>
                    <a:pt x="177" y="33"/>
                  </a:lnTo>
                  <a:lnTo>
                    <a:pt x="170" y="26"/>
                  </a:lnTo>
                  <a:lnTo>
                    <a:pt x="164" y="21"/>
                  </a:lnTo>
                  <a:lnTo>
                    <a:pt x="157" y="16"/>
                  </a:lnTo>
                  <a:lnTo>
                    <a:pt x="149" y="12"/>
                  </a:lnTo>
                  <a:lnTo>
                    <a:pt x="141" y="7"/>
                  </a:lnTo>
                  <a:lnTo>
                    <a:pt x="132" y="4"/>
                  </a:lnTo>
                  <a:lnTo>
                    <a:pt x="123" y="1"/>
                  </a:lnTo>
                  <a:lnTo>
                    <a:pt x="114" y="0"/>
                  </a:lnTo>
                  <a:lnTo>
                    <a:pt x="102" y="4"/>
                  </a:lnTo>
                  <a:lnTo>
                    <a:pt x="89" y="9"/>
                  </a:lnTo>
                  <a:lnTo>
                    <a:pt x="78" y="15"/>
                  </a:lnTo>
                  <a:lnTo>
                    <a:pt x="67" y="21"/>
                  </a:lnTo>
                  <a:lnTo>
                    <a:pt x="75" y="18"/>
                  </a:lnTo>
                  <a:lnTo>
                    <a:pt x="84" y="16"/>
                  </a:lnTo>
                  <a:lnTo>
                    <a:pt x="93" y="14"/>
                  </a:lnTo>
                  <a:lnTo>
                    <a:pt x="102" y="14"/>
                  </a:lnTo>
                  <a:lnTo>
                    <a:pt x="111" y="14"/>
                  </a:lnTo>
                  <a:lnTo>
                    <a:pt x="119" y="15"/>
                  </a:lnTo>
                  <a:lnTo>
                    <a:pt x="128" y="17"/>
                  </a:lnTo>
                  <a:lnTo>
                    <a:pt x="135" y="21"/>
                  </a:lnTo>
                  <a:lnTo>
                    <a:pt x="142" y="24"/>
                  </a:lnTo>
                  <a:lnTo>
                    <a:pt x="150" y="28"/>
                  </a:lnTo>
                  <a:lnTo>
                    <a:pt x="157" y="33"/>
                  </a:lnTo>
                  <a:lnTo>
                    <a:pt x="162" y="39"/>
                  </a:lnTo>
                  <a:lnTo>
                    <a:pt x="168" y="45"/>
                  </a:lnTo>
                  <a:lnTo>
                    <a:pt x="173" y="52"/>
                  </a:lnTo>
                  <a:lnTo>
                    <a:pt x="177" y="59"/>
                  </a:lnTo>
                  <a:lnTo>
                    <a:pt x="180" y="67"/>
                  </a:lnTo>
                  <a:lnTo>
                    <a:pt x="184" y="75"/>
                  </a:lnTo>
                  <a:lnTo>
                    <a:pt x="186" y="82"/>
                  </a:lnTo>
                  <a:lnTo>
                    <a:pt x="187" y="91"/>
                  </a:lnTo>
                  <a:lnTo>
                    <a:pt x="187" y="99"/>
                  </a:lnTo>
                  <a:lnTo>
                    <a:pt x="187" y="108"/>
                  </a:lnTo>
                  <a:lnTo>
                    <a:pt x="186" y="117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7" y="141"/>
                  </a:lnTo>
                  <a:lnTo>
                    <a:pt x="173" y="148"/>
                  </a:lnTo>
                  <a:lnTo>
                    <a:pt x="168" y="154"/>
                  </a:lnTo>
                  <a:lnTo>
                    <a:pt x="162" y="161"/>
                  </a:lnTo>
                  <a:lnTo>
                    <a:pt x="157" y="167"/>
                  </a:lnTo>
                  <a:lnTo>
                    <a:pt x="150" y="171"/>
                  </a:lnTo>
                  <a:lnTo>
                    <a:pt x="142" y="176"/>
                  </a:lnTo>
                  <a:lnTo>
                    <a:pt x="135" y="179"/>
                  </a:lnTo>
                  <a:lnTo>
                    <a:pt x="128" y="183"/>
                  </a:lnTo>
                  <a:lnTo>
                    <a:pt x="119" y="185"/>
                  </a:lnTo>
                  <a:lnTo>
                    <a:pt x="111" y="186"/>
                  </a:lnTo>
                  <a:lnTo>
                    <a:pt x="102" y="186"/>
                  </a:lnTo>
                  <a:lnTo>
                    <a:pt x="93" y="186"/>
                  </a:lnTo>
                  <a:lnTo>
                    <a:pt x="84" y="185"/>
                  </a:lnTo>
                  <a:lnTo>
                    <a:pt x="76" y="183"/>
                  </a:lnTo>
                  <a:lnTo>
                    <a:pt x="68" y="179"/>
                  </a:lnTo>
                  <a:lnTo>
                    <a:pt x="60" y="176"/>
                  </a:lnTo>
                  <a:lnTo>
                    <a:pt x="53" y="171"/>
                  </a:lnTo>
                  <a:lnTo>
                    <a:pt x="47" y="167"/>
                  </a:lnTo>
                  <a:lnTo>
                    <a:pt x="41" y="161"/>
                  </a:lnTo>
                  <a:lnTo>
                    <a:pt x="35" y="154"/>
                  </a:lnTo>
                  <a:lnTo>
                    <a:pt x="30" y="148"/>
                  </a:lnTo>
                  <a:lnTo>
                    <a:pt x="25" y="141"/>
                  </a:lnTo>
                  <a:lnTo>
                    <a:pt x="22" y="133"/>
                  </a:lnTo>
                  <a:lnTo>
                    <a:pt x="20" y="125"/>
                  </a:lnTo>
                  <a:lnTo>
                    <a:pt x="17" y="117"/>
                  </a:lnTo>
                  <a:lnTo>
                    <a:pt x="16" y="108"/>
                  </a:lnTo>
                  <a:lnTo>
                    <a:pt x="15" y="99"/>
                  </a:lnTo>
                  <a:lnTo>
                    <a:pt x="16" y="86"/>
                  </a:lnTo>
                  <a:lnTo>
                    <a:pt x="20" y="73"/>
                  </a:lnTo>
                  <a:lnTo>
                    <a:pt x="24" y="61"/>
                  </a:lnTo>
                  <a:lnTo>
                    <a:pt x="32" y="50"/>
                  </a:lnTo>
                  <a:lnTo>
                    <a:pt x="23" y="59"/>
                  </a:lnTo>
                  <a:lnTo>
                    <a:pt x="15" y="69"/>
                  </a:lnTo>
                  <a:lnTo>
                    <a:pt x="7" y="80"/>
                  </a:lnTo>
                  <a:lnTo>
                    <a:pt x="2" y="91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11"/>
                  </a:lnTo>
                  <a:lnTo>
                    <a:pt x="3" y="121"/>
                  </a:lnTo>
                  <a:lnTo>
                    <a:pt x="5" y="130"/>
                  </a:lnTo>
                  <a:lnTo>
                    <a:pt x="8" y="139"/>
                  </a:lnTo>
                  <a:lnTo>
                    <a:pt x="13" y="148"/>
                  </a:lnTo>
                  <a:lnTo>
                    <a:pt x="18" y="156"/>
                  </a:lnTo>
                  <a:lnTo>
                    <a:pt x="24" y="163"/>
                  </a:lnTo>
                  <a:lnTo>
                    <a:pt x="31" y="171"/>
                  </a:lnTo>
                  <a:lnTo>
                    <a:pt x="38" y="177"/>
                  </a:lnTo>
                  <a:lnTo>
                    <a:pt x="45" y="184"/>
                  </a:lnTo>
                  <a:lnTo>
                    <a:pt x="53" y="188"/>
                  </a:lnTo>
                  <a:lnTo>
                    <a:pt x="62" y="193"/>
                  </a:lnTo>
                  <a:lnTo>
                    <a:pt x="71" y="196"/>
                  </a:lnTo>
                  <a:lnTo>
                    <a:pt x="81" y="198"/>
                  </a:lnTo>
                  <a:lnTo>
                    <a:pt x="92" y="200"/>
                  </a:lnTo>
                  <a:lnTo>
                    <a:pt x="102" y="201"/>
                  </a:lnTo>
                  <a:lnTo>
                    <a:pt x="112" y="200"/>
                  </a:lnTo>
                  <a:lnTo>
                    <a:pt x="122" y="198"/>
                  </a:lnTo>
                  <a:lnTo>
                    <a:pt x="131" y="196"/>
                  </a:lnTo>
                  <a:lnTo>
                    <a:pt x="141" y="193"/>
                  </a:lnTo>
                  <a:lnTo>
                    <a:pt x="149" y="188"/>
                  </a:lnTo>
                  <a:lnTo>
                    <a:pt x="158" y="184"/>
                  </a:lnTo>
                  <a:lnTo>
                    <a:pt x="166" y="177"/>
                  </a:lnTo>
                  <a:lnTo>
                    <a:pt x="173" y="171"/>
                  </a:lnTo>
                  <a:lnTo>
                    <a:pt x="179" y="163"/>
                  </a:lnTo>
                  <a:lnTo>
                    <a:pt x="185" y="156"/>
                  </a:lnTo>
                  <a:lnTo>
                    <a:pt x="189" y="148"/>
                  </a:lnTo>
                  <a:lnTo>
                    <a:pt x="194" y="139"/>
                  </a:lnTo>
                  <a:lnTo>
                    <a:pt x="197" y="130"/>
                  </a:lnTo>
                  <a:lnTo>
                    <a:pt x="200" y="121"/>
                  </a:lnTo>
                  <a:lnTo>
                    <a:pt x="202" y="111"/>
                  </a:lnTo>
                  <a:lnTo>
                    <a:pt x="202" y="99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1" name="Freeform 33"/>
            <p:cNvSpPr>
              <a:spLocks noEditPoints="1"/>
            </p:cNvSpPr>
            <p:nvPr/>
          </p:nvSpPr>
          <p:spPr bwMode="auto">
            <a:xfrm>
              <a:off x="7366343" y="4929622"/>
              <a:ext cx="74616" cy="74619"/>
            </a:xfrm>
            <a:custGeom>
              <a:avLst/>
              <a:gdLst/>
              <a:ahLst/>
              <a:cxnLst>
                <a:cxn ang="0">
                  <a:pos x="186" y="84"/>
                </a:cxn>
                <a:cxn ang="0">
                  <a:pos x="183" y="66"/>
                </a:cxn>
                <a:cxn ang="0">
                  <a:pos x="176" y="49"/>
                </a:cxn>
                <a:cxn ang="0">
                  <a:pos x="166" y="35"/>
                </a:cxn>
                <a:cxn ang="0">
                  <a:pos x="153" y="21"/>
                </a:cxn>
                <a:cxn ang="0">
                  <a:pos x="138" y="11"/>
                </a:cxn>
                <a:cxn ang="0">
                  <a:pos x="122" y="4"/>
                </a:cxn>
                <a:cxn ang="0">
                  <a:pos x="103" y="1"/>
                </a:cxn>
                <a:cxn ang="0">
                  <a:pos x="90" y="1"/>
                </a:cxn>
                <a:cxn ang="0">
                  <a:pos x="75" y="7"/>
                </a:cxn>
                <a:cxn ang="0">
                  <a:pos x="51" y="20"/>
                </a:cxn>
                <a:cxn ang="0">
                  <a:pos x="30" y="37"/>
                </a:cxn>
                <a:cxn ang="0">
                  <a:pos x="12" y="57"/>
                </a:cxn>
                <a:cxn ang="0">
                  <a:pos x="1" y="81"/>
                </a:cxn>
                <a:cxn ang="0">
                  <a:pos x="0" y="103"/>
                </a:cxn>
                <a:cxn ang="0">
                  <a:pos x="5" y="121"/>
                </a:cxn>
                <a:cxn ang="0">
                  <a:pos x="12" y="138"/>
                </a:cxn>
                <a:cxn ang="0">
                  <a:pos x="22" y="153"/>
                </a:cxn>
                <a:cxn ang="0">
                  <a:pos x="34" y="166"/>
                </a:cxn>
                <a:cxn ang="0">
                  <a:pos x="49" y="177"/>
                </a:cxn>
                <a:cxn ang="0">
                  <a:pos x="66" y="183"/>
                </a:cxn>
                <a:cxn ang="0">
                  <a:pos x="84" y="187"/>
                </a:cxn>
                <a:cxn ang="0">
                  <a:pos x="103" y="187"/>
                </a:cxn>
                <a:cxn ang="0">
                  <a:pos x="122" y="183"/>
                </a:cxn>
                <a:cxn ang="0">
                  <a:pos x="138" y="177"/>
                </a:cxn>
                <a:cxn ang="0">
                  <a:pos x="153" y="166"/>
                </a:cxn>
                <a:cxn ang="0">
                  <a:pos x="166" y="153"/>
                </a:cxn>
                <a:cxn ang="0">
                  <a:pos x="176" y="138"/>
                </a:cxn>
                <a:cxn ang="0">
                  <a:pos x="183" y="121"/>
                </a:cxn>
                <a:cxn ang="0">
                  <a:pos x="186" y="103"/>
                </a:cxn>
                <a:cxn ang="0">
                  <a:pos x="172" y="93"/>
                </a:cxn>
                <a:cxn ang="0">
                  <a:pos x="171" y="110"/>
                </a:cxn>
                <a:cxn ang="0">
                  <a:pos x="167" y="125"/>
                </a:cxn>
                <a:cxn ang="0">
                  <a:pos x="159" y="138"/>
                </a:cxn>
                <a:cxn ang="0">
                  <a:pos x="149" y="150"/>
                </a:cxn>
                <a:cxn ang="0">
                  <a:pos x="138" y="160"/>
                </a:cxn>
                <a:cxn ang="0">
                  <a:pos x="124" y="166"/>
                </a:cxn>
                <a:cxn ang="0">
                  <a:pos x="109" y="171"/>
                </a:cxn>
                <a:cxn ang="0">
                  <a:pos x="94" y="173"/>
                </a:cxn>
                <a:cxn ang="0">
                  <a:pos x="78" y="171"/>
                </a:cxn>
                <a:cxn ang="0">
                  <a:pos x="62" y="166"/>
                </a:cxn>
                <a:cxn ang="0">
                  <a:pos x="50" y="160"/>
                </a:cxn>
                <a:cxn ang="0">
                  <a:pos x="37" y="150"/>
                </a:cxn>
                <a:cxn ang="0">
                  <a:pos x="28" y="138"/>
                </a:cxn>
                <a:cxn ang="0">
                  <a:pos x="21" y="125"/>
                </a:cxn>
                <a:cxn ang="0">
                  <a:pos x="16" y="110"/>
                </a:cxn>
                <a:cxn ang="0">
                  <a:pos x="15" y="93"/>
                </a:cxn>
                <a:cxn ang="0">
                  <a:pos x="16" y="78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7" y="38"/>
                </a:cxn>
                <a:cxn ang="0">
                  <a:pos x="50" y="28"/>
                </a:cxn>
                <a:cxn ang="0">
                  <a:pos x="62" y="21"/>
                </a:cxn>
                <a:cxn ang="0">
                  <a:pos x="78" y="17"/>
                </a:cxn>
                <a:cxn ang="0">
                  <a:pos x="94" y="15"/>
                </a:cxn>
                <a:cxn ang="0">
                  <a:pos x="109" y="17"/>
                </a:cxn>
                <a:cxn ang="0">
                  <a:pos x="124" y="21"/>
                </a:cxn>
                <a:cxn ang="0">
                  <a:pos x="138" y="28"/>
                </a:cxn>
                <a:cxn ang="0">
                  <a:pos x="149" y="38"/>
                </a:cxn>
                <a:cxn ang="0">
                  <a:pos x="159" y="49"/>
                </a:cxn>
                <a:cxn ang="0">
                  <a:pos x="167" y="63"/>
                </a:cxn>
                <a:cxn ang="0">
                  <a:pos x="171" y="78"/>
                </a:cxn>
                <a:cxn ang="0">
                  <a:pos x="172" y="93"/>
                </a:cxn>
              </a:cxnLst>
              <a:rect l="0" t="0" r="r" b="b"/>
              <a:pathLst>
                <a:path w="187" h="188">
                  <a:moveTo>
                    <a:pt x="187" y="93"/>
                  </a:moveTo>
                  <a:lnTo>
                    <a:pt x="186" y="84"/>
                  </a:lnTo>
                  <a:lnTo>
                    <a:pt x="185" y="75"/>
                  </a:lnTo>
                  <a:lnTo>
                    <a:pt x="183" y="66"/>
                  </a:lnTo>
                  <a:lnTo>
                    <a:pt x="179" y="57"/>
                  </a:lnTo>
                  <a:lnTo>
                    <a:pt x="176" y="49"/>
                  </a:lnTo>
                  <a:lnTo>
                    <a:pt x="171" y="42"/>
                  </a:lnTo>
                  <a:lnTo>
                    <a:pt x="166" y="35"/>
                  </a:lnTo>
                  <a:lnTo>
                    <a:pt x="160" y="28"/>
                  </a:lnTo>
                  <a:lnTo>
                    <a:pt x="153" y="21"/>
                  </a:lnTo>
                  <a:lnTo>
                    <a:pt x="145" y="17"/>
                  </a:lnTo>
                  <a:lnTo>
                    <a:pt x="138" y="11"/>
                  </a:lnTo>
                  <a:lnTo>
                    <a:pt x="130" y="8"/>
                  </a:lnTo>
                  <a:lnTo>
                    <a:pt x="122" y="4"/>
                  </a:lnTo>
                  <a:lnTo>
                    <a:pt x="113" y="2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90" y="1"/>
                  </a:lnTo>
                  <a:lnTo>
                    <a:pt x="87" y="1"/>
                  </a:lnTo>
                  <a:lnTo>
                    <a:pt x="75" y="7"/>
                  </a:lnTo>
                  <a:lnTo>
                    <a:pt x="62" y="12"/>
                  </a:lnTo>
                  <a:lnTo>
                    <a:pt x="51" y="20"/>
                  </a:lnTo>
                  <a:lnTo>
                    <a:pt x="40" y="28"/>
                  </a:lnTo>
                  <a:lnTo>
                    <a:pt x="30" y="37"/>
                  </a:lnTo>
                  <a:lnTo>
                    <a:pt x="21" y="47"/>
                  </a:lnTo>
                  <a:lnTo>
                    <a:pt x="12" y="57"/>
                  </a:lnTo>
                  <a:lnTo>
                    <a:pt x="4" y="67"/>
                  </a:lnTo>
                  <a:lnTo>
                    <a:pt x="1" y="81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1" y="112"/>
                  </a:lnTo>
                  <a:lnTo>
                    <a:pt x="5" y="121"/>
                  </a:lnTo>
                  <a:lnTo>
                    <a:pt x="7" y="130"/>
                  </a:lnTo>
                  <a:lnTo>
                    <a:pt x="12" y="138"/>
                  </a:lnTo>
                  <a:lnTo>
                    <a:pt x="16" y="146"/>
                  </a:lnTo>
                  <a:lnTo>
                    <a:pt x="22" y="153"/>
                  </a:lnTo>
                  <a:lnTo>
                    <a:pt x="27" y="160"/>
                  </a:lnTo>
                  <a:lnTo>
                    <a:pt x="34" y="166"/>
                  </a:lnTo>
                  <a:lnTo>
                    <a:pt x="41" y="171"/>
                  </a:lnTo>
                  <a:lnTo>
                    <a:pt x="49" y="177"/>
                  </a:lnTo>
                  <a:lnTo>
                    <a:pt x="58" y="180"/>
                  </a:lnTo>
                  <a:lnTo>
                    <a:pt x="66" y="183"/>
                  </a:lnTo>
                  <a:lnTo>
                    <a:pt x="75" y="186"/>
                  </a:lnTo>
                  <a:lnTo>
                    <a:pt x="84" y="187"/>
                  </a:lnTo>
                  <a:lnTo>
                    <a:pt x="94" y="188"/>
                  </a:lnTo>
                  <a:lnTo>
                    <a:pt x="103" y="187"/>
                  </a:lnTo>
                  <a:lnTo>
                    <a:pt x="113" y="186"/>
                  </a:lnTo>
                  <a:lnTo>
                    <a:pt x="122" y="183"/>
                  </a:lnTo>
                  <a:lnTo>
                    <a:pt x="130" y="180"/>
                  </a:lnTo>
                  <a:lnTo>
                    <a:pt x="138" y="177"/>
                  </a:lnTo>
                  <a:lnTo>
                    <a:pt x="145" y="171"/>
                  </a:lnTo>
                  <a:lnTo>
                    <a:pt x="153" y="166"/>
                  </a:lnTo>
                  <a:lnTo>
                    <a:pt x="160" y="160"/>
                  </a:lnTo>
                  <a:lnTo>
                    <a:pt x="166" y="153"/>
                  </a:lnTo>
                  <a:lnTo>
                    <a:pt x="171" y="146"/>
                  </a:lnTo>
                  <a:lnTo>
                    <a:pt x="176" y="138"/>
                  </a:lnTo>
                  <a:lnTo>
                    <a:pt x="179" y="130"/>
                  </a:lnTo>
                  <a:lnTo>
                    <a:pt x="183" y="121"/>
                  </a:lnTo>
                  <a:lnTo>
                    <a:pt x="185" y="112"/>
                  </a:lnTo>
                  <a:lnTo>
                    <a:pt x="186" y="103"/>
                  </a:lnTo>
                  <a:lnTo>
                    <a:pt x="187" y="93"/>
                  </a:lnTo>
                  <a:close/>
                  <a:moveTo>
                    <a:pt x="172" y="93"/>
                  </a:moveTo>
                  <a:lnTo>
                    <a:pt x="172" y="102"/>
                  </a:lnTo>
                  <a:lnTo>
                    <a:pt x="171" y="110"/>
                  </a:lnTo>
                  <a:lnTo>
                    <a:pt x="169" y="117"/>
                  </a:lnTo>
                  <a:lnTo>
                    <a:pt x="167" y="125"/>
                  </a:lnTo>
                  <a:lnTo>
                    <a:pt x="163" y="132"/>
                  </a:lnTo>
                  <a:lnTo>
                    <a:pt x="159" y="138"/>
                  </a:lnTo>
                  <a:lnTo>
                    <a:pt x="154" y="144"/>
                  </a:lnTo>
                  <a:lnTo>
                    <a:pt x="149" y="150"/>
                  </a:lnTo>
                  <a:lnTo>
                    <a:pt x="144" y="155"/>
                  </a:lnTo>
                  <a:lnTo>
                    <a:pt x="138" y="160"/>
                  </a:lnTo>
                  <a:lnTo>
                    <a:pt x="131" y="163"/>
                  </a:lnTo>
                  <a:lnTo>
                    <a:pt x="124" y="166"/>
                  </a:lnTo>
                  <a:lnTo>
                    <a:pt x="117" y="170"/>
                  </a:lnTo>
                  <a:lnTo>
                    <a:pt x="109" y="171"/>
                  </a:lnTo>
                  <a:lnTo>
                    <a:pt x="102" y="172"/>
                  </a:lnTo>
                  <a:lnTo>
                    <a:pt x="94" y="173"/>
                  </a:lnTo>
                  <a:lnTo>
                    <a:pt x="86" y="172"/>
                  </a:lnTo>
                  <a:lnTo>
                    <a:pt x="78" y="171"/>
                  </a:lnTo>
                  <a:lnTo>
                    <a:pt x="70" y="170"/>
                  </a:lnTo>
                  <a:lnTo>
                    <a:pt x="62" y="166"/>
                  </a:lnTo>
                  <a:lnTo>
                    <a:pt x="55" y="163"/>
                  </a:lnTo>
                  <a:lnTo>
                    <a:pt x="50" y="160"/>
                  </a:lnTo>
                  <a:lnTo>
                    <a:pt x="43" y="155"/>
                  </a:lnTo>
                  <a:lnTo>
                    <a:pt x="37" y="150"/>
                  </a:lnTo>
                  <a:lnTo>
                    <a:pt x="33" y="144"/>
                  </a:lnTo>
                  <a:lnTo>
                    <a:pt x="28" y="138"/>
                  </a:lnTo>
                  <a:lnTo>
                    <a:pt x="24" y="132"/>
                  </a:lnTo>
                  <a:lnTo>
                    <a:pt x="21" y="125"/>
                  </a:lnTo>
                  <a:lnTo>
                    <a:pt x="18" y="117"/>
                  </a:lnTo>
                  <a:lnTo>
                    <a:pt x="16" y="110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5" y="85"/>
                  </a:lnTo>
                  <a:lnTo>
                    <a:pt x="16" y="78"/>
                  </a:lnTo>
                  <a:lnTo>
                    <a:pt x="18" y="71"/>
                  </a:lnTo>
                  <a:lnTo>
                    <a:pt x="21" y="63"/>
                  </a:lnTo>
                  <a:lnTo>
                    <a:pt x="24" y="56"/>
                  </a:lnTo>
                  <a:lnTo>
                    <a:pt x="28" y="49"/>
                  </a:lnTo>
                  <a:lnTo>
                    <a:pt x="33" y="44"/>
                  </a:lnTo>
                  <a:lnTo>
                    <a:pt x="37" y="38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70" y="18"/>
                  </a:lnTo>
                  <a:lnTo>
                    <a:pt x="78" y="17"/>
                  </a:lnTo>
                  <a:lnTo>
                    <a:pt x="86" y="16"/>
                  </a:lnTo>
                  <a:lnTo>
                    <a:pt x="94" y="15"/>
                  </a:lnTo>
                  <a:lnTo>
                    <a:pt x="102" y="16"/>
                  </a:lnTo>
                  <a:lnTo>
                    <a:pt x="109" y="17"/>
                  </a:lnTo>
                  <a:lnTo>
                    <a:pt x="117" y="18"/>
                  </a:lnTo>
                  <a:lnTo>
                    <a:pt x="124" y="21"/>
                  </a:lnTo>
                  <a:lnTo>
                    <a:pt x="131" y="25"/>
                  </a:lnTo>
                  <a:lnTo>
                    <a:pt x="138" y="28"/>
                  </a:lnTo>
                  <a:lnTo>
                    <a:pt x="144" y="33"/>
                  </a:lnTo>
                  <a:lnTo>
                    <a:pt x="149" y="38"/>
                  </a:lnTo>
                  <a:lnTo>
                    <a:pt x="154" y="44"/>
                  </a:lnTo>
                  <a:lnTo>
                    <a:pt x="159" y="49"/>
                  </a:lnTo>
                  <a:lnTo>
                    <a:pt x="163" y="56"/>
                  </a:lnTo>
                  <a:lnTo>
                    <a:pt x="167" y="63"/>
                  </a:lnTo>
                  <a:lnTo>
                    <a:pt x="169" y="71"/>
                  </a:lnTo>
                  <a:lnTo>
                    <a:pt x="171" y="78"/>
                  </a:lnTo>
                  <a:lnTo>
                    <a:pt x="172" y="85"/>
                  </a:lnTo>
                  <a:lnTo>
                    <a:pt x="172" y="93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2" name="Freeform 34"/>
            <p:cNvSpPr>
              <a:spLocks noEditPoints="1"/>
            </p:cNvSpPr>
            <p:nvPr/>
          </p:nvSpPr>
          <p:spPr bwMode="auto">
            <a:xfrm>
              <a:off x="7369518" y="4932797"/>
              <a:ext cx="68266" cy="68269"/>
            </a:xfrm>
            <a:custGeom>
              <a:avLst/>
              <a:gdLst/>
              <a:ahLst/>
              <a:cxnLst>
                <a:cxn ang="0">
                  <a:pos x="172" y="77"/>
                </a:cxn>
                <a:cxn ang="0">
                  <a:pos x="169" y="61"/>
                </a:cxn>
                <a:cxn ang="0">
                  <a:pos x="162" y="45"/>
                </a:cxn>
                <a:cxn ang="0">
                  <a:pos x="153" y="31"/>
                </a:cxn>
                <a:cxn ang="0">
                  <a:pos x="142" y="19"/>
                </a:cxn>
                <a:cxn ang="0">
                  <a:pos x="127" y="10"/>
                </a:cxn>
                <a:cxn ang="0">
                  <a:pos x="113" y="3"/>
                </a:cxn>
                <a:cxn ang="0">
                  <a:pos x="96" y="0"/>
                </a:cxn>
                <a:cxn ang="0">
                  <a:pos x="78" y="0"/>
                </a:cxn>
                <a:cxn ang="0">
                  <a:pos x="60" y="4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10" y="47"/>
                </a:cxn>
                <a:cxn ang="0">
                  <a:pos x="1" y="72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0" y="127"/>
                </a:cxn>
                <a:cxn ang="0">
                  <a:pos x="20" y="140"/>
                </a:cxn>
                <a:cxn ang="0">
                  <a:pos x="32" y="153"/>
                </a:cxn>
                <a:cxn ang="0">
                  <a:pos x="45" y="162"/>
                </a:cxn>
                <a:cxn ang="0">
                  <a:pos x="61" y="169"/>
                </a:cxn>
                <a:cxn ang="0">
                  <a:pos x="78" y="172"/>
                </a:cxn>
                <a:cxn ang="0">
                  <a:pos x="96" y="172"/>
                </a:cxn>
                <a:cxn ang="0">
                  <a:pos x="113" y="169"/>
                </a:cxn>
                <a:cxn ang="0">
                  <a:pos x="127" y="162"/>
                </a:cxn>
                <a:cxn ang="0">
                  <a:pos x="142" y="153"/>
                </a:cxn>
                <a:cxn ang="0">
                  <a:pos x="153" y="140"/>
                </a:cxn>
                <a:cxn ang="0">
                  <a:pos x="162" y="127"/>
                </a:cxn>
                <a:cxn ang="0">
                  <a:pos x="169" y="111"/>
                </a:cxn>
                <a:cxn ang="0">
                  <a:pos x="172" y="94"/>
                </a:cxn>
                <a:cxn ang="0">
                  <a:pos x="159" y="85"/>
                </a:cxn>
                <a:cxn ang="0">
                  <a:pos x="156" y="100"/>
                </a:cxn>
                <a:cxn ang="0">
                  <a:pos x="153" y="113"/>
                </a:cxn>
                <a:cxn ang="0">
                  <a:pos x="146" y="126"/>
                </a:cxn>
                <a:cxn ang="0">
                  <a:pos x="137" y="137"/>
                </a:cxn>
                <a:cxn ang="0">
                  <a:pos x="127" y="145"/>
                </a:cxn>
                <a:cxn ang="0">
                  <a:pos x="115" y="152"/>
                </a:cxn>
                <a:cxn ang="0">
                  <a:pos x="101" y="156"/>
                </a:cxn>
                <a:cxn ang="0">
                  <a:pos x="87" y="157"/>
                </a:cxn>
                <a:cxn ang="0">
                  <a:pos x="72" y="156"/>
                </a:cxn>
                <a:cxn ang="0">
                  <a:pos x="59" y="152"/>
                </a:cxn>
                <a:cxn ang="0">
                  <a:pos x="46" y="145"/>
                </a:cxn>
                <a:cxn ang="0">
                  <a:pos x="36" y="137"/>
                </a:cxn>
                <a:cxn ang="0">
                  <a:pos x="27" y="126"/>
                </a:cxn>
                <a:cxn ang="0">
                  <a:pos x="20" y="113"/>
                </a:cxn>
                <a:cxn ang="0">
                  <a:pos x="16" y="100"/>
                </a:cxn>
                <a:cxn ang="0">
                  <a:pos x="15" y="85"/>
                </a:cxn>
                <a:cxn ang="0">
                  <a:pos x="16" y="72"/>
                </a:cxn>
                <a:cxn ang="0">
                  <a:pos x="20" y="58"/>
                </a:cxn>
                <a:cxn ang="0">
                  <a:pos x="27" y="46"/>
                </a:cxn>
                <a:cxn ang="0">
                  <a:pos x="36" y="35"/>
                </a:cxn>
                <a:cxn ang="0">
                  <a:pos x="46" y="27"/>
                </a:cxn>
                <a:cxn ang="0">
                  <a:pos x="59" y="20"/>
                </a:cxn>
                <a:cxn ang="0">
                  <a:pos x="72" y="16"/>
                </a:cxn>
                <a:cxn ang="0">
                  <a:pos x="87" y="14"/>
                </a:cxn>
                <a:cxn ang="0">
                  <a:pos x="101" y="16"/>
                </a:cxn>
                <a:cxn ang="0">
                  <a:pos x="115" y="20"/>
                </a:cxn>
                <a:cxn ang="0">
                  <a:pos x="127" y="27"/>
                </a:cxn>
                <a:cxn ang="0">
                  <a:pos x="137" y="35"/>
                </a:cxn>
                <a:cxn ang="0">
                  <a:pos x="146" y="46"/>
                </a:cxn>
                <a:cxn ang="0">
                  <a:pos x="153" y="58"/>
                </a:cxn>
                <a:cxn ang="0">
                  <a:pos x="156" y="72"/>
                </a:cxn>
                <a:cxn ang="0">
                  <a:pos x="159" y="85"/>
                </a:cxn>
              </a:cxnLst>
              <a:rect l="0" t="0" r="r" b="b"/>
              <a:pathLst>
                <a:path w="172" h="172">
                  <a:moveTo>
                    <a:pt x="172" y="85"/>
                  </a:moveTo>
                  <a:lnTo>
                    <a:pt x="172" y="77"/>
                  </a:lnTo>
                  <a:lnTo>
                    <a:pt x="171" y="68"/>
                  </a:lnTo>
                  <a:lnTo>
                    <a:pt x="169" y="61"/>
                  </a:lnTo>
                  <a:lnTo>
                    <a:pt x="165" y="53"/>
                  </a:lnTo>
                  <a:lnTo>
                    <a:pt x="162" y="45"/>
                  </a:lnTo>
                  <a:lnTo>
                    <a:pt x="158" y="38"/>
                  </a:lnTo>
                  <a:lnTo>
                    <a:pt x="153" y="31"/>
                  </a:lnTo>
                  <a:lnTo>
                    <a:pt x="147" y="25"/>
                  </a:lnTo>
                  <a:lnTo>
                    <a:pt x="142" y="19"/>
                  </a:lnTo>
                  <a:lnTo>
                    <a:pt x="135" y="14"/>
                  </a:lnTo>
                  <a:lnTo>
                    <a:pt x="127" y="10"/>
                  </a:lnTo>
                  <a:lnTo>
                    <a:pt x="120" y="7"/>
                  </a:lnTo>
                  <a:lnTo>
                    <a:pt x="113" y="3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69" y="2"/>
                  </a:lnTo>
                  <a:lnTo>
                    <a:pt x="60" y="4"/>
                  </a:lnTo>
                  <a:lnTo>
                    <a:pt x="52" y="7"/>
                  </a:lnTo>
                  <a:lnTo>
                    <a:pt x="43" y="13"/>
                  </a:lnTo>
                  <a:lnTo>
                    <a:pt x="34" y="20"/>
                  </a:lnTo>
                  <a:lnTo>
                    <a:pt x="25" y="28"/>
                  </a:lnTo>
                  <a:lnTo>
                    <a:pt x="17" y="36"/>
                  </a:lnTo>
                  <a:lnTo>
                    <a:pt x="10" y="47"/>
                  </a:lnTo>
                  <a:lnTo>
                    <a:pt x="5" y="59"/>
                  </a:lnTo>
                  <a:lnTo>
                    <a:pt x="1" y="72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9"/>
                  </a:lnTo>
                  <a:lnTo>
                    <a:pt x="10" y="127"/>
                  </a:lnTo>
                  <a:lnTo>
                    <a:pt x="15" y="134"/>
                  </a:lnTo>
                  <a:lnTo>
                    <a:pt x="20" y="140"/>
                  </a:lnTo>
                  <a:lnTo>
                    <a:pt x="26" y="147"/>
                  </a:lnTo>
                  <a:lnTo>
                    <a:pt x="32" y="153"/>
                  </a:lnTo>
                  <a:lnTo>
                    <a:pt x="38" y="157"/>
                  </a:lnTo>
                  <a:lnTo>
                    <a:pt x="45" y="162"/>
                  </a:lnTo>
                  <a:lnTo>
                    <a:pt x="53" y="165"/>
                  </a:lnTo>
                  <a:lnTo>
                    <a:pt x="61" y="169"/>
                  </a:lnTo>
                  <a:lnTo>
                    <a:pt x="69" y="171"/>
                  </a:lnTo>
                  <a:lnTo>
                    <a:pt x="78" y="172"/>
                  </a:lnTo>
                  <a:lnTo>
                    <a:pt x="87" y="172"/>
                  </a:lnTo>
                  <a:lnTo>
                    <a:pt x="96" y="172"/>
                  </a:lnTo>
                  <a:lnTo>
                    <a:pt x="104" y="171"/>
                  </a:lnTo>
                  <a:lnTo>
                    <a:pt x="113" y="169"/>
                  </a:lnTo>
                  <a:lnTo>
                    <a:pt x="120" y="165"/>
                  </a:lnTo>
                  <a:lnTo>
                    <a:pt x="127" y="162"/>
                  </a:lnTo>
                  <a:lnTo>
                    <a:pt x="135" y="157"/>
                  </a:lnTo>
                  <a:lnTo>
                    <a:pt x="142" y="153"/>
                  </a:lnTo>
                  <a:lnTo>
                    <a:pt x="147" y="147"/>
                  </a:lnTo>
                  <a:lnTo>
                    <a:pt x="153" y="140"/>
                  </a:lnTo>
                  <a:lnTo>
                    <a:pt x="158" y="134"/>
                  </a:lnTo>
                  <a:lnTo>
                    <a:pt x="162" y="127"/>
                  </a:lnTo>
                  <a:lnTo>
                    <a:pt x="165" y="119"/>
                  </a:lnTo>
                  <a:lnTo>
                    <a:pt x="169" y="111"/>
                  </a:lnTo>
                  <a:lnTo>
                    <a:pt x="171" y="103"/>
                  </a:lnTo>
                  <a:lnTo>
                    <a:pt x="172" y="94"/>
                  </a:lnTo>
                  <a:lnTo>
                    <a:pt x="172" y="85"/>
                  </a:lnTo>
                  <a:close/>
                  <a:moveTo>
                    <a:pt x="159" y="85"/>
                  </a:moveTo>
                  <a:lnTo>
                    <a:pt x="158" y="93"/>
                  </a:lnTo>
                  <a:lnTo>
                    <a:pt x="156" y="100"/>
                  </a:lnTo>
                  <a:lnTo>
                    <a:pt x="155" y="107"/>
                  </a:lnTo>
                  <a:lnTo>
                    <a:pt x="153" y="113"/>
                  </a:lnTo>
                  <a:lnTo>
                    <a:pt x="150" y="120"/>
                  </a:lnTo>
                  <a:lnTo>
                    <a:pt x="146" y="126"/>
                  </a:lnTo>
                  <a:lnTo>
                    <a:pt x="142" y="131"/>
                  </a:lnTo>
                  <a:lnTo>
                    <a:pt x="137" y="137"/>
                  </a:lnTo>
                  <a:lnTo>
                    <a:pt x="132" y="142"/>
                  </a:lnTo>
                  <a:lnTo>
                    <a:pt x="127" y="145"/>
                  </a:lnTo>
                  <a:lnTo>
                    <a:pt x="120" y="149"/>
                  </a:lnTo>
                  <a:lnTo>
                    <a:pt x="115" y="152"/>
                  </a:lnTo>
                  <a:lnTo>
                    <a:pt x="108" y="154"/>
                  </a:lnTo>
                  <a:lnTo>
                    <a:pt x="101" y="156"/>
                  </a:lnTo>
                  <a:lnTo>
                    <a:pt x="93" y="157"/>
                  </a:lnTo>
                  <a:lnTo>
                    <a:pt x="87" y="157"/>
                  </a:lnTo>
                  <a:lnTo>
                    <a:pt x="79" y="157"/>
                  </a:lnTo>
                  <a:lnTo>
                    <a:pt x="72" y="156"/>
                  </a:lnTo>
                  <a:lnTo>
                    <a:pt x="65" y="154"/>
                  </a:lnTo>
                  <a:lnTo>
                    <a:pt x="59" y="152"/>
                  </a:lnTo>
                  <a:lnTo>
                    <a:pt x="52" y="149"/>
                  </a:lnTo>
                  <a:lnTo>
                    <a:pt x="46" y="145"/>
                  </a:lnTo>
                  <a:lnTo>
                    <a:pt x="41" y="142"/>
                  </a:lnTo>
                  <a:lnTo>
                    <a:pt x="36" y="137"/>
                  </a:lnTo>
                  <a:lnTo>
                    <a:pt x="32" y="131"/>
                  </a:lnTo>
                  <a:lnTo>
                    <a:pt x="27" y="126"/>
                  </a:lnTo>
                  <a:lnTo>
                    <a:pt x="24" y="120"/>
                  </a:lnTo>
                  <a:lnTo>
                    <a:pt x="20" y="113"/>
                  </a:lnTo>
                  <a:lnTo>
                    <a:pt x="18" y="107"/>
                  </a:lnTo>
                  <a:lnTo>
                    <a:pt x="16" y="100"/>
                  </a:lnTo>
                  <a:lnTo>
                    <a:pt x="15" y="93"/>
                  </a:lnTo>
                  <a:lnTo>
                    <a:pt x="15" y="85"/>
                  </a:lnTo>
                  <a:lnTo>
                    <a:pt x="15" y="79"/>
                  </a:lnTo>
                  <a:lnTo>
                    <a:pt x="16" y="72"/>
                  </a:lnTo>
                  <a:lnTo>
                    <a:pt x="18" y="65"/>
                  </a:lnTo>
                  <a:lnTo>
                    <a:pt x="20" y="58"/>
                  </a:lnTo>
                  <a:lnTo>
                    <a:pt x="24" y="52"/>
                  </a:lnTo>
                  <a:lnTo>
                    <a:pt x="27" y="46"/>
                  </a:lnTo>
                  <a:lnTo>
                    <a:pt x="32" y="40"/>
                  </a:lnTo>
                  <a:lnTo>
                    <a:pt x="36" y="35"/>
                  </a:lnTo>
                  <a:lnTo>
                    <a:pt x="41" y="30"/>
                  </a:lnTo>
                  <a:lnTo>
                    <a:pt x="46" y="27"/>
                  </a:lnTo>
                  <a:lnTo>
                    <a:pt x="52" y="22"/>
                  </a:lnTo>
                  <a:lnTo>
                    <a:pt x="59" y="20"/>
                  </a:lnTo>
                  <a:lnTo>
                    <a:pt x="65" y="17"/>
                  </a:lnTo>
                  <a:lnTo>
                    <a:pt x="72" y="16"/>
                  </a:lnTo>
                  <a:lnTo>
                    <a:pt x="79" y="14"/>
                  </a:lnTo>
                  <a:lnTo>
                    <a:pt x="87" y="14"/>
                  </a:lnTo>
                  <a:lnTo>
                    <a:pt x="93" y="14"/>
                  </a:lnTo>
                  <a:lnTo>
                    <a:pt x="101" y="16"/>
                  </a:lnTo>
                  <a:lnTo>
                    <a:pt x="108" y="17"/>
                  </a:lnTo>
                  <a:lnTo>
                    <a:pt x="115" y="20"/>
                  </a:lnTo>
                  <a:lnTo>
                    <a:pt x="120" y="22"/>
                  </a:lnTo>
                  <a:lnTo>
                    <a:pt x="127" y="27"/>
                  </a:lnTo>
                  <a:lnTo>
                    <a:pt x="132" y="30"/>
                  </a:lnTo>
                  <a:lnTo>
                    <a:pt x="137" y="35"/>
                  </a:lnTo>
                  <a:lnTo>
                    <a:pt x="142" y="40"/>
                  </a:lnTo>
                  <a:lnTo>
                    <a:pt x="146" y="46"/>
                  </a:lnTo>
                  <a:lnTo>
                    <a:pt x="150" y="52"/>
                  </a:lnTo>
                  <a:lnTo>
                    <a:pt x="153" y="58"/>
                  </a:lnTo>
                  <a:lnTo>
                    <a:pt x="155" y="65"/>
                  </a:lnTo>
                  <a:lnTo>
                    <a:pt x="156" y="72"/>
                  </a:lnTo>
                  <a:lnTo>
                    <a:pt x="158" y="79"/>
                  </a:lnTo>
                  <a:lnTo>
                    <a:pt x="159" y="85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3" name="Freeform 35"/>
            <p:cNvSpPr>
              <a:spLocks noEditPoints="1"/>
            </p:cNvSpPr>
            <p:nvPr/>
          </p:nvSpPr>
          <p:spPr bwMode="auto">
            <a:xfrm>
              <a:off x="7372693" y="4934385"/>
              <a:ext cx="61915" cy="63506"/>
            </a:xfrm>
            <a:custGeom>
              <a:avLst/>
              <a:gdLst/>
              <a:ahLst/>
              <a:cxnLst>
                <a:cxn ang="0">
                  <a:pos x="156" y="63"/>
                </a:cxn>
                <a:cxn ang="0">
                  <a:pos x="148" y="41"/>
                </a:cxn>
                <a:cxn ang="0">
                  <a:pos x="134" y="23"/>
                </a:cxn>
                <a:cxn ang="0">
                  <a:pos x="116" y="10"/>
                </a:cxn>
                <a:cxn ang="0">
                  <a:pos x="94" y="2"/>
                </a:cxn>
                <a:cxn ang="0">
                  <a:pos x="71" y="1"/>
                </a:cxn>
                <a:cxn ang="0">
                  <a:pos x="47" y="6"/>
                </a:cxn>
                <a:cxn ang="0">
                  <a:pos x="28" y="18"/>
                </a:cxn>
                <a:cxn ang="0">
                  <a:pos x="13" y="34"/>
                </a:cxn>
                <a:cxn ang="0">
                  <a:pos x="3" y="56"/>
                </a:cxn>
                <a:cxn ang="0">
                  <a:pos x="0" y="78"/>
                </a:cxn>
                <a:cxn ang="0">
                  <a:pos x="3" y="102"/>
                </a:cxn>
                <a:cxn ang="0">
                  <a:pos x="13" y="123"/>
                </a:cxn>
                <a:cxn ang="0">
                  <a:pos x="28" y="140"/>
                </a:cxn>
                <a:cxn ang="0">
                  <a:pos x="47" y="151"/>
                </a:cxn>
                <a:cxn ang="0">
                  <a:pos x="71" y="157"/>
                </a:cxn>
                <a:cxn ang="0">
                  <a:pos x="94" y="156"/>
                </a:cxn>
                <a:cxn ang="0">
                  <a:pos x="116" y="148"/>
                </a:cxn>
                <a:cxn ang="0">
                  <a:pos x="134" y="135"/>
                </a:cxn>
                <a:cxn ang="0">
                  <a:pos x="148" y="117"/>
                </a:cxn>
                <a:cxn ang="0">
                  <a:pos x="156" y="95"/>
                </a:cxn>
                <a:cxn ang="0">
                  <a:pos x="143" y="78"/>
                </a:cxn>
                <a:cxn ang="0">
                  <a:pos x="141" y="99"/>
                </a:cxn>
                <a:cxn ang="0">
                  <a:pos x="132" y="115"/>
                </a:cxn>
                <a:cxn ang="0">
                  <a:pos x="119" y="129"/>
                </a:cxn>
                <a:cxn ang="0">
                  <a:pos x="103" y="138"/>
                </a:cxn>
                <a:cxn ang="0">
                  <a:pos x="85" y="144"/>
                </a:cxn>
                <a:cxn ang="0">
                  <a:pos x="65" y="142"/>
                </a:cxn>
                <a:cxn ang="0">
                  <a:pos x="47" y="136"/>
                </a:cxn>
                <a:cxn ang="0">
                  <a:pos x="33" y="124"/>
                </a:cxn>
                <a:cxn ang="0">
                  <a:pos x="21" y="110"/>
                </a:cxn>
                <a:cxn ang="0">
                  <a:pos x="16" y="92"/>
                </a:cxn>
                <a:cxn ang="0">
                  <a:pos x="15" y="73"/>
                </a:cxn>
                <a:cxn ang="0">
                  <a:pos x="19" y="54"/>
                </a:cxn>
                <a:cxn ang="0">
                  <a:pos x="28" y="38"/>
                </a:cxn>
                <a:cxn ang="0">
                  <a:pos x="43" y="25"/>
                </a:cxn>
                <a:cxn ang="0">
                  <a:pos x="60" y="18"/>
                </a:cxn>
                <a:cxn ang="0">
                  <a:pos x="79" y="14"/>
                </a:cxn>
                <a:cxn ang="0">
                  <a:pos x="98" y="18"/>
                </a:cxn>
                <a:cxn ang="0">
                  <a:pos x="115" y="25"/>
                </a:cxn>
                <a:cxn ang="0">
                  <a:pos x="128" y="38"/>
                </a:cxn>
                <a:cxn ang="0">
                  <a:pos x="138" y="54"/>
                </a:cxn>
                <a:cxn ang="0">
                  <a:pos x="143" y="73"/>
                </a:cxn>
              </a:cxnLst>
              <a:rect l="0" t="0" r="r" b="b"/>
              <a:pathLst>
                <a:path w="157" h="158">
                  <a:moveTo>
                    <a:pt x="157" y="78"/>
                  </a:moveTo>
                  <a:lnTo>
                    <a:pt x="157" y="70"/>
                  </a:lnTo>
                  <a:lnTo>
                    <a:pt x="156" y="63"/>
                  </a:lnTo>
                  <a:lnTo>
                    <a:pt x="154" y="56"/>
                  </a:lnTo>
                  <a:lnTo>
                    <a:pt x="152" y="48"/>
                  </a:lnTo>
                  <a:lnTo>
                    <a:pt x="148" y="41"/>
                  </a:lnTo>
                  <a:lnTo>
                    <a:pt x="144" y="34"/>
                  </a:lnTo>
                  <a:lnTo>
                    <a:pt x="139" y="29"/>
                  </a:lnTo>
                  <a:lnTo>
                    <a:pt x="134" y="23"/>
                  </a:lnTo>
                  <a:lnTo>
                    <a:pt x="129" y="18"/>
                  </a:lnTo>
                  <a:lnTo>
                    <a:pt x="123" y="13"/>
                  </a:lnTo>
                  <a:lnTo>
                    <a:pt x="116" y="10"/>
                  </a:lnTo>
                  <a:lnTo>
                    <a:pt x="109" y="6"/>
                  </a:lnTo>
                  <a:lnTo>
                    <a:pt x="102" y="3"/>
                  </a:lnTo>
                  <a:lnTo>
                    <a:pt x="94" y="2"/>
                  </a:lnTo>
                  <a:lnTo>
                    <a:pt x="87" y="1"/>
                  </a:lnTo>
                  <a:lnTo>
                    <a:pt x="79" y="0"/>
                  </a:lnTo>
                  <a:lnTo>
                    <a:pt x="71" y="1"/>
                  </a:lnTo>
                  <a:lnTo>
                    <a:pt x="63" y="2"/>
                  </a:lnTo>
                  <a:lnTo>
                    <a:pt x="55" y="3"/>
                  </a:lnTo>
                  <a:lnTo>
                    <a:pt x="47" y="6"/>
                  </a:lnTo>
                  <a:lnTo>
                    <a:pt x="40" y="10"/>
                  </a:lnTo>
                  <a:lnTo>
                    <a:pt x="35" y="13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3" y="56"/>
                  </a:lnTo>
                  <a:lnTo>
                    <a:pt x="1" y="63"/>
                  </a:lnTo>
                  <a:lnTo>
                    <a:pt x="0" y="70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1" y="95"/>
                  </a:lnTo>
                  <a:lnTo>
                    <a:pt x="3" y="102"/>
                  </a:lnTo>
                  <a:lnTo>
                    <a:pt x="6" y="110"/>
                  </a:lnTo>
                  <a:lnTo>
                    <a:pt x="9" y="117"/>
                  </a:lnTo>
                  <a:lnTo>
                    <a:pt x="13" y="123"/>
                  </a:lnTo>
                  <a:lnTo>
                    <a:pt x="18" y="129"/>
                  </a:lnTo>
                  <a:lnTo>
                    <a:pt x="22" y="135"/>
                  </a:lnTo>
                  <a:lnTo>
                    <a:pt x="28" y="140"/>
                  </a:lnTo>
                  <a:lnTo>
                    <a:pt x="35" y="145"/>
                  </a:lnTo>
                  <a:lnTo>
                    <a:pt x="40" y="148"/>
                  </a:lnTo>
                  <a:lnTo>
                    <a:pt x="47" y="151"/>
                  </a:lnTo>
                  <a:lnTo>
                    <a:pt x="55" y="155"/>
                  </a:lnTo>
                  <a:lnTo>
                    <a:pt x="63" y="156"/>
                  </a:lnTo>
                  <a:lnTo>
                    <a:pt x="71" y="157"/>
                  </a:lnTo>
                  <a:lnTo>
                    <a:pt x="79" y="158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9" y="151"/>
                  </a:lnTo>
                  <a:lnTo>
                    <a:pt x="116" y="148"/>
                  </a:lnTo>
                  <a:lnTo>
                    <a:pt x="123" y="145"/>
                  </a:lnTo>
                  <a:lnTo>
                    <a:pt x="129" y="140"/>
                  </a:lnTo>
                  <a:lnTo>
                    <a:pt x="134" y="135"/>
                  </a:lnTo>
                  <a:lnTo>
                    <a:pt x="139" y="129"/>
                  </a:lnTo>
                  <a:lnTo>
                    <a:pt x="144" y="123"/>
                  </a:lnTo>
                  <a:lnTo>
                    <a:pt x="148" y="117"/>
                  </a:lnTo>
                  <a:lnTo>
                    <a:pt x="152" y="110"/>
                  </a:lnTo>
                  <a:lnTo>
                    <a:pt x="154" y="102"/>
                  </a:lnTo>
                  <a:lnTo>
                    <a:pt x="156" y="95"/>
                  </a:lnTo>
                  <a:lnTo>
                    <a:pt x="157" y="87"/>
                  </a:lnTo>
                  <a:lnTo>
                    <a:pt x="157" y="78"/>
                  </a:lnTo>
                  <a:close/>
                  <a:moveTo>
                    <a:pt x="143" y="78"/>
                  </a:moveTo>
                  <a:lnTo>
                    <a:pt x="143" y="85"/>
                  </a:lnTo>
                  <a:lnTo>
                    <a:pt x="142" y="92"/>
                  </a:lnTo>
                  <a:lnTo>
                    <a:pt x="141" y="99"/>
                  </a:lnTo>
                  <a:lnTo>
                    <a:pt x="138" y="104"/>
                  </a:lnTo>
                  <a:lnTo>
                    <a:pt x="135" y="110"/>
                  </a:lnTo>
                  <a:lnTo>
                    <a:pt x="132" y="115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19" y="129"/>
                  </a:lnTo>
                  <a:lnTo>
                    <a:pt x="115" y="132"/>
                  </a:lnTo>
                  <a:lnTo>
                    <a:pt x="109" y="136"/>
                  </a:lnTo>
                  <a:lnTo>
                    <a:pt x="103" y="138"/>
                  </a:lnTo>
                  <a:lnTo>
                    <a:pt x="98" y="140"/>
                  </a:lnTo>
                  <a:lnTo>
                    <a:pt x="91" y="142"/>
                  </a:lnTo>
                  <a:lnTo>
                    <a:pt x="85" y="144"/>
                  </a:lnTo>
                  <a:lnTo>
                    <a:pt x="79" y="144"/>
                  </a:lnTo>
                  <a:lnTo>
                    <a:pt x="72" y="144"/>
                  </a:lnTo>
                  <a:lnTo>
                    <a:pt x="65" y="142"/>
                  </a:lnTo>
                  <a:lnTo>
                    <a:pt x="60" y="140"/>
                  </a:lnTo>
                  <a:lnTo>
                    <a:pt x="53" y="138"/>
                  </a:lnTo>
                  <a:lnTo>
                    <a:pt x="47" y="136"/>
                  </a:lnTo>
                  <a:lnTo>
                    <a:pt x="43" y="132"/>
                  </a:lnTo>
                  <a:lnTo>
                    <a:pt x="37" y="129"/>
                  </a:lnTo>
                  <a:lnTo>
                    <a:pt x="33" y="124"/>
                  </a:lnTo>
                  <a:lnTo>
                    <a:pt x="28" y="120"/>
                  </a:lnTo>
                  <a:lnTo>
                    <a:pt x="25" y="115"/>
                  </a:lnTo>
                  <a:lnTo>
                    <a:pt x="21" y="110"/>
                  </a:lnTo>
                  <a:lnTo>
                    <a:pt x="19" y="104"/>
                  </a:lnTo>
                  <a:lnTo>
                    <a:pt x="17" y="99"/>
                  </a:lnTo>
                  <a:lnTo>
                    <a:pt x="16" y="92"/>
                  </a:lnTo>
                  <a:lnTo>
                    <a:pt x="15" y="85"/>
                  </a:lnTo>
                  <a:lnTo>
                    <a:pt x="13" y="78"/>
                  </a:lnTo>
                  <a:lnTo>
                    <a:pt x="15" y="73"/>
                  </a:lnTo>
                  <a:lnTo>
                    <a:pt x="16" y="66"/>
                  </a:lnTo>
                  <a:lnTo>
                    <a:pt x="17" y="59"/>
                  </a:lnTo>
                  <a:lnTo>
                    <a:pt x="19" y="54"/>
                  </a:lnTo>
                  <a:lnTo>
                    <a:pt x="21" y="48"/>
                  </a:lnTo>
                  <a:lnTo>
                    <a:pt x="25" y="42"/>
                  </a:lnTo>
                  <a:lnTo>
                    <a:pt x="28" y="38"/>
                  </a:lnTo>
                  <a:lnTo>
                    <a:pt x="33" y="33"/>
                  </a:lnTo>
                  <a:lnTo>
                    <a:pt x="37" y="29"/>
                  </a:lnTo>
                  <a:lnTo>
                    <a:pt x="43" y="25"/>
                  </a:lnTo>
                  <a:lnTo>
                    <a:pt x="47" y="22"/>
                  </a:lnTo>
                  <a:lnTo>
                    <a:pt x="53" y="20"/>
                  </a:lnTo>
                  <a:lnTo>
                    <a:pt x="60" y="18"/>
                  </a:lnTo>
                  <a:lnTo>
                    <a:pt x="65" y="15"/>
                  </a:lnTo>
                  <a:lnTo>
                    <a:pt x="72" y="14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91" y="15"/>
                  </a:lnTo>
                  <a:lnTo>
                    <a:pt x="98" y="18"/>
                  </a:lnTo>
                  <a:lnTo>
                    <a:pt x="103" y="20"/>
                  </a:lnTo>
                  <a:lnTo>
                    <a:pt x="109" y="22"/>
                  </a:lnTo>
                  <a:lnTo>
                    <a:pt x="115" y="25"/>
                  </a:lnTo>
                  <a:lnTo>
                    <a:pt x="119" y="29"/>
                  </a:lnTo>
                  <a:lnTo>
                    <a:pt x="124" y="33"/>
                  </a:lnTo>
                  <a:lnTo>
                    <a:pt x="128" y="38"/>
                  </a:lnTo>
                  <a:lnTo>
                    <a:pt x="132" y="42"/>
                  </a:lnTo>
                  <a:lnTo>
                    <a:pt x="135" y="48"/>
                  </a:lnTo>
                  <a:lnTo>
                    <a:pt x="138" y="54"/>
                  </a:lnTo>
                  <a:lnTo>
                    <a:pt x="141" y="59"/>
                  </a:lnTo>
                  <a:lnTo>
                    <a:pt x="142" y="66"/>
                  </a:lnTo>
                  <a:lnTo>
                    <a:pt x="143" y="73"/>
                  </a:lnTo>
                  <a:lnTo>
                    <a:pt x="143" y="78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4" name="Freeform 36"/>
            <p:cNvSpPr>
              <a:spLocks noEditPoints="1"/>
            </p:cNvSpPr>
            <p:nvPr/>
          </p:nvSpPr>
          <p:spPr bwMode="auto">
            <a:xfrm>
              <a:off x="7374281" y="4937560"/>
              <a:ext cx="57153" cy="57155"/>
            </a:xfrm>
            <a:custGeom>
              <a:avLst/>
              <a:gdLst/>
              <a:ahLst/>
              <a:cxnLst>
                <a:cxn ang="0">
                  <a:pos x="143" y="65"/>
                </a:cxn>
                <a:cxn ang="0">
                  <a:pos x="140" y="51"/>
                </a:cxn>
                <a:cxn ang="0">
                  <a:pos x="135" y="38"/>
                </a:cxn>
                <a:cxn ang="0">
                  <a:pos x="127" y="26"/>
                </a:cxn>
                <a:cxn ang="0">
                  <a:pos x="117" y="16"/>
                </a:cxn>
                <a:cxn ang="0">
                  <a:pos x="105" y="8"/>
                </a:cxn>
                <a:cxn ang="0">
                  <a:pos x="93" y="4"/>
                </a:cxn>
                <a:cxn ang="0">
                  <a:pos x="78" y="0"/>
                </a:cxn>
                <a:cxn ang="0">
                  <a:pos x="64" y="0"/>
                </a:cxn>
                <a:cxn ang="0">
                  <a:pos x="50" y="4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7" y="26"/>
                </a:cxn>
                <a:cxn ang="0">
                  <a:pos x="9" y="38"/>
                </a:cxn>
                <a:cxn ang="0">
                  <a:pos x="3" y="51"/>
                </a:cxn>
                <a:cxn ang="0">
                  <a:pos x="0" y="65"/>
                </a:cxn>
                <a:cxn ang="0">
                  <a:pos x="0" y="79"/>
                </a:cxn>
                <a:cxn ang="0">
                  <a:pos x="3" y="93"/>
                </a:cxn>
                <a:cxn ang="0">
                  <a:pos x="9" y="106"/>
                </a:cxn>
                <a:cxn ang="0">
                  <a:pos x="17" y="117"/>
                </a:cxn>
                <a:cxn ang="0">
                  <a:pos x="26" y="128"/>
                </a:cxn>
                <a:cxn ang="0">
                  <a:pos x="37" y="135"/>
                </a:cxn>
                <a:cxn ang="0">
                  <a:pos x="50" y="140"/>
                </a:cxn>
                <a:cxn ang="0">
                  <a:pos x="64" y="143"/>
                </a:cxn>
                <a:cxn ang="0">
                  <a:pos x="78" y="143"/>
                </a:cxn>
                <a:cxn ang="0">
                  <a:pos x="93" y="140"/>
                </a:cxn>
                <a:cxn ang="0">
                  <a:pos x="105" y="135"/>
                </a:cxn>
                <a:cxn ang="0">
                  <a:pos x="117" y="128"/>
                </a:cxn>
                <a:cxn ang="0">
                  <a:pos x="127" y="117"/>
                </a:cxn>
                <a:cxn ang="0">
                  <a:pos x="135" y="106"/>
                </a:cxn>
                <a:cxn ang="0">
                  <a:pos x="140" y="93"/>
                </a:cxn>
                <a:cxn ang="0">
                  <a:pos x="143" y="79"/>
                </a:cxn>
                <a:cxn ang="0">
                  <a:pos x="129" y="71"/>
                </a:cxn>
                <a:cxn ang="0">
                  <a:pos x="128" y="84"/>
                </a:cxn>
                <a:cxn ang="0">
                  <a:pos x="125" y="94"/>
                </a:cxn>
                <a:cxn ang="0">
                  <a:pos x="112" y="113"/>
                </a:cxn>
                <a:cxn ang="0">
                  <a:pos x="94" y="125"/>
                </a:cxn>
                <a:cxn ang="0">
                  <a:pos x="83" y="129"/>
                </a:cxn>
                <a:cxn ang="0">
                  <a:pos x="72" y="130"/>
                </a:cxn>
                <a:cxn ang="0">
                  <a:pos x="60" y="129"/>
                </a:cxn>
                <a:cxn ang="0">
                  <a:pos x="49" y="125"/>
                </a:cxn>
                <a:cxn ang="0">
                  <a:pos x="31" y="113"/>
                </a:cxn>
                <a:cxn ang="0">
                  <a:pos x="19" y="94"/>
                </a:cxn>
                <a:cxn ang="0">
                  <a:pos x="15" y="84"/>
                </a:cxn>
                <a:cxn ang="0">
                  <a:pos x="14" y="71"/>
                </a:cxn>
                <a:cxn ang="0">
                  <a:pos x="15" y="60"/>
                </a:cxn>
                <a:cxn ang="0">
                  <a:pos x="19" y="50"/>
                </a:cxn>
                <a:cxn ang="0">
                  <a:pos x="31" y="31"/>
                </a:cxn>
                <a:cxn ang="0">
                  <a:pos x="49" y="18"/>
                </a:cxn>
                <a:cxn ang="0">
                  <a:pos x="60" y="15"/>
                </a:cxn>
                <a:cxn ang="0">
                  <a:pos x="72" y="14"/>
                </a:cxn>
                <a:cxn ang="0">
                  <a:pos x="83" y="15"/>
                </a:cxn>
                <a:cxn ang="0">
                  <a:pos x="94" y="18"/>
                </a:cxn>
                <a:cxn ang="0">
                  <a:pos x="112" y="31"/>
                </a:cxn>
                <a:cxn ang="0">
                  <a:pos x="125" y="50"/>
                </a:cxn>
                <a:cxn ang="0">
                  <a:pos x="128" y="60"/>
                </a:cxn>
                <a:cxn ang="0">
                  <a:pos x="129" y="71"/>
                </a:cxn>
              </a:cxnLst>
              <a:rect l="0" t="0" r="r" b="b"/>
              <a:pathLst>
                <a:path w="144" h="143">
                  <a:moveTo>
                    <a:pt x="144" y="71"/>
                  </a:moveTo>
                  <a:lnTo>
                    <a:pt x="143" y="65"/>
                  </a:lnTo>
                  <a:lnTo>
                    <a:pt x="141" y="58"/>
                  </a:lnTo>
                  <a:lnTo>
                    <a:pt x="140" y="51"/>
                  </a:lnTo>
                  <a:lnTo>
                    <a:pt x="138" y="44"/>
                  </a:lnTo>
                  <a:lnTo>
                    <a:pt x="135" y="38"/>
                  </a:lnTo>
                  <a:lnTo>
                    <a:pt x="131" y="32"/>
                  </a:lnTo>
                  <a:lnTo>
                    <a:pt x="127" y="26"/>
                  </a:lnTo>
                  <a:lnTo>
                    <a:pt x="122" y="21"/>
                  </a:lnTo>
                  <a:lnTo>
                    <a:pt x="117" y="16"/>
                  </a:lnTo>
                  <a:lnTo>
                    <a:pt x="112" y="13"/>
                  </a:lnTo>
                  <a:lnTo>
                    <a:pt x="105" y="8"/>
                  </a:lnTo>
                  <a:lnTo>
                    <a:pt x="100" y="6"/>
                  </a:lnTo>
                  <a:lnTo>
                    <a:pt x="93" y="4"/>
                  </a:lnTo>
                  <a:lnTo>
                    <a:pt x="86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4" y="0"/>
                  </a:lnTo>
                  <a:lnTo>
                    <a:pt x="57" y="2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37" y="8"/>
                  </a:lnTo>
                  <a:lnTo>
                    <a:pt x="31" y="13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7" y="26"/>
                  </a:lnTo>
                  <a:lnTo>
                    <a:pt x="12" y="32"/>
                  </a:lnTo>
                  <a:lnTo>
                    <a:pt x="9" y="38"/>
                  </a:lnTo>
                  <a:lnTo>
                    <a:pt x="5" y="44"/>
                  </a:lnTo>
                  <a:lnTo>
                    <a:pt x="3" y="51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1" y="86"/>
                  </a:lnTo>
                  <a:lnTo>
                    <a:pt x="3" y="93"/>
                  </a:lnTo>
                  <a:lnTo>
                    <a:pt x="5" y="99"/>
                  </a:lnTo>
                  <a:lnTo>
                    <a:pt x="9" y="106"/>
                  </a:lnTo>
                  <a:lnTo>
                    <a:pt x="12" y="112"/>
                  </a:lnTo>
                  <a:lnTo>
                    <a:pt x="17" y="117"/>
                  </a:lnTo>
                  <a:lnTo>
                    <a:pt x="21" y="123"/>
                  </a:lnTo>
                  <a:lnTo>
                    <a:pt x="26" y="128"/>
                  </a:lnTo>
                  <a:lnTo>
                    <a:pt x="31" y="131"/>
                  </a:lnTo>
                  <a:lnTo>
                    <a:pt x="37" y="135"/>
                  </a:lnTo>
                  <a:lnTo>
                    <a:pt x="44" y="138"/>
                  </a:lnTo>
                  <a:lnTo>
                    <a:pt x="50" y="140"/>
                  </a:lnTo>
                  <a:lnTo>
                    <a:pt x="57" y="142"/>
                  </a:lnTo>
                  <a:lnTo>
                    <a:pt x="64" y="143"/>
                  </a:lnTo>
                  <a:lnTo>
                    <a:pt x="72" y="143"/>
                  </a:lnTo>
                  <a:lnTo>
                    <a:pt x="78" y="143"/>
                  </a:lnTo>
                  <a:lnTo>
                    <a:pt x="86" y="142"/>
                  </a:lnTo>
                  <a:lnTo>
                    <a:pt x="93" y="140"/>
                  </a:lnTo>
                  <a:lnTo>
                    <a:pt x="100" y="138"/>
                  </a:lnTo>
                  <a:lnTo>
                    <a:pt x="105" y="135"/>
                  </a:lnTo>
                  <a:lnTo>
                    <a:pt x="112" y="131"/>
                  </a:lnTo>
                  <a:lnTo>
                    <a:pt x="117" y="128"/>
                  </a:lnTo>
                  <a:lnTo>
                    <a:pt x="122" y="123"/>
                  </a:lnTo>
                  <a:lnTo>
                    <a:pt x="127" y="117"/>
                  </a:lnTo>
                  <a:lnTo>
                    <a:pt x="131" y="112"/>
                  </a:lnTo>
                  <a:lnTo>
                    <a:pt x="135" y="106"/>
                  </a:lnTo>
                  <a:lnTo>
                    <a:pt x="138" y="99"/>
                  </a:lnTo>
                  <a:lnTo>
                    <a:pt x="140" y="93"/>
                  </a:lnTo>
                  <a:lnTo>
                    <a:pt x="141" y="86"/>
                  </a:lnTo>
                  <a:lnTo>
                    <a:pt x="143" y="79"/>
                  </a:lnTo>
                  <a:lnTo>
                    <a:pt x="144" y="71"/>
                  </a:lnTo>
                  <a:close/>
                  <a:moveTo>
                    <a:pt x="129" y="71"/>
                  </a:moveTo>
                  <a:lnTo>
                    <a:pt x="129" y="78"/>
                  </a:lnTo>
                  <a:lnTo>
                    <a:pt x="128" y="84"/>
                  </a:lnTo>
                  <a:lnTo>
                    <a:pt x="127" y="89"/>
                  </a:lnTo>
                  <a:lnTo>
                    <a:pt x="125" y="94"/>
                  </a:lnTo>
                  <a:lnTo>
                    <a:pt x="119" y="104"/>
                  </a:lnTo>
                  <a:lnTo>
                    <a:pt x="112" y="113"/>
                  </a:lnTo>
                  <a:lnTo>
                    <a:pt x="103" y="120"/>
                  </a:lnTo>
                  <a:lnTo>
                    <a:pt x="94" y="125"/>
                  </a:lnTo>
                  <a:lnTo>
                    <a:pt x="89" y="126"/>
                  </a:lnTo>
                  <a:lnTo>
                    <a:pt x="83" y="129"/>
                  </a:lnTo>
                  <a:lnTo>
                    <a:pt x="77" y="129"/>
                  </a:lnTo>
                  <a:lnTo>
                    <a:pt x="72" y="130"/>
                  </a:lnTo>
                  <a:lnTo>
                    <a:pt x="66" y="129"/>
                  </a:lnTo>
                  <a:lnTo>
                    <a:pt x="60" y="129"/>
                  </a:lnTo>
                  <a:lnTo>
                    <a:pt x="55" y="126"/>
                  </a:lnTo>
                  <a:lnTo>
                    <a:pt x="49" y="125"/>
                  </a:lnTo>
                  <a:lnTo>
                    <a:pt x="39" y="120"/>
                  </a:lnTo>
                  <a:lnTo>
                    <a:pt x="31" y="113"/>
                  </a:lnTo>
                  <a:lnTo>
                    <a:pt x="23" y="104"/>
                  </a:lnTo>
                  <a:lnTo>
                    <a:pt x="19" y="94"/>
                  </a:lnTo>
                  <a:lnTo>
                    <a:pt x="17" y="89"/>
                  </a:lnTo>
                  <a:lnTo>
                    <a:pt x="15" y="84"/>
                  </a:lnTo>
                  <a:lnTo>
                    <a:pt x="14" y="78"/>
                  </a:lnTo>
                  <a:lnTo>
                    <a:pt x="14" y="71"/>
                  </a:lnTo>
                  <a:lnTo>
                    <a:pt x="14" y="66"/>
                  </a:lnTo>
                  <a:lnTo>
                    <a:pt x="15" y="60"/>
                  </a:lnTo>
                  <a:lnTo>
                    <a:pt x="17" y="54"/>
                  </a:lnTo>
                  <a:lnTo>
                    <a:pt x="19" y="50"/>
                  </a:lnTo>
                  <a:lnTo>
                    <a:pt x="23" y="40"/>
                  </a:lnTo>
                  <a:lnTo>
                    <a:pt x="31" y="31"/>
                  </a:lnTo>
                  <a:lnTo>
                    <a:pt x="39" y="24"/>
                  </a:lnTo>
                  <a:lnTo>
                    <a:pt x="49" y="18"/>
                  </a:lnTo>
                  <a:lnTo>
                    <a:pt x="55" y="17"/>
                  </a:lnTo>
                  <a:lnTo>
                    <a:pt x="60" y="15"/>
                  </a:lnTo>
                  <a:lnTo>
                    <a:pt x="66" y="15"/>
                  </a:lnTo>
                  <a:lnTo>
                    <a:pt x="72" y="14"/>
                  </a:lnTo>
                  <a:lnTo>
                    <a:pt x="77" y="15"/>
                  </a:lnTo>
                  <a:lnTo>
                    <a:pt x="83" y="15"/>
                  </a:lnTo>
                  <a:lnTo>
                    <a:pt x="89" y="17"/>
                  </a:lnTo>
                  <a:lnTo>
                    <a:pt x="94" y="18"/>
                  </a:lnTo>
                  <a:lnTo>
                    <a:pt x="103" y="24"/>
                  </a:lnTo>
                  <a:lnTo>
                    <a:pt x="112" y="31"/>
                  </a:lnTo>
                  <a:lnTo>
                    <a:pt x="119" y="40"/>
                  </a:lnTo>
                  <a:lnTo>
                    <a:pt x="125" y="50"/>
                  </a:lnTo>
                  <a:lnTo>
                    <a:pt x="127" y="54"/>
                  </a:lnTo>
                  <a:lnTo>
                    <a:pt x="128" y="60"/>
                  </a:lnTo>
                  <a:lnTo>
                    <a:pt x="129" y="66"/>
                  </a:lnTo>
                  <a:lnTo>
                    <a:pt x="129" y="71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5" name="Freeform 37"/>
            <p:cNvSpPr>
              <a:spLocks noEditPoints="1"/>
            </p:cNvSpPr>
            <p:nvPr/>
          </p:nvSpPr>
          <p:spPr bwMode="auto">
            <a:xfrm>
              <a:off x="7377456" y="4940735"/>
              <a:ext cx="50802" cy="50805"/>
            </a:xfrm>
            <a:custGeom>
              <a:avLst/>
              <a:gdLst/>
              <a:ahLst/>
              <a:cxnLst>
                <a:cxn ang="0">
                  <a:pos x="130" y="59"/>
                </a:cxn>
                <a:cxn ang="0">
                  <a:pos x="128" y="45"/>
                </a:cxn>
                <a:cxn ang="0">
                  <a:pos x="122" y="34"/>
                </a:cxn>
                <a:cxn ang="0">
                  <a:pos x="115" y="24"/>
                </a:cxn>
                <a:cxn ang="0">
                  <a:pos x="106" y="15"/>
                </a:cxn>
                <a:cxn ang="0">
                  <a:pos x="96" y="8"/>
                </a:cxn>
                <a:cxn ang="0">
                  <a:pos x="85" y="4"/>
                </a:cxn>
                <a:cxn ang="0">
                  <a:pos x="72" y="0"/>
                </a:cxn>
                <a:cxn ang="0">
                  <a:pos x="59" y="0"/>
                </a:cxn>
                <a:cxn ang="0">
                  <a:pos x="47" y="4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4" y="45"/>
                </a:cxn>
                <a:cxn ang="0">
                  <a:pos x="2" y="59"/>
                </a:cxn>
                <a:cxn ang="0">
                  <a:pos x="2" y="71"/>
                </a:cxn>
                <a:cxn ang="0">
                  <a:pos x="4" y="85"/>
                </a:cxn>
                <a:cxn ang="0">
                  <a:pos x="8" y="96"/>
                </a:cxn>
                <a:cxn ang="0">
                  <a:pos x="15" y="106"/>
                </a:cxn>
                <a:cxn ang="0">
                  <a:pos x="24" y="115"/>
                </a:cxn>
                <a:cxn ang="0">
                  <a:pos x="34" y="122"/>
                </a:cxn>
                <a:cxn ang="0">
                  <a:pos x="47" y="126"/>
                </a:cxn>
                <a:cxn ang="0">
                  <a:pos x="59" y="130"/>
                </a:cxn>
                <a:cxn ang="0">
                  <a:pos x="72" y="130"/>
                </a:cxn>
                <a:cxn ang="0">
                  <a:pos x="85" y="126"/>
                </a:cxn>
                <a:cxn ang="0">
                  <a:pos x="96" y="122"/>
                </a:cxn>
                <a:cxn ang="0">
                  <a:pos x="106" y="115"/>
                </a:cxn>
                <a:cxn ang="0">
                  <a:pos x="115" y="106"/>
                </a:cxn>
                <a:cxn ang="0">
                  <a:pos x="122" y="96"/>
                </a:cxn>
                <a:cxn ang="0">
                  <a:pos x="128" y="85"/>
                </a:cxn>
                <a:cxn ang="0">
                  <a:pos x="130" y="71"/>
                </a:cxn>
                <a:cxn ang="0">
                  <a:pos x="116" y="64"/>
                </a:cxn>
                <a:cxn ang="0">
                  <a:pos x="112" y="85"/>
                </a:cxn>
                <a:cxn ang="0">
                  <a:pos x="101" y="100"/>
                </a:cxn>
                <a:cxn ang="0">
                  <a:pos x="85" y="112"/>
                </a:cxn>
                <a:cxn ang="0">
                  <a:pos x="66" y="115"/>
                </a:cxn>
                <a:cxn ang="0">
                  <a:pos x="45" y="112"/>
                </a:cxn>
                <a:cxn ang="0">
                  <a:pos x="30" y="100"/>
                </a:cxn>
                <a:cxn ang="0">
                  <a:pos x="20" y="85"/>
                </a:cxn>
                <a:cxn ang="0">
                  <a:pos x="15" y="64"/>
                </a:cxn>
                <a:cxn ang="0">
                  <a:pos x="20" y="45"/>
                </a:cxn>
                <a:cxn ang="0">
                  <a:pos x="30" y="29"/>
                </a:cxn>
                <a:cxn ang="0">
                  <a:pos x="45" y="18"/>
                </a:cxn>
                <a:cxn ang="0">
                  <a:pos x="66" y="15"/>
                </a:cxn>
                <a:cxn ang="0">
                  <a:pos x="85" y="18"/>
                </a:cxn>
                <a:cxn ang="0">
                  <a:pos x="101" y="29"/>
                </a:cxn>
                <a:cxn ang="0">
                  <a:pos x="112" y="45"/>
                </a:cxn>
                <a:cxn ang="0">
                  <a:pos x="116" y="64"/>
                </a:cxn>
              </a:cxnLst>
              <a:rect l="0" t="0" r="r" b="b"/>
              <a:pathLst>
                <a:path w="130" h="130">
                  <a:moveTo>
                    <a:pt x="130" y="64"/>
                  </a:moveTo>
                  <a:lnTo>
                    <a:pt x="130" y="59"/>
                  </a:lnTo>
                  <a:lnTo>
                    <a:pt x="129" y="52"/>
                  </a:lnTo>
                  <a:lnTo>
                    <a:pt x="128" y="45"/>
                  </a:lnTo>
                  <a:lnTo>
                    <a:pt x="125" y="40"/>
                  </a:lnTo>
                  <a:lnTo>
                    <a:pt x="122" y="34"/>
                  </a:lnTo>
                  <a:lnTo>
                    <a:pt x="119" y="28"/>
                  </a:lnTo>
                  <a:lnTo>
                    <a:pt x="115" y="24"/>
                  </a:lnTo>
                  <a:lnTo>
                    <a:pt x="111" y="19"/>
                  </a:lnTo>
                  <a:lnTo>
                    <a:pt x="106" y="15"/>
                  </a:lnTo>
                  <a:lnTo>
                    <a:pt x="102" y="11"/>
                  </a:lnTo>
                  <a:lnTo>
                    <a:pt x="96" y="8"/>
                  </a:lnTo>
                  <a:lnTo>
                    <a:pt x="90" y="6"/>
                  </a:lnTo>
                  <a:lnTo>
                    <a:pt x="85" y="4"/>
                  </a:lnTo>
                  <a:lnTo>
                    <a:pt x="78" y="1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2" y="1"/>
                  </a:lnTo>
                  <a:lnTo>
                    <a:pt x="47" y="4"/>
                  </a:lnTo>
                  <a:lnTo>
                    <a:pt x="40" y="6"/>
                  </a:lnTo>
                  <a:lnTo>
                    <a:pt x="34" y="8"/>
                  </a:lnTo>
                  <a:lnTo>
                    <a:pt x="30" y="11"/>
                  </a:lnTo>
                  <a:lnTo>
                    <a:pt x="24" y="15"/>
                  </a:lnTo>
                  <a:lnTo>
                    <a:pt x="20" y="19"/>
                  </a:lnTo>
                  <a:lnTo>
                    <a:pt x="15" y="24"/>
                  </a:lnTo>
                  <a:lnTo>
                    <a:pt x="12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4" y="45"/>
                  </a:lnTo>
                  <a:lnTo>
                    <a:pt x="3" y="52"/>
                  </a:lnTo>
                  <a:lnTo>
                    <a:pt x="2" y="59"/>
                  </a:lnTo>
                  <a:lnTo>
                    <a:pt x="0" y="64"/>
                  </a:lnTo>
                  <a:lnTo>
                    <a:pt x="2" y="71"/>
                  </a:lnTo>
                  <a:lnTo>
                    <a:pt x="3" y="78"/>
                  </a:lnTo>
                  <a:lnTo>
                    <a:pt x="4" y="85"/>
                  </a:lnTo>
                  <a:lnTo>
                    <a:pt x="6" y="90"/>
                  </a:lnTo>
                  <a:lnTo>
                    <a:pt x="8" y="96"/>
                  </a:lnTo>
                  <a:lnTo>
                    <a:pt x="12" y="101"/>
                  </a:lnTo>
                  <a:lnTo>
                    <a:pt x="15" y="106"/>
                  </a:lnTo>
                  <a:lnTo>
                    <a:pt x="20" y="110"/>
                  </a:lnTo>
                  <a:lnTo>
                    <a:pt x="24" y="115"/>
                  </a:lnTo>
                  <a:lnTo>
                    <a:pt x="30" y="118"/>
                  </a:lnTo>
                  <a:lnTo>
                    <a:pt x="34" y="122"/>
                  </a:lnTo>
                  <a:lnTo>
                    <a:pt x="40" y="124"/>
                  </a:lnTo>
                  <a:lnTo>
                    <a:pt x="47" y="126"/>
                  </a:lnTo>
                  <a:lnTo>
                    <a:pt x="52" y="128"/>
                  </a:lnTo>
                  <a:lnTo>
                    <a:pt x="59" y="130"/>
                  </a:lnTo>
                  <a:lnTo>
                    <a:pt x="66" y="130"/>
                  </a:lnTo>
                  <a:lnTo>
                    <a:pt x="72" y="130"/>
                  </a:lnTo>
                  <a:lnTo>
                    <a:pt x="78" y="128"/>
                  </a:lnTo>
                  <a:lnTo>
                    <a:pt x="85" y="126"/>
                  </a:lnTo>
                  <a:lnTo>
                    <a:pt x="90" y="124"/>
                  </a:lnTo>
                  <a:lnTo>
                    <a:pt x="96" y="122"/>
                  </a:lnTo>
                  <a:lnTo>
                    <a:pt x="102" y="118"/>
                  </a:lnTo>
                  <a:lnTo>
                    <a:pt x="106" y="115"/>
                  </a:lnTo>
                  <a:lnTo>
                    <a:pt x="111" y="110"/>
                  </a:lnTo>
                  <a:lnTo>
                    <a:pt x="115" y="106"/>
                  </a:lnTo>
                  <a:lnTo>
                    <a:pt x="119" y="101"/>
                  </a:lnTo>
                  <a:lnTo>
                    <a:pt x="122" y="96"/>
                  </a:lnTo>
                  <a:lnTo>
                    <a:pt x="125" y="90"/>
                  </a:lnTo>
                  <a:lnTo>
                    <a:pt x="128" y="85"/>
                  </a:lnTo>
                  <a:lnTo>
                    <a:pt x="129" y="78"/>
                  </a:lnTo>
                  <a:lnTo>
                    <a:pt x="130" y="71"/>
                  </a:lnTo>
                  <a:lnTo>
                    <a:pt x="130" y="64"/>
                  </a:lnTo>
                  <a:close/>
                  <a:moveTo>
                    <a:pt x="116" y="64"/>
                  </a:moveTo>
                  <a:lnTo>
                    <a:pt x="115" y="76"/>
                  </a:lnTo>
                  <a:lnTo>
                    <a:pt x="112" y="85"/>
                  </a:lnTo>
                  <a:lnTo>
                    <a:pt x="107" y="92"/>
                  </a:lnTo>
                  <a:lnTo>
                    <a:pt x="101" y="100"/>
                  </a:lnTo>
                  <a:lnTo>
                    <a:pt x="94" y="107"/>
                  </a:lnTo>
                  <a:lnTo>
                    <a:pt x="85" y="112"/>
                  </a:lnTo>
                  <a:lnTo>
                    <a:pt x="76" y="114"/>
                  </a:lnTo>
                  <a:lnTo>
                    <a:pt x="66" y="115"/>
                  </a:lnTo>
                  <a:lnTo>
                    <a:pt x="56" y="114"/>
                  </a:lnTo>
                  <a:lnTo>
                    <a:pt x="45" y="112"/>
                  </a:lnTo>
                  <a:lnTo>
                    <a:pt x="38" y="107"/>
                  </a:lnTo>
                  <a:lnTo>
                    <a:pt x="30" y="100"/>
                  </a:lnTo>
                  <a:lnTo>
                    <a:pt x="24" y="92"/>
                  </a:lnTo>
                  <a:lnTo>
                    <a:pt x="20" y="85"/>
                  </a:lnTo>
                  <a:lnTo>
                    <a:pt x="16" y="76"/>
                  </a:lnTo>
                  <a:lnTo>
                    <a:pt x="15" y="64"/>
                  </a:lnTo>
                  <a:lnTo>
                    <a:pt x="16" y="54"/>
                  </a:lnTo>
                  <a:lnTo>
                    <a:pt x="20" y="45"/>
                  </a:lnTo>
                  <a:lnTo>
                    <a:pt x="24" y="36"/>
                  </a:lnTo>
                  <a:lnTo>
                    <a:pt x="30" y="29"/>
                  </a:lnTo>
                  <a:lnTo>
                    <a:pt x="38" y="23"/>
                  </a:lnTo>
                  <a:lnTo>
                    <a:pt x="45" y="18"/>
                  </a:lnTo>
                  <a:lnTo>
                    <a:pt x="56" y="16"/>
                  </a:lnTo>
                  <a:lnTo>
                    <a:pt x="66" y="15"/>
                  </a:lnTo>
                  <a:lnTo>
                    <a:pt x="76" y="16"/>
                  </a:lnTo>
                  <a:lnTo>
                    <a:pt x="85" y="18"/>
                  </a:lnTo>
                  <a:lnTo>
                    <a:pt x="94" y="23"/>
                  </a:lnTo>
                  <a:lnTo>
                    <a:pt x="101" y="29"/>
                  </a:lnTo>
                  <a:lnTo>
                    <a:pt x="107" y="36"/>
                  </a:lnTo>
                  <a:lnTo>
                    <a:pt x="112" y="45"/>
                  </a:lnTo>
                  <a:lnTo>
                    <a:pt x="115" y="54"/>
                  </a:lnTo>
                  <a:lnTo>
                    <a:pt x="116" y="64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6" name="Freeform 38"/>
            <p:cNvSpPr>
              <a:spLocks noEditPoints="1"/>
            </p:cNvSpPr>
            <p:nvPr/>
          </p:nvSpPr>
          <p:spPr bwMode="auto">
            <a:xfrm>
              <a:off x="7380631" y="4943911"/>
              <a:ext cx="46040" cy="46042"/>
            </a:xfrm>
            <a:custGeom>
              <a:avLst/>
              <a:gdLst/>
              <a:ahLst/>
              <a:cxnLst>
                <a:cxn ang="0">
                  <a:pos x="115" y="52"/>
                </a:cxn>
                <a:cxn ang="0">
                  <a:pos x="113" y="40"/>
                </a:cxn>
                <a:cxn ang="0">
                  <a:pos x="105" y="26"/>
                </a:cxn>
                <a:cxn ang="0">
                  <a:pos x="89" y="10"/>
                </a:cxn>
                <a:cxn ang="0">
                  <a:pos x="75" y="3"/>
                </a:cxn>
                <a:cxn ang="0">
                  <a:pos x="63" y="1"/>
                </a:cxn>
                <a:cxn ang="0">
                  <a:pos x="52" y="1"/>
                </a:cxn>
                <a:cxn ang="0">
                  <a:pos x="41" y="3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0"/>
                </a:cxn>
                <a:cxn ang="0">
                  <a:pos x="0" y="52"/>
                </a:cxn>
                <a:cxn ang="0">
                  <a:pos x="0" y="64"/>
                </a:cxn>
                <a:cxn ang="0">
                  <a:pos x="3" y="75"/>
                </a:cxn>
                <a:cxn ang="0">
                  <a:pos x="9" y="90"/>
                </a:cxn>
                <a:cxn ang="0">
                  <a:pos x="25" y="106"/>
                </a:cxn>
                <a:cxn ang="0">
                  <a:pos x="41" y="112"/>
                </a:cxn>
                <a:cxn ang="0">
                  <a:pos x="52" y="115"/>
                </a:cxn>
                <a:cxn ang="0">
                  <a:pos x="63" y="115"/>
                </a:cxn>
                <a:cxn ang="0">
                  <a:pos x="75" y="112"/>
                </a:cxn>
                <a:cxn ang="0">
                  <a:pos x="89" y="106"/>
                </a:cxn>
                <a:cxn ang="0">
                  <a:pos x="105" y="90"/>
                </a:cxn>
                <a:cxn ang="0">
                  <a:pos x="113" y="75"/>
                </a:cxn>
                <a:cxn ang="0">
                  <a:pos x="115" y="64"/>
                </a:cxn>
                <a:cxn ang="0">
                  <a:pos x="100" y="57"/>
                </a:cxn>
                <a:cxn ang="0">
                  <a:pos x="97" y="74"/>
                </a:cxn>
                <a:cxn ang="0">
                  <a:pos x="88" y="89"/>
                </a:cxn>
                <a:cxn ang="0">
                  <a:pos x="75" y="98"/>
                </a:cxn>
                <a:cxn ang="0">
                  <a:pos x="58" y="101"/>
                </a:cxn>
                <a:cxn ang="0">
                  <a:pos x="41" y="98"/>
                </a:cxn>
                <a:cxn ang="0">
                  <a:pos x="27" y="89"/>
                </a:cxn>
                <a:cxn ang="0">
                  <a:pos x="18" y="74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27" y="27"/>
                </a:cxn>
                <a:cxn ang="0">
                  <a:pos x="41" y="18"/>
                </a:cxn>
                <a:cxn ang="0">
                  <a:pos x="58" y="15"/>
                </a:cxn>
                <a:cxn ang="0">
                  <a:pos x="75" y="18"/>
                </a:cxn>
                <a:cxn ang="0">
                  <a:pos x="88" y="27"/>
                </a:cxn>
                <a:cxn ang="0">
                  <a:pos x="97" y="42"/>
                </a:cxn>
                <a:cxn ang="0">
                  <a:pos x="100" y="57"/>
                </a:cxn>
              </a:cxnLst>
              <a:rect l="0" t="0" r="r" b="b"/>
              <a:pathLst>
                <a:path w="115" h="116">
                  <a:moveTo>
                    <a:pt x="115" y="57"/>
                  </a:moveTo>
                  <a:lnTo>
                    <a:pt x="115" y="52"/>
                  </a:lnTo>
                  <a:lnTo>
                    <a:pt x="114" y="46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5" y="26"/>
                  </a:lnTo>
                  <a:lnTo>
                    <a:pt x="98" y="17"/>
                  </a:lnTo>
                  <a:lnTo>
                    <a:pt x="89" y="10"/>
                  </a:lnTo>
                  <a:lnTo>
                    <a:pt x="80" y="4"/>
                  </a:lnTo>
                  <a:lnTo>
                    <a:pt x="75" y="3"/>
                  </a:lnTo>
                  <a:lnTo>
                    <a:pt x="69" y="1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6" y="1"/>
                  </a:lnTo>
                  <a:lnTo>
                    <a:pt x="41" y="3"/>
                  </a:lnTo>
                  <a:lnTo>
                    <a:pt x="35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3" y="40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0" y="64"/>
                  </a:lnTo>
                  <a:lnTo>
                    <a:pt x="1" y="70"/>
                  </a:lnTo>
                  <a:lnTo>
                    <a:pt x="3" y="75"/>
                  </a:lnTo>
                  <a:lnTo>
                    <a:pt x="5" y="80"/>
                  </a:lnTo>
                  <a:lnTo>
                    <a:pt x="9" y="90"/>
                  </a:lnTo>
                  <a:lnTo>
                    <a:pt x="17" y="99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1" y="112"/>
                  </a:lnTo>
                  <a:lnTo>
                    <a:pt x="46" y="115"/>
                  </a:lnTo>
                  <a:lnTo>
                    <a:pt x="52" y="115"/>
                  </a:lnTo>
                  <a:lnTo>
                    <a:pt x="58" y="116"/>
                  </a:lnTo>
                  <a:lnTo>
                    <a:pt x="63" y="115"/>
                  </a:lnTo>
                  <a:lnTo>
                    <a:pt x="69" y="115"/>
                  </a:lnTo>
                  <a:lnTo>
                    <a:pt x="75" y="112"/>
                  </a:lnTo>
                  <a:lnTo>
                    <a:pt x="80" y="111"/>
                  </a:lnTo>
                  <a:lnTo>
                    <a:pt x="89" y="106"/>
                  </a:lnTo>
                  <a:lnTo>
                    <a:pt x="98" y="99"/>
                  </a:lnTo>
                  <a:lnTo>
                    <a:pt x="105" y="90"/>
                  </a:lnTo>
                  <a:lnTo>
                    <a:pt x="111" y="80"/>
                  </a:lnTo>
                  <a:lnTo>
                    <a:pt x="113" y="75"/>
                  </a:lnTo>
                  <a:lnTo>
                    <a:pt x="114" y="70"/>
                  </a:lnTo>
                  <a:lnTo>
                    <a:pt x="115" y="64"/>
                  </a:lnTo>
                  <a:lnTo>
                    <a:pt x="115" y="57"/>
                  </a:lnTo>
                  <a:close/>
                  <a:moveTo>
                    <a:pt x="100" y="57"/>
                  </a:moveTo>
                  <a:lnTo>
                    <a:pt x="99" y="66"/>
                  </a:lnTo>
                  <a:lnTo>
                    <a:pt x="97" y="74"/>
                  </a:lnTo>
                  <a:lnTo>
                    <a:pt x="94" y="82"/>
                  </a:lnTo>
                  <a:lnTo>
                    <a:pt x="88" y="89"/>
                  </a:lnTo>
                  <a:lnTo>
                    <a:pt x="81" y="93"/>
                  </a:lnTo>
                  <a:lnTo>
                    <a:pt x="75" y="98"/>
                  </a:lnTo>
                  <a:lnTo>
                    <a:pt x="67" y="100"/>
                  </a:lnTo>
                  <a:lnTo>
                    <a:pt x="58" y="101"/>
                  </a:lnTo>
                  <a:lnTo>
                    <a:pt x="49" y="100"/>
                  </a:lnTo>
                  <a:lnTo>
                    <a:pt x="41" y="98"/>
                  </a:lnTo>
                  <a:lnTo>
                    <a:pt x="33" y="93"/>
                  </a:lnTo>
                  <a:lnTo>
                    <a:pt x="27" y="89"/>
                  </a:lnTo>
                  <a:lnTo>
                    <a:pt x="22" y="82"/>
                  </a:lnTo>
                  <a:lnTo>
                    <a:pt x="18" y="74"/>
                  </a:lnTo>
                  <a:lnTo>
                    <a:pt x="15" y="66"/>
                  </a:lnTo>
                  <a:lnTo>
                    <a:pt x="15" y="57"/>
                  </a:lnTo>
                  <a:lnTo>
                    <a:pt x="15" y="49"/>
                  </a:lnTo>
                  <a:lnTo>
                    <a:pt x="18" y="42"/>
                  </a:lnTo>
                  <a:lnTo>
                    <a:pt x="22" y="34"/>
                  </a:lnTo>
                  <a:lnTo>
                    <a:pt x="27" y="27"/>
                  </a:lnTo>
                  <a:lnTo>
                    <a:pt x="33" y="22"/>
                  </a:lnTo>
                  <a:lnTo>
                    <a:pt x="41" y="18"/>
                  </a:lnTo>
                  <a:lnTo>
                    <a:pt x="49" y="16"/>
                  </a:lnTo>
                  <a:lnTo>
                    <a:pt x="58" y="15"/>
                  </a:lnTo>
                  <a:lnTo>
                    <a:pt x="67" y="16"/>
                  </a:lnTo>
                  <a:lnTo>
                    <a:pt x="75" y="18"/>
                  </a:lnTo>
                  <a:lnTo>
                    <a:pt x="81" y="22"/>
                  </a:lnTo>
                  <a:lnTo>
                    <a:pt x="88" y="27"/>
                  </a:lnTo>
                  <a:lnTo>
                    <a:pt x="94" y="34"/>
                  </a:lnTo>
                  <a:lnTo>
                    <a:pt x="97" y="42"/>
                  </a:lnTo>
                  <a:lnTo>
                    <a:pt x="99" y="49"/>
                  </a:lnTo>
                  <a:lnTo>
                    <a:pt x="100" y="57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7" name="Freeform 39"/>
            <p:cNvSpPr>
              <a:spLocks noEditPoints="1"/>
            </p:cNvSpPr>
            <p:nvPr/>
          </p:nvSpPr>
          <p:spPr bwMode="auto">
            <a:xfrm>
              <a:off x="7383806" y="4947086"/>
              <a:ext cx="39689" cy="39691"/>
            </a:xfrm>
            <a:custGeom>
              <a:avLst/>
              <a:gdLst/>
              <a:ahLst/>
              <a:cxnLst>
                <a:cxn ang="0">
                  <a:pos x="100" y="39"/>
                </a:cxn>
                <a:cxn ang="0">
                  <a:pos x="92" y="22"/>
                </a:cxn>
                <a:cxn ang="0">
                  <a:pos x="79" y="8"/>
                </a:cxn>
                <a:cxn ang="0">
                  <a:pos x="61" y="1"/>
                </a:cxn>
                <a:cxn ang="0">
                  <a:pos x="41" y="1"/>
                </a:cxn>
                <a:cxn ang="0">
                  <a:pos x="23" y="8"/>
                </a:cxn>
                <a:cxn ang="0">
                  <a:pos x="9" y="22"/>
                </a:cxn>
                <a:cxn ang="0">
                  <a:pos x="1" y="39"/>
                </a:cxn>
                <a:cxn ang="0">
                  <a:pos x="1" y="59"/>
                </a:cxn>
                <a:cxn ang="0">
                  <a:pos x="9" y="77"/>
                </a:cxn>
                <a:cxn ang="0">
                  <a:pos x="23" y="92"/>
                </a:cxn>
                <a:cxn ang="0">
                  <a:pos x="41" y="99"/>
                </a:cxn>
                <a:cxn ang="0">
                  <a:pos x="61" y="99"/>
                </a:cxn>
                <a:cxn ang="0">
                  <a:pos x="79" y="92"/>
                </a:cxn>
                <a:cxn ang="0">
                  <a:pos x="92" y="77"/>
                </a:cxn>
                <a:cxn ang="0">
                  <a:pos x="100" y="59"/>
                </a:cxn>
                <a:cxn ang="0">
                  <a:pos x="87" y="49"/>
                </a:cxn>
                <a:cxn ang="0">
                  <a:pos x="83" y="64"/>
                </a:cxn>
                <a:cxn ang="0">
                  <a:pos x="75" y="75"/>
                </a:cxn>
                <a:cxn ang="0">
                  <a:pos x="64" y="83"/>
                </a:cxn>
                <a:cxn ang="0">
                  <a:pos x="51" y="85"/>
                </a:cxn>
                <a:cxn ang="0">
                  <a:pos x="36" y="83"/>
                </a:cxn>
                <a:cxn ang="0">
                  <a:pos x="25" y="75"/>
                </a:cxn>
                <a:cxn ang="0">
                  <a:pos x="17" y="64"/>
                </a:cxn>
                <a:cxn ang="0">
                  <a:pos x="15" y="49"/>
                </a:cxn>
                <a:cxn ang="0">
                  <a:pos x="17" y="36"/>
                </a:cxn>
                <a:cxn ang="0">
                  <a:pos x="25" y="25"/>
                </a:cxn>
                <a:cxn ang="0">
                  <a:pos x="36" y="17"/>
                </a:cxn>
                <a:cxn ang="0">
                  <a:pos x="51" y="14"/>
                </a:cxn>
                <a:cxn ang="0">
                  <a:pos x="64" y="17"/>
                </a:cxn>
                <a:cxn ang="0">
                  <a:pos x="75" y="25"/>
                </a:cxn>
                <a:cxn ang="0">
                  <a:pos x="83" y="36"/>
                </a:cxn>
                <a:cxn ang="0">
                  <a:pos x="87" y="49"/>
                </a:cxn>
              </a:cxnLst>
              <a:rect l="0" t="0" r="r" b="b"/>
              <a:pathLst>
                <a:path w="101" h="100">
                  <a:moveTo>
                    <a:pt x="101" y="49"/>
                  </a:moveTo>
                  <a:lnTo>
                    <a:pt x="100" y="39"/>
                  </a:lnTo>
                  <a:lnTo>
                    <a:pt x="97" y="30"/>
                  </a:lnTo>
                  <a:lnTo>
                    <a:pt x="92" y="22"/>
                  </a:lnTo>
                  <a:lnTo>
                    <a:pt x="86" y="14"/>
                  </a:lnTo>
                  <a:lnTo>
                    <a:pt x="79" y="8"/>
                  </a:lnTo>
                  <a:lnTo>
                    <a:pt x="70" y="3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1"/>
                  </a:lnTo>
                  <a:lnTo>
                    <a:pt x="30" y="3"/>
                  </a:lnTo>
                  <a:lnTo>
                    <a:pt x="23" y="8"/>
                  </a:lnTo>
                  <a:lnTo>
                    <a:pt x="15" y="14"/>
                  </a:lnTo>
                  <a:lnTo>
                    <a:pt x="9" y="22"/>
                  </a:lnTo>
                  <a:lnTo>
                    <a:pt x="5" y="30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1" y="59"/>
                  </a:lnTo>
                  <a:lnTo>
                    <a:pt x="5" y="70"/>
                  </a:lnTo>
                  <a:lnTo>
                    <a:pt x="9" y="77"/>
                  </a:lnTo>
                  <a:lnTo>
                    <a:pt x="15" y="85"/>
                  </a:lnTo>
                  <a:lnTo>
                    <a:pt x="23" y="92"/>
                  </a:lnTo>
                  <a:lnTo>
                    <a:pt x="30" y="97"/>
                  </a:lnTo>
                  <a:lnTo>
                    <a:pt x="41" y="99"/>
                  </a:lnTo>
                  <a:lnTo>
                    <a:pt x="51" y="100"/>
                  </a:lnTo>
                  <a:lnTo>
                    <a:pt x="61" y="99"/>
                  </a:lnTo>
                  <a:lnTo>
                    <a:pt x="70" y="97"/>
                  </a:lnTo>
                  <a:lnTo>
                    <a:pt x="79" y="92"/>
                  </a:lnTo>
                  <a:lnTo>
                    <a:pt x="86" y="85"/>
                  </a:lnTo>
                  <a:lnTo>
                    <a:pt x="92" y="77"/>
                  </a:lnTo>
                  <a:lnTo>
                    <a:pt x="97" y="70"/>
                  </a:lnTo>
                  <a:lnTo>
                    <a:pt x="100" y="59"/>
                  </a:lnTo>
                  <a:lnTo>
                    <a:pt x="101" y="49"/>
                  </a:lnTo>
                  <a:close/>
                  <a:moveTo>
                    <a:pt x="87" y="49"/>
                  </a:moveTo>
                  <a:lnTo>
                    <a:pt x="86" y="57"/>
                  </a:lnTo>
                  <a:lnTo>
                    <a:pt x="83" y="64"/>
                  </a:lnTo>
                  <a:lnTo>
                    <a:pt x="80" y="70"/>
                  </a:lnTo>
                  <a:lnTo>
                    <a:pt x="75" y="75"/>
                  </a:lnTo>
                  <a:lnTo>
                    <a:pt x="71" y="80"/>
                  </a:lnTo>
                  <a:lnTo>
                    <a:pt x="64" y="83"/>
                  </a:lnTo>
                  <a:lnTo>
                    <a:pt x="57" y="85"/>
                  </a:lnTo>
                  <a:lnTo>
                    <a:pt x="51" y="85"/>
                  </a:lnTo>
                  <a:lnTo>
                    <a:pt x="43" y="85"/>
                  </a:lnTo>
                  <a:lnTo>
                    <a:pt x="36" y="83"/>
                  </a:lnTo>
                  <a:lnTo>
                    <a:pt x="30" y="80"/>
                  </a:lnTo>
                  <a:lnTo>
                    <a:pt x="25" y="75"/>
                  </a:lnTo>
                  <a:lnTo>
                    <a:pt x="20" y="70"/>
                  </a:lnTo>
                  <a:lnTo>
                    <a:pt x="17" y="64"/>
                  </a:lnTo>
                  <a:lnTo>
                    <a:pt x="16" y="57"/>
                  </a:lnTo>
                  <a:lnTo>
                    <a:pt x="15" y="49"/>
                  </a:lnTo>
                  <a:lnTo>
                    <a:pt x="16" y="43"/>
                  </a:lnTo>
                  <a:lnTo>
                    <a:pt x="17" y="36"/>
                  </a:lnTo>
                  <a:lnTo>
                    <a:pt x="20" y="30"/>
                  </a:lnTo>
                  <a:lnTo>
                    <a:pt x="25" y="25"/>
                  </a:lnTo>
                  <a:lnTo>
                    <a:pt x="30" y="20"/>
                  </a:lnTo>
                  <a:lnTo>
                    <a:pt x="36" y="17"/>
                  </a:lnTo>
                  <a:lnTo>
                    <a:pt x="43" y="14"/>
                  </a:lnTo>
                  <a:lnTo>
                    <a:pt x="51" y="14"/>
                  </a:lnTo>
                  <a:lnTo>
                    <a:pt x="57" y="14"/>
                  </a:lnTo>
                  <a:lnTo>
                    <a:pt x="64" y="17"/>
                  </a:lnTo>
                  <a:lnTo>
                    <a:pt x="71" y="20"/>
                  </a:lnTo>
                  <a:lnTo>
                    <a:pt x="75" y="25"/>
                  </a:lnTo>
                  <a:lnTo>
                    <a:pt x="80" y="30"/>
                  </a:lnTo>
                  <a:lnTo>
                    <a:pt x="83" y="36"/>
                  </a:lnTo>
                  <a:lnTo>
                    <a:pt x="86" y="43"/>
                  </a:lnTo>
                  <a:lnTo>
                    <a:pt x="87" y="4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8" name="Freeform 40"/>
            <p:cNvSpPr>
              <a:spLocks noEditPoints="1"/>
            </p:cNvSpPr>
            <p:nvPr/>
          </p:nvSpPr>
          <p:spPr bwMode="auto">
            <a:xfrm>
              <a:off x="7386982" y="4948674"/>
              <a:ext cx="33339" cy="34928"/>
            </a:xfrm>
            <a:custGeom>
              <a:avLst/>
              <a:gdLst/>
              <a:ahLst/>
              <a:cxnLst>
                <a:cxn ang="0">
                  <a:pos x="84" y="34"/>
                </a:cxn>
                <a:cxn ang="0">
                  <a:pos x="79" y="19"/>
                </a:cxn>
                <a:cxn ang="0">
                  <a:pos x="66" y="7"/>
                </a:cxn>
                <a:cxn ang="0">
                  <a:pos x="52" y="1"/>
                </a:cxn>
                <a:cxn ang="0">
                  <a:pos x="34" y="1"/>
                </a:cxn>
                <a:cxn ang="0">
                  <a:pos x="18" y="7"/>
                </a:cxn>
                <a:cxn ang="0">
                  <a:pos x="7" y="19"/>
                </a:cxn>
                <a:cxn ang="0">
                  <a:pos x="0" y="34"/>
                </a:cxn>
                <a:cxn ang="0">
                  <a:pos x="0" y="51"/>
                </a:cxn>
                <a:cxn ang="0">
                  <a:pos x="7" y="67"/>
                </a:cxn>
                <a:cxn ang="0">
                  <a:pos x="18" y="78"/>
                </a:cxn>
                <a:cxn ang="0">
                  <a:pos x="34" y="85"/>
                </a:cxn>
                <a:cxn ang="0">
                  <a:pos x="52" y="85"/>
                </a:cxn>
                <a:cxn ang="0">
                  <a:pos x="66" y="78"/>
                </a:cxn>
                <a:cxn ang="0">
                  <a:pos x="79" y="67"/>
                </a:cxn>
                <a:cxn ang="0">
                  <a:pos x="84" y="51"/>
                </a:cxn>
                <a:cxn ang="0">
                  <a:pos x="71" y="42"/>
                </a:cxn>
                <a:cxn ang="0">
                  <a:pos x="69" y="54"/>
                </a:cxn>
                <a:cxn ang="0">
                  <a:pos x="63" y="64"/>
                </a:cxn>
                <a:cxn ang="0">
                  <a:pos x="54" y="69"/>
                </a:cxn>
                <a:cxn ang="0">
                  <a:pos x="43" y="72"/>
                </a:cxn>
                <a:cxn ang="0">
                  <a:pos x="31" y="69"/>
                </a:cxn>
                <a:cxn ang="0">
                  <a:pos x="22" y="64"/>
                </a:cxn>
                <a:cxn ang="0">
                  <a:pos x="16" y="54"/>
                </a:cxn>
                <a:cxn ang="0">
                  <a:pos x="13" y="42"/>
                </a:cxn>
                <a:cxn ang="0">
                  <a:pos x="16" y="32"/>
                </a:cxn>
                <a:cxn ang="0">
                  <a:pos x="22" y="22"/>
                </a:cxn>
                <a:cxn ang="0">
                  <a:pos x="31" y="16"/>
                </a:cxn>
                <a:cxn ang="0">
                  <a:pos x="43" y="14"/>
                </a:cxn>
                <a:cxn ang="0">
                  <a:pos x="54" y="16"/>
                </a:cxn>
                <a:cxn ang="0">
                  <a:pos x="63" y="22"/>
                </a:cxn>
                <a:cxn ang="0">
                  <a:pos x="69" y="32"/>
                </a:cxn>
                <a:cxn ang="0">
                  <a:pos x="71" y="42"/>
                </a:cxn>
              </a:cxnLst>
              <a:rect l="0" t="0" r="r" b="b"/>
              <a:pathLst>
                <a:path w="85" h="86">
                  <a:moveTo>
                    <a:pt x="85" y="42"/>
                  </a:moveTo>
                  <a:lnTo>
                    <a:pt x="84" y="34"/>
                  </a:lnTo>
                  <a:lnTo>
                    <a:pt x="82" y="27"/>
                  </a:lnTo>
                  <a:lnTo>
                    <a:pt x="79" y="19"/>
                  </a:lnTo>
                  <a:lnTo>
                    <a:pt x="73" y="12"/>
                  </a:lnTo>
                  <a:lnTo>
                    <a:pt x="66" y="7"/>
                  </a:lnTo>
                  <a:lnTo>
                    <a:pt x="60" y="3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8" y="7"/>
                  </a:lnTo>
                  <a:lnTo>
                    <a:pt x="12" y="12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3" y="59"/>
                  </a:lnTo>
                  <a:lnTo>
                    <a:pt x="7" y="67"/>
                  </a:lnTo>
                  <a:lnTo>
                    <a:pt x="12" y="74"/>
                  </a:lnTo>
                  <a:lnTo>
                    <a:pt x="18" y="78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3" y="86"/>
                  </a:lnTo>
                  <a:lnTo>
                    <a:pt x="52" y="85"/>
                  </a:lnTo>
                  <a:lnTo>
                    <a:pt x="60" y="83"/>
                  </a:lnTo>
                  <a:lnTo>
                    <a:pt x="66" y="78"/>
                  </a:lnTo>
                  <a:lnTo>
                    <a:pt x="73" y="74"/>
                  </a:lnTo>
                  <a:lnTo>
                    <a:pt x="79" y="67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5" y="42"/>
                  </a:lnTo>
                  <a:close/>
                  <a:moveTo>
                    <a:pt x="71" y="42"/>
                  </a:moveTo>
                  <a:lnTo>
                    <a:pt x="71" y="49"/>
                  </a:lnTo>
                  <a:lnTo>
                    <a:pt x="69" y="54"/>
                  </a:lnTo>
                  <a:lnTo>
                    <a:pt x="66" y="59"/>
                  </a:lnTo>
                  <a:lnTo>
                    <a:pt x="63" y="64"/>
                  </a:lnTo>
                  <a:lnTo>
                    <a:pt x="58" y="67"/>
                  </a:lnTo>
                  <a:lnTo>
                    <a:pt x="54" y="69"/>
                  </a:lnTo>
                  <a:lnTo>
                    <a:pt x="48" y="72"/>
                  </a:lnTo>
                  <a:lnTo>
                    <a:pt x="43" y="72"/>
                  </a:lnTo>
                  <a:lnTo>
                    <a:pt x="37" y="72"/>
                  </a:lnTo>
                  <a:lnTo>
                    <a:pt x="31" y="69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5" y="49"/>
                  </a:lnTo>
                  <a:lnTo>
                    <a:pt x="13" y="42"/>
                  </a:lnTo>
                  <a:lnTo>
                    <a:pt x="15" y="37"/>
                  </a:lnTo>
                  <a:lnTo>
                    <a:pt x="16" y="32"/>
                  </a:lnTo>
                  <a:lnTo>
                    <a:pt x="19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1" y="16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8" y="14"/>
                  </a:lnTo>
                  <a:lnTo>
                    <a:pt x="54" y="16"/>
                  </a:lnTo>
                  <a:lnTo>
                    <a:pt x="58" y="19"/>
                  </a:lnTo>
                  <a:lnTo>
                    <a:pt x="63" y="22"/>
                  </a:lnTo>
                  <a:lnTo>
                    <a:pt x="66" y="27"/>
                  </a:lnTo>
                  <a:lnTo>
                    <a:pt x="69" y="32"/>
                  </a:lnTo>
                  <a:lnTo>
                    <a:pt x="71" y="37"/>
                  </a:lnTo>
                  <a:lnTo>
                    <a:pt x="71" y="42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9" name="Freeform 41"/>
            <p:cNvSpPr>
              <a:spLocks noEditPoints="1"/>
            </p:cNvSpPr>
            <p:nvPr/>
          </p:nvSpPr>
          <p:spPr bwMode="auto">
            <a:xfrm>
              <a:off x="7388569" y="4951849"/>
              <a:ext cx="28576" cy="28578"/>
            </a:xfrm>
            <a:custGeom>
              <a:avLst/>
              <a:gdLst/>
              <a:ahLst/>
              <a:cxnLst>
                <a:cxn ang="0">
                  <a:pos x="71" y="29"/>
                </a:cxn>
                <a:cxn ang="0">
                  <a:pos x="65" y="16"/>
                </a:cxn>
                <a:cxn ang="0">
                  <a:pos x="56" y="6"/>
                </a:cxn>
                <a:cxn ang="0">
                  <a:pos x="42" y="0"/>
                </a:cxn>
                <a:cxn ang="0">
                  <a:pos x="28" y="0"/>
                </a:cxn>
                <a:cxn ang="0">
                  <a:pos x="15" y="6"/>
                </a:cxn>
                <a:cxn ang="0">
                  <a:pos x="5" y="16"/>
                </a:cxn>
                <a:cxn ang="0">
                  <a:pos x="1" y="29"/>
                </a:cxn>
                <a:cxn ang="0">
                  <a:pos x="1" y="43"/>
                </a:cxn>
                <a:cxn ang="0">
                  <a:pos x="5" y="56"/>
                </a:cxn>
                <a:cxn ang="0">
                  <a:pos x="15" y="66"/>
                </a:cxn>
                <a:cxn ang="0">
                  <a:pos x="28" y="71"/>
                </a:cxn>
                <a:cxn ang="0">
                  <a:pos x="42" y="71"/>
                </a:cxn>
                <a:cxn ang="0">
                  <a:pos x="56" y="66"/>
                </a:cxn>
                <a:cxn ang="0">
                  <a:pos x="65" y="56"/>
                </a:cxn>
                <a:cxn ang="0">
                  <a:pos x="71" y="43"/>
                </a:cxn>
                <a:cxn ang="0">
                  <a:pos x="57" y="35"/>
                </a:cxn>
                <a:cxn ang="0">
                  <a:pos x="55" y="44"/>
                </a:cxn>
                <a:cxn ang="0">
                  <a:pos x="50" y="51"/>
                </a:cxn>
                <a:cxn ang="0">
                  <a:pos x="44" y="56"/>
                </a:cxn>
                <a:cxn ang="0">
                  <a:pos x="36" y="58"/>
                </a:cxn>
                <a:cxn ang="0">
                  <a:pos x="27" y="56"/>
                </a:cxn>
                <a:cxn ang="0">
                  <a:pos x="20" y="51"/>
                </a:cxn>
                <a:cxn ang="0">
                  <a:pos x="15" y="44"/>
                </a:cxn>
                <a:cxn ang="0">
                  <a:pos x="14" y="35"/>
                </a:cxn>
                <a:cxn ang="0">
                  <a:pos x="15" y="27"/>
                </a:cxn>
                <a:cxn ang="0">
                  <a:pos x="20" y="21"/>
                </a:cxn>
                <a:cxn ang="0">
                  <a:pos x="27" y="16"/>
                </a:cxn>
                <a:cxn ang="0">
                  <a:pos x="36" y="14"/>
                </a:cxn>
                <a:cxn ang="0">
                  <a:pos x="44" y="16"/>
                </a:cxn>
                <a:cxn ang="0">
                  <a:pos x="50" y="21"/>
                </a:cxn>
                <a:cxn ang="0">
                  <a:pos x="55" y="27"/>
                </a:cxn>
                <a:cxn ang="0">
                  <a:pos x="57" y="35"/>
                </a:cxn>
              </a:cxnLst>
              <a:rect l="0" t="0" r="r" b="b"/>
              <a:pathLst>
                <a:path w="72" h="71">
                  <a:moveTo>
                    <a:pt x="72" y="35"/>
                  </a:moveTo>
                  <a:lnTo>
                    <a:pt x="71" y="29"/>
                  </a:lnTo>
                  <a:lnTo>
                    <a:pt x="68" y="22"/>
                  </a:lnTo>
                  <a:lnTo>
                    <a:pt x="65" y="16"/>
                  </a:lnTo>
                  <a:lnTo>
                    <a:pt x="60" y="11"/>
                  </a:lnTo>
                  <a:lnTo>
                    <a:pt x="56" y="6"/>
                  </a:lnTo>
                  <a:lnTo>
                    <a:pt x="49" y="3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1" y="3"/>
                  </a:lnTo>
                  <a:lnTo>
                    <a:pt x="15" y="6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2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2" y="50"/>
                  </a:lnTo>
                  <a:lnTo>
                    <a:pt x="5" y="56"/>
                  </a:lnTo>
                  <a:lnTo>
                    <a:pt x="10" y="61"/>
                  </a:lnTo>
                  <a:lnTo>
                    <a:pt x="15" y="66"/>
                  </a:lnTo>
                  <a:lnTo>
                    <a:pt x="21" y="69"/>
                  </a:lnTo>
                  <a:lnTo>
                    <a:pt x="28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9" y="69"/>
                  </a:lnTo>
                  <a:lnTo>
                    <a:pt x="56" y="66"/>
                  </a:lnTo>
                  <a:lnTo>
                    <a:pt x="60" y="61"/>
                  </a:lnTo>
                  <a:lnTo>
                    <a:pt x="65" y="56"/>
                  </a:lnTo>
                  <a:lnTo>
                    <a:pt x="68" y="50"/>
                  </a:lnTo>
                  <a:lnTo>
                    <a:pt x="71" y="43"/>
                  </a:lnTo>
                  <a:lnTo>
                    <a:pt x="72" y="35"/>
                  </a:lnTo>
                  <a:close/>
                  <a:moveTo>
                    <a:pt x="57" y="35"/>
                  </a:moveTo>
                  <a:lnTo>
                    <a:pt x="57" y="40"/>
                  </a:lnTo>
                  <a:lnTo>
                    <a:pt x="55" y="44"/>
                  </a:lnTo>
                  <a:lnTo>
                    <a:pt x="54" y="48"/>
                  </a:lnTo>
                  <a:lnTo>
                    <a:pt x="50" y="51"/>
                  </a:lnTo>
                  <a:lnTo>
                    <a:pt x="48" y="53"/>
                  </a:lnTo>
                  <a:lnTo>
                    <a:pt x="44" y="56"/>
                  </a:lnTo>
                  <a:lnTo>
                    <a:pt x="40" y="57"/>
                  </a:lnTo>
                  <a:lnTo>
                    <a:pt x="36" y="58"/>
                  </a:lnTo>
                  <a:lnTo>
                    <a:pt x="31" y="57"/>
                  </a:lnTo>
                  <a:lnTo>
                    <a:pt x="27" y="56"/>
                  </a:lnTo>
                  <a:lnTo>
                    <a:pt x="23" y="53"/>
                  </a:lnTo>
                  <a:lnTo>
                    <a:pt x="20" y="51"/>
                  </a:lnTo>
                  <a:lnTo>
                    <a:pt x="18" y="48"/>
                  </a:lnTo>
                  <a:lnTo>
                    <a:pt x="15" y="44"/>
                  </a:lnTo>
                  <a:lnTo>
                    <a:pt x="14" y="40"/>
                  </a:lnTo>
                  <a:lnTo>
                    <a:pt x="14" y="35"/>
                  </a:lnTo>
                  <a:lnTo>
                    <a:pt x="14" y="32"/>
                  </a:lnTo>
                  <a:lnTo>
                    <a:pt x="15" y="27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3" y="18"/>
                  </a:lnTo>
                  <a:lnTo>
                    <a:pt x="27" y="16"/>
                  </a:lnTo>
                  <a:lnTo>
                    <a:pt x="31" y="15"/>
                  </a:lnTo>
                  <a:lnTo>
                    <a:pt x="36" y="14"/>
                  </a:lnTo>
                  <a:lnTo>
                    <a:pt x="40" y="15"/>
                  </a:lnTo>
                  <a:lnTo>
                    <a:pt x="44" y="16"/>
                  </a:lnTo>
                  <a:lnTo>
                    <a:pt x="48" y="18"/>
                  </a:lnTo>
                  <a:lnTo>
                    <a:pt x="50" y="21"/>
                  </a:lnTo>
                  <a:lnTo>
                    <a:pt x="54" y="24"/>
                  </a:lnTo>
                  <a:lnTo>
                    <a:pt x="55" y="27"/>
                  </a:lnTo>
                  <a:lnTo>
                    <a:pt x="57" y="32"/>
                  </a:lnTo>
                  <a:lnTo>
                    <a:pt x="57" y="35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0" name="Freeform 42"/>
            <p:cNvSpPr>
              <a:spLocks noEditPoints="1"/>
            </p:cNvSpPr>
            <p:nvPr/>
          </p:nvSpPr>
          <p:spPr bwMode="auto">
            <a:xfrm>
              <a:off x="7391744" y="4955024"/>
              <a:ext cx="22226" cy="22227"/>
            </a:xfrm>
            <a:custGeom>
              <a:avLst/>
              <a:gdLst/>
              <a:ahLst/>
              <a:cxnLst>
                <a:cxn ang="0">
                  <a:pos x="58" y="28"/>
                </a:cxn>
                <a:cxn ang="0">
                  <a:pos x="58" y="23"/>
                </a:cxn>
                <a:cxn ang="0">
                  <a:pos x="56" y="18"/>
                </a:cxn>
                <a:cxn ang="0">
                  <a:pos x="53" y="13"/>
                </a:cxn>
                <a:cxn ang="0">
                  <a:pos x="50" y="8"/>
                </a:cxn>
                <a:cxn ang="0">
                  <a:pos x="45" y="5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9" y="8"/>
                </a:cxn>
                <a:cxn ang="0">
                  <a:pos x="6" y="13"/>
                </a:cxn>
                <a:cxn ang="0">
                  <a:pos x="3" y="18"/>
                </a:cxn>
                <a:cxn ang="0">
                  <a:pos x="2" y="23"/>
                </a:cxn>
                <a:cxn ang="0">
                  <a:pos x="0" y="28"/>
                </a:cxn>
                <a:cxn ang="0">
                  <a:pos x="2" y="35"/>
                </a:cxn>
                <a:cxn ang="0">
                  <a:pos x="3" y="40"/>
                </a:cxn>
                <a:cxn ang="0">
                  <a:pos x="6" y="45"/>
                </a:cxn>
                <a:cxn ang="0">
                  <a:pos x="9" y="50"/>
                </a:cxn>
                <a:cxn ang="0">
                  <a:pos x="14" y="53"/>
                </a:cxn>
                <a:cxn ang="0">
                  <a:pos x="18" y="55"/>
                </a:cxn>
                <a:cxn ang="0">
                  <a:pos x="24" y="58"/>
                </a:cxn>
                <a:cxn ang="0">
                  <a:pos x="30" y="58"/>
                </a:cxn>
                <a:cxn ang="0">
                  <a:pos x="35" y="58"/>
                </a:cxn>
                <a:cxn ang="0">
                  <a:pos x="41" y="55"/>
                </a:cxn>
                <a:cxn ang="0">
                  <a:pos x="45" y="53"/>
                </a:cxn>
                <a:cxn ang="0">
                  <a:pos x="50" y="50"/>
                </a:cxn>
                <a:cxn ang="0">
                  <a:pos x="53" y="45"/>
                </a:cxn>
                <a:cxn ang="0">
                  <a:pos x="56" y="40"/>
                </a:cxn>
                <a:cxn ang="0">
                  <a:pos x="58" y="35"/>
                </a:cxn>
                <a:cxn ang="0">
                  <a:pos x="58" y="28"/>
                </a:cxn>
                <a:cxn ang="0">
                  <a:pos x="44" y="28"/>
                </a:cxn>
                <a:cxn ang="0">
                  <a:pos x="43" y="34"/>
                </a:cxn>
                <a:cxn ang="0">
                  <a:pos x="40" y="40"/>
                </a:cxn>
                <a:cxn ang="0">
                  <a:pos x="35" y="42"/>
                </a:cxn>
                <a:cxn ang="0">
                  <a:pos x="30" y="43"/>
                </a:cxn>
                <a:cxn ang="0">
                  <a:pos x="24" y="42"/>
                </a:cxn>
                <a:cxn ang="0">
                  <a:pos x="20" y="40"/>
                </a:cxn>
                <a:cxn ang="0">
                  <a:pos x="16" y="34"/>
                </a:cxn>
                <a:cxn ang="0">
                  <a:pos x="15" y="28"/>
                </a:cxn>
                <a:cxn ang="0">
                  <a:pos x="16" y="24"/>
                </a:cxn>
                <a:cxn ang="0">
                  <a:pos x="20" y="18"/>
                </a:cxn>
                <a:cxn ang="0">
                  <a:pos x="24" y="16"/>
                </a:cxn>
                <a:cxn ang="0">
                  <a:pos x="30" y="15"/>
                </a:cxn>
                <a:cxn ang="0">
                  <a:pos x="35" y="16"/>
                </a:cxn>
                <a:cxn ang="0">
                  <a:pos x="40" y="18"/>
                </a:cxn>
                <a:cxn ang="0">
                  <a:pos x="43" y="24"/>
                </a:cxn>
                <a:cxn ang="0">
                  <a:pos x="44" y="28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3" y="13"/>
                  </a:lnTo>
                  <a:lnTo>
                    <a:pt x="50" y="8"/>
                  </a:lnTo>
                  <a:lnTo>
                    <a:pt x="45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9" y="8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2" y="35"/>
                  </a:lnTo>
                  <a:lnTo>
                    <a:pt x="3" y="40"/>
                  </a:lnTo>
                  <a:lnTo>
                    <a:pt x="6" y="45"/>
                  </a:lnTo>
                  <a:lnTo>
                    <a:pt x="9" y="50"/>
                  </a:lnTo>
                  <a:lnTo>
                    <a:pt x="14" y="53"/>
                  </a:lnTo>
                  <a:lnTo>
                    <a:pt x="18" y="55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41" y="55"/>
                  </a:lnTo>
                  <a:lnTo>
                    <a:pt x="45" y="53"/>
                  </a:lnTo>
                  <a:lnTo>
                    <a:pt x="50" y="50"/>
                  </a:lnTo>
                  <a:lnTo>
                    <a:pt x="53" y="45"/>
                  </a:lnTo>
                  <a:lnTo>
                    <a:pt x="56" y="40"/>
                  </a:lnTo>
                  <a:lnTo>
                    <a:pt x="58" y="35"/>
                  </a:lnTo>
                  <a:lnTo>
                    <a:pt x="58" y="28"/>
                  </a:lnTo>
                  <a:close/>
                  <a:moveTo>
                    <a:pt x="44" y="28"/>
                  </a:moveTo>
                  <a:lnTo>
                    <a:pt x="43" y="34"/>
                  </a:lnTo>
                  <a:lnTo>
                    <a:pt x="40" y="40"/>
                  </a:lnTo>
                  <a:lnTo>
                    <a:pt x="35" y="42"/>
                  </a:lnTo>
                  <a:lnTo>
                    <a:pt x="30" y="43"/>
                  </a:lnTo>
                  <a:lnTo>
                    <a:pt x="24" y="42"/>
                  </a:lnTo>
                  <a:lnTo>
                    <a:pt x="20" y="40"/>
                  </a:lnTo>
                  <a:lnTo>
                    <a:pt x="16" y="34"/>
                  </a:lnTo>
                  <a:lnTo>
                    <a:pt x="15" y="28"/>
                  </a:lnTo>
                  <a:lnTo>
                    <a:pt x="16" y="24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30" y="15"/>
                  </a:lnTo>
                  <a:lnTo>
                    <a:pt x="35" y="16"/>
                  </a:lnTo>
                  <a:lnTo>
                    <a:pt x="40" y="18"/>
                  </a:lnTo>
                  <a:lnTo>
                    <a:pt x="43" y="24"/>
                  </a:lnTo>
                  <a:lnTo>
                    <a:pt x="44" y="2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1" name="Freeform 43"/>
            <p:cNvSpPr>
              <a:spLocks/>
            </p:cNvSpPr>
            <p:nvPr/>
          </p:nvSpPr>
          <p:spPr bwMode="auto">
            <a:xfrm>
              <a:off x="7394919" y="4958199"/>
              <a:ext cx="17463" cy="17464"/>
            </a:xfrm>
            <a:custGeom>
              <a:avLst/>
              <a:gdLst/>
              <a:ahLst/>
              <a:cxnLst>
                <a:cxn ang="0">
                  <a:pos x="43" y="21"/>
                </a:cxn>
                <a:cxn ang="0">
                  <a:pos x="43" y="18"/>
                </a:cxn>
                <a:cxn ang="0">
                  <a:pos x="41" y="13"/>
                </a:cxn>
                <a:cxn ang="0">
                  <a:pos x="40" y="10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1"/>
                </a:cxn>
                <a:cxn ang="0">
                  <a:pos x="22" y="0"/>
                </a:cxn>
                <a:cxn ang="0">
                  <a:pos x="17" y="1"/>
                </a:cxn>
                <a:cxn ang="0">
                  <a:pos x="13" y="2"/>
                </a:cxn>
                <a:cxn ang="0">
                  <a:pos x="9" y="4"/>
                </a:cxn>
                <a:cxn ang="0">
                  <a:pos x="6" y="7"/>
                </a:cxn>
                <a:cxn ang="0">
                  <a:pos x="4" y="10"/>
                </a:cxn>
                <a:cxn ang="0">
                  <a:pos x="1" y="13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6"/>
                </a:cxn>
                <a:cxn ang="0">
                  <a:pos x="1" y="30"/>
                </a:cxn>
                <a:cxn ang="0">
                  <a:pos x="4" y="34"/>
                </a:cxn>
                <a:cxn ang="0">
                  <a:pos x="6" y="37"/>
                </a:cxn>
                <a:cxn ang="0">
                  <a:pos x="9" y="39"/>
                </a:cxn>
                <a:cxn ang="0">
                  <a:pos x="13" y="42"/>
                </a:cxn>
                <a:cxn ang="0">
                  <a:pos x="17" y="43"/>
                </a:cxn>
                <a:cxn ang="0">
                  <a:pos x="22" y="44"/>
                </a:cxn>
                <a:cxn ang="0">
                  <a:pos x="26" y="43"/>
                </a:cxn>
                <a:cxn ang="0">
                  <a:pos x="30" y="42"/>
                </a:cxn>
                <a:cxn ang="0">
                  <a:pos x="34" y="39"/>
                </a:cxn>
                <a:cxn ang="0">
                  <a:pos x="36" y="37"/>
                </a:cxn>
                <a:cxn ang="0">
                  <a:pos x="40" y="34"/>
                </a:cxn>
                <a:cxn ang="0">
                  <a:pos x="41" y="30"/>
                </a:cxn>
                <a:cxn ang="0">
                  <a:pos x="43" y="26"/>
                </a:cxn>
                <a:cxn ang="0">
                  <a:pos x="43" y="21"/>
                </a:cxn>
              </a:cxnLst>
              <a:rect l="0" t="0" r="r" b="b"/>
              <a:pathLst>
                <a:path w="43" h="44">
                  <a:moveTo>
                    <a:pt x="43" y="21"/>
                  </a:moveTo>
                  <a:lnTo>
                    <a:pt x="43" y="18"/>
                  </a:lnTo>
                  <a:lnTo>
                    <a:pt x="41" y="13"/>
                  </a:lnTo>
                  <a:lnTo>
                    <a:pt x="40" y="10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7"/>
                  </a:lnTo>
                  <a:lnTo>
                    <a:pt x="4" y="10"/>
                  </a:lnTo>
                  <a:lnTo>
                    <a:pt x="1" y="13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7" y="43"/>
                  </a:lnTo>
                  <a:lnTo>
                    <a:pt x="22" y="44"/>
                  </a:lnTo>
                  <a:lnTo>
                    <a:pt x="26" y="43"/>
                  </a:lnTo>
                  <a:lnTo>
                    <a:pt x="30" y="42"/>
                  </a:lnTo>
                  <a:lnTo>
                    <a:pt x="34" y="39"/>
                  </a:lnTo>
                  <a:lnTo>
                    <a:pt x="36" y="37"/>
                  </a:lnTo>
                  <a:lnTo>
                    <a:pt x="40" y="34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2" name="Freeform 44"/>
            <p:cNvSpPr>
              <a:spLocks/>
            </p:cNvSpPr>
            <p:nvPr/>
          </p:nvSpPr>
          <p:spPr bwMode="auto">
            <a:xfrm>
              <a:off x="7398095" y="4961375"/>
              <a:ext cx="11113" cy="11113"/>
            </a:xfrm>
            <a:custGeom>
              <a:avLst/>
              <a:gdLst/>
              <a:ahLst/>
              <a:cxnLst>
                <a:cxn ang="0">
                  <a:pos x="29" y="13"/>
                </a:cxn>
                <a:cxn ang="0">
                  <a:pos x="28" y="9"/>
                </a:cxn>
                <a:cxn ang="0">
                  <a:pos x="25" y="3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3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8" y="19"/>
                </a:cxn>
                <a:cxn ang="0">
                  <a:pos x="29" y="13"/>
                </a:cxn>
              </a:cxnLst>
              <a:rect l="0" t="0" r="r" b="b"/>
              <a:pathLst>
                <a:path w="29" h="28">
                  <a:moveTo>
                    <a:pt x="29" y="13"/>
                  </a:moveTo>
                  <a:lnTo>
                    <a:pt x="28" y="9"/>
                  </a:lnTo>
                  <a:lnTo>
                    <a:pt x="25" y="3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3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8" y="19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3" name="Freeform 45"/>
            <p:cNvSpPr>
              <a:spLocks/>
            </p:cNvSpPr>
            <p:nvPr/>
          </p:nvSpPr>
          <p:spPr bwMode="auto">
            <a:xfrm>
              <a:off x="7399682" y="4962962"/>
              <a:ext cx="6350" cy="6351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1" y="10"/>
                </a:cxn>
                <a:cxn ang="0">
                  <a:pos x="2" y="12"/>
                </a:cxn>
                <a:cxn ang="0">
                  <a:pos x="4" y="13"/>
                </a:cxn>
                <a:cxn ang="0">
                  <a:pos x="8" y="14"/>
                </a:cxn>
                <a:cxn ang="0">
                  <a:pos x="10" y="13"/>
                </a:cxn>
                <a:cxn ang="0">
                  <a:pos x="12" y="12"/>
                </a:cxn>
                <a:cxn ang="0">
                  <a:pos x="14" y="10"/>
                </a:cxn>
                <a:cxn ang="0">
                  <a:pos x="14" y="6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4" name="Freeform 46"/>
            <p:cNvSpPr>
              <a:spLocks noEditPoints="1"/>
            </p:cNvSpPr>
            <p:nvPr/>
          </p:nvSpPr>
          <p:spPr bwMode="auto">
            <a:xfrm>
              <a:off x="7355230" y="4934385"/>
              <a:ext cx="146057" cy="136537"/>
            </a:xfrm>
            <a:custGeom>
              <a:avLst/>
              <a:gdLst/>
              <a:ahLst/>
              <a:cxnLst>
                <a:cxn ang="0">
                  <a:pos x="288" y="82"/>
                </a:cxn>
                <a:cxn ang="0">
                  <a:pos x="271" y="209"/>
                </a:cxn>
                <a:cxn ang="0">
                  <a:pos x="263" y="128"/>
                </a:cxn>
                <a:cxn ang="0">
                  <a:pos x="245" y="153"/>
                </a:cxn>
                <a:cxn ang="0">
                  <a:pos x="234" y="315"/>
                </a:cxn>
                <a:cxn ang="0">
                  <a:pos x="53" y="179"/>
                </a:cxn>
                <a:cxn ang="0">
                  <a:pos x="36" y="167"/>
                </a:cxn>
                <a:cxn ang="0">
                  <a:pos x="22" y="154"/>
                </a:cxn>
                <a:cxn ang="0">
                  <a:pos x="8" y="138"/>
                </a:cxn>
                <a:cxn ang="0">
                  <a:pos x="0" y="142"/>
                </a:cxn>
                <a:cxn ang="0">
                  <a:pos x="1" y="175"/>
                </a:cxn>
                <a:cxn ang="0">
                  <a:pos x="8" y="211"/>
                </a:cxn>
                <a:cxn ang="0">
                  <a:pos x="23" y="244"/>
                </a:cxn>
                <a:cxn ang="0">
                  <a:pos x="42" y="273"/>
                </a:cxn>
                <a:cxn ang="0">
                  <a:pos x="67" y="298"/>
                </a:cxn>
                <a:cxn ang="0">
                  <a:pos x="97" y="318"/>
                </a:cxn>
                <a:cxn ang="0">
                  <a:pos x="130" y="332"/>
                </a:cxn>
                <a:cxn ang="0">
                  <a:pos x="166" y="339"/>
                </a:cxn>
                <a:cxn ang="0">
                  <a:pos x="203" y="339"/>
                </a:cxn>
                <a:cxn ang="0">
                  <a:pos x="239" y="332"/>
                </a:cxn>
                <a:cxn ang="0">
                  <a:pos x="271" y="318"/>
                </a:cxn>
                <a:cxn ang="0">
                  <a:pos x="301" y="298"/>
                </a:cxn>
                <a:cxn ang="0">
                  <a:pos x="326" y="273"/>
                </a:cxn>
                <a:cxn ang="0">
                  <a:pos x="346" y="244"/>
                </a:cxn>
                <a:cxn ang="0">
                  <a:pos x="360" y="211"/>
                </a:cxn>
                <a:cxn ang="0">
                  <a:pos x="367" y="175"/>
                </a:cxn>
                <a:cxn ang="0">
                  <a:pos x="368" y="144"/>
                </a:cxn>
                <a:cxn ang="0">
                  <a:pos x="365" y="120"/>
                </a:cxn>
                <a:cxn ang="0">
                  <a:pos x="358" y="97"/>
                </a:cxn>
                <a:cxn ang="0">
                  <a:pos x="349" y="76"/>
                </a:cxn>
                <a:cxn ang="0">
                  <a:pos x="338" y="56"/>
                </a:cxn>
                <a:cxn ang="0">
                  <a:pos x="324" y="37"/>
                </a:cxn>
                <a:cxn ang="0">
                  <a:pos x="308" y="21"/>
                </a:cxn>
                <a:cxn ang="0">
                  <a:pos x="290" y="6"/>
                </a:cxn>
                <a:cxn ang="0">
                  <a:pos x="285" y="15"/>
                </a:cxn>
                <a:cxn ang="0">
                  <a:pos x="288" y="32"/>
                </a:cxn>
                <a:cxn ang="0">
                  <a:pos x="287" y="49"/>
                </a:cxn>
                <a:cxn ang="0">
                  <a:pos x="284" y="82"/>
                </a:cxn>
                <a:cxn ang="0">
                  <a:pos x="214" y="270"/>
                </a:cxn>
                <a:cxn ang="0">
                  <a:pos x="205" y="183"/>
                </a:cxn>
                <a:cxn ang="0">
                  <a:pos x="178" y="207"/>
                </a:cxn>
                <a:cxn ang="0">
                  <a:pos x="159" y="199"/>
                </a:cxn>
                <a:cxn ang="0">
                  <a:pos x="142" y="201"/>
                </a:cxn>
                <a:cxn ang="0">
                  <a:pos x="126" y="201"/>
                </a:cxn>
              </a:cxnLst>
              <a:rect l="0" t="0" r="r" b="b"/>
              <a:pathLst>
                <a:path w="368" h="341">
                  <a:moveTo>
                    <a:pt x="284" y="82"/>
                  </a:moveTo>
                  <a:lnTo>
                    <a:pt x="288" y="82"/>
                  </a:lnTo>
                  <a:lnTo>
                    <a:pt x="289" y="209"/>
                  </a:lnTo>
                  <a:lnTo>
                    <a:pt x="271" y="209"/>
                  </a:lnTo>
                  <a:lnTo>
                    <a:pt x="271" y="114"/>
                  </a:lnTo>
                  <a:lnTo>
                    <a:pt x="263" y="128"/>
                  </a:lnTo>
                  <a:lnTo>
                    <a:pt x="254" y="141"/>
                  </a:lnTo>
                  <a:lnTo>
                    <a:pt x="245" y="153"/>
                  </a:lnTo>
                  <a:lnTo>
                    <a:pt x="234" y="163"/>
                  </a:lnTo>
                  <a:lnTo>
                    <a:pt x="234" y="315"/>
                  </a:lnTo>
                  <a:lnTo>
                    <a:pt x="62" y="184"/>
                  </a:lnTo>
                  <a:lnTo>
                    <a:pt x="53" y="179"/>
                  </a:lnTo>
                  <a:lnTo>
                    <a:pt x="44" y="173"/>
                  </a:lnTo>
                  <a:lnTo>
                    <a:pt x="36" y="167"/>
                  </a:lnTo>
                  <a:lnTo>
                    <a:pt x="28" y="161"/>
                  </a:lnTo>
                  <a:lnTo>
                    <a:pt x="22" y="154"/>
                  </a:lnTo>
                  <a:lnTo>
                    <a:pt x="14" y="146"/>
                  </a:lnTo>
                  <a:lnTo>
                    <a:pt x="8" y="138"/>
                  </a:lnTo>
                  <a:lnTo>
                    <a:pt x="2" y="129"/>
                  </a:lnTo>
                  <a:lnTo>
                    <a:pt x="0" y="142"/>
                  </a:lnTo>
                  <a:lnTo>
                    <a:pt x="0" y="156"/>
                  </a:lnTo>
                  <a:lnTo>
                    <a:pt x="1" y="175"/>
                  </a:lnTo>
                  <a:lnTo>
                    <a:pt x="4" y="193"/>
                  </a:lnTo>
                  <a:lnTo>
                    <a:pt x="8" y="211"/>
                  </a:lnTo>
                  <a:lnTo>
                    <a:pt x="15" y="228"/>
                  </a:lnTo>
                  <a:lnTo>
                    <a:pt x="23" y="244"/>
                  </a:lnTo>
                  <a:lnTo>
                    <a:pt x="32" y="260"/>
                  </a:lnTo>
                  <a:lnTo>
                    <a:pt x="42" y="273"/>
                  </a:lnTo>
                  <a:lnTo>
                    <a:pt x="54" y="287"/>
                  </a:lnTo>
                  <a:lnTo>
                    <a:pt x="67" y="298"/>
                  </a:lnTo>
                  <a:lnTo>
                    <a:pt x="81" y="309"/>
                  </a:lnTo>
                  <a:lnTo>
                    <a:pt x="97" y="318"/>
                  </a:lnTo>
                  <a:lnTo>
                    <a:pt x="113" y="326"/>
                  </a:lnTo>
                  <a:lnTo>
                    <a:pt x="130" y="332"/>
                  </a:lnTo>
                  <a:lnTo>
                    <a:pt x="148" y="336"/>
                  </a:lnTo>
                  <a:lnTo>
                    <a:pt x="166" y="339"/>
                  </a:lnTo>
                  <a:lnTo>
                    <a:pt x="184" y="341"/>
                  </a:lnTo>
                  <a:lnTo>
                    <a:pt x="203" y="339"/>
                  </a:lnTo>
                  <a:lnTo>
                    <a:pt x="221" y="336"/>
                  </a:lnTo>
                  <a:lnTo>
                    <a:pt x="239" y="332"/>
                  </a:lnTo>
                  <a:lnTo>
                    <a:pt x="256" y="326"/>
                  </a:lnTo>
                  <a:lnTo>
                    <a:pt x="271" y="318"/>
                  </a:lnTo>
                  <a:lnTo>
                    <a:pt x="287" y="309"/>
                  </a:lnTo>
                  <a:lnTo>
                    <a:pt x="301" y="298"/>
                  </a:lnTo>
                  <a:lnTo>
                    <a:pt x="314" y="287"/>
                  </a:lnTo>
                  <a:lnTo>
                    <a:pt x="326" y="273"/>
                  </a:lnTo>
                  <a:lnTo>
                    <a:pt x="337" y="260"/>
                  </a:lnTo>
                  <a:lnTo>
                    <a:pt x="346" y="244"/>
                  </a:lnTo>
                  <a:lnTo>
                    <a:pt x="353" y="228"/>
                  </a:lnTo>
                  <a:lnTo>
                    <a:pt x="360" y="211"/>
                  </a:lnTo>
                  <a:lnTo>
                    <a:pt x="365" y="193"/>
                  </a:lnTo>
                  <a:lnTo>
                    <a:pt x="367" y="175"/>
                  </a:lnTo>
                  <a:lnTo>
                    <a:pt x="368" y="156"/>
                  </a:lnTo>
                  <a:lnTo>
                    <a:pt x="368" y="144"/>
                  </a:lnTo>
                  <a:lnTo>
                    <a:pt x="367" y="132"/>
                  </a:lnTo>
                  <a:lnTo>
                    <a:pt x="365" y="120"/>
                  </a:lnTo>
                  <a:lnTo>
                    <a:pt x="361" y="109"/>
                  </a:lnTo>
                  <a:lnTo>
                    <a:pt x="358" y="97"/>
                  </a:lnTo>
                  <a:lnTo>
                    <a:pt x="355" y="86"/>
                  </a:lnTo>
                  <a:lnTo>
                    <a:pt x="349" y="76"/>
                  </a:lnTo>
                  <a:lnTo>
                    <a:pt x="344" y="65"/>
                  </a:lnTo>
                  <a:lnTo>
                    <a:pt x="338" y="56"/>
                  </a:lnTo>
                  <a:lnTo>
                    <a:pt x="331" y="46"/>
                  </a:lnTo>
                  <a:lnTo>
                    <a:pt x="324" y="37"/>
                  </a:lnTo>
                  <a:lnTo>
                    <a:pt x="316" y="29"/>
                  </a:lnTo>
                  <a:lnTo>
                    <a:pt x="308" y="21"/>
                  </a:lnTo>
                  <a:lnTo>
                    <a:pt x="299" y="13"/>
                  </a:lnTo>
                  <a:lnTo>
                    <a:pt x="290" y="6"/>
                  </a:lnTo>
                  <a:lnTo>
                    <a:pt x="280" y="0"/>
                  </a:lnTo>
                  <a:lnTo>
                    <a:pt x="285" y="15"/>
                  </a:lnTo>
                  <a:lnTo>
                    <a:pt x="287" y="32"/>
                  </a:lnTo>
                  <a:lnTo>
                    <a:pt x="288" y="32"/>
                  </a:lnTo>
                  <a:lnTo>
                    <a:pt x="287" y="49"/>
                  </a:lnTo>
                  <a:lnTo>
                    <a:pt x="287" y="49"/>
                  </a:lnTo>
                  <a:lnTo>
                    <a:pt x="286" y="66"/>
                  </a:lnTo>
                  <a:lnTo>
                    <a:pt x="284" y="82"/>
                  </a:lnTo>
                  <a:close/>
                  <a:moveTo>
                    <a:pt x="119" y="200"/>
                  </a:moveTo>
                  <a:lnTo>
                    <a:pt x="214" y="270"/>
                  </a:lnTo>
                  <a:lnTo>
                    <a:pt x="213" y="179"/>
                  </a:lnTo>
                  <a:lnTo>
                    <a:pt x="205" y="183"/>
                  </a:lnTo>
                  <a:lnTo>
                    <a:pt x="198" y="186"/>
                  </a:lnTo>
                  <a:lnTo>
                    <a:pt x="178" y="207"/>
                  </a:lnTo>
                  <a:lnTo>
                    <a:pt x="168" y="197"/>
                  </a:lnTo>
                  <a:lnTo>
                    <a:pt x="159" y="199"/>
                  </a:lnTo>
                  <a:lnTo>
                    <a:pt x="150" y="200"/>
                  </a:lnTo>
                  <a:lnTo>
                    <a:pt x="142" y="201"/>
                  </a:lnTo>
                  <a:lnTo>
                    <a:pt x="133" y="201"/>
                  </a:lnTo>
                  <a:lnTo>
                    <a:pt x="126" y="201"/>
                  </a:lnTo>
                  <a:lnTo>
                    <a:pt x="119" y="200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5" name="Freeform 47"/>
            <p:cNvSpPr>
              <a:spLocks noEditPoints="1"/>
            </p:cNvSpPr>
            <p:nvPr/>
          </p:nvSpPr>
          <p:spPr bwMode="auto">
            <a:xfrm>
              <a:off x="7377456" y="4993128"/>
              <a:ext cx="123831" cy="66681"/>
            </a:xfrm>
            <a:custGeom>
              <a:avLst/>
              <a:gdLst/>
              <a:ahLst/>
              <a:cxnLst>
                <a:cxn ang="0">
                  <a:pos x="20" y="161"/>
                </a:cxn>
                <a:cxn ang="0">
                  <a:pos x="33" y="164"/>
                </a:cxn>
                <a:cxn ang="0">
                  <a:pos x="47" y="165"/>
                </a:cxn>
                <a:cxn ang="0">
                  <a:pos x="60" y="166"/>
                </a:cxn>
                <a:cxn ang="0">
                  <a:pos x="75" y="167"/>
                </a:cxn>
                <a:cxn ang="0">
                  <a:pos x="95" y="166"/>
                </a:cxn>
                <a:cxn ang="0">
                  <a:pos x="117" y="164"/>
                </a:cxn>
                <a:cxn ang="0">
                  <a:pos x="137" y="160"/>
                </a:cxn>
                <a:cxn ang="0">
                  <a:pos x="156" y="154"/>
                </a:cxn>
                <a:cxn ang="0">
                  <a:pos x="146" y="146"/>
                </a:cxn>
                <a:cxn ang="0">
                  <a:pos x="128" y="151"/>
                </a:cxn>
                <a:cxn ang="0">
                  <a:pos x="111" y="154"/>
                </a:cxn>
                <a:cxn ang="0">
                  <a:pos x="93" y="155"/>
                </a:cxn>
                <a:cxn ang="0">
                  <a:pos x="75" y="156"/>
                </a:cxn>
                <a:cxn ang="0">
                  <a:pos x="55" y="155"/>
                </a:cxn>
                <a:cxn ang="0">
                  <a:pos x="37" y="153"/>
                </a:cxn>
                <a:cxn ang="0">
                  <a:pos x="18" y="149"/>
                </a:cxn>
                <a:cxn ang="0">
                  <a:pos x="0" y="145"/>
                </a:cxn>
                <a:cxn ang="0">
                  <a:pos x="10" y="154"/>
                </a:cxn>
                <a:cxn ang="0">
                  <a:pos x="20" y="161"/>
                </a:cxn>
                <a:cxn ang="0">
                  <a:pos x="176" y="147"/>
                </a:cxn>
                <a:cxn ang="0">
                  <a:pos x="196" y="137"/>
                </a:cxn>
                <a:cxn ang="0">
                  <a:pos x="217" y="126"/>
                </a:cxn>
                <a:cxn ang="0">
                  <a:pos x="236" y="112"/>
                </a:cxn>
                <a:cxn ang="0">
                  <a:pos x="254" y="98"/>
                </a:cxn>
                <a:cxn ang="0">
                  <a:pos x="270" y="82"/>
                </a:cxn>
                <a:cxn ang="0">
                  <a:pos x="284" y="64"/>
                </a:cxn>
                <a:cxn ang="0">
                  <a:pos x="298" y="46"/>
                </a:cxn>
                <a:cxn ang="0">
                  <a:pos x="310" y="26"/>
                </a:cxn>
                <a:cxn ang="0">
                  <a:pos x="310" y="19"/>
                </a:cxn>
                <a:cxn ang="0">
                  <a:pos x="310" y="11"/>
                </a:cxn>
                <a:cxn ang="0">
                  <a:pos x="310" y="5"/>
                </a:cxn>
                <a:cxn ang="0">
                  <a:pos x="310" y="0"/>
                </a:cxn>
                <a:cxn ang="0">
                  <a:pos x="304" y="11"/>
                </a:cxn>
                <a:cxn ang="0">
                  <a:pos x="299" y="22"/>
                </a:cxn>
                <a:cxn ang="0">
                  <a:pos x="293" y="32"/>
                </a:cxn>
                <a:cxn ang="0">
                  <a:pos x="286" y="43"/>
                </a:cxn>
                <a:cxn ang="0">
                  <a:pos x="280" y="53"/>
                </a:cxn>
                <a:cxn ang="0">
                  <a:pos x="272" y="63"/>
                </a:cxn>
                <a:cxn ang="0">
                  <a:pos x="264" y="72"/>
                </a:cxn>
                <a:cxn ang="0">
                  <a:pos x="256" y="81"/>
                </a:cxn>
                <a:cxn ang="0">
                  <a:pos x="247" y="89"/>
                </a:cxn>
                <a:cxn ang="0">
                  <a:pos x="238" y="97"/>
                </a:cxn>
                <a:cxn ang="0">
                  <a:pos x="228" y="104"/>
                </a:cxn>
                <a:cxn ang="0">
                  <a:pos x="219" y="111"/>
                </a:cxn>
                <a:cxn ang="0">
                  <a:pos x="209" y="118"/>
                </a:cxn>
                <a:cxn ang="0">
                  <a:pos x="198" y="125"/>
                </a:cxn>
                <a:cxn ang="0">
                  <a:pos x="187" y="130"/>
                </a:cxn>
                <a:cxn ang="0">
                  <a:pos x="176" y="135"/>
                </a:cxn>
                <a:cxn ang="0">
                  <a:pos x="176" y="147"/>
                </a:cxn>
              </a:cxnLst>
              <a:rect l="0" t="0" r="r" b="b"/>
              <a:pathLst>
                <a:path w="310" h="167">
                  <a:moveTo>
                    <a:pt x="20" y="161"/>
                  </a:moveTo>
                  <a:lnTo>
                    <a:pt x="33" y="164"/>
                  </a:lnTo>
                  <a:lnTo>
                    <a:pt x="47" y="165"/>
                  </a:lnTo>
                  <a:lnTo>
                    <a:pt x="60" y="166"/>
                  </a:lnTo>
                  <a:lnTo>
                    <a:pt x="75" y="167"/>
                  </a:lnTo>
                  <a:lnTo>
                    <a:pt x="95" y="166"/>
                  </a:lnTo>
                  <a:lnTo>
                    <a:pt x="117" y="164"/>
                  </a:lnTo>
                  <a:lnTo>
                    <a:pt x="137" y="160"/>
                  </a:lnTo>
                  <a:lnTo>
                    <a:pt x="156" y="154"/>
                  </a:lnTo>
                  <a:lnTo>
                    <a:pt x="146" y="146"/>
                  </a:lnTo>
                  <a:lnTo>
                    <a:pt x="128" y="151"/>
                  </a:lnTo>
                  <a:lnTo>
                    <a:pt x="111" y="154"/>
                  </a:lnTo>
                  <a:lnTo>
                    <a:pt x="93" y="155"/>
                  </a:lnTo>
                  <a:lnTo>
                    <a:pt x="75" y="156"/>
                  </a:lnTo>
                  <a:lnTo>
                    <a:pt x="55" y="155"/>
                  </a:lnTo>
                  <a:lnTo>
                    <a:pt x="37" y="153"/>
                  </a:lnTo>
                  <a:lnTo>
                    <a:pt x="18" y="149"/>
                  </a:lnTo>
                  <a:lnTo>
                    <a:pt x="0" y="145"/>
                  </a:lnTo>
                  <a:lnTo>
                    <a:pt x="10" y="154"/>
                  </a:lnTo>
                  <a:lnTo>
                    <a:pt x="20" y="161"/>
                  </a:lnTo>
                  <a:close/>
                  <a:moveTo>
                    <a:pt x="176" y="147"/>
                  </a:moveTo>
                  <a:lnTo>
                    <a:pt x="196" y="137"/>
                  </a:lnTo>
                  <a:lnTo>
                    <a:pt x="217" y="126"/>
                  </a:lnTo>
                  <a:lnTo>
                    <a:pt x="236" y="112"/>
                  </a:lnTo>
                  <a:lnTo>
                    <a:pt x="254" y="98"/>
                  </a:lnTo>
                  <a:lnTo>
                    <a:pt x="270" y="82"/>
                  </a:lnTo>
                  <a:lnTo>
                    <a:pt x="284" y="64"/>
                  </a:lnTo>
                  <a:lnTo>
                    <a:pt x="298" y="46"/>
                  </a:lnTo>
                  <a:lnTo>
                    <a:pt x="310" y="26"/>
                  </a:lnTo>
                  <a:lnTo>
                    <a:pt x="310" y="19"/>
                  </a:lnTo>
                  <a:lnTo>
                    <a:pt x="310" y="11"/>
                  </a:lnTo>
                  <a:lnTo>
                    <a:pt x="310" y="5"/>
                  </a:lnTo>
                  <a:lnTo>
                    <a:pt x="310" y="0"/>
                  </a:lnTo>
                  <a:lnTo>
                    <a:pt x="304" y="11"/>
                  </a:lnTo>
                  <a:lnTo>
                    <a:pt x="299" y="22"/>
                  </a:lnTo>
                  <a:lnTo>
                    <a:pt x="293" y="32"/>
                  </a:lnTo>
                  <a:lnTo>
                    <a:pt x="286" y="43"/>
                  </a:lnTo>
                  <a:lnTo>
                    <a:pt x="280" y="53"/>
                  </a:lnTo>
                  <a:lnTo>
                    <a:pt x="272" y="63"/>
                  </a:lnTo>
                  <a:lnTo>
                    <a:pt x="264" y="72"/>
                  </a:lnTo>
                  <a:lnTo>
                    <a:pt x="256" y="81"/>
                  </a:lnTo>
                  <a:lnTo>
                    <a:pt x="247" y="89"/>
                  </a:lnTo>
                  <a:lnTo>
                    <a:pt x="238" y="97"/>
                  </a:lnTo>
                  <a:lnTo>
                    <a:pt x="228" y="104"/>
                  </a:lnTo>
                  <a:lnTo>
                    <a:pt x="219" y="111"/>
                  </a:lnTo>
                  <a:lnTo>
                    <a:pt x="209" y="118"/>
                  </a:lnTo>
                  <a:lnTo>
                    <a:pt x="198" y="125"/>
                  </a:lnTo>
                  <a:lnTo>
                    <a:pt x="187" y="130"/>
                  </a:lnTo>
                  <a:lnTo>
                    <a:pt x="176" y="135"/>
                  </a:lnTo>
                  <a:lnTo>
                    <a:pt x="176" y="147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6" name="Freeform 48"/>
            <p:cNvSpPr>
              <a:spLocks noEditPoints="1"/>
            </p:cNvSpPr>
            <p:nvPr/>
          </p:nvSpPr>
          <p:spPr bwMode="auto">
            <a:xfrm>
              <a:off x="7374281" y="4988365"/>
              <a:ext cx="127006" cy="68269"/>
            </a:xfrm>
            <a:custGeom>
              <a:avLst/>
              <a:gdLst/>
              <a:ahLst/>
              <a:cxnLst>
                <a:cxn ang="0">
                  <a:pos x="18" y="165"/>
                </a:cxn>
                <a:cxn ang="0">
                  <a:pos x="33" y="169"/>
                </a:cxn>
                <a:cxn ang="0">
                  <a:pos x="49" y="172"/>
                </a:cxn>
                <a:cxn ang="0">
                  <a:pos x="66" y="173"/>
                </a:cxn>
                <a:cxn ang="0">
                  <a:pos x="83" y="174"/>
                </a:cxn>
                <a:cxn ang="0">
                  <a:pos x="102" y="173"/>
                </a:cxn>
                <a:cxn ang="0">
                  <a:pos x="121" y="170"/>
                </a:cxn>
                <a:cxn ang="0">
                  <a:pos x="140" y="167"/>
                </a:cxn>
                <a:cxn ang="0">
                  <a:pos x="158" y="163"/>
                </a:cxn>
                <a:cxn ang="0">
                  <a:pos x="148" y="154"/>
                </a:cxn>
                <a:cxn ang="0">
                  <a:pos x="132" y="158"/>
                </a:cxn>
                <a:cxn ang="0">
                  <a:pos x="116" y="160"/>
                </a:cxn>
                <a:cxn ang="0">
                  <a:pos x="100" y="163"/>
                </a:cxn>
                <a:cxn ang="0">
                  <a:pos x="83" y="163"/>
                </a:cxn>
                <a:cxn ang="0">
                  <a:pos x="60" y="161"/>
                </a:cxn>
                <a:cxn ang="0">
                  <a:pos x="40" y="159"/>
                </a:cxn>
                <a:cxn ang="0">
                  <a:pos x="19" y="155"/>
                </a:cxn>
                <a:cxn ang="0">
                  <a:pos x="0" y="148"/>
                </a:cxn>
                <a:cxn ang="0">
                  <a:pos x="8" y="157"/>
                </a:cxn>
                <a:cxn ang="0">
                  <a:pos x="18" y="165"/>
                </a:cxn>
                <a:cxn ang="0">
                  <a:pos x="184" y="154"/>
                </a:cxn>
                <a:cxn ang="0">
                  <a:pos x="206" y="142"/>
                </a:cxn>
                <a:cxn ang="0">
                  <a:pos x="226" y="131"/>
                </a:cxn>
                <a:cxn ang="0">
                  <a:pos x="245" y="116"/>
                </a:cxn>
                <a:cxn ang="0">
                  <a:pos x="263" y="101"/>
                </a:cxn>
                <a:cxn ang="0">
                  <a:pos x="279" y="84"/>
                </a:cxn>
                <a:cxn ang="0">
                  <a:pos x="293" y="66"/>
                </a:cxn>
                <a:cxn ang="0">
                  <a:pos x="307" y="46"/>
                </a:cxn>
                <a:cxn ang="0">
                  <a:pos x="318" y="24"/>
                </a:cxn>
                <a:cxn ang="0">
                  <a:pos x="318" y="23"/>
                </a:cxn>
                <a:cxn ang="0">
                  <a:pos x="318" y="12"/>
                </a:cxn>
                <a:cxn ang="0">
                  <a:pos x="317" y="0"/>
                </a:cxn>
                <a:cxn ang="0">
                  <a:pos x="312" y="12"/>
                </a:cxn>
                <a:cxn ang="0">
                  <a:pos x="307" y="23"/>
                </a:cxn>
                <a:cxn ang="0">
                  <a:pos x="301" y="34"/>
                </a:cxn>
                <a:cxn ang="0">
                  <a:pos x="294" y="44"/>
                </a:cxn>
                <a:cxn ang="0">
                  <a:pos x="288" y="56"/>
                </a:cxn>
                <a:cxn ang="0">
                  <a:pos x="281" y="65"/>
                </a:cxn>
                <a:cxn ang="0">
                  <a:pos x="273" y="75"/>
                </a:cxn>
                <a:cxn ang="0">
                  <a:pos x="264" y="84"/>
                </a:cxn>
                <a:cxn ang="0">
                  <a:pos x="256" y="93"/>
                </a:cxn>
                <a:cxn ang="0">
                  <a:pos x="246" y="101"/>
                </a:cxn>
                <a:cxn ang="0">
                  <a:pos x="237" y="109"/>
                </a:cxn>
                <a:cxn ang="0">
                  <a:pos x="227" y="116"/>
                </a:cxn>
                <a:cxn ang="0">
                  <a:pos x="217" y="123"/>
                </a:cxn>
                <a:cxn ang="0">
                  <a:pos x="207" y="130"/>
                </a:cxn>
                <a:cxn ang="0">
                  <a:pos x="195" y="136"/>
                </a:cxn>
                <a:cxn ang="0">
                  <a:pos x="184" y="141"/>
                </a:cxn>
                <a:cxn ang="0">
                  <a:pos x="184" y="154"/>
                </a:cxn>
              </a:cxnLst>
              <a:rect l="0" t="0" r="r" b="b"/>
              <a:pathLst>
                <a:path w="318" h="174">
                  <a:moveTo>
                    <a:pt x="18" y="165"/>
                  </a:moveTo>
                  <a:lnTo>
                    <a:pt x="33" y="169"/>
                  </a:lnTo>
                  <a:lnTo>
                    <a:pt x="49" y="172"/>
                  </a:lnTo>
                  <a:lnTo>
                    <a:pt x="66" y="173"/>
                  </a:lnTo>
                  <a:lnTo>
                    <a:pt x="83" y="174"/>
                  </a:lnTo>
                  <a:lnTo>
                    <a:pt x="102" y="173"/>
                  </a:lnTo>
                  <a:lnTo>
                    <a:pt x="121" y="170"/>
                  </a:lnTo>
                  <a:lnTo>
                    <a:pt x="140" y="167"/>
                  </a:lnTo>
                  <a:lnTo>
                    <a:pt x="158" y="163"/>
                  </a:lnTo>
                  <a:lnTo>
                    <a:pt x="148" y="154"/>
                  </a:lnTo>
                  <a:lnTo>
                    <a:pt x="132" y="158"/>
                  </a:lnTo>
                  <a:lnTo>
                    <a:pt x="116" y="160"/>
                  </a:lnTo>
                  <a:lnTo>
                    <a:pt x="100" y="163"/>
                  </a:lnTo>
                  <a:lnTo>
                    <a:pt x="83" y="163"/>
                  </a:lnTo>
                  <a:lnTo>
                    <a:pt x="60" y="161"/>
                  </a:lnTo>
                  <a:lnTo>
                    <a:pt x="40" y="159"/>
                  </a:lnTo>
                  <a:lnTo>
                    <a:pt x="19" y="155"/>
                  </a:lnTo>
                  <a:lnTo>
                    <a:pt x="0" y="148"/>
                  </a:lnTo>
                  <a:lnTo>
                    <a:pt x="8" y="157"/>
                  </a:lnTo>
                  <a:lnTo>
                    <a:pt x="18" y="165"/>
                  </a:lnTo>
                  <a:close/>
                  <a:moveTo>
                    <a:pt x="184" y="154"/>
                  </a:moveTo>
                  <a:lnTo>
                    <a:pt x="206" y="142"/>
                  </a:lnTo>
                  <a:lnTo>
                    <a:pt x="226" y="131"/>
                  </a:lnTo>
                  <a:lnTo>
                    <a:pt x="245" y="116"/>
                  </a:lnTo>
                  <a:lnTo>
                    <a:pt x="263" y="101"/>
                  </a:lnTo>
                  <a:lnTo>
                    <a:pt x="279" y="84"/>
                  </a:lnTo>
                  <a:lnTo>
                    <a:pt x="293" y="66"/>
                  </a:lnTo>
                  <a:lnTo>
                    <a:pt x="307" y="4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12"/>
                  </a:lnTo>
                  <a:lnTo>
                    <a:pt x="317" y="0"/>
                  </a:lnTo>
                  <a:lnTo>
                    <a:pt x="312" y="12"/>
                  </a:lnTo>
                  <a:lnTo>
                    <a:pt x="307" y="23"/>
                  </a:lnTo>
                  <a:lnTo>
                    <a:pt x="301" y="34"/>
                  </a:lnTo>
                  <a:lnTo>
                    <a:pt x="294" y="44"/>
                  </a:lnTo>
                  <a:lnTo>
                    <a:pt x="288" y="56"/>
                  </a:lnTo>
                  <a:lnTo>
                    <a:pt x="281" y="65"/>
                  </a:lnTo>
                  <a:lnTo>
                    <a:pt x="273" y="75"/>
                  </a:lnTo>
                  <a:lnTo>
                    <a:pt x="264" y="84"/>
                  </a:lnTo>
                  <a:lnTo>
                    <a:pt x="256" y="93"/>
                  </a:lnTo>
                  <a:lnTo>
                    <a:pt x="246" y="101"/>
                  </a:lnTo>
                  <a:lnTo>
                    <a:pt x="237" y="109"/>
                  </a:lnTo>
                  <a:lnTo>
                    <a:pt x="227" y="116"/>
                  </a:lnTo>
                  <a:lnTo>
                    <a:pt x="217" y="123"/>
                  </a:lnTo>
                  <a:lnTo>
                    <a:pt x="207" y="130"/>
                  </a:lnTo>
                  <a:lnTo>
                    <a:pt x="195" y="136"/>
                  </a:lnTo>
                  <a:lnTo>
                    <a:pt x="184" y="141"/>
                  </a:lnTo>
                  <a:lnTo>
                    <a:pt x="184" y="154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7" name="Freeform 49"/>
            <p:cNvSpPr>
              <a:spLocks noEditPoints="1"/>
            </p:cNvSpPr>
            <p:nvPr/>
          </p:nvSpPr>
          <p:spPr bwMode="auto">
            <a:xfrm>
              <a:off x="7371106" y="4983602"/>
              <a:ext cx="130181" cy="71444"/>
            </a:xfrm>
            <a:custGeom>
              <a:avLst/>
              <a:gdLst/>
              <a:ahLst/>
              <a:cxnLst>
                <a:cxn ang="0">
                  <a:pos x="16" y="169"/>
                </a:cxn>
                <a:cxn ang="0">
                  <a:pos x="34" y="173"/>
                </a:cxn>
                <a:cxn ang="0">
                  <a:pos x="53" y="177"/>
                </a:cxn>
                <a:cxn ang="0">
                  <a:pos x="71" y="179"/>
                </a:cxn>
                <a:cxn ang="0">
                  <a:pos x="91" y="180"/>
                </a:cxn>
                <a:cxn ang="0">
                  <a:pos x="109" y="179"/>
                </a:cxn>
                <a:cxn ang="0">
                  <a:pos x="127" y="178"/>
                </a:cxn>
                <a:cxn ang="0">
                  <a:pos x="144" y="175"/>
                </a:cxn>
                <a:cxn ang="0">
                  <a:pos x="162" y="170"/>
                </a:cxn>
                <a:cxn ang="0">
                  <a:pos x="151" y="162"/>
                </a:cxn>
                <a:cxn ang="0">
                  <a:pos x="136" y="164"/>
                </a:cxn>
                <a:cxn ang="0">
                  <a:pos x="121" y="168"/>
                </a:cxn>
                <a:cxn ang="0">
                  <a:pos x="106" y="169"/>
                </a:cxn>
                <a:cxn ang="0">
                  <a:pos x="91" y="169"/>
                </a:cxn>
                <a:cxn ang="0">
                  <a:pos x="79" y="169"/>
                </a:cxn>
                <a:cxn ang="0">
                  <a:pos x="67" y="168"/>
                </a:cxn>
                <a:cxn ang="0">
                  <a:pos x="55" y="167"/>
                </a:cxn>
                <a:cxn ang="0">
                  <a:pos x="44" y="164"/>
                </a:cxn>
                <a:cxn ang="0">
                  <a:pos x="21" y="159"/>
                </a:cxn>
                <a:cxn ang="0">
                  <a:pos x="0" y="152"/>
                </a:cxn>
                <a:cxn ang="0">
                  <a:pos x="8" y="161"/>
                </a:cxn>
                <a:cxn ang="0">
                  <a:pos x="16" y="169"/>
                </a:cxn>
                <a:cxn ang="0">
                  <a:pos x="192" y="159"/>
                </a:cxn>
                <a:cxn ang="0">
                  <a:pos x="203" y="154"/>
                </a:cxn>
                <a:cxn ang="0">
                  <a:pos x="214" y="149"/>
                </a:cxn>
                <a:cxn ang="0">
                  <a:pos x="225" y="142"/>
                </a:cxn>
                <a:cxn ang="0">
                  <a:pos x="235" y="135"/>
                </a:cxn>
                <a:cxn ang="0">
                  <a:pos x="244" y="128"/>
                </a:cxn>
                <a:cxn ang="0">
                  <a:pos x="254" y="121"/>
                </a:cxn>
                <a:cxn ang="0">
                  <a:pos x="263" y="113"/>
                </a:cxn>
                <a:cxn ang="0">
                  <a:pos x="272" y="105"/>
                </a:cxn>
                <a:cxn ang="0">
                  <a:pos x="280" y="96"/>
                </a:cxn>
                <a:cxn ang="0">
                  <a:pos x="288" y="87"/>
                </a:cxn>
                <a:cxn ang="0">
                  <a:pos x="296" y="77"/>
                </a:cxn>
                <a:cxn ang="0">
                  <a:pos x="302" y="67"/>
                </a:cxn>
                <a:cxn ang="0">
                  <a:pos x="309" y="56"/>
                </a:cxn>
                <a:cxn ang="0">
                  <a:pos x="315" y="46"/>
                </a:cxn>
                <a:cxn ang="0">
                  <a:pos x="320" y="35"/>
                </a:cxn>
                <a:cxn ang="0">
                  <a:pos x="326" y="24"/>
                </a:cxn>
                <a:cxn ang="0">
                  <a:pos x="325" y="12"/>
                </a:cxn>
                <a:cxn ang="0">
                  <a:pos x="323" y="0"/>
                </a:cxn>
                <a:cxn ang="0">
                  <a:pos x="318" y="12"/>
                </a:cxn>
                <a:cxn ang="0">
                  <a:pos x="314" y="25"/>
                </a:cxn>
                <a:cxn ang="0">
                  <a:pos x="308" y="36"/>
                </a:cxn>
                <a:cxn ang="0">
                  <a:pos x="302" y="47"/>
                </a:cxn>
                <a:cxn ang="0">
                  <a:pos x="296" y="58"/>
                </a:cxn>
                <a:cxn ang="0">
                  <a:pos x="288" y="69"/>
                </a:cxn>
                <a:cxn ang="0">
                  <a:pos x="281" y="78"/>
                </a:cxn>
                <a:cxn ang="0">
                  <a:pos x="272" y="88"/>
                </a:cxn>
                <a:cxn ang="0">
                  <a:pos x="264" y="97"/>
                </a:cxn>
                <a:cxn ang="0">
                  <a:pos x="255" y="106"/>
                </a:cxn>
                <a:cxn ang="0">
                  <a:pos x="245" y="114"/>
                </a:cxn>
                <a:cxn ang="0">
                  <a:pos x="235" y="122"/>
                </a:cxn>
                <a:cxn ang="0">
                  <a:pos x="225" y="128"/>
                </a:cxn>
                <a:cxn ang="0">
                  <a:pos x="215" y="135"/>
                </a:cxn>
                <a:cxn ang="0">
                  <a:pos x="203" y="142"/>
                </a:cxn>
                <a:cxn ang="0">
                  <a:pos x="192" y="148"/>
                </a:cxn>
                <a:cxn ang="0">
                  <a:pos x="192" y="159"/>
                </a:cxn>
              </a:cxnLst>
              <a:rect l="0" t="0" r="r" b="b"/>
              <a:pathLst>
                <a:path w="326" h="180">
                  <a:moveTo>
                    <a:pt x="16" y="169"/>
                  </a:moveTo>
                  <a:lnTo>
                    <a:pt x="34" y="173"/>
                  </a:lnTo>
                  <a:lnTo>
                    <a:pt x="53" y="177"/>
                  </a:lnTo>
                  <a:lnTo>
                    <a:pt x="71" y="179"/>
                  </a:lnTo>
                  <a:lnTo>
                    <a:pt x="91" y="180"/>
                  </a:lnTo>
                  <a:lnTo>
                    <a:pt x="109" y="179"/>
                  </a:lnTo>
                  <a:lnTo>
                    <a:pt x="127" y="178"/>
                  </a:lnTo>
                  <a:lnTo>
                    <a:pt x="144" y="175"/>
                  </a:lnTo>
                  <a:lnTo>
                    <a:pt x="162" y="170"/>
                  </a:lnTo>
                  <a:lnTo>
                    <a:pt x="151" y="162"/>
                  </a:lnTo>
                  <a:lnTo>
                    <a:pt x="136" y="164"/>
                  </a:lnTo>
                  <a:lnTo>
                    <a:pt x="121" y="168"/>
                  </a:lnTo>
                  <a:lnTo>
                    <a:pt x="106" y="169"/>
                  </a:lnTo>
                  <a:lnTo>
                    <a:pt x="91" y="169"/>
                  </a:lnTo>
                  <a:lnTo>
                    <a:pt x="79" y="169"/>
                  </a:lnTo>
                  <a:lnTo>
                    <a:pt x="67" y="168"/>
                  </a:lnTo>
                  <a:lnTo>
                    <a:pt x="55" y="167"/>
                  </a:lnTo>
                  <a:lnTo>
                    <a:pt x="44" y="164"/>
                  </a:lnTo>
                  <a:lnTo>
                    <a:pt x="21" y="159"/>
                  </a:lnTo>
                  <a:lnTo>
                    <a:pt x="0" y="152"/>
                  </a:lnTo>
                  <a:lnTo>
                    <a:pt x="8" y="161"/>
                  </a:lnTo>
                  <a:lnTo>
                    <a:pt x="16" y="169"/>
                  </a:lnTo>
                  <a:close/>
                  <a:moveTo>
                    <a:pt x="192" y="159"/>
                  </a:moveTo>
                  <a:lnTo>
                    <a:pt x="203" y="154"/>
                  </a:lnTo>
                  <a:lnTo>
                    <a:pt x="214" y="149"/>
                  </a:lnTo>
                  <a:lnTo>
                    <a:pt x="225" y="142"/>
                  </a:lnTo>
                  <a:lnTo>
                    <a:pt x="235" y="135"/>
                  </a:lnTo>
                  <a:lnTo>
                    <a:pt x="244" y="128"/>
                  </a:lnTo>
                  <a:lnTo>
                    <a:pt x="254" y="121"/>
                  </a:lnTo>
                  <a:lnTo>
                    <a:pt x="263" y="113"/>
                  </a:lnTo>
                  <a:lnTo>
                    <a:pt x="272" y="105"/>
                  </a:lnTo>
                  <a:lnTo>
                    <a:pt x="280" y="96"/>
                  </a:lnTo>
                  <a:lnTo>
                    <a:pt x="288" y="87"/>
                  </a:lnTo>
                  <a:lnTo>
                    <a:pt x="296" y="77"/>
                  </a:lnTo>
                  <a:lnTo>
                    <a:pt x="302" y="67"/>
                  </a:lnTo>
                  <a:lnTo>
                    <a:pt x="309" y="56"/>
                  </a:lnTo>
                  <a:lnTo>
                    <a:pt x="315" y="46"/>
                  </a:lnTo>
                  <a:lnTo>
                    <a:pt x="320" y="35"/>
                  </a:lnTo>
                  <a:lnTo>
                    <a:pt x="326" y="24"/>
                  </a:lnTo>
                  <a:lnTo>
                    <a:pt x="325" y="12"/>
                  </a:lnTo>
                  <a:lnTo>
                    <a:pt x="323" y="0"/>
                  </a:lnTo>
                  <a:lnTo>
                    <a:pt x="318" y="12"/>
                  </a:lnTo>
                  <a:lnTo>
                    <a:pt x="314" y="25"/>
                  </a:lnTo>
                  <a:lnTo>
                    <a:pt x="308" y="36"/>
                  </a:lnTo>
                  <a:lnTo>
                    <a:pt x="302" y="47"/>
                  </a:lnTo>
                  <a:lnTo>
                    <a:pt x="296" y="58"/>
                  </a:lnTo>
                  <a:lnTo>
                    <a:pt x="288" y="69"/>
                  </a:lnTo>
                  <a:lnTo>
                    <a:pt x="281" y="78"/>
                  </a:lnTo>
                  <a:lnTo>
                    <a:pt x="272" y="88"/>
                  </a:lnTo>
                  <a:lnTo>
                    <a:pt x="264" y="97"/>
                  </a:lnTo>
                  <a:lnTo>
                    <a:pt x="255" y="106"/>
                  </a:lnTo>
                  <a:lnTo>
                    <a:pt x="245" y="114"/>
                  </a:lnTo>
                  <a:lnTo>
                    <a:pt x="235" y="122"/>
                  </a:lnTo>
                  <a:lnTo>
                    <a:pt x="225" y="128"/>
                  </a:lnTo>
                  <a:lnTo>
                    <a:pt x="215" y="135"/>
                  </a:lnTo>
                  <a:lnTo>
                    <a:pt x="203" y="142"/>
                  </a:lnTo>
                  <a:lnTo>
                    <a:pt x="192" y="148"/>
                  </a:lnTo>
                  <a:lnTo>
                    <a:pt x="192" y="159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8" name="Freeform 50"/>
            <p:cNvSpPr>
              <a:spLocks noEditPoints="1"/>
            </p:cNvSpPr>
            <p:nvPr/>
          </p:nvSpPr>
          <p:spPr bwMode="auto">
            <a:xfrm>
              <a:off x="7369518" y="4978839"/>
              <a:ext cx="131769" cy="73032"/>
            </a:xfrm>
            <a:custGeom>
              <a:avLst/>
              <a:gdLst/>
              <a:ahLst/>
              <a:cxnLst>
                <a:cxn ang="0">
                  <a:pos x="15" y="170"/>
                </a:cxn>
                <a:cxn ang="0">
                  <a:pos x="34" y="177"/>
                </a:cxn>
                <a:cxn ang="0">
                  <a:pos x="55" y="181"/>
                </a:cxn>
                <a:cxn ang="0">
                  <a:pos x="75" y="183"/>
                </a:cxn>
                <a:cxn ang="0">
                  <a:pos x="98" y="185"/>
                </a:cxn>
                <a:cxn ang="0">
                  <a:pos x="115" y="185"/>
                </a:cxn>
                <a:cxn ang="0">
                  <a:pos x="131" y="182"/>
                </a:cxn>
                <a:cxn ang="0">
                  <a:pos x="147" y="180"/>
                </a:cxn>
                <a:cxn ang="0">
                  <a:pos x="163" y="176"/>
                </a:cxn>
                <a:cxn ang="0">
                  <a:pos x="152" y="168"/>
                </a:cxn>
                <a:cxn ang="0">
                  <a:pos x="138" y="170"/>
                </a:cxn>
                <a:cxn ang="0">
                  <a:pos x="125" y="172"/>
                </a:cxn>
                <a:cxn ang="0">
                  <a:pos x="111" y="173"/>
                </a:cxn>
                <a:cxn ang="0">
                  <a:pos x="98" y="173"/>
                </a:cxn>
                <a:cxn ang="0">
                  <a:pos x="84" y="173"/>
                </a:cxn>
                <a:cxn ang="0">
                  <a:pos x="72" y="172"/>
                </a:cxn>
                <a:cxn ang="0">
                  <a:pos x="60" y="171"/>
                </a:cxn>
                <a:cxn ang="0">
                  <a:pos x="47" y="169"/>
                </a:cxn>
                <a:cxn ang="0">
                  <a:pos x="35" y="165"/>
                </a:cxn>
                <a:cxn ang="0">
                  <a:pos x="23" y="162"/>
                </a:cxn>
                <a:cxn ang="0">
                  <a:pos x="11" y="158"/>
                </a:cxn>
                <a:cxn ang="0">
                  <a:pos x="0" y="153"/>
                </a:cxn>
                <a:cxn ang="0">
                  <a:pos x="7" y="162"/>
                </a:cxn>
                <a:cxn ang="0">
                  <a:pos x="15" y="170"/>
                </a:cxn>
                <a:cxn ang="0">
                  <a:pos x="199" y="163"/>
                </a:cxn>
                <a:cxn ang="0">
                  <a:pos x="210" y="158"/>
                </a:cxn>
                <a:cxn ang="0">
                  <a:pos x="222" y="152"/>
                </a:cxn>
                <a:cxn ang="0">
                  <a:pos x="232" y="145"/>
                </a:cxn>
                <a:cxn ang="0">
                  <a:pos x="242" y="138"/>
                </a:cxn>
                <a:cxn ang="0">
                  <a:pos x="252" y="131"/>
                </a:cxn>
                <a:cxn ang="0">
                  <a:pos x="261" y="123"/>
                </a:cxn>
                <a:cxn ang="0">
                  <a:pos x="271" y="115"/>
                </a:cxn>
                <a:cxn ang="0">
                  <a:pos x="279" y="106"/>
                </a:cxn>
                <a:cxn ang="0">
                  <a:pos x="288" y="97"/>
                </a:cxn>
                <a:cxn ang="0">
                  <a:pos x="296" y="87"/>
                </a:cxn>
                <a:cxn ang="0">
                  <a:pos x="303" y="78"/>
                </a:cxn>
                <a:cxn ang="0">
                  <a:pos x="309" y="66"/>
                </a:cxn>
                <a:cxn ang="0">
                  <a:pos x="316" y="56"/>
                </a:cxn>
                <a:cxn ang="0">
                  <a:pos x="322" y="45"/>
                </a:cxn>
                <a:cxn ang="0">
                  <a:pos x="327" y="34"/>
                </a:cxn>
                <a:cxn ang="0">
                  <a:pos x="332" y="22"/>
                </a:cxn>
                <a:cxn ang="0">
                  <a:pos x="330" y="11"/>
                </a:cxn>
                <a:cxn ang="0">
                  <a:pos x="327" y="0"/>
                </a:cxn>
                <a:cxn ang="0">
                  <a:pos x="324" y="12"/>
                </a:cxn>
                <a:cxn ang="0">
                  <a:pos x="318" y="25"/>
                </a:cxn>
                <a:cxn ang="0">
                  <a:pos x="314" y="36"/>
                </a:cxn>
                <a:cxn ang="0">
                  <a:pos x="308" y="47"/>
                </a:cxn>
                <a:cxn ang="0">
                  <a:pos x="302" y="59"/>
                </a:cxn>
                <a:cxn ang="0">
                  <a:pos x="295" y="70"/>
                </a:cxn>
                <a:cxn ang="0">
                  <a:pos x="287" y="80"/>
                </a:cxn>
                <a:cxn ang="0">
                  <a:pos x="279" y="90"/>
                </a:cxn>
                <a:cxn ang="0">
                  <a:pos x="271" y="99"/>
                </a:cxn>
                <a:cxn ang="0">
                  <a:pos x="262" y="108"/>
                </a:cxn>
                <a:cxn ang="0">
                  <a:pos x="252" y="117"/>
                </a:cxn>
                <a:cxn ang="0">
                  <a:pos x="243" y="125"/>
                </a:cxn>
                <a:cxn ang="0">
                  <a:pos x="232" y="132"/>
                </a:cxn>
                <a:cxn ang="0">
                  <a:pos x="222" y="140"/>
                </a:cxn>
                <a:cxn ang="0">
                  <a:pos x="210" y="145"/>
                </a:cxn>
                <a:cxn ang="0">
                  <a:pos x="199" y="151"/>
                </a:cxn>
                <a:cxn ang="0">
                  <a:pos x="199" y="163"/>
                </a:cxn>
              </a:cxnLst>
              <a:rect l="0" t="0" r="r" b="b"/>
              <a:pathLst>
                <a:path w="332" h="185">
                  <a:moveTo>
                    <a:pt x="15" y="170"/>
                  </a:moveTo>
                  <a:lnTo>
                    <a:pt x="34" y="177"/>
                  </a:lnTo>
                  <a:lnTo>
                    <a:pt x="55" y="181"/>
                  </a:lnTo>
                  <a:lnTo>
                    <a:pt x="75" y="183"/>
                  </a:lnTo>
                  <a:lnTo>
                    <a:pt x="98" y="185"/>
                  </a:lnTo>
                  <a:lnTo>
                    <a:pt x="115" y="185"/>
                  </a:lnTo>
                  <a:lnTo>
                    <a:pt x="131" y="182"/>
                  </a:lnTo>
                  <a:lnTo>
                    <a:pt x="147" y="180"/>
                  </a:lnTo>
                  <a:lnTo>
                    <a:pt x="163" y="176"/>
                  </a:lnTo>
                  <a:lnTo>
                    <a:pt x="152" y="168"/>
                  </a:lnTo>
                  <a:lnTo>
                    <a:pt x="138" y="170"/>
                  </a:lnTo>
                  <a:lnTo>
                    <a:pt x="125" y="172"/>
                  </a:lnTo>
                  <a:lnTo>
                    <a:pt x="111" y="173"/>
                  </a:lnTo>
                  <a:lnTo>
                    <a:pt x="98" y="173"/>
                  </a:lnTo>
                  <a:lnTo>
                    <a:pt x="84" y="173"/>
                  </a:lnTo>
                  <a:lnTo>
                    <a:pt x="72" y="172"/>
                  </a:lnTo>
                  <a:lnTo>
                    <a:pt x="60" y="171"/>
                  </a:lnTo>
                  <a:lnTo>
                    <a:pt x="47" y="169"/>
                  </a:lnTo>
                  <a:lnTo>
                    <a:pt x="35" y="165"/>
                  </a:lnTo>
                  <a:lnTo>
                    <a:pt x="23" y="162"/>
                  </a:lnTo>
                  <a:lnTo>
                    <a:pt x="11" y="158"/>
                  </a:lnTo>
                  <a:lnTo>
                    <a:pt x="0" y="153"/>
                  </a:lnTo>
                  <a:lnTo>
                    <a:pt x="7" y="162"/>
                  </a:lnTo>
                  <a:lnTo>
                    <a:pt x="15" y="170"/>
                  </a:lnTo>
                  <a:close/>
                  <a:moveTo>
                    <a:pt x="199" y="163"/>
                  </a:moveTo>
                  <a:lnTo>
                    <a:pt x="210" y="158"/>
                  </a:lnTo>
                  <a:lnTo>
                    <a:pt x="222" y="152"/>
                  </a:lnTo>
                  <a:lnTo>
                    <a:pt x="232" y="145"/>
                  </a:lnTo>
                  <a:lnTo>
                    <a:pt x="242" y="138"/>
                  </a:lnTo>
                  <a:lnTo>
                    <a:pt x="252" y="131"/>
                  </a:lnTo>
                  <a:lnTo>
                    <a:pt x="261" y="123"/>
                  </a:lnTo>
                  <a:lnTo>
                    <a:pt x="271" y="115"/>
                  </a:lnTo>
                  <a:lnTo>
                    <a:pt x="279" y="106"/>
                  </a:lnTo>
                  <a:lnTo>
                    <a:pt x="288" y="97"/>
                  </a:lnTo>
                  <a:lnTo>
                    <a:pt x="296" y="87"/>
                  </a:lnTo>
                  <a:lnTo>
                    <a:pt x="303" y="78"/>
                  </a:lnTo>
                  <a:lnTo>
                    <a:pt x="309" y="66"/>
                  </a:lnTo>
                  <a:lnTo>
                    <a:pt x="316" y="56"/>
                  </a:lnTo>
                  <a:lnTo>
                    <a:pt x="322" y="45"/>
                  </a:lnTo>
                  <a:lnTo>
                    <a:pt x="327" y="34"/>
                  </a:lnTo>
                  <a:lnTo>
                    <a:pt x="332" y="22"/>
                  </a:lnTo>
                  <a:lnTo>
                    <a:pt x="330" y="11"/>
                  </a:lnTo>
                  <a:lnTo>
                    <a:pt x="327" y="0"/>
                  </a:lnTo>
                  <a:lnTo>
                    <a:pt x="324" y="12"/>
                  </a:lnTo>
                  <a:lnTo>
                    <a:pt x="318" y="25"/>
                  </a:lnTo>
                  <a:lnTo>
                    <a:pt x="314" y="36"/>
                  </a:lnTo>
                  <a:lnTo>
                    <a:pt x="308" y="47"/>
                  </a:lnTo>
                  <a:lnTo>
                    <a:pt x="302" y="59"/>
                  </a:lnTo>
                  <a:lnTo>
                    <a:pt x="295" y="70"/>
                  </a:lnTo>
                  <a:lnTo>
                    <a:pt x="287" y="80"/>
                  </a:lnTo>
                  <a:lnTo>
                    <a:pt x="279" y="90"/>
                  </a:lnTo>
                  <a:lnTo>
                    <a:pt x="271" y="99"/>
                  </a:lnTo>
                  <a:lnTo>
                    <a:pt x="262" y="108"/>
                  </a:lnTo>
                  <a:lnTo>
                    <a:pt x="252" y="117"/>
                  </a:lnTo>
                  <a:lnTo>
                    <a:pt x="243" y="125"/>
                  </a:lnTo>
                  <a:lnTo>
                    <a:pt x="232" y="132"/>
                  </a:lnTo>
                  <a:lnTo>
                    <a:pt x="222" y="140"/>
                  </a:lnTo>
                  <a:lnTo>
                    <a:pt x="210" y="145"/>
                  </a:lnTo>
                  <a:lnTo>
                    <a:pt x="199" y="151"/>
                  </a:lnTo>
                  <a:lnTo>
                    <a:pt x="199" y="163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9" name="Freeform 51"/>
            <p:cNvSpPr>
              <a:spLocks noEditPoints="1"/>
            </p:cNvSpPr>
            <p:nvPr/>
          </p:nvSpPr>
          <p:spPr bwMode="auto">
            <a:xfrm>
              <a:off x="7366343" y="4975664"/>
              <a:ext cx="133356" cy="74619"/>
            </a:xfrm>
            <a:custGeom>
              <a:avLst/>
              <a:gdLst/>
              <a:ahLst/>
              <a:cxnLst>
                <a:cxn ang="0">
                  <a:pos x="34" y="179"/>
                </a:cxn>
                <a:cxn ang="0">
                  <a:pos x="68" y="187"/>
                </a:cxn>
                <a:cxn ang="0">
                  <a:pos x="92" y="189"/>
                </a:cxn>
                <a:cxn ang="0">
                  <a:pos x="119" y="189"/>
                </a:cxn>
                <a:cxn ang="0">
                  <a:pos x="149" y="184"/>
                </a:cxn>
                <a:cxn ang="0">
                  <a:pos x="152" y="173"/>
                </a:cxn>
                <a:cxn ang="0">
                  <a:pos x="129" y="177"/>
                </a:cxn>
                <a:cxn ang="0">
                  <a:pos x="104" y="179"/>
                </a:cxn>
                <a:cxn ang="0">
                  <a:pos x="76" y="177"/>
                </a:cxn>
                <a:cxn ang="0">
                  <a:pos x="50" y="172"/>
                </a:cxn>
                <a:cxn ang="0">
                  <a:pos x="24" y="164"/>
                </a:cxn>
                <a:cxn ang="0">
                  <a:pos x="0" y="154"/>
                </a:cxn>
                <a:cxn ang="0">
                  <a:pos x="13" y="172"/>
                </a:cxn>
                <a:cxn ang="0">
                  <a:pos x="216" y="162"/>
                </a:cxn>
                <a:cxn ang="0">
                  <a:pos x="238" y="148"/>
                </a:cxn>
                <a:cxn ang="0">
                  <a:pos x="258" y="134"/>
                </a:cxn>
                <a:cxn ang="0">
                  <a:pos x="277" y="117"/>
                </a:cxn>
                <a:cxn ang="0">
                  <a:pos x="294" y="98"/>
                </a:cxn>
                <a:cxn ang="0">
                  <a:pos x="309" y="78"/>
                </a:cxn>
                <a:cxn ang="0">
                  <a:pos x="321" y="56"/>
                </a:cxn>
                <a:cxn ang="0">
                  <a:pos x="331" y="32"/>
                </a:cxn>
                <a:cxn ang="0">
                  <a:pos x="333" y="10"/>
                </a:cxn>
                <a:cxn ang="0">
                  <a:pos x="327" y="12"/>
                </a:cxn>
                <a:cxn ang="0">
                  <a:pos x="318" y="37"/>
                </a:cxn>
                <a:cxn ang="0">
                  <a:pos x="306" y="61"/>
                </a:cxn>
                <a:cxn ang="0">
                  <a:pos x="293" y="82"/>
                </a:cxn>
                <a:cxn ang="0">
                  <a:pos x="276" y="101"/>
                </a:cxn>
                <a:cxn ang="0">
                  <a:pos x="258" y="119"/>
                </a:cxn>
                <a:cxn ang="0">
                  <a:pos x="238" y="136"/>
                </a:cxn>
                <a:cxn ang="0">
                  <a:pos x="216" y="150"/>
                </a:cxn>
                <a:cxn ang="0">
                  <a:pos x="205" y="168"/>
                </a:cxn>
                <a:cxn ang="0">
                  <a:pos x="185" y="169"/>
                </a:cxn>
                <a:cxn ang="0">
                  <a:pos x="183" y="164"/>
                </a:cxn>
              </a:cxnLst>
              <a:rect l="0" t="0" r="r" b="b"/>
              <a:pathLst>
                <a:path w="336" h="189">
                  <a:moveTo>
                    <a:pt x="13" y="172"/>
                  </a:moveTo>
                  <a:lnTo>
                    <a:pt x="34" y="179"/>
                  </a:lnTo>
                  <a:lnTo>
                    <a:pt x="57" y="184"/>
                  </a:lnTo>
                  <a:lnTo>
                    <a:pt x="68" y="187"/>
                  </a:lnTo>
                  <a:lnTo>
                    <a:pt x="80" y="188"/>
                  </a:lnTo>
                  <a:lnTo>
                    <a:pt x="92" y="189"/>
                  </a:lnTo>
                  <a:lnTo>
                    <a:pt x="104" y="189"/>
                  </a:lnTo>
                  <a:lnTo>
                    <a:pt x="119" y="189"/>
                  </a:lnTo>
                  <a:lnTo>
                    <a:pt x="134" y="188"/>
                  </a:lnTo>
                  <a:lnTo>
                    <a:pt x="149" y="184"/>
                  </a:lnTo>
                  <a:lnTo>
                    <a:pt x="164" y="182"/>
                  </a:lnTo>
                  <a:lnTo>
                    <a:pt x="152" y="173"/>
                  </a:lnTo>
                  <a:lnTo>
                    <a:pt x="140" y="175"/>
                  </a:lnTo>
                  <a:lnTo>
                    <a:pt x="129" y="177"/>
                  </a:lnTo>
                  <a:lnTo>
                    <a:pt x="116" y="178"/>
                  </a:lnTo>
                  <a:lnTo>
                    <a:pt x="104" y="179"/>
                  </a:lnTo>
                  <a:lnTo>
                    <a:pt x="89" y="178"/>
                  </a:lnTo>
                  <a:lnTo>
                    <a:pt x="76" y="177"/>
                  </a:lnTo>
                  <a:lnTo>
                    <a:pt x="62" y="174"/>
                  </a:lnTo>
                  <a:lnTo>
                    <a:pt x="50" y="172"/>
                  </a:lnTo>
                  <a:lnTo>
                    <a:pt x="36" y="169"/>
                  </a:lnTo>
                  <a:lnTo>
                    <a:pt x="24" y="164"/>
                  </a:lnTo>
                  <a:lnTo>
                    <a:pt x="12" y="160"/>
                  </a:lnTo>
                  <a:lnTo>
                    <a:pt x="0" y="154"/>
                  </a:lnTo>
                  <a:lnTo>
                    <a:pt x="6" y="163"/>
                  </a:lnTo>
                  <a:lnTo>
                    <a:pt x="13" y="172"/>
                  </a:lnTo>
                  <a:close/>
                  <a:moveTo>
                    <a:pt x="205" y="168"/>
                  </a:moveTo>
                  <a:lnTo>
                    <a:pt x="216" y="162"/>
                  </a:lnTo>
                  <a:lnTo>
                    <a:pt x="228" y="155"/>
                  </a:lnTo>
                  <a:lnTo>
                    <a:pt x="238" y="148"/>
                  </a:lnTo>
                  <a:lnTo>
                    <a:pt x="248" y="142"/>
                  </a:lnTo>
                  <a:lnTo>
                    <a:pt x="258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5" y="108"/>
                  </a:lnTo>
                  <a:lnTo>
                    <a:pt x="294" y="98"/>
                  </a:lnTo>
                  <a:lnTo>
                    <a:pt x="301" y="89"/>
                  </a:lnTo>
                  <a:lnTo>
                    <a:pt x="309" y="78"/>
                  </a:lnTo>
                  <a:lnTo>
                    <a:pt x="315" y="67"/>
                  </a:lnTo>
                  <a:lnTo>
                    <a:pt x="321" y="56"/>
                  </a:lnTo>
                  <a:lnTo>
                    <a:pt x="327" y="45"/>
                  </a:lnTo>
                  <a:lnTo>
                    <a:pt x="331" y="32"/>
                  </a:lnTo>
                  <a:lnTo>
                    <a:pt x="336" y="21"/>
                  </a:lnTo>
                  <a:lnTo>
                    <a:pt x="333" y="10"/>
                  </a:lnTo>
                  <a:lnTo>
                    <a:pt x="330" y="0"/>
                  </a:lnTo>
                  <a:lnTo>
                    <a:pt x="327" y="12"/>
                  </a:lnTo>
                  <a:lnTo>
                    <a:pt x="323" y="25"/>
                  </a:lnTo>
                  <a:lnTo>
                    <a:pt x="318" y="37"/>
                  </a:lnTo>
                  <a:lnTo>
                    <a:pt x="312" y="48"/>
                  </a:lnTo>
                  <a:lnTo>
                    <a:pt x="306" y="61"/>
                  </a:lnTo>
                  <a:lnTo>
                    <a:pt x="300" y="71"/>
                  </a:lnTo>
                  <a:lnTo>
                    <a:pt x="293" y="82"/>
                  </a:lnTo>
                  <a:lnTo>
                    <a:pt x="285" y="92"/>
                  </a:lnTo>
                  <a:lnTo>
                    <a:pt x="276" y="101"/>
                  </a:lnTo>
                  <a:lnTo>
                    <a:pt x="267" y="111"/>
                  </a:lnTo>
                  <a:lnTo>
                    <a:pt x="258" y="119"/>
                  </a:lnTo>
                  <a:lnTo>
                    <a:pt x="248" y="128"/>
                  </a:lnTo>
                  <a:lnTo>
                    <a:pt x="238" y="136"/>
                  </a:lnTo>
                  <a:lnTo>
                    <a:pt x="228" y="143"/>
                  </a:lnTo>
                  <a:lnTo>
                    <a:pt x="216" y="150"/>
                  </a:lnTo>
                  <a:lnTo>
                    <a:pt x="205" y="155"/>
                  </a:lnTo>
                  <a:lnTo>
                    <a:pt x="205" y="168"/>
                  </a:lnTo>
                  <a:close/>
                  <a:moveTo>
                    <a:pt x="180" y="165"/>
                  </a:moveTo>
                  <a:lnTo>
                    <a:pt x="185" y="169"/>
                  </a:lnTo>
                  <a:lnTo>
                    <a:pt x="185" y="164"/>
                  </a:lnTo>
                  <a:lnTo>
                    <a:pt x="183" y="164"/>
                  </a:lnTo>
                  <a:lnTo>
                    <a:pt x="180" y="16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0" name="Freeform 52"/>
            <p:cNvSpPr>
              <a:spLocks noEditPoints="1"/>
            </p:cNvSpPr>
            <p:nvPr/>
          </p:nvSpPr>
          <p:spPr bwMode="auto">
            <a:xfrm>
              <a:off x="7364756" y="4970901"/>
              <a:ext cx="134944" cy="77794"/>
            </a:xfrm>
            <a:custGeom>
              <a:avLst/>
              <a:gdLst/>
              <a:ahLst/>
              <a:cxnLst>
                <a:cxn ang="0">
                  <a:pos x="22" y="178"/>
                </a:cxn>
                <a:cxn ang="0">
                  <a:pos x="46" y="185"/>
                </a:cxn>
                <a:cxn ang="0">
                  <a:pos x="71" y="191"/>
                </a:cxn>
                <a:cxn ang="0">
                  <a:pos x="95" y="193"/>
                </a:cxn>
                <a:cxn ang="0">
                  <a:pos x="122" y="193"/>
                </a:cxn>
                <a:cxn ang="0">
                  <a:pos x="149" y="190"/>
                </a:cxn>
                <a:cxn ang="0">
                  <a:pos x="152" y="179"/>
                </a:cxn>
                <a:cxn ang="0">
                  <a:pos x="130" y="182"/>
                </a:cxn>
                <a:cxn ang="0">
                  <a:pos x="109" y="183"/>
                </a:cxn>
                <a:cxn ang="0">
                  <a:pos x="80" y="181"/>
                </a:cxn>
                <a:cxn ang="0">
                  <a:pos x="52" y="175"/>
                </a:cxn>
                <a:cxn ang="0">
                  <a:pos x="25" y="167"/>
                </a:cxn>
                <a:cxn ang="0">
                  <a:pos x="0" y="155"/>
                </a:cxn>
                <a:cxn ang="0">
                  <a:pos x="11" y="173"/>
                </a:cxn>
                <a:cxn ang="0">
                  <a:pos x="221" y="165"/>
                </a:cxn>
                <a:cxn ang="0">
                  <a:pos x="243" y="152"/>
                </a:cxn>
                <a:cxn ang="0">
                  <a:pos x="263" y="137"/>
                </a:cxn>
                <a:cxn ang="0">
                  <a:pos x="282" y="119"/>
                </a:cxn>
                <a:cxn ang="0">
                  <a:pos x="298" y="100"/>
                </a:cxn>
                <a:cxn ang="0">
                  <a:pos x="313" y="79"/>
                </a:cxn>
                <a:cxn ang="0">
                  <a:pos x="325" y="56"/>
                </a:cxn>
                <a:cxn ang="0">
                  <a:pos x="335" y="32"/>
                </a:cxn>
                <a:cxn ang="0">
                  <a:pos x="335" y="10"/>
                </a:cxn>
                <a:cxn ang="0">
                  <a:pos x="329" y="13"/>
                </a:cxn>
                <a:cxn ang="0">
                  <a:pos x="320" y="38"/>
                </a:cxn>
                <a:cxn ang="0">
                  <a:pos x="310" y="62"/>
                </a:cxn>
                <a:cxn ang="0">
                  <a:pos x="297" y="84"/>
                </a:cxn>
                <a:cxn ang="0">
                  <a:pos x="281" y="104"/>
                </a:cxn>
                <a:cxn ang="0">
                  <a:pos x="263" y="122"/>
                </a:cxn>
                <a:cxn ang="0">
                  <a:pos x="243" y="139"/>
                </a:cxn>
                <a:cxn ang="0">
                  <a:pos x="221" y="153"/>
                </a:cxn>
                <a:cxn ang="0">
                  <a:pos x="210" y="171"/>
                </a:cxn>
                <a:cxn ang="0">
                  <a:pos x="190" y="179"/>
                </a:cxn>
                <a:cxn ang="0">
                  <a:pos x="184" y="170"/>
                </a:cxn>
              </a:cxnLst>
              <a:rect l="0" t="0" r="r" b="b"/>
              <a:pathLst>
                <a:path w="338" h="193">
                  <a:moveTo>
                    <a:pt x="11" y="173"/>
                  </a:moveTo>
                  <a:lnTo>
                    <a:pt x="22" y="178"/>
                  </a:lnTo>
                  <a:lnTo>
                    <a:pt x="34" y="182"/>
                  </a:lnTo>
                  <a:lnTo>
                    <a:pt x="46" y="185"/>
                  </a:lnTo>
                  <a:lnTo>
                    <a:pt x="58" y="189"/>
                  </a:lnTo>
                  <a:lnTo>
                    <a:pt x="71" y="191"/>
                  </a:lnTo>
                  <a:lnTo>
                    <a:pt x="83" y="192"/>
                  </a:lnTo>
                  <a:lnTo>
                    <a:pt x="95" y="193"/>
                  </a:lnTo>
                  <a:lnTo>
                    <a:pt x="109" y="193"/>
                  </a:lnTo>
                  <a:lnTo>
                    <a:pt x="122" y="193"/>
                  </a:lnTo>
                  <a:lnTo>
                    <a:pt x="136" y="192"/>
                  </a:lnTo>
                  <a:lnTo>
                    <a:pt x="149" y="190"/>
                  </a:lnTo>
                  <a:lnTo>
                    <a:pt x="163" y="188"/>
                  </a:lnTo>
                  <a:lnTo>
                    <a:pt x="152" y="179"/>
                  </a:lnTo>
                  <a:lnTo>
                    <a:pt x="140" y="181"/>
                  </a:lnTo>
                  <a:lnTo>
                    <a:pt x="130" y="182"/>
                  </a:lnTo>
                  <a:lnTo>
                    <a:pt x="119" y="183"/>
                  </a:lnTo>
                  <a:lnTo>
                    <a:pt x="109" y="183"/>
                  </a:lnTo>
                  <a:lnTo>
                    <a:pt x="94" y="182"/>
                  </a:lnTo>
                  <a:lnTo>
                    <a:pt x="80" y="181"/>
                  </a:lnTo>
                  <a:lnTo>
                    <a:pt x="65" y="179"/>
                  </a:lnTo>
                  <a:lnTo>
                    <a:pt x="52" y="175"/>
                  </a:lnTo>
                  <a:lnTo>
                    <a:pt x="38" y="172"/>
                  </a:lnTo>
                  <a:lnTo>
                    <a:pt x="25" y="167"/>
                  </a:lnTo>
                  <a:lnTo>
                    <a:pt x="12" y="162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11" y="173"/>
                  </a:lnTo>
                  <a:close/>
                  <a:moveTo>
                    <a:pt x="210" y="171"/>
                  </a:moveTo>
                  <a:lnTo>
                    <a:pt x="221" y="165"/>
                  </a:lnTo>
                  <a:lnTo>
                    <a:pt x="233" y="160"/>
                  </a:lnTo>
                  <a:lnTo>
                    <a:pt x="243" y="152"/>
                  </a:lnTo>
                  <a:lnTo>
                    <a:pt x="254" y="145"/>
                  </a:lnTo>
                  <a:lnTo>
                    <a:pt x="263" y="137"/>
                  </a:lnTo>
                  <a:lnTo>
                    <a:pt x="273" y="128"/>
                  </a:lnTo>
                  <a:lnTo>
                    <a:pt x="282" y="119"/>
                  </a:lnTo>
                  <a:lnTo>
                    <a:pt x="290" y="110"/>
                  </a:lnTo>
                  <a:lnTo>
                    <a:pt x="298" y="100"/>
                  </a:lnTo>
                  <a:lnTo>
                    <a:pt x="306" y="90"/>
                  </a:lnTo>
                  <a:lnTo>
                    <a:pt x="313" y="79"/>
                  </a:lnTo>
                  <a:lnTo>
                    <a:pt x="319" y="67"/>
                  </a:lnTo>
                  <a:lnTo>
                    <a:pt x="325" y="56"/>
                  </a:lnTo>
                  <a:lnTo>
                    <a:pt x="329" y="45"/>
                  </a:lnTo>
                  <a:lnTo>
                    <a:pt x="335" y="32"/>
                  </a:lnTo>
                  <a:lnTo>
                    <a:pt x="338" y="20"/>
                  </a:lnTo>
                  <a:lnTo>
                    <a:pt x="335" y="10"/>
                  </a:lnTo>
                  <a:lnTo>
                    <a:pt x="332" y="0"/>
                  </a:lnTo>
                  <a:lnTo>
                    <a:pt x="329" y="13"/>
                  </a:lnTo>
                  <a:lnTo>
                    <a:pt x="325" y="26"/>
                  </a:lnTo>
                  <a:lnTo>
                    <a:pt x="320" y="38"/>
                  </a:lnTo>
                  <a:lnTo>
                    <a:pt x="316" y="50"/>
                  </a:lnTo>
                  <a:lnTo>
                    <a:pt x="310" y="62"/>
                  </a:lnTo>
                  <a:lnTo>
                    <a:pt x="304" y="73"/>
                  </a:lnTo>
                  <a:lnTo>
                    <a:pt x="297" y="84"/>
                  </a:lnTo>
                  <a:lnTo>
                    <a:pt x="289" y="94"/>
                  </a:lnTo>
                  <a:lnTo>
                    <a:pt x="281" y="104"/>
                  </a:lnTo>
                  <a:lnTo>
                    <a:pt x="272" y="113"/>
                  </a:lnTo>
                  <a:lnTo>
                    <a:pt x="263" y="122"/>
                  </a:lnTo>
                  <a:lnTo>
                    <a:pt x="253" y="131"/>
                  </a:lnTo>
                  <a:lnTo>
                    <a:pt x="243" y="139"/>
                  </a:lnTo>
                  <a:lnTo>
                    <a:pt x="233" y="146"/>
                  </a:lnTo>
                  <a:lnTo>
                    <a:pt x="221" y="153"/>
                  </a:lnTo>
                  <a:lnTo>
                    <a:pt x="210" y="160"/>
                  </a:lnTo>
                  <a:lnTo>
                    <a:pt x="210" y="171"/>
                  </a:lnTo>
                  <a:close/>
                  <a:moveTo>
                    <a:pt x="180" y="172"/>
                  </a:moveTo>
                  <a:lnTo>
                    <a:pt x="190" y="179"/>
                  </a:lnTo>
                  <a:lnTo>
                    <a:pt x="190" y="169"/>
                  </a:lnTo>
                  <a:lnTo>
                    <a:pt x="184" y="170"/>
                  </a:lnTo>
                  <a:lnTo>
                    <a:pt x="180" y="172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1" name="Freeform 53"/>
            <p:cNvSpPr>
              <a:spLocks noEditPoints="1"/>
            </p:cNvSpPr>
            <p:nvPr/>
          </p:nvSpPr>
          <p:spPr bwMode="auto">
            <a:xfrm>
              <a:off x="7363168" y="4967725"/>
              <a:ext cx="134944" cy="77794"/>
            </a:xfrm>
            <a:custGeom>
              <a:avLst/>
              <a:gdLst/>
              <a:ahLst/>
              <a:cxnLst>
                <a:cxn ang="0">
                  <a:pos x="22" y="179"/>
                </a:cxn>
                <a:cxn ang="0">
                  <a:pos x="46" y="188"/>
                </a:cxn>
                <a:cxn ang="0">
                  <a:pos x="72" y="193"/>
                </a:cxn>
                <a:cxn ang="0">
                  <a:pos x="99" y="197"/>
                </a:cxn>
                <a:cxn ang="0">
                  <a:pos x="126" y="197"/>
                </a:cxn>
                <a:cxn ang="0">
                  <a:pos x="150" y="194"/>
                </a:cxn>
                <a:cxn ang="0">
                  <a:pos x="150" y="183"/>
                </a:cxn>
                <a:cxn ang="0">
                  <a:pos x="132" y="185"/>
                </a:cxn>
                <a:cxn ang="0">
                  <a:pos x="114" y="187"/>
                </a:cxn>
                <a:cxn ang="0">
                  <a:pos x="82" y="184"/>
                </a:cxn>
                <a:cxn ang="0">
                  <a:pos x="53" y="179"/>
                </a:cxn>
                <a:cxn ang="0">
                  <a:pos x="26" y="169"/>
                </a:cxn>
                <a:cxn ang="0">
                  <a:pos x="0" y="155"/>
                </a:cxn>
                <a:cxn ang="0">
                  <a:pos x="10" y="173"/>
                </a:cxn>
                <a:cxn ang="0">
                  <a:pos x="193" y="183"/>
                </a:cxn>
                <a:cxn ang="0">
                  <a:pos x="195" y="171"/>
                </a:cxn>
                <a:cxn ang="0">
                  <a:pos x="179" y="176"/>
                </a:cxn>
                <a:cxn ang="0">
                  <a:pos x="215" y="174"/>
                </a:cxn>
                <a:cxn ang="0">
                  <a:pos x="238" y="162"/>
                </a:cxn>
                <a:cxn ang="0">
                  <a:pos x="258" y="147"/>
                </a:cxn>
                <a:cxn ang="0">
                  <a:pos x="277" y="130"/>
                </a:cxn>
                <a:cxn ang="0">
                  <a:pos x="295" y="111"/>
                </a:cxn>
                <a:cxn ang="0">
                  <a:pos x="310" y="90"/>
                </a:cxn>
                <a:cxn ang="0">
                  <a:pos x="322" y="67"/>
                </a:cxn>
                <a:cxn ang="0">
                  <a:pos x="333" y="44"/>
                </a:cxn>
                <a:cxn ang="0">
                  <a:pos x="340" y="19"/>
                </a:cxn>
                <a:cxn ang="0">
                  <a:pos x="333" y="0"/>
                </a:cxn>
                <a:cxn ang="0">
                  <a:pos x="324" y="35"/>
                </a:cxn>
                <a:cxn ang="0">
                  <a:pos x="311" y="66"/>
                </a:cxn>
                <a:cxn ang="0">
                  <a:pos x="293" y="95"/>
                </a:cxn>
                <a:cxn ang="0">
                  <a:pos x="270" y="122"/>
                </a:cxn>
                <a:cxn ang="0">
                  <a:pos x="265" y="127"/>
                </a:cxn>
                <a:cxn ang="0">
                  <a:pos x="241" y="146"/>
                </a:cxn>
                <a:cxn ang="0">
                  <a:pos x="215" y="162"/>
                </a:cxn>
              </a:cxnLst>
              <a:rect l="0" t="0" r="r" b="b"/>
              <a:pathLst>
                <a:path w="340" h="198">
                  <a:moveTo>
                    <a:pt x="10" y="173"/>
                  </a:moveTo>
                  <a:lnTo>
                    <a:pt x="22" y="179"/>
                  </a:lnTo>
                  <a:lnTo>
                    <a:pt x="34" y="183"/>
                  </a:lnTo>
                  <a:lnTo>
                    <a:pt x="46" y="188"/>
                  </a:lnTo>
                  <a:lnTo>
                    <a:pt x="60" y="191"/>
                  </a:lnTo>
                  <a:lnTo>
                    <a:pt x="72" y="193"/>
                  </a:lnTo>
                  <a:lnTo>
                    <a:pt x="86" y="196"/>
                  </a:lnTo>
                  <a:lnTo>
                    <a:pt x="99" y="197"/>
                  </a:lnTo>
                  <a:lnTo>
                    <a:pt x="114" y="198"/>
                  </a:lnTo>
                  <a:lnTo>
                    <a:pt x="126" y="197"/>
                  </a:lnTo>
                  <a:lnTo>
                    <a:pt x="139" y="196"/>
                  </a:lnTo>
                  <a:lnTo>
                    <a:pt x="150" y="194"/>
                  </a:lnTo>
                  <a:lnTo>
                    <a:pt x="162" y="192"/>
                  </a:lnTo>
                  <a:lnTo>
                    <a:pt x="150" y="183"/>
                  </a:lnTo>
                  <a:lnTo>
                    <a:pt x="141" y="184"/>
                  </a:lnTo>
                  <a:lnTo>
                    <a:pt x="132" y="185"/>
                  </a:lnTo>
                  <a:lnTo>
                    <a:pt x="123" y="187"/>
                  </a:lnTo>
                  <a:lnTo>
                    <a:pt x="114" y="187"/>
                  </a:lnTo>
                  <a:lnTo>
                    <a:pt x="98" y="185"/>
                  </a:lnTo>
                  <a:lnTo>
                    <a:pt x="82" y="184"/>
                  </a:lnTo>
                  <a:lnTo>
                    <a:pt x="68" y="182"/>
                  </a:lnTo>
                  <a:lnTo>
                    <a:pt x="53" y="179"/>
                  </a:lnTo>
                  <a:lnTo>
                    <a:pt x="40" y="174"/>
                  </a:lnTo>
                  <a:lnTo>
                    <a:pt x="26" y="169"/>
                  </a:lnTo>
                  <a:lnTo>
                    <a:pt x="13" y="162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10" y="173"/>
                  </a:lnTo>
                  <a:close/>
                  <a:moveTo>
                    <a:pt x="190" y="184"/>
                  </a:moveTo>
                  <a:lnTo>
                    <a:pt x="193" y="183"/>
                  </a:lnTo>
                  <a:lnTo>
                    <a:pt x="195" y="183"/>
                  </a:lnTo>
                  <a:lnTo>
                    <a:pt x="195" y="171"/>
                  </a:lnTo>
                  <a:lnTo>
                    <a:pt x="187" y="174"/>
                  </a:lnTo>
                  <a:lnTo>
                    <a:pt x="179" y="176"/>
                  </a:lnTo>
                  <a:lnTo>
                    <a:pt x="190" y="184"/>
                  </a:lnTo>
                  <a:close/>
                  <a:moveTo>
                    <a:pt x="215" y="174"/>
                  </a:moveTo>
                  <a:lnTo>
                    <a:pt x="226" y="169"/>
                  </a:lnTo>
                  <a:lnTo>
                    <a:pt x="238" y="162"/>
                  </a:lnTo>
                  <a:lnTo>
                    <a:pt x="248" y="155"/>
                  </a:lnTo>
                  <a:lnTo>
                    <a:pt x="258" y="147"/>
                  </a:lnTo>
                  <a:lnTo>
                    <a:pt x="268" y="138"/>
                  </a:lnTo>
                  <a:lnTo>
                    <a:pt x="277" y="130"/>
                  </a:lnTo>
                  <a:lnTo>
                    <a:pt x="286" y="120"/>
                  </a:lnTo>
                  <a:lnTo>
                    <a:pt x="295" y="111"/>
                  </a:lnTo>
                  <a:lnTo>
                    <a:pt x="303" y="101"/>
                  </a:lnTo>
                  <a:lnTo>
                    <a:pt x="310" y="90"/>
                  </a:lnTo>
                  <a:lnTo>
                    <a:pt x="316" y="80"/>
                  </a:lnTo>
                  <a:lnTo>
                    <a:pt x="322" y="67"/>
                  </a:lnTo>
                  <a:lnTo>
                    <a:pt x="328" y="56"/>
                  </a:lnTo>
                  <a:lnTo>
                    <a:pt x="333" y="44"/>
                  </a:lnTo>
                  <a:lnTo>
                    <a:pt x="337" y="31"/>
                  </a:lnTo>
                  <a:lnTo>
                    <a:pt x="340" y="19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30" y="17"/>
                  </a:lnTo>
                  <a:lnTo>
                    <a:pt x="324" y="35"/>
                  </a:lnTo>
                  <a:lnTo>
                    <a:pt x="319" y="50"/>
                  </a:lnTo>
                  <a:lnTo>
                    <a:pt x="311" y="66"/>
                  </a:lnTo>
                  <a:lnTo>
                    <a:pt x="303" y="82"/>
                  </a:lnTo>
                  <a:lnTo>
                    <a:pt x="293" y="95"/>
                  </a:lnTo>
                  <a:lnTo>
                    <a:pt x="282" y="109"/>
                  </a:lnTo>
                  <a:lnTo>
                    <a:pt x="270" y="122"/>
                  </a:lnTo>
                  <a:lnTo>
                    <a:pt x="270" y="127"/>
                  </a:lnTo>
                  <a:lnTo>
                    <a:pt x="265" y="127"/>
                  </a:lnTo>
                  <a:lnTo>
                    <a:pt x="253" y="137"/>
                  </a:lnTo>
                  <a:lnTo>
                    <a:pt x="241" y="146"/>
                  </a:lnTo>
                  <a:lnTo>
                    <a:pt x="229" y="155"/>
                  </a:lnTo>
                  <a:lnTo>
                    <a:pt x="215" y="162"/>
                  </a:lnTo>
                  <a:lnTo>
                    <a:pt x="215" y="17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2" name="Freeform 54"/>
            <p:cNvSpPr>
              <a:spLocks noEditPoints="1"/>
            </p:cNvSpPr>
            <p:nvPr/>
          </p:nvSpPr>
          <p:spPr bwMode="auto">
            <a:xfrm>
              <a:off x="7361580" y="4964550"/>
              <a:ext cx="134944" cy="79382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7" y="190"/>
                </a:cxn>
                <a:cxn ang="0">
                  <a:pos x="74" y="197"/>
                </a:cxn>
                <a:cxn ang="0">
                  <a:pos x="103" y="200"/>
                </a:cxn>
                <a:cxn ang="0">
                  <a:pos x="128" y="201"/>
                </a:cxn>
                <a:cxn ang="0">
                  <a:pos x="149" y="199"/>
                </a:cxn>
                <a:cxn ang="0">
                  <a:pos x="148" y="188"/>
                </a:cxn>
                <a:cxn ang="0">
                  <a:pos x="118" y="190"/>
                </a:cxn>
                <a:cxn ang="0">
                  <a:pos x="85" y="188"/>
                </a:cxn>
                <a:cxn ang="0">
                  <a:pos x="55" y="181"/>
                </a:cxn>
                <a:cxn ang="0">
                  <a:pos x="27" y="170"/>
                </a:cxn>
                <a:cxn ang="0">
                  <a:pos x="0" y="155"/>
                </a:cxn>
                <a:cxn ang="0">
                  <a:pos x="9" y="173"/>
                </a:cxn>
                <a:cxn ang="0">
                  <a:pos x="193" y="188"/>
                </a:cxn>
                <a:cxn ang="0">
                  <a:pos x="199" y="174"/>
                </a:cxn>
                <a:cxn ang="0">
                  <a:pos x="178" y="182"/>
                </a:cxn>
                <a:cxn ang="0">
                  <a:pos x="219" y="178"/>
                </a:cxn>
                <a:cxn ang="0">
                  <a:pos x="242" y="164"/>
                </a:cxn>
                <a:cxn ang="0">
                  <a:pos x="262" y="149"/>
                </a:cxn>
                <a:cxn ang="0">
                  <a:pos x="281" y="131"/>
                </a:cxn>
                <a:cxn ang="0">
                  <a:pos x="298" y="112"/>
                </a:cxn>
                <a:cxn ang="0">
                  <a:pos x="313" y="91"/>
                </a:cxn>
                <a:cxn ang="0">
                  <a:pos x="325" y="68"/>
                </a:cxn>
                <a:cxn ang="0">
                  <a:pos x="334" y="44"/>
                </a:cxn>
                <a:cxn ang="0">
                  <a:pos x="341" y="18"/>
                </a:cxn>
                <a:cxn ang="0">
                  <a:pos x="333" y="0"/>
                </a:cxn>
                <a:cxn ang="0">
                  <a:pos x="326" y="35"/>
                </a:cxn>
                <a:cxn ang="0">
                  <a:pos x="314" y="67"/>
                </a:cxn>
                <a:cxn ang="0">
                  <a:pos x="296" y="97"/>
                </a:cxn>
                <a:cxn ang="0">
                  <a:pos x="274" y="124"/>
                </a:cxn>
                <a:cxn ang="0">
                  <a:pos x="261" y="136"/>
                </a:cxn>
                <a:cxn ang="0">
                  <a:pos x="241" y="152"/>
                </a:cxn>
                <a:cxn ang="0">
                  <a:pos x="219" y="165"/>
                </a:cxn>
              </a:cxnLst>
              <a:rect l="0" t="0" r="r" b="b"/>
              <a:pathLst>
                <a:path w="341" h="201">
                  <a:moveTo>
                    <a:pt x="9" y="173"/>
                  </a:moveTo>
                  <a:lnTo>
                    <a:pt x="21" y="180"/>
                  </a:lnTo>
                  <a:lnTo>
                    <a:pt x="34" y="185"/>
                  </a:lnTo>
                  <a:lnTo>
                    <a:pt x="47" y="190"/>
                  </a:lnTo>
                  <a:lnTo>
                    <a:pt x="61" y="193"/>
                  </a:lnTo>
                  <a:lnTo>
                    <a:pt x="74" y="197"/>
                  </a:lnTo>
                  <a:lnTo>
                    <a:pt x="89" y="199"/>
                  </a:lnTo>
                  <a:lnTo>
                    <a:pt x="103" y="200"/>
                  </a:lnTo>
                  <a:lnTo>
                    <a:pt x="118" y="201"/>
                  </a:lnTo>
                  <a:lnTo>
                    <a:pt x="128" y="201"/>
                  </a:lnTo>
                  <a:lnTo>
                    <a:pt x="139" y="200"/>
                  </a:lnTo>
                  <a:lnTo>
                    <a:pt x="149" y="199"/>
                  </a:lnTo>
                  <a:lnTo>
                    <a:pt x="161" y="197"/>
                  </a:lnTo>
                  <a:lnTo>
                    <a:pt x="148" y="188"/>
                  </a:lnTo>
                  <a:lnTo>
                    <a:pt x="134" y="190"/>
                  </a:lnTo>
                  <a:lnTo>
                    <a:pt x="118" y="190"/>
                  </a:lnTo>
                  <a:lnTo>
                    <a:pt x="101" y="190"/>
                  </a:lnTo>
                  <a:lnTo>
                    <a:pt x="85" y="188"/>
                  </a:lnTo>
                  <a:lnTo>
                    <a:pt x="71" y="184"/>
                  </a:lnTo>
                  <a:lnTo>
                    <a:pt x="55" y="181"/>
                  </a:lnTo>
                  <a:lnTo>
                    <a:pt x="40" y="176"/>
                  </a:lnTo>
                  <a:lnTo>
                    <a:pt x="27" y="170"/>
                  </a:lnTo>
                  <a:lnTo>
                    <a:pt x="13" y="163"/>
                  </a:lnTo>
                  <a:lnTo>
                    <a:pt x="0" y="155"/>
                  </a:lnTo>
                  <a:lnTo>
                    <a:pt x="4" y="164"/>
                  </a:lnTo>
                  <a:lnTo>
                    <a:pt x="9" y="173"/>
                  </a:lnTo>
                  <a:close/>
                  <a:moveTo>
                    <a:pt x="189" y="190"/>
                  </a:moveTo>
                  <a:lnTo>
                    <a:pt x="193" y="188"/>
                  </a:lnTo>
                  <a:lnTo>
                    <a:pt x="199" y="187"/>
                  </a:lnTo>
                  <a:lnTo>
                    <a:pt x="199" y="174"/>
                  </a:lnTo>
                  <a:lnTo>
                    <a:pt x="188" y="179"/>
                  </a:lnTo>
                  <a:lnTo>
                    <a:pt x="178" y="182"/>
                  </a:lnTo>
                  <a:lnTo>
                    <a:pt x="189" y="190"/>
                  </a:lnTo>
                  <a:close/>
                  <a:moveTo>
                    <a:pt x="219" y="178"/>
                  </a:moveTo>
                  <a:lnTo>
                    <a:pt x="230" y="171"/>
                  </a:lnTo>
                  <a:lnTo>
                    <a:pt x="242" y="164"/>
                  </a:lnTo>
                  <a:lnTo>
                    <a:pt x="252" y="157"/>
                  </a:lnTo>
                  <a:lnTo>
                    <a:pt x="262" y="149"/>
                  </a:lnTo>
                  <a:lnTo>
                    <a:pt x="272" y="140"/>
                  </a:lnTo>
                  <a:lnTo>
                    <a:pt x="281" y="131"/>
                  </a:lnTo>
                  <a:lnTo>
                    <a:pt x="290" y="122"/>
                  </a:lnTo>
                  <a:lnTo>
                    <a:pt x="298" y="112"/>
                  </a:lnTo>
                  <a:lnTo>
                    <a:pt x="306" y="102"/>
                  </a:lnTo>
                  <a:lnTo>
                    <a:pt x="313" y="91"/>
                  </a:lnTo>
                  <a:lnTo>
                    <a:pt x="319" y="80"/>
                  </a:lnTo>
                  <a:lnTo>
                    <a:pt x="325" y="68"/>
                  </a:lnTo>
                  <a:lnTo>
                    <a:pt x="329" y="56"/>
                  </a:lnTo>
                  <a:lnTo>
                    <a:pt x="334" y="44"/>
                  </a:lnTo>
                  <a:lnTo>
                    <a:pt x="338" y="31"/>
                  </a:lnTo>
                  <a:lnTo>
                    <a:pt x="341" y="18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31" y="18"/>
                  </a:lnTo>
                  <a:lnTo>
                    <a:pt x="326" y="35"/>
                  </a:lnTo>
                  <a:lnTo>
                    <a:pt x="320" y="51"/>
                  </a:lnTo>
                  <a:lnTo>
                    <a:pt x="314" y="67"/>
                  </a:lnTo>
                  <a:lnTo>
                    <a:pt x="305" y="82"/>
                  </a:lnTo>
                  <a:lnTo>
                    <a:pt x="296" y="97"/>
                  </a:lnTo>
                  <a:lnTo>
                    <a:pt x="286" y="110"/>
                  </a:lnTo>
                  <a:lnTo>
                    <a:pt x="274" y="124"/>
                  </a:lnTo>
                  <a:lnTo>
                    <a:pt x="274" y="136"/>
                  </a:lnTo>
                  <a:lnTo>
                    <a:pt x="261" y="136"/>
                  </a:lnTo>
                  <a:lnTo>
                    <a:pt x="251" y="144"/>
                  </a:lnTo>
                  <a:lnTo>
                    <a:pt x="241" y="152"/>
                  </a:lnTo>
                  <a:lnTo>
                    <a:pt x="230" y="158"/>
                  </a:lnTo>
                  <a:lnTo>
                    <a:pt x="219" y="165"/>
                  </a:lnTo>
                  <a:lnTo>
                    <a:pt x="219" y="178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3" name="Freeform 55"/>
            <p:cNvSpPr>
              <a:spLocks noEditPoints="1"/>
            </p:cNvSpPr>
            <p:nvPr/>
          </p:nvSpPr>
          <p:spPr bwMode="auto">
            <a:xfrm>
              <a:off x="7359993" y="4961375"/>
              <a:ext cx="134944" cy="80970"/>
            </a:xfrm>
            <a:custGeom>
              <a:avLst/>
              <a:gdLst/>
              <a:ahLst/>
              <a:cxnLst>
                <a:cxn ang="0">
                  <a:pos x="21" y="179"/>
                </a:cxn>
                <a:cxn ang="0">
                  <a:pos x="48" y="191"/>
                </a:cxn>
                <a:cxn ang="0">
                  <a:pos x="76" y="199"/>
                </a:cxn>
                <a:cxn ang="0">
                  <a:pos x="106" y="202"/>
                </a:cxn>
                <a:cxn ang="0">
                  <a:pos x="131" y="204"/>
                </a:cxn>
                <a:cxn ang="0">
                  <a:pos x="149" y="201"/>
                </a:cxn>
                <a:cxn ang="0">
                  <a:pos x="147" y="191"/>
                </a:cxn>
                <a:cxn ang="0">
                  <a:pos x="122" y="192"/>
                </a:cxn>
                <a:cxn ang="0">
                  <a:pos x="88" y="190"/>
                </a:cxn>
                <a:cxn ang="0">
                  <a:pos x="57" y="182"/>
                </a:cxn>
                <a:cxn ang="0">
                  <a:pos x="27" y="171"/>
                </a:cxn>
                <a:cxn ang="0">
                  <a:pos x="0" y="154"/>
                </a:cxn>
                <a:cxn ang="0">
                  <a:pos x="8" y="172"/>
                </a:cxn>
                <a:cxn ang="0">
                  <a:pos x="195" y="191"/>
                </a:cxn>
                <a:cxn ang="0">
                  <a:pos x="203" y="177"/>
                </a:cxn>
                <a:cxn ang="0">
                  <a:pos x="176" y="186"/>
                </a:cxn>
                <a:cxn ang="0">
                  <a:pos x="223" y="179"/>
                </a:cxn>
                <a:cxn ang="0">
                  <a:pos x="249" y="163"/>
                </a:cxn>
                <a:cxn ang="0">
                  <a:pos x="273" y="144"/>
                </a:cxn>
                <a:cxn ang="0">
                  <a:pos x="260" y="141"/>
                </a:cxn>
                <a:cxn ang="0">
                  <a:pos x="242" y="155"/>
                </a:cxn>
                <a:cxn ang="0">
                  <a:pos x="223" y="166"/>
                </a:cxn>
                <a:cxn ang="0">
                  <a:pos x="278" y="139"/>
                </a:cxn>
                <a:cxn ang="0">
                  <a:pos x="301" y="112"/>
                </a:cxn>
                <a:cxn ang="0">
                  <a:pos x="319" y="83"/>
                </a:cxn>
                <a:cxn ang="0">
                  <a:pos x="332" y="52"/>
                </a:cxn>
                <a:cxn ang="0">
                  <a:pos x="341" y="17"/>
                </a:cxn>
                <a:cxn ang="0">
                  <a:pos x="332" y="0"/>
                </a:cxn>
                <a:cxn ang="0">
                  <a:pos x="327" y="34"/>
                </a:cxn>
                <a:cxn ang="0">
                  <a:pos x="315" y="66"/>
                </a:cxn>
                <a:cxn ang="0">
                  <a:pos x="299" y="97"/>
                </a:cxn>
                <a:cxn ang="0">
                  <a:pos x="278" y="124"/>
                </a:cxn>
              </a:cxnLst>
              <a:rect l="0" t="0" r="r" b="b"/>
              <a:pathLst>
                <a:path w="341" h="204">
                  <a:moveTo>
                    <a:pt x="8" y="172"/>
                  </a:moveTo>
                  <a:lnTo>
                    <a:pt x="21" y="179"/>
                  </a:lnTo>
                  <a:lnTo>
                    <a:pt x="34" y="186"/>
                  </a:lnTo>
                  <a:lnTo>
                    <a:pt x="48" y="191"/>
                  </a:lnTo>
                  <a:lnTo>
                    <a:pt x="61" y="196"/>
                  </a:lnTo>
                  <a:lnTo>
                    <a:pt x="76" y="199"/>
                  </a:lnTo>
                  <a:lnTo>
                    <a:pt x="90" y="201"/>
                  </a:lnTo>
                  <a:lnTo>
                    <a:pt x="106" y="202"/>
                  </a:lnTo>
                  <a:lnTo>
                    <a:pt x="122" y="204"/>
                  </a:lnTo>
                  <a:lnTo>
                    <a:pt x="131" y="204"/>
                  </a:lnTo>
                  <a:lnTo>
                    <a:pt x="140" y="202"/>
                  </a:lnTo>
                  <a:lnTo>
                    <a:pt x="149" y="201"/>
                  </a:lnTo>
                  <a:lnTo>
                    <a:pt x="158" y="200"/>
                  </a:lnTo>
                  <a:lnTo>
                    <a:pt x="147" y="191"/>
                  </a:lnTo>
                  <a:lnTo>
                    <a:pt x="134" y="192"/>
                  </a:lnTo>
                  <a:lnTo>
                    <a:pt x="122" y="192"/>
                  </a:lnTo>
                  <a:lnTo>
                    <a:pt x="105" y="192"/>
                  </a:lnTo>
                  <a:lnTo>
                    <a:pt x="88" y="190"/>
                  </a:lnTo>
                  <a:lnTo>
                    <a:pt x="72" y="187"/>
                  </a:lnTo>
                  <a:lnTo>
                    <a:pt x="57" y="182"/>
                  </a:lnTo>
                  <a:lnTo>
                    <a:pt x="42" y="177"/>
                  </a:lnTo>
                  <a:lnTo>
                    <a:pt x="27" y="171"/>
                  </a:lnTo>
                  <a:lnTo>
                    <a:pt x="14" y="163"/>
                  </a:lnTo>
                  <a:lnTo>
                    <a:pt x="0" y="154"/>
                  </a:lnTo>
                  <a:lnTo>
                    <a:pt x="4" y="163"/>
                  </a:lnTo>
                  <a:lnTo>
                    <a:pt x="8" y="172"/>
                  </a:lnTo>
                  <a:close/>
                  <a:moveTo>
                    <a:pt x="187" y="193"/>
                  </a:moveTo>
                  <a:lnTo>
                    <a:pt x="195" y="191"/>
                  </a:lnTo>
                  <a:lnTo>
                    <a:pt x="203" y="188"/>
                  </a:lnTo>
                  <a:lnTo>
                    <a:pt x="203" y="177"/>
                  </a:lnTo>
                  <a:lnTo>
                    <a:pt x="189" y="181"/>
                  </a:lnTo>
                  <a:lnTo>
                    <a:pt x="176" y="186"/>
                  </a:lnTo>
                  <a:lnTo>
                    <a:pt x="187" y="193"/>
                  </a:lnTo>
                  <a:close/>
                  <a:moveTo>
                    <a:pt x="223" y="179"/>
                  </a:moveTo>
                  <a:lnTo>
                    <a:pt x="237" y="172"/>
                  </a:lnTo>
                  <a:lnTo>
                    <a:pt x="249" y="163"/>
                  </a:lnTo>
                  <a:lnTo>
                    <a:pt x="261" y="154"/>
                  </a:lnTo>
                  <a:lnTo>
                    <a:pt x="273" y="144"/>
                  </a:lnTo>
                  <a:lnTo>
                    <a:pt x="260" y="144"/>
                  </a:lnTo>
                  <a:lnTo>
                    <a:pt x="260" y="141"/>
                  </a:lnTo>
                  <a:lnTo>
                    <a:pt x="251" y="148"/>
                  </a:lnTo>
                  <a:lnTo>
                    <a:pt x="242" y="155"/>
                  </a:lnTo>
                  <a:lnTo>
                    <a:pt x="233" y="161"/>
                  </a:lnTo>
                  <a:lnTo>
                    <a:pt x="223" y="166"/>
                  </a:lnTo>
                  <a:lnTo>
                    <a:pt x="223" y="179"/>
                  </a:lnTo>
                  <a:close/>
                  <a:moveTo>
                    <a:pt x="278" y="139"/>
                  </a:moveTo>
                  <a:lnTo>
                    <a:pt x="290" y="126"/>
                  </a:lnTo>
                  <a:lnTo>
                    <a:pt x="301" y="112"/>
                  </a:lnTo>
                  <a:lnTo>
                    <a:pt x="311" y="99"/>
                  </a:lnTo>
                  <a:lnTo>
                    <a:pt x="319" y="83"/>
                  </a:lnTo>
                  <a:lnTo>
                    <a:pt x="327" y="67"/>
                  </a:lnTo>
                  <a:lnTo>
                    <a:pt x="332" y="52"/>
                  </a:lnTo>
                  <a:lnTo>
                    <a:pt x="338" y="35"/>
                  </a:lnTo>
                  <a:lnTo>
                    <a:pt x="341" y="17"/>
                  </a:lnTo>
                  <a:lnTo>
                    <a:pt x="337" y="8"/>
                  </a:lnTo>
                  <a:lnTo>
                    <a:pt x="332" y="0"/>
                  </a:lnTo>
                  <a:lnTo>
                    <a:pt x="330" y="17"/>
                  </a:lnTo>
                  <a:lnTo>
                    <a:pt x="327" y="34"/>
                  </a:lnTo>
                  <a:lnTo>
                    <a:pt x="321" y="50"/>
                  </a:lnTo>
                  <a:lnTo>
                    <a:pt x="315" y="66"/>
                  </a:lnTo>
                  <a:lnTo>
                    <a:pt x="308" y="82"/>
                  </a:lnTo>
                  <a:lnTo>
                    <a:pt x="299" y="97"/>
                  </a:lnTo>
                  <a:lnTo>
                    <a:pt x="288" y="110"/>
                  </a:lnTo>
                  <a:lnTo>
                    <a:pt x="278" y="124"/>
                  </a:lnTo>
                  <a:lnTo>
                    <a:pt x="278" y="139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4" name="Freeform 56"/>
            <p:cNvSpPr>
              <a:spLocks noEditPoints="1"/>
            </p:cNvSpPr>
            <p:nvPr/>
          </p:nvSpPr>
          <p:spPr bwMode="auto">
            <a:xfrm>
              <a:off x="7358405" y="4958199"/>
              <a:ext cx="134944" cy="80970"/>
            </a:xfrm>
            <a:custGeom>
              <a:avLst/>
              <a:gdLst/>
              <a:ahLst/>
              <a:cxnLst>
                <a:cxn ang="0">
                  <a:pos x="7" y="171"/>
                </a:cxn>
                <a:cxn ang="0">
                  <a:pos x="20" y="179"/>
                </a:cxn>
                <a:cxn ang="0">
                  <a:pos x="34" y="186"/>
                </a:cxn>
                <a:cxn ang="0">
                  <a:pos x="47" y="192"/>
                </a:cxn>
                <a:cxn ang="0">
                  <a:pos x="62" y="197"/>
                </a:cxn>
                <a:cxn ang="0">
                  <a:pos x="78" y="200"/>
                </a:cxn>
                <a:cxn ang="0">
                  <a:pos x="92" y="204"/>
                </a:cxn>
                <a:cxn ang="0">
                  <a:pos x="108" y="206"/>
                </a:cxn>
                <a:cxn ang="0">
                  <a:pos x="125" y="206"/>
                </a:cxn>
                <a:cxn ang="0">
                  <a:pos x="141" y="206"/>
                </a:cxn>
                <a:cxn ang="0">
                  <a:pos x="155" y="204"/>
                </a:cxn>
                <a:cxn ang="0">
                  <a:pos x="143" y="195"/>
                </a:cxn>
                <a:cxn ang="0">
                  <a:pos x="134" y="195"/>
                </a:cxn>
                <a:cxn ang="0">
                  <a:pos x="125" y="195"/>
                </a:cxn>
                <a:cxn ang="0">
                  <a:pos x="107" y="195"/>
                </a:cxn>
                <a:cxn ang="0">
                  <a:pos x="90" y="192"/>
                </a:cxn>
                <a:cxn ang="0">
                  <a:pos x="74" y="189"/>
                </a:cxn>
                <a:cxn ang="0">
                  <a:pos x="57" y="185"/>
                </a:cxn>
                <a:cxn ang="0">
                  <a:pos x="43" y="178"/>
                </a:cxn>
                <a:cxn ang="0">
                  <a:pos x="28" y="171"/>
                </a:cxn>
                <a:cxn ang="0">
                  <a:pos x="14" y="163"/>
                </a:cxn>
                <a:cxn ang="0">
                  <a:pos x="0" y="153"/>
                </a:cxn>
                <a:cxn ang="0">
                  <a:pos x="3" y="162"/>
                </a:cxn>
                <a:cxn ang="0">
                  <a:pos x="7" y="171"/>
                </a:cxn>
                <a:cxn ang="0">
                  <a:pos x="185" y="198"/>
                </a:cxn>
                <a:cxn ang="0">
                  <a:pos x="195" y="195"/>
                </a:cxn>
                <a:cxn ang="0">
                  <a:pos x="206" y="190"/>
                </a:cxn>
                <a:cxn ang="0">
                  <a:pos x="205" y="179"/>
                </a:cxn>
                <a:cxn ang="0">
                  <a:pos x="190" y="185"/>
                </a:cxn>
                <a:cxn ang="0">
                  <a:pos x="173" y="189"/>
                </a:cxn>
                <a:cxn ang="0">
                  <a:pos x="185" y="198"/>
                </a:cxn>
                <a:cxn ang="0">
                  <a:pos x="226" y="181"/>
                </a:cxn>
                <a:cxn ang="0">
                  <a:pos x="237" y="174"/>
                </a:cxn>
                <a:cxn ang="0">
                  <a:pos x="248" y="168"/>
                </a:cxn>
                <a:cxn ang="0">
                  <a:pos x="258" y="160"/>
                </a:cxn>
                <a:cxn ang="0">
                  <a:pos x="268" y="152"/>
                </a:cxn>
                <a:cxn ang="0">
                  <a:pos x="263" y="152"/>
                </a:cxn>
                <a:cxn ang="0">
                  <a:pos x="263" y="142"/>
                </a:cxn>
                <a:cxn ang="0">
                  <a:pos x="254" y="149"/>
                </a:cxn>
                <a:cxn ang="0">
                  <a:pos x="245" y="156"/>
                </a:cxn>
                <a:cxn ang="0">
                  <a:pos x="236" y="162"/>
                </a:cxn>
                <a:cxn ang="0">
                  <a:pos x="226" y="169"/>
                </a:cxn>
                <a:cxn ang="0">
                  <a:pos x="226" y="181"/>
                </a:cxn>
                <a:cxn ang="0">
                  <a:pos x="281" y="140"/>
                </a:cxn>
                <a:cxn ang="0">
                  <a:pos x="293" y="126"/>
                </a:cxn>
                <a:cxn ang="0">
                  <a:pos x="303" y="113"/>
                </a:cxn>
                <a:cxn ang="0">
                  <a:pos x="312" y="98"/>
                </a:cxn>
                <a:cxn ang="0">
                  <a:pos x="321" y="83"/>
                </a:cxn>
                <a:cxn ang="0">
                  <a:pos x="327" y="67"/>
                </a:cxn>
                <a:cxn ang="0">
                  <a:pos x="333" y="51"/>
                </a:cxn>
                <a:cxn ang="0">
                  <a:pos x="338" y="34"/>
                </a:cxn>
                <a:cxn ang="0">
                  <a:pos x="340" y="16"/>
                </a:cxn>
                <a:cxn ang="0">
                  <a:pos x="335" y="8"/>
                </a:cxn>
                <a:cxn ang="0">
                  <a:pos x="331" y="0"/>
                </a:cxn>
                <a:cxn ang="0">
                  <a:pos x="329" y="17"/>
                </a:cxn>
                <a:cxn ang="0">
                  <a:pos x="326" y="34"/>
                </a:cxn>
                <a:cxn ang="0">
                  <a:pos x="322" y="51"/>
                </a:cxn>
                <a:cxn ang="0">
                  <a:pos x="316" y="66"/>
                </a:cxn>
                <a:cxn ang="0">
                  <a:pos x="308" y="82"/>
                </a:cxn>
                <a:cxn ang="0">
                  <a:pos x="300" y="97"/>
                </a:cxn>
                <a:cxn ang="0">
                  <a:pos x="291" y="110"/>
                </a:cxn>
                <a:cxn ang="0">
                  <a:pos x="281" y="124"/>
                </a:cxn>
                <a:cxn ang="0">
                  <a:pos x="281" y="140"/>
                </a:cxn>
              </a:cxnLst>
              <a:rect l="0" t="0" r="r" b="b"/>
              <a:pathLst>
                <a:path w="340" h="206">
                  <a:moveTo>
                    <a:pt x="7" y="171"/>
                  </a:moveTo>
                  <a:lnTo>
                    <a:pt x="20" y="179"/>
                  </a:lnTo>
                  <a:lnTo>
                    <a:pt x="34" y="186"/>
                  </a:lnTo>
                  <a:lnTo>
                    <a:pt x="47" y="192"/>
                  </a:lnTo>
                  <a:lnTo>
                    <a:pt x="62" y="197"/>
                  </a:lnTo>
                  <a:lnTo>
                    <a:pt x="78" y="200"/>
                  </a:lnTo>
                  <a:lnTo>
                    <a:pt x="92" y="204"/>
                  </a:lnTo>
                  <a:lnTo>
                    <a:pt x="108" y="206"/>
                  </a:lnTo>
                  <a:lnTo>
                    <a:pt x="125" y="206"/>
                  </a:lnTo>
                  <a:lnTo>
                    <a:pt x="141" y="206"/>
                  </a:lnTo>
                  <a:lnTo>
                    <a:pt x="155" y="204"/>
                  </a:lnTo>
                  <a:lnTo>
                    <a:pt x="143" y="195"/>
                  </a:lnTo>
                  <a:lnTo>
                    <a:pt x="134" y="195"/>
                  </a:lnTo>
                  <a:lnTo>
                    <a:pt x="125" y="195"/>
                  </a:lnTo>
                  <a:lnTo>
                    <a:pt x="107" y="195"/>
                  </a:lnTo>
                  <a:lnTo>
                    <a:pt x="90" y="192"/>
                  </a:lnTo>
                  <a:lnTo>
                    <a:pt x="74" y="189"/>
                  </a:lnTo>
                  <a:lnTo>
                    <a:pt x="57" y="185"/>
                  </a:lnTo>
                  <a:lnTo>
                    <a:pt x="43" y="178"/>
                  </a:lnTo>
                  <a:lnTo>
                    <a:pt x="28" y="171"/>
                  </a:lnTo>
                  <a:lnTo>
                    <a:pt x="14" y="163"/>
                  </a:lnTo>
                  <a:lnTo>
                    <a:pt x="0" y="153"/>
                  </a:lnTo>
                  <a:lnTo>
                    <a:pt x="3" y="162"/>
                  </a:lnTo>
                  <a:lnTo>
                    <a:pt x="7" y="171"/>
                  </a:lnTo>
                  <a:close/>
                  <a:moveTo>
                    <a:pt x="185" y="198"/>
                  </a:moveTo>
                  <a:lnTo>
                    <a:pt x="195" y="195"/>
                  </a:lnTo>
                  <a:lnTo>
                    <a:pt x="206" y="190"/>
                  </a:lnTo>
                  <a:lnTo>
                    <a:pt x="205" y="179"/>
                  </a:lnTo>
                  <a:lnTo>
                    <a:pt x="190" y="185"/>
                  </a:lnTo>
                  <a:lnTo>
                    <a:pt x="173" y="189"/>
                  </a:lnTo>
                  <a:lnTo>
                    <a:pt x="185" y="198"/>
                  </a:lnTo>
                  <a:close/>
                  <a:moveTo>
                    <a:pt x="226" y="181"/>
                  </a:moveTo>
                  <a:lnTo>
                    <a:pt x="237" y="174"/>
                  </a:lnTo>
                  <a:lnTo>
                    <a:pt x="248" y="168"/>
                  </a:lnTo>
                  <a:lnTo>
                    <a:pt x="258" y="160"/>
                  </a:lnTo>
                  <a:lnTo>
                    <a:pt x="268" y="152"/>
                  </a:lnTo>
                  <a:lnTo>
                    <a:pt x="263" y="152"/>
                  </a:lnTo>
                  <a:lnTo>
                    <a:pt x="263" y="142"/>
                  </a:lnTo>
                  <a:lnTo>
                    <a:pt x="254" y="149"/>
                  </a:lnTo>
                  <a:lnTo>
                    <a:pt x="245" y="156"/>
                  </a:lnTo>
                  <a:lnTo>
                    <a:pt x="236" y="162"/>
                  </a:lnTo>
                  <a:lnTo>
                    <a:pt x="226" y="169"/>
                  </a:lnTo>
                  <a:lnTo>
                    <a:pt x="226" y="181"/>
                  </a:lnTo>
                  <a:close/>
                  <a:moveTo>
                    <a:pt x="281" y="140"/>
                  </a:moveTo>
                  <a:lnTo>
                    <a:pt x="293" y="126"/>
                  </a:lnTo>
                  <a:lnTo>
                    <a:pt x="303" y="113"/>
                  </a:lnTo>
                  <a:lnTo>
                    <a:pt x="312" y="98"/>
                  </a:lnTo>
                  <a:lnTo>
                    <a:pt x="321" y="83"/>
                  </a:lnTo>
                  <a:lnTo>
                    <a:pt x="327" y="67"/>
                  </a:lnTo>
                  <a:lnTo>
                    <a:pt x="333" y="51"/>
                  </a:lnTo>
                  <a:lnTo>
                    <a:pt x="338" y="34"/>
                  </a:lnTo>
                  <a:lnTo>
                    <a:pt x="340" y="16"/>
                  </a:lnTo>
                  <a:lnTo>
                    <a:pt x="335" y="8"/>
                  </a:lnTo>
                  <a:lnTo>
                    <a:pt x="331" y="0"/>
                  </a:lnTo>
                  <a:lnTo>
                    <a:pt x="329" y="17"/>
                  </a:lnTo>
                  <a:lnTo>
                    <a:pt x="326" y="34"/>
                  </a:lnTo>
                  <a:lnTo>
                    <a:pt x="322" y="51"/>
                  </a:lnTo>
                  <a:lnTo>
                    <a:pt x="316" y="66"/>
                  </a:lnTo>
                  <a:lnTo>
                    <a:pt x="308" y="82"/>
                  </a:lnTo>
                  <a:lnTo>
                    <a:pt x="300" y="97"/>
                  </a:lnTo>
                  <a:lnTo>
                    <a:pt x="291" y="110"/>
                  </a:lnTo>
                  <a:lnTo>
                    <a:pt x="281" y="124"/>
                  </a:lnTo>
                  <a:lnTo>
                    <a:pt x="281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5" name="Freeform 57"/>
            <p:cNvSpPr>
              <a:spLocks noEditPoints="1"/>
            </p:cNvSpPr>
            <p:nvPr/>
          </p:nvSpPr>
          <p:spPr bwMode="auto">
            <a:xfrm>
              <a:off x="7356818" y="4955024"/>
              <a:ext cx="134944" cy="82557"/>
            </a:xfrm>
            <a:custGeom>
              <a:avLst/>
              <a:gdLst/>
              <a:ahLst/>
              <a:cxnLst>
                <a:cxn ang="0">
                  <a:pos x="19" y="179"/>
                </a:cxn>
                <a:cxn ang="0">
                  <a:pos x="47" y="193"/>
                </a:cxn>
                <a:cxn ang="0">
                  <a:pos x="77" y="203"/>
                </a:cxn>
                <a:cxn ang="0">
                  <a:pos x="110" y="208"/>
                </a:cxn>
                <a:cxn ang="0">
                  <a:pos x="139" y="208"/>
                </a:cxn>
                <a:cxn ang="0">
                  <a:pos x="138" y="197"/>
                </a:cxn>
                <a:cxn ang="0">
                  <a:pos x="127" y="198"/>
                </a:cxn>
                <a:cxn ang="0">
                  <a:pos x="91" y="195"/>
                </a:cxn>
                <a:cxn ang="0">
                  <a:pos x="58" y="186"/>
                </a:cxn>
                <a:cxn ang="0">
                  <a:pos x="27" y="171"/>
                </a:cxn>
                <a:cxn ang="0">
                  <a:pos x="0" y="153"/>
                </a:cxn>
                <a:cxn ang="0">
                  <a:pos x="5" y="170"/>
                </a:cxn>
                <a:cxn ang="0">
                  <a:pos x="194" y="197"/>
                </a:cxn>
                <a:cxn ang="0">
                  <a:pos x="207" y="181"/>
                </a:cxn>
                <a:cxn ang="0">
                  <a:pos x="189" y="188"/>
                </a:cxn>
                <a:cxn ang="0">
                  <a:pos x="170" y="193"/>
                </a:cxn>
                <a:cxn ang="0">
                  <a:pos x="228" y="182"/>
                </a:cxn>
                <a:cxn ang="0">
                  <a:pos x="247" y="171"/>
                </a:cxn>
                <a:cxn ang="0">
                  <a:pos x="265" y="157"/>
                </a:cxn>
                <a:cxn ang="0">
                  <a:pos x="256" y="150"/>
                </a:cxn>
                <a:cxn ang="0">
                  <a:pos x="238" y="164"/>
                </a:cxn>
                <a:cxn ang="0">
                  <a:pos x="228" y="182"/>
                </a:cxn>
                <a:cxn ang="0">
                  <a:pos x="293" y="126"/>
                </a:cxn>
                <a:cxn ang="0">
                  <a:pos x="313" y="98"/>
                </a:cxn>
                <a:cxn ang="0">
                  <a:pos x="326" y="66"/>
                </a:cxn>
                <a:cxn ang="0">
                  <a:pos x="335" y="33"/>
                </a:cxn>
                <a:cxn ang="0">
                  <a:pos x="333" y="8"/>
                </a:cxn>
                <a:cxn ang="0">
                  <a:pos x="326" y="17"/>
                </a:cxn>
                <a:cxn ang="0">
                  <a:pos x="320" y="51"/>
                </a:cxn>
                <a:cxn ang="0">
                  <a:pos x="309" y="81"/>
                </a:cxn>
                <a:cxn ang="0">
                  <a:pos x="292" y="109"/>
                </a:cxn>
                <a:cxn ang="0">
                  <a:pos x="283" y="140"/>
                </a:cxn>
              </a:cxnLst>
              <a:rect l="0" t="0" r="r" b="b"/>
              <a:pathLst>
                <a:path w="337" h="208">
                  <a:moveTo>
                    <a:pt x="5" y="170"/>
                  </a:moveTo>
                  <a:lnTo>
                    <a:pt x="19" y="179"/>
                  </a:lnTo>
                  <a:lnTo>
                    <a:pt x="32" y="187"/>
                  </a:lnTo>
                  <a:lnTo>
                    <a:pt x="47" y="193"/>
                  </a:lnTo>
                  <a:lnTo>
                    <a:pt x="62" y="198"/>
                  </a:lnTo>
                  <a:lnTo>
                    <a:pt x="77" y="203"/>
                  </a:lnTo>
                  <a:lnTo>
                    <a:pt x="93" y="206"/>
                  </a:lnTo>
                  <a:lnTo>
                    <a:pt x="110" y="208"/>
                  </a:lnTo>
                  <a:lnTo>
                    <a:pt x="127" y="208"/>
                  </a:lnTo>
                  <a:lnTo>
                    <a:pt x="139" y="208"/>
                  </a:lnTo>
                  <a:lnTo>
                    <a:pt x="152" y="207"/>
                  </a:lnTo>
                  <a:lnTo>
                    <a:pt x="138" y="197"/>
                  </a:lnTo>
                  <a:lnTo>
                    <a:pt x="133" y="198"/>
                  </a:lnTo>
                  <a:lnTo>
                    <a:pt x="127" y="198"/>
                  </a:lnTo>
                  <a:lnTo>
                    <a:pt x="109" y="197"/>
                  </a:lnTo>
                  <a:lnTo>
                    <a:pt x="91" y="195"/>
                  </a:lnTo>
                  <a:lnTo>
                    <a:pt x="74" y="191"/>
                  </a:lnTo>
                  <a:lnTo>
                    <a:pt x="58" y="186"/>
                  </a:lnTo>
                  <a:lnTo>
                    <a:pt x="43" y="179"/>
                  </a:lnTo>
                  <a:lnTo>
                    <a:pt x="27" y="171"/>
                  </a:lnTo>
                  <a:lnTo>
                    <a:pt x="13" y="162"/>
                  </a:lnTo>
                  <a:lnTo>
                    <a:pt x="0" y="153"/>
                  </a:lnTo>
                  <a:lnTo>
                    <a:pt x="2" y="162"/>
                  </a:lnTo>
                  <a:lnTo>
                    <a:pt x="5" y="170"/>
                  </a:lnTo>
                  <a:close/>
                  <a:moveTo>
                    <a:pt x="181" y="202"/>
                  </a:moveTo>
                  <a:lnTo>
                    <a:pt x="194" y="197"/>
                  </a:lnTo>
                  <a:lnTo>
                    <a:pt x="208" y="193"/>
                  </a:lnTo>
                  <a:lnTo>
                    <a:pt x="207" y="181"/>
                  </a:lnTo>
                  <a:lnTo>
                    <a:pt x="198" y="185"/>
                  </a:lnTo>
                  <a:lnTo>
                    <a:pt x="189" y="188"/>
                  </a:lnTo>
                  <a:lnTo>
                    <a:pt x="180" y="190"/>
                  </a:lnTo>
                  <a:lnTo>
                    <a:pt x="170" y="193"/>
                  </a:lnTo>
                  <a:lnTo>
                    <a:pt x="181" y="202"/>
                  </a:lnTo>
                  <a:close/>
                  <a:moveTo>
                    <a:pt x="228" y="182"/>
                  </a:moveTo>
                  <a:lnTo>
                    <a:pt x="238" y="177"/>
                  </a:lnTo>
                  <a:lnTo>
                    <a:pt x="247" y="171"/>
                  </a:lnTo>
                  <a:lnTo>
                    <a:pt x="256" y="164"/>
                  </a:lnTo>
                  <a:lnTo>
                    <a:pt x="265" y="157"/>
                  </a:lnTo>
                  <a:lnTo>
                    <a:pt x="265" y="142"/>
                  </a:lnTo>
                  <a:lnTo>
                    <a:pt x="256" y="150"/>
                  </a:lnTo>
                  <a:lnTo>
                    <a:pt x="247" y="158"/>
                  </a:lnTo>
                  <a:lnTo>
                    <a:pt x="238" y="164"/>
                  </a:lnTo>
                  <a:lnTo>
                    <a:pt x="228" y="170"/>
                  </a:lnTo>
                  <a:lnTo>
                    <a:pt x="228" y="182"/>
                  </a:lnTo>
                  <a:close/>
                  <a:moveTo>
                    <a:pt x="283" y="140"/>
                  </a:moveTo>
                  <a:lnTo>
                    <a:pt x="293" y="126"/>
                  </a:lnTo>
                  <a:lnTo>
                    <a:pt x="304" y="113"/>
                  </a:lnTo>
                  <a:lnTo>
                    <a:pt x="313" y="98"/>
                  </a:lnTo>
                  <a:lnTo>
                    <a:pt x="320" y="82"/>
                  </a:lnTo>
                  <a:lnTo>
                    <a:pt x="326" y="66"/>
                  </a:lnTo>
                  <a:lnTo>
                    <a:pt x="332" y="50"/>
                  </a:lnTo>
                  <a:lnTo>
                    <a:pt x="335" y="33"/>
                  </a:lnTo>
                  <a:lnTo>
                    <a:pt x="337" y="16"/>
                  </a:lnTo>
                  <a:lnTo>
                    <a:pt x="333" y="8"/>
                  </a:lnTo>
                  <a:lnTo>
                    <a:pt x="327" y="0"/>
                  </a:lnTo>
                  <a:lnTo>
                    <a:pt x="326" y="17"/>
                  </a:lnTo>
                  <a:lnTo>
                    <a:pt x="324" y="34"/>
                  </a:lnTo>
                  <a:lnTo>
                    <a:pt x="320" y="51"/>
                  </a:lnTo>
                  <a:lnTo>
                    <a:pt x="315" y="66"/>
                  </a:lnTo>
                  <a:lnTo>
                    <a:pt x="309" y="81"/>
                  </a:lnTo>
                  <a:lnTo>
                    <a:pt x="301" y="96"/>
                  </a:lnTo>
                  <a:lnTo>
                    <a:pt x="292" y="109"/>
                  </a:lnTo>
                  <a:lnTo>
                    <a:pt x="283" y="123"/>
                  </a:lnTo>
                  <a:lnTo>
                    <a:pt x="283" y="140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6" name="Freeform 58"/>
            <p:cNvSpPr>
              <a:spLocks noEditPoints="1"/>
            </p:cNvSpPr>
            <p:nvPr/>
          </p:nvSpPr>
          <p:spPr bwMode="auto">
            <a:xfrm>
              <a:off x="7356818" y="4951849"/>
              <a:ext cx="133356" cy="82557"/>
            </a:xfrm>
            <a:custGeom>
              <a:avLst/>
              <a:gdLst/>
              <a:ahLst/>
              <a:cxnLst>
                <a:cxn ang="0">
                  <a:pos x="18" y="179"/>
                </a:cxn>
                <a:cxn ang="0">
                  <a:pos x="47" y="194"/>
                </a:cxn>
                <a:cxn ang="0">
                  <a:pos x="78" y="205"/>
                </a:cxn>
                <a:cxn ang="0">
                  <a:pos x="111" y="211"/>
                </a:cxn>
                <a:cxn ang="0">
                  <a:pos x="138" y="211"/>
                </a:cxn>
                <a:cxn ang="0">
                  <a:pos x="133" y="201"/>
                </a:cxn>
                <a:cxn ang="0">
                  <a:pos x="110" y="199"/>
                </a:cxn>
                <a:cxn ang="0">
                  <a:pos x="75" y="193"/>
                </a:cxn>
                <a:cxn ang="0">
                  <a:pos x="42" y="180"/>
                </a:cxn>
                <a:cxn ang="0">
                  <a:pos x="13" y="162"/>
                </a:cxn>
                <a:cxn ang="0">
                  <a:pos x="2" y="161"/>
                </a:cxn>
                <a:cxn ang="0">
                  <a:pos x="177" y="205"/>
                </a:cxn>
                <a:cxn ang="0">
                  <a:pos x="209" y="195"/>
                </a:cxn>
                <a:cxn ang="0">
                  <a:pos x="199" y="187"/>
                </a:cxn>
                <a:cxn ang="0">
                  <a:pos x="177" y="194"/>
                </a:cxn>
                <a:cxn ang="0">
                  <a:pos x="177" y="205"/>
                </a:cxn>
                <a:cxn ang="0">
                  <a:pos x="240" y="178"/>
                </a:cxn>
                <a:cxn ang="0">
                  <a:pos x="258" y="165"/>
                </a:cxn>
                <a:cxn ang="0">
                  <a:pos x="267" y="142"/>
                </a:cxn>
                <a:cxn ang="0">
                  <a:pos x="249" y="158"/>
                </a:cxn>
                <a:cxn ang="0">
                  <a:pos x="230" y="172"/>
                </a:cxn>
                <a:cxn ang="0">
                  <a:pos x="285" y="140"/>
                </a:cxn>
                <a:cxn ang="0">
                  <a:pos x="304" y="113"/>
                </a:cxn>
                <a:cxn ang="0">
                  <a:pos x="320" y="82"/>
                </a:cxn>
                <a:cxn ang="0">
                  <a:pos x="330" y="50"/>
                </a:cxn>
                <a:cxn ang="0">
                  <a:pos x="335" y="16"/>
                </a:cxn>
                <a:cxn ang="0">
                  <a:pos x="324" y="0"/>
                </a:cxn>
                <a:cxn ang="0">
                  <a:pos x="324" y="22"/>
                </a:cxn>
                <a:cxn ang="0">
                  <a:pos x="318" y="53"/>
                </a:cxn>
                <a:cxn ang="0">
                  <a:pos x="308" y="82"/>
                </a:cxn>
                <a:cxn ang="0">
                  <a:pos x="293" y="109"/>
                </a:cxn>
                <a:cxn ang="0">
                  <a:pos x="285" y="140"/>
                </a:cxn>
              </a:cxnLst>
              <a:rect l="0" t="0" r="r" b="b"/>
              <a:pathLst>
                <a:path w="335" h="211">
                  <a:moveTo>
                    <a:pt x="4" y="169"/>
                  </a:moveTo>
                  <a:lnTo>
                    <a:pt x="18" y="179"/>
                  </a:lnTo>
                  <a:lnTo>
                    <a:pt x="32" y="187"/>
                  </a:lnTo>
                  <a:lnTo>
                    <a:pt x="47" y="194"/>
                  </a:lnTo>
                  <a:lnTo>
                    <a:pt x="61" y="201"/>
                  </a:lnTo>
                  <a:lnTo>
                    <a:pt x="78" y="205"/>
                  </a:lnTo>
                  <a:lnTo>
                    <a:pt x="94" y="208"/>
                  </a:lnTo>
                  <a:lnTo>
                    <a:pt x="111" y="211"/>
                  </a:lnTo>
                  <a:lnTo>
                    <a:pt x="129" y="211"/>
                  </a:lnTo>
                  <a:lnTo>
                    <a:pt x="138" y="211"/>
                  </a:lnTo>
                  <a:lnTo>
                    <a:pt x="147" y="211"/>
                  </a:lnTo>
                  <a:lnTo>
                    <a:pt x="133" y="201"/>
                  </a:lnTo>
                  <a:lnTo>
                    <a:pt x="129" y="201"/>
                  </a:lnTo>
                  <a:lnTo>
                    <a:pt x="110" y="199"/>
                  </a:lnTo>
                  <a:lnTo>
                    <a:pt x="93" y="197"/>
                  </a:lnTo>
                  <a:lnTo>
                    <a:pt x="75" y="193"/>
                  </a:lnTo>
                  <a:lnTo>
                    <a:pt x="58" y="187"/>
                  </a:lnTo>
                  <a:lnTo>
                    <a:pt x="42" y="180"/>
                  </a:lnTo>
                  <a:lnTo>
                    <a:pt x="28" y="172"/>
                  </a:lnTo>
                  <a:lnTo>
                    <a:pt x="13" y="162"/>
                  </a:lnTo>
                  <a:lnTo>
                    <a:pt x="0" y="152"/>
                  </a:lnTo>
                  <a:lnTo>
                    <a:pt x="2" y="161"/>
                  </a:lnTo>
                  <a:lnTo>
                    <a:pt x="4" y="169"/>
                  </a:lnTo>
                  <a:close/>
                  <a:moveTo>
                    <a:pt x="177" y="205"/>
                  </a:moveTo>
                  <a:lnTo>
                    <a:pt x="194" y="201"/>
                  </a:lnTo>
                  <a:lnTo>
                    <a:pt x="209" y="195"/>
                  </a:lnTo>
                  <a:lnTo>
                    <a:pt x="209" y="183"/>
                  </a:lnTo>
                  <a:lnTo>
                    <a:pt x="199" y="187"/>
                  </a:lnTo>
                  <a:lnTo>
                    <a:pt x="189" y="192"/>
                  </a:lnTo>
                  <a:lnTo>
                    <a:pt x="177" y="194"/>
                  </a:lnTo>
                  <a:lnTo>
                    <a:pt x="166" y="197"/>
                  </a:lnTo>
                  <a:lnTo>
                    <a:pt x="177" y="205"/>
                  </a:lnTo>
                  <a:close/>
                  <a:moveTo>
                    <a:pt x="230" y="185"/>
                  </a:moveTo>
                  <a:lnTo>
                    <a:pt x="240" y="178"/>
                  </a:lnTo>
                  <a:lnTo>
                    <a:pt x="249" y="172"/>
                  </a:lnTo>
                  <a:lnTo>
                    <a:pt x="258" y="165"/>
                  </a:lnTo>
                  <a:lnTo>
                    <a:pt x="267" y="158"/>
                  </a:lnTo>
                  <a:lnTo>
                    <a:pt x="267" y="142"/>
                  </a:lnTo>
                  <a:lnTo>
                    <a:pt x="258" y="151"/>
                  </a:lnTo>
                  <a:lnTo>
                    <a:pt x="249" y="158"/>
                  </a:lnTo>
                  <a:lnTo>
                    <a:pt x="240" y="166"/>
                  </a:lnTo>
                  <a:lnTo>
                    <a:pt x="230" y="172"/>
                  </a:lnTo>
                  <a:lnTo>
                    <a:pt x="230" y="185"/>
                  </a:lnTo>
                  <a:close/>
                  <a:moveTo>
                    <a:pt x="285" y="140"/>
                  </a:moveTo>
                  <a:lnTo>
                    <a:pt x="295" y="126"/>
                  </a:lnTo>
                  <a:lnTo>
                    <a:pt x="304" y="113"/>
                  </a:lnTo>
                  <a:lnTo>
                    <a:pt x="312" y="98"/>
                  </a:lnTo>
                  <a:lnTo>
                    <a:pt x="320" y="82"/>
                  </a:lnTo>
                  <a:lnTo>
                    <a:pt x="326" y="67"/>
                  </a:lnTo>
                  <a:lnTo>
                    <a:pt x="330" y="50"/>
                  </a:lnTo>
                  <a:lnTo>
                    <a:pt x="333" y="33"/>
                  </a:lnTo>
                  <a:lnTo>
                    <a:pt x="335" y="16"/>
                  </a:lnTo>
                  <a:lnTo>
                    <a:pt x="329" y="8"/>
                  </a:lnTo>
                  <a:lnTo>
                    <a:pt x="324" y="0"/>
                  </a:lnTo>
                  <a:lnTo>
                    <a:pt x="324" y="5"/>
                  </a:lnTo>
                  <a:lnTo>
                    <a:pt x="324" y="22"/>
                  </a:lnTo>
                  <a:lnTo>
                    <a:pt x="321" y="37"/>
                  </a:lnTo>
                  <a:lnTo>
                    <a:pt x="318" y="53"/>
                  </a:lnTo>
                  <a:lnTo>
                    <a:pt x="313" y="68"/>
                  </a:lnTo>
                  <a:lnTo>
                    <a:pt x="308" y="82"/>
                  </a:lnTo>
                  <a:lnTo>
                    <a:pt x="301" y="96"/>
                  </a:lnTo>
                  <a:lnTo>
                    <a:pt x="293" y="109"/>
                  </a:lnTo>
                  <a:lnTo>
                    <a:pt x="285" y="122"/>
                  </a:lnTo>
                  <a:lnTo>
                    <a:pt x="285" y="140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7" name="Freeform 59"/>
            <p:cNvSpPr>
              <a:spLocks noEditPoints="1"/>
            </p:cNvSpPr>
            <p:nvPr/>
          </p:nvSpPr>
          <p:spPr bwMode="auto">
            <a:xfrm>
              <a:off x="7356818" y="4948674"/>
              <a:ext cx="130181" cy="84145"/>
            </a:xfrm>
            <a:custGeom>
              <a:avLst/>
              <a:gdLst/>
              <a:ahLst/>
              <a:cxnLst>
                <a:cxn ang="0">
                  <a:pos x="17" y="177"/>
                </a:cxn>
                <a:cxn ang="0">
                  <a:pos x="47" y="194"/>
                </a:cxn>
                <a:cxn ang="0">
                  <a:pos x="78" y="206"/>
                </a:cxn>
                <a:cxn ang="0">
                  <a:pos x="113" y="212"/>
                </a:cxn>
                <a:cxn ang="0">
                  <a:pos x="137" y="213"/>
                </a:cxn>
                <a:cxn ang="0">
                  <a:pos x="129" y="202"/>
                </a:cxn>
                <a:cxn ang="0">
                  <a:pos x="93" y="199"/>
                </a:cxn>
                <a:cxn ang="0">
                  <a:pos x="58" y="187"/>
                </a:cxn>
                <a:cxn ang="0">
                  <a:pos x="27" y="172"/>
                </a:cxn>
                <a:cxn ang="0">
                  <a:pos x="0" y="150"/>
                </a:cxn>
                <a:cxn ang="0">
                  <a:pos x="4" y="168"/>
                </a:cxn>
                <a:cxn ang="0">
                  <a:pos x="184" y="205"/>
                </a:cxn>
                <a:cxn ang="0">
                  <a:pos x="202" y="200"/>
                </a:cxn>
                <a:cxn ang="0">
                  <a:pos x="211" y="184"/>
                </a:cxn>
                <a:cxn ang="0">
                  <a:pos x="187" y="193"/>
                </a:cxn>
                <a:cxn ang="0">
                  <a:pos x="162" y="200"/>
                </a:cxn>
                <a:cxn ang="0">
                  <a:pos x="232" y="185"/>
                </a:cxn>
                <a:cxn ang="0">
                  <a:pos x="251" y="173"/>
                </a:cxn>
                <a:cxn ang="0">
                  <a:pos x="269" y="157"/>
                </a:cxn>
                <a:cxn ang="0">
                  <a:pos x="260" y="150"/>
                </a:cxn>
                <a:cxn ang="0">
                  <a:pos x="242" y="166"/>
                </a:cxn>
                <a:cxn ang="0">
                  <a:pos x="232" y="185"/>
                </a:cxn>
                <a:cxn ang="0">
                  <a:pos x="296" y="124"/>
                </a:cxn>
                <a:cxn ang="0">
                  <a:pos x="313" y="96"/>
                </a:cxn>
                <a:cxn ang="0">
                  <a:pos x="324" y="66"/>
                </a:cxn>
                <a:cxn ang="0">
                  <a:pos x="330" y="32"/>
                </a:cxn>
                <a:cxn ang="0">
                  <a:pos x="326" y="7"/>
                </a:cxn>
                <a:cxn ang="0">
                  <a:pos x="320" y="6"/>
                </a:cxn>
                <a:cxn ang="0">
                  <a:pos x="320" y="26"/>
                </a:cxn>
                <a:cxn ang="0">
                  <a:pos x="315" y="56"/>
                </a:cxn>
                <a:cxn ang="0">
                  <a:pos x="306" y="83"/>
                </a:cxn>
                <a:cxn ang="0">
                  <a:pos x="294" y="108"/>
                </a:cxn>
                <a:cxn ang="0">
                  <a:pos x="287" y="138"/>
                </a:cxn>
              </a:cxnLst>
              <a:rect l="0" t="0" r="r" b="b"/>
              <a:pathLst>
                <a:path w="331" h="213">
                  <a:moveTo>
                    <a:pt x="4" y="168"/>
                  </a:moveTo>
                  <a:lnTo>
                    <a:pt x="17" y="177"/>
                  </a:lnTo>
                  <a:lnTo>
                    <a:pt x="31" y="186"/>
                  </a:lnTo>
                  <a:lnTo>
                    <a:pt x="47" y="194"/>
                  </a:lnTo>
                  <a:lnTo>
                    <a:pt x="62" y="201"/>
                  </a:lnTo>
                  <a:lnTo>
                    <a:pt x="78" y="206"/>
                  </a:lnTo>
                  <a:lnTo>
                    <a:pt x="95" y="210"/>
                  </a:lnTo>
                  <a:lnTo>
                    <a:pt x="113" y="212"/>
                  </a:lnTo>
                  <a:lnTo>
                    <a:pt x="131" y="213"/>
                  </a:lnTo>
                  <a:lnTo>
                    <a:pt x="137" y="213"/>
                  </a:lnTo>
                  <a:lnTo>
                    <a:pt x="142" y="212"/>
                  </a:lnTo>
                  <a:lnTo>
                    <a:pt x="129" y="202"/>
                  </a:lnTo>
                  <a:lnTo>
                    <a:pt x="110" y="201"/>
                  </a:lnTo>
                  <a:lnTo>
                    <a:pt x="93" y="199"/>
                  </a:lnTo>
                  <a:lnTo>
                    <a:pt x="75" y="194"/>
                  </a:lnTo>
                  <a:lnTo>
                    <a:pt x="58" y="187"/>
                  </a:lnTo>
                  <a:lnTo>
                    <a:pt x="42" y="181"/>
                  </a:lnTo>
                  <a:lnTo>
                    <a:pt x="27" y="172"/>
                  </a:lnTo>
                  <a:lnTo>
                    <a:pt x="13" y="161"/>
                  </a:lnTo>
                  <a:lnTo>
                    <a:pt x="0" y="150"/>
                  </a:lnTo>
                  <a:lnTo>
                    <a:pt x="2" y="159"/>
                  </a:lnTo>
                  <a:lnTo>
                    <a:pt x="4" y="168"/>
                  </a:lnTo>
                  <a:close/>
                  <a:moveTo>
                    <a:pt x="174" y="208"/>
                  </a:moveTo>
                  <a:lnTo>
                    <a:pt x="184" y="205"/>
                  </a:lnTo>
                  <a:lnTo>
                    <a:pt x="193" y="203"/>
                  </a:lnTo>
                  <a:lnTo>
                    <a:pt x="202" y="200"/>
                  </a:lnTo>
                  <a:lnTo>
                    <a:pt x="211" y="196"/>
                  </a:lnTo>
                  <a:lnTo>
                    <a:pt x="211" y="184"/>
                  </a:lnTo>
                  <a:lnTo>
                    <a:pt x="200" y="190"/>
                  </a:lnTo>
                  <a:lnTo>
                    <a:pt x="187" y="193"/>
                  </a:lnTo>
                  <a:lnTo>
                    <a:pt x="175" y="196"/>
                  </a:lnTo>
                  <a:lnTo>
                    <a:pt x="162" y="200"/>
                  </a:lnTo>
                  <a:lnTo>
                    <a:pt x="174" y="208"/>
                  </a:lnTo>
                  <a:close/>
                  <a:moveTo>
                    <a:pt x="232" y="185"/>
                  </a:moveTo>
                  <a:lnTo>
                    <a:pt x="242" y="179"/>
                  </a:lnTo>
                  <a:lnTo>
                    <a:pt x="251" y="173"/>
                  </a:lnTo>
                  <a:lnTo>
                    <a:pt x="260" y="165"/>
                  </a:lnTo>
                  <a:lnTo>
                    <a:pt x="269" y="157"/>
                  </a:lnTo>
                  <a:lnTo>
                    <a:pt x="269" y="141"/>
                  </a:lnTo>
                  <a:lnTo>
                    <a:pt x="260" y="150"/>
                  </a:lnTo>
                  <a:lnTo>
                    <a:pt x="251" y="158"/>
                  </a:lnTo>
                  <a:lnTo>
                    <a:pt x="242" y="166"/>
                  </a:lnTo>
                  <a:lnTo>
                    <a:pt x="232" y="173"/>
                  </a:lnTo>
                  <a:lnTo>
                    <a:pt x="232" y="185"/>
                  </a:lnTo>
                  <a:close/>
                  <a:moveTo>
                    <a:pt x="287" y="138"/>
                  </a:moveTo>
                  <a:lnTo>
                    <a:pt x="296" y="124"/>
                  </a:lnTo>
                  <a:lnTo>
                    <a:pt x="305" y="111"/>
                  </a:lnTo>
                  <a:lnTo>
                    <a:pt x="313" y="96"/>
                  </a:lnTo>
                  <a:lnTo>
                    <a:pt x="319" y="81"/>
                  </a:lnTo>
                  <a:lnTo>
                    <a:pt x="324" y="66"/>
                  </a:lnTo>
                  <a:lnTo>
                    <a:pt x="328" y="49"/>
                  </a:lnTo>
                  <a:lnTo>
                    <a:pt x="330" y="32"/>
                  </a:lnTo>
                  <a:lnTo>
                    <a:pt x="331" y="15"/>
                  </a:lnTo>
                  <a:lnTo>
                    <a:pt x="326" y="7"/>
                  </a:lnTo>
                  <a:lnTo>
                    <a:pt x="320" y="0"/>
                  </a:lnTo>
                  <a:lnTo>
                    <a:pt x="320" y="6"/>
                  </a:lnTo>
                  <a:lnTo>
                    <a:pt x="321" y="12"/>
                  </a:lnTo>
                  <a:lnTo>
                    <a:pt x="320" y="26"/>
                  </a:lnTo>
                  <a:lnTo>
                    <a:pt x="319" y="41"/>
                  </a:lnTo>
                  <a:lnTo>
                    <a:pt x="315" y="56"/>
                  </a:lnTo>
                  <a:lnTo>
                    <a:pt x="312" y="69"/>
                  </a:lnTo>
                  <a:lnTo>
                    <a:pt x="306" y="83"/>
                  </a:lnTo>
                  <a:lnTo>
                    <a:pt x="301" y="96"/>
                  </a:lnTo>
                  <a:lnTo>
                    <a:pt x="294" y="108"/>
                  </a:lnTo>
                  <a:lnTo>
                    <a:pt x="287" y="120"/>
                  </a:lnTo>
                  <a:lnTo>
                    <a:pt x="287" y="138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8" name="Freeform 60"/>
            <p:cNvSpPr>
              <a:spLocks noEditPoints="1"/>
            </p:cNvSpPr>
            <p:nvPr/>
          </p:nvSpPr>
          <p:spPr bwMode="auto">
            <a:xfrm>
              <a:off x="7355230" y="4947086"/>
              <a:ext cx="130181" cy="84145"/>
            </a:xfrm>
            <a:custGeom>
              <a:avLst/>
              <a:gdLst/>
              <a:ahLst/>
              <a:cxnLst>
                <a:cxn ang="0">
                  <a:pos x="327" y="12"/>
                </a:cxn>
                <a:cxn ang="0">
                  <a:pos x="315" y="0"/>
                </a:cxn>
                <a:cxn ang="0">
                  <a:pos x="316" y="17"/>
                </a:cxn>
                <a:cxn ang="0">
                  <a:pos x="314" y="44"/>
                </a:cxn>
                <a:cxn ang="0">
                  <a:pos x="309" y="68"/>
                </a:cxn>
                <a:cxn ang="0">
                  <a:pos x="300" y="93"/>
                </a:cxn>
                <a:cxn ang="0">
                  <a:pos x="287" y="116"/>
                </a:cxn>
                <a:cxn ang="0">
                  <a:pos x="296" y="121"/>
                </a:cxn>
                <a:cxn ang="0">
                  <a:pos x="311" y="94"/>
                </a:cxn>
                <a:cxn ang="0">
                  <a:pos x="321" y="65"/>
                </a:cxn>
                <a:cxn ang="0">
                  <a:pos x="327" y="34"/>
                </a:cxn>
                <a:cxn ang="0">
                  <a:pos x="3" y="164"/>
                </a:cxn>
                <a:cxn ang="0">
                  <a:pos x="31" y="184"/>
                </a:cxn>
                <a:cxn ang="0">
                  <a:pos x="61" y="199"/>
                </a:cxn>
                <a:cxn ang="0">
                  <a:pos x="96" y="209"/>
                </a:cxn>
                <a:cxn ang="0">
                  <a:pos x="132" y="213"/>
                </a:cxn>
                <a:cxn ang="0">
                  <a:pos x="122" y="201"/>
                </a:cxn>
                <a:cxn ang="0">
                  <a:pos x="87" y="196"/>
                </a:cxn>
                <a:cxn ang="0">
                  <a:pos x="55" y="184"/>
                </a:cxn>
                <a:cxn ang="0">
                  <a:pos x="26" y="168"/>
                </a:cxn>
                <a:cxn ang="0">
                  <a:pos x="0" y="146"/>
                </a:cxn>
                <a:cxn ang="0">
                  <a:pos x="3" y="164"/>
                </a:cxn>
                <a:cxn ang="0">
                  <a:pos x="180" y="206"/>
                </a:cxn>
                <a:cxn ang="0">
                  <a:pos x="202" y="199"/>
                </a:cxn>
                <a:cxn ang="0">
                  <a:pos x="212" y="183"/>
                </a:cxn>
                <a:cxn ang="0">
                  <a:pos x="186" y="193"/>
                </a:cxn>
                <a:cxn ang="0">
                  <a:pos x="157" y="200"/>
                </a:cxn>
                <a:cxn ang="0">
                  <a:pos x="233" y="184"/>
                </a:cxn>
                <a:cxn ang="0">
                  <a:pos x="252" y="170"/>
                </a:cxn>
                <a:cxn ang="0">
                  <a:pos x="270" y="154"/>
                </a:cxn>
                <a:cxn ang="0">
                  <a:pos x="261" y="147"/>
                </a:cxn>
                <a:cxn ang="0">
                  <a:pos x="243" y="164"/>
                </a:cxn>
                <a:cxn ang="0">
                  <a:pos x="233" y="184"/>
                </a:cxn>
              </a:cxnLst>
              <a:rect l="0" t="0" r="r" b="b"/>
              <a:pathLst>
                <a:path w="327" h="213">
                  <a:moveTo>
                    <a:pt x="327" y="17"/>
                  </a:moveTo>
                  <a:lnTo>
                    <a:pt x="327" y="12"/>
                  </a:lnTo>
                  <a:lnTo>
                    <a:pt x="321" y="5"/>
                  </a:lnTo>
                  <a:lnTo>
                    <a:pt x="315" y="0"/>
                  </a:lnTo>
                  <a:lnTo>
                    <a:pt x="316" y="8"/>
                  </a:lnTo>
                  <a:lnTo>
                    <a:pt x="316" y="17"/>
                  </a:lnTo>
                  <a:lnTo>
                    <a:pt x="315" y="30"/>
                  </a:lnTo>
                  <a:lnTo>
                    <a:pt x="314" y="44"/>
                  </a:lnTo>
                  <a:lnTo>
                    <a:pt x="312" y="56"/>
                  </a:lnTo>
                  <a:lnTo>
                    <a:pt x="309" y="68"/>
                  </a:lnTo>
                  <a:lnTo>
                    <a:pt x="304" y="81"/>
                  </a:lnTo>
                  <a:lnTo>
                    <a:pt x="300" y="93"/>
                  </a:lnTo>
                  <a:lnTo>
                    <a:pt x="294" y="104"/>
                  </a:lnTo>
                  <a:lnTo>
                    <a:pt x="287" y="116"/>
                  </a:lnTo>
                  <a:lnTo>
                    <a:pt x="288" y="134"/>
                  </a:lnTo>
                  <a:lnTo>
                    <a:pt x="296" y="121"/>
                  </a:lnTo>
                  <a:lnTo>
                    <a:pt x="304" y="108"/>
                  </a:lnTo>
                  <a:lnTo>
                    <a:pt x="311" y="94"/>
                  </a:lnTo>
                  <a:lnTo>
                    <a:pt x="316" y="80"/>
                  </a:lnTo>
                  <a:lnTo>
                    <a:pt x="321" y="65"/>
                  </a:lnTo>
                  <a:lnTo>
                    <a:pt x="324" y="49"/>
                  </a:lnTo>
                  <a:lnTo>
                    <a:pt x="327" y="34"/>
                  </a:lnTo>
                  <a:lnTo>
                    <a:pt x="327" y="17"/>
                  </a:lnTo>
                  <a:close/>
                  <a:moveTo>
                    <a:pt x="3" y="164"/>
                  </a:moveTo>
                  <a:lnTo>
                    <a:pt x="16" y="174"/>
                  </a:lnTo>
                  <a:lnTo>
                    <a:pt x="31" y="184"/>
                  </a:lnTo>
                  <a:lnTo>
                    <a:pt x="45" y="192"/>
                  </a:lnTo>
                  <a:lnTo>
                    <a:pt x="61" y="199"/>
                  </a:lnTo>
                  <a:lnTo>
                    <a:pt x="78" y="205"/>
                  </a:lnTo>
                  <a:lnTo>
                    <a:pt x="96" y="209"/>
                  </a:lnTo>
                  <a:lnTo>
                    <a:pt x="113" y="211"/>
                  </a:lnTo>
                  <a:lnTo>
                    <a:pt x="132" y="213"/>
                  </a:lnTo>
                  <a:lnTo>
                    <a:pt x="136" y="213"/>
                  </a:lnTo>
                  <a:lnTo>
                    <a:pt x="122" y="201"/>
                  </a:lnTo>
                  <a:lnTo>
                    <a:pt x="105" y="199"/>
                  </a:lnTo>
                  <a:lnTo>
                    <a:pt x="87" y="196"/>
                  </a:lnTo>
                  <a:lnTo>
                    <a:pt x="71" y="191"/>
                  </a:lnTo>
                  <a:lnTo>
                    <a:pt x="55" y="184"/>
                  </a:lnTo>
                  <a:lnTo>
                    <a:pt x="40" y="178"/>
                  </a:lnTo>
                  <a:lnTo>
                    <a:pt x="26" y="168"/>
                  </a:lnTo>
                  <a:lnTo>
                    <a:pt x="13" y="157"/>
                  </a:lnTo>
                  <a:lnTo>
                    <a:pt x="0" y="146"/>
                  </a:lnTo>
                  <a:lnTo>
                    <a:pt x="1" y="155"/>
                  </a:lnTo>
                  <a:lnTo>
                    <a:pt x="3" y="164"/>
                  </a:lnTo>
                  <a:close/>
                  <a:moveTo>
                    <a:pt x="169" y="209"/>
                  </a:moveTo>
                  <a:lnTo>
                    <a:pt x="180" y="206"/>
                  </a:lnTo>
                  <a:lnTo>
                    <a:pt x="192" y="204"/>
                  </a:lnTo>
                  <a:lnTo>
                    <a:pt x="202" y="199"/>
                  </a:lnTo>
                  <a:lnTo>
                    <a:pt x="212" y="195"/>
                  </a:lnTo>
                  <a:lnTo>
                    <a:pt x="212" y="183"/>
                  </a:lnTo>
                  <a:lnTo>
                    <a:pt x="199" y="189"/>
                  </a:lnTo>
                  <a:lnTo>
                    <a:pt x="186" y="193"/>
                  </a:lnTo>
                  <a:lnTo>
                    <a:pt x="171" y="197"/>
                  </a:lnTo>
                  <a:lnTo>
                    <a:pt x="157" y="200"/>
                  </a:lnTo>
                  <a:lnTo>
                    <a:pt x="169" y="209"/>
                  </a:lnTo>
                  <a:close/>
                  <a:moveTo>
                    <a:pt x="233" y="184"/>
                  </a:moveTo>
                  <a:lnTo>
                    <a:pt x="243" y="178"/>
                  </a:lnTo>
                  <a:lnTo>
                    <a:pt x="252" y="170"/>
                  </a:lnTo>
                  <a:lnTo>
                    <a:pt x="261" y="163"/>
                  </a:lnTo>
                  <a:lnTo>
                    <a:pt x="270" y="154"/>
                  </a:lnTo>
                  <a:lnTo>
                    <a:pt x="270" y="138"/>
                  </a:lnTo>
                  <a:lnTo>
                    <a:pt x="261" y="147"/>
                  </a:lnTo>
                  <a:lnTo>
                    <a:pt x="252" y="156"/>
                  </a:lnTo>
                  <a:lnTo>
                    <a:pt x="243" y="164"/>
                  </a:lnTo>
                  <a:lnTo>
                    <a:pt x="233" y="171"/>
                  </a:lnTo>
                  <a:lnTo>
                    <a:pt x="233" y="184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9" name="Freeform 61"/>
            <p:cNvSpPr>
              <a:spLocks noEditPoints="1"/>
            </p:cNvSpPr>
            <p:nvPr/>
          </p:nvSpPr>
          <p:spPr bwMode="auto">
            <a:xfrm>
              <a:off x="7355230" y="4943911"/>
              <a:ext cx="128594" cy="84145"/>
            </a:xfrm>
            <a:custGeom>
              <a:avLst/>
              <a:gdLst/>
              <a:ahLst/>
              <a:cxnLst>
                <a:cxn ang="0">
                  <a:pos x="322" y="18"/>
                </a:cxn>
                <a:cxn ang="0">
                  <a:pos x="316" y="7"/>
                </a:cxn>
                <a:cxn ang="0">
                  <a:pos x="312" y="12"/>
                </a:cxn>
                <a:cxn ang="0">
                  <a:pos x="312" y="36"/>
                </a:cxn>
                <a:cxn ang="0">
                  <a:pos x="308" y="59"/>
                </a:cxn>
                <a:cxn ang="0">
                  <a:pos x="303" y="81"/>
                </a:cxn>
                <a:cxn ang="0">
                  <a:pos x="294" y="101"/>
                </a:cxn>
                <a:cxn ang="0">
                  <a:pos x="289" y="132"/>
                </a:cxn>
                <a:cxn ang="0">
                  <a:pos x="303" y="108"/>
                </a:cxn>
                <a:cxn ang="0">
                  <a:pos x="314" y="81"/>
                </a:cxn>
                <a:cxn ang="0">
                  <a:pos x="321" y="53"/>
                </a:cxn>
                <a:cxn ang="0">
                  <a:pos x="323" y="24"/>
                </a:cxn>
                <a:cxn ang="0">
                  <a:pos x="15" y="173"/>
                </a:cxn>
                <a:cxn ang="0">
                  <a:pos x="44" y="193"/>
                </a:cxn>
                <a:cxn ang="0">
                  <a:pos x="77" y="206"/>
                </a:cxn>
                <a:cxn ang="0">
                  <a:pos x="112" y="213"/>
                </a:cxn>
                <a:cxn ang="0">
                  <a:pos x="115" y="203"/>
                </a:cxn>
                <a:cxn ang="0">
                  <a:pos x="82" y="196"/>
                </a:cxn>
                <a:cxn ang="0">
                  <a:pos x="52" y="184"/>
                </a:cxn>
                <a:cxn ang="0">
                  <a:pos x="24" y="167"/>
                </a:cxn>
                <a:cxn ang="0">
                  <a:pos x="0" y="145"/>
                </a:cxn>
                <a:cxn ang="0">
                  <a:pos x="2" y="162"/>
                </a:cxn>
                <a:cxn ang="0">
                  <a:pos x="177" y="208"/>
                </a:cxn>
                <a:cxn ang="0">
                  <a:pos x="202" y="202"/>
                </a:cxn>
                <a:cxn ang="0">
                  <a:pos x="213" y="184"/>
                </a:cxn>
                <a:cxn ang="0">
                  <a:pos x="184" y="196"/>
                </a:cxn>
                <a:cxn ang="0">
                  <a:pos x="152" y="202"/>
                </a:cxn>
                <a:cxn ang="0">
                  <a:pos x="234" y="185"/>
                </a:cxn>
                <a:cxn ang="0">
                  <a:pos x="253" y="170"/>
                </a:cxn>
                <a:cxn ang="0">
                  <a:pos x="271" y="153"/>
                </a:cxn>
                <a:cxn ang="0">
                  <a:pos x="263" y="146"/>
                </a:cxn>
                <a:cxn ang="0">
                  <a:pos x="244" y="164"/>
                </a:cxn>
                <a:cxn ang="0">
                  <a:pos x="234" y="185"/>
                </a:cxn>
              </a:cxnLst>
              <a:rect l="0" t="0" r="r" b="b"/>
              <a:pathLst>
                <a:path w="323" h="214">
                  <a:moveTo>
                    <a:pt x="323" y="24"/>
                  </a:moveTo>
                  <a:lnTo>
                    <a:pt x="322" y="18"/>
                  </a:lnTo>
                  <a:lnTo>
                    <a:pt x="322" y="12"/>
                  </a:lnTo>
                  <a:lnTo>
                    <a:pt x="316" y="7"/>
                  </a:lnTo>
                  <a:lnTo>
                    <a:pt x="311" y="0"/>
                  </a:lnTo>
                  <a:lnTo>
                    <a:pt x="312" y="12"/>
                  </a:lnTo>
                  <a:lnTo>
                    <a:pt x="312" y="24"/>
                  </a:lnTo>
                  <a:lnTo>
                    <a:pt x="312" y="36"/>
                  </a:lnTo>
                  <a:lnTo>
                    <a:pt x="311" y="47"/>
                  </a:lnTo>
                  <a:lnTo>
                    <a:pt x="308" y="59"/>
                  </a:lnTo>
                  <a:lnTo>
                    <a:pt x="306" y="70"/>
                  </a:lnTo>
                  <a:lnTo>
                    <a:pt x="303" y="81"/>
                  </a:lnTo>
                  <a:lnTo>
                    <a:pt x="298" y="91"/>
                  </a:lnTo>
                  <a:lnTo>
                    <a:pt x="294" y="101"/>
                  </a:lnTo>
                  <a:lnTo>
                    <a:pt x="288" y="111"/>
                  </a:lnTo>
                  <a:lnTo>
                    <a:pt x="289" y="132"/>
                  </a:lnTo>
                  <a:lnTo>
                    <a:pt x="296" y="120"/>
                  </a:lnTo>
                  <a:lnTo>
                    <a:pt x="303" y="108"/>
                  </a:lnTo>
                  <a:lnTo>
                    <a:pt x="308" y="95"/>
                  </a:lnTo>
                  <a:lnTo>
                    <a:pt x="314" y="81"/>
                  </a:lnTo>
                  <a:lnTo>
                    <a:pt x="317" y="68"/>
                  </a:lnTo>
                  <a:lnTo>
                    <a:pt x="321" y="53"/>
                  </a:lnTo>
                  <a:lnTo>
                    <a:pt x="322" y="38"/>
                  </a:lnTo>
                  <a:lnTo>
                    <a:pt x="323" y="24"/>
                  </a:lnTo>
                  <a:close/>
                  <a:moveTo>
                    <a:pt x="2" y="162"/>
                  </a:moveTo>
                  <a:lnTo>
                    <a:pt x="15" y="173"/>
                  </a:lnTo>
                  <a:lnTo>
                    <a:pt x="29" y="184"/>
                  </a:lnTo>
                  <a:lnTo>
                    <a:pt x="44" y="193"/>
                  </a:lnTo>
                  <a:lnTo>
                    <a:pt x="60" y="199"/>
                  </a:lnTo>
                  <a:lnTo>
                    <a:pt x="77" y="206"/>
                  </a:lnTo>
                  <a:lnTo>
                    <a:pt x="95" y="211"/>
                  </a:lnTo>
                  <a:lnTo>
                    <a:pt x="112" y="213"/>
                  </a:lnTo>
                  <a:lnTo>
                    <a:pt x="131" y="214"/>
                  </a:lnTo>
                  <a:lnTo>
                    <a:pt x="115" y="203"/>
                  </a:lnTo>
                  <a:lnTo>
                    <a:pt x="98" y="199"/>
                  </a:lnTo>
                  <a:lnTo>
                    <a:pt x="82" y="196"/>
                  </a:lnTo>
                  <a:lnTo>
                    <a:pt x="67" y="190"/>
                  </a:lnTo>
                  <a:lnTo>
                    <a:pt x="52" y="184"/>
                  </a:lnTo>
                  <a:lnTo>
                    <a:pt x="37" y="176"/>
                  </a:lnTo>
                  <a:lnTo>
                    <a:pt x="24" y="167"/>
                  </a:lnTo>
                  <a:lnTo>
                    <a:pt x="11" y="157"/>
                  </a:lnTo>
                  <a:lnTo>
                    <a:pt x="0" y="145"/>
                  </a:lnTo>
                  <a:lnTo>
                    <a:pt x="1" y="153"/>
                  </a:lnTo>
                  <a:lnTo>
                    <a:pt x="2" y="162"/>
                  </a:lnTo>
                  <a:close/>
                  <a:moveTo>
                    <a:pt x="164" y="212"/>
                  </a:moveTo>
                  <a:lnTo>
                    <a:pt x="177" y="208"/>
                  </a:lnTo>
                  <a:lnTo>
                    <a:pt x="189" y="205"/>
                  </a:lnTo>
                  <a:lnTo>
                    <a:pt x="202" y="202"/>
                  </a:lnTo>
                  <a:lnTo>
                    <a:pt x="213" y="196"/>
                  </a:lnTo>
                  <a:lnTo>
                    <a:pt x="213" y="184"/>
                  </a:lnTo>
                  <a:lnTo>
                    <a:pt x="198" y="190"/>
                  </a:lnTo>
                  <a:lnTo>
                    <a:pt x="184" y="196"/>
                  </a:lnTo>
                  <a:lnTo>
                    <a:pt x="168" y="199"/>
                  </a:lnTo>
                  <a:lnTo>
                    <a:pt x="152" y="202"/>
                  </a:lnTo>
                  <a:lnTo>
                    <a:pt x="164" y="212"/>
                  </a:lnTo>
                  <a:close/>
                  <a:moveTo>
                    <a:pt x="234" y="185"/>
                  </a:moveTo>
                  <a:lnTo>
                    <a:pt x="244" y="178"/>
                  </a:lnTo>
                  <a:lnTo>
                    <a:pt x="253" y="170"/>
                  </a:lnTo>
                  <a:lnTo>
                    <a:pt x="262" y="162"/>
                  </a:lnTo>
                  <a:lnTo>
                    <a:pt x="271" y="153"/>
                  </a:lnTo>
                  <a:lnTo>
                    <a:pt x="271" y="137"/>
                  </a:lnTo>
                  <a:lnTo>
                    <a:pt x="263" y="146"/>
                  </a:lnTo>
                  <a:lnTo>
                    <a:pt x="253" y="155"/>
                  </a:lnTo>
                  <a:lnTo>
                    <a:pt x="244" y="164"/>
                  </a:lnTo>
                  <a:lnTo>
                    <a:pt x="234" y="171"/>
                  </a:lnTo>
                  <a:lnTo>
                    <a:pt x="234" y="185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0" name="Freeform 62"/>
            <p:cNvSpPr>
              <a:spLocks noEditPoints="1"/>
            </p:cNvSpPr>
            <p:nvPr/>
          </p:nvSpPr>
          <p:spPr bwMode="auto">
            <a:xfrm>
              <a:off x="7355230" y="4942323"/>
              <a:ext cx="125418" cy="84145"/>
            </a:xfrm>
            <a:custGeom>
              <a:avLst/>
              <a:gdLst/>
              <a:ahLst/>
              <a:cxnLst>
                <a:cxn ang="0">
                  <a:pos x="317" y="21"/>
                </a:cxn>
                <a:cxn ang="0">
                  <a:pos x="311" y="6"/>
                </a:cxn>
                <a:cxn ang="0">
                  <a:pos x="306" y="15"/>
                </a:cxn>
                <a:cxn ang="0">
                  <a:pos x="306" y="40"/>
                </a:cxn>
                <a:cxn ang="0">
                  <a:pos x="304" y="60"/>
                </a:cxn>
                <a:cxn ang="0">
                  <a:pos x="296" y="88"/>
                </a:cxn>
                <a:cxn ang="0">
                  <a:pos x="288" y="128"/>
                </a:cxn>
                <a:cxn ang="0">
                  <a:pos x="301" y="106"/>
                </a:cxn>
                <a:cxn ang="0">
                  <a:pos x="310" y="81"/>
                </a:cxn>
                <a:cxn ang="0">
                  <a:pos x="315" y="57"/>
                </a:cxn>
                <a:cxn ang="0">
                  <a:pos x="317" y="30"/>
                </a:cxn>
                <a:cxn ang="0">
                  <a:pos x="14" y="170"/>
                </a:cxn>
                <a:cxn ang="0">
                  <a:pos x="41" y="190"/>
                </a:cxn>
                <a:cxn ang="0">
                  <a:pos x="72" y="204"/>
                </a:cxn>
                <a:cxn ang="0">
                  <a:pos x="106" y="212"/>
                </a:cxn>
                <a:cxn ang="0">
                  <a:pos x="106" y="202"/>
                </a:cxn>
                <a:cxn ang="0">
                  <a:pos x="76" y="194"/>
                </a:cxn>
                <a:cxn ang="0">
                  <a:pos x="47" y="182"/>
                </a:cxn>
                <a:cxn ang="0">
                  <a:pos x="22" y="164"/>
                </a:cxn>
                <a:cxn ang="0">
                  <a:pos x="0" y="142"/>
                </a:cxn>
                <a:cxn ang="0">
                  <a:pos x="1" y="159"/>
                </a:cxn>
                <a:cxn ang="0">
                  <a:pos x="172" y="210"/>
                </a:cxn>
                <a:cxn ang="0">
                  <a:pos x="200" y="202"/>
                </a:cxn>
                <a:cxn ang="0">
                  <a:pos x="213" y="184"/>
                </a:cxn>
                <a:cxn ang="0">
                  <a:pos x="180" y="197"/>
                </a:cxn>
                <a:cxn ang="0">
                  <a:pos x="145" y="203"/>
                </a:cxn>
                <a:cxn ang="0">
                  <a:pos x="234" y="184"/>
                </a:cxn>
                <a:cxn ang="0">
                  <a:pos x="253" y="169"/>
                </a:cxn>
                <a:cxn ang="0">
                  <a:pos x="271" y="151"/>
                </a:cxn>
                <a:cxn ang="0">
                  <a:pos x="263" y="145"/>
                </a:cxn>
                <a:cxn ang="0">
                  <a:pos x="244" y="163"/>
                </a:cxn>
                <a:cxn ang="0">
                  <a:pos x="234" y="184"/>
                </a:cxn>
              </a:cxnLst>
              <a:rect l="0" t="0" r="r" b="b"/>
              <a:pathLst>
                <a:path w="317" h="214">
                  <a:moveTo>
                    <a:pt x="317" y="30"/>
                  </a:moveTo>
                  <a:lnTo>
                    <a:pt x="317" y="21"/>
                  </a:lnTo>
                  <a:lnTo>
                    <a:pt x="316" y="13"/>
                  </a:lnTo>
                  <a:lnTo>
                    <a:pt x="311" y="6"/>
                  </a:lnTo>
                  <a:lnTo>
                    <a:pt x="304" y="0"/>
                  </a:lnTo>
                  <a:lnTo>
                    <a:pt x="306" y="15"/>
                  </a:lnTo>
                  <a:lnTo>
                    <a:pt x="306" y="30"/>
                  </a:lnTo>
                  <a:lnTo>
                    <a:pt x="306" y="40"/>
                  </a:lnTo>
                  <a:lnTo>
                    <a:pt x="305" y="50"/>
                  </a:lnTo>
                  <a:lnTo>
                    <a:pt x="304" y="60"/>
                  </a:lnTo>
                  <a:lnTo>
                    <a:pt x="302" y="70"/>
                  </a:lnTo>
                  <a:lnTo>
                    <a:pt x="296" y="88"/>
                  </a:lnTo>
                  <a:lnTo>
                    <a:pt x="288" y="106"/>
                  </a:lnTo>
                  <a:lnTo>
                    <a:pt x="288" y="128"/>
                  </a:lnTo>
                  <a:lnTo>
                    <a:pt x="295" y="117"/>
                  </a:lnTo>
                  <a:lnTo>
                    <a:pt x="301" y="106"/>
                  </a:lnTo>
                  <a:lnTo>
                    <a:pt x="305" y="94"/>
                  </a:lnTo>
                  <a:lnTo>
                    <a:pt x="310" y="81"/>
                  </a:lnTo>
                  <a:lnTo>
                    <a:pt x="313" y="69"/>
                  </a:lnTo>
                  <a:lnTo>
                    <a:pt x="315" y="57"/>
                  </a:lnTo>
                  <a:lnTo>
                    <a:pt x="316" y="43"/>
                  </a:lnTo>
                  <a:lnTo>
                    <a:pt x="317" y="30"/>
                  </a:lnTo>
                  <a:close/>
                  <a:moveTo>
                    <a:pt x="1" y="159"/>
                  </a:moveTo>
                  <a:lnTo>
                    <a:pt x="14" y="170"/>
                  </a:lnTo>
                  <a:lnTo>
                    <a:pt x="27" y="181"/>
                  </a:lnTo>
                  <a:lnTo>
                    <a:pt x="41" y="190"/>
                  </a:lnTo>
                  <a:lnTo>
                    <a:pt x="56" y="197"/>
                  </a:lnTo>
                  <a:lnTo>
                    <a:pt x="72" y="204"/>
                  </a:lnTo>
                  <a:lnTo>
                    <a:pt x="88" y="209"/>
                  </a:lnTo>
                  <a:lnTo>
                    <a:pt x="106" y="212"/>
                  </a:lnTo>
                  <a:lnTo>
                    <a:pt x="123" y="214"/>
                  </a:lnTo>
                  <a:lnTo>
                    <a:pt x="106" y="202"/>
                  </a:lnTo>
                  <a:lnTo>
                    <a:pt x="91" y="199"/>
                  </a:lnTo>
                  <a:lnTo>
                    <a:pt x="76" y="194"/>
                  </a:lnTo>
                  <a:lnTo>
                    <a:pt x="61" y="188"/>
                  </a:lnTo>
                  <a:lnTo>
                    <a:pt x="47" y="182"/>
                  </a:lnTo>
                  <a:lnTo>
                    <a:pt x="34" y="173"/>
                  </a:lnTo>
                  <a:lnTo>
                    <a:pt x="22" y="164"/>
                  </a:lnTo>
                  <a:lnTo>
                    <a:pt x="10" y="154"/>
                  </a:lnTo>
                  <a:lnTo>
                    <a:pt x="0" y="142"/>
                  </a:lnTo>
                  <a:lnTo>
                    <a:pt x="0" y="151"/>
                  </a:lnTo>
                  <a:lnTo>
                    <a:pt x="1" y="159"/>
                  </a:lnTo>
                  <a:close/>
                  <a:moveTo>
                    <a:pt x="158" y="213"/>
                  </a:moveTo>
                  <a:lnTo>
                    <a:pt x="172" y="210"/>
                  </a:lnTo>
                  <a:lnTo>
                    <a:pt x="187" y="206"/>
                  </a:lnTo>
                  <a:lnTo>
                    <a:pt x="200" y="202"/>
                  </a:lnTo>
                  <a:lnTo>
                    <a:pt x="213" y="196"/>
                  </a:lnTo>
                  <a:lnTo>
                    <a:pt x="213" y="184"/>
                  </a:lnTo>
                  <a:lnTo>
                    <a:pt x="197" y="191"/>
                  </a:lnTo>
                  <a:lnTo>
                    <a:pt x="180" y="197"/>
                  </a:lnTo>
                  <a:lnTo>
                    <a:pt x="163" y="201"/>
                  </a:lnTo>
                  <a:lnTo>
                    <a:pt x="145" y="203"/>
                  </a:lnTo>
                  <a:lnTo>
                    <a:pt x="158" y="213"/>
                  </a:lnTo>
                  <a:close/>
                  <a:moveTo>
                    <a:pt x="234" y="184"/>
                  </a:moveTo>
                  <a:lnTo>
                    <a:pt x="244" y="177"/>
                  </a:lnTo>
                  <a:lnTo>
                    <a:pt x="253" y="169"/>
                  </a:lnTo>
                  <a:lnTo>
                    <a:pt x="262" y="160"/>
                  </a:lnTo>
                  <a:lnTo>
                    <a:pt x="271" y="151"/>
                  </a:lnTo>
                  <a:lnTo>
                    <a:pt x="271" y="134"/>
                  </a:lnTo>
                  <a:lnTo>
                    <a:pt x="263" y="145"/>
                  </a:lnTo>
                  <a:lnTo>
                    <a:pt x="254" y="154"/>
                  </a:lnTo>
                  <a:lnTo>
                    <a:pt x="244" y="163"/>
                  </a:lnTo>
                  <a:lnTo>
                    <a:pt x="234" y="170"/>
                  </a:lnTo>
                  <a:lnTo>
                    <a:pt x="234" y="184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1" name="Freeform 63"/>
            <p:cNvSpPr>
              <a:spLocks noEditPoints="1"/>
            </p:cNvSpPr>
            <p:nvPr/>
          </p:nvSpPr>
          <p:spPr bwMode="auto">
            <a:xfrm>
              <a:off x="7355230" y="4939148"/>
              <a:ext cx="123831" cy="85733"/>
            </a:xfrm>
            <a:custGeom>
              <a:avLst/>
              <a:gdLst/>
              <a:ahLst/>
              <a:cxnLst>
                <a:cxn ang="0">
                  <a:pos x="312" y="23"/>
                </a:cxn>
                <a:cxn ang="0">
                  <a:pos x="304" y="5"/>
                </a:cxn>
                <a:cxn ang="0">
                  <a:pos x="298" y="9"/>
                </a:cxn>
                <a:cxn ang="0">
                  <a:pos x="301" y="26"/>
                </a:cxn>
                <a:cxn ang="0">
                  <a:pos x="301" y="52"/>
                </a:cxn>
                <a:cxn ang="0">
                  <a:pos x="294" y="83"/>
                </a:cxn>
                <a:cxn ang="0">
                  <a:pos x="288" y="122"/>
                </a:cxn>
                <a:cxn ang="0">
                  <a:pos x="298" y="102"/>
                </a:cxn>
                <a:cxn ang="0">
                  <a:pos x="306" y="81"/>
                </a:cxn>
                <a:cxn ang="0">
                  <a:pos x="311" y="58"/>
                </a:cxn>
                <a:cxn ang="0">
                  <a:pos x="312" y="35"/>
                </a:cxn>
                <a:cxn ang="0">
                  <a:pos x="11" y="168"/>
                </a:cxn>
                <a:cxn ang="0">
                  <a:pos x="37" y="187"/>
                </a:cxn>
                <a:cxn ang="0">
                  <a:pos x="67" y="201"/>
                </a:cxn>
                <a:cxn ang="0">
                  <a:pos x="98" y="210"/>
                </a:cxn>
                <a:cxn ang="0">
                  <a:pos x="97" y="199"/>
                </a:cxn>
                <a:cxn ang="0">
                  <a:pos x="69" y="190"/>
                </a:cxn>
                <a:cxn ang="0">
                  <a:pos x="43" y="178"/>
                </a:cxn>
                <a:cxn ang="0">
                  <a:pos x="19" y="160"/>
                </a:cxn>
                <a:cxn ang="0">
                  <a:pos x="0" y="138"/>
                </a:cxn>
                <a:cxn ang="0">
                  <a:pos x="0" y="145"/>
                </a:cxn>
                <a:cxn ang="0">
                  <a:pos x="0" y="156"/>
                </a:cxn>
                <a:cxn ang="0">
                  <a:pos x="168" y="210"/>
                </a:cxn>
                <a:cxn ang="0">
                  <a:pos x="198" y="201"/>
                </a:cxn>
                <a:cxn ang="0">
                  <a:pos x="213" y="183"/>
                </a:cxn>
                <a:cxn ang="0">
                  <a:pos x="177" y="197"/>
                </a:cxn>
                <a:cxn ang="0">
                  <a:pos x="158" y="201"/>
                </a:cxn>
                <a:cxn ang="0">
                  <a:pos x="139" y="204"/>
                </a:cxn>
                <a:cxn ang="0">
                  <a:pos x="234" y="182"/>
                </a:cxn>
                <a:cxn ang="0">
                  <a:pos x="253" y="166"/>
                </a:cxn>
                <a:cxn ang="0">
                  <a:pos x="271" y="148"/>
                </a:cxn>
                <a:cxn ang="0">
                  <a:pos x="263" y="140"/>
                </a:cxn>
                <a:cxn ang="0">
                  <a:pos x="244" y="161"/>
                </a:cxn>
                <a:cxn ang="0">
                  <a:pos x="234" y="182"/>
                </a:cxn>
              </a:cxnLst>
              <a:rect l="0" t="0" r="r" b="b"/>
              <a:pathLst>
                <a:path w="312" h="214">
                  <a:moveTo>
                    <a:pt x="312" y="35"/>
                  </a:moveTo>
                  <a:lnTo>
                    <a:pt x="312" y="23"/>
                  </a:lnTo>
                  <a:lnTo>
                    <a:pt x="311" y="11"/>
                  </a:lnTo>
                  <a:lnTo>
                    <a:pt x="304" y="5"/>
                  </a:lnTo>
                  <a:lnTo>
                    <a:pt x="297" y="0"/>
                  </a:lnTo>
                  <a:lnTo>
                    <a:pt x="298" y="9"/>
                  </a:lnTo>
                  <a:lnTo>
                    <a:pt x="299" y="18"/>
                  </a:lnTo>
                  <a:lnTo>
                    <a:pt x="301" y="26"/>
                  </a:lnTo>
                  <a:lnTo>
                    <a:pt x="301" y="35"/>
                  </a:lnTo>
                  <a:lnTo>
                    <a:pt x="301" y="52"/>
                  </a:lnTo>
                  <a:lnTo>
                    <a:pt x="297" y="67"/>
                  </a:lnTo>
                  <a:lnTo>
                    <a:pt x="294" y="83"/>
                  </a:lnTo>
                  <a:lnTo>
                    <a:pt x="288" y="98"/>
                  </a:lnTo>
                  <a:lnTo>
                    <a:pt x="288" y="122"/>
                  </a:lnTo>
                  <a:lnTo>
                    <a:pt x="294" y="112"/>
                  </a:lnTo>
                  <a:lnTo>
                    <a:pt x="298" y="102"/>
                  </a:lnTo>
                  <a:lnTo>
                    <a:pt x="303" y="92"/>
                  </a:lnTo>
                  <a:lnTo>
                    <a:pt x="306" y="81"/>
                  </a:lnTo>
                  <a:lnTo>
                    <a:pt x="308" y="70"/>
                  </a:lnTo>
                  <a:lnTo>
                    <a:pt x="311" y="58"/>
                  </a:lnTo>
                  <a:lnTo>
                    <a:pt x="312" y="47"/>
                  </a:lnTo>
                  <a:lnTo>
                    <a:pt x="312" y="35"/>
                  </a:lnTo>
                  <a:close/>
                  <a:moveTo>
                    <a:pt x="0" y="156"/>
                  </a:moveTo>
                  <a:lnTo>
                    <a:pt x="11" y="168"/>
                  </a:lnTo>
                  <a:lnTo>
                    <a:pt x="24" y="178"/>
                  </a:lnTo>
                  <a:lnTo>
                    <a:pt x="37" y="187"/>
                  </a:lnTo>
                  <a:lnTo>
                    <a:pt x="52" y="195"/>
                  </a:lnTo>
                  <a:lnTo>
                    <a:pt x="67" y="201"/>
                  </a:lnTo>
                  <a:lnTo>
                    <a:pt x="82" y="207"/>
                  </a:lnTo>
                  <a:lnTo>
                    <a:pt x="98" y="210"/>
                  </a:lnTo>
                  <a:lnTo>
                    <a:pt x="115" y="214"/>
                  </a:lnTo>
                  <a:lnTo>
                    <a:pt x="97" y="199"/>
                  </a:lnTo>
                  <a:lnTo>
                    <a:pt x="82" y="196"/>
                  </a:lnTo>
                  <a:lnTo>
                    <a:pt x="69" y="190"/>
                  </a:lnTo>
                  <a:lnTo>
                    <a:pt x="55" y="184"/>
                  </a:lnTo>
                  <a:lnTo>
                    <a:pt x="43" y="178"/>
                  </a:lnTo>
                  <a:lnTo>
                    <a:pt x="31" y="169"/>
                  </a:lnTo>
                  <a:lnTo>
                    <a:pt x="19" y="160"/>
                  </a:lnTo>
                  <a:lnTo>
                    <a:pt x="9" y="150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51"/>
                  </a:lnTo>
                  <a:lnTo>
                    <a:pt x="0" y="156"/>
                  </a:lnTo>
                  <a:close/>
                  <a:moveTo>
                    <a:pt x="152" y="213"/>
                  </a:moveTo>
                  <a:lnTo>
                    <a:pt x="168" y="210"/>
                  </a:lnTo>
                  <a:lnTo>
                    <a:pt x="184" y="207"/>
                  </a:lnTo>
                  <a:lnTo>
                    <a:pt x="198" y="201"/>
                  </a:lnTo>
                  <a:lnTo>
                    <a:pt x="213" y="195"/>
                  </a:lnTo>
                  <a:lnTo>
                    <a:pt x="213" y="183"/>
                  </a:lnTo>
                  <a:lnTo>
                    <a:pt x="196" y="191"/>
                  </a:lnTo>
                  <a:lnTo>
                    <a:pt x="177" y="197"/>
                  </a:lnTo>
                  <a:lnTo>
                    <a:pt x="168" y="199"/>
                  </a:lnTo>
                  <a:lnTo>
                    <a:pt x="158" y="201"/>
                  </a:lnTo>
                  <a:lnTo>
                    <a:pt x="149" y="202"/>
                  </a:lnTo>
                  <a:lnTo>
                    <a:pt x="139" y="204"/>
                  </a:lnTo>
                  <a:lnTo>
                    <a:pt x="152" y="213"/>
                  </a:lnTo>
                  <a:close/>
                  <a:moveTo>
                    <a:pt x="234" y="182"/>
                  </a:moveTo>
                  <a:lnTo>
                    <a:pt x="244" y="175"/>
                  </a:lnTo>
                  <a:lnTo>
                    <a:pt x="253" y="166"/>
                  </a:lnTo>
                  <a:lnTo>
                    <a:pt x="263" y="157"/>
                  </a:lnTo>
                  <a:lnTo>
                    <a:pt x="271" y="148"/>
                  </a:lnTo>
                  <a:lnTo>
                    <a:pt x="271" y="130"/>
                  </a:lnTo>
                  <a:lnTo>
                    <a:pt x="263" y="140"/>
                  </a:lnTo>
                  <a:lnTo>
                    <a:pt x="254" y="151"/>
                  </a:lnTo>
                  <a:lnTo>
                    <a:pt x="244" y="161"/>
                  </a:lnTo>
                  <a:lnTo>
                    <a:pt x="234" y="169"/>
                  </a:lnTo>
                  <a:lnTo>
                    <a:pt x="234" y="182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2" name="Freeform 64"/>
            <p:cNvSpPr>
              <a:spLocks noEditPoints="1"/>
            </p:cNvSpPr>
            <p:nvPr/>
          </p:nvSpPr>
          <p:spPr bwMode="auto">
            <a:xfrm>
              <a:off x="7355230" y="4937560"/>
              <a:ext cx="122243" cy="84145"/>
            </a:xfrm>
            <a:custGeom>
              <a:avLst/>
              <a:gdLst/>
              <a:ahLst/>
              <a:cxnLst>
                <a:cxn ang="0">
                  <a:pos x="306" y="25"/>
                </a:cxn>
                <a:cxn ang="0">
                  <a:pos x="297" y="5"/>
                </a:cxn>
                <a:cxn ang="0">
                  <a:pos x="293" y="9"/>
                </a:cxn>
                <a:cxn ang="0">
                  <a:pos x="295" y="30"/>
                </a:cxn>
                <a:cxn ang="0">
                  <a:pos x="295" y="52"/>
                </a:cxn>
                <a:cxn ang="0">
                  <a:pos x="292" y="76"/>
                </a:cxn>
                <a:cxn ang="0">
                  <a:pos x="288" y="116"/>
                </a:cxn>
                <a:cxn ang="0">
                  <a:pos x="302" y="80"/>
                </a:cxn>
                <a:cxn ang="0">
                  <a:pos x="305" y="60"/>
                </a:cxn>
                <a:cxn ang="0">
                  <a:pos x="306" y="40"/>
                </a:cxn>
                <a:cxn ang="0">
                  <a:pos x="10" y="164"/>
                </a:cxn>
                <a:cxn ang="0">
                  <a:pos x="34" y="183"/>
                </a:cxn>
                <a:cxn ang="0">
                  <a:pos x="61" y="198"/>
                </a:cxn>
                <a:cxn ang="0">
                  <a:pos x="91" y="209"/>
                </a:cxn>
                <a:cxn ang="0">
                  <a:pos x="86" y="196"/>
                </a:cxn>
                <a:cxn ang="0">
                  <a:pos x="61" y="186"/>
                </a:cxn>
                <a:cxn ang="0">
                  <a:pos x="38" y="173"/>
                </a:cxn>
                <a:cxn ang="0">
                  <a:pos x="18" y="156"/>
                </a:cxn>
                <a:cxn ang="0">
                  <a:pos x="0" y="135"/>
                </a:cxn>
                <a:cxn ang="0">
                  <a:pos x="0" y="150"/>
                </a:cxn>
                <a:cxn ang="0">
                  <a:pos x="145" y="213"/>
                </a:cxn>
                <a:cxn ang="0">
                  <a:pos x="180" y="207"/>
                </a:cxn>
                <a:cxn ang="0">
                  <a:pos x="213" y="194"/>
                </a:cxn>
                <a:cxn ang="0">
                  <a:pos x="199" y="188"/>
                </a:cxn>
                <a:cxn ang="0">
                  <a:pos x="178" y="201"/>
                </a:cxn>
                <a:cxn ang="0">
                  <a:pos x="164" y="200"/>
                </a:cxn>
                <a:cxn ang="0">
                  <a:pos x="143" y="203"/>
                </a:cxn>
                <a:cxn ang="0">
                  <a:pos x="131" y="203"/>
                </a:cxn>
                <a:cxn ang="0">
                  <a:pos x="234" y="180"/>
                </a:cxn>
                <a:cxn ang="0">
                  <a:pos x="254" y="164"/>
                </a:cxn>
                <a:cxn ang="0">
                  <a:pos x="271" y="144"/>
                </a:cxn>
                <a:cxn ang="0">
                  <a:pos x="263" y="136"/>
                </a:cxn>
                <a:cxn ang="0">
                  <a:pos x="244" y="158"/>
                </a:cxn>
                <a:cxn ang="0">
                  <a:pos x="234" y="180"/>
                </a:cxn>
              </a:cxnLst>
              <a:rect l="0" t="0" r="r" b="b"/>
              <a:pathLst>
                <a:path w="306" h="213">
                  <a:moveTo>
                    <a:pt x="306" y="40"/>
                  </a:moveTo>
                  <a:lnTo>
                    <a:pt x="306" y="25"/>
                  </a:lnTo>
                  <a:lnTo>
                    <a:pt x="304" y="10"/>
                  </a:lnTo>
                  <a:lnTo>
                    <a:pt x="297" y="5"/>
                  </a:lnTo>
                  <a:lnTo>
                    <a:pt x="290" y="0"/>
                  </a:lnTo>
                  <a:lnTo>
                    <a:pt x="293" y="9"/>
                  </a:lnTo>
                  <a:lnTo>
                    <a:pt x="294" y="19"/>
                  </a:lnTo>
                  <a:lnTo>
                    <a:pt x="295" y="30"/>
                  </a:lnTo>
                  <a:lnTo>
                    <a:pt x="295" y="40"/>
                  </a:lnTo>
                  <a:lnTo>
                    <a:pt x="295" y="52"/>
                  </a:lnTo>
                  <a:lnTo>
                    <a:pt x="294" y="64"/>
                  </a:lnTo>
                  <a:lnTo>
                    <a:pt x="292" y="76"/>
                  </a:lnTo>
                  <a:lnTo>
                    <a:pt x="288" y="87"/>
                  </a:lnTo>
                  <a:lnTo>
                    <a:pt x="288" y="116"/>
                  </a:lnTo>
                  <a:lnTo>
                    <a:pt x="296" y="98"/>
                  </a:lnTo>
                  <a:lnTo>
                    <a:pt x="302" y="80"/>
                  </a:lnTo>
                  <a:lnTo>
                    <a:pt x="304" y="70"/>
                  </a:lnTo>
                  <a:lnTo>
                    <a:pt x="305" y="60"/>
                  </a:lnTo>
                  <a:lnTo>
                    <a:pt x="306" y="50"/>
                  </a:lnTo>
                  <a:lnTo>
                    <a:pt x="306" y="40"/>
                  </a:lnTo>
                  <a:close/>
                  <a:moveTo>
                    <a:pt x="0" y="152"/>
                  </a:moveTo>
                  <a:lnTo>
                    <a:pt x="10" y="164"/>
                  </a:lnTo>
                  <a:lnTo>
                    <a:pt x="22" y="174"/>
                  </a:lnTo>
                  <a:lnTo>
                    <a:pt x="34" y="183"/>
                  </a:lnTo>
                  <a:lnTo>
                    <a:pt x="47" y="192"/>
                  </a:lnTo>
                  <a:lnTo>
                    <a:pt x="61" y="198"/>
                  </a:lnTo>
                  <a:lnTo>
                    <a:pt x="76" y="204"/>
                  </a:lnTo>
                  <a:lnTo>
                    <a:pt x="91" y="209"/>
                  </a:lnTo>
                  <a:lnTo>
                    <a:pt x="106" y="212"/>
                  </a:lnTo>
                  <a:lnTo>
                    <a:pt x="86" y="196"/>
                  </a:lnTo>
                  <a:lnTo>
                    <a:pt x="73" y="192"/>
                  </a:lnTo>
                  <a:lnTo>
                    <a:pt x="61" y="186"/>
                  </a:lnTo>
                  <a:lnTo>
                    <a:pt x="49" y="179"/>
                  </a:lnTo>
                  <a:lnTo>
                    <a:pt x="38" y="173"/>
                  </a:lnTo>
                  <a:lnTo>
                    <a:pt x="27" y="165"/>
                  </a:lnTo>
                  <a:lnTo>
                    <a:pt x="18" y="156"/>
                  </a:lnTo>
                  <a:lnTo>
                    <a:pt x="9" y="145"/>
                  </a:lnTo>
                  <a:lnTo>
                    <a:pt x="0" y="135"/>
                  </a:lnTo>
                  <a:lnTo>
                    <a:pt x="0" y="143"/>
                  </a:lnTo>
                  <a:lnTo>
                    <a:pt x="0" y="150"/>
                  </a:lnTo>
                  <a:lnTo>
                    <a:pt x="0" y="152"/>
                  </a:lnTo>
                  <a:close/>
                  <a:moveTo>
                    <a:pt x="145" y="213"/>
                  </a:moveTo>
                  <a:lnTo>
                    <a:pt x="163" y="211"/>
                  </a:lnTo>
                  <a:lnTo>
                    <a:pt x="180" y="207"/>
                  </a:lnTo>
                  <a:lnTo>
                    <a:pt x="197" y="201"/>
                  </a:lnTo>
                  <a:lnTo>
                    <a:pt x="213" y="194"/>
                  </a:lnTo>
                  <a:lnTo>
                    <a:pt x="213" y="182"/>
                  </a:lnTo>
                  <a:lnTo>
                    <a:pt x="199" y="188"/>
                  </a:lnTo>
                  <a:lnTo>
                    <a:pt x="184" y="194"/>
                  </a:lnTo>
                  <a:lnTo>
                    <a:pt x="178" y="201"/>
                  </a:lnTo>
                  <a:lnTo>
                    <a:pt x="175" y="197"/>
                  </a:lnTo>
                  <a:lnTo>
                    <a:pt x="164" y="200"/>
                  </a:lnTo>
                  <a:lnTo>
                    <a:pt x="153" y="202"/>
                  </a:lnTo>
                  <a:lnTo>
                    <a:pt x="143" y="203"/>
                  </a:lnTo>
                  <a:lnTo>
                    <a:pt x="133" y="203"/>
                  </a:lnTo>
                  <a:lnTo>
                    <a:pt x="131" y="203"/>
                  </a:lnTo>
                  <a:lnTo>
                    <a:pt x="145" y="213"/>
                  </a:lnTo>
                  <a:close/>
                  <a:moveTo>
                    <a:pt x="234" y="180"/>
                  </a:moveTo>
                  <a:lnTo>
                    <a:pt x="244" y="173"/>
                  </a:lnTo>
                  <a:lnTo>
                    <a:pt x="254" y="164"/>
                  </a:lnTo>
                  <a:lnTo>
                    <a:pt x="263" y="155"/>
                  </a:lnTo>
                  <a:lnTo>
                    <a:pt x="271" y="144"/>
                  </a:lnTo>
                  <a:lnTo>
                    <a:pt x="271" y="125"/>
                  </a:lnTo>
                  <a:lnTo>
                    <a:pt x="263" y="136"/>
                  </a:lnTo>
                  <a:lnTo>
                    <a:pt x="254" y="148"/>
                  </a:lnTo>
                  <a:lnTo>
                    <a:pt x="244" y="158"/>
                  </a:lnTo>
                  <a:lnTo>
                    <a:pt x="234" y="167"/>
                  </a:lnTo>
                  <a:lnTo>
                    <a:pt x="234" y="180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3" name="Freeform 65"/>
            <p:cNvSpPr>
              <a:spLocks noEditPoints="1"/>
            </p:cNvSpPr>
            <p:nvPr/>
          </p:nvSpPr>
          <p:spPr bwMode="auto">
            <a:xfrm>
              <a:off x="7355230" y="4935972"/>
              <a:ext cx="119068" cy="84145"/>
            </a:xfrm>
            <a:custGeom>
              <a:avLst/>
              <a:gdLst/>
              <a:ahLst/>
              <a:cxnLst>
                <a:cxn ang="0">
                  <a:pos x="301" y="35"/>
                </a:cxn>
                <a:cxn ang="0">
                  <a:pos x="298" y="18"/>
                </a:cxn>
                <a:cxn ang="0">
                  <a:pos x="290" y="4"/>
                </a:cxn>
                <a:cxn ang="0">
                  <a:pos x="286" y="10"/>
                </a:cxn>
                <a:cxn ang="0">
                  <a:pos x="289" y="32"/>
                </a:cxn>
                <a:cxn ang="0">
                  <a:pos x="289" y="53"/>
                </a:cxn>
                <a:cxn ang="0">
                  <a:pos x="288" y="71"/>
                </a:cxn>
                <a:cxn ang="0">
                  <a:pos x="288" y="80"/>
                </a:cxn>
                <a:cxn ang="0">
                  <a:pos x="294" y="92"/>
                </a:cxn>
                <a:cxn ang="0">
                  <a:pos x="301" y="61"/>
                </a:cxn>
                <a:cxn ang="0">
                  <a:pos x="0" y="147"/>
                </a:cxn>
                <a:cxn ang="0">
                  <a:pos x="19" y="169"/>
                </a:cxn>
                <a:cxn ang="0">
                  <a:pos x="43" y="187"/>
                </a:cxn>
                <a:cxn ang="0">
                  <a:pos x="69" y="199"/>
                </a:cxn>
                <a:cxn ang="0">
                  <a:pos x="97" y="208"/>
                </a:cxn>
                <a:cxn ang="0">
                  <a:pos x="61" y="184"/>
                </a:cxn>
                <a:cxn ang="0">
                  <a:pos x="41" y="172"/>
                </a:cxn>
                <a:cxn ang="0">
                  <a:pos x="24" y="157"/>
                </a:cxn>
                <a:cxn ang="0">
                  <a:pos x="8" y="140"/>
                </a:cxn>
                <a:cxn ang="0">
                  <a:pos x="0" y="139"/>
                </a:cxn>
                <a:cxn ang="0">
                  <a:pos x="139" y="213"/>
                </a:cxn>
                <a:cxn ang="0">
                  <a:pos x="158" y="210"/>
                </a:cxn>
                <a:cxn ang="0">
                  <a:pos x="177" y="206"/>
                </a:cxn>
                <a:cxn ang="0">
                  <a:pos x="213" y="192"/>
                </a:cxn>
                <a:cxn ang="0">
                  <a:pos x="203" y="184"/>
                </a:cxn>
                <a:cxn ang="0">
                  <a:pos x="178" y="205"/>
                </a:cxn>
                <a:cxn ang="0">
                  <a:pos x="161" y="199"/>
                </a:cxn>
                <a:cxn ang="0">
                  <a:pos x="142" y="201"/>
                </a:cxn>
                <a:cxn ang="0">
                  <a:pos x="128" y="201"/>
                </a:cxn>
                <a:cxn ang="0">
                  <a:pos x="139" y="213"/>
                </a:cxn>
                <a:cxn ang="0">
                  <a:pos x="244" y="170"/>
                </a:cxn>
                <a:cxn ang="0">
                  <a:pos x="263" y="149"/>
                </a:cxn>
                <a:cxn ang="0">
                  <a:pos x="271" y="118"/>
                </a:cxn>
                <a:cxn ang="0">
                  <a:pos x="254" y="143"/>
                </a:cxn>
                <a:cxn ang="0">
                  <a:pos x="234" y="164"/>
                </a:cxn>
              </a:cxnLst>
              <a:rect l="0" t="0" r="r" b="b"/>
              <a:pathLst>
                <a:path w="301" h="213">
                  <a:moveTo>
                    <a:pt x="301" y="44"/>
                  </a:moveTo>
                  <a:lnTo>
                    <a:pt x="301" y="35"/>
                  </a:lnTo>
                  <a:lnTo>
                    <a:pt x="299" y="27"/>
                  </a:lnTo>
                  <a:lnTo>
                    <a:pt x="298" y="18"/>
                  </a:lnTo>
                  <a:lnTo>
                    <a:pt x="297" y="9"/>
                  </a:lnTo>
                  <a:lnTo>
                    <a:pt x="290" y="4"/>
                  </a:lnTo>
                  <a:lnTo>
                    <a:pt x="284" y="0"/>
                  </a:lnTo>
                  <a:lnTo>
                    <a:pt x="286" y="10"/>
                  </a:lnTo>
                  <a:lnTo>
                    <a:pt x="288" y="21"/>
                  </a:lnTo>
                  <a:lnTo>
                    <a:pt x="289" y="32"/>
                  </a:lnTo>
                  <a:lnTo>
                    <a:pt x="290" y="44"/>
                  </a:lnTo>
                  <a:lnTo>
                    <a:pt x="289" y="53"/>
                  </a:lnTo>
                  <a:lnTo>
                    <a:pt x="289" y="62"/>
                  </a:lnTo>
                  <a:lnTo>
                    <a:pt x="288" y="71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88" y="107"/>
                  </a:lnTo>
                  <a:lnTo>
                    <a:pt x="294" y="92"/>
                  </a:lnTo>
                  <a:lnTo>
                    <a:pt x="297" y="76"/>
                  </a:lnTo>
                  <a:lnTo>
                    <a:pt x="301" y="61"/>
                  </a:lnTo>
                  <a:lnTo>
                    <a:pt x="301" y="44"/>
                  </a:lnTo>
                  <a:close/>
                  <a:moveTo>
                    <a:pt x="0" y="147"/>
                  </a:moveTo>
                  <a:lnTo>
                    <a:pt x="9" y="159"/>
                  </a:lnTo>
                  <a:lnTo>
                    <a:pt x="19" y="169"/>
                  </a:lnTo>
                  <a:lnTo>
                    <a:pt x="31" y="178"/>
                  </a:lnTo>
                  <a:lnTo>
                    <a:pt x="43" y="187"/>
                  </a:lnTo>
                  <a:lnTo>
                    <a:pt x="55" y="193"/>
                  </a:lnTo>
                  <a:lnTo>
                    <a:pt x="69" y="199"/>
                  </a:lnTo>
                  <a:lnTo>
                    <a:pt x="82" y="205"/>
                  </a:lnTo>
                  <a:lnTo>
                    <a:pt x="97" y="208"/>
                  </a:lnTo>
                  <a:lnTo>
                    <a:pt x="71" y="189"/>
                  </a:lnTo>
                  <a:lnTo>
                    <a:pt x="61" y="184"/>
                  </a:lnTo>
                  <a:lnTo>
                    <a:pt x="51" y="179"/>
                  </a:lnTo>
                  <a:lnTo>
                    <a:pt x="41" y="172"/>
                  </a:lnTo>
                  <a:lnTo>
                    <a:pt x="32" y="165"/>
                  </a:lnTo>
                  <a:lnTo>
                    <a:pt x="24" y="157"/>
                  </a:lnTo>
                  <a:lnTo>
                    <a:pt x="16" y="149"/>
                  </a:lnTo>
                  <a:lnTo>
                    <a:pt x="8" y="140"/>
                  </a:lnTo>
                  <a:lnTo>
                    <a:pt x="1" y="131"/>
                  </a:lnTo>
                  <a:lnTo>
                    <a:pt x="0" y="139"/>
                  </a:lnTo>
                  <a:lnTo>
                    <a:pt x="0" y="147"/>
                  </a:lnTo>
                  <a:close/>
                  <a:moveTo>
                    <a:pt x="139" y="213"/>
                  </a:moveTo>
                  <a:lnTo>
                    <a:pt x="149" y="211"/>
                  </a:lnTo>
                  <a:lnTo>
                    <a:pt x="158" y="210"/>
                  </a:lnTo>
                  <a:lnTo>
                    <a:pt x="168" y="208"/>
                  </a:lnTo>
                  <a:lnTo>
                    <a:pt x="177" y="206"/>
                  </a:lnTo>
                  <a:lnTo>
                    <a:pt x="196" y="200"/>
                  </a:lnTo>
                  <a:lnTo>
                    <a:pt x="213" y="192"/>
                  </a:lnTo>
                  <a:lnTo>
                    <a:pt x="213" y="179"/>
                  </a:lnTo>
                  <a:lnTo>
                    <a:pt x="203" y="184"/>
                  </a:lnTo>
                  <a:lnTo>
                    <a:pt x="194" y="189"/>
                  </a:lnTo>
                  <a:lnTo>
                    <a:pt x="178" y="205"/>
                  </a:lnTo>
                  <a:lnTo>
                    <a:pt x="170" y="197"/>
                  </a:lnTo>
                  <a:lnTo>
                    <a:pt x="161" y="199"/>
                  </a:lnTo>
                  <a:lnTo>
                    <a:pt x="151" y="200"/>
                  </a:lnTo>
                  <a:lnTo>
                    <a:pt x="142" y="201"/>
                  </a:lnTo>
                  <a:lnTo>
                    <a:pt x="133" y="201"/>
                  </a:lnTo>
                  <a:lnTo>
                    <a:pt x="128" y="201"/>
                  </a:lnTo>
                  <a:lnTo>
                    <a:pt x="123" y="201"/>
                  </a:lnTo>
                  <a:lnTo>
                    <a:pt x="139" y="213"/>
                  </a:lnTo>
                  <a:close/>
                  <a:moveTo>
                    <a:pt x="234" y="178"/>
                  </a:moveTo>
                  <a:lnTo>
                    <a:pt x="244" y="170"/>
                  </a:lnTo>
                  <a:lnTo>
                    <a:pt x="254" y="160"/>
                  </a:lnTo>
                  <a:lnTo>
                    <a:pt x="263" y="149"/>
                  </a:lnTo>
                  <a:lnTo>
                    <a:pt x="271" y="139"/>
                  </a:lnTo>
                  <a:lnTo>
                    <a:pt x="271" y="118"/>
                  </a:lnTo>
                  <a:lnTo>
                    <a:pt x="263" y="131"/>
                  </a:lnTo>
                  <a:lnTo>
                    <a:pt x="254" y="143"/>
                  </a:lnTo>
                  <a:lnTo>
                    <a:pt x="244" y="154"/>
                  </a:lnTo>
                  <a:lnTo>
                    <a:pt x="234" y="164"/>
                  </a:lnTo>
                  <a:lnTo>
                    <a:pt x="234" y="178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4" name="Freeform 66"/>
            <p:cNvSpPr>
              <a:spLocks noEditPoints="1"/>
            </p:cNvSpPr>
            <p:nvPr/>
          </p:nvSpPr>
          <p:spPr bwMode="auto">
            <a:xfrm>
              <a:off x="7355230" y="4934385"/>
              <a:ext cx="117481" cy="84145"/>
            </a:xfrm>
            <a:custGeom>
              <a:avLst/>
              <a:gdLst/>
              <a:ahLst/>
              <a:cxnLst>
                <a:cxn ang="0">
                  <a:pos x="295" y="39"/>
                </a:cxn>
                <a:cxn ang="0">
                  <a:pos x="293" y="18"/>
                </a:cxn>
                <a:cxn ang="0">
                  <a:pos x="284" y="5"/>
                </a:cxn>
                <a:cxn ang="0">
                  <a:pos x="279" y="8"/>
                </a:cxn>
                <a:cxn ang="0">
                  <a:pos x="283" y="26"/>
                </a:cxn>
                <a:cxn ang="0">
                  <a:pos x="288" y="35"/>
                </a:cxn>
                <a:cxn ang="0">
                  <a:pos x="285" y="52"/>
                </a:cxn>
                <a:cxn ang="0">
                  <a:pos x="280" y="85"/>
                </a:cxn>
                <a:cxn ang="0">
                  <a:pos x="288" y="96"/>
                </a:cxn>
                <a:cxn ang="0">
                  <a:pos x="294" y="73"/>
                </a:cxn>
                <a:cxn ang="0">
                  <a:pos x="295" y="49"/>
                </a:cxn>
                <a:cxn ang="0">
                  <a:pos x="9" y="154"/>
                </a:cxn>
                <a:cxn ang="0">
                  <a:pos x="27" y="174"/>
                </a:cxn>
                <a:cxn ang="0">
                  <a:pos x="49" y="188"/>
                </a:cxn>
                <a:cxn ang="0">
                  <a:pos x="73" y="201"/>
                </a:cxn>
                <a:cxn ang="0">
                  <a:pos x="29" y="162"/>
                </a:cxn>
                <a:cxn ang="0">
                  <a:pos x="24" y="154"/>
                </a:cxn>
                <a:cxn ang="0">
                  <a:pos x="9" y="138"/>
                </a:cxn>
                <a:cxn ang="0">
                  <a:pos x="1" y="136"/>
                </a:cxn>
                <a:cxn ang="0">
                  <a:pos x="131" y="212"/>
                </a:cxn>
                <a:cxn ang="0">
                  <a:pos x="143" y="212"/>
                </a:cxn>
                <a:cxn ang="0">
                  <a:pos x="164" y="209"/>
                </a:cxn>
                <a:cxn ang="0">
                  <a:pos x="164" y="197"/>
                </a:cxn>
                <a:cxn ang="0">
                  <a:pos x="133" y="201"/>
                </a:cxn>
                <a:cxn ang="0">
                  <a:pos x="115" y="200"/>
                </a:cxn>
                <a:cxn ang="0">
                  <a:pos x="184" y="203"/>
                </a:cxn>
                <a:cxn ang="0">
                  <a:pos x="213" y="191"/>
                </a:cxn>
                <a:cxn ang="0">
                  <a:pos x="208" y="180"/>
                </a:cxn>
                <a:cxn ang="0">
                  <a:pos x="184" y="203"/>
                </a:cxn>
                <a:cxn ang="0">
                  <a:pos x="244" y="167"/>
                </a:cxn>
                <a:cxn ang="0">
                  <a:pos x="263" y="145"/>
                </a:cxn>
                <a:cxn ang="0">
                  <a:pos x="271" y="115"/>
                </a:cxn>
                <a:cxn ang="0">
                  <a:pos x="261" y="131"/>
                </a:cxn>
                <a:cxn ang="0">
                  <a:pos x="244" y="152"/>
                </a:cxn>
                <a:cxn ang="0">
                  <a:pos x="234" y="176"/>
                </a:cxn>
              </a:cxnLst>
              <a:rect l="0" t="0" r="r" b="b"/>
              <a:pathLst>
                <a:path w="295" h="212">
                  <a:moveTo>
                    <a:pt x="295" y="49"/>
                  </a:moveTo>
                  <a:lnTo>
                    <a:pt x="295" y="39"/>
                  </a:lnTo>
                  <a:lnTo>
                    <a:pt x="294" y="28"/>
                  </a:lnTo>
                  <a:lnTo>
                    <a:pt x="293" y="18"/>
                  </a:lnTo>
                  <a:lnTo>
                    <a:pt x="290" y="9"/>
                  </a:lnTo>
                  <a:lnTo>
                    <a:pt x="284" y="5"/>
                  </a:lnTo>
                  <a:lnTo>
                    <a:pt x="277" y="0"/>
                  </a:lnTo>
                  <a:lnTo>
                    <a:pt x="279" y="8"/>
                  </a:lnTo>
                  <a:lnTo>
                    <a:pt x="281" y="17"/>
                  </a:lnTo>
                  <a:lnTo>
                    <a:pt x="283" y="26"/>
                  </a:lnTo>
                  <a:lnTo>
                    <a:pt x="284" y="35"/>
                  </a:lnTo>
                  <a:lnTo>
                    <a:pt x="288" y="35"/>
                  </a:lnTo>
                  <a:lnTo>
                    <a:pt x="287" y="52"/>
                  </a:lnTo>
                  <a:lnTo>
                    <a:pt x="285" y="52"/>
                  </a:lnTo>
                  <a:lnTo>
                    <a:pt x="284" y="69"/>
                  </a:lnTo>
                  <a:lnTo>
                    <a:pt x="280" y="85"/>
                  </a:lnTo>
                  <a:lnTo>
                    <a:pt x="288" y="85"/>
                  </a:lnTo>
                  <a:lnTo>
                    <a:pt x="288" y="96"/>
                  </a:lnTo>
                  <a:lnTo>
                    <a:pt x="292" y="85"/>
                  </a:lnTo>
                  <a:lnTo>
                    <a:pt x="294" y="73"/>
                  </a:lnTo>
                  <a:lnTo>
                    <a:pt x="295" y="61"/>
                  </a:lnTo>
                  <a:lnTo>
                    <a:pt x="295" y="49"/>
                  </a:lnTo>
                  <a:close/>
                  <a:moveTo>
                    <a:pt x="0" y="144"/>
                  </a:moveTo>
                  <a:lnTo>
                    <a:pt x="9" y="154"/>
                  </a:lnTo>
                  <a:lnTo>
                    <a:pt x="18" y="165"/>
                  </a:lnTo>
                  <a:lnTo>
                    <a:pt x="27" y="174"/>
                  </a:lnTo>
                  <a:lnTo>
                    <a:pt x="38" y="182"/>
                  </a:lnTo>
                  <a:lnTo>
                    <a:pt x="49" y="188"/>
                  </a:lnTo>
                  <a:lnTo>
                    <a:pt x="61" y="195"/>
                  </a:lnTo>
                  <a:lnTo>
                    <a:pt x="73" y="201"/>
                  </a:lnTo>
                  <a:lnTo>
                    <a:pt x="86" y="205"/>
                  </a:lnTo>
                  <a:lnTo>
                    <a:pt x="29" y="162"/>
                  </a:lnTo>
                  <a:lnTo>
                    <a:pt x="32" y="162"/>
                  </a:lnTo>
                  <a:lnTo>
                    <a:pt x="24" y="154"/>
                  </a:lnTo>
                  <a:lnTo>
                    <a:pt x="16" y="147"/>
                  </a:lnTo>
                  <a:lnTo>
                    <a:pt x="9" y="138"/>
                  </a:lnTo>
                  <a:lnTo>
                    <a:pt x="2" y="127"/>
                  </a:lnTo>
                  <a:lnTo>
                    <a:pt x="1" y="136"/>
                  </a:lnTo>
                  <a:lnTo>
                    <a:pt x="0" y="144"/>
                  </a:lnTo>
                  <a:close/>
                  <a:moveTo>
                    <a:pt x="131" y="212"/>
                  </a:moveTo>
                  <a:lnTo>
                    <a:pt x="133" y="212"/>
                  </a:lnTo>
                  <a:lnTo>
                    <a:pt x="143" y="212"/>
                  </a:lnTo>
                  <a:lnTo>
                    <a:pt x="153" y="211"/>
                  </a:lnTo>
                  <a:lnTo>
                    <a:pt x="164" y="209"/>
                  </a:lnTo>
                  <a:lnTo>
                    <a:pt x="175" y="206"/>
                  </a:lnTo>
                  <a:lnTo>
                    <a:pt x="164" y="197"/>
                  </a:lnTo>
                  <a:lnTo>
                    <a:pt x="149" y="200"/>
                  </a:lnTo>
                  <a:lnTo>
                    <a:pt x="133" y="201"/>
                  </a:lnTo>
                  <a:lnTo>
                    <a:pt x="124" y="201"/>
                  </a:lnTo>
                  <a:lnTo>
                    <a:pt x="115" y="200"/>
                  </a:lnTo>
                  <a:lnTo>
                    <a:pt x="131" y="212"/>
                  </a:lnTo>
                  <a:close/>
                  <a:moveTo>
                    <a:pt x="184" y="203"/>
                  </a:moveTo>
                  <a:lnTo>
                    <a:pt x="199" y="197"/>
                  </a:lnTo>
                  <a:lnTo>
                    <a:pt x="213" y="191"/>
                  </a:lnTo>
                  <a:lnTo>
                    <a:pt x="213" y="178"/>
                  </a:lnTo>
                  <a:lnTo>
                    <a:pt x="208" y="180"/>
                  </a:lnTo>
                  <a:lnTo>
                    <a:pt x="205" y="183"/>
                  </a:lnTo>
                  <a:lnTo>
                    <a:pt x="184" y="203"/>
                  </a:lnTo>
                  <a:close/>
                  <a:moveTo>
                    <a:pt x="234" y="176"/>
                  </a:moveTo>
                  <a:lnTo>
                    <a:pt x="244" y="167"/>
                  </a:lnTo>
                  <a:lnTo>
                    <a:pt x="254" y="157"/>
                  </a:lnTo>
                  <a:lnTo>
                    <a:pt x="263" y="145"/>
                  </a:lnTo>
                  <a:lnTo>
                    <a:pt x="271" y="134"/>
                  </a:lnTo>
                  <a:lnTo>
                    <a:pt x="271" y="115"/>
                  </a:lnTo>
                  <a:lnTo>
                    <a:pt x="268" y="118"/>
                  </a:lnTo>
                  <a:lnTo>
                    <a:pt x="261" y="131"/>
                  </a:lnTo>
                  <a:lnTo>
                    <a:pt x="253" y="142"/>
                  </a:lnTo>
                  <a:lnTo>
                    <a:pt x="244" y="152"/>
                  </a:lnTo>
                  <a:lnTo>
                    <a:pt x="234" y="162"/>
                  </a:lnTo>
                  <a:lnTo>
                    <a:pt x="234" y="17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5" name="Freeform 67"/>
            <p:cNvSpPr>
              <a:spLocks noEditPoints="1"/>
            </p:cNvSpPr>
            <p:nvPr/>
          </p:nvSpPr>
          <p:spPr bwMode="auto">
            <a:xfrm>
              <a:off x="7355230" y="4932797"/>
              <a:ext cx="115893" cy="82557"/>
            </a:xfrm>
            <a:custGeom>
              <a:avLst/>
              <a:gdLst/>
              <a:ahLst/>
              <a:cxnLst>
                <a:cxn ang="0">
                  <a:pos x="288" y="41"/>
                </a:cxn>
                <a:cxn ang="0">
                  <a:pos x="285" y="19"/>
                </a:cxn>
                <a:cxn ang="0">
                  <a:pos x="276" y="4"/>
                </a:cxn>
                <a:cxn ang="0">
                  <a:pos x="271" y="10"/>
                </a:cxn>
                <a:cxn ang="0">
                  <a:pos x="276" y="29"/>
                </a:cxn>
                <a:cxn ang="0">
                  <a:pos x="287" y="39"/>
                </a:cxn>
                <a:cxn ang="0">
                  <a:pos x="278" y="56"/>
                </a:cxn>
                <a:cxn ang="0">
                  <a:pos x="274" y="89"/>
                </a:cxn>
                <a:cxn ang="0">
                  <a:pos x="287" y="80"/>
                </a:cxn>
                <a:cxn ang="0">
                  <a:pos x="288" y="62"/>
                </a:cxn>
                <a:cxn ang="0">
                  <a:pos x="0" y="140"/>
                </a:cxn>
                <a:cxn ang="0">
                  <a:pos x="15" y="158"/>
                </a:cxn>
                <a:cxn ang="0">
                  <a:pos x="31" y="174"/>
                </a:cxn>
                <a:cxn ang="0">
                  <a:pos x="50" y="188"/>
                </a:cxn>
                <a:cxn ang="0">
                  <a:pos x="70" y="198"/>
                </a:cxn>
                <a:cxn ang="0">
                  <a:pos x="39" y="166"/>
                </a:cxn>
                <a:cxn ang="0">
                  <a:pos x="19" y="147"/>
                </a:cxn>
                <a:cxn ang="0">
                  <a:pos x="4" y="124"/>
                </a:cxn>
                <a:cxn ang="0">
                  <a:pos x="0" y="140"/>
                </a:cxn>
                <a:cxn ang="0">
                  <a:pos x="127" y="210"/>
                </a:cxn>
                <a:cxn ang="0">
                  <a:pos x="141" y="210"/>
                </a:cxn>
                <a:cxn ang="0">
                  <a:pos x="160" y="208"/>
                </a:cxn>
                <a:cxn ang="0">
                  <a:pos x="163" y="200"/>
                </a:cxn>
                <a:cxn ang="0">
                  <a:pos x="148" y="199"/>
                </a:cxn>
                <a:cxn ang="0">
                  <a:pos x="118" y="199"/>
                </a:cxn>
                <a:cxn ang="0">
                  <a:pos x="123" y="210"/>
                </a:cxn>
                <a:cxn ang="0">
                  <a:pos x="202" y="193"/>
                </a:cxn>
                <a:cxn ang="0">
                  <a:pos x="212" y="179"/>
                </a:cxn>
                <a:cxn ang="0">
                  <a:pos x="233" y="173"/>
                </a:cxn>
                <a:cxn ang="0">
                  <a:pos x="253" y="152"/>
                </a:cxn>
                <a:cxn ang="0">
                  <a:pos x="270" y="127"/>
                </a:cxn>
                <a:cxn ang="0">
                  <a:pos x="252" y="136"/>
                </a:cxn>
                <a:cxn ang="0">
                  <a:pos x="233" y="158"/>
                </a:cxn>
              </a:cxnLst>
              <a:rect l="0" t="0" r="r" b="b"/>
              <a:pathLst>
                <a:path w="289" h="210">
                  <a:moveTo>
                    <a:pt x="289" y="53"/>
                  </a:moveTo>
                  <a:lnTo>
                    <a:pt x="288" y="41"/>
                  </a:lnTo>
                  <a:lnTo>
                    <a:pt x="287" y="30"/>
                  </a:lnTo>
                  <a:lnTo>
                    <a:pt x="285" y="19"/>
                  </a:lnTo>
                  <a:lnTo>
                    <a:pt x="283" y="9"/>
                  </a:lnTo>
                  <a:lnTo>
                    <a:pt x="276" y="4"/>
                  </a:lnTo>
                  <a:lnTo>
                    <a:pt x="268" y="0"/>
                  </a:lnTo>
                  <a:lnTo>
                    <a:pt x="271" y="10"/>
                  </a:lnTo>
                  <a:lnTo>
                    <a:pt x="274" y="19"/>
                  </a:lnTo>
                  <a:lnTo>
                    <a:pt x="276" y="29"/>
                  </a:lnTo>
                  <a:lnTo>
                    <a:pt x="277" y="39"/>
                  </a:lnTo>
                  <a:lnTo>
                    <a:pt x="287" y="39"/>
                  </a:lnTo>
                  <a:lnTo>
                    <a:pt x="286" y="56"/>
                  </a:lnTo>
                  <a:lnTo>
                    <a:pt x="278" y="56"/>
                  </a:lnTo>
                  <a:lnTo>
                    <a:pt x="277" y="73"/>
                  </a:lnTo>
                  <a:lnTo>
                    <a:pt x="274" y="89"/>
                  </a:lnTo>
                  <a:lnTo>
                    <a:pt x="285" y="89"/>
                  </a:lnTo>
                  <a:lnTo>
                    <a:pt x="287" y="80"/>
                  </a:lnTo>
                  <a:lnTo>
                    <a:pt x="288" y="71"/>
                  </a:lnTo>
                  <a:lnTo>
                    <a:pt x="288" y="62"/>
                  </a:lnTo>
                  <a:lnTo>
                    <a:pt x="289" y="53"/>
                  </a:lnTo>
                  <a:close/>
                  <a:moveTo>
                    <a:pt x="0" y="140"/>
                  </a:moveTo>
                  <a:lnTo>
                    <a:pt x="7" y="149"/>
                  </a:lnTo>
                  <a:lnTo>
                    <a:pt x="15" y="158"/>
                  </a:lnTo>
                  <a:lnTo>
                    <a:pt x="23" y="166"/>
                  </a:lnTo>
                  <a:lnTo>
                    <a:pt x="31" y="174"/>
                  </a:lnTo>
                  <a:lnTo>
                    <a:pt x="40" y="181"/>
                  </a:lnTo>
                  <a:lnTo>
                    <a:pt x="50" y="188"/>
                  </a:lnTo>
                  <a:lnTo>
                    <a:pt x="60" y="193"/>
                  </a:lnTo>
                  <a:lnTo>
                    <a:pt x="70" y="198"/>
                  </a:lnTo>
                  <a:lnTo>
                    <a:pt x="28" y="166"/>
                  </a:lnTo>
                  <a:lnTo>
                    <a:pt x="39" y="166"/>
                  </a:lnTo>
                  <a:lnTo>
                    <a:pt x="28" y="157"/>
                  </a:lnTo>
                  <a:lnTo>
                    <a:pt x="19" y="147"/>
                  </a:lnTo>
                  <a:lnTo>
                    <a:pt x="10" y="136"/>
                  </a:lnTo>
                  <a:lnTo>
                    <a:pt x="4" y="124"/>
                  </a:lnTo>
                  <a:lnTo>
                    <a:pt x="1" y="131"/>
                  </a:lnTo>
                  <a:lnTo>
                    <a:pt x="0" y="140"/>
                  </a:lnTo>
                  <a:close/>
                  <a:moveTo>
                    <a:pt x="123" y="210"/>
                  </a:moveTo>
                  <a:lnTo>
                    <a:pt x="127" y="210"/>
                  </a:lnTo>
                  <a:lnTo>
                    <a:pt x="132" y="210"/>
                  </a:lnTo>
                  <a:lnTo>
                    <a:pt x="141" y="210"/>
                  </a:lnTo>
                  <a:lnTo>
                    <a:pt x="150" y="209"/>
                  </a:lnTo>
                  <a:lnTo>
                    <a:pt x="160" y="208"/>
                  </a:lnTo>
                  <a:lnTo>
                    <a:pt x="169" y="206"/>
                  </a:lnTo>
                  <a:lnTo>
                    <a:pt x="163" y="200"/>
                  </a:lnTo>
                  <a:lnTo>
                    <a:pt x="163" y="196"/>
                  </a:lnTo>
                  <a:lnTo>
                    <a:pt x="148" y="199"/>
                  </a:lnTo>
                  <a:lnTo>
                    <a:pt x="132" y="199"/>
                  </a:lnTo>
                  <a:lnTo>
                    <a:pt x="118" y="199"/>
                  </a:lnTo>
                  <a:lnTo>
                    <a:pt x="105" y="197"/>
                  </a:lnTo>
                  <a:lnTo>
                    <a:pt x="123" y="210"/>
                  </a:lnTo>
                  <a:close/>
                  <a:moveTo>
                    <a:pt x="193" y="198"/>
                  </a:moveTo>
                  <a:lnTo>
                    <a:pt x="202" y="193"/>
                  </a:lnTo>
                  <a:lnTo>
                    <a:pt x="212" y="188"/>
                  </a:lnTo>
                  <a:lnTo>
                    <a:pt x="212" y="179"/>
                  </a:lnTo>
                  <a:lnTo>
                    <a:pt x="193" y="198"/>
                  </a:lnTo>
                  <a:close/>
                  <a:moveTo>
                    <a:pt x="233" y="173"/>
                  </a:moveTo>
                  <a:lnTo>
                    <a:pt x="243" y="163"/>
                  </a:lnTo>
                  <a:lnTo>
                    <a:pt x="253" y="152"/>
                  </a:lnTo>
                  <a:lnTo>
                    <a:pt x="262" y="140"/>
                  </a:lnTo>
                  <a:lnTo>
                    <a:pt x="270" y="127"/>
                  </a:lnTo>
                  <a:lnTo>
                    <a:pt x="270" y="119"/>
                  </a:lnTo>
                  <a:lnTo>
                    <a:pt x="252" y="136"/>
                  </a:lnTo>
                  <a:lnTo>
                    <a:pt x="243" y="147"/>
                  </a:lnTo>
                  <a:lnTo>
                    <a:pt x="233" y="158"/>
                  </a:lnTo>
                  <a:lnTo>
                    <a:pt x="233" y="173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6" name="Freeform 68"/>
            <p:cNvSpPr>
              <a:spLocks noEditPoints="1"/>
            </p:cNvSpPr>
            <p:nvPr/>
          </p:nvSpPr>
          <p:spPr bwMode="auto">
            <a:xfrm>
              <a:off x="7356818" y="4931210"/>
              <a:ext cx="111130" cy="82557"/>
            </a:xfrm>
            <a:custGeom>
              <a:avLst/>
              <a:gdLst/>
              <a:ahLst/>
              <a:cxnLst>
                <a:cxn ang="0">
                  <a:pos x="281" y="34"/>
                </a:cxn>
                <a:cxn ang="0">
                  <a:pos x="277" y="16"/>
                </a:cxn>
                <a:cxn ang="0">
                  <a:pos x="267" y="4"/>
                </a:cxn>
                <a:cxn ang="0">
                  <a:pos x="264" y="11"/>
                </a:cxn>
                <a:cxn ang="0">
                  <a:pos x="269" y="32"/>
                </a:cxn>
                <a:cxn ang="0">
                  <a:pos x="282" y="43"/>
                </a:cxn>
                <a:cxn ang="0">
                  <a:pos x="7" y="146"/>
                </a:cxn>
                <a:cxn ang="0">
                  <a:pos x="22" y="162"/>
                </a:cxn>
                <a:cxn ang="0">
                  <a:pos x="47" y="170"/>
                </a:cxn>
                <a:cxn ang="0">
                  <a:pos x="23" y="148"/>
                </a:cxn>
                <a:cxn ang="0">
                  <a:pos x="4" y="120"/>
                </a:cxn>
                <a:cxn ang="0">
                  <a:pos x="0" y="135"/>
                </a:cxn>
                <a:cxn ang="0">
                  <a:pos x="122" y="209"/>
                </a:cxn>
                <a:cxn ang="0">
                  <a:pos x="147" y="208"/>
                </a:cxn>
                <a:cxn ang="0">
                  <a:pos x="162" y="204"/>
                </a:cxn>
                <a:cxn ang="0">
                  <a:pos x="147" y="197"/>
                </a:cxn>
                <a:cxn ang="0">
                  <a:pos x="121" y="197"/>
                </a:cxn>
                <a:cxn ang="0">
                  <a:pos x="102" y="195"/>
                </a:cxn>
                <a:cxn ang="0">
                  <a:pos x="113" y="208"/>
                </a:cxn>
                <a:cxn ang="0">
                  <a:pos x="206" y="188"/>
                </a:cxn>
                <a:cxn ang="0">
                  <a:pos x="211" y="183"/>
                </a:cxn>
                <a:cxn ang="0">
                  <a:pos x="232" y="170"/>
                </a:cxn>
                <a:cxn ang="0">
                  <a:pos x="251" y="150"/>
                </a:cxn>
                <a:cxn ang="0">
                  <a:pos x="266" y="126"/>
                </a:cxn>
                <a:cxn ang="0">
                  <a:pos x="232" y="170"/>
                </a:cxn>
                <a:cxn ang="0">
                  <a:pos x="282" y="77"/>
                </a:cxn>
                <a:cxn ang="0">
                  <a:pos x="272" y="60"/>
                </a:cxn>
                <a:cxn ang="0">
                  <a:pos x="269" y="79"/>
                </a:cxn>
                <a:cxn ang="0">
                  <a:pos x="265" y="98"/>
                </a:cxn>
                <a:cxn ang="0">
                  <a:pos x="278" y="93"/>
                </a:cxn>
                <a:cxn ang="0">
                  <a:pos x="179" y="193"/>
                </a:cxn>
                <a:cxn ang="0">
                  <a:pos x="182" y="188"/>
                </a:cxn>
              </a:cxnLst>
              <a:rect l="0" t="0" r="r" b="b"/>
              <a:pathLst>
                <a:path w="283" h="209">
                  <a:moveTo>
                    <a:pt x="282" y="43"/>
                  </a:moveTo>
                  <a:lnTo>
                    <a:pt x="281" y="34"/>
                  </a:lnTo>
                  <a:lnTo>
                    <a:pt x="279" y="25"/>
                  </a:lnTo>
                  <a:lnTo>
                    <a:pt x="277" y="16"/>
                  </a:lnTo>
                  <a:lnTo>
                    <a:pt x="275" y="8"/>
                  </a:lnTo>
                  <a:lnTo>
                    <a:pt x="267" y="4"/>
                  </a:lnTo>
                  <a:lnTo>
                    <a:pt x="260" y="0"/>
                  </a:lnTo>
                  <a:lnTo>
                    <a:pt x="264" y="11"/>
                  </a:lnTo>
                  <a:lnTo>
                    <a:pt x="267" y="21"/>
                  </a:lnTo>
                  <a:lnTo>
                    <a:pt x="269" y="32"/>
                  </a:lnTo>
                  <a:lnTo>
                    <a:pt x="272" y="43"/>
                  </a:lnTo>
                  <a:lnTo>
                    <a:pt x="282" y="43"/>
                  </a:lnTo>
                  <a:close/>
                  <a:moveTo>
                    <a:pt x="0" y="135"/>
                  </a:moveTo>
                  <a:lnTo>
                    <a:pt x="7" y="146"/>
                  </a:lnTo>
                  <a:lnTo>
                    <a:pt x="14" y="155"/>
                  </a:lnTo>
                  <a:lnTo>
                    <a:pt x="22" y="162"/>
                  </a:lnTo>
                  <a:lnTo>
                    <a:pt x="30" y="170"/>
                  </a:lnTo>
                  <a:lnTo>
                    <a:pt x="47" y="170"/>
                  </a:lnTo>
                  <a:lnTo>
                    <a:pt x="34" y="160"/>
                  </a:lnTo>
                  <a:lnTo>
                    <a:pt x="23" y="148"/>
                  </a:lnTo>
                  <a:lnTo>
                    <a:pt x="13" y="134"/>
                  </a:lnTo>
                  <a:lnTo>
                    <a:pt x="4" y="120"/>
                  </a:lnTo>
                  <a:lnTo>
                    <a:pt x="3" y="128"/>
                  </a:lnTo>
                  <a:lnTo>
                    <a:pt x="0" y="135"/>
                  </a:lnTo>
                  <a:close/>
                  <a:moveTo>
                    <a:pt x="113" y="208"/>
                  </a:moveTo>
                  <a:lnTo>
                    <a:pt x="122" y="209"/>
                  </a:lnTo>
                  <a:lnTo>
                    <a:pt x="131" y="209"/>
                  </a:lnTo>
                  <a:lnTo>
                    <a:pt x="147" y="208"/>
                  </a:lnTo>
                  <a:lnTo>
                    <a:pt x="162" y="205"/>
                  </a:lnTo>
                  <a:lnTo>
                    <a:pt x="162" y="204"/>
                  </a:lnTo>
                  <a:lnTo>
                    <a:pt x="162" y="194"/>
                  </a:lnTo>
                  <a:lnTo>
                    <a:pt x="147" y="197"/>
                  </a:lnTo>
                  <a:lnTo>
                    <a:pt x="131" y="199"/>
                  </a:lnTo>
                  <a:lnTo>
                    <a:pt x="121" y="197"/>
                  </a:lnTo>
                  <a:lnTo>
                    <a:pt x="112" y="196"/>
                  </a:lnTo>
                  <a:lnTo>
                    <a:pt x="102" y="195"/>
                  </a:lnTo>
                  <a:lnTo>
                    <a:pt x="93" y="193"/>
                  </a:lnTo>
                  <a:lnTo>
                    <a:pt x="113" y="208"/>
                  </a:lnTo>
                  <a:close/>
                  <a:moveTo>
                    <a:pt x="203" y="191"/>
                  </a:moveTo>
                  <a:lnTo>
                    <a:pt x="206" y="188"/>
                  </a:lnTo>
                  <a:lnTo>
                    <a:pt x="211" y="186"/>
                  </a:lnTo>
                  <a:lnTo>
                    <a:pt x="211" y="183"/>
                  </a:lnTo>
                  <a:lnTo>
                    <a:pt x="203" y="191"/>
                  </a:lnTo>
                  <a:close/>
                  <a:moveTo>
                    <a:pt x="232" y="170"/>
                  </a:moveTo>
                  <a:lnTo>
                    <a:pt x="242" y="160"/>
                  </a:lnTo>
                  <a:lnTo>
                    <a:pt x="251" y="150"/>
                  </a:lnTo>
                  <a:lnTo>
                    <a:pt x="259" y="139"/>
                  </a:lnTo>
                  <a:lnTo>
                    <a:pt x="266" y="126"/>
                  </a:lnTo>
                  <a:lnTo>
                    <a:pt x="232" y="158"/>
                  </a:lnTo>
                  <a:lnTo>
                    <a:pt x="232" y="170"/>
                  </a:lnTo>
                  <a:close/>
                  <a:moveTo>
                    <a:pt x="278" y="93"/>
                  </a:moveTo>
                  <a:lnTo>
                    <a:pt x="282" y="77"/>
                  </a:lnTo>
                  <a:lnTo>
                    <a:pt x="283" y="60"/>
                  </a:lnTo>
                  <a:lnTo>
                    <a:pt x="272" y="60"/>
                  </a:lnTo>
                  <a:lnTo>
                    <a:pt x="272" y="70"/>
                  </a:lnTo>
                  <a:lnTo>
                    <a:pt x="269" y="79"/>
                  </a:lnTo>
                  <a:lnTo>
                    <a:pt x="268" y="89"/>
                  </a:lnTo>
                  <a:lnTo>
                    <a:pt x="265" y="98"/>
                  </a:lnTo>
                  <a:lnTo>
                    <a:pt x="272" y="93"/>
                  </a:lnTo>
                  <a:lnTo>
                    <a:pt x="278" y="93"/>
                  </a:lnTo>
                  <a:close/>
                  <a:moveTo>
                    <a:pt x="179" y="190"/>
                  </a:moveTo>
                  <a:lnTo>
                    <a:pt x="179" y="193"/>
                  </a:lnTo>
                  <a:lnTo>
                    <a:pt x="184" y="187"/>
                  </a:lnTo>
                  <a:lnTo>
                    <a:pt x="182" y="188"/>
                  </a:lnTo>
                  <a:lnTo>
                    <a:pt x="179" y="190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7" name="Freeform 69"/>
            <p:cNvSpPr>
              <a:spLocks noEditPoints="1"/>
            </p:cNvSpPr>
            <p:nvPr/>
          </p:nvSpPr>
          <p:spPr bwMode="auto">
            <a:xfrm>
              <a:off x="7356818" y="4929622"/>
              <a:ext cx="109543" cy="82557"/>
            </a:xfrm>
            <a:custGeom>
              <a:avLst/>
              <a:gdLst/>
              <a:ahLst/>
              <a:cxnLst>
                <a:cxn ang="0">
                  <a:pos x="273" y="46"/>
                </a:cxn>
                <a:cxn ang="0">
                  <a:pos x="272" y="36"/>
                </a:cxn>
                <a:cxn ang="0">
                  <a:pos x="270" y="26"/>
                </a:cxn>
                <a:cxn ang="0">
                  <a:pos x="267" y="17"/>
                </a:cxn>
                <a:cxn ang="0">
                  <a:pos x="264" y="7"/>
                </a:cxn>
                <a:cxn ang="0">
                  <a:pos x="257" y="3"/>
                </a:cxn>
                <a:cxn ang="0">
                  <a:pos x="249" y="0"/>
                </a:cxn>
                <a:cxn ang="0">
                  <a:pos x="254" y="11"/>
                </a:cxn>
                <a:cxn ang="0">
                  <a:pos x="258" y="23"/>
                </a:cxn>
                <a:cxn ang="0">
                  <a:pos x="261" y="34"/>
                </a:cxn>
                <a:cxn ang="0">
                  <a:pos x="263" y="46"/>
                </a:cxn>
                <a:cxn ang="0">
                  <a:pos x="273" y="46"/>
                </a:cxn>
                <a:cxn ang="0">
                  <a:pos x="0" y="131"/>
                </a:cxn>
                <a:cxn ang="0">
                  <a:pos x="6" y="143"/>
                </a:cxn>
                <a:cxn ang="0">
                  <a:pos x="15" y="154"/>
                </a:cxn>
                <a:cxn ang="0">
                  <a:pos x="24" y="164"/>
                </a:cxn>
                <a:cxn ang="0">
                  <a:pos x="35" y="173"/>
                </a:cxn>
                <a:cxn ang="0">
                  <a:pos x="54" y="173"/>
                </a:cxn>
                <a:cxn ang="0">
                  <a:pos x="46" y="168"/>
                </a:cxn>
                <a:cxn ang="0">
                  <a:pos x="38" y="162"/>
                </a:cxn>
                <a:cxn ang="0">
                  <a:pos x="31" y="155"/>
                </a:cxn>
                <a:cxn ang="0">
                  <a:pos x="24" y="147"/>
                </a:cxn>
                <a:cxn ang="0">
                  <a:pos x="18" y="141"/>
                </a:cxn>
                <a:cxn ang="0">
                  <a:pos x="13" y="132"/>
                </a:cxn>
                <a:cxn ang="0">
                  <a:pos x="8" y="124"/>
                </a:cxn>
                <a:cxn ang="0">
                  <a:pos x="3" y="115"/>
                </a:cxn>
                <a:cxn ang="0">
                  <a:pos x="1" y="123"/>
                </a:cxn>
                <a:cxn ang="0">
                  <a:pos x="0" y="131"/>
                </a:cxn>
                <a:cxn ang="0">
                  <a:pos x="101" y="204"/>
                </a:cxn>
                <a:cxn ang="0">
                  <a:pos x="114" y="206"/>
                </a:cxn>
                <a:cxn ang="0">
                  <a:pos x="128" y="206"/>
                </a:cxn>
                <a:cxn ang="0">
                  <a:pos x="144" y="206"/>
                </a:cxn>
                <a:cxn ang="0">
                  <a:pos x="159" y="203"/>
                </a:cxn>
                <a:cxn ang="0">
                  <a:pos x="159" y="191"/>
                </a:cxn>
                <a:cxn ang="0">
                  <a:pos x="144" y="195"/>
                </a:cxn>
                <a:cxn ang="0">
                  <a:pos x="128" y="196"/>
                </a:cxn>
                <a:cxn ang="0">
                  <a:pos x="117" y="195"/>
                </a:cxn>
                <a:cxn ang="0">
                  <a:pos x="107" y="194"/>
                </a:cxn>
                <a:cxn ang="0">
                  <a:pos x="96" y="193"/>
                </a:cxn>
                <a:cxn ang="0">
                  <a:pos x="86" y="189"/>
                </a:cxn>
                <a:cxn ang="0">
                  <a:pos x="81" y="189"/>
                </a:cxn>
                <a:cxn ang="0">
                  <a:pos x="101" y="204"/>
                </a:cxn>
                <a:cxn ang="0">
                  <a:pos x="229" y="165"/>
                </a:cxn>
                <a:cxn ang="0">
                  <a:pos x="239" y="154"/>
                </a:cxn>
                <a:cxn ang="0">
                  <a:pos x="248" y="143"/>
                </a:cxn>
                <a:cxn ang="0">
                  <a:pos x="229" y="161"/>
                </a:cxn>
                <a:cxn ang="0">
                  <a:pos x="229" y="165"/>
                </a:cxn>
                <a:cxn ang="0">
                  <a:pos x="270" y="96"/>
                </a:cxn>
                <a:cxn ang="0">
                  <a:pos x="273" y="80"/>
                </a:cxn>
                <a:cxn ang="0">
                  <a:pos x="274" y="63"/>
                </a:cxn>
                <a:cxn ang="0">
                  <a:pos x="263" y="63"/>
                </a:cxn>
                <a:cxn ang="0">
                  <a:pos x="262" y="75"/>
                </a:cxn>
                <a:cxn ang="0">
                  <a:pos x="261" y="87"/>
                </a:cxn>
                <a:cxn ang="0">
                  <a:pos x="257" y="99"/>
                </a:cxn>
                <a:cxn ang="0">
                  <a:pos x="254" y="109"/>
                </a:cxn>
                <a:cxn ang="0">
                  <a:pos x="269" y="96"/>
                </a:cxn>
                <a:cxn ang="0">
                  <a:pos x="270" y="96"/>
                </a:cxn>
                <a:cxn ang="0">
                  <a:pos x="176" y="187"/>
                </a:cxn>
                <a:cxn ang="0">
                  <a:pos x="176" y="196"/>
                </a:cxn>
                <a:cxn ang="0">
                  <a:pos x="191" y="180"/>
                </a:cxn>
                <a:cxn ang="0">
                  <a:pos x="183" y="184"/>
                </a:cxn>
                <a:cxn ang="0">
                  <a:pos x="176" y="187"/>
                </a:cxn>
              </a:cxnLst>
              <a:rect l="0" t="0" r="r" b="b"/>
              <a:pathLst>
                <a:path w="274" h="206">
                  <a:moveTo>
                    <a:pt x="273" y="46"/>
                  </a:moveTo>
                  <a:lnTo>
                    <a:pt x="272" y="36"/>
                  </a:lnTo>
                  <a:lnTo>
                    <a:pt x="270" y="26"/>
                  </a:lnTo>
                  <a:lnTo>
                    <a:pt x="267" y="17"/>
                  </a:lnTo>
                  <a:lnTo>
                    <a:pt x="264" y="7"/>
                  </a:lnTo>
                  <a:lnTo>
                    <a:pt x="257" y="3"/>
                  </a:lnTo>
                  <a:lnTo>
                    <a:pt x="249" y="0"/>
                  </a:lnTo>
                  <a:lnTo>
                    <a:pt x="254" y="11"/>
                  </a:lnTo>
                  <a:lnTo>
                    <a:pt x="258" y="23"/>
                  </a:lnTo>
                  <a:lnTo>
                    <a:pt x="261" y="34"/>
                  </a:lnTo>
                  <a:lnTo>
                    <a:pt x="263" y="46"/>
                  </a:lnTo>
                  <a:lnTo>
                    <a:pt x="273" y="46"/>
                  </a:lnTo>
                  <a:close/>
                  <a:moveTo>
                    <a:pt x="0" y="131"/>
                  </a:moveTo>
                  <a:lnTo>
                    <a:pt x="6" y="143"/>
                  </a:lnTo>
                  <a:lnTo>
                    <a:pt x="15" y="154"/>
                  </a:lnTo>
                  <a:lnTo>
                    <a:pt x="24" y="164"/>
                  </a:lnTo>
                  <a:lnTo>
                    <a:pt x="35" y="173"/>
                  </a:lnTo>
                  <a:lnTo>
                    <a:pt x="54" y="173"/>
                  </a:lnTo>
                  <a:lnTo>
                    <a:pt x="46" y="168"/>
                  </a:lnTo>
                  <a:lnTo>
                    <a:pt x="38" y="162"/>
                  </a:lnTo>
                  <a:lnTo>
                    <a:pt x="31" y="155"/>
                  </a:lnTo>
                  <a:lnTo>
                    <a:pt x="24" y="147"/>
                  </a:lnTo>
                  <a:lnTo>
                    <a:pt x="18" y="141"/>
                  </a:lnTo>
                  <a:lnTo>
                    <a:pt x="13" y="132"/>
                  </a:lnTo>
                  <a:lnTo>
                    <a:pt x="8" y="124"/>
                  </a:lnTo>
                  <a:lnTo>
                    <a:pt x="3" y="115"/>
                  </a:lnTo>
                  <a:lnTo>
                    <a:pt x="1" y="123"/>
                  </a:lnTo>
                  <a:lnTo>
                    <a:pt x="0" y="131"/>
                  </a:lnTo>
                  <a:close/>
                  <a:moveTo>
                    <a:pt x="101" y="204"/>
                  </a:moveTo>
                  <a:lnTo>
                    <a:pt x="114" y="206"/>
                  </a:lnTo>
                  <a:lnTo>
                    <a:pt x="128" y="206"/>
                  </a:lnTo>
                  <a:lnTo>
                    <a:pt x="144" y="206"/>
                  </a:lnTo>
                  <a:lnTo>
                    <a:pt x="159" y="203"/>
                  </a:lnTo>
                  <a:lnTo>
                    <a:pt x="159" y="191"/>
                  </a:lnTo>
                  <a:lnTo>
                    <a:pt x="144" y="195"/>
                  </a:lnTo>
                  <a:lnTo>
                    <a:pt x="128" y="196"/>
                  </a:lnTo>
                  <a:lnTo>
                    <a:pt x="117" y="195"/>
                  </a:lnTo>
                  <a:lnTo>
                    <a:pt x="107" y="194"/>
                  </a:lnTo>
                  <a:lnTo>
                    <a:pt x="96" y="193"/>
                  </a:lnTo>
                  <a:lnTo>
                    <a:pt x="86" y="189"/>
                  </a:lnTo>
                  <a:lnTo>
                    <a:pt x="81" y="189"/>
                  </a:lnTo>
                  <a:lnTo>
                    <a:pt x="101" y="204"/>
                  </a:lnTo>
                  <a:close/>
                  <a:moveTo>
                    <a:pt x="229" y="165"/>
                  </a:moveTo>
                  <a:lnTo>
                    <a:pt x="239" y="154"/>
                  </a:lnTo>
                  <a:lnTo>
                    <a:pt x="248" y="143"/>
                  </a:lnTo>
                  <a:lnTo>
                    <a:pt x="229" y="161"/>
                  </a:lnTo>
                  <a:lnTo>
                    <a:pt x="229" y="165"/>
                  </a:lnTo>
                  <a:close/>
                  <a:moveTo>
                    <a:pt x="270" y="96"/>
                  </a:moveTo>
                  <a:lnTo>
                    <a:pt x="273" y="80"/>
                  </a:lnTo>
                  <a:lnTo>
                    <a:pt x="274" y="63"/>
                  </a:lnTo>
                  <a:lnTo>
                    <a:pt x="263" y="63"/>
                  </a:lnTo>
                  <a:lnTo>
                    <a:pt x="262" y="75"/>
                  </a:lnTo>
                  <a:lnTo>
                    <a:pt x="261" y="87"/>
                  </a:lnTo>
                  <a:lnTo>
                    <a:pt x="257" y="99"/>
                  </a:lnTo>
                  <a:lnTo>
                    <a:pt x="254" y="109"/>
                  </a:lnTo>
                  <a:lnTo>
                    <a:pt x="269" y="96"/>
                  </a:lnTo>
                  <a:lnTo>
                    <a:pt x="270" y="96"/>
                  </a:lnTo>
                  <a:close/>
                  <a:moveTo>
                    <a:pt x="176" y="187"/>
                  </a:moveTo>
                  <a:lnTo>
                    <a:pt x="176" y="196"/>
                  </a:lnTo>
                  <a:lnTo>
                    <a:pt x="191" y="180"/>
                  </a:lnTo>
                  <a:lnTo>
                    <a:pt x="183" y="184"/>
                  </a:lnTo>
                  <a:lnTo>
                    <a:pt x="176" y="187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8" name="Freeform 70"/>
            <p:cNvSpPr>
              <a:spLocks noEditPoints="1"/>
            </p:cNvSpPr>
            <p:nvPr/>
          </p:nvSpPr>
          <p:spPr bwMode="auto">
            <a:xfrm>
              <a:off x="7356818" y="4928034"/>
              <a:ext cx="106368" cy="80970"/>
            </a:xfrm>
            <a:custGeom>
              <a:avLst/>
              <a:gdLst/>
              <a:ahLst/>
              <a:cxnLst>
                <a:cxn ang="0">
                  <a:pos x="265" y="38"/>
                </a:cxn>
                <a:cxn ang="0">
                  <a:pos x="260" y="17"/>
                </a:cxn>
                <a:cxn ang="0">
                  <a:pos x="248" y="3"/>
                </a:cxn>
                <a:cxn ang="0">
                  <a:pos x="246" y="12"/>
                </a:cxn>
                <a:cxn ang="0">
                  <a:pos x="254" y="36"/>
                </a:cxn>
                <a:cxn ang="0">
                  <a:pos x="266" y="49"/>
                </a:cxn>
                <a:cxn ang="0">
                  <a:pos x="9" y="140"/>
                </a:cxn>
                <a:cxn ang="0">
                  <a:pos x="30" y="166"/>
                </a:cxn>
                <a:cxn ang="0">
                  <a:pos x="63" y="176"/>
                </a:cxn>
                <a:cxn ang="0">
                  <a:pos x="44" y="163"/>
                </a:cxn>
                <a:cxn ang="0">
                  <a:pos x="27" y="147"/>
                </a:cxn>
                <a:cxn ang="0">
                  <a:pos x="27" y="146"/>
                </a:cxn>
                <a:cxn ang="0">
                  <a:pos x="14" y="129"/>
                </a:cxn>
                <a:cxn ang="0">
                  <a:pos x="5" y="110"/>
                </a:cxn>
                <a:cxn ang="0">
                  <a:pos x="0" y="126"/>
                </a:cxn>
                <a:cxn ang="0">
                  <a:pos x="98" y="201"/>
                </a:cxn>
                <a:cxn ang="0">
                  <a:pos x="117" y="203"/>
                </a:cxn>
                <a:cxn ang="0">
                  <a:pos x="143" y="203"/>
                </a:cxn>
                <a:cxn ang="0">
                  <a:pos x="158" y="189"/>
                </a:cxn>
                <a:cxn ang="0">
                  <a:pos x="127" y="193"/>
                </a:cxn>
                <a:cxn ang="0">
                  <a:pos x="111" y="192"/>
                </a:cxn>
                <a:cxn ang="0">
                  <a:pos x="89" y="199"/>
                </a:cxn>
                <a:cxn ang="0">
                  <a:pos x="178" y="194"/>
                </a:cxn>
                <a:cxn ang="0">
                  <a:pos x="206" y="166"/>
                </a:cxn>
                <a:cxn ang="0">
                  <a:pos x="191" y="176"/>
                </a:cxn>
                <a:cxn ang="0">
                  <a:pos x="175" y="184"/>
                </a:cxn>
                <a:cxn ang="0">
                  <a:pos x="261" y="104"/>
                </a:cxn>
                <a:cxn ang="0">
                  <a:pos x="265" y="85"/>
                </a:cxn>
                <a:cxn ang="0">
                  <a:pos x="268" y="66"/>
                </a:cxn>
                <a:cxn ang="0">
                  <a:pos x="255" y="81"/>
                </a:cxn>
                <a:cxn ang="0">
                  <a:pos x="248" y="109"/>
                </a:cxn>
                <a:cxn ang="0">
                  <a:pos x="261" y="104"/>
                </a:cxn>
              </a:cxnLst>
              <a:rect l="0" t="0" r="r" b="b"/>
              <a:pathLst>
                <a:path w="268" h="205">
                  <a:moveTo>
                    <a:pt x="266" y="49"/>
                  </a:moveTo>
                  <a:lnTo>
                    <a:pt x="265" y="38"/>
                  </a:lnTo>
                  <a:lnTo>
                    <a:pt x="263" y="27"/>
                  </a:lnTo>
                  <a:lnTo>
                    <a:pt x="260" y="17"/>
                  </a:lnTo>
                  <a:lnTo>
                    <a:pt x="256" y="6"/>
                  </a:lnTo>
                  <a:lnTo>
                    <a:pt x="248" y="3"/>
                  </a:lnTo>
                  <a:lnTo>
                    <a:pt x="241" y="0"/>
                  </a:lnTo>
                  <a:lnTo>
                    <a:pt x="246" y="12"/>
                  </a:lnTo>
                  <a:lnTo>
                    <a:pt x="251" y="23"/>
                  </a:lnTo>
                  <a:lnTo>
                    <a:pt x="254" y="36"/>
                  </a:lnTo>
                  <a:lnTo>
                    <a:pt x="256" y="49"/>
                  </a:lnTo>
                  <a:lnTo>
                    <a:pt x="266" y="49"/>
                  </a:lnTo>
                  <a:close/>
                  <a:moveTo>
                    <a:pt x="0" y="126"/>
                  </a:moveTo>
                  <a:lnTo>
                    <a:pt x="9" y="140"/>
                  </a:lnTo>
                  <a:lnTo>
                    <a:pt x="19" y="154"/>
                  </a:lnTo>
                  <a:lnTo>
                    <a:pt x="30" y="166"/>
                  </a:lnTo>
                  <a:lnTo>
                    <a:pt x="43" y="176"/>
                  </a:lnTo>
                  <a:lnTo>
                    <a:pt x="63" y="176"/>
                  </a:lnTo>
                  <a:lnTo>
                    <a:pt x="53" y="171"/>
                  </a:lnTo>
                  <a:lnTo>
                    <a:pt x="44" y="163"/>
                  </a:lnTo>
                  <a:lnTo>
                    <a:pt x="35" y="156"/>
                  </a:lnTo>
                  <a:lnTo>
                    <a:pt x="27" y="147"/>
                  </a:lnTo>
                  <a:lnTo>
                    <a:pt x="26" y="147"/>
                  </a:lnTo>
                  <a:lnTo>
                    <a:pt x="27" y="146"/>
                  </a:lnTo>
                  <a:lnTo>
                    <a:pt x="20" y="138"/>
                  </a:lnTo>
                  <a:lnTo>
                    <a:pt x="14" y="129"/>
                  </a:lnTo>
                  <a:lnTo>
                    <a:pt x="10" y="120"/>
                  </a:lnTo>
                  <a:lnTo>
                    <a:pt x="5" y="110"/>
                  </a:lnTo>
                  <a:lnTo>
                    <a:pt x="2" y="118"/>
                  </a:lnTo>
                  <a:lnTo>
                    <a:pt x="0" y="126"/>
                  </a:lnTo>
                  <a:close/>
                  <a:moveTo>
                    <a:pt x="89" y="199"/>
                  </a:moveTo>
                  <a:lnTo>
                    <a:pt x="98" y="201"/>
                  </a:lnTo>
                  <a:lnTo>
                    <a:pt x="108" y="202"/>
                  </a:lnTo>
                  <a:lnTo>
                    <a:pt x="117" y="203"/>
                  </a:lnTo>
                  <a:lnTo>
                    <a:pt x="127" y="205"/>
                  </a:lnTo>
                  <a:lnTo>
                    <a:pt x="143" y="203"/>
                  </a:lnTo>
                  <a:lnTo>
                    <a:pt x="158" y="200"/>
                  </a:lnTo>
                  <a:lnTo>
                    <a:pt x="158" y="189"/>
                  </a:lnTo>
                  <a:lnTo>
                    <a:pt x="143" y="192"/>
                  </a:lnTo>
                  <a:lnTo>
                    <a:pt x="127" y="193"/>
                  </a:lnTo>
                  <a:lnTo>
                    <a:pt x="119" y="193"/>
                  </a:lnTo>
                  <a:lnTo>
                    <a:pt x="111" y="192"/>
                  </a:lnTo>
                  <a:lnTo>
                    <a:pt x="80" y="192"/>
                  </a:lnTo>
                  <a:lnTo>
                    <a:pt x="89" y="199"/>
                  </a:lnTo>
                  <a:close/>
                  <a:moveTo>
                    <a:pt x="175" y="196"/>
                  </a:moveTo>
                  <a:lnTo>
                    <a:pt x="178" y="194"/>
                  </a:lnTo>
                  <a:lnTo>
                    <a:pt x="180" y="193"/>
                  </a:lnTo>
                  <a:lnTo>
                    <a:pt x="206" y="166"/>
                  </a:lnTo>
                  <a:lnTo>
                    <a:pt x="198" y="172"/>
                  </a:lnTo>
                  <a:lnTo>
                    <a:pt x="191" y="176"/>
                  </a:lnTo>
                  <a:lnTo>
                    <a:pt x="183" y="180"/>
                  </a:lnTo>
                  <a:lnTo>
                    <a:pt x="175" y="184"/>
                  </a:lnTo>
                  <a:lnTo>
                    <a:pt x="175" y="196"/>
                  </a:lnTo>
                  <a:close/>
                  <a:moveTo>
                    <a:pt x="261" y="104"/>
                  </a:moveTo>
                  <a:lnTo>
                    <a:pt x="264" y="95"/>
                  </a:lnTo>
                  <a:lnTo>
                    <a:pt x="265" y="85"/>
                  </a:lnTo>
                  <a:lnTo>
                    <a:pt x="268" y="76"/>
                  </a:lnTo>
                  <a:lnTo>
                    <a:pt x="268" y="66"/>
                  </a:lnTo>
                  <a:lnTo>
                    <a:pt x="256" y="66"/>
                  </a:lnTo>
                  <a:lnTo>
                    <a:pt x="255" y="81"/>
                  </a:lnTo>
                  <a:lnTo>
                    <a:pt x="253" y="95"/>
                  </a:lnTo>
                  <a:lnTo>
                    <a:pt x="248" y="109"/>
                  </a:lnTo>
                  <a:lnTo>
                    <a:pt x="243" y="122"/>
                  </a:lnTo>
                  <a:lnTo>
                    <a:pt x="261" y="104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9" name="Freeform 71"/>
            <p:cNvSpPr>
              <a:spLocks noEditPoints="1"/>
            </p:cNvSpPr>
            <p:nvPr/>
          </p:nvSpPr>
          <p:spPr bwMode="auto">
            <a:xfrm>
              <a:off x="7358405" y="4928034"/>
              <a:ext cx="103192" cy="79382"/>
            </a:xfrm>
            <a:custGeom>
              <a:avLst/>
              <a:gdLst/>
              <a:ahLst/>
              <a:cxnLst>
                <a:cxn ang="0">
                  <a:pos x="258" y="40"/>
                </a:cxn>
                <a:cxn ang="0">
                  <a:pos x="251" y="17"/>
                </a:cxn>
                <a:cxn ang="0">
                  <a:pos x="239" y="3"/>
                </a:cxn>
                <a:cxn ang="0">
                  <a:pos x="237" y="13"/>
                </a:cxn>
                <a:cxn ang="0">
                  <a:pos x="246" y="38"/>
                </a:cxn>
                <a:cxn ang="0">
                  <a:pos x="260" y="52"/>
                </a:cxn>
                <a:cxn ang="0">
                  <a:pos x="5" y="130"/>
                </a:cxn>
                <a:cxn ang="0">
                  <a:pos x="15" y="147"/>
                </a:cxn>
                <a:cxn ang="0">
                  <a:pos x="28" y="161"/>
                </a:cxn>
                <a:cxn ang="0">
                  <a:pos x="43" y="174"/>
                </a:cxn>
                <a:cxn ang="0">
                  <a:pos x="72" y="179"/>
                </a:cxn>
                <a:cxn ang="0">
                  <a:pos x="51" y="167"/>
                </a:cxn>
                <a:cxn ang="0">
                  <a:pos x="33" y="150"/>
                </a:cxn>
                <a:cxn ang="0">
                  <a:pos x="28" y="146"/>
                </a:cxn>
                <a:cxn ang="0">
                  <a:pos x="16" y="126"/>
                </a:cxn>
                <a:cxn ang="0">
                  <a:pos x="6" y="105"/>
                </a:cxn>
                <a:cxn ang="0">
                  <a:pos x="0" y="121"/>
                </a:cxn>
                <a:cxn ang="0">
                  <a:pos x="93" y="199"/>
                </a:cxn>
                <a:cxn ang="0">
                  <a:pos x="114" y="201"/>
                </a:cxn>
                <a:cxn ang="0">
                  <a:pos x="141" y="201"/>
                </a:cxn>
                <a:cxn ang="0">
                  <a:pos x="156" y="187"/>
                </a:cxn>
                <a:cxn ang="0">
                  <a:pos x="125" y="191"/>
                </a:cxn>
                <a:cxn ang="0">
                  <a:pos x="124" y="195"/>
                </a:cxn>
                <a:cxn ang="0">
                  <a:pos x="173" y="193"/>
                </a:cxn>
                <a:cxn ang="0">
                  <a:pos x="188" y="186"/>
                </a:cxn>
                <a:cxn ang="0">
                  <a:pos x="206" y="160"/>
                </a:cxn>
                <a:cxn ang="0">
                  <a:pos x="190" y="171"/>
                </a:cxn>
                <a:cxn ang="0">
                  <a:pos x="173" y="181"/>
                </a:cxn>
                <a:cxn ang="0">
                  <a:pos x="251" y="115"/>
                </a:cxn>
                <a:cxn ang="0">
                  <a:pos x="258" y="93"/>
                </a:cxn>
                <a:cxn ang="0">
                  <a:pos x="260" y="69"/>
                </a:cxn>
                <a:cxn ang="0">
                  <a:pos x="249" y="79"/>
                </a:cxn>
                <a:cxn ang="0">
                  <a:pos x="245" y="97"/>
                </a:cxn>
                <a:cxn ang="0">
                  <a:pos x="240" y="115"/>
                </a:cxn>
                <a:cxn ang="0">
                  <a:pos x="231" y="132"/>
                </a:cxn>
                <a:cxn ang="0">
                  <a:pos x="251" y="115"/>
                </a:cxn>
              </a:cxnLst>
              <a:rect l="0" t="0" r="r" b="b"/>
              <a:pathLst>
                <a:path w="260" h="202">
                  <a:moveTo>
                    <a:pt x="260" y="52"/>
                  </a:moveTo>
                  <a:lnTo>
                    <a:pt x="258" y="40"/>
                  </a:lnTo>
                  <a:lnTo>
                    <a:pt x="255" y="29"/>
                  </a:lnTo>
                  <a:lnTo>
                    <a:pt x="251" y="17"/>
                  </a:lnTo>
                  <a:lnTo>
                    <a:pt x="246" y="6"/>
                  </a:lnTo>
                  <a:lnTo>
                    <a:pt x="239" y="3"/>
                  </a:lnTo>
                  <a:lnTo>
                    <a:pt x="231" y="0"/>
                  </a:lnTo>
                  <a:lnTo>
                    <a:pt x="237" y="13"/>
                  </a:lnTo>
                  <a:lnTo>
                    <a:pt x="243" y="25"/>
                  </a:lnTo>
                  <a:lnTo>
                    <a:pt x="246" y="38"/>
                  </a:lnTo>
                  <a:lnTo>
                    <a:pt x="249" y="52"/>
                  </a:lnTo>
                  <a:lnTo>
                    <a:pt x="260" y="52"/>
                  </a:lnTo>
                  <a:close/>
                  <a:moveTo>
                    <a:pt x="0" y="121"/>
                  </a:moveTo>
                  <a:lnTo>
                    <a:pt x="5" y="130"/>
                  </a:lnTo>
                  <a:lnTo>
                    <a:pt x="10" y="138"/>
                  </a:lnTo>
                  <a:lnTo>
                    <a:pt x="15" y="147"/>
                  </a:lnTo>
                  <a:lnTo>
                    <a:pt x="21" y="153"/>
                  </a:lnTo>
                  <a:lnTo>
                    <a:pt x="28" y="161"/>
                  </a:lnTo>
                  <a:lnTo>
                    <a:pt x="35" y="168"/>
                  </a:lnTo>
                  <a:lnTo>
                    <a:pt x="43" y="174"/>
                  </a:lnTo>
                  <a:lnTo>
                    <a:pt x="51" y="179"/>
                  </a:lnTo>
                  <a:lnTo>
                    <a:pt x="72" y="179"/>
                  </a:lnTo>
                  <a:lnTo>
                    <a:pt x="62" y="174"/>
                  </a:lnTo>
                  <a:lnTo>
                    <a:pt x="51" y="167"/>
                  </a:lnTo>
                  <a:lnTo>
                    <a:pt x="42" y="159"/>
                  </a:lnTo>
                  <a:lnTo>
                    <a:pt x="33" y="150"/>
                  </a:lnTo>
                  <a:lnTo>
                    <a:pt x="24" y="150"/>
                  </a:lnTo>
                  <a:lnTo>
                    <a:pt x="28" y="146"/>
                  </a:lnTo>
                  <a:lnTo>
                    <a:pt x="21" y="137"/>
                  </a:lnTo>
                  <a:lnTo>
                    <a:pt x="16" y="126"/>
                  </a:lnTo>
                  <a:lnTo>
                    <a:pt x="10" y="116"/>
                  </a:lnTo>
                  <a:lnTo>
                    <a:pt x="6" y="105"/>
                  </a:lnTo>
                  <a:lnTo>
                    <a:pt x="3" y="113"/>
                  </a:lnTo>
                  <a:lnTo>
                    <a:pt x="0" y="121"/>
                  </a:lnTo>
                  <a:close/>
                  <a:moveTo>
                    <a:pt x="83" y="195"/>
                  </a:moveTo>
                  <a:lnTo>
                    <a:pt x="93" y="199"/>
                  </a:lnTo>
                  <a:lnTo>
                    <a:pt x="104" y="200"/>
                  </a:lnTo>
                  <a:lnTo>
                    <a:pt x="114" y="201"/>
                  </a:lnTo>
                  <a:lnTo>
                    <a:pt x="125" y="202"/>
                  </a:lnTo>
                  <a:lnTo>
                    <a:pt x="141" y="201"/>
                  </a:lnTo>
                  <a:lnTo>
                    <a:pt x="156" y="197"/>
                  </a:lnTo>
                  <a:lnTo>
                    <a:pt x="156" y="187"/>
                  </a:lnTo>
                  <a:lnTo>
                    <a:pt x="141" y="190"/>
                  </a:lnTo>
                  <a:lnTo>
                    <a:pt x="125" y="191"/>
                  </a:lnTo>
                  <a:lnTo>
                    <a:pt x="124" y="191"/>
                  </a:lnTo>
                  <a:lnTo>
                    <a:pt x="124" y="195"/>
                  </a:lnTo>
                  <a:lnTo>
                    <a:pt x="83" y="195"/>
                  </a:lnTo>
                  <a:close/>
                  <a:moveTo>
                    <a:pt x="173" y="193"/>
                  </a:moveTo>
                  <a:lnTo>
                    <a:pt x="180" y="190"/>
                  </a:lnTo>
                  <a:lnTo>
                    <a:pt x="188" y="186"/>
                  </a:lnTo>
                  <a:lnTo>
                    <a:pt x="206" y="167"/>
                  </a:lnTo>
                  <a:lnTo>
                    <a:pt x="206" y="160"/>
                  </a:lnTo>
                  <a:lnTo>
                    <a:pt x="198" y="167"/>
                  </a:lnTo>
                  <a:lnTo>
                    <a:pt x="190" y="171"/>
                  </a:lnTo>
                  <a:lnTo>
                    <a:pt x="181" y="177"/>
                  </a:lnTo>
                  <a:lnTo>
                    <a:pt x="173" y="181"/>
                  </a:lnTo>
                  <a:lnTo>
                    <a:pt x="173" y="193"/>
                  </a:lnTo>
                  <a:close/>
                  <a:moveTo>
                    <a:pt x="251" y="115"/>
                  </a:moveTo>
                  <a:lnTo>
                    <a:pt x="254" y="105"/>
                  </a:lnTo>
                  <a:lnTo>
                    <a:pt x="258" y="93"/>
                  </a:lnTo>
                  <a:lnTo>
                    <a:pt x="260" y="81"/>
                  </a:lnTo>
                  <a:lnTo>
                    <a:pt x="260" y="69"/>
                  </a:lnTo>
                  <a:lnTo>
                    <a:pt x="250" y="69"/>
                  </a:lnTo>
                  <a:lnTo>
                    <a:pt x="249" y="79"/>
                  </a:lnTo>
                  <a:lnTo>
                    <a:pt x="248" y="88"/>
                  </a:lnTo>
                  <a:lnTo>
                    <a:pt x="245" y="97"/>
                  </a:lnTo>
                  <a:lnTo>
                    <a:pt x="243" y="106"/>
                  </a:lnTo>
                  <a:lnTo>
                    <a:pt x="240" y="115"/>
                  </a:lnTo>
                  <a:lnTo>
                    <a:pt x="235" y="124"/>
                  </a:lnTo>
                  <a:lnTo>
                    <a:pt x="231" y="132"/>
                  </a:lnTo>
                  <a:lnTo>
                    <a:pt x="225" y="140"/>
                  </a:lnTo>
                  <a:lnTo>
                    <a:pt x="251" y="115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0" name="Freeform 72"/>
            <p:cNvSpPr>
              <a:spLocks noEditPoints="1"/>
            </p:cNvSpPr>
            <p:nvPr/>
          </p:nvSpPr>
          <p:spPr bwMode="auto">
            <a:xfrm>
              <a:off x="7359993" y="4926447"/>
              <a:ext cx="100017" cy="79382"/>
            </a:xfrm>
            <a:custGeom>
              <a:avLst/>
              <a:gdLst/>
              <a:ahLst/>
              <a:cxnLst>
                <a:cxn ang="0">
                  <a:pos x="249" y="41"/>
                </a:cxn>
                <a:cxn ang="0">
                  <a:pos x="241" y="17"/>
                </a:cxn>
                <a:cxn ang="0">
                  <a:pos x="228" y="2"/>
                </a:cxn>
                <a:cxn ang="0">
                  <a:pos x="228" y="13"/>
                </a:cxn>
                <a:cxn ang="0">
                  <a:pos x="238" y="40"/>
                </a:cxn>
                <a:cxn ang="0">
                  <a:pos x="251" y="54"/>
                </a:cxn>
                <a:cxn ang="0">
                  <a:pos x="5" y="125"/>
                </a:cxn>
                <a:cxn ang="0">
                  <a:pos x="15" y="143"/>
                </a:cxn>
                <a:cxn ang="0">
                  <a:pos x="30" y="144"/>
                </a:cxn>
                <a:cxn ang="0">
                  <a:pos x="16" y="123"/>
                </a:cxn>
                <a:cxn ang="0">
                  <a:pos x="6" y="100"/>
                </a:cxn>
                <a:cxn ang="0">
                  <a:pos x="0" y="115"/>
                </a:cxn>
                <a:cxn ang="0">
                  <a:pos x="30" y="161"/>
                </a:cxn>
                <a:cxn ang="0">
                  <a:pos x="48" y="176"/>
                </a:cxn>
                <a:cxn ang="0">
                  <a:pos x="85" y="181"/>
                </a:cxn>
                <a:cxn ang="0">
                  <a:pos x="59" y="169"/>
                </a:cxn>
                <a:cxn ang="0">
                  <a:pos x="38" y="152"/>
                </a:cxn>
                <a:cxn ang="0">
                  <a:pos x="106" y="197"/>
                </a:cxn>
                <a:cxn ang="0">
                  <a:pos x="122" y="198"/>
                </a:cxn>
                <a:cxn ang="0">
                  <a:pos x="153" y="194"/>
                </a:cxn>
                <a:cxn ang="0">
                  <a:pos x="138" y="186"/>
                </a:cxn>
                <a:cxn ang="0">
                  <a:pos x="121" y="187"/>
                </a:cxn>
                <a:cxn ang="0">
                  <a:pos x="106" y="197"/>
                </a:cxn>
                <a:cxn ang="0">
                  <a:pos x="178" y="185"/>
                </a:cxn>
                <a:cxn ang="0">
                  <a:pos x="193" y="177"/>
                </a:cxn>
                <a:cxn ang="0">
                  <a:pos x="203" y="169"/>
                </a:cxn>
                <a:cxn ang="0">
                  <a:pos x="195" y="162"/>
                </a:cxn>
                <a:cxn ang="0">
                  <a:pos x="179" y="172"/>
                </a:cxn>
                <a:cxn ang="0">
                  <a:pos x="170" y="189"/>
                </a:cxn>
                <a:cxn ang="0">
                  <a:pos x="243" y="114"/>
                </a:cxn>
                <a:cxn ang="0">
                  <a:pos x="250" y="86"/>
                </a:cxn>
                <a:cxn ang="0">
                  <a:pos x="241" y="71"/>
                </a:cxn>
                <a:cxn ang="0">
                  <a:pos x="239" y="88"/>
                </a:cxn>
                <a:cxn ang="0">
                  <a:pos x="236" y="104"/>
                </a:cxn>
                <a:cxn ang="0">
                  <a:pos x="222" y="133"/>
                </a:cxn>
                <a:cxn ang="0">
                  <a:pos x="238" y="127"/>
                </a:cxn>
              </a:cxnLst>
              <a:rect l="0" t="0" r="r" b="b"/>
              <a:pathLst>
                <a:path w="251" h="198">
                  <a:moveTo>
                    <a:pt x="251" y="54"/>
                  </a:moveTo>
                  <a:lnTo>
                    <a:pt x="249" y="41"/>
                  </a:lnTo>
                  <a:lnTo>
                    <a:pt x="246" y="28"/>
                  </a:lnTo>
                  <a:lnTo>
                    <a:pt x="241" y="17"/>
                  </a:lnTo>
                  <a:lnTo>
                    <a:pt x="236" y="5"/>
                  </a:lnTo>
                  <a:lnTo>
                    <a:pt x="228" y="2"/>
                  </a:lnTo>
                  <a:lnTo>
                    <a:pt x="220" y="0"/>
                  </a:lnTo>
                  <a:lnTo>
                    <a:pt x="228" y="13"/>
                  </a:lnTo>
                  <a:lnTo>
                    <a:pt x="233" y="25"/>
                  </a:lnTo>
                  <a:lnTo>
                    <a:pt x="238" y="40"/>
                  </a:lnTo>
                  <a:lnTo>
                    <a:pt x="240" y="54"/>
                  </a:lnTo>
                  <a:lnTo>
                    <a:pt x="251" y="54"/>
                  </a:lnTo>
                  <a:close/>
                  <a:moveTo>
                    <a:pt x="0" y="115"/>
                  </a:moveTo>
                  <a:lnTo>
                    <a:pt x="5" y="125"/>
                  </a:lnTo>
                  <a:lnTo>
                    <a:pt x="9" y="134"/>
                  </a:lnTo>
                  <a:lnTo>
                    <a:pt x="15" y="143"/>
                  </a:lnTo>
                  <a:lnTo>
                    <a:pt x="22" y="151"/>
                  </a:lnTo>
                  <a:lnTo>
                    <a:pt x="30" y="144"/>
                  </a:lnTo>
                  <a:lnTo>
                    <a:pt x="22" y="134"/>
                  </a:lnTo>
                  <a:lnTo>
                    <a:pt x="16" y="123"/>
                  </a:lnTo>
                  <a:lnTo>
                    <a:pt x="11" y="112"/>
                  </a:lnTo>
                  <a:lnTo>
                    <a:pt x="6" y="100"/>
                  </a:lnTo>
                  <a:lnTo>
                    <a:pt x="3" y="107"/>
                  </a:lnTo>
                  <a:lnTo>
                    <a:pt x="0" y="115"/>
                  </a:lnTo>
                  <a:close/>
                  <a:moveTo>
                    <a:pt x="22" y="152"/>
                  </a:moveTo>
                  <a:lnTo>
                    <a:pt x="30" y="161"/>
                  </a:lnTo>
                  <a:lnTo>
                    <a:pt x="39" y="168"/>
                  </a:lnTo>
                  <a:lnTo>
                    <a:pt x="48" y="176"/>
                  </a:lnTo>
                  <a:lnTo>
                    <a:pt x="58" y="181"/>
                  </a:lnTo>
                  <a:lnTo>
                    <a:pt x="85" y="181"/>
                  </a:lnTo>
                  <a:lnTo>
                    <a:pt x="71" y="176"/>
                  </a:lnTo>
                  <a:lnTo>
                    <a:pt x="59" y="169"/>
                  </a:lnTo>
                  <a:lnTo>
                    <a:pt x="48" y="161"/>
                  </a:lnTo>
                  <a:lnTo>
                    <a:pt x="38" y="152"/>
                  </a:lnTo>
                  <a:lnTo>
                    <a:pt x="22" y="152"/>
                  </a:lnTo>
                  <a:close/>
                  <a:moveTo>
                    <a:pt x="106" y="197"/>
                  </a:moveTo>
                  <a:lnTo>
                    <a:pt x="114" y="198"/>
                  </a:lnTo>
                  <a:lnTo>
                    <a:pt x="122" y="198"/>
                  </a:lnTo>
                  <a:lnTo>
                    <a:pt x="138" y="197"/>
                  </a:lnTo>
                  <a:lnTo>
                    <a:pt x="153" y="194"/>
                  </a:lnTo>
                  <a:lnTo>
                    <a:pt x="153" y="184"/>
                  </a:lnTo>
                  <a:lnTo>
                    <a:pt x="138" y="186"/>
                  </a:lnTo>
                  <a:lnTo>
                    <a:pt x="122" y="187"/>
                  </a:lnTo>
                  <a:lnTo>
                    <a:pt x="121" y="187"/>
                  </a:lnTo>
                  <a:lnTo>
                    <a:pt x="121" y="197"/>
                  </a:lnTo>
                  <a:lnTo>
                    <a:pt x="106" y="197"/>
                  </a:lnTo>
                  <a:close/>
                  <a:moveTo>
                    <a:pt x="170" y="189"/>
                  </a:moveTo>
                  <a:lnTo>
                    <a:pt x="178" y="185"/>
                  </a:lnTo>
                  <a:lnTo>
                    <a:pt x="186" y="181"/>
                  </a:lnTo>
                  <a:lnTo>
                    <a:pt x="193" y="177"/>
                  </a:lnTo>
                  <a:lnTo>
                    <a:pt x="201" y="171"/>
                  </a:lnTo>
                  <a:lnTo>
                    <a:pt x="203" y="169"/>
                  </a:lnTo>
                  <a:lnTo>
                    <a:pt x="203" y="155"/>
                  </a:lnTo>
                  <a:lnTo>
                    <a:pt x="195" y="162"/>
                  </a:lnTo>
                  <a:lnTo>
                    <a:pt x="187" y="168"/>
                  </a:lnTo>
                  <a:lnTo>
                    <a:pt x="179" y="172"/>
                  </a:lnTo>
                  <a:lnTo>
                    <a:pt x="170" y="177"/>
                  </a:lnTo>
                  <a:lnTo>
                    <a:pt x="170" y="189"/>
                  </a:lnTo>
                  <a:close/>
                  <a:moveTo>
                    <a:pt x="238" y="127"/>
                  </a:moveTo>
                  <a:lnTo>
                    <a:pt x="243" y="114"/>
                  </a:lnTo>
                  <a:lnTo>
                    <a:pt x="248" y="100"/>
                  </a:lnTo>
                  <a:lnTo>
                    <a:pt x="250" y="86"/>
                  </a:lnTo>
                  <a:lnTo>
                    <a:pt x="251" y="71"/>
                  </a:lnTo>
                  <a:lnTo>
                    <a:pt x="241" y="71"/>
                  </a:lnTo>
                  <a:lnTo>
                    <a:pt x="240" y="79"/>
                  </a:lnTo>
                  <a:lnTo>
                    <a:pt x="239" y="88"/>
                  </a:lnTo>
                  <a:lnTo>
                    <a:pt x="238" y="96"/>
                  </a:lnTo>
                  <a:lnTo>
                    <a:pt x="236" y="104"/>
                  </a:lnTo>
                  <a:lnTo>
                    <a:pt x="230" y="118"/>
                  </a:lnTo>
                  <a:lnTo>
                    <a:pt x="222" y="133"/>
                  </a:lnTo>
                  <a:lnTo>
                    <a:pt x="222" y="142"/>
                  </a:lnTo>
                  <a:lnTo>
                    <a:pt x="238" y="127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1" name="Freeform 73"/>
            <p:cNvSpPr>
              <a:spLocks noEditPoints="1"/>
            </p:cNvSpPr>
            <p:nvPr/>
          </p:nvSpPr>
          <p:spPr bwMode="auto">
            <a:xfrm>
              <a:off x="7359993" y="4924859"/>
              <a:ext cx="96842" cy="77794"/>
            </a:xfrm>
            <a:custGeom>
              <a:avLst/>
              <a:gdLst/>
              <a:ahLst/>
              <a:cxnLst>
                <a:cxn ang="0">
                  <a:pos x="240" y="42"/>
                </a:cxn>
                <a:cxn ang="0">
                  <a:pos x="231" y="17"/>
                </a:cxn>
                <a:cxn ang="0">
                  <a:pos x="217" y="2"/>
                </a:cxn>
                <a:cxn ang="0">
                  <a:pos x="217" y="12"/>
                </a:cxn>
                <a:cxn ang="0">
                  <a:pos x="229" y="40"/>
                </a:cxn>
                <a:cxn ang="0">
                  <a:pos x="243" y="56"/>
                </a:cxn>
                <a:cxn ang="0">
                  <a:pos x="4" y="120"/>
                </a:cxn>
                <a:cxn ang="0">
                  <a:pos x="15" y="141"/>
                </a:cxn>
                <a:cxn ang="0">
                  <a:pos x="30" y="142"/>
                </a:cxn>
                <a:cxn ang="0">
                  <a:pos x="17" y="119"/>
                </a:cxn>
                <a:cxn ang="0">
                  <a:pos x="8" y="94"/>
                </a:cxn>
                <a:cxn ang="0">
                  <a:pos x="0" y="109"/>
                </a:cxn>
                <a:cxn ang="0">
                  <a:pos x="36" y="163"/>
                </a:cxn>
                <a:cxn ang="0">
                  <a:pos x="56" y="178"/>
                </a:cxn>
                <a:cxn ang="0">
                  <a:pos x="109" y="183"/>
                </a:cxn>
                <a:cxn ang="0">
                  <a:pos x="90" y="180"/>
                </a:cxn>
                <a:cxn ang="0">
                  <a:pos x="73" y="174"/>
                </a:cxn>
                <a:cxn ang="0">
                  <a:pos x="56" y="165"/>
                </a:cxn>
                <a:cxn ang="0">
                  <a:pos x="41" y="154"/>
                </a:cxn>
                <a:cxn ang="0">
                  <a:pos x="118" y="195"/>
                </a:cxn>
                <a:cxn ang="0">
                  <a:pos x="135" y="194"/>
                </a:cxn>
                <a:cxn ang="0">
                  <a:pos x="150" y="180"/>
                </a:cxn>
                <a:cxn ang="0">
                  <a:pos x="119" y="183"/>
                </a:cxn>
                <a:cxn ang="0">
                  <a:pos x="118" y="195"/>
                </a:cxn>
                <a:cxn ang="0">
                  <a:pos x="175" y="181"/>
                </a:cxn>
                <a:cxn ang="0">
                  <a:pos x="192" y="171"/>
                </a:cxn>
                <a:cxn ang="0">
                  <a:pos x="200" y="150"/>
                </a:cxn>
                <a:cxn ang="0">
                  <a:pos x="184" y="163"/>
                </a:cxn>
                <a:cxn ang="0">
                  <a:pos x="167" y="173"/>
                </a:cxn>
                <a:cxn ang="0">
                  <a:pos x="219" y="144"/>
                </a:cxn>
                <a:cxn ang="0">
                  <a:pos x="229" y="128"/>
                </a:cxn>
                <a:cxn ang="0">
                  <a:pos x="237" y="110"/>
                </a:cxn>
                <a:cxn ang="0">
                  <a:pos x="242" y="92"/>
                </a:cxn>
                <a:cxn ang="0">
                  <a:pos x="244" y="73"/>
                </a:cxn>
                <a:cxn ang="0">
                  <a:pos x="231" y="87"/>
                </a:cxn>
                <a:cxn ang="0">
                  <a:pos x="225" y="112"/>
                </a:cxn>
                <a:cxn ang="0">
                  <a:pos x="219" y="144"/>
                </a:cxn>
              </a:cxnLst>
              <a:rect l="0" t="0" r="r" b="b"/>
              <a:pathLst>
                <a:path w="244" h="195">
                  <a:moveTo>
                    <a:pt x="243" y="56"/>
                  </a:moveTo>
                  <a:lnTo>
                    <a:pt x="240" y="42"/>
                  </a:lnTo>
                  <a:lnTo>
                    <a:pt x="237" y="29"/>
                  </a:lnTo>
                  <a:lnTo>
                    <a:pt x="231" y="17"/>
                  </a:lnTo>
                  <a:lnTo>
                    <a:pt x="225" y="4"/>
                  </a:lnTo>
                  <a:lnTo>
                    <a:pt x="217" y="2"/>
                  </a:lnTo>
                  <a:lnTo>
                    <a:pt x="209" y="0"/>
                  </a:lnTo>
                  <a:lnTo>
                    <a:pt x="217" y="12"/>
                  </a:lnTo>
                  <a:lnTo>
                    <a:pt x="224" y="26"/>
                  </a:lnTo>
                  <a:lnTo>
                    <a:pt x="229" y="40"/>
                  </a:lnTo>
                  <a:lnTo>
                    <a:pt x="231" y="56"/>
                  </a:lnTo>
                  <a:lnTo>
                    <a:pt x="243" y="56"/>
                  </a:lnTo>
                  <a:close/>
                  <a:moveTo>
                    <a:pt x="0" y="109"/>
                  </a:moveTo>
                  <a:lnTo>
                    <a:pt x="4" y="120"/>
                  </a:lnTo>
                  <a:lnTo>
                    <a:pt x="10" y="130"/>
                  </a:lnTo>
                  <a:lnTo>
                    <a:pt x="15" y="141"/>
                  </a:lnTo>
                  <a:lnTo>
                    <a:pt x="22" y="150"/>
                  </a:lnTo>
                  <a:lnTo>
                    <a:pt x="30" y="142"/>
                  </a:lnTo>
                  <a:lnTo>
                    <a:pt x="22" y="132"/>
                  </a:lnTo>
                  <a:lnTo>
                    <a:pt x="17" y="119"/>
                  </a:lnTo>
                  <a:lnTo>
                    <a:pt x="11" y="108"/>
                  </a:lnTo>
                  <a:lnTo>
                    <a:pt x="8" y="94"/>
                  </a:lnTo>
                  <a:lnTo>
                    <a:pt x="3" y="102"/>
                  </a:lnTo>
                  <a:lnTo>
                    <a:pt x="0" y="109"/>
                  </a:lnTo>
                  <a:close/>
                  <a:moveTo>
                    <a:pt x="27" y="154"/>
                  </a:moveTo>
                  <a:lnTo>
                    <a:pt x="36" y="163"/>
                  </a:lnTo>
                  <a:lnTo>
                    <a:pt x="45" y="171"/>
                  </a:lnTo>
                  <a:lnTo>
                    <a:pt x="56" y="178"/>
                  </a:lnTo>
                  <a:lnTo>
                    <a:pt x="66" y="183"/>
                  </a:lnTo>
                  <a:lnTo>
                    <a:pt x="109" y="183"/>
                  </a:lnTo>
                  <a:lnTo>
                    <a:pt x="99" y="182"/>
                  </a:lnTo>
                  <a:lnTo>
                    <a:pt x="90" y="180"/>
                  </a:lnTo>
                  <a:lnTo>
                    <a:pt x="81" y="178"/>
                  </a:lnTo>
                  <a:lnTo>
                    <a:pt x="73" y="174"/>
                  </a:lnTo>
                  <a:lnTo>
                    <a:pt x="64" y="170"/>
                  </a:lnTo>
                  <a:lnTo>
                    <a:pt x="56" y="165"/>
                  </a:lnTo>
                  <a:lnTo>
                    <a:pt x="49" y="160"/>
                  </a:lnTo>
                  <a:lnTo>
                    <a:pt x="41" y="154"/>
                  </a:lnTo>
                  <a:lnTo>
                    <a:pt x="27" y="154"/>
                  </a:lnTo>
                  <a:close/>
                  <a:moveTo>
                    <a:pt x="118" y="195"/>
                  </a:moveTo>
                  <a:lnTo>
                    <a:pt x="119" y="195"/>
                  </a:lnTo>
                  <a:lnTo>
                    <a:pt x="135" y="194"/>
                  </a:lnTo>
                  <a:lnTo>
                    <a:pt x="150" y="191"/>
                  </a:lnTo>
                  <a:lnTo>
                    <a:pt x="150" y="180"/>
                  </a:lnTo>
                  <a:lnTo>
                    <a:pt x="135" y="182"/>
                  </a:lnTo>
                  <a:lnTo>
                    <a:pt x="119" y="183"/>
                  </a:lnTo>
                  <a:lnTo>
                    <a:pt x="118" y="183"/>
                  </a:lnTo>
                  <a:lnTo>
                    <a:pt x="118" y="195"/>
                  </a:lnTo>
                  <a:close/>
                  <a:moveTo>
                    <a:pt x="167" y="185"/>
                  </a:moveTo>
                  <a:lnTo>
                    <a:pt x="175" y="181"/>
                  </a:lnTo>
                  <a:lnTo>
                    <a:pt x="184" y="175"/>
                  </a:lnTo>
                  <a:lnTo>
                    <a:pt x="192" y="171"/>
                  </a:lnTo>
                  <a:lnTo>
                    <a:pt x="200" y="164"/>
                  </a:lnTo>
                  <a:lnTo>
                    <a:pt x="200" y="150"/>
                  </a:lnTo>
                  <a:lnTo>
                    <a:pt x="192" y="156"/>
                  </a:lnTo>
                  <a:lnTo>
                    <a:pt x="184" y="163"/>
                  </a:lnTo>
                  <a:lnTo>
                    <a:pt x="176" y="169"/>
                  </a:lnTo>
                  <a:lnTo>
                    <a:pt x="167" y="173"/>
                  </a:lnTo>
                  <a:lnTo>
                    <a:pt x="167" y="185"/>
                  </a:lnTo>
                  <a:close/>
                  <a:moveTo>
                    <a:pt x="219" y="144"/>
                  </a:moveTo>
                  <a:lnTo>
                    <a:pt x="225" y="136"/>
                  </a:lnTo>
                  <a:lnTo>
                    <a:pt x="229" y="128"/>
                  </a:lnTo>
                  <a:lnTo>
                    <a:pt x="234" y="119"/>
                  </a:lnTo>
                  <a:lnTo>
                    <a:pt x="237" y="110"/>
                  </a:lnTo>
                  <a:lnTo>
                    <a:pt x="239" y="101"/>
                  </a:lnTo>
                  <a:lnTo>
                    <a:pt x="242" y="92"/>
                  </a:lnTo>
                  <a:lnTo>
                    <a:pt x="243" y="83"/>
                  </a:lnTo>
                  <a:lnTo>
                    <a:pt x="244" y="73"/>
                  </a:lnTo>
                  <a:lnTo>
                    <a:pt x="233" y="73"/>
                  </a:lnTo>
                  <a:lnTo>
                    <a:pt x="231" y="87"/>
                  </a:lnTo>
                  <a:lnTo>
                    <a:pt x="228" y="100"/>
                  </a:lnTo>
                  <a:lnTo>
                    <a:pt x="225" y="112"/>
                  </a:lnTo>
                  <a:lnTo>
                    <a:pt x="219" y="124"/>
                  </a:lnTo>
                  <a:lnTo>
                    <a:pt x="219" y="144"/>
                  </a:lnTo>
                  <a:lnTo>
                    <a:pt x="219" y="144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2" name="Freeform 74"/>
            <p:cNvSpPr>
              <a:spLocks noEditPoints="1"/>
            </p:cNvSpPr>
            <p:nvPr/>
          </p:nvSpPr>
          <p:spPr bwMode="auto">
            <a:xfrm>
              <a:off x="7361580" y="4924859"/>
              <a:ext cx="93667" cy="76207"/>
            </a:xfrm>
            <a:custGeom>
              <a:avLst/>
              <a:gdLst/>
              <a:ahLst/>
              <a:cxnLst>
                <a:cxn ang="0">
                  <a:pos x="232" y="43"/>
                </a:cxn>
                <a:cxn ang="0">
                  <a:pos x="222" y="16"/>
                </a:cxn>
                <a:cxn ang="0">
                  <a:pos x="206" y="1"/>
                </a:cxn>
                <a:cxn ang="0">
                  <a:pos x="203" y="5"/>
                </a:cxn>
                <a:cxn ang="0">
                  <a:pos x="210" y="19"/>
                </a:cxn>
                <a:cxn ang="0">
                  <a:pos x="217" y="34"/>
                </a:cxn>
                <a:cxn ang="0">
                  <a:pos x="222" y="48"/>
                </a:cxn>
                <a:cxn ang="0">
                  <a:pos x="234" y="57"/>
                </a:cxn>
                <a:cxn ang="0">
                  <a:pos x="5" y="115"/>
                </a:cxn>
                <a:cxn ang="0">
                  <a:pos x="16" y="137"/>
                </a:cxn>
                <a:cxn ang="0">
                  <a:pos x="32" y="139"/>
                </a:cxn>
                <a:cxn ang="0">
                  <a:pos x="17" y="116"/>
                </a:cxn>
                <a:cxn ang="0">
                  <a:pos x="8" y="89"/>
                </a:cxn>
                <a:cxn ang="0">
                  <a:pos x="0" y="103"/>
                </a:cxn>
                <a:cxn ang="0">
                  <a:pos x="42" y="164"/>
                </a:cxn>
                <a:cxn ang="0">
                  <a:pos x="65" y="179"/>
                </a:cxn>
                <a:cxn ang="0">
                  <a:pos x="115" y="184"/>
                </a:cxn>
                <a:cxn ang="0">
                  <a:pos x="116" y="190"/>
                </a:cxn>
                <a:cxn ang="0">
                  <a:pos x="147" y="187"/>
                </a:cxn>
                <a:cxn ang="0">
                  <a:pos x="140" y="176"/>
                </a:cxn>
                <a:cxn ang="0">
                  <a:pos x="124" y="179"/>
                </a:cxn>
                <a:cxn ang="0">
                  <a:pos x="106" y="179"/>
                </a:cxn>
                <a:cxn ang="0">
                  <a:pos x="88" y="175"/>
                </a:cxn>
                <a:cxn ang="0">
                  <a:pos x="70" y="170"/>
                </a:cxn>
                <a:cxn ang="0">
                  <a:pos x="54" y="161"/>
                </a:cxn>
                <a:cxn ang="0">
                  <a:pos x="32" y="155"/>
                </a:cxn>
                <a:cxn ang="0">
                  <a:pos x="173" y="175"/>
                </a:cxn>
                <a:cxn ang="0">
                  <a:pos x="189" y="165"/>
                </a:cxn>
                <a:cxn ang="0">
                  <a:pos x="197" y="143"/>
                </a:cxn>
                <a:cxn ang="0">
                  <a:pos x="181" y="157"/>
                </a:cxn>
                <a:cxn ang="0">
                  <a:pos x="164" y="167"/>
                </a:cxn>
                <a:cxn ang="0">
                  <a:pos x="216" y="136"/>
                </a:cxn>
                <a:cxn ang="0">
                  <a:pos x="230" y="107"/>
                </a:cxn>
                <a:cxn ang="0">
                  <a:pos x="233" y="91"/>
                </a:cxn>
                <a:cxn ang="0">
                  <a:pos x="235" y="74"/>
                </a:cxn>
                <a:cxn ang="0">
                  <a:pos x="223" y="84"/>
                </a:cxn>
                <a:cxn ang="0">
                  <a:pos x="219" y="103"/>
                </a:cxn>
                <a:cxn ang="0">
                  <a:pos x="216" y="136"/>
                </a:cxn>
              </a:cxnLst>
              <a:rect l="0" t="0" r="r" b="b"/>
              <a:pathLst>
                <a:path w="235" h="190">
                  <a:moveTo>
                    <a:pt x="234" y="57"/>
                  </a:moveTo>
                  <a:lnTo>
                    <a:pt x="232" y="43"/>
                  </a:lnTo>
                  <a:lnTo>
                    <a:pt x="227" y="28"/>
                  </a:lnTo>
                  <a:lnTo>
                    <a:pt x="222" y="16"/>
                  </a:lnTo>
                  <a:lnTo>
                    <a:pt x="214" y="3"/>
                  </a:lnTo>
                  <a:lnTo>
                    <a:pt x="206" y="1"/>
                  </a:lnTo>
                  <a:lnTo>
                    <a:pt x="198" y="0"/>
                  </a:lnTo>
                  <a:lnTo>
                    <a:pt x="203" y="5"/>
                  </a:lnTo>
                  <a:lnTo>
                    <a:pt x="207" y="12"/>
                  </a:lnTo>
                  <a:lnTo>
                    <a:pt x="210" y="19"/>
                  </a:lnTo>
                  <a:lnTo>
                    <a:pt x="215" y="26"/>
                  </a:lnTo>
                  <a:lnTo>
                    <a:pt x="217" y="34"/>
                  </a:lnTo>
                  <a:lnTo>
                    <a:pt x="219" y="41"/>
                  </a:lnTo>
                  <a:lnTo>
                    <a:pt x="222" y="48"/>
                  </a:lnTo>
                  <a:lnTo>
                    <a:pt x="223" y="57"/>
                  </a:lnTo>
                  <a:lnTo>
                    <a:pt x="234" y="57"/>
                  </a:lnTo>
                  <a:close/>
                  <a:moveTo>
                    <a:pt x="0" y="103"/>
                  </a:moveTo>
                  <a:lnTo>
                    <a:pt x="5" y="115"/>
                  </a:lnTo>
                  <a:lnTo>
                    <a:pt x="10" y="126"/>
                  </a:lnTo>
                  <a:lnTo>
                    <a:pt x="16" y="137"/>
                  </a:lnTo>
                  <a:lnTo>
                    <a:pt x="24" y="147"/>
                  </a:lnTo>
                  <a:lnTo>
                    <a:pt x="32" y="139"/>
                  </a:lnTo>
                  <a:lnTo>
                    <a:pt x="23" y="128"/>
                  </a:lnTo>
                  <a:lnTo>
                    <a:pt x="17" y="116"/>
                  </a:lnTo>
                  <a:lnTo>
                    <a:pt x="11" y="102"/>
                  </a:lnTo>
                  <a:lnTo>
                    <a:pt x="8" y="89"/>
                  </a:lnTo>
                  <a:lnTo>
                    <a:pt x="5" y="95"/>
                  </a:lnTo>
                  <a:lnTo>
                    <a:pt x="0" y="103"/>
                  </a:lnTo>
                  <a:close/>
                  <a:moveTo>
                    <a:pt x="32" y="155"/>
                  </a:moveTo>
                  <a:lnTo>
                    <a:pt x="42" y="164"/>
                  </a:lnTo>
                  <a:lnTo>
                    <a:pt x="53" y="172"/>
                  </a:lnTo>
                  <a:lnTo>
                    <a:pt x="65" y="179"/>
                  </a:lnTo>
                  <a:lnTo>
                    <a:pt x="79" y="184"/>
                  </a:lnTo>
                  <a:lnTo>
                    <a:pt x="115" y="184"/>
                  </a:lnTo>
                  <a:lnTo>
                    <a:pt x="115" y="190"/>
                  </a:lnTo>
                  <a:lnTo>
                    <a:pt x="116" y="190"/>
                  </a:lnTo>
                  <a:lnTo>
                    <a:pt x="132" y="189"/>
                  </a:lnTo>
                  <a:lnTo>
                    <a:pt x="147" y="187"/>
                  </a:lnTo>
                  <a:lnTo>
                    <a:pt x="147" y="174"/>
                  </a:lnTo>
                  <a:lnTo>
                    <a:pt x="140" y="176"/>
                  </a:lnTo>
                  <a:lnTo>
                    <a:pt x="132" y="179"/>
                  </a:lnTo>
                  <a:lnTo>
                    <a:pt x="124" y="179"/>
                  </a:lnTo>
                  <a:lnTo>
                    <a:pt x="116" y="180"/>
                  </a:lnTo>
                  <a:lnTo>
                    <a:pt x="106" y="179"/>
                  </a:lnTo>
                  <a:lnTo>
                    <a:pt x="97" y="178"/>
                  </a:lnTo>
                  <a:lnTo>
                    <a:pt x="88" y="175"/>
                  </a:lnTo>
                  <a:lnTo>
                    <a:pt x="79" y="173"/>
                  </a:lnTo>
                  <a:lnTo>
                    <a:pt x="70" y="170"/>
                  </a:lnTo>
                  <a:lnTo>
                    <a:pt x="62" y="165"/>
                  </a:lnTo>
                  <a:lnTo>
                    <a:pt x="54" y="161"/>
                  </a:lnTo>
                  <a:lnTo>
                    <a:pt x="47" y="155"/>
                  </a:lnTo>
                  <a:lnTo>
                    <a:pt x="32" y="155"/>
                  </a:lnTo>
                  <a:close/>
                  <a:moveTo>
                    <a:pt x="164" y="180"/>
                  </a:moveTo>
                  <a:lnTo>
                    <a:pt x="173" y="175"/>
                  </a:lnTo>
                  <a:lnTo>
                    <a:pt x="181" y="171"/>
                  </a:lnTo>
                  <a:lnTo>
                    <a:pt x="189" y="165"/>
                  </a:lnTo>
                  <a:lnTo>
                    <a:pt x="197" y="158"/>
                  </a:lnTo>
                  <a:lnTo>
                    <a:pt x="197" y="143"/>
                  </a:lnTo>
                  <a:lnTo>
                    <a:pt x="189" y="151"/>
                  </a:lnTo>
                  <a:lnTo>
                    <a:pt x="181" y="157"/>
                  </a:lnTo>
                  <a:lnTo>
                    <a:pt x="173" y="163"/>
                  </a:lnTo>
                  <a:lnTo>
                    <a:pt x="164" y="167"/>
                  </a:lnTo>
                  <a:lnTo>
                    <a:pt x="164" y="180"/>
                  </a:lnTo>
                  <a:close/>
                  <a:moveTo>
                    <a:pt x="216" y="136"/>
                  </a:moveTo>
                  <a:lnTo>
                    <a:pt x="224" y="121"/>
                  </a:lnTo>
                  <a:lnTo>
                    <a:pt x="230" y="107"/>
                  </a:lnTo>
                  <a:lnTo>
                    <a:pt x="232" y="99"/>
                  </a:lnTo>
                  <a:lnTo>
                    <a:pt x="233" y="91"/>
                  </a:lnTo>
                  <a:lnTo>
                    <a:pt x="234" y="82"/>
                  </a:lnTo>
                  <a:lnTo>
                    <a:pt x="235" y="74"/>
                  </a:lnTo>
                  <a:lnTo>
                    <a:pt x="224" y="74"/>
                  </a:lnTo>
                  <a:lnTo>
                    <a:pt x="223" y="84"/>
                  </a:lnTo>
                  <a:lnTo>
                    <a:pt x="222" y="94"/>
                  </a:lnTo>
                  <a:lnTo>
                    <a:pt x="219" y="103"/>
                  </a:lnTo>
                  <a:lnTo>
                    <a:pt x="216" y="112"/>
                  </a:lnTo>
                  <a:lnTo>
                    <a:pt x="216" y="136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3" name="Freeform 75"/>
            <p:cNvSpPr>
              <a:spLocks noEditPoints="1"/>
            </p:cNvSpPr>
            <p:nvPr/>
          </p:nvSpPr>
          <p:spPr bwMode="auto">
            <a:xfrm>
              <a:off x="7363168" y="4924859"/>
              <a:ext cx="90492" cy="73032"/>
            </a:xfrm>
            <a:custGeom>
              <a:avLst/>
              <a:gdLst/>
              <a:ahLst/>
              <a:cxnLst>
                <a:cxn ang="0">
                  <a:pos x="221" y="42"/>
                </a:cxn>
                <a:cxn ang="0">
                  <a:pos x="209" y="14"/>
                </a:cxn>
                <a:cxn ang="0">
                  <a:pos x="193" y="1"/>
                </a:cxn>
                <a:cxn ang="0">
                  <a:pos x="190" y="5"/>
                </a:cxn>
                <a:cxn ang="0">
                  <a:pos x="199" y="19"/>
                </a:cxn>
                <a:cxn ang="0">
                  <a:pos x="207" y="33"/>
                </a:cxn>
                <a:cxn ang="0">
                  <a:pos x="211" y="49"/>
                </a:cxn>
                <a:cxn ang="0">
                  <a:pos x="223" y="58"/>
                </a:cxn>
                <a:cxn ang="0">
                  <a:pos x="3" y="110"/>
                </a:cxn>
                <a:cxn ang="0">
                  <a:pos x="14" y="134"/>
                </a:cxn>
                <a:cxn ang="0">
                  <a:pos x="30" y="136"/>
                </a:cxn>
                <a:cxn ang="0">
                  <a:pos x="15" y="111"/>
                </a:cxn>
                <a:cxn ang="0">
                  <a:pos x="7" y="82"/>
                </a:cxn>
                <a:cxn ang="0">
                  <a:pos x="0" y="96"/>
                </a:cxn>
                <a:cxn ang="0">
                  <a:pos x="41" y="162"/>
                </a:cxn>
                <a:cxn ang="0">
                  <a:pos x="56" y="172"/>
                </a:cxn>
                <a:cxn ang="0">
                  <a:pos x="73" y="180"/>
                </a:cxn>
                <a:cxn ang="0">
                  <a:pos x="91" y="184"/>
                </a:cxn>
                <a:cxn ang="0">
                  <a:pos x="110" y="185"/>
                </a:cxn>
                <a:cxn ang="0">
                  <a:pos x="111" y="185"/>
                </a:cxn>
                <a:cxn ang="0">
                  <a:pos x="142" y="182"/>
                </a:cxn>
                <a:cxn ang="0">
                  <a:pos x="135" y="172"/>
                </a:cxn>
                <a:cxn ang="0">
                  <a:pos x="119" y="174"/>
                </a:cxn>
                <a:cxn ang="0">
                  <a:pos x="102" y="174"/>
                </a:cxn>
                <a:cxn ang="0">
                  <a:pos x="86" y="172"/>
                </a:cxn>
                <a:cxn ang="0">
                  <a:pos x="72" y="167"/>
                </a:cxn>
                <a:cxn ang="0">
                  <a:pos x="58" y="161"/>
                </a:cxn>
                <a:cxn ang="0">
                  <a:pos x="33" y="156"/>
                </a:cxn>
                <a:cxn ang="0">
                  <a:pos x="168" y="171"/>
                </a:cxn>
                <a:cxn ang="0">
                  <a:pos x="184" y="158"/>
                </a:cxn>
                <a:cxn ang="0">
                  <a:pos x="192" y="136"/>
                </a:cxn>
                <a:cxn ang="0">
                  <a:pos x="177" y="150"/>
                </a:cxn>
                <a:cxn ang="0">
                  <a:pos x="159" y="163"/>
                </a:cxn>
                <a:cxn ang="0">
                  <a:pos x="211" y="126"/>
                </a:cxn>
                <a:cxn ang="0">
                  <a:pos x="220" y="102"/>
                </a:cxn>
                <a:cxn ang="0">
                  <a:pos x="225" y="75"/>
                </a:cxn>
                <a:cxn ang="0">
                  <a:pos x="213" y="84"/>
                </a:cxn>
                <a:cxn ang="0">
                  <a:pos x="210" y="100"/>
                </a:cxn>
                <a:cxn ang="0">
                  <a:pos x="211" y="108"/>
                </a:cxn>
              </a:cxnLst>
              <a:rect l="0" t="0" r="r" b="b"/>
              <a:pathLst>
                <a:path w="225" h="185">
                  <a:moveTo>
                    <a:pt x="223" y="58"/>
                  </a:moveTo>
                  <a:lnTo>
                    <a:pt x="221" y="42"/>
                  </a:lnTo>
                  <a:lnTo>
                    <a:pt x="216" y="28"/>
                  </a:lnTo>
                  <a:lnTo>
                    <a:pt x="209" y="14"/>
                  </a:lnTo>
                  <a:lnTo>
                    <a:pt x="201" y="2"/>
                  </a:lnTo>
                  <a:lnTo>
                    <a:pt x="193" y="1"/>
                  </a:lnTo>
                  <a:lnTo>
                    <a:pt x="184" y="0"/>
                  </a:lnTo>
                  <a:lnTo>
                    <a:pt x="190" y="5"/>
                  </a:lnTo>
                  <a:lnTo>
                    <a:pt x="194" y="12"/>
                  </a:lnTo>
                  <a:lnTo>
                    <a:pt x="199" y="19"/>
                  </a:lnTo>
                  <a:lnTo>
                    <a:pt x="203" y="26"/>
                  </a:lnTo>
                  <a:lnTo>
                    <a:pt x="207" y="33"/>
                  </a:lnTo>
                  <a:lnTo>
                    <a:pt x="209" y="41"/>
                  </a:lnTo>
                  <a:lnTo>
                    <a:pt x="211" y="49"/>
                  </a:lnTo>
                  <a:lnTo>
                    <a:pt x="212" y="58"/>
                  </a:lnTo>
                  <a:lnTo>
                    <a:pt x="223" y="58"/>
                  </a:lnTo>
                  <a:close/>
                  <a:moveTo>
                    <a:pt x="0" y="96"/>
                  </a:moveTo>
                  <a:lnTo>
                    <a:pt x="3" y="110"/>
                  </a:lnTo>
                  <a:lnTo>
                    <a:pt x="9" y="121"/>
                  </a:lnTo>
                  <a:lnTo>
                    <a:pt x="14" y="134"/>
                  </a:lnTo>
                  <a:lnTo>
                    <a:pt x="22" y="144"/>
                  </a:lnTo>
                  <a:lnTo>
                    <a:pt x="30" y="136"/>
                  </a:lnTo>
                  <a:lnTo>
                    <a:pt x="22" y="125"/>
                  </a:lnTo>
                  <a:lnTo>
                    <a:pt x="15" y="111"/>
                  </a:lnTo>
                  <a:lnTo>
                    <a:pt x="11" y="96"/>
                  </a:lnTo>
                  <a:lnTo>
                    <a:pt x="7" y="82"/>
                  </a:lnTo>
                  <a:lnTo>
                    <a:pt x="3" y="90"/>
                  </a:lnTo>
                  <a:lnTo>
                    <a:pt x="0" y="96"/>
                  </a:lnTo>
                  <a:close/>
                  <a:moveTo>
                    <a:pt x="33" y="156"/>
                  </a:moveTo>
                  <a:lnTo>
                    <a:pt x="41" y="162"/>
                  </a:lnTo>
                  <a:lnTo>
                    <a:pt x="48" y="167"/>
                  </a:lnTo>
                  <a:lnTo>
                    <a:pt x="56" y="172"/>
                  </a:lnTo>
                  <a:lnTo>
                    <a:pt x="65" y="176"/>
                  </a:lnTo>
                  <a:lnTo>
                    <a:pt x="73" y="180"/>
                  </a:lnTo>
                  <a:lnTo>
                    <a:pt x="82" y="182"/>
                  </a:lnTo>
                  <a:lnTo>
                    <a:pt x="91" y="184"/>
                  </a:lnTo>
                  <a:lnTo>
                    <a:pt x="101" y="185"/>
                  </a:lnTo>
                  <a:lnTo>
                    <a:pt x="110" y="185"/>
                  </a:lnTo>
                  <a:lnTo>
                    <a:pt x="110" y="185"/>
                  </a:lnTo>
                  <a:lnTo>
                    <a:pt x="111" y="185"/>
                  </a:lnTo>
                  <a:lnTo>
                    <a:pt x="127" y="184"/>
                  </a:lnTo>
                  <a:lnTo>
                    <a:pt x="142" y="182"/>
                  </a:lnTo>
                  <a:lnTo>
                    <a:pt x="142" y="170"/>
                  </a:lnTo>
                  <a:lnTo>
                    <a:pt x="135" y="172"/>
                  </a:lnTo>
                  <a:lnTo>
                    <a:pt x="127" y="174"/>
                  </a:lnTo>
                  <a:lnTo>
                    <a:pt x="119" y="174"/>
                  </a:lnTo>
                  <a:lnTo>
                    <a:pt x="111" y="175"/>
                  </a:lnTo>
                  <a:lnTo>
                    <a:pt x="102" y="174"/>
                  </a:lnTo>
                  <a:lnTo>
                    <a:pt x="94" y="174"/>
                  </a:lnTo>
                  <a:lnTo>
                    <a:pt x="86" y="172"/>
                  </a:lnTo>
                  <a:lnTo>
                    <a:pt x="78" y="170"/>
                  </a:lnTo>
                  <a:lnTo>
                    <a:pt x="72" y="167"/>
                  </a:lnTo>
                  <a:lnTo>
                    <a:pt x="65" y="164"/>
                  </a:lnTo>
                  <a:lnTo>
                    <a:pt x="58" y="161"/>
                  </a:lnTo>
                  <a:lnTo>
                    <a:pt x="51" y="156"/>
                  </a:lnTo>
                  <a:lnTo>
                    <a:pt x="33" y="156"/>
                  </a:lnTo>
                  <a:close/>
                  <a:moveTo>
                    <a:pt x="159" y="175"/>
                  </a:moveTo>
                  <a:lnTo>
                    <a:pt x="168" y="171"/>
                  </a:lnTo>
                  <a:lnTo>
                    <a:pt x="176" y="165"/>
                  </a:lnTo>
                  <a:lnTo>
                    <a:pt x="184" y="158"/>
                  </a:lnTo>
                  <a:lnTo>
                    <a:pt x="192" y="152"/>
                  </a:lnTo>
                  <a:lnTo>
                    <a:pt x="192" y="136"/>
                  </a:lnTo>
                  <a:lnTo>
                    <a:pt x="185" y="144"/>
                  </a:lnTo>
                  <a:lnTo>
                    <a:pt x="177" y="150"/>
                  </a:lnTo>
                  <a:lnTo>
                    <a:pt x="168" y="157"/>
                  </a:lnTo>
                  <a:lnTo>
                    <a:pt x="159" y="163"/>
                  </a:lnTo>
                  <a:lnTo>
                    <a:pt x="159" y="175"/>
                  </a:lnTo>
                  <a:close/>
                  <a:moveTo>
                    <a:pt x="211" y="126"/>
                  </a:moveTo>
                  <a:lnTo>
                    <a:pt x="217" y="114"/>
                  </a:lnTo>
                  <a:lnTo>
                    <a:pt x="220" y="102"/>
                  </a:lnTo>
                  <a:lnTo>
                    <a:pt x="223" y="89"/>
                  </a:lnTo>
                  <a:lnTo>
                    <a:pt x="225" y="75"/>
                  </a:lnTo>
                  <a:lnTo>
                    <a:pt x="213" y="75"/>
                  </a:lnTo>
                  <a:lnTo>
                    <a:pt x="213" y="84"/>
                  </a:lnTo>
                  <a:lnTo>
                    <a:pt x="212" y="92"/>
                  </a:lnTo>
                  <a:lnTo>
                    <a:pt x="210" y="100"/>
                  </a:lnTo>
                  <a:lnTo>
                    <a:pt x="208" y="108"/>
                  </a:lnTo>
                  <a:lnTo>
                    <a:pt x="211" y="108"/>
                  </a:lnTo>
                  <a:lnTo>
                    <a:pt x="211" y="126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4" name="Freeform 76"/>
            <p:cNvSpPr>
              <a:spLocks noEditPoints="1"/>
            </p:cNvSpPr>
            <p:nvPr/>
          </p:nvSpPr>
          <p:spPr bwMode="auto">
            <a:xfrm>
              <a:off x="7364756" y="4924859"/>
              <a:ext cx="85729" cy="71444"/>
            </a:xfrm>
            <a:custGeom>
              <a:avLst/>
              <a:gdLst/>
              <a:ahLst/>
              <a:cxnLst>
                <a:cxn ang="0">
                  <a:pos x="214" y="50"/>
                </a:cxn>
                <a:cxn ang="0">
                  <a:pos x="209" y="36"/>
                </a:cxn>
                <a:cxn ang="0">
                  <a:pos x="202" y="21"/>
                </a:cxn>
                <a:cxn ang="0">
                  <a:pos x="195" y="7"/>
                </a:cxn>
                <a:cxn ang="0">
                  <a:pos x="181" y="1"/>
                </a:cxn>
                <a:cxn ang="0">
                  <a:pos x="179" y="5"/>
                </a:cxn>
                <a:cxn ang="0">
                  <a:pos x="189" y="19"/>
                </a:cxn>
                <a:cxn ang="0">
                  <a:pos x="197" y="33"/>
                </a:cxn>
                <a:cxn ang="0">
                  <a:pos x="202" y="50"/>
                </a:cxn>
                <a:cxn ang="0">
                  <a:pos x="215" y="59"/>
                </a:cxn>
                <a:cxn ang="0">
                  <a:pos x="3" y="104"/>
                </a:cxn>
                <a:cxn ang="0">
                  <a:pos x="15" y="130"/>
                </a:cxn>
                <a:cxn ang="0">
                  <a:pos x="30" y="133"/>
                </a:cxn>
                <a:cxn ang="0">
                  <a:pos x="22" y="121"/>
                </a:cxn>
                <a:cxn ang="0">
                  <a:pos x="16" y="106"/>
                </a:cxn>
                <a:cxn ang="0">
                  <a:pos x="11" y="92"/>
                </a:cxn>
                <a:cxn ang="0">
                  <a:pos x="10" y="76"/>
                </a:cxn>
                <a:cxn ang="0">
                  <a:pos x="0" y="91"/>
                </a:cxn>
                <a:cxn ang="0">
                  <a:pos x="46" y="163"/>
                </a:cxn>
                <a:cxn ang="0">
                  <a:pos x="62" y="172"/>
                </a:cxn>
                <a:cxn ang="0">
                  <a:pos x="80" y="177"/>
                </a:cxn>
                <a:cxn ang="0">
                  <a:pos x="98" y="181"/>
                </a:cxn>
                <a:cxn ang="0">
                  <a:pos x="116" y="181"/>
                </a:cxn>
                <a:cxn ang="0">
                  <a:pos x="132" y="178"/>
                </a:cxn>
                <a:cxn ang="0">
                  <a:pos x="139" y="165"/>
                </a:cxn>
                <a:cxn ang="0">
                  <a:pos x="124" y="169"/>
                </a:cxn>
                <a:cxn ang="0">
                  <a:pos x="108" y="171"/>
                </a:cxn>
                <a:cxn ang="0">
                  <a:pos x="82" y="167"/>
                </a:cxn>
                <a:cxn ang="0">
                  <a:pos x="58" y="157"/>
                </a:cxn>
                <a:cxn ang="0">
                  <a:pos x="156" y="169"/>
                </a:cxn>
                <a:cxn ang="0">
                  <a:pos x="173" y="159"/>
                </a:cxn>
                <a:cxn ang="0">
                  <a:pos x="189" y="145"/>
                </a:cxn>
                <a:cxn ang="0">
                  <a:pos x="182" y="136"/>
                </a:cxn>
                <a:cxn ang="0">
                  <a:pos x="165" y="151"/>
                </a:cxn>
                <a:cxn ang="0">
                  <a:pos x="156" y="169"/>
                </a:cxn>
                <a:cxn ang="0">
                  <a:pos x="211" y="105"/>
                </a:cxn>
                <a:cxn ang="0">
                  <a:pos x="215" y="86"/>
                </a:cxn>
                <a:cxn ang="0">
                  <a:pos x="205" y="76"/>
                </a:cxn>
                <a:cxn ang="0">
                  <a:pos x="204" y="93"/>
                </a:cxn>
                <a:cxn ang="0">
                  <a:pos x="198" y="109"/>
                </a:cxn>
                <a:cxn ang="0">
                  <a:pos x="208" y="114"/>
                </a:cxn>
              </a:cxnLst>
              <a:rect l="0" t="0" r="r" b="b"/>
              <a:pathLst>
                <a:path w="216" h="182">
                  <a:moveTo>
                    <a:pt x="215" y="59"/>
                  </a:moveTo>
                  <a:lnTo>
                    <a:pt x="214" y="50"/>
                  </a:lnTo>
                  <a:lnTo>
                    <a:pt x="211" y="43"/>
                  </a:lnTo>
                  <a:lnTo>
                    <a:pt x="209" y="36"/>
                  </a:lnTo>
                  <a:lnTo>
                    <a:pt x="207" y="28"/>
                  </a:lnTo>
                  <a:lnTo>
                    <a:pt x="202" y="21"/>
                  </a:lnTo>
                  <a:lnTo>
                    <a:pt x="199" y="14"/>
                  </a:lnTo>
                  <a:lnTo>
                    <a:pt x="195" y="7"/>
                  </a:lnTo>
                  <a:lnTo>
                    <a:pt x="190" y="2"/>
                  </a:lnTo>
                  <a:lnTo>
                    <a:pt x="181" y="1"/>
                  </a:lnTo>
                  <a:lnTo>
                    <a:pt x="172" y="0"/>
                  </a:lnTo>
                  <a:lnTo>
                    <a:pt x="179" y="5"/>
                  </a:lnTo>
                  <a:lnTo>
                    <a:pt x="184" y="12"/>
                  </a:lnTo>
                  <a:lnTo>
                    <a:pt x="189" y="19"/>
                  </a:lnTo>
                  <a:lnTo>
                    <a:pt x="193" y="27"/>
                  </a:lnTo>
                  <a:lnTo>
                    <a:pt x="197" y="33"/>
                  </a:lnTo>
                  <a:lnTo>
                    <a:pt x="200" y="41"/>
                  </a:lnTo>
                  <a:lnTo>
                    <a:pt x="202" y="50"/>
                  </a:lnTo>
                  <a:lnTo>
                    <a:pt x="205" y="59"/>
                  </a:lnTo>
                  <a:lnTo>
                    <a:pt x="215" y="59"/>
                  </a:lnTo>
                  <a:close/>
                  <a:moveTo>
                    <a:pt x="0" y="91"/>
                  </a:moveTo>
                  <a:lnTo>
                    <a:pt x="3" y="104"/>
                  </a:lnTo>
                  <a:lnTo>
                    <a:pt x="9" y="118"/>
                  </a:lnTo>
                  <a:lnTo>
                    <a:pt x="15" y="130"/>
                  </a:lnTo>
                  <a:lnTo>
                    <a:pt x="24" y="141"/>
                  </a:lnTo>
                  <a:lnTo>
                    <a:pt x="30" y="133"/>
                  </a:lnTo>
                  <a:lnTo>
                    <a:pt x="26" y="127"/>
                  </a:lnTo>
                  <a:lnTo>
                    <a:pt x="22" y="121"/>
                  </a:lnTo>
                  <a:lnTo>
                    <a:pt x="19" y="113"/>
                  </a:lnTo>
                  <a:lnTo>
                    <a:pt x="16" y="106"/>
                  </a:lnTo>
                  <a:lnTo>
                    <a:pt x="13" y="100"/>
                  </a:lnTo>
                  <a:lnTo>
                    <a:pt x="11" y="92"/>
                  </a:lnTo>
                  <a:lnTo>
                    <a:pt x="10" y="84"/>
                  </a:lnTo>
                  <a:lnTo>
                    <a:pt x="10" y="76"/>
                  </a:lnTo>
                  <a:lnTo>
                    <a:pt x="4" y="83"/>
                  </a:lnTo>
                  <a:lnTo>
                    <a:pt x="0" y="91"/>
                  </a:lnTo>
                  <a:close/>
                  <a:moveTo>
                    <a:pt x="39" y="157"/>
                  </a:moveTo>
                  <a:lnTo>
                    <a:pt x="46" y="163"/>
                  </a:lnTo>
                  <a:lnTo>
                    <a:pt x="54" y="167"/>
                  </a:lnTo>
                  <a:lnTo>
                    <a:pt x="62" y="172"/>
                  </a:lnTo>
                  <a:lnTo>
                    <a:pt x="71" y="175"/>
                  </a:lnTo>
                  <a:lnTo>
                    <a:pt x="80" y="177"/>
                  </a:lnTo>
                  <a:lnTo>
                    <a:pt x="89" y="180"/>
                  </a:lnTo>
                  <a:lnTo>
                    <a:pt x="98" y="181"/>
                  </a:lnTo>
                  <a:lnTo>
                    <a:pt x="108" y="182"/>
                  </a:lnTo>
                  <a:lnTo>
                    <a:pt x="116" y="181"/>
                  </a:lnTo>
                  <a:lnTo>
                    <a:pt x="124" y="181"/>
                  </a:lnTo>
                  <a:lnTo>
                    <a:pt x="132" y="178"/>
                  </a:lnTo>
                  <a:lnTo>
                    <a:pt x="139" y="176"/>
                  </a:lnTo>
                  <a:lnTo>
                    <a:pt x="139" y="165"/>
                  </a:lnTo>
                  <a:lnTo>
                    <a:pt x="132" y="167"/>
                  </a:lnTo>
                  <a:lnTo>
                    <a:pt x="124" y="169"/>
                  </a:lnTo>
                  <a:lnTo>
                    <a:pt x="116" y="171"/>
                  </a:lnTo>
                  <a:lnTo>
                    <a:pt x="108" y="171"/>
                  </a:lnTo>
                  <a:lnTo>
                    <a:pt x="94" y="169"/>
                  </a:lnTo>
                  <a:lnTo>
                    <a:pt x="82" y="167"/>
                  </a:lnTo>
                  <a:lnTo>
                    <a:pt x="70" y="163"/>
                  </a:lnTo>
                  <a:lnTo>
                    <a:pt x="58" y="157"/>
                  </a:lnTo>
                  <a:lnTo>
                    <a:pt x="39" y="157"/>
                  </a:lnTo>
                  <a:close/>
                  <a:moveTo>
                    <a:pt x="156" y="169"/>
                  </a:moveTo>
                  <a:lnTo>
                    <a:pt x="165" y="165"/>
                  </a:lnTo>
                  <a:lnTo>
                    <a:pt x="173" y="159"/>
                  </a:lnTo>
                  <a:lnTo>
                    <a:pt x="181" y="153"/>
                  </a:lnTo>
                  <a:lnTo>
                    <a:pt x="189" y="145"/>
                  </a:lnTo>
                  <a:lnTo>
                    <a:pt x="189" y="127"/>
                  </a:lnTo>
                  <a:lnTo>
                    <a:pt x="182" y="136"/>
                  </a:lnTo>
                  <a:lnTo>
                    <a:pt x="174" y="145"/>
                  </a:lnTo>
                  <a:lnTo>
                    <a:pt x="165" y="151"/>
                  </a:lnTo>
                  <a:lnTo>
                    <a:pt x="156" y="158"/>
                  </a:lnTo>
                  <a:lnTo>
                    <a:pt x="156" y="169"/>
                  </a:lnTo>
                  <a:close/>
                  <a:moveTo>
                    <a:pt x="208" y="114"/>
                  </a:moveTo>
                  <a:lnTo>
                    <a:pt x="211" y="105"/>
                  </a:lnTo>
                  <a:lnTo>
                    <a:pt x="214" y="96"/>
                  </a:lnTo>
                  <a:lnTo>
                    <a:pt x="215" y="86"/>
                  </a:lnTo>
                  <a:lnTo>
                    <a:pt x="216" y="76"/>
                  </a:lnTo>
                  <a:lnTo>
                    <a:pt x="205" y="76"/>
                  </a:lnTo>
                  <a:lnTo>
                    <a:pt x="205" y="85"/>
                  </a:lnTo>
                  <a:lnTo>
                    <a:pt x="204" y="93"/>
                  </a:lnTo>
                  <a:lnTo>
                    <a:pt x="201" y="101"/>
                  </a:lnTo>
                  <a:lnTo>
                    <a:pt x="198" y="109"/>
                  </a:lnTo>
                  <a:lnTo>
                    <a:pt x="208" y="109"/>
                  </a:lnTo>
                  <a:lnTo>
                    <a:pt x="208" y="114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5" name="Freeform 77"/>
            <p:cNvSpPr>
              <a:spLocks noEditPoints="1"/>
            </p:cNvSpPr>
            <p:nvPr/>
          </p:nvSpPr>
          <p:spPr bwMode="auto">
            <a:xfrm>
              <a:off x="7366343" y="4924859"/>
              <a:ext cx="82554" cy="69856"/>
            </a:xfrm>
            <a:custGeom>
              <a:avLst/>
              <a:gdLst/>
              <a:ahLst/>
              <a:cxnLst>
                <a:cxn ang="0">
                  <a:pos x="204" y="50"/>
                </a:cxn>
                <a:cxn ang="0">
                  <a:pos x="200" y="34"/>
                </a:cxn>
                <a:cxn ang="0">
                  <a:pos x="192" y="20"/>
                </a:cxn>
                <a:cxn ang="0">
                  <a:pos x="183" y="6"/>
                </a:cxn>
                <a:cxn ang="0">
                  <a:pos x="168" y="0"/>
                </a:cxn>
                <a:cxn ang="0">
                  <a:pos x="166" y="5"/>
                </a:cxn>
                <a:cxn ang="0">
                  <a:pos x="178" y="18"/>
                </a:cxn>
                <a:cxn ang="0">
                  <a:pos x="187" y="33"/>
                </a:cxn>
                <a:cxn ang="0">
                  <a:pos x="193" y="50"/>
                </a:cxn>
                <a:cxn ang="0">
                  <a:pos x="205" y="59"/>
                </a:cxn>
                <a:cxn ang="0">
                  <a:pos x="4" y="97"/>
                </a:cxn>
                <a:cxn ang="0">
                  <a:pos x="15" y="126"/>
                </a:cxn>
                <a:cxn ang="0">
                  <a:pos x="31" y="129"/>
                </a:cxn>
                <a:cxn ang="0">
                  <a:pos x="23" y="117"/>
                </a:cxn>
                <a:cxn ang="0">
                  <a:pos x="16" y="103"/>
                </a:cxn>
                <a:cxn ang="0">
                  <a:pos x="13" y="88"/>
                </a:cxn>
                <a:cxn ang="0">
                  <a:pos x="12" y="73"/>
                </a:cxn>
                <a:cxn ang="0">
                  <a:pos x="12" y="68"/>
                </a:cxn>
                <a:cxn ang="0">
                  <a:pos x="0" y="83"/>
                </a:cxn>
                <a:cxn ang="0">
                  <a:pos x="51" y="162"/>
                </a:cxn>
                <a:cxn ang="0">
                  <a:pos x="65" y="168"/>
                </a:cxn>
                <a:cxn ang="0">
                  <a:pos x="79" y="173"/>
                </a:cxn>
                <a:cxn ang="0">
                  <a:pos x="95" y="175"/>
                </a:cxn>
                <a:cxn ang="0">
                  <a:pos x="112" y="175"/>
                </a:cxn>
                <a:cxn ang="0">
                  <a:pos x="128" y="173"/>
                </a:cxn>
                <a:cxn ang="0">
                  <a:pos x="135" y="159"/>
                </a:cxn>
                <a:cxn ang="0">
                  <a:pos x="120" y="164"/>
                </a:cxn>
                <a:cxn ang="0">
                  <a:pos x="104" y="165"/>
                </a:cxn>
                <a:cxn ang="0">
                  <a:pos x="84" y="163"/>
                </a:cxn>
                <a:cxn ang="0">
                  <a:pos x="66" y="157"/>
                </a:cxn>
                <a:cxn ang="0">
                  <a:pos x="152" y="164"/>
                </a:cxn>
                <a:cxn ang="0">
                  <a:pos x="170" y="151"/>
                </a:cxn>
                <a:cxn ang="0">
                  <a:pos x="185" y="137"/>
                </a:cxn>
                <a:cxn ang="0">
                  <a:pos x="178" y="127"/>
                </a:cxn>
                <a:cxn ang="0">
                  <a:pos x="161" y="145"/>
                </a:cxn>
                <a:cxn ang="0">
                  <a:pos x="152" y="164"/>
                </a:cxn>
                <a:cxn ang="0">
                  <a:pos x="203" y="101"/>
                </a:cxn>
                <a:cxn ang="0">
                  <a:pos x="206" y="85"/>
                </a:cxn>
                <a:cxn ang="0">
                  <a:pos x="196" y="76"/>
                </a:cxn>
                <a:cxn ang="0">
                  <a:pos x="194" y="93"/>
                </a:cxn>
                <a:cxn ang="0">
                  <a:pos x="188" y="109"/>
                </a:cxn>
              </a:cxnLst>
              <a:rect l="0" t="0" r="r" b="b"/>
              <a:pathLst>
                <a:path w="206" h="176">
                  <a:moveTo>
                    <a:pt x="205" y="59"/>
                  </a:moveTo>
                  <a:lnTo>
                    <a:pt x="204" y="50"/>
                  </a:lnTo>
                  <a:lnTo>
                    <a:pt x="202" y="42"/>
                  </a:lnTo>
                  <a:lnTo>
                    <a:pt x="200" y="34"/>
                  </a:lnTo>
                  <a:lnTo>
                    <a:pt x="196" y="27"/>
                  </a:lnTo>
                  <a:lnTo>
                    <a:pt x="192" y="20"/>
                  </a:lnTo>
                  <a:lnTo>
                    <a:pt x="187" y="13"/>
                  </a:lnTo>
                  <a:lnTo>
                    <a:pt x="183" y="6"/>
                  </a:lnTo>
                  <a:lnTo>
                    <a:pt x="177" y="1"/>
                  </a:lnTo>
                  <a:lnTo>
                    <a:pt x="168" y="0"/>
                  </a:lnTo>
                  <a:lnTo>
                    <a:pt x="159" y="0"/>
                  </a:lnTo>
                  <a:lnTo>
                    <a:pt x="166" y="5"/>
                  </a:lnTo>
                  <a:lnTo>
                    <a:pt x="173" y="11"/>
                  </a:lnTo>
                  <a:lnTo>
                    <a:pt x="178" y="18"/>
                  </a:lnTo>
                  <a:lnTo>
                    <a:pt x="183" y="25"/>
                  </a:lnTo>
                  <a:lnTo>
                    <a:pt x="187" y="33"/>
                  </a:lnTo>
                  <a:lnTo>
                    <a:pt x="191" y="41"/>
                  </a:lnTo>
                  <a:lnTo>
                    <a:pt x="193" y="50"/>
                  </a:lnTo>
                  <a:lnTo>
                    <a:pt x="195" y="59"/>
                  </a:lnTo>
                  <a:lnTo>
                    <a:pt x="205" y="59"/>
                  </a:lnTo>
                  <a:close/>
                  <a:moveTo>
                    <a:pt x="0" y="83"/>
                  </a:moveTo>
                  <a:lnTo>
                    <a:pt x="4" y="97"/>
                  </a:lnTo>
                  <a:lnTo>
                    <a:pt x="8" y="112"/>
                  </a:lnTo>
                  <a:lnTo>
                    <a:pt x="15" y="126"/>
                  </a:lnTo>
                  <a:lnTo>
                    <a:pt x="23" y="137"/>
                  </a:lnTo>
                  <a:lnTo>
                    <a:pt x="31" y="129"/>
                  </a:lnTo>
                  <a:lnTo>
                    <a:pt x="26" y="123"/>
                  </a:lnTo>
                  <a:lnTo>
                    <a:pt x="23" y="117"/>
                  </a:lnTo>
                  <a:lnTo>
                    <a:pt x="20" y="110"/>
                  </a:lnTo>
                  <a:lnTo>
                    <a:pt x="16" y="103"/>
                  </a:lnTo>
                  <a:lnTo>
                    <a:pt x="14" y="96"/>
                  </a:lnTo>
                  <a:lnTo>
                    <a:pt x="13" y="88"/>
                  </a:lnTo>
                  <a:lnTo>
                    <a:pt x="12" y="81"/>
                  </a:lnTo>
                  <a:lnTo>
                    <a:pt x="12" y="73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6" y="76"/>
                  </a:lnTo>
                  <a:lnTo>
                    <a:pt x="0" y="83"/>
                  </a:lnTo>
                  <a:close/>
                  <a:moveTo>
                    <a:pt x="44" y="157"/>
                  </a:moveTo>
                  <a:lnTo>
                    <a:pt x="51" y="162"/>
                  </a:lnTo>
                  <a:lnTo>
                    <a:pt x="58" y="165"/>
                  </a:lnTo>
                  <a:lnTo>
                    <a:pt x="65" y="168"/>
                  </a:lnTo>
                  <a:lnTo>
                    <a:pt x="71" y="171"/>
                  </a:lnTo>
                  <a:lnTo>
                    <a:pt x="79" y="173"/>
                  </a:lnTo>
                  <a:lnTo>
                    <a:pt x="87" y="175"/>
                  </a:lnTo>
                  <a:lnTo>
                    <a:pt x="95" y="175"/>
                  </a:lnTo>
                  <a:lnTo>
                    <a:pt x="104" y="176"/>
                  </a:lnTo>
                  <a:lnTo>
                    <a:pt x="112" y="175"/>
                  </a:lnTo>
                  <a:lnTo>
                    <a:pt x="120" y="175"/>
                  </a:lnTo>
                  <a:lnTo>
                    <a:pt x="128" y="173"/>
                  </a:lnTo>
                  <a:lnTo>
                    <a:pt x="135" y="171"/>
                  </a:lnTo>
                  <a:lnTo>
                    <a:pt x="135" y="159"/>
                  </a:lnTo>
                  <a:lnTo>
                    <a:pt x="128" y="162"/>
                  </a:lnTo>
                  <a:lnTo>
                    <a:pt x="120" y="164"/>
                  </a:lnTo>
                  <a:lnTo>
                    <a:pt x="112" y="165"/>
                  </a:lnTo>
                  <a:lnTo>
                    <a:pt x="104" y="165"/>
                  </a:lnTo>
                  <a:lnTo>
                    <a:pt x="94" y="165"/>
                  </a:lnTo>
                  <a:lnTo>
                    <a:pt x="84" y="163"/>
                  </a:lnTo>
                  <a:lnTo>
                    <a:pt x="75" y="160"/>
                  </a:lnTo>
                  <a:lnTo>
                    <a:pt x="66" y="157"/>
                  </a:lnTo>
                  <a:lnTo>
                    <a:pt x="44" y="157"/>
                  </a:lnTo>
                  <a:close/>
                  <a:moveTo>
                    <a:pt x="152" y="164"/>
                  </a:moveTo>
                  <a:lnTo>
                    <a:pt x="161" y="158"/>
                  </a:lnTo>
                  <a:lnTo>
                    <a:pt x="170" y="151"/>
                  </a:lnTo>
                  <a:lnTo>
                    <a:pt x="178" y="145"/>
                  </a:lnTo>
                  <a:lnTo>
                    <a:pt x="185" y="137"/>
                  </a:lnTo>
                  <a:lnTo>
                    <a:pt x="185" y="117"/>
                  </a:lnTo>
                  <a:lnTo>
                    <a:pt x="178" y="127"/>
                  </a:lnTo>
                  <a:lnTo>
                    <a:pt x="170" y="136"/>
                  </a:lnTo>
                  <a:lnTo>
                    <a:pt x="161" y="145"/>
                  </a:lnTo>
                  <a:lnTo>
                    <a:pt x="152" y="151"/>
                  </a:lnTo>
                  <a:lnTo>
                    <a:pt x="152" y="164"/>
                  </a:lnTo>
                  <a:close/>
                  <a:moveTo>
                    <a:pt x="201" y="109"/>
                  </a:moveTo>
                  <a:lnTo>
                    <a:pt x="203" y="101"/>
                  </a:lnTo>
                  <a:lnTo>
                    <a:pt x="205" y="93"/>
                  </a:lnTo>
                  <a:lnTo>
                    <a:pt x="206" y="85"/>
                  </a:lnTo>
                  <a:lnTo>
                    <a:pt x="206" y="76"/>
                  </a:lnTo>
                  <a:lnTo>
                    <a:pt x="196" y="76"/>
                  </a:lnTo>
                  <a:lnTo>
                    <a:pt x="195" y="85"/>
                  </a:lnTo>
                  <a:lnTo>
                    <a:pt x="194" y="93"/>
                  </a:lnTo>
                  <a:lnTo>
                    <a:pt x="192" y="101"/>
                  </a:lnTo>
                  <a:lnTo>
                    <a:pt x="188" y="109"/>
                  </a:lnTo>
                  <a:lnTo>
                    <a:pt x="201" y="109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6" name="Freeform 78"/>
            <p:cNvSpPr>
              <a:spLocks noEditPoints="1"/>
            </p:cNvSpPr>
            <p:nvPr/>
          </p:nvSpPr>
          <p:spPr bwMode="auto">
            <a:xfrm>
              <a:off x="7369518" y="4924859"/>
              <a:ext cx="76204" cy="66681"/>
            </a:xfrm>
            <a:custGeom>
              <a:avLst/>
              <a:gdLst/>
              <a:ahLst/>
              <a:cxnLst>
                <a:cxn ang="0">
                  <a:pos x="192" y="50"/>
                </a:cxn>
                <a:cxn ang="0">
                  <a:pos x="187" y="33"/>
                </a:cxn>
                <a:cxn ang="0">
                  <a:pos x="179" y="19"/>
                </a:cxn>
                <a:cxn ang="0">
                  <a:pos x="169" y="5"/>
                </a:cxn>
                <a:cxn ang="0">
                  <a:pos x="155" y="0"/>
                </a:cxn>
                <a:cxn ang="0">
                  <a:pos x="144" y="0"/>
                </a:cxn>
                <a:cxn ang="0">
                  <a:pos x="158" y="11"/>
                </a:cxn>
                <a:cxn ang="0">
                  <a:pos x="170" y="24"/>
                </a:cxn>
                <a:cxn ang="0">
                  <a:pos x="178" y="41"/>
                </a:cxn>
                <a:cxn ang="0">
                  <a:pos x="183" y="59"/>
                </a:cxn>
                <a:cxn ang="0">
                  <a:pos x="0" y="76"/>
                </a:cxn>
                <a:cxn ang="0">
                  <a:pos x="1" y="92"/>
                </a:cxn>
                <a:cxn ang="0">
                  <a:pos x="6" y="106"/>
                </a:cxn>
                <a:cxn ang="0">
                  <a:pos x="12" y="121"/>
                </a:cxn>
                <a:cxn ang="0">
                  <a:pos x="20" y="133"/>
                </a:cxn>
                <a:cxn ang="0">
                  <a:pos x="21" y="114"/>
                </a:cxn>
                <a:cxn ang="0">
                  <a:pos x="14" y="94"/>
                </a:cxn>
                <a:cxn ang="0">
                  <a:pos x="11" y="81"/>
                </a:cxn>
                <a:cxn ang="0">
                  <a:pos x="11" y="67"/>
                </a:cxn>
                <a:cxn ang="0">
                  <a:pos x="6" y="68"/>
                </a:cxn>
                <a:cxn ang="0">
                  <a:pos x="48" y="157"/>
                </a:cxn>
                <a:cxn ang="0">
                  <a:pos x="72" y="167"/>
                </a:cxn>
                <a:cxn ang="0">
                  <a:pos x="98" y="171"/>
                </a:cxn>
                <a:cxn ang="0">
                  <a:pos x="114" y="169"/>
                </a:cxn>
                <a:cxn ang="0">
                  <a:pos x="129" y="165"/>
                </a:cxn>
                <a:cxn ang="0">
                  <a:pos x="122" y="156"/>
                </a:cxn>
                <a:cxn ang="0">
                  <a:pos x="106" y="159"/>
                </a:cxn>
                <a:cxn ang="0">
                  <a:pos x="87" y="159"/>
                </a:cxn>
                <a:cxn ang="0">
                  <a:pos x="48" y="157"/>
                </a:cxn>
                <a:cxn ang="0">
                  <a:pos x="155" y="151"/>
                </a:cxn>
                <a:cxn ang="0">
                  <a:pos x="172" y="136"/>
                </a:cxn>
                <a:cxn ang="0">
                  <a:pos x="179" y="109"/>
                </a:cxn>
                <a:cxn ang="0">
                  <a:pos x="191" y="101"/>
                </a:cxn>
                <a:cxn ang="0">
                  <a:pos x="195" y="85"/>
                </a:cxn>
                <a:cxn ang="0">
                  <a:pos x="185" y="76"/>
                </a:cxn>
                <a:cxn ang="0">
                  <a:pos x="181" y="97"/>
                </a:cxn>
                <a:cxn ang="0">
                  <a:pos x="173" y="115"/>
                </a:cxn>
                <a:cxn ang="0">
                  <a:pos x="161" y="132"/>
                </a:cxn>
                <a:cxn ang="0">
                  <a:pos x="146" y="145"/>
                </a:cxn>
              </a:cxnLst>
              <a:rect l="0" t="0" r="r" b="b"/>
              <a:pathLst>
                <a:path w="195" h="171">
                  <a:moveTo>
                    <a:pt x="195" y="59"/>
                  </a:moveTo>
                  <a:lnTo>
                    <a:pt x="192" y="50"/>
                  </a:lnTo>
                  <a:lnTo>
                    <a:pt x="190" y="41"/>
                  </a:lnTo>
                  <a:lnTo>
                    <a:pt x="187" y="33"/>
                  </a:lnTo>
                  <a:lnTo>
                    <a:pt x="183" y="27"/>
                  </a:lnTo>
                  <a:lnTo>
                    <a:pt x="179" y="19"/>
                  </a:lnTo>
                  <a:lnTo>
                    <a:pt x="174" y="12"/>
                  </a:lnTo>
                  <a:lnTo>
                    <a:pt x="169" y="5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51" y="4"/>
                  </a:lnTo>
                  <a:lnTo>
                    <a:pt x="158" y="11"/>
                  </a:lnTo>
                  <a:lnTo>
                    <a:pt x="164" y="18"/>
                  </a:lnTo>
                  <a:lnTo>
                    <a:pt x="170" y="24"/>
                  </a:lnTo>
                  <a:lnTo>
                    <a:pt x="174" y="32"/>
                  </a:lnTo>
                  <a:lnTo>
                    <a:pt x="178" y="41"/>
                  </a:lnTo>
                  <a:lnTo>
                    <a:pt x="181" y="49"/>
                  </a:lnTo>
                  <a:lnTo>
                    <a:pt x="183" y="59"/>
                  </a:lnTo>
                  <a:lnTo>
                    <a:pt x="195" y="59"/>
                  </a:lnTo>
                  <a:close/>
                  <a:moveTo>
                    <a:pt x="0" y="76"/>
                  </a:moveTo>
                  <a:lnTo>
                    <a:pt x="0" y="84"/>
                  </a:lnTo>
                  <a:lnTo>
                    <a:pt x="1" y="92"/>
                  </a:lnTo>
                  <a:lnTo>
                    <a:pt x="3" y="100"/>
                  </a:lnTo>
                  <a:lnTo>
                    <a:pt x="6" y="106"/>
                  </a:lnTo>
                  <a:lnTo>
                    <a:pt x="9" y="113"/>
                  </a:lnTo>
                  <a:lnTo>
                    <a:pt x="12" y="121"/>
                  </a:lnTo>
                  <a:lnTo>
                    <a:pt x="16" y="127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1" y="114"/>
                  </a:lnTo>
                  <a:lnTo>
                    <a:pt x="16" y="101"/>
                  </a:lnTo>
                  <a:lnTo>
                    <a:pt x="14" y="94"/>
                  </a:lnTo>
                  <a:lnTo>
                    <a:pt x="11" y="87"/>
                  </a:lnTo>
                  <a:lnTo>
                    <a:pt x="11" y="81"/>
                  </a:lnTo>
                  <a:lnTo>
                    <a:pt x="10" y="73"/>
                  </a:lnTo>
                  <a:lnTo>
                    <a:pt x="11" y="67"/>
                  </a:lnTo>
                  <a:lnTo>
                    <a:pt x="11" y="61"/>
                  </a:lnTo>
                  <a:lnTo>
                    <a:pt x="6" y="68"/>
                  </a:lnTo>
                  <a:lnTo>
                    <a:pt x="0" y="76"/>
                  </a:lnTo>
                  <a:close/>
                  <a:moveTo>
                    <a:pt x="48" y="157"/>
                  </a:moveTo>
                  <a:lnTo>
                    <a:pt x="60" y="163"/>
                  </a:lnTo>
                  <a:lnTo>
                    <a:pt x="72" y="167"/>
                  </a:lnTo>
                  <a:lnTo>
                    <a:pt x="84" y="169"/>
                  </a:lnTo>
                  <a:lnTo>
                    <a:pt x="98" y="171"/>
                  </a:lnTo>
                  <a:lnTo>
                    <a:pt x="106" y="171"/>
                  </a:lnTo>
                  <a:lnTo>
                    <a:pt x="114" y="169"/>
                  </a:lnTo>
                  <a:lnTo>
                    <a:pt x="122" y="167"/>
                  </a:lnTo>
                  <a:lnTo>
                    <a:pt x="129" y="165"/>
                  </a:lnTo>
                  <a:lnTo>
                    <a:pt x="129" y="154"/>
                  </a:lnTo>
                  <a:lnTo>
                    <a:pt x="122" y="156"/>
                  </a:lnTo>
                  <a:lnTo>
                    <a:pt x="114" y="158"/>
                  </a:lnTo>
                  <a:lnTo>
                    <a:pt x="106" y="159"/>
                  </a:lnTo>
                  <a:lnTo>
                    <a:pt x="98" y="159"/>
                  </a:lnTo>
                  <a:lnTo>
                    <a:pt x="87" y="159"/>
                  </a:lnTo>
                  <a:lnTo>
                    <a:pt x="77" y="157"/>
                  </a:lnTo>
                  <a:lnTo>
                    <a:pt x="48" y="157"/>
                  </a:lnTo>
                  <a:close/>
                  <a:moveTo>
                    <a:pt x="146" y="158"/>
                  </a:moveTo>
                  <a:lnTo>
                    <a:pt x="155" y="151"/>
                  </a:lnTo>
                  <a:lnTo>
                    <a:pt x="164" y="145"/>
                  </a:lnTo>
                  <a:lnTo>
                    <a:pt x="172" y="136"/>
                  </a:lnTo>
                  <a:lnTo>
                    <a:pt x="179" y="127"/>
                  </a:lnTo>
                  <a:lnTo>
                    <a:pt x="179" y="109"/>
                  </a:lnTo>
                  <a:lnTo>
                    <a:pt x="188" y="109"/>
                  </a:lnTo>
                  <a:lnTo>
                    <a:pt x="191" y="101"/>
                  </a:lnTo>
                  <a:lnTo>
                    <a:pt x="194" y="93"/>
                  </a:lnTo>
                  <a:lnTo>
                    <a:pt x="195" y="85"/>
                  </a:lnTo>
                  <a:lnTo>
                    <a:pt x="195" y="76"/>
                  </a:lnTo>
                  <a:lnTo>
                    <a:pt x="185" y="76"/>
                  </a:lnTo>
                  <a:lnTo>
                    <a:pt x="183" y="87"/>
                  </a:lnTo>
                  <a:lnTo>
                    <a:pt x="181" y="97"/>
                  </a:lnTo>
                  <a:lnTo>
                    <a:pt x="178" y="106"/>
                  </a:lnTo>
                  <a:lnTo>
                    <a:pt x="173" y="115"/>
                  </a:lnTo>
                  <a:lnTo>
                    <a:pt x="168" y="124"/>
                  </a:lnTo>
                  <a:lnTo>
                    <a:pt x="161" y="132"/>
                  </a:lnTo>
                  <a:lnTo>
                    <a:pt x="154" y="139"/>
                  </a:lnTo>
                  <a:lnTo>
                    <a:pt x="146" y="145"/>
                  </a:lnTo>
                  <a:lnTo>
                    <a:pt x="146" y="158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7" name="Freeform 79"/>
            <p:cNvSpPr>
              <a:spLocks noEditPoints="1"/>
            </p:cNvSpPr>
            <p:nvPr/>
          </p:nvSpPr>
          <p:spPr bwMode="auto">
            <a:xfrm>
              <a:off x="7371106" y="4924859"/>
              <a:ext cx="73028" cy="65093"/>
            </a:xfrm>
            <a:custGeom>
              <a:avLst/>
              <a:gdLst/>
              <a:ahLst/>
              <a:cxnLst>
                <a:cxn ang="0">
                  <a:pos x="181" y="50"/>
                </a:cxn>
                <a:cxn ang="0">
                  <a:pos x="175" y="33"/>
                </a:cxn>
                <a:cxn ang="0">
                  <a:pos x="166" y="18"/>
                </a:cxn>
                <a:cxn ang="0">
                  <a:pos x="154" y="5"/>
                </a:cxn>
                <a:cxn ang="0">
                  <a:pos x="143" y="0"/>
                </a:cxn>
                <a:cxn ang="0">
                  <a:pos x="128" y="0"/>
                </a:cxn>
                <a:cxn ang="0">
                  <a:pos x="144" y="10"/>
                </a:cxn>
                <a:cxn ang="0">
                  <a:pos x="156" y="24"/>
                </a:cxn>
                <a:cxn ang="0">
                  <a:pos x="166" y="40"/>
                </a:cxn>
                <a:cxn ang="0">
                  <a:pos x="172" y="59"/>
                </a:cxn>
                <a:cxn ang="0">
                  <a:pos x="0" y="68"/>
                </a:cxn>
                <a:cxn ang="0">
                  <a:pos x="0" y="73"/>
                </a:cxn>
                <a:cxn ang="0">
                  <a:pos x="1" y="88"/>
                </a:cxn>
                <a:cxn ang="0">
                  <a:pos x="4" y="103"/>
                </a:cxn>
                <a:cxn ang="0">
                  <a:pos x="11" y="117"/>
                </a:cxn>
                <a:cxn ang="0">
                  <a:pos x="19" y="129"/>
                </a:cxn>
                <a:cxn ang="0">
                  <a:pos x="20" y="111"/>
                </a:cxn>
                <a:cxn ang="0">
                  <a:pos x="11" y="86"/>
                </a:cxn>
                <a:cxn ang="0">
                  <a:pos x="11" y="64"/>
                </a:cxn>
                <a:cxn ang="0">
                  <a:pos x="5" y="61"/>
                </a:cxn>
                <a:cxn ang="0">
                  <a:pos x="54" y="157"/>
                </a:cxn>
                <a:cxn ang="0">
                  <a:pos x="72" y="163"/>
                </a:cxn>
                <a:cxn ang="0">
                  <a:pos x="92" y="165"/>
                </a:cxn>
                <a:cxn ang="0">
                  <a:pos x="108" y="164"/>
                </a:cxn>
                <a:cxn ang="0">
                  <a:pos x="123" y="159"/>
                </a:cxn>
                <a:cxn ang="0">
                  <a:pos x="116" y="150"/>
                </a:cxn>
                <a:cxn ang="0">
                  <a:pos x="100" y="154"/>
                </a:cxn>
                <a:cxn ang="0">
                  <a:pos x="91" y="154"/>
                </a:cxn>
                <a:cxn ang="0">
                  <a:pos x="54" y="157"/>
                </a:cxn>
                <a:cxn ang="0">
                  <a:pos x="149" y="145"/>
                </a:cxn>
                <a:cxn ang="0">
                  <a:pos x="166" y="127"/>
                </a:cxn>
                <a:cxn ang="0">
                  <a:pos x="173" y="109"/>
                </a:cxn>
                <a:cxn ang="0">
                  <a:pos x="180" y="101"/>
                </a:cxn>
                <a:cxn ang="0">
                  <a:pos x="183" y="85"/>
                </a:cxn>
                <a:cxn ang="0">
                  <a:pos x="173" y="76"/>
                </a:cxn>
                <a:cxn ang="0">
                  <a:pos x="170" y="95"/>
                </a:cxn>
                <a:cxn ang="0">
                  <a:pos x="163" y="112"/>
                </a:cxn>
                <a:cxn ang="0">
                  <a:pos x="153" y="127"/>
                </a:cxn>
                <a:cxn ang="0">
                  <a:pos x="140" y="138"/>
                </a:cxn>
                <a:cxn ang="0">
                  <a:pos x="42" y="138"/>
                </a:cxn>
                <a:cxn ang="0">
                  <a:pos x="46" y="140"/>
                </a:cxn>
                <a:cxn ang="0">
                  <a:pos x="42" y="138"/>
                </a:cxn>
              </a:cxnLst>
              <a:rect l="0" t="0" r="r" b="b"/>
              <a:pathLst>
                <a:path w="184" h="165">
                  <a:moveTo>
                    <a:pt x="183" y="59"/>
                  </a:moveTo>
                  <a:lnTo>
                    <a:pt x="181" y="50"/>
                  </a:lnTo>
                  <a:lnTo>
                    <a:pt x="179" y="41"/>
                  </a:lnTo>
                  <a:lnTo>
                    <a:pt x="175" y="33"/>
                  </a:lnTo>
                  <a:lnTo>
                    <a:pt x="171" y="25"/>
                  </a:lnTo>
                  <a:lnTo>
                    <a:pt x="166" y="18"/>
                  </a:lnTo>
                  <a:lnTo>
                    <a:pt x="161" y="11"/>
                  </a:lnTo>
                  <a:lnTo>
                    <a:pt x="154" y="5"/>
                  </a:lnTo>
                  <a:lnTo>
                    <a:pt x="147" y="0"/>
                  </a:lnTo>
                  <a:lnTo>
                    <a:pt x="143" y="0"/>
                  </a:lnTo>
                  <a:lnTo>
                    <a:pt x="136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44" y="10"/>
                  </a:lnTo>
                  <a:lnTo>
                    <a:pt x="150" y="16"/>
                  </a:lnTo>
                  <a:lnTo>
                    <a:pt x="156" y="24"/>
                  </a:lnTo>
                  <a:lnTo>
                    <a:pt x="162" y="32"/>
                  </a:lnTo>
                  <a:lnTo>
                    <a:pt x="166" y="40"/>
                  </a:lnTo>
                  <a:lnTo>
                    <a:pt x="170" y="49"/>
                  </a:lnTo>
                  <a:lnTo>
                    <a:pt x="172" y="59"/>
                  </a:lnTo>
                  <a:lnTo>
                    <a:pt x="183" y="59"/>
                  </a:lnTo>
                  <a:close/>
                  <a:moveTo>
                    <a:pt x="0" y="68"/>
                  </a:moveTo>
                  <a:lnTo>
                    <a:pt x="0" y="70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0"/>
                  </a:lnTo>
                  <a:lnTo>
                    <a:pt x="11" y="117"/>
                  </a:lnTo>
                  <a:lnTo>
                    <a:pt x="14" y="123"/>
                  </a:lnTo>
                  <a:lnTo>
                    <a:pt x="19" y="129"/>
                  </a:lnTo>
                  <a:lnTo>
                    <a:pt x="27" y="121"/>
                  </a:lnTo>
                  <a:lnTo>
                    <a:pt x="20" y="111"/>
                  </a:lnTo>
                  <a:lnTo>
                    <a:pt x="14" y="99"/>
                  </a:lnTo>
                  <a:lnTo>
                    <a:pt x="11" y="86"/>
                  </a:lnTo>
                  <a:lnTo>
                    <a:pt x="10" y="73"/>
                  </a:lnTo>
                  <a:lnTo>
                    <a:pt x="11" y="64"/>
                  </a:lnTo>
                  <a:lnTo>
                    <a:pt x="12" y="54"/>
                  </a:lnTo>
                  <a:lnTo>
                    <a:pt x="5" y="61"/>
                  </a:lnTo>
                  <a:lnTo>
                    <a:pt x="0" y="68"/>
                  </a:lnTo>
                  <a:close/>
                  <a:moveTo>
                    <a:pt x="54" y="157"/>
                  </a:moveTo>
                  <a:lnTo>
                    <a:pt x="63" y="160"/>
                  </a:lnTo>
                  <a:lnTo>
                    <a:pt x="72" y="163"/>
                  </a:lnTo>
                  <a:lnTo>
                    <a:pt x="82" y="165"/>
                  </a:lnTo>
                  <a:lnTo>
                    <a:pt x="92" y="165"/>
                  </a:lnTo>
                  <a:lnTo>
                    <a:pt x="100" y="165"/>
                  </a:lnTo>
                  <a:lnTo>
                    <a:pt x="108" y="164"/>
                  </a:lnTo>
                  <a:lnTo>
                    <a:pt x="116" y="162"/>
                  </a:lnTo>
                  <a:lnTo>
                    <a:pt x="123" y="159"/>
                  </a:lnTo>
                  <a:lnTo>
                    <a:pt x="123" y="148"/>
                  </a:lnTo>
                  <a:lnTo>
                    <a:pt x="116" y="150"/>
                  </a:lnTo>
                  <a:lnTo>
                    <a:pt x="108" y="153"/>
                  </a:lnTo>
                  <a:lnTo>
                    <a:pt x="100" y="154"/>
                  </a:lnTo>
                  <a:lnTo>
                    <a:pt x="92" y="154"/>
                  </a:lnTo>
                  <a:lnTo>
                    <a:pt x="91" y="154"/>
                  </a:lnTo>
                  <a:lnTo>
                    <a:pt x="91" y="157"/>
                  </a:lnTo>
                  <a:lnTo>
                    <a:pt x="54" y="157"/>
                  </a:lnTo>
                  <a:close/>
                  <a:moveTo>
                    <a:pt x="140" y="151"/>
                  </a:moveTo>
                  <a:lnTo>
                    <a:pt x="149" y="145"/>
                  </a:lnTo>
                  <a:lnTo>
                    <a:pt x="158" y="136"/>
                  </a:lnTo>
                  <a:lnTo>
                    <a:pt x="166" y="127"/>
                  </a:lnTo>
                  <a:lnTo>
                    <a:pt x="173" y="117"/>
                  </a:lnTo>
                  <a:lnTo>
                    <a:pt x="173" y="109"/>
                  </a:lnTo>
                  <a:lnTo>
                    <a:pt x="176" y="109"/>
                  </a:lnTo>
                  <a:lnTo>
                    <a:pt x="180" y="101"/>
                  </a:lnTo>
                  <a:lnTo>
                    <a:pt x="182" y="93"/>
                  </a:lnTo>
                  <a:lnTo>
                    <a:pt x="183" y="85"/>
                  </a:lnTo>
                  <a:lnTo>
                    <a:pt x="184" y="76"/>
                  </a:lnTo>
                  <a:lnTo>
                    <a:pt x="173" y="76"/>
                  </a:lnTo>
                  <a:lnTo>
                    <a:pt x="172" y="86"/>
                  </a:lnTo>
                  <a:lnTo>
                    <a:pt x="170" y="95"/>
                  </a:lnTo>
                  <a:lnTo>
                    <a:pt x="167" y="103"/>
                  </a:lnTo>
                  <a:lnTo>
                    <a:pt x="163" y="112"/>
                  </a:lnTo>
                  <a:lnTo>
                    <a:pt x="158" y="119"/>
                  </a:lnTo>
                  <a:lnTo>
                    <a:pt x="153" y="127"/>
                  </a:lnTo>
                  <a:lnTo>
                    <a:pt x="147" y="132"/>
                  </a:lnTo>
                  <a:lnTo>
                    <a:pt x="140" y="138"/>
                  </a:lnTo>
                  <a:lnTo>
                    <a:pt x="140" y="151"/>
                  </a:lnTo>
                  <a:close/>
                  <a:moveTo>
                    <a:pt x="42" y="138"/>
                  </a:moveTo>
                  <a:lnTo>
                    <a:pt x="40" y="140"/>
                  </a:lnTo>
                  <a:lnTo>
                    <a:pt x="46" y="140"/>
                  </a:lnTo>
                  <a:lnTo>
                    <a:pt x="44" y="139"/>
                  </a:lnTo>
                  <a:lnTo>
                    <a:pt x="42" y="138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8" name="Freeform 80"/>
            <p:cNvSpPr>
              <a:spLocks noEditPoints="1"/>
            </p:cNvSpPr>
            <p:nvPr/>
          </p:nvSpPr>
          <p:spPr bwMode="auto">
            <a:xfrm>
              <a:off x="7372693" y="4924859"/>
              <a:ext cx="69853" cy="63506"/>
            </a:xfrm>
            <a:custGeom>
              <a:avLst/>
              <a:gdLst/>
              <a:ahLst/>
              <a:cxnLst>
                <a:cxn ang="0">
                  <a:pos x="171" y="49"/>
                </a:cxn>
                <a:cxn ang="0">
                  <a:pos x="164" y="32"/>
                </a:cxn>
                <a:cxn ang="0">
                  <a:pos x="154" y="18"/>
                </a:cxn>
                <a:cxn ang="0">
                  <a:pos x="141" y="4"/>
                </a:cxn>
                <a:cxn ang="0">
                  <a:pos x="123" y="0"/>
                </a:cxn>
                <a:cxn ang="0">
                  <a:pos x="122" y="5"/>
                </a:cxn>
                <a:cxn ang="0">
                  <a:pos x="139" y="16"/>
                </a:cxn>
                <a:cxn ang="0">
                  <a:pos x="151" y="31"/>
                </a:cxn>
                <a:cxn ang="0">
                  <a:pos x="160" y="49"/>
                </a:cxn>
                <a:cxn ang="0">
                  <a:pos x="173" y="59"/>
                </a:cxn>
                <a:cxn ang="0">
                  <a:pos x="1" y="67"/>
                </a:cxn>
                <a:cxn ang="0">
                  <a:pos x="1" y="81"/>
                </a:cxn>
                <a:cxn ang="0">
                  <a:pos x="4" y="94"/>
                </a:cxn>
                <a:cxn ang="0">
                  <a:pos x="11" y="114"/>
                </a:cxn>
                <a:cxn ang="0">
                  <a:pos x="26" y="118"/>
                </a:cxn>
                <a:cxn ang="0">
                  <a:pos x="16" y="96"/>
                </a:cxn>
                <a:cxn ang="0">
                  <a:pos x="11" y="73"/>
                </a:cxn>
                <a:cxn ang="0">
                  <a:pos x="13" y="59"/>
                </a:cxn>
                <a:cxn ang="0">
                  <a:pos x="16" y="47"/>
                </a:cxn>
                <a:cxn ang="0">
                  <a:pos x="1" y="61"/>
                </a:cxn>
                <a:cxn ang="0">
                  <a:pos x="77" y="159"/>
                </a:cxn>
                <a:cxn ang="0">
                  <a:pos x="96" y="159"/>
                </a:cxn>
                <a:cxn ang="0">
                  <a:pos x="112" y="156"/>
                </a:cxn>
                <a:cxn ang="0">
                  <a:pos x="119" y="142"/>
                </a:cxn>
                <a:cxn ang="0">
                  <a:pos x="104" y="147"/>
                </a:cxn>
                <a:cxn ang="0">
                  <a:pos x="88" y="149"/>
                </a:cxn>
                <a:cxn ang="0">
                  <a:pos x="87" y="157"/>
                </a:cxn>
                <a:cxn ang="0">
                  <a:pos x="136" y="145"/>
                </a:cxn>
                <a:cxn ang="0">
                  <a:pos x="151" y="132"/>
                </a:cxn>
                <a:cxn ang="0">
                  <a:pos x="163" y="115"/>
                </a:cxn>
                <a:cxn ang="0">
                  <a:pos x="171" y="97"/>
                </a:cxn>
                <a:cxn ang="0">
                  <a:pos x="175" y="76"/>
                </a:cxn>
                <a:cxn ang="0">
                  <a:pos x="162" y="85"/>
                </a:cxn>
                <a:cxn ang="0">
                  <a:pos x="159" y="100"/>
                </a:cxn>
                <a:cxn ang="0">
                  <a:pos x="151" y="114"/>
                </a:cxn>
                <a:cxn ang="0">
                  <a:pos x="142" y="126"/>
                </a:cxn>
                <a:cxn ang="0">
                  <a:pos x="136" y="145"/>
                </a:cxn>
                <a:cxn ang="0">
                  <a:pos x="36" y="140"/>
                </a:cxn>
                <a:cxn ang="0">
                  <a:pos x="47" y="137"/>
                </a:cxn>
              </a:cxnLst>
              <a:rect l="0" t="0" r="r" b="b"/>
              <a:pathLst>
                <a:path w="175" h="159">
                  <a:moveTo>
                    <a:pt x="173" y="59"/>
                  </a:moveTo>
                  <a:lnTo>
                    <a:pt x="171" y="49"/>
                  </a:lnTo>
                  <a:lnTo>
                    <a:pt x="168" y="41"/>
                  </a:lnTo>
                  <a:lnTo>
                    <a:pt x="164" y="32"/>
                  </a:lnTo>
                  <a:lnTo>
                    <a:pt x="160" y="24"/>
                  </a:lnTo>
                  <a:lnTo>
                    <a:pt x="154" y="18"/>
                  </a:lnTo>
                  <a:lnTo>
                    <a:pt x="148" y="11"/>
                  </a:lnTo>
                  <a:lnTo>
                    <a:pt x="141" y="4"/>
                  </a:lnTo>
                  <a:lnTo>
                    <a:pt x="134" y="0"/>
                  </a:lnTo>
                  <a:lnTo>
                    <a:pt x="123" y="0"/>
                  </a:lnTo>
                  <a:lnTo>
                    <a:pt x="113" y="1"/>
                  </a:lnTo>
                  <a:lnTo>
                    <a:pt x="122" y="5"/>
                  </a:lnTo>
                  <a:lnTo>
                    <a:pt x="131" y="10"/>
                  </a:lnTo>
                  <a:lnTo>
                    <a:pt x="139" y="16"/>
                  </a:lnTo>
                  <a:lnTo>
                    <a:pt x="145" y="23"/>
                  </a:lnTo>
                  <a:lnTo>
                    <a:pt x="151" y="31"/>
                  </a:lnTo>
                  <a:lnTo>
                    <a:pt x="155" y="40"/>
                  </a:lnTo>
                  <a:lnTo>
                    <a:pt x="160" y="49"/>
                  </a:lnTo>
                  <a:lnTo>
                    <a:pt x="162" y="59"/>
                  </a:lnTo>
                  <a:lnTo>
                    <a:pt x="173" y="59"/>
                  </a:lnTo>
                  <a:close/>
                  <a:moveTo>
                    <a:pt x="1" y="61"/>
                  </a:moveTo>
                  <a:lnTo>
                    <a:pt x="1" y="67"/>
                  </a:lnTo>
                  <a:lnTo>
                    <a:pt x="0" y="73"/>
                  </a:lnTo>
                  <a:lnTo>
                    <a:pt x="1" y="81"/>
                  </a:lnTo>
                  <a:lnTo>
                    <a:pt x="1" y="87"/>
                  </a:lnTo>
                  <a:lnTo>
                    <a:pt x="4" y="94"/>
                  </a:lnTo>
                  <a:lnTo>
                    <a:pt x="6" y="101"/>
                  </a:lnTo>
                  <a:lnTo>
                    <a:pt x="11" y="114"/>
                  </a:lnTo>
                  <a:lnTo>
                    <a:pt x="18" y="126"/>
                  </a:lnTo>
                  <a:lnTo>
                    <a:pt x="26" y="118"/>
                  </a:lnTo>
                  <a:lnTo>
                    <a:pt x="20" y="108"/>
                  </a:lnTo>
                  <a:lnTo>
                    <a:pt x="16" y="96"/>
                  </a:lnTo>
                  <a:lnTo>
                    <a:pt x="13" y="85"/>
                  </a:lnTo>
                  <a:lnTo>
                    <a:pt x="11" y="73"/>
                  </a:lnTo>
                  <a:lnTo>
                    <a:pt x="11" y="66"/>
                  </a:lnTo>
                  <a:lnTo>
                    <a:pt x="13" y="59"/>
                  </a:lnTo>
                  <a:lnTo>
                    <a:pt x="14" y="52"/>
                  </a:lnTo>
                  <a:lnTo>
                    <a:pt x="16" y="47"/>
                  </a:lnTo>
                  <a:lnTo>
                    <a:pt x="8" y="54"/>
                  </a:lnTo>
                  <a:lnTo>
                    <a:pt x="1" y="61"/>
                  </a:lnTo>
                  <a:close/>
                  <a:moveTo>
                    <a:pt x="67" y="157"/>
                  </a:moveTo>
                  <a:lnTo>
                    <a:pt x="77" y="159"/>
                  </a:lnTo>
                  <a:lnTo>
                    <a:pt x="88" y="159"/>
                  </a:lnTo>
                  <a:lnTo>
                    <a:pt x="96" y="159"/>
                  </a:lnTo>
                  <a:lnTo>
                    <a:pt x="104" y="158"/>
                  </a:lnTo>
                  <a:lnTo>
                    <a:pt x="112" y="156"/>
                  </a:lnTo>
                  <a:lnTo>
                    <a:pt x="119" y="154"/>
                  </a:lnTo>
                  <a:lnTo>
                    <a:pt x="119" y="142"/>
                  </a:lnTo>
                  <a:lnTo>
                    <a:pt x="112" y="145"/>
                  </a:lnTo>
                  <a:lnTo>
                    <a:pt x="104" y="147"/>
                  </a:lnTo>
                  <a:lnTo>
                    <a:pt x="96" y="148"/>
                  </a:lnTo>
                  <a:lnTo>
                    <a:pt x="88" y="149"/>
                  </a:lnTo>
                  <a:lnTo>
                    <a:pt x="87" y="149"/>
                  </a:lnTo>
                  <a:lnTo>
                    <a:pt x="87" y="157"/>
                  </a:lnTo>
                  <a:lnTo>
                    <a:pt x="67" y="157"/>
                  </a:lnTo>
                  <a:close/>
                  <a:moveTo>
                    <a:pt x="136" y="145"/>
                  </a:moveTo>
                  <a:lnTo>
                    <a:pt x="144" y="139"/>
                  </a:lnTo>
                  <a:lnTo>
                    <a:pt x="151" y="132"/>
                  </a:lnTo>
                  <a:lnTo>
                    <a:pt x="158" y="124"/>
                  </a:lnTo>
                  <a:lnTo>
                    <a:pt x="163" y="115"/>
                  </a:lnTo>
                  <a:lnTo>
                    <a:pt x="168" y="106"/>
                  </a:lnTo>
                  <a:lnTo>
                    <a:pt x="171" y="97"/>
                  </a:lnTo>
                  <a:lnTo>
                    <a:pt x="173" y="87"/>
                  </a:lnTo>
                  <a:lnTo>
                    <a:pt x="175" y="76"/>
                  </a:lnTo>
                  <a:lnTo>
                    <a:pt x="163" y="76"/>
                  </a:lnTo>
                  <a:lnTo>
                    <a:pt x="162" y="85"/>
                  </a:lnTo>
                  <a:lnTo>
                    <a:pt x="161" y="93"/>
                  </a:lnTo>
                  <a:lnTo>
                    <a:pt x="159" y="100"/>
                  </a:lnTo>
                  <a:lnTo>
                    <a:pt x="155" y="108"/>
                  </a:lnTo>
                  <a:lnTo>
                    <a:pt x="151" y="114"/>
                  </a:lnTo>
                  <a:lnTo>
                    <a:pt x="146" y="120"/>
                  </a:lnTo>
                  <a:lnTo>
                    <a:pt x="142" y="126"/>
                  </a:lnTo>
                  <a:lnTo>
                    <a:pt x="136" y="131"/>
                  </a:lnTo>
                  <a:lnTo>
                    <a:pt x="136" y="145"/>
                  </a:lnTo>
                  <a:close/>
                  <a:moveTo>
                    <a:pt x="42" y="133"/>
                  </a:moveTo>
                  <a:lnTo>
                    <a:pt x="36" y="140"/>
                  </a:lnTo>
                  <a:lnTo>
                    <a:pt x="52" y="140"/>
                  </a:lnTo>
                  <a:lnTo>
                    <a:pt x="47" y="137"/>
                  </a:lnTo>
                  <a:lnTo>
                    <a:pt x="42" y="133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9" name="Freeform 81"/>
            <p:cNvSpPr>
              <a:spLocks noEditPoints="1"/>
            </p:cNvSpPr>
            <p:nvPr/>
          </p:nvSpPr>
          <p:spPr bwMode="auto">
            <a:xfrm>
              <a:off x="7375869" y="4924859"/>
              <a:ext cx="63503" cy="60330"/>
            </a:xfrm>
            <a:custGeom>
              <a:avLst/>
              <a:gdLst/>
              <a:ahLst/>
              <a:cxnLst>
                <a:cxn ang="0">
                  <a:pos x="160" y="49"/>
                </a:cxn>
                <a:cxn ang="0">
                  <a:pos x="152" y="32"/>
                </a:cxn>
                <a:cxn ang="0">
                  <a:pos x="140" y="16"/>
                </a:cxn>
                <a:cxn ang="0">
                  <a:pos x="126" y="4"/>
                </a:cxn>
                <a:cxn ang="0">
                  <a:pos x="106" y="1"/>
                </a:cxn>
                <a:cxn ang="0">
                  <a:pos x="104" y="6"/>
                </a:cxn>
                <a:cxn ang="0">
                  <a:pos x="124" y="15"/>
                </a:cxn>
                <a:cxn ang="0">
                  <a:pos x="138" y="30"/>
                </a:cxn>
                <a:cxn ang="0">
                  <a:pos x="148" y="48"/>
                </a:cxn>
                <a:cxn ang="0">
                  <a:pos x="162" y="59"/>
                </a:cxn>
                <a:cxn ang="0">
                  <a:pos x="1" y="64"/>
                </a:cxn>
                <a:cxn ang="0">
                  <a:pos x="1" y="86"/>
                </a:cxn>
                <a:cxn ang="0">
                  <a:pos x="10" y="111"/>
                </a:cxn>
                <a:cxn ang="0">
                  <a:pos x="25" y="114"/>
                </a:cxn>
                <a:cxn ang="0">
                  <a:pos x="14" y="95"/>
                </a:cxn>
                <a:cxn ang="0">
                  <a:pos x="11" y="73"/>
                </a:cxn>
                <a:cxn ang="0">
                  <a:pos x="13" y="55"/>
                </a:cxn>
                <a:cxn ang="0">
                  <a:pos x="20" y="38"/>
                </a:cxn>
                <a:cxn ang="0">
                  <a:pos x="2" y="54"/>
                </a:cxn>
                <a:cxn ang="0">
                  <a:pos x="35" y="139"/>
                </a:cxn>
                <a:cxn ang="0">
                  <a:pos x="61" y="140"/>
                </a:cxn>
                <a:cxn ang="0">
                  <a:pos x="40" y="130"/>
                </a:cxn>
                <a:cxn ang="0">
                  <a:pos x="81" y="154"/>
                </a:cxn>
                <a:cxn ang="0">
                  <a:pos x="90" y="154"/>
                </a:cxn>
                <a:cxn ang="0">
                  <a:pos x="106" y="150"/>
                </a:cxn>
                <a:cxn ang="0">
                  <a:pos x="113" y="136"/>
                </a:cxn>
                <a:cxn ang="0">
                  <a:pos x="98" y="141"/>
                </a:cxn>
                <a:cxn ang="0">
                  <a:pos x="82" y="144"/>
                </a:cxn>
                <a:cxn ang="0">
                  <a:pos x="81" y="154"/>
                </a:cxn>
                <a:cxn ang="0">
                  <a:pos x="137" y="132"/>
                </a:cxn>
                <a:cxn ang="0">
                  <a:pos x="148" y="119"/>
                </a:cxn>
                <a:cxn ang="0">
                  <a:pos x="157" y="103"/>
                </a:cxn>
                <a:cxn ang="0">
                  <a:pos x="162" y="86"/>
                </a:cxn>
                <a:cxn ang="0">
                  <a:pos x="152" y="76"/>
                </a:cxn>
                <a:cxn ang="0">
                  <a:pos x="149" y="90"/>
                </a:cxn>
                <a:cxn ang="0">
                  <a:pos x="145" y="103"/>
                </a:cxn>
                <a:cxn ang="0">
                  <a:pos x="138" y="114"/>
                </a:cxn>
                <a:cxn ang="0">
                  <a:pos x="130" y="124"/>
                </a:cxn>
              </a:cxnLst>
              <a:rect l="0" t="0" r="r" b="b"/>
              <a:pathLst>
                <a:path w="163" h="154">
                  <a:moveTo>
                    <a:pt x="162" y="59"/>
                  </a:moveTo>
                  <a:lnTo>
                    <a:pt x="160" y="49"/>
                  </a:lnTo>
                  <a:lnTo>
                    <a:pt x="156" y="40"/>
                  </a:lnTo>
                  <a:lnTo>
                    <a:pt x="152" y="32"/>
                  </a:lnTo>
                  <a:lnTo>
                    <a:pt x="146" y="24"/>
                  </a:lnTo>
                  <a:lnTo>
                    <a:pt x="140" y="16"/>
                  </a:lnTo>
                  <a:lnTo>
                    <a:pt x="134" y="10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06" y="1"/>
                  </a:lnTo>
                  <a:lnTo>
                    <a:pt x="94" y="3"/>
                  </a:lnTo>
                  <a:lnTo>
                    <a:pt x="104" y="6"/>
                  </a:lnTo>
                  <a:lnTo>
                    <a:pt x="115" y="10"/>
                  </a:lnTo>
                  <a:lnTo>
                    <a:pt x="124" y="15"/>
                  </a:lnTo>
                  <a:lnTo>
                    <a:pt x="131" y="22"/>
                  </a:lnTo>
                  <a:lnTo>
                    <a:pt x="138" y="30"/>
                  </a:lnTo>
                  <a:lnTo>
                    <a:pt x="144" y="39"/>
                  </a:lnTo>
                  <a:lnTo>
                    <a:pt x="148" y="48"/>
                  </a:lnTo>
                  <a:lnTo>
                    <a:pt x="151" y="59"/>
                  </a:lnTo>
                  <a:lnTo>
                    <a:pt x="162" y="59"/>
                  </a:lnTo>
                  <a:close/>
                  <a:moveTo>
                    <a:pt x="2" y="54"/>
                  </a:moveTo>
                  <a:lnTo>
                    <a:pt x="1" y="64"/>
                  </a:lnTo>
                  <a:lnTo>
                    <a:pt x="0" y="73"/>
                  </a:lnTo>
                  <a:lnTo>
                    <a:pt x="1" y="86"/>
                  </a:lnTo>
                  <a:lnTo>
                    <a:pt x="4" y="99"/>
                  </a:lnTo>
                  <a:lnTo>
                    <a:pt x="10" y="111"/>
                  </a:lnTo>
                  <a:lnTo>
                    <a:pt x="17" y="121"/>
                  </a:lnTo>
                  <a:lnTo>
                    <a:pt x="25" y="114"/>
                  </a:lnTo>
                  <a:lnTo>
                    <a:pt x="19" y="104"/>
                  </a:lnTo>
                  <a:lnTo>
                    <a:pt x="14" y="95"/>
                  </a:lnTo>
                  <a:lnTo>
                    <a:pt x="12" y="84"/>
                  </a:lnTo>
                  <a:lnTo>
                    <a:pt x="11" y="73"/>
                  </a:lnTo>
                  <a:lnTo>
                    <a:pt x="11" y="64"/>
                  </a:lnTo>
                  <a:lnTo>
                    <a:pt x="13" y="55"/>
                  </a:lnTo>
                  <a:lnTo>
                    <a:pt x="17" y="46"/>
                  </a:lnTo>
                  <a:lnTo>
                    <a:pt x="20" y="38"/>
                  </a:lnTo>
                  <a:lnTo>
                    <a:pt x="11" y="46"/>
                  </a:lnTo>
                  <a:lnTo>
                    <a:pt x="2" y="54"/>
                  </a:lnTo>
                  <a:close/>
                  <a:moveTo>
                    <a:pt x="32" y="138"/>
                  </a:moveTo>
                  <a:lnTo>
                    <a:pt x="35" y="139"/>
                  </a:lnTo>
                  <a:lnTo>
                    <a:pt x="36" y="140"/>
                  </a:lnTo>
                  <a:lnTo>
                    <a:pt x="61" y="140"/>
                  </a:lnTo>
                  <a:lnTo>
                    <a:pt x="49" y="136"/>
                  </a:lnTo>
                  <a:lnTo>
                    <a:pt x="40" y="130"/>
                  </a:lnTo>
                  <a:lnTo>
                    <a:pt x="32" y="138"/>
                  </a:lnTo>
                  <a:close/>
                  <a:moveTo>
                    <a:pt x="81" y="154"/>
                  </a:moveTo>
                  <a:lnTo>
                    <a:pt x="82" y="154"/>
                  </a:lnTo>
                  <a:lnTo>
                    <a:pt x="90" y="154"/>
                  </a:lnTo>
                  <a:lnTo>
                    <a:pt x="98" y="153"/>
                  </a:lnTo>
                  <a:lnTo>
                    <a:pt x="106" y="150"/>
                  </a:lnTo>
                  <a:lnTo>
                    <a:pt x="113" y="148"/>
                  </a:lnTo>
                  <a:lnTo>
                    <a:pt x="113" y="136"/>
                  </a:lnTo>
                  <a:lnTo>
                    <a:pt x="106" y="139"/>
                  </a:lnTo>
                  <a:lnTo>
                    <a:pt x="98" y="141"/>
                  </a:lnTo>
                  <a:lnTo>
                    <a:pt x="90" y="142"/>
                  </a:lnTo>
                  <a:lnTo>
                    <a:pt x="82" y="144"/>
                  </a:lnTo>
                  <a:lnTo>
                    <a:pt x="81" y="144"/>
                  </a:lnTo>
                  <a:lnTo>
                    <a:pt x="81" y="154"/>
                  </a:lnTo>
                  <a:close/>
                  <a:moveTo>
                    <a:pt x="130" y="138"/>
                  </a:moveTo>
                  <a:lnTo>
                    <a:pt x="137" y="132"/>
                  </a:lnTo>
                  <a:lnTo>
                    <a:pt x="143" y="127"/>
                  </a:lnTo>
                  <a:lnTo>
                    <a:pt x="148" y="119"/>
                  </a:lnTo>
                  <a:lnTo>
                    <a:pt x="153" y="111"/>
                  </a:lnTo>
                  <a:lnTo>
                    <a:pt x="157" y="103"/>
                  </a:lnTo>
                  <a:lnTo>
                    <a:pt x="160" y="95"/>
                  </a:lnTo>
                  <a:lnTo>
                    <a:pt x="162" y="86"/>
                  </a:lnTo>
                  <a:lnTo>
                    <a:pt x="163" y="76"/>
                  </a:lnTo>
                  <a:lnTo>
                    <a:pt x="152" y="76"/>
                  </a:lnTo>
                  <a:lnTo>
                    <a:pt x="152" y="83"/>
                  </a:lnTo>
                  <a:lnTo>
                    <a:pt x="149" y="90"/>
                  </a:lnTo>
                  <a:lnTo>
                    <a:pt x="148" y="96"/>
                  </a:lnTo>
                  <a:lnTo>
                    <a:pt x="145" y="103"/>
                  </a:lnTo>
                  <a:lnTo>
                    <a:pt x="143" y="109"/>
                  </a:lnTo>
                  <a:lnTo>
                    <a:pt x="138" y="114"/>
                  </a:lnTo>
                  <a:lnTo>
                    <a:pt x="135" y="119"/>
                  </a:lnTo>
                  <a:lnTo>
                    <a:pt x="130" y="124"/>
                  </a:lnTo>
                  <a:lnTo>
                    <a:pt x="130" y="138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0" name="Freeform 82"/>
            <p:cNvSpPr>
              <a:spLocks noEditPoints="1"/>
            </p:cNvSpPr>
            <p:nvPr/>
          </p:nvSpPr>
          <p:spPr bwMode="auto">
            <a:xfrm>
              <a:off x="7377456" y="4924859"/>
              <a:ext cx="60328" cy="58743"/>
            </a:xfrm>
            <a:custGeom>
              <a:avLst/>
              <a:gdLst/>
              <a:ahLst/>
              <a:cxnLst>
                <a:cxn ang="0">
                  <a:pos x="149" y="48"/>
                </a:cxn>
                <a:cxn ang="0">
                  <a:pos x="140" y="30"/>
                </a:cxn>
                <a:cxn ang="0">
                  <a:pos x="128" y="15"/>
                </a:cxn>
                <a:cxn ang="0">
                  <a:pos x="111" y="4"/>
                </a:cxn>
                <a:cxn ang="0">
                  <a:pos x="87" y="3"/>
                </a:cxn>
                <a:cxn ang="0">
                  <a:pos x="75" y="6"/>
                </a:cxn>
                <a:cxn ang="0">
                  <a:pos x="88" y="8"/>
                </a:cxn>
                <a:cxn ang="0">
                  <a:pos x="108" y="15"/>
                </a:cxn>
                <a:cxn ang="0">
                  <a:pos x="125" y="29"/>
                </a:cxn>
                <a:cxn ang="0">
                  <a:pos x="137" y="47"/>
                </a:cxn>
                <a:cxn ang="0">
                  <a:pos x="151" y="58"/>
                </a:cxn>
                <a:cxn ang="0">
                  <a:pos x="3" y="51"/>
                </a:cxn>
                <a:cxn ang="0">
                  <a:pos x="0" y="65"/>
                </a:cxn>
                <a:cxn ang="0">
                  <a:pos x="2" y="84"/>
                </a:cxn>
                <a:cxn ang="0">
                  <a:pos x="9" y="107"/>
                </a:cxn>
                <a:cxn ang="0">
                  <a:pos x="23" y="109"/>
                </a:cxn>
                <a:cxn ang="0">
                  <a:pos x="14" y="92"/>
                </a:cxn>
                <a:cxn ang="0">
                  <a:pos x="12" y="72"/>
                </a:cxn>
                <a:cxn ang="0">
                  <a:pos x="13" y="59"/>
                </a:cxn>
                <a:cxn ang="0">
                  <a:pos x="16" y="47"/>
                </a:cxn>
                <a:cxn ang="0">
                  <a:pos x="29" y="27"/>
                </a:cxn>
                <a:cxn ang="0">
                  <a:pos x="5" y="46"/>
                </a:cxn>
                <a:cxn ang="0">
                  <a:pos x="36" y="136"/>
                </a:cxn>
                <a:cxn ang="0">
                  <a:pos x="76" y="139"/>
                </a:cxn>
                <a:cxn ang="0">
                  <a:pos x="77" y="148"/>
                </a:cxn>
                <a:cxn ang="0">
                  <a:pos x="93" y="146"/>
                </a:cxn>
                <a:cxn ang="0">
                  <a:pos x="108" y="141"/>
                </a:cxn>
                <a:cxn ang="0">
                  <a:pos x="101" y="132"/>
                </a:cxn>
                <a:cxn ang="0">
                  <a:pos x="85" y="136"/>
                </a:cxn>
                <a:cxn ang="0">
                  <a:pos x="66" y="136"/>
                </a:cxn>
                <a:cxn ang="0">
                  <a:pos x="48" y="130"/>
                </a:cxn>
                <a:cxn ang="0">
                  <a:pos x="31" y="132"/>
                </a:cxn>
                <a:cxn ang="0">
                  <a:pos x="131" y="125"/>
                </a:cxn>
                <a:cxn ang="0">
                  <a:pos x="140" y="113"/>
                </a:cxn>
                <a:cxn ang="0">
                  <a:pos x="148" y="99"/>
                </a:cxn>
                <a:cxn ang="0">
                  <a:pos x="151" y="84"/>
                </a:cxn>
                <a:cxn ang="0">
                  <a:pos x="141" y="75"/>
                </a:cxn>
                <a:cxn ang="0">
                  <a:pos x="137" y="98"/>
                </a:cxn>
                <a:cxn ang="0">
                  <a:pos x="125" y="116"/>
                </a:cxn>
              </a:cxnLst>
              <a:rect l="0" t="0" r="r" b="b"/>
              <a:pathLst>
                <a:path w="152" h="148">
                  <a:moveTo>
                    <a:pt x="151" y="58"/>
                  </a:moveTo>
                  <a:lnTo>
                    <a:pt x="149" y="48"/>
                  </a:lnTo>
                  <a:lnTo>
                    <a:pt x="144" y="39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28" y="15"/>
                  </a:lnTo>
                  <a:lnTo>
                    <a:pt x="120" y="9"/>
                  </a:lnTo>
                  <a:lnTo>
                    <a:pt x="111" y="4"/>
                  </a:lnTo>
                  <a:lnTo>
                    <a:pt x="102" y="0"/>
                  </a:lnTo>
                  <a:lnTo>
                    <a:pt x="87" y="3"/>
                  </a:lnTo>
                  <a:lnTo>
                    <a:pt x="72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88" y="8"/>
                  </a:lnTo>
                  <a:lnTo>
                    <a:pt x="98" y="11"/>
                  </a:lnTo>
                  <a:lnTo>
                    <a:pt x="108" y="15"/>
                  </a:lnTo>
                  <a:lnTo>
                    <a:pt x="117" y="21"/>
                  </a:lnTo>
                  <a:lnTo>
                    <a:pt x="125" y="29"/>
                  </a:lnTo>
                  <a:lnTo>
                    <a:pt x="132" y="38"/>
                  </a:lnTo>
                  <a:lnTo>
                    <a:pt x="137" y="47"/>
                  </a:lnTo>
                  <a:lnTo>
                    <a:pt x="140" y="58"/>
                  </a:lnTo>
                  <a:lnTo>
                    <a:pt x="151" y="58"/>
                  </a:lnTo>
                  <a:close/>
                  <a:moveTo>
                    <a:pt x="5" y="46"/>
                  </a:moveTo>
                  <a:lnTo>
                    <a:pt x="3" y="51"/>
                  </a:lnTo>
                  <a:lnTo>
                    <a:pt x="2" y="58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2" y="84"/>
                  </a:lnTo>
                  <a:lnTo>
                    <a:pt x="5" y="95"/>
                  </a:lnTo>
                  <a:lnTo>
                    <a:pt x="9" y="107"/>
                  </a:lnTo>
                  <a:lnTo>
                    <a:pt x="15" y="117"/>
                  </a:lnTo>
                  <a:lnTo>
                    <a:pt x="23" y="109"/>
                  </a:lnTo>
                  <a:lnTo>
                    <a:pt x="18" y="101"/>
                  </a:lnTo>
                  <a:lnTo>
                    <a:pt x="14" y="92"/>
                  </a:lnTo>
                  <a:lnTo>
                    <a:pt x="12" y="82"/>
                  </a:lnTo>
                  <a:lnTo>
                    <a:pt x="12" y="72"/>
                  </a:lnTo>
                  <a:lnTo>
                    <a:pt x="12" y="65"/>
                  </a:lnTo>
                  <a:lnTo>
                    <a:pt x="13" y="59"/>
                  </a:lnTo>
                  <a:lnTo>
                    <a:pt x="14" y="54"/>
                  </a:lnTo>
                  <a:lnTo>
                    <a:pt x="16" y="47"/>
                  </a:lnTo>
                  <a:lnTo>
                    <a:pt x="22" y="37"/>
                  </a:lnTo>
                  <a:lnTo>
                    <a:pt x="29" y="27"/>
                  </a:lnTo>
                  <a:lnTo>
                    <a:pt x="17" y="36"/>
                  </a:lnTo>
                  <a:lnTo>
                    <a:pt x="5" y="46"/>
                  </a:lnTo>
                  <a:close/>
                  <a:moveTo>
                    <a:pt x="31" y="132"/>
                  </a:moveTo>
                  <a:lnTo>
                    <a:pt x="36" y="136"/>
                  </a:lnTo>
                  <a:lnTo>
                    <a:pt x="41" y="139"/>
                  </a:lnTo>
                  <a:lnTo>
                    <a:pt x="76" y="139"/>
                  </a:lnTo>
                  <a:lnTo>
                    <a:pt x="76" y="148"/>
                  </a:lnTo>
                  <a:lnTo>
                    <a:pt x="77" y="148"/>
                  </a:lnTo>
                  <a:lnTo>
                    <a:pt x="85" y="147"/>
                  </a:lnTo>
                  <a:lnTo>
                    <a:pt x="93" y="146"/>
                  </a:lnTo>
                  <a:lnTo>
                    <a:pt x="101" y="144"/>
                  </a:lnTo>
                  <a:lnTo>
                    <a:pt x="108" y="141"/>
                  </a:lnTo>
                  <a:lnTo>
                    <a:pt x="108" y="129"/>
                  </a:lnTo>
                  <a:lnTo>
                    <a:pt x="101" y="132"/>
                  </a:lnTo>
                  <a:lnTo>
                    <a:pt x="93" y="135"/>
                  </a:lnTo>
                  <a:lnTo>
                    <a:pt x="85" y="136"/>
                  </a:lnTo>
                  <a:lnTo>
                    <a:pt x="77" y="137"/>
                  </a:lnTo>
                  <a:lnTo>
                    <a:pt x="66" y="136"/>
                  </a:lnTo>
                  <a:lnTo>
                    <a:pt x="57" y="134"/>
                  </a:lnTo>
                  <a:lnTo>
                    <a:pt x="48" y="130"/>
                  </a:lnTo>
                  <a:lnTo>
                    <a:pt x="39" y="125"/>
                  </a:lnTo>
                  <a:lnTo>
                    <a:pt x="31" y="132"/>
                  </a:lnTo>
                  <a:close/>
                  <a:moveTo>
                    <a:pt x="125" y="130"/>
                  </a:moveTo>
                  <a:lnTo>
                    <a:pt x="131" y="125"/>
                  </a:lnTo>
                  <a:lnTo>
                    <a:pt x="135" y="119"/>
                  </a:lnTo>
                  <a:lnTo>
                    <a:pt x="140" y="113"/>
                  </a:lnTo>
                  <a:lnTo>
                    <a:pt x="144" y="107"/>
                  </a:lnTo>
                  <a:lnTo>
                    <a:pt x="148" y="99"/>
                  </a:lnTo>
                  <a:lnTo>
                    <a:pt x="150" y="92"/>
                  </a:lnTo>
                  <a:lnTo>
                    <a:pt x="151" y="84"/>
                  </a:lnTo>
                  <a:lnTo>
                    <a:pt x="152" y="75"/>
                  </a:lnTo>
                  <a:lnTo>
                    <a:pt x="141" y="75"/>
                  </a:lnTo>
                  <a:lnTo>
                    <a:pt x="140" y="86"/>
                  </a:lnTo>
                  <a:lnTo>
                    <a:pt x="137" y="98"/>
                  </a:lnTo>
                  <a:lnTo>
                    <a:pt x="131" y="107"/>
                  </a:lnTo>
                  <a:lnTo>
                    <a:pt x="125" y="116"/>
                  </a:lnTo>
                  <a:lnTo>
                    <a:pt x="125" y="130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1" name="Freeform 83"/>
            <p:cNvSpPr>
              <a:spLocks noEditPoints="1"/>
            </p:cNvSpPr>
            <p:nvPr/>
          </p:nvSpPr>
          <p:spPr bwMode="auto">
            <a:xfrm>
              <a:off x="7380631" y="4924859"/>
              <a:ext cx="55565" cy="57155"/>
            </a:xfrm>
            <a:custGeom>
              <a:avLst/>
              <a:gdLst/>
              <a:ahLst/>
              <a:cxnLst>
                <a:cxn ang="0">
                  <a:pos x="137" y="45"/>
                </a:cxn>
                <a:cxn ang="0">
                  <a:pos x="127" y="27"/>
                </a:cxn>
                <a:cxn ang="0">
                  <a:pos x="113" y="12"/>
                </a:cxn>
                <a:cxn ang="0">
                  <a:pos x="93" y="3"/>
                </a:cxn>
                <a:cxn ang="0">
                  <a:pos x="73" y="3"/>
                </a:cxn>
                <a:cxn ang="0">
                  <a:pos x="53" y="10"/>
                </a:cxn>
                <a:cxn ang="0">
                  <a:pos x="35" y="18"/>
                </a:cxn>
                <a:cxn ang="0">
                  <a:pos x="17" y="29"/>
                </a:cxn>
                <a:cxn ang="0">
                  <a:pos x="6" y="43"/>
                </a:cxn>
                <a:cxn ang="0">
                  <a:pos x="0" y="61"/>
                </a:cxn>
                <a:cxn ang="0">
                  <a:pos x="1" y="81"/>
                </a:cxn>
                <a:cxn ang="0">
                  <a:pos x="8" y="101"/>
                </a:cxn>
                <a:cxn ang="0">
                  <a:pos x="21" y="103"/>
                </a:cxn>
                <a:cxn ang="0">
                  <a:pos x="14" y="88"/>
                </a:cxn>
                <a:cxn ang="0">
                  <a:pos x="11" y="70"/>
                </a:cxn>
                <a:cxn ang="0">
                  <a:pos x="12" y="57"/>
                </a:cxn>
                <a:cxn ang="0">
                  <a:pos x="16" y="46"/>
                </a:cxn>
                <a:cxn ang="0">
                  <a:pos x="28" y="28"/>
                </a:cxn>
                <a:cxn ang="0">
                  <a:pos x="47" y="15"/>
                </a:cxn>
                <a:cxn ang="0">
                  <a:pos x="59" y="11"/>
                </a:cxn>
                <a:cxn ang="0">
                  <a:pos x="71" y="10"/>
                </a:cxn>
                <a:cxn ang="0">
                  <a:pos x="90" y="13"/>
                </a:cxn>
                <a:cxn ang="0">
                  <a:pos x="108" y="24"/>
                </a:cxn>
                <a:cxn ang="0">
                  <a:pos x="120" y="37"/>
                </a:cxn>
                <a:cxn ang="0">
                  <a:pos x="128" y="56"/>
                </a:cxn>
                <a:cxn ang="0">
                  <a:pos x="29" y="127"/>
                </a:cxn>
                <a:cxn ang="0">
                  <a:pos x="50" y="137"/>
                </a:cxn>
                <a:cxn ang="0">
                  <a:pos x="70" y="141"/>
                </a:cxn>
                <a:cxn ang="0">
                  <a:pos x="79" y="139"/>
                </a:cxn>
                <a:cxn ang="0">
                  <a:pos x="95" y="136"/>
                </a:cxn>
                <a:cxn ang="0">
                  <a:pos x="102" y="120"/>
                </a:cxn>
                <a:cxn ang="0">
                  <a:pos x="87" y="127"/>
                </a:cxn>
                <a:cxn ang="0">
                  <a:pos x="71" y="129"/>
                </a:cxn>
                <a:cxn ang="0">
                  <a:pos x="52" y="127"/>
                </a:cxn>
                <a:cxn ang="0">
                  <a:pos x="36" y="119"/>
                </a:cxn>
                <a:cxn ang="0">
                  <a:pos x="119" y="121"/>
                </a:cxn>
                <a:cxn ang="0">
                  <a:pos x="127" y="111"/>
                </a:cxn>
                <a:cxn ang="0">
                  <a:pos x="134" y="100"/>
                </a:cxn>
                <a:cxn ang="0">
                  <a:pos x="138" y="87"/>
                </a:cxn>
                <a:cxn ang="0">
                  <a:pos x="141" y="73"/>
                </a:cxn>
                <a:cxn ang="0">
                  <a:pos x="129" y="82"/>
                </a:cxn>
                <a:cxn ang="0">
                  <a:pos x="123" y="98"/>
                </a:cxn>
                <a:cxn ang="0">
                  <a:pos x="119" y="106"/>
                </a:cxn>
              </a:cxnLst>
              <a:rect l="0" t="0" r="r" b="b"/>
              <a:pathLst>
                <a:path w="141" h="141">
                  <a:moveTo>
                    <a:pt x="140" y="56"/>
                  </a:moveTo>
                  <a:lnTo>
                    <a:pt x="137" y="45"/>
                  </a:lnTo>
                  <a:lnTo>
                    <a:pt x="133" y="36"/>
                  </a:lnTo>
                  <a:lnTo>
                    <a:pt x="127" y="27"/>
                  </a:lnTo>
                  <a:lnTo>
                    <a:pt x="120" y="19"/>
                  </a:lnTo>
                  <a:lnTo>
                    <a:pt x="113" y="12"/>
                  </a:lnTo>
                  <a:lnTo>
                    <a:pt x="104" y="7"/>
                  </a:lnTo>
                  <a:lnTo>
                    <a:pt x="93" y="3"/>
                  </a:lnTo>
                  <a:lnTo>
                    <a:pt x="83" y="0"/>
                  </a:lnTo>
                  <a:lnTo>
                    <a:pt x="73" y="3"/>
                  </a:lnTo>
                  <a:lnTo>
                    <a:pt x="63" y="6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5" y="18"/>
                  </a:lnTo>
                  <a:lnTo>
                    <a:pt x="26" y="24"/>
                  </a:lnTo>
                  <a:lnTo>
                    <a:pt x="17" y="29"/>
                  </a:lnTo>
                  <a:lnTo>
                    <a:pt x="9" y="35"/>
                  </a:lnTo>
                  <a:lnTo>
                    <a:pt x="6" y="43"/>
                  </a:lnTo>
                  <a:lnTo>
                    <a:pt x="2" y="52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1" y="81"/>
                  </a:lnTo>
                  <a:lnTo>
                    <a:pt x="3" y="92"/>
                  </a:lnTo>
                  <a:lnTo>
                    <a:pt x="8" y="101"/>
                  </a:lnTo>
                  <a:lnTo>
                    <a:pt x="14" y="111"/>
                  </a:lnTo>
                  <a:lnTo>
                    <a:pt x="21" y="103"/>
                  </a:lnTo>
                  <a:lnTo>
                    <a:pt x="17" y="96"/>
                  </a:lnTo>
                  <a:lnTo>
                    <a:pt x="14" y="88"/>
                  </a:lnTo>
                  <a:lnTo>
                    <a:pt x="11" y="79"/>
                  </a:lnTo>
                  <a:lnTo>
                    <a:pt x="11" y="70"/>
                  </a:lnTo>
                  <a:lnTo>
                    <a:pt x="11" y="64"/>
                  </a:lnTo>
                  <a:lnTo>
                    <a:pt x="12" y="57"/>
                  </a:lnTo>
                  <a:lnTo>
                    <a:pt x="14" y="52"/>
                  </a:lnTo>
                  <a:lnTo>
                    <a:pt x="16" y="46"/>
                  </a:lnTo>
                  <a:lnTo>
                    <a:pt x="21" y="36"/>
                  </a:lnTo>
                  <a:lnTo>
                    <a:pt x="28" y="28"/>
                  </a:lnTo>
                  <a:lnTo>
                    <a:pt x="37" y="20"/>
                  </a:lnTo>
                  <a:lnTo>
                    <a:pt x="47" y="15"/>
                  </a:lnTo>
                  <a:lnTo>
                    <a:pt x="53" y="12"/>
                  </a:lnTo>
                  <a:lnTo>
                    <a:pt x="59" y="11"/>
                  </a:lnTo>
                  <a:lnTo>
                    <a:pt x="64" y="10"/>
                  </a:lnTo>
                  <a:lnTo>
                    <a:pt x="71" y="10"/>
                  </a:lnTo>
                  <a:lnTo>
                    <a:pt x="81" y="11"/>
                  </a:lnTo>
                  <a:lnTo>
                    <a:pt x="90" y="13"/>
                  </a:lnTo>
                  <a:lnTo>
                    <a:pt x="99" y="18"/>
                  </a:lnTo>
                  <a:lnTo>
                    <a:pt x="108" y="24"/>
                  </a:lnTo>
                  <a:lnTo>
                    <a:pt x="115" y="30"/>
                  </a:lnTo>
                  <a:lnTo>
                    <a:pt x="120" y="37"/>
                  </a:lnTo>
                  <a:lnTo>
                    <a:pt x="125" y="46"/>
                  </a:lnTo>
                  <a:lnTo>
                    <a:pt x="128" y="56"/>
                  </a:lnTo>
                  <a:lnTo>
                    <a:pt x="140" y="56"/>
                  </a:lnTo>
                  <a:close/>
                  <a:moveTo>
                    <a:pt x="29" y="127"/>
                  </a:moveTo>
                  <a:lnTo>
                    <a:pt x="38" y="133"/>
                  </a:lnTo>
                  <a:lnTo>
                    <a:pt x="50" y="137"/>
                  </a:lnTo>
                  <a:lnTo>
                    <a:pt x="70" y="137"/>
                  </a:lnTo>
                  <a:lnTo>
                    <a:pt x="70" y="141"/>
                  </a:lnTo>
                  <a:lnTo>
                    <a:pt x="71" y="141"/>
                  </a:lnTo>
                  <a:lnTo>
                    <a:pt x="79" y="139"/>
                  </a:lnTo>
                  <a:lnTo>
                    <a:pt x="87" y="138"/>
                  </a:lnTo>
                  <a:lnTo>
                    <a:pt x="95" y="136"/>
                  </a:lnTo>
                  <a:lnTo>
                    <a:pt x="102" y="133"/>
                  </a:lnTo>
                  <a:lnTo>
                    <a:pt x="102" y="120"/>
                  </a:lnTo>
                  <a:lnTo>
                    <a:pt x="95" y="125"/>
                  </a:lnTo>
                  <a:lnTo>
                    <a:pt x="87" y="127"/>
                  </a:lnTo>
                  <a:lnTo>
                    <a:pt x="79" y="129"/>
                  </a:lnTo>
                  <a:lnTo>
                    <a:pt x="71" y="129"/>
                  </a:lnTo>
                  <a:lnTo>
                    <a:pt x="61" y="128"/>
                  </a:lnTo>
                  <a:lnTo>
                    <a:pt x="52" y="127"/>
                  </a:lnTo>
                  <a:lnTo>
                    <a:pt x="44" y="124"/>
                  </a:lnTo>
                  <a:lnTo>
                    <a:pt x="36" y="119"/>
                  </a:lnTo>
                  <a:lnTo>
                    <a:pt x="29" y="127"/>
                  </a:lnTo>
                  <a:close/>
                  <a:moveTo>
                    <a:pt x="119" y="121"/>
                  </a:moveTo>
                  <a:lnTo>
                    <a:pt x="124" y="116"/>
                  </a:lnTo>
                  <a:lnTo>
                    <a:pt x="127" y="111"/>
                  </a:lnTo>
                  <a:lnTo>
                    <a:pt x="132" y="106"/>
                  </a:lnTo>
                  <a:lnTo>
                    <a:pt x="134" y="100"/>
                  </a:lnTo>
                  <a:lnTo>
                    <a:pt x="137" y="93"/>
                  </a:lnTo>
                  <a:lnTo>
                    <a:pt x="138" y="87"/>
                  </a:lnTo>
                  <a:lnTo>
                    <a:pt x="141" y="80"/>
                  </a:lnTo>
                  <a:lnTo>
                    <a:pt x="141" y="73"/>
                  </a:lnTo>
                  <a:lnTo>
                    <a:pt x="131" y="73"/>
                  </a:lnTo>
                  <a:lnTo>
                    <a:pt x="129" y="82"/>
                  </a:lnTo>
                  <a:lnTo>
                    <a:pt x="126" y="91"/>
                  </a:lnTo>
                  <a:lnTo>
                    <a:pt x="123" y="98"/>
                  </a:lnTo>
                  <a:lnTo>
                    <a:pt x="118" y="106"/>
                  </a:lnTo>
                  <a:lnTo>
                    <a:pt x="119" y="106"/>
                  </a:lnTo>
                  <a:lnTo>
                    <a:pt x="119" y="121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2" name="Freeform 84"/>
            <p:cNvSpPr>
              <a:spLocks noEditPoints="1"/>
            </p:cNvSpPr>
            <p:nvPr/>
          </p:nvSpPr>
          <p:spPr bwMode="auto">
            <a:xfrm>
              <a:off x="7382219" y="4928034"/>
              <a:ext cx="50802" cy="50805"/>
            </a:xfrm>
            <a:custGeom>
              <a:avLst/>
              <a:gdLst/>
              <a:ahLst/>
              <a:cxnLst>
                <a:cxn ang="0">
                  <a:pos x="125" y="41"/>
                </a:cxn>
                <a:cxn ang="0">
                  <a:pos x="113" y="23"/>
                </a:cxn>
                <a:cxn ang="0">
                  <a:pos x="96" y="9"/>
                </a:cxn>
                <a:cxn ang="0">
                  <a:pos x="76" y="2"/>
                </a:cxn>
                <a:cxn ang="0">
                  <a:pos x="63" y="0"/>
                </a:cxn>
                <a:cxn ang="0">
                  <a:pos x="49" y="5"/>
                </a:cxn>
                <a:cxn ang="0">
                  <a:pos x="28" y="15"/>
                </a:cxn>
                <a:cxn ang="0">
                  <a:pos x="10" y="31"/>
                </a:cxn>
                <a:cxn ang="0">
                  <a:pos x="2" y="48"/>
                </a:cxn>
                <a:cxn ang="0">
                  <a:pos x="0" y="59"/>
                </a:cxn>
                <a:cxn ang="0">
                  <a:pos x="0" y="76"/>
                </a:cxn>
                <a:cxn ang="0">
                  <a:pos x="6" y="95"/>
                </a:cxn>
                <a:cxn ang="0">
                  <a:pos x="19" y="95"/>
                </a:cxn>
                <a:cxn ang="0">
                  <a:pos x="12" y="81"/>
                </a:cxn>
                <a:cxn ang="0">
                  <a:pos x="10" y="66"/>
                </a:cxn>
                <a:cxn ang="0">
                  <a:pos x="14" y="44"/>
                </a:cxn>
                <a:cxn ang="0">
                  <a:pos x="27" y="27"/>
                </a:cxn>
                <a:cxn ang="0">
                  <a:pos x="44" y="16"/>
                </a:cxn>
                <a:cxn ang="0">
                  <a:pos x="65" y="12"/>
                </a:cxn>
                <a:cxn ang="0">
                  <a:pos x="83" y="14"/>
                </a:cxn>
                <a:cxn ang="0">
                  <a:pos x="98" y="23"/>
                </a:cxn>
                <a:cxn ang="0">
                  <a:pos x="110" y="35"/>
                </a:cxn>
                <a:cxn ang="0">
                  <a:pos x="117" y="52"/>
                </a:cxn>
                <a:cxn ang="0">
                  <a:pos x="27" y="119"/>
                </a:cxn>
                <a:cxn ang="0">
                  <a:pos x="45" y="128"/>
                </a:cxn>
                <a:cxn ang="0">
                  <a:pos x="65" y="131"/>
                </a:cxn>
                <a:cxn ang="0">
                  <a:pos x="81" y="129"/>
                </a:cxn>
                <a:cxn ang="0">
                  <a:pos x="96" y="123"/>
                </a:cxn>
                <a:cxn ang="0">
                  <a:pos x="89" y="114"/>
                </a:cxn>
                <a:cxn ang="0">
                  <a:pos x="73" y="120"/>
                </a:cxn>
                <a:cxn ang="0">
                  <a:pos x="56" y="120"/>
                </a:cxn>
                <a:cxn ang="0">
                  <a:pos x="41" y="115"/>
                </a:cxn>
                <a:cxn ang="0">
                  <a:pos x="27" y="119"/>
                </a:cxn>
                <a:cxn ang="0">
                  <a:pos x="119" y="101"/>
                </a:cxn>
                <a:cxn ang="0">
                  <a:pos x="128" y="80"/>
                </a:cxn>
                <a:cxn ang="0">
                  <a:pos x="119" y="69"/>
                </a:cxn>
                <a:cxn ang="0">
                  <a:pos x="114" y="87"/>
                </a:cxn>
                <a:cxn ang="0">
                  <a:pos x="105" y="102"/>
                </a:cxn>
                <a:cxn ang="0">
                  <a:pos x="113" y="110"/>
                </a:cxn>
              </a:cxnLst>
              <a:rect l="0" t="0" r="r" b="b"/>
              <a:pathLst>
                <a:path w="129" h="131">
                  <a:moveTo>
                    <a:pt x="128" y="52"/>
                  </a:moveTo>
                  <a:lnTo>
                    <a:pt x="125" y="41"/>
                  </a:lnTo>
                  <a:lnTo>
                    <a:pt x="120" y="32"/>
                  </a:lnTo>
                  <a:lnTo>
                    <a:pt x="113" y="23"/>
                  </a:lnTo>
                  <a:lnTo>
                    <a:pt x="105" y="15"/>
                  </a:lnTo>
                  <a:lnTo>
                    <a:pt x="96" y="9"/>
                  </a:lnTo>
                  <a:lnTo>
                    <a:pt x="86" y="5"/>
                  </a:lnTo>
                  <a:lnTo>
                    <a:pt x="7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49" y="5"/>
                  </a:lnTo>
                  <a:lnTo>
                    <a:pt x="38" y="9"/>
                  </a:lnTo>
                  <a:lnTo>
                    <a:pt x="28" y="15"/>
                  </a:lnTo>
                  <a:lnTo>
                    <a:pt x="17" y="21"/>
                  </a:lnTo>
                  <a:lnTo>
                    <a:pt x="10" y="31"/>
                  </a:lnTo>
                  <a:lnTo>
                    <a:pt x="4" y="41"/>
                  </a:lnTo>
                  <a:lnTo>
                    <a:pt x="2" y="48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6"/>
                  </a:lnTo>
                  <a:lnTo>
                    <a:pt x="2" y="86"/>
                  </a:lnTo>
                  <a:lnTo>
                    <a:pt x="6" y="95"/>
                  </a:lnTo>
                  <a:lnTo>
                    <a:pt x="11" y="103"/>
                  </a:lnTo>
                  <a:lnTo>
                    <a:pt x="19" y="95"/>
                  </a:lnTo>
                  <a:lnTo>
                    <a:pt x="15" y="88"/>
                  </a:lnTo>
                  <a:lnTo>
                    <a:pt x="12" y="81"/>
                  </a:lnTo>
                  <a:lnTo>
                    <a:pt x="11" y="74"/>
                  </a:lnTo>
                  <a:lnTo>
                    <a:pt x="10" y="66"/>
                  </a:lnTo>
                  <a:lnTo>
                    <a:pt x="11" y="54"/>
                  </a:lnTo>
                  <a:lnTo>
                    <a:pt x="14" y="44"/>
                  </a:lnTo>
                  <a:lnTo>
                    <a:pt x="20" y="35"/>
                  </a:lnTo>
                  <a:lnTo>
                    <a:pt x="27" y="27"/>
                  </a:lnTo>
                  <a:lnTo>
                    <a:pt x="35" y="21"/>
                  </a:lnTo>
                  <a:lnTo>
                    <a:pt x="44" y="16"/>
                  </a:lnTo>
                  <a:lnTo>
                    <a:pt x="54" y="13"/>
                  </a:lnTo>
                  <a:lnTo>
                    <a:pt x="65" y="12"/>
                  </a:lnTo>
                  <a:lnTo>
                    <a:pt x="74" y="12"/>
                  </a:lnTo>
                  <a:lnTo>
                    <a:pt x="83" y="14"/>
                  </a:lnTo>
                  <a:lnTo>
                    <a:pt x="91" y="18"/>
                  </a:lnTo>
                  <a:lnTo>
                    <a:pt x="98" y="23"/>
                  </a:lnTo>
                  <a:lnTo>
                    <a:pt x="104" y="29"/>
                  </a:lnTo>
                  <a:lnTo>
                    <a:pt x="110" y="35"/>
                  </a:lnTo>
                  <a:lnTo>
                    <a:pt x="114" y="43"/>
                  </a:lnTo>
                  <a:lnTo>
                    <a:pt x="117" y="52"/>
                  </a:lnTo>
                  <a:lnTo>
                    <a:pt x="128" y="52"/>
                  </a:lnTo>
                  <a:close/>
                  <a:moveTo>
                    <a:pt x="27" y="119"/>
                  </a:moveTo>
                  <a:lnTo>
                    <a:pt x="36" y="124"/>
                  </a:lnTo>
                  <a:lnTo>
                    <a:pt x="45" y="128"/>
                  </a:lnTo>
                  <a:lnTo>
                    <a:pt x="54" y="130"/>
                  </a:lnTo>
                  <a:lnTo>
                    <a:pt x="65" y="131"/>
                  </a:lnTo>
                  <a:lnTo>
                    <a:pt x="73" y="130"/>
                  </a:lnTo>
                  <a:lnTo>
                    <a:pt x="81" y="129"/>
                  </a:lnTo>
                  <a:lnTo>
                    <a:pt x="89" y="126"/>
                  </a:lnTo>
                  <a:lnTo>
                    <a:pt x="96" y="123"/>
                  </a:lnTo>
                  <a:lnTo>
                    <a:pt x="96" y="110"/>
                  </a:lnTo>
                  <a:lnTo>
                    <a:pt x="89" y="114"/>
                  </a:lnTo>
                  <a:lnTo>
                    <a:pt x="82" y="117"/>
                  </a:lnTo>
                  <a:lnTo>
                    <a:pt x="73" y="120"/>
                  </a:lnTo>
                  <a:lnTo>
                    <a:pt x="65" y="120"/>
                  </a:lnTo>
                  <a:lnTo>
                    <a:pt x="56" y="120"/>
                  </a:lnTo>
                  <a:lnTo>
                    <a:pt x="48" y="117"/>
                  </a:lnTo>
                  <a:lnTo>
                    <a:pt x="41" y="115"/>
                  </a:lnTo>
                  <a:lnTo>
                    <a:pt x="35" y="111"/>
                  </a:lnTo>
                  <a:lnTo>
                    <a:pt x="27" y="119"/>
                  </a:lnTo>
                  <a:close/>
                  <a:moveTo>
                    <a:pt x="113" y="110"/>
                  </a:moveTo>
                  <a:lnTo>
                    <a:pt x="119" y="101"/>
                  </a:lnTo>
                  <a:lnTo>
                    <a:pt x="125" y="92"/>
                  </a:lnTo>
                  <a:lnTo>
                    <a:pt x="128" y="80"/>
                  </a:lnTo>
                  <a:lnTo>
                    <a:pt x="129" y="69"/>
                  </a:lnTo>
                  <a:lnTo>
                    <a:pt x="119" y="69"/>
                  </a:lnTo>
                  <a:lnTo>
                    <a:pt x="118" y="78"/>
                  </a:lnTo>
                  <a:lnTo>
                    <a:pt x="114" y="87"/>
                  </a:lnTo>
                  <a:lnTo>
                    <a:pt x="111" y="95"/>
                  </a:lnTo>
                  <a:lnTo>
                    <a:pt x="105" y="102"/>
                  </a:lnTo>
                  <a:lnTo>
                    <a:pt x="113" y="102"/>
                  </a:lnTo>
                  <a:lnTo>
                    <a:pt x="113" y="110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3" name="Freeform 85"/>
            <p:cNvSpPr>
              <a:spLocks noEditPoints="1"/>
            </p:cNvSpPr>
            <p:nvPr/>
          </p:nvSpPr>
          <p:spPr bwMode="auto">
            <a:xfrm>
              <a:off x="7383806" y="4929622"/>
              <a:ext cx="47627" cy="47629"/>
            </a:xfrm>
            <a:custGeom>
              <a:avLst/>
              <a:gdLst/>
              <a:ahLst/>
              <a:cxnLst>
                <a:cxn ang="0">
                  <a:pos x="114" y="36"/>
                </a:cxn>
                <a:cxn ang="0">
                  <a:pos x="104" y="20"/>
                </a:cxn>
                <a:cxn ang="0">
                  <a:pos x="88" y="8"/>
                </a:cxn>
                <a:cxn ang="0">
                  <a:pos x="70" y="1"/>
                </a:cxn>
                <a:cxn ang="0">
                  <a:pos x="53" y="0"/>
                </a:cxn>
                <a:cxn ang="0">
                  <a:pos x="42" y="2"/>
                </a:cxn>
                <a:cxn ang="0">
                  <a:pos x="26" y="10"/>
                </a:cxn>
                <a:cxn ang="0">
                  <a:pos x="10" y="26"/>
                </a:cxn>
                <a:cxn ang="0">
                  <a:pos x="3" y="42"/>
                </a:cxn>
                <a:cxn ang="0">
                  <a:pos x="0" y="54"/>
                </a:cxn>
                <a:cxn ang="0">
                  <a:pos x="0" y="69"/>
                </a:cxn>
                <a:cxn ang="0">
                  <a:pos x="6" y="86"/>
                </a:cxn>
                <a:cxn ang="0">
                  <a:pos x="18" y="86"/>
                </a:cxn>
                <a:cxn ang="0">
                  <a:pos x="13" y="73"/>
                </a:cxn>
                <a:cxn ang="0">
                  <a:pos x="10" y="60"/>
                </a:cxn>
                <a:cxn ang="0">
                  <a:pos x="15" y="41"/>
                </a:cxn>
                <a:cxn ang="0">
                  <a:pos x="25" y="25"/>
                </a:cxn>
                <a:cxn ang="0">
                  <a:pos x="41" y="15"/>
                </a:cxn>
                <a:cxn ang="0">
                  <a:pos x="60" y="11"/>
                </a:cxn>
                <a:cxn ang="0">
                  <a:pos x="76" y="14"/>
                </a:cxn>
                <a:cxn ang="0">
                  <a:pos x="89" y="20"/>
                </a:cxn>
                <a:cxn ang="0">
                  <a:pos x="99" y="32"/>
                </a:cxn>
                <a:cxn ang="0">
                  <a:pos x="106" y="46"/>
                </a:cxn>
                <a:cxn ang="0">
                  <a:pos x="25" y="109"/>
                </a:cxn>
                <a:cxn ang="0">
                  <a:pos x="41" y="117"/>
                </a:cxn>
                <a:cxn ang="0">
                  <a:pos x="60" y="119"/>
                </a:cxn>
                <a:cxn ang="0">
                  <a:pos x="76" y="117"/>
                </a:cxn>
                <a:cxn ang="0">
                  <a:pos x="91" y="110"/>
                </a:cxn>
                <a:cxn ang="0">
                  <a:pos x="84" y="102"/>
                </a:cxn>
                <a:cxn ang="0">
                  <a:pos x="68" y="108"/>
                </a:cxn>
                <a:cxn ang="0">
                  <a:pos x="52" y="108"/>
                </a:cxn>
                <a:cxn ang="0">
                  <a:pos x="39" y="104"/>
                </a:cxn>
                <a:cxn ang="0">
                  <a:pos x="25" y="109"/>
                </a:cxn>
                <a:cxn ang="0">
                  <a:pos x="112" y="88"/>
                </a:cxn>
                <a:cxn ang="0">
                  <a:pos x="118" y="72"/>
                </a:cxn>
                <a:cxn ang="0">
                  <a:pos x="108" y="63"/>
                </a:cxn>
                <a:cxn ang="0">
                  <a:pos x="104" y="81"/>
                </a:cxn>
                <a:cxn ang="0">
                  <a:pos x="93" y="96"/>
                </a:cxn>
              </a:cxnLst>
              <a:rect l="0" t="0" r="r" b="b"/>
              <a:pathLst>
                <a:path w="120" h="119">
                  <a:moveTo>
                    <a:pt x="117" y="46"/>
                  </a:moveTo>
                  <a:lnTo>
                    <a:pt x="114" y="36"/>
                  </a:lnTo>
                  <a:lnTo>
                    <a:pt x="109" y="27"/>
                  </a:lnTo>
                  <a:lnTo>
                    <a:pt x="104" y="20"/>
                  </a:lnTo>
                  <a:lnTo>
                    <a:pt x="97" y="14"/>
                  </a:lnTo>
                  <a:lnTo>
                    <a:pt x="88" y="8"/>
                  </a:lnTo>
                  <a:lnTo>
                    <a:pt x="79" y="3"/>
                  </a:lnTo>
                  <a:lnTo>
                    <a:pt x="70" y="1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48" y="1"/>
                  </a:lnTo>
                  <a:lnTo>
                    <a:pt x="42" y="2"/>
                  </a:lnTo>
                  <a:lnTo>
                    <a:pt x="36" y="5"/>
                  </a:lnTo>
                  <a:lnTo>
                    <a:pt x="26" y="10"/>
                  </a:lnTo>
                  <a:lnTo>
                    <a:pt x="17" y="18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3" y="42"/>
                  </a:lnTo>
                  <a:lnTo>
                    <a:pt x="1" y="47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9"/>
                  </a:lnTo>
                  <a:lnTo>
                    <a:pt x="3" y="78"/>
                  </a:lnTo>
                  <a:lnTo>
                    <a:pt x="6" y="86"/>
                  </a:lnTo>
                  <a:lnTo>
                    <a:pt x="10" y="93"/>
                  </a:lnTo>
                  <a:lnTo>
                    <a:pt x="18" y="86"/>
                  </a:lnTo>
                  <a:lnTo>
                    <a:pt x="15" y="79"/>
                  </a:lnTo>
                  <a:lnTo>
                    <a:pt x="13" y="73"/>
                  </a:lnTo>
                  <a:lnTo>
                    <a:pt x="12" y="66"/>
                  </a:lnTo>
                  <a:lnTo>
                    <a:pt x="10" y="60"/>
                  </a:lnTo>
                  <a:lnTo>
                    <a:pt x="12" y="50"/>
                  </a:lnTo>
                  <a:lnTo>
                    <a:pt x="15" y="41"/>
                  </a:lnTo>
                  <a:lnTo>
                    <a:pt x="19" y="33"/>
                  </a:lnTo>
                  <a:lnTo>
                    <a:pt x="25" y="25"/>
                  </a:lnTo>
                  <a:lnTo>
                    <a:pt x="32" y="19"/>
                  </a:lnTo>
                  <a:lnTo>
                    <a:pt x="41" y="15"/>
                  </a:lnTo>
                  <a:lnTo>
                    <a:pt x="50" y="11"/>
                  </a:lnTo>
                  <a:lnTo>
                    <a:pt x="60" y="11"/>
                  </a:lnTo>
                  <a:lnTo>
                    <a:pt x="68" y="11"/>
                  </a:lnTo>
                  <a:lnTo>
                    <a:pt x="76" y="14"/>
                  </a:lnTo>
                  <a:lnTo>
                    <a:pt x="82" y="17"/>
                  </a:lnTo>
                  <a:lnTo>
                    <a:pt x="89" y="20"/>
                  </a:lnTo>
                  <a:lnTo>
                    <a:pt x="95" y="26"/>
                  </a:lnTo>
                  <a:lnTo>
                    <a:pt x="99" y="32"/>
                  </a:lnTo>
                  <a:lnTo>
                    <a:pt x="104" y="38"/>
                  </a:lnTo>
                  <a:lnTo>
                    <a:pt x="106" y="46"/>
                  </a:lnTo>
                  <a:lnTo>
                    <a:pt x="117" y="46"/>
                  </a:lnTo>
                  <a:close/>
                  <a:moveTo>
                    <a:pt x="25" y="109"/>
                  </a:moveTo>
                  <a:lnTo>
                    <a:pt x="33" y="114"/>
                  </a:lnTo>
                  <a:lnTo>
                    <a:pt x="41" y="117"/>
                  </a:lnTo>
                  <a:lnTo>
                    <a:pt x="50" y="118"/>
                  </a:lnTo>
                  <a:lnTo>
                    <a:pt x="60" y="119"/>
                  </a:lnTo>
                  <a:lnTo>
                    <a:pt x="68" y="119"/>
                  </a:lnTo>
                  <a:lnTo>
                    <a:pt x="76" y="117"/>
                  </a:lnTo>
                  <a:lnTo>
                    <a:pt x="84" y="115"/>
                  </a:lnTo>
                  <a:lnTo>
                    <a:pt x="91" y="110"/>
                  </a:lnTo>
                  <a:lnTo>
                    <a:pt x="91" y="97"/>
                  </a:lnTo>
                  <a:lnTo>
                    <a:pt x="84" y="102"/>
                  </a:lnTo>
                  <a:lnTo>
                    <a:pt x="77" y="106"/>
                  </a:lnTo>
                  <a:lnTo>
                    <a:pt x="68" y="108"/>
                  </a:lnTo>
                  <a:lnTo>
                    <a:pt x="60" y="108"/>
                  </a:lnTo>
                  <a:lnTo>
                    <a:pt x="52" y="108"/>
                  </a:lnTo>
                  <a:lnTo>
                    <a:pt x="45" y="107"/>
                  </a:lnTo>
                  <a:lnTo>
                    <a:pt x="39" y="104"/>
                  </a:lnTo>
                  <a:lnTo>
                    <a:pt x="33" y="100"/>
                  </a:lnTo>
                  <a:lnTo>
                    <a:pt x="25" y="109"/>
                  </a:lnTo>
                  <a:close/>
                  <a:moveTo>
                    <a:pt x="107" y="96"/>
                  </a:moveTo>
                  <a:lnTo>
                    <a:pt x="112" y="88"/>
                  </a:lnTo>
                  <a:lnTo>
                    <a:pt x="115" y="81"/>
                  </a:lnTo>
                  <a:lnTo>
                    <a:pt x="118" y="72"/>
                  </a:lnTo>
                  <a:lnTo>
                    <a:pt x="120" y="63"/>
                  </a:lnTo>
                  <a:lnTo>
                    <a:pt x="108" y="63"/>
                  </a:lnTo>
                  <a:lnTo>
                    <a:pt x="107" y="73"/>
                  </a:lnTo>
                  <a:lnTo>
                    <a:pt x="104" y="81"/>
                  </a:lnTo>
                  <a:lnTo>
                    <a:pt x="99" y="89"/>
                  </a:lnTo>
                  <a:lnTo>
                    <a:pt x="93" y="96"/>
                  </a:lnTo>
                  <a:lnTo>
                    <a:pt x="107" y="96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4" name="Freeform 86"/>
            <p:cNvSpPr>
              <a:spLocks noEditPoints="1"/>
            </p:cNvSpPr>
            <p:nvPr/>
          </p:nvSpPr>
          <p:spPr bwMode="auto">
            <a:xfrm>
              <a:off x="7385394" y="4931210"/>
              <a:ext cx="44452" cy="42866"/>
            </a:xfrm>
            <a:custGeom>
              <a:avLst/>
              <a:gdLst/>
              <a:ahLst/>
              <a:cxnLst>
                <a:cxn ang="0">
                  <a:pos x="104" y="31"/>
                </a:cxn>
                <a:cxn ang="0">
                  <a:pos x="94" y="17"/>
                </a:cxn>
                <a:cxn ang="0">
                  <a:pos x="81" y="6"/>
                </a:cxn>
                <a:cxn ang="0">
                  <a:pos x="64" y="0"/>
                </a:cxn>
                <a:cxn ang="0">
                  <a:pos x="44" y="1"/>
                </a:cxn>
                <a:cxn ang="0">
                  <a:pos x="25" y="9"/>
                </a:cxn>
                <a:cxn ang="0">
                  <a:pos x="10" y="23"/>
                </a:cxn>
                <a:cxn ang="0">
                  <a:pos x="1" y="42"/>
                </a:cxn>
                <a:cxn ang="0">
                  <a:pos x="1" y="62"/>
                </a:cxn>
                <a:cxn ang="0">
                  <a:pos x="5" y="76"/>
                </a:cxn>
                <a:cxn ang="0">
                  <a:pos x="17" y="75"/>
                </a:cxn>
                <a:cxn ang="0">
                  <a:pos x="12" y="65"/>
                </a:cxn>
                <a:cxn ang="0">
                  <a:pos x="11" y="54"/>
                </a:cxn>
                <a:cxn ang="0">
                  <a:pos x="14" y="37"/>
                </a:cxn>
                <a:cxn ang="0">
                  <a:pos x="23" y="23"/>
                </a:cxn>
                <a:cxn ang="0">
                  <a:pos x="38" y="13"/>
                </a:cxn>
                <a:cxn ang="0">
                  <a:pos x="55" y="10"/>
                </a:cxn>
                <a:cxn ang="0">
                  <a:pos x="68" y="12"/>
                </a:cxn>
                <a:cxn ang="0">
                  <a:pos x="80" y="19"/>
                </a:cxn>
                <a:cxn ang="0">
                  <a:pos x="90" y="28"/>
                </a:cxn>
                <a:cxn ang="0">
                  <a:pos x="95" y="40"/>
                </a:cxn>
                <a:cxn ang="0">
                  <a:pos x="25" y="99"/>
                </a:cxn>
                <a:cxn ang="0">
                  <a:pos x="38" y="105"/>
                </a:cxn>
                <a:cxn ang="0">
                  <a:pos x="55" y="108"/>
                </a:cxn>
                <a:cxn ang="0">
                  <a:pos x="72" y="105"/>
                </a:cxn>
                <a:cxn ang="0">
                  <a:pos x="86" y="98"/>
                </a:cxn>
                <a:cxn ang="0">
                  <a:pos x="95" y="90"/>
                </a:cxn>
                <a:cxn ang="0">
                  <a:pos x="104" y="75"/>
                </a:cxn>
                <a:cxn ang="0">
                  <a:pos x="109" y="57"/>
                </a:cxn>
                <a:cxn ang="0">
                  <a:pos x="97" y="66"/>
                </a:cxn>
                <a:cxn ang="0">
                  <a:pos x="89" y="80"/>
                </a:cxn>
                <a:cxn ang="0">
                  <a:pos x="77" y="91"/>
                </a:cxn>
                <a:cxn ang="0">
                  <a:pos x="63" y="96"/>
                </a:cxn>
                <a:cxn ang="0">
                  <a:pos x="48" y="96"/>
                </a:cxn>
                <a:cxn ang="0">
                  <a:pos x="37" y="93"/>
                </a:cxn>
                <a:cxn ang="0">
                  <a:pos x="25" y="99"/>
                </a:cxn>
              </a:cxnLst>
              <a:rect l="0" t="0" r="r" b="b"/>
              <a:pathLst>
                <a:path w="109" h="108">
                  <a:moveTo>
                    <a:pt x="107" y="40"/>
                  </a:moveTo>
                  <a:lnTo>
                    <a:pt x="104" y="31"/>
                  </a:lnTo>
                  <a:lnTo>
                    <a:pt x="100" y="23"/>
                  </a:lnTo>
                  <a:lnTo>
                    <a:pt x="94" y="17"/>
                  </a:lnTo>
                  <a:lnTo>
                    <a:pt x="88" y="11"/>
                  </a:lnTo>
                  <a:lnTo>
                    <a:pt x="81" y="6"/>
                  </a:lnTo>
                  <a:lnTo>
                    <a:pt x="73" y="2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44" y="1"/>
                  </a:lnTo>
                  <a:lnTo>
                    <a:pt x="34" y="4"/>
                  </a:lnTo>
                  <a:lnTo>
                    <a:pt x="25" y="9"/>
                  </a:lnTo>
                  <a:lnTo>
                    <a:pt x="17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1" y="42"/>
                  </a:lnTo>
                  <a:lnTo>
                    <a:pt x="0" y="54"/>
                  </a:lnTo>
                  <a:lnTo>
                    <a:pt x="1" y="62"/>
                  </a:lnTo>
                  <a:lnTo>
                    <a:pt x="2" y="69"/>
                  </a:lnTo>
                  <a:lnTo>
                    <a:pt x="5" y="76"/>
                  </a:lnTo>
                  <a:lnTo>
                    <a:pt x="9" y="83"/>
                  </a:lnTo>
                  <a:lnTo>
                    <a:pt x="17" y="75"/>
                  </a:lnTo>
                  <a:lnTo>
                    <a:pt x="14" y="71"/>
                  </a:lnTo>
                  <a:lnTo>
                    <a:pt x="12" y="65"/>
                  </a:lnTo>
                  <a:lnTo>
                    <a:pt x="11" y="59"/>
                  </a:lnTo>
                  <a:lnTo>
                    <a:pt x="11" y="54"/>
                  </a:lnTo>
                  <a:lnTo>
                    <a:pt x="12" y="45"/>
                  </a:lnTo>
                  <a:lnTo>
                    <a:pt x="14" y="37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30" y="18"/>
                  </a:lnTo>
                  <a:lnTo>
                    <a:pt x="38" y="13"/>
                  </a:lnTo>
                  <a:lnTo>
                    <a:pt x="46" y="11"/>
                  </a:lnTo>
                  <a:lnTo>
                    <a:pt x="55" y="10"/>
                  </a:lnTo>
                  <a:lnTo>
                    <a:pt x="62" y="11"/>
                  </a:lnTo>
                  <a:lnTo>
                    <a:pt x="68" y="12"/>
                  </a:lnTo>
                  <a:lnTo>
                    <a:pt x="74" y="15"/>
                  </a:lnTo>
                  <a:lnTo>
                    <a:pt x="80" y="19"/>
                  </a:lnTo>
                  <a:lnTo>
                    <a:pt x="85" y="23"/>
                  </a:lnTo>
                  <a:lnTo>
                    <a:pt x="90" y="28"/>
                  </a:lnTo>
                  <a:lnTo>
                    <a:pt x="93" y="33"/>
                  </a:lnTo>
                  <a:lnTo>
                    <a:pt x="95" y="40"/>
                  </a:lnTo>
                  <a:lnTo>
                    <a:pt x="107" y="40"/>
                  </a:lnTo>
                  <a:close/>
                  <a:moveTo>
                    <a:pt x="25" y="99"/>
                  </a:moveTo>
                  <a:lnTo>
                    <a:pt x="31" y="103"/>
                  </a:lnTo>
                  <a:lnTo>
                    <a:pt x="38" y="105"/>
                  </a:lnTo>
                  <a:lnTo>
                    <a:pt x="46" y="108"/>
                  </a:lnTo>
                  <a:lnTo>
                    <a:pt x="55" y="108"/>
                  </a:lnTo>
                  <a:lnTo>
                    <a:pt x="63" y="108"/>
                  </a:lnTo>
                  <a:lnTo>
                    <a:pt x="72" y="105"/>
                  </a:lnTo>
                  <a:lnTo>
                    <a:pt x="79" y="102"/>
                  </a:lnTo>
                  <a:lnTo>
                    <a:pt x="86" y="98"/>
                  </a:lnTo>
                  <a:lnTo>
                    <a:pt x="86" y="90"/>
                  </a:lnTo>
                  <a:lnTo>
                    <a:pt x="95" y="90"/>
                  </a:lnTo>
                  <a:lnTo>
                    <a:pt x="101" y="83"/>
                  </a:lnTo>
                  <a:lnTo>
                    <a:pt x="104" y="75"/>
                  </a:lnTo>
                  <a:lnTo>
                    <a:pt x="108" y="66"/>
                  </a:lnTo>
                  <a:lnTo>
                    <a:pt x="109" y="57"/>
                  </a:lnTo>
                  <a:lnTo>
                    <a:pt x="98" y="58"/>
                  </a:lnTo>
                  <a:lnTo>
                    <a:pt x="97" y="66"/>
                  </a:lnTo>
                  <a:lnTo>
                    <a:pt x="93" y="73"/>
                  </a:lnTo>
                  <a:lnTo>
                    <a:pt x="89" y="80"/>
                  </a:lnTo>
                  <a:lnTo>
                    <a:pt x="84" y="85"/>
                  </a:lnTo>
                  <a:lnTo>
                    <a:pt x="77" y="91"/>
                  </a:lnTo>
                  <a:lnTo>
                    <a:pt x="71" y="94"/>
                  </a:lnTo>
                  <a:lnTo>
                    <a:pt x="63" y="96"/>
                  </a:lnTo>
                  <a:lnTo>
                    <a:pt x="55" y="98"/>
                  </a:lnTo>
                  <a:lnTo>
                    <a:pt x="48" y="96"/>
                  </a:lnTo>
                  <a:lnTo>
                    <a:pt x="43" y="95"/>
                  </a:lnTo>
                  <a:lnTo>
                    <a:pt x="37" y="93"/>
                  </a:lnTo>
                  <a:lnTo>
                    <a:pt x="31" y="91"/>
                  </a:lnTo>
                  <a:lnTo>
                    <a:pt x="25" y="99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5" name="Freeform 87"/>
            <p:cNvSpPr>
              <a:spLocks noEditPoints="1"/>
            </p:cNvSpPr>
            <p:nvPr/>
          </p:nvSpPr>
          <p:spPr bwMode="auto">
            <a:xfrm>
              <a:off x="7388569" y="4934385"/>
              <a:ext cx="38102" cy="38103"/>
            </a:xfrm>
            <a:custGeom>
              <a:avLst/>
              <a:gdLst/>
              <a:ahLst/>
              <a:cxnLst>
                <a:cxn ang="0">
                  <a:pos x="94" y="27"/>
                </a:cxn>
                <a:cxn ang="0">
                  <a:pos x="85" y="15"/>
                </a:cxn>
                <a:cxn ang="0">
                  <a:pos x="72" y="6"/>
                </a:cxn>
                <a:cxn ang="0">
                  <a:pos x="58" y="0"/>
                </a:cxn>
                <a:cxn ang="0">
                  <a:pos x="40" y="0"/>
                </a:cxn>
                <a:cxn ang="0">
                  <a:pos x="22" y="8"/>
                </a:cxn>
                <a:cxn ang="0">
                  <a:pos x="9" y="22"/>
                </a:cxn>
                <a:cxn ang="0">
                  <a:pos x="2" y="39"/>
                </a:cxn>
                <a:cxn ang="0">
                  <a:pos x="2" y="55"/>
                </a:cxn>
                <a:cxn ang="0">
                  <a:pos x="5" y="68"/>
                </a:cxn>
                <a:cxn ang="0">
                  <a:pos x="16" y="67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23" y="22"/>
                </a:cxn>
                <a:cxn ang="0">
                  <a:pos x="34" y="14"/>
                </a:cxn>
                <a:cxn ang="0">
                  <a:pos x="50" y="10"/>
                </a:cxn>
                <a:cxn ang="0">
                  <a:pos x="61" y="13"/>
                </a:cxn>
                <a:cxn ang="0">
                  <a:pos x="71" y="17"/>
                </a:cxn>
                <a:cxn ang="0">
                  <a:pos x="79" y="25"/>
                </a:cxn>
                <a:cxn ang="0">
                  <a:pos x="85" y="35"/>
                </a:cxn>
                <a:cxn ang="0">
                  <a:pos x="23" y="89"/>
                </a:cxn>
                <a:cxn ang="0">
                  <a:pos x="35" y="96"/>
                </a:cxn>
                <a:cxn ang="0">
                  <a:pos x="50" y="97"/>
                </a:cxn>
                <a:cxn ang="0">
                  <a:pos x="67" y="95"/>
                </a:cxn>
                <a:cxn ang="0">
                  <a:pos x="81" y="86"/>
                </a:cxn>
                <a:cxn ang="0">
                  <a:pos x="83" y="85"/>
                </a:cxn>
                <a:cxn ang="0">
                  <a:pos x="94" y="70"/>
                </a:cxn>
                <a:cxn ang="0">
                  <a:pos x="98" y="52"/>
                </a:cxn>
                <a:cxn ang="0">
                  <a:pos x="86" y="60"/>
                </a:cxn>
                <a:cxn ang="0">
                  <a:pos x="79" y="72"/>
                </a:cxn>
                <a:cxn ang="0">
                  <a:pos x="69" y="81"/>
                </a:cxn>
                <a:cxn ang="0">
                  <a:pos x="57" y="86"/>
                </a:cxn>
                <a:cxn ang="0">
                  <a:pos x="44" y="87"/>
                </a:cxn>
                <a:cxn ang="0">
                  <a:pos x="35" y="84"/>
                </a:cxn>
                <a:cxn ang="0">
                  <a:pos x="23" y="89"/>
                </a:cxn>
              </a:cxnLst>
              <a:rect l="0" t="0" r="r" b="b"/>
              <a:pathLst>
                <a:path w="98" h="97">
                  <a:moveTo>
                    <a:pt x="96" y="35"/>
                  </a:moveTo>
                  <a:lnTo>
                    <a:pt x="94" y="27"/>
                  </a:lnTo>
                  <a:lnTo>
                    <a:pt x="89" y="21"/>
                  </a:lnTo>
                  <a:lnTo>
                    <a:pt x="85" y="15"/>
                  </a:lnTo>
                  <a:lnTo>
                    <a:pt x="79" y="9"/>
                  </a:lnTo>
                  <a:lnTo>
                    <a:pt x="72" y="6"/>
                  </a:lnTo>
                  <a:lnTo>
                    <a:pt x="66" y="3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1" y="4"/>
                  </a:lnTo>
                  <a:lnTo>
                    <a:pt x="22" y="8"/>
                  </a:lnTo>
                  <a:lnTo>
                    <a:pt x="15" y="14"/>
                  </a:lnTo>
                  <a:lnTo>
                    <a:pt x="9" y="22"/>
                  </a:lnTo>
                  <a:lnTo>
                    <a:pt x="5" y="30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2" y="55"/>
                  </a:lnTo>
                  <a:lnTo>
                    <a:pt x="3" y="62"/>
                  </a:lnTo>
                  <a:lnTo>
                    <a:pt x="5" y="68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13" y="58"/>
                  </a:lnTo>
                  <a:lnTo>
                    <a:pt x="12" y="49"/>
                  </a:lnTo>
                  <a:lnTo>
                    <a:pt x="13" y="41"/>
                  </a:lnTo>
                  <a:lnTo>
                    <a:pt x="15" y="34"/>
                  </a:lnTo>
                  <a:lnTo>
                    <a:pt x="18" y="27"/>
                  </a:lnTo>
                  <a:lnTo>
                    <a:pt x="23" y="22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42" y="12"/>
                  </a:lnTo>
                  <a:lnTo>
                    <a:pt x="50" y="10"/>
                  </a:lnTo>
                  <a:lnTo>
                    <a:pt x="56" y="12"/>
                  </a:lnTo>
                  <a:lnTo>
                    <a:pt x="61" y="13"/>
                  </a:lnTo>
                  <a:lnTo>
                    <a:pt x="67" y="15"/>
                  </a:lnTo>
                  <a:lnTo>
                    <a:pt x="71" y="17"/>
                  </a:lnTo>
                  <a:lnTo>
                    <a:pt x="76" y="21"/>
                  </a:lnTo>
                  <a:lnTo>
                    <a:pt x="79" y="25"/>
                  </a:lnTo>
                  <a:lnTo>
                    <a:pt x="83" y="30"/>
                  </a:lnTo>
                  <a:lnTo>
                    <a:pt x="85" y="35"/>
                  </a:lnTo>
                  <a:lnTo>
                    <a:pt x="96" y="35"/>
                  </a:lnTo>
                  <a:close/>
                  <a:moveTo>
                    <a:pt x="23" y="89"/>
                  </a:moveTo>
                  <a:lnTo>
                    <a:pt x="29" y="93"/>
                  </a:lnTo>
                  <a:lnTo>
                    <a:pt x="35" y="96"/>
                  </a:lnTo>
                  <a:lnTo>
                    <a:pt x="42" y="97"/>
                  </a:lnTo>
                  <a:lnTo>
                    <a:pt x="50" y="97"/>
                  </a:lnTo>
                  <a:lnTo>
                    <a:pt x="58" y="97"/>
                  </a:lnTo>
                  <a:lnTo>
                    <a:pt x="67" y="95"/>
                  </a:lnTo>
                  <a:lnTo>
                    <a:pt x="74" y="91"/>
                  </a:lnTo>
                  <a:lnTo>
                    <a:pt x="81" y="86"/>
                  </a:lnTo>
                  <a:lnTo>
                    <a:pt x="81" y="85"/>
                  </a:lnTo>
                  <a:lnTo>
                    <a:pt x="83" y="85"/>
                  </a:lnTo>
                  <a:lnTo>
                    <a:pt x="89" y="78"/>
                  </a:lnTo>
                  <a:lnTo>
                    <a:pt x="94" y="70"/>
                  </a:lnTo>
                  <a:lnTo>
                    <a:pt x="97" y="62"/>
                  </a:lnTo>
                  <a:lnTo>
                    <a:pt x="98" y="52"/>
                  </a:lnTo>
                  <a:lnTo>
                    <a:pt x="87" y="53"/>
                  </a:lnTo>
                  <a:lnTo>
                    <a:pt x="86" y="60"/>
                  </a:lnTo>
                  <a:lnTo>
                    <a:pt x="84" y="66"/>
                  </a:lnTo>
                  <a:lnTo>
                    <a:pt x="79" y="72"/>
                  </a:lnTo>
                  <a:lnTo>
                    <a:pt x="75" y="77"/>
                  </a:lnTo>
                  <a:lnTo>
                    <a:pt x="69" y="81"/>
                  </a:lnTo>
                  <a:lnTo>
                    <a:pt x="63" y="84"/>
                  </a:lnTo>
                  <a:lnTo>
                    <a:pt x="57" y="86"/>
                  </a:lnTo>
                  <a:lnTo>
                    <a:pt x="50" y="87"/>
                  </a:lnTo>
                  <a:lnTo>
                    <a:pt x="44" y="87"/>
                  </a:lnTo>
                  <a:lnTo>
                    <a:pt x="40" y="86"/>
                  </a:lnTo>
                  <a:lnTo>
                    <a:pt x="35" y="84"/>
                  </a:lnTo>
                  <a:lnTo>
                    <a:pt x="31" y="81"/>
                  </a:lnTo>
                  <a:lnTo>
                    <a:pt x="23" y="89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6" name="Freeform 88"/>
            <p:cNvSpPr>
              <a:spLocks noEditPoints="1"/>
            </p:cNvSpPr>
            <p:nvPr/>
          </p:nvSpPr>
          <p:spPr bwMode="auto">
            <a:xfrm>
              <a:off x="7390157" y="4935972"/>
              <a:ext cx="34927" cy="34928"/>
            </a:xfrm>
            <a:custGeom>
              <a:avLst/>
              <a:gdLst/>
              <a:ahLst/>
              <a:cxnLst>
                <a:cxn ang="0">
                  <a:pos x="82" y="23"/>
                </a:cxn>
                <a:cxn ang="0">
                  <a:pos x="74" y="13"/>
                </a:cxn>
                <a:cxn ang="0">
                  <a:pos x="63" y="5"/>
                </a:cxn>
                <a:cxn ang="0">
                  <a:pos x="51" y="1"/>
                </a:cxn>
                <a:cxn ang="0">
                  <a:pos x="35" y="1"/>
                </a:cxn>
                <a:cxn ang="0">
                  <a:pos x="19" y="8"/>
                </a:cxn>
                <a:cxn ang="0">
                  <a:pos x="8" y="19"/>
                </a:cxn>
                <a:cxn ang="0">
                  <a:pos x="1" y="35"/>
                </a:cxn>
                <a:cxn ang="0">
                  <a:pos x="0" y="49"/>
                </a:cxn>
                <a:cxn ang="0">
                  <a:pos x="3" y="61"/>
                </a:cxn>
                <a:cxn ang="0">
                  <a:pos x="14" y="57"/>
                </a:cxn>
                <a:cxn ang="0">
                  <a:pos x="11" y="44"/>
                </a:cxn>
                <a:cxn ang="0">
                  <a:pos x="14" y="31"/>
                </a:cxn>
                <a:cxn ang="0">
                  <a:pos x="20" y="21"/>
                </a:cxn>
                <a:cxn ang="0">
                  <a:pos x="30" y="13"/>
                </a:cxn>
                <a:cxn ang="0">
                  <a:pos x="44" y="11"/>
                </a:cxn>
                <a:cxn ang="0">
                  <a:pos x="53" y="12"/>
                </a:cxn>
                <a:cxn ang="0">
                  <a:pos x="61" y="17"/>
                </a:cxn>
                <a:cxn ang="0">
                  <a:pos x="68" y="22"/>
                </a:cxn>
                <a:cxn ang="0">
                  <a:pos x="73" y="30"/>
                </a:cxn>
                <a:cxn ang="0">
                  <a:pos x="20" y="81"/>
                </a:cxn>
                <a:cxn ang="0">
                  <a:pos x="32" y="85"/>
                </a:cxn>
                <a:cxn ang="0">
                  <a:pos x="44" y="88"/>
                </a:cxn>
                <a:cxn ang="0">
                  <a:pos x="60" y="84"/>
                </a:cxn>
                <a:cxn ang="0">
                  <a:pos x="73" y="75"/>
                </a:cxn>
                <a:cxn ang="0">
                  <a:pos x="82" y="63"/>
                </a:cxn>
                <a:cxn ang="0">
                  <a:pos x="87" y="48"/>
                </a:cxn>
                <a:cxn ang="0">
                  <a:pos x="74" y="54"/>
                </a:cxn>
                <a:cxn ang="0">
                  <a:pos x="69" y="64"/>
                </a:cxn>
                <a:cxn ang="0">
                  <a:pos x="61" y="72"/>
                </a:cxn>
                <a:cxn ang="0">
                  <a:pos x="50" y="75"/>
                </a:cxn>
                <a:cxn ang="0">
                  <a:pos x="36" y="75"/>
                </a:cxn>
                <a:cxn ang="0">
                  <a:pos x="20" y="81"/>
                </a:cxn>
              </a:cxnLst>
              <a:rect l="0" t="0" r="r" b="b"/>
              <a:pathLst>
                <a:path w="87" h="88">
                  <a:moveTo>
                    <a:pt x="84" y="30"/>
                  </a:moveTo>
                  <a:lnTo>
                    <a:pt x="82" y="23"/>
                  </a:lnTo>
                  <a:lnTo>
                    <a:pt x="79" y="18"/>
                  </a:lnTo>
                  <a:lnTo>
                    <a:pt x="74" y="13"/>
                  </a:lnTo>
                  <a:lnTo>
                    <a:pt x="69" y="9"/>
                  </a:lnTo>
                  <a:lnTo>
                    <a:pt x="63" y="5"/>
                  </a:lnTo>
                  <a:lnTo>
                    <a:pt x="57" y="2"/>
                  </a:lnTo>
                  <a:lnTo>
                    <a:pt x="51" y="1"/>
                  </a:lnTo>
                  <a:lnTo>
                    <a:pt x="44" y="0"/>
                  </a:lnTo>
                  <a:lnTo>
                    <a:pt x="35" y="1"/>
                  </a:lnTo>
                  <a:lnTo>
                    <a:pt x="27" y="3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8" y="19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3" y="61"/>
                  </a:lnTo>
                  <a:lnTo>
                    <a:pt x="6" y="65"/>
                  </a:lnTo>
                  <a:lnTo>
                    <a:pt x="14" y="57"/>
                  </a:lnTo>
                  <a:lnTo>
                    <a:pt x="11" y="50"/>
                  </a:lnTo>
                  <a:lnTo>
                    <a:pt x="11" y="44"/>
                  </a:lnTo>
                  <a:lnTo>
                    <a:pt x="11" y="37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0" y="21"/>
                  </a:lnTo>
                  <a:lnTo>
                    <a:pt x="25" y="17"/>
                  </a:lnTo>
                  <a:lnTo>
                    <a:pt x="30" y="13"/>
                  </a:lnTo>
                  <a:lnTo>
                    <a:pt x="37" y="12"/>
                  </a:lnTo>
                  <a:lnTo>
                    <a:pt x="44" y="11"/>
                  </a:lnTo>
                  <a:lnTo>
                    <a:pt x="48" y="11"/>
                  </a:lnTo>
                  <a:lnTo>
                    <a:pt x="53" y="12"/>
                  </a:lnTo>
                  <a:lnTo>
                    <a:pt x="57" y="14"/>
                  </a:lnTo>
                  <a:lnTo>
                    <a:pt x="61" y="17"/>
                  </a:lnTo>
                  <a:lnTo>
                    <a:pt x="64" y="19"/>
                  </a:lnTo>
                  <a:lnTo>
                    <a:pt x="68" y="22"/>
                  </a:lnTo>
                  <a:lnTo>
                    <a:pt x="71" y="26"/>
                  </a:lnTo>
                  <a:lnTo>
                    <a:pt x="73" y="30"/>
                  </a:lnTo>
                  <a:lnTo>
                    <a:pt x="84" y="30"/>
                  </a:lnTo>
                  <a:close/>
                  <a:moveTo>
                    <a:pt x="20" y="81"/>
                  </a:moveTo>
                  <a:lnTo>
                    <a:pt x="26" y="83"/>
                  </a:lnTo>
                  <a:lnTo>
                    <a:pt x="32" y="85"/>
                  </a:lnTo>
                  <a:lnTo>
                    <a:pt x="37" y="86"/>
                  </a:lnTo>
                  <a:lnTo>
                    <a:pt x="44" y="88"/>
                  </a:lnTo>
                  <a:lnTo>
                    <a:pt x="52" y="86"/>
                  </a:lnTo>
                  <a:lnTo>
                    <a:pt x="60" y="84"/>
                  </a:lnTo>
                  <a:lnTo>
                    <a:pt x="66" y="81"/>
                  </a:lnTo>
                  <a:lnTo>
                    <a:pt x="73" y="75"/>
                  </a:lnTo>
                  <a:lnTo>
                    <a:pt x="78" y="70"/>
                  </a:lnTo>
                  <a:lnTo>
                    <a:pt x="82" y="63"/>
                  </a:lnTo>
                  <a:lnTo>
                    <a:pt x="86" y="56"/>
                  </a:lnTo>
                  <a:lnTo>
                    <a:pt x="87" y="48"/>
                  </a:lnTo>
                  <a:lnTo>
                    <a:pt x="75" y="48"/>
                  </a:lnTo>
                  <a:lnTo>
                    <a:pt x="74" y="54"/>
                  </a:lnTo>
                  <a:lnTo>
                    <a:pt x="72" y="59"/>
                  </a:lnTo>
                  <a:lnTo>
                    <a:pt x="69" y="64"/>
                  </a:lnTo>
                  <a:lnTo>
                    <a:pt x="65" y="68"/>
                  </a:lnTo>
                  <a:lnTo>
                    <a:pt x="61" y="72"/>
                  </a:lnTo>
                  <a:lnTo>
                    <a:pt x="55" y="74"/>
                  </a:lnTo>
                  <a:lnTo>
                    <a:pt x="50" y="75"/>
                  </a:lnTo>
                  <a:lnTo>
                    <a:pt x="44" y="76"/>
                  </a:lnTo>
                  <a:lnTo>
                    <a:pt x="36" y="75"/>
                  </a:lnTo>
                  <a:lnTo>
                    <a:pt x="28" y="73"/>
                  </a:lnTo>
                  <a:lnTo>
                    <a:pt x="20" y="81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7" name="Freeform 89"/>
            <p:cNvSpPr>
              <a:spLocks noEditPoints="1"/>
            </p:cNvSpPr>
            <p:nvPr/>
          </p:nvSpPr>
          <p:spPr bwMode="auto">
            <a:xfrm>
              <a:off x="7393332" y="4937560"/>
              <a:ext cx="30164" cy="30165"/>
            </a:xfrm>
            <a:custGeom>
              <a:avLst/>
              <a:gdLst/>
              <a:ahLst/>
              <a:cxnLst>
                <a:cxn ang="0">
                  <a:pos x="73" y="25"/>
                </a:cxn>
                <a:cxn ang="0">
                  <a:pos x="71" y="20"/>
                </a:cxn>
                <a:cxn ang="0">
                  <a:pos x="67" y="15"/>
                </a:cxn>
                <a:cxn ang="0">
                  <a:pos x="64" y="11"/>
                </a:cxn>
                <a:cxn ang="0">
                  <a:pos x="59" y="7"/>
                </a:cxn>
                <a:cxn ang="0">
                  <a:pos x="55" y="5"/>
                </a:cxn>
                <a:cxn ang="0">
                  <a:pos x="49" y="3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2" y="4"/>
                </a:cxn>
                <a:cxn ang="0">
                  <a:pos x="17" y="7"/>
                </a:cxn>
                <a:cxn ang="0">
                  <a:pos x="11" y="12"/>
                </a:cxn>
                <a:cxn ang="0">
                  <a:pos x="6" y="17"/>
                </a:cxn>
                <a:cxn ang="0">
                  <a:pos x="3" y="24"/>
                </a:cxn>
                <a:cxn ang="0">
                  <a:pos x="1" y="31"/>
                </a:cxn>
                <a:cxn ang="0">
                  <a:pos x="0" y="39"/>
                </a:cxn>
                <a:cxn ang="0">
                  <a:pos x="1" y="48"/>
                </a:cxn>
                <a:cxn ang="0">
                  <a:pos x="4" y="57"/>
                </a:cxn>
                <a:cxn ang="0">
                  <a:pos x="12" y="48"/>
                </a:cxn>
                <a:cxn ang="0">
                  <a:pos x="11" y="43"/>
                </a:cxn>
                <a:cxn ang="0">
                  <a:pos x="11" y="39"/>
                </a:cxn>
                <a:cxn ang="0">
                  <a:pos x="11" y="33"/>
                </a:cxn>
                <a:cxn ang="0">
                  <a:pos x="12" y="29"/>
                </a:cxn>
                <a:cxn ang="0">
                  <a:pos x="15" y="24"/>
                </a:cxn>
                <a:cxn ang="0">
                  <a:pos x="19" y="20"/>
                </a:cxn>
                <a:cxn ang="0">
                  <a:pos x="22" y="16"/>
                </a:cxn>
                <a:cxn ang="0">
                  <a:pos x="27" y="14"/>
                </a:cxn>
                <a:cxn ang="0">
                  <a:pos x="32" y="12"/>
                </a:cxn>
                <a:cxn ang="0">
                  <a:pos x="38" y="12"/>
                </a:cxn>
                <a:cxn ang="0">
                  <a:pos x="45" y="13"/>
                </a:cxn>
                <a:cxn ang="0">
                  <a:pos x="51" y="15"/>
                </a:cxn>
                <a:cxn ang="0">
                  <a:pos x="57" y="20"/>
                </a:cxn>
                <a:cxn ang="0">
                  <a:pos x="60" y="25"/>
                </a:cxn>
                <a:cxn ang="0">
                  <a:pos x="73" y="25"/>
                </a:cxn>
                <a:cxn ang="0">
                  <a:pos x="19" y="71"/>
                </a:cxn>
                <a:cxn ang="0">
                  <a:pos x="23" y="74"/>
                </a:cxn>
                <a:cxn ang="0">
                  <a:pos x="28" y="76"/>
                </a:cxn>
                <a:cxn ang="0">
                  <a:pos x="32" y="77"/>
                </a:cxn>
                <a:cxn ang="0">
                  <a:pos x="38" y="77"/>
                </a:cxn>
                <a:cxn ang="0">
                  <a:pos x="45" y="76"/>
                </a:cxn>
                <a:cxn ang="0">
                  <a:pos x="51" y="74"/>
                </a:cxn>
                <a:cxn ang="0">
                  <a:pos x="57" y="71"/>
                </a:cxn>
                <a:cxn ang="0">
                  <a:pos x="63" y="67"/>
                </a:cxn>
                <a:cxn ang="0">
                  <a:pos x="67" y="62"/>
                </a:cxn>
                <a:cxn ang="0">
                  <a:pos x="72" y="56"/>
                </a:cxn>
                <a:cxn ang="0">
                  <a:pos x="74" y="50"/>
                </a:cxn>
                <a:cxn ang="0">
                  <a:pos x="75" y="43"/>
                </a:cxn>
                <a:cxn ang="0">
                  <a:pos x="64" y="43"/>
                </a:cxn>
                <a:cxn ang="0">
                  <a:pos x="63" y="48"/>
                </a:cxn>
                <a:cxn ang="0">
                  <a:pos x="62" y="52"/>
                </a:cxn>
                <a:cxn ang="0">
                  <a:pos x="58" y="56"/>
                </a:cxn>
                <a:cxn ang="0">
                  <a:pos x="55" y="59"/>
                </a:cxn>
                <a:cxn ang="0">
                  <a:pos x="51" y="62"/>
                </a:cxn>
                <a:cxn ang="0">
                  <a:pos x="47" y="65"/>
                </a:cxn>
                <a:cxn ang="0">
                  <a:pos x="42" y="66"/>
                </a:cxn>
                <a:cxn ang="0">
                  <a:pos x="38" y="66"/>
                </a:cxn>
                <a:cxn ang="0">
                  <a:pos x="31" y="66"/>
                </a:cxn>
                <a:cxn ang="0">
                  <a:pos x="27" y="63"/>
                </a:cxn>
                <a:cxn ang="0">
                  <a:pos x="19" y="71"/>
                </a:cxn>
              </a:cxnLst>
              <a:rect l="0" t="0" r="r" b="b"/>
              <a:pathLst>
                <a:path w="75" h="77">
                  <a:moveTo>
                    <a:pt x="73" y="25"/>
                  </a:moveTo>
                  <a:lnTo>
                    <a:pt x="71" y="20"/>
                  </a:lnTo>
                  <a:lnTo>
                    <a:pt x="67" y="15"/>
                  </a:lnTo>
                  <a:lnTo>
                    <a:pt x="64" y="11"/>
                  </a:lnTo>
                  <a:lnTo>
                    <a:pt x="59" y="7"/>
                  </a:lnTo>
                  <a:lnTo>
                    <a:pt x="55" y="5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2" y="4"/>
                  </a:lnTo>
                  <a:lnTo>
                    <a:pt x="17" y="7"/>
                  </a:lnTo>
                  <a:lnTo>
                    <a:pt x="11" y="12"/>
                  </a:lnTo>
                  <a:lnTo>
                    <a:pt x="6" y="17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9"/>
                  </a:lnTo>
                  <a:lnTo>
                    <a:pt x="1" y="48"/>
                  </a:lnTo>
                  <a:lnTo>
                    <a:pt x="4" y="57"/>
                  </a:lnTo>
                  <a:lnTo>
                    <a:pt x="12" y="48"/>
                  </a:lnTo>
                  <a:lnTo>
                    <a:pt x="11" y="43"/>
                  </a:lnTo>
                  <a:lnTo>
                    <a:pt x="11" y="39"/>
                  </a:lnTo>
                  <a:lnTo>
                    <a:pt x="11" y="33"/>
                  </a:lnTo>
                  <a:lnTo>
                    <a:pt x="12" y="29"/>
                  </a:lnTo>
                  <a:lnTo>
                    <a:pt x="15" y="24"/>
                  </a:lnTo>
                  <a:lnTo>
                    <a:pt x="19" y="20"/>
                  </a:lnTo>
                  <a:lnTo>
                    <a:pt x="22" y="16"/>
                  </a:lnTo>
                  <a:lnTo>
                    <a:pt x="27" y="14"/>
                  </a:lnTo>
                  <a:lnTo>
                    <a:pt x="32" y="12"/>
                  </a:lnTo>
                  <a:lnTo>
                    <a:pt x="38" y="12"/>
                  </a:lnTo>
                  <a:lnTo>
                    <a:pt x="45" y="13"/>
                  </a:lnTo>
                  <a:lnTo>
                    <a:pt x="51" y="15"/>
                  </a:lnTo>
                  <a:lnTo>
                    <a:pt x="57" y="20"/>
                  </a:lnTo>
                  <a:lnTo>
                    <a:pt x="60" y="25"/>
                  </a:lnTo>
                  <a:lnTo>
                    <a:pt x="73" y="25"/>
                  </a:lnTo>
                  <a:close/>
                  <a:moveTo>
                    <a:pt x="19" y="71"/>
                  </a:moveTo>
                  <a:lnTo>
                    <a:pt x="23" y="74"/>
                  </a:lnTo>
                  <a:lnTo>
                    <a:pt x="28" y="76"/>
                  </a:lnTo>
                  <a:lnTo>
                    <a:pt x="32" y="77"/>
                  </a:lnTo>
                  <a:lnTo>
                    <a:pt x="38" y="77"/>
                  </a:lnTo>
                  <a:lnTo>
                    <a:pt x="45" y="76"/>
                  </a:lnTo>
                  <a:lnTo>
                    <a:pt x="51" y="74"/>
                  </a:lnTo>
                  <a:lnTo>
                    <a:pt x="57" y="71"/>
                  </a:lnTo>
                  <a:lnTo>
                    <a:pt x="63" y="67"/>
                  </a:lnTo>
                  <a:lnTo>
                    <a:pt x="67" y="62"/>
                  </a:lnTo>
                  <a:lnTo>
                    <a:pt x="72" y="56"/>
                  </a:lnTo>
                  <a:lnTo>
                    <a:pt x="74" y="50"/>
                  </a:lnTo>
                  <a:lnTo>
                    <a:pt x="75" y="43"/>
                  </a:lnTo>
                  <a:lnTo>
                    <a:pt x="64" y="43"/>
                  </a:lnTo>
                  <a:lnTo>
                    <a:pt x="63" y="48"/>
                  </a:lnTo>
                  <a:lnTo>
                    <a:pt x="62" y="52"/>
                  </a:lnTo>
                  <a:lnTo>
                    <a:pt x="58" y="56"/>
                  </a:lnTo>
                  <a:lnTo>
                    <a:pt x="55" y="59"/>
                  </a:lnTo>
                  <a:lnTo>
                    <a:pt x="51" y="62"/>
                  </a:lnTo>
                  <a:lnTo>
                    <a:pt x="47" y="65"/>
                  </a:lnTo>
                  <a:lnTo>
                    <a:pt x="42" y="66"/>
                  </a:lnTo>
                  <a:lnTo>
                    <a:pt x="38" y="66"/>
                  </a:lnTo>
                  <a:lnTo>
                    <a:pt x="31" y="66"/>
                  </a:lnTo>
                  <a:lnTo>
                    <a:pt x="27" y="63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8" name="Freeform 90"/>
            <p:cNvSpPr>
              <a:spLocks noEditPoints="1"/>
            </p:cNvSpPr>
            <p:nvPr/>
          </p:nvSpPr>
          <p:spPr bwMode="auto">
            <a:xfrm>
              <a:off x="7394919" y="4940735"/>
              <a:ext cx="25401" cy="25402"/>
            </a:xfrm>
            <a:custGeom>
              <a:avLst/>
              <a:gdLst/>
              <a:ahLst/>
              <a:cxnLst>
                <a:cxn ang="0">
                  <a:pos x="62" y="19"/>
                </a:cxn>
                <a:cxn ang="0">
                  <a:pos x="60" y="15"/>
                </a:cxn>
                <a:cxn ang="0">
                  <a:pos x="57" y="11"/>
                </a:cxn>
                <a:cxn ang="0">
                  <a:pos x="54" y="8"/>
                </a:cxn>
                <a:cxn ang="0">
                  <a:pos x="50" y="6"/>
                </a:cxn>
                <a:cxn ang="0">
                  <a:pos x="46" y="3"/>
                </a:cxn>
                <a:cxn ang="0">
                  <a:pos x="42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19" y="2"/>
                </a:cxn>
                <a:cxn ang="0">
                  <a:pos x="14" y="6"/>
                </a:cxn>
                <a:cxn ang="0">
                  <a:pos x="9" y="10"/>
                </a:cxn>
                <a:cxn ang="0">
                  <a:pos x="6" y="15"/>
                </a:cxn>
                <a:cxn ang="0">
                  <a:pos x="3" y="20"/>
                </a:cxn>
                <a:cxn ang="0">
                  <a:pos x="0" y="26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3" y="46"/>
                </a:cxn>
                <a:cxn ang="0">
                  <a:pos x="12" y="37"/>
                </a:cxn>
                <a:cxn ang="0">
                  <a:pos x="10" y="35"/>
                </a:cxn>
                <a:cxn ang="0">
                  <a:pos x="10" y="33"/>
                </a:cxn>
                <a:cxn ang="0">
                  <a:pos x="12" y="28"/>
                </a:cxn>
                <a:cxn ang="0">
                  <a:pos x="13" y="25"/>
                </a:cxn>
                <a:cxn ang="0">
                  <a:pos x="15" y="20"/>
                </a:cxn>
                <a:cxn ang="0">
                  <a:pos x="17" y="17"/>
                </a:cxn>
                <a:cxn ang="0">
                  <a:pos x="21" y="15"/>
                </a:cxn>
                <a:cxn ang="0">
                  <a:pos x="24" y="12"/>
                </a:cxn>
                <a:cxn ang="0">
                  <a:pos x="28" y="11"/>
                </a:cxn>
                <a:cxn ang="0">
                  <a:pos x="33" y="11"/>
                </a:cxn>
                <a:cxn ang="0">
                  <a:pos x="37" y="11"/>
                </a:cxn>
                <a:cxn ang="0">
                  <a:pos x="42" y="14"/>
                </a:cxn>
                <a:cxn ang="0">
                  <a:pos x="45" y="16"/>
                </a:cxn>
                <a:cxn ang="0">
                  <a:pos x="49" y="19"/>
                </a:cxn>
                <a:cxn ang="0">
                  <a:pos x="62" y="19"/>
                </a:cxn>
                <a:cxn ang="0">
                  <a:pos x="17" y="62"/>
                </a:cxn>
                <a:cxn ang="0">
                  <a:pos x="25" y="64"/>
                </a:cxn>
                <a:cxn ang="0">
                  <a:pos x="33" y="65"/>
                </a:cxn>
                <a:cxn ang="0">
                  <a:pos x="39" y="64"/>
                </a:cxn>
                <a:cxn ang="0">
                  <a:pos x="44" y="63"/>
                </a:cxn>
                <a:cxn ang="0">
                  <a:pos x="50" y="61"/>
                </a:cxn>
                <a:cxn ang="0">
                  <a:pos x="54" y="57"/>
                </a:cxn>
                <a:cxn ang="0">
                  <a:pos x="58" y="53"/>
                </a:cxn>
                <a:cxn ang="0">
                  <a:pos x="61" y="48"/>
                </a:cxn>
                <a:cxn ang="0">
                  <a:pos x="63" y="43"/>
                </a:cxn>
                <a:cxn ang="0">
                  <a:pos x="64" y="37"/>
                </a:cxn>
                <a:cxn ang="0">
                  <a:pos x="54" y="37"/>
                </a:cxn>
                <a:cxn ang="0">
                  <a:pos x="53" y="41"/>
                </a:cxn>
                <a:cxn ang="0">
                  <a:pos x="51" y="44"/>
                </a:cxn>
                <a:cxn ang="0">
                  <a:pos x="49" y="47"/>
                </a:cxn>
                <a:cxn ang="0">
                  <a:pos x="46" y="50"/>
                </a:cxn>
                <a:cxn ang="0">
                  <a:pos x="43" y="52"/>
                </a:cxn>
                <a:cxn ang="0">
                  <a:pos x="40" y="53"/>
                </a:cxn>
                <a:cxn ang="0">
                  <a:pos x="36" y="54"/>
                </a:cxn>
                <a:cxn ang="0">
                  <a:pos x="33" y="54"/>
                </a:cxn>
                <a:cxn ang="0">
                  <a:pos x="28" y="54"/>
                </a:cxn>
                <a:cxn ang="0">
                  <a:pos x="25" y="53"/>
                </a:cxn>
                <a:cxn ang="0">
                  <a:pos x="17" y="62"/>
                </a:cxn>
              </a:cxnLst>
              <a:rect l="0" t="0" r="r" b="b"/>
              <a:pathLst>
                <a:path w="64" h="65">
                  <a:moveTo>
                    <a:pt x="62" y="19"/>
                  </a:moveTo>
                  <a:lnTo>
                    <a:pt x="60" y="15"/>
                  </a:lnTo>
                  <a:lnTo>
                    <a:pt x="57" y="11"/>
                  </a:lnTo>
                  <a:lnTo>
                    <a:pt x="54" y="8"/>
                  </a:lnTo>
                  <a:lnTo>
                    <a:pt x="50" y="6"/>
                  </a:lnTo>
                  <a:lnTo>
                    <a:pt x="46" y="3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6" y="15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12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28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17" y="17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3" y="11"/>
                  </a:lnTo>
                  <a:lnTo>
                    <a:pt x="37" y="11"/>
                  </a:lnTo>
                  <a:lnTo>
                    <a:pt x="42" y="14"/>
                  </a:lnTo>
                  <a:lnTo>
                    <a:pt x="45" y="16"/>
                  </a:lnTo>
                  <a:lnTo>
                    <a:pt x="49" y="19"/>
                  </a:lnTo>
                  <a:lnTo>
                    <a:pt x="62" y="19"/>
                  </a:lnTo>
                  <a:close/>
                  <a:moveTo>
                    <a:pt x="17" y="62"/>
                  </a:moveTo>
                  <a:lnTo>
                    <a:pt x="25" y="64"/>
                  </a:lnTo>
                  <a:lnTo>
                    <a:pt x="33" y="65"/>
                  </a:lnTo>
                  <a:lnTo>
                    <a:pt x="39" y="64"/>
                  </a:lnTo>
                  <a:lnTo>
                    <a:pt x="44" y="63"/>
                  </a:lnTo>
                  <a:lnTo>
                    <a:pt x="50" y="61"/>
                  </a:lnTo>
                  <a:lnTo>
                    <a:pt x="54" y="57"/>
                  </a:lnTo>
                  <a:lnTo>
                    <a:pt x="58" y="53"/>
                  </a:lnTo>
                  <a:lnTo>
                    <a:pt x="61" y="48"/>
                  </a:lnTo>
                  <a:lnTo>
                    <a:pt x="63" y="43"/>
                  </a:lnTo>
                  <a:lnTo>
                    <a:pt x="64" y="37"/>
                  </a:lnTo>
                  <a:lnTo>
                    <a:pt x="54" y="37"/>
                  </a:lnTo>
                  <a:lnTo>
                    <a:pt x="53" y="41"/>
                  </a:lnTo>
                  <a:lnTo>
                    <a:pt x="51" y="44"/>
                  </a:lnTo>
                  <a:lnTo>
                    <a:pt x="49" y="47"/>
                  </a:lnTo>
                  <a:lnTo>
                    <a:pt x="46" y="50"/>
                  </a:lnTo>
                  <a:lnTo>
                    <a:pt x="43" y="52"/>
                  </a:lnTo>
                  <a:lnTo>
                    <a:pt x="40" y="53"/>
                  </a:lnTo>
                  <a:lnTo>
                    <a:pt x="36" y="54"/>
                  </a:lnTo>
                  <a:lnTo>
                    <a:pt x="33" y="54"/>
                  </a:lnTo>
                  <a:lnTo>
                    <a:pt x="28" y="54"/>
                  </a:lnTo>
                  <a:lnTo>
                    <a:pt x="25" y="53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9" name="Freeform 91"/>
            <p:cNvSpPr>
              <a:spLocks noEditPoints="1"/>
            </p:cNvSpPr>
            <p:nvPr/>
          </p:nvSpPr>
          <p:spPr bwMode="auto">
            <a:xfrm>
              <a:off x="7396507" y="4942323"/>
              <a:ext cx="22226" cy="22227"/>
            </a:xfrm>
            <a:custGeom>
              <a:avLst/>
              <a:gdLst/>
              <a:ahLst/>
              <a:cxnLst>
                <a:cxn ang="0">
                  <a:pos x="49" y="13"/>
                </a:cxn>
                <a:cxn ang="0">
                  <a:pos x="46" y="8"/>
                </a:cxn>
                <a:cxn ang="0">
                  <a:pos x="40" y="3"/>
                </a:cxn>
                <a:cxn ang="0">
                  <a:pos x="34" y="1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0" y="27"/>
                </a:cxn>
                <a:cxn ang="0">
                  <a:pos x="0" y="31"/>
                </a:cxn>
                <a:cxn ang="0">
                  <a:pos x="1" y="36"/>
                </a:cxn>
                <a:cxn ang="0">
                  <a:pos x="10" y="27"/>
                </a:cxn>
                <a:cxn ang="0">
                  <a:pos x="10" y="23"/>
                </a:cxn>
                <a:cxn ang="0">
                  <a:pos x="11" y="20"/>
                </a:cxn>
                <a:cxn ang="0">
                  <a:pos x="13" y="18"/>
                </a:cxn>
                <a:cxn ang="0">
                  <a:pos x="15" y="15"/>
                </a:cxn>
                <a:cxn ang="0">
                  <a:pos x="18" y="13"/>
                </a:cxn>
                <a:cxn ang="0">
                  <a:pos x="20" y="12"/>
                </a:cxn>
                <a:cxn ang="0">
                  <a:pos x="24" y="11"/>
                </a:cxn>
                <a:cxn ang="0">
                  <a:pos x="27" y="11"/>
                </a:cxn>
                <a:cxn ang="0">
                  <a:pos x="31" y="11"/>
                </a:cxn>
                <a:cxn ang="0">
                  <a:pos x="35" y="13"/>
                </a:cxn>
                <a:cxn ang="0">
                  <a:pos x="49" y="13"/>
                </a:cxn>
                <a:cxn ang="0">
                  <a:pos x="16" y="51"/>
                </a:cxn>
                <a:cxn ang="0">
                  <a:pos x="20" y="54"/>
                </a:cxn>
                <a:cxn ang="0">
                  <a:pos x="27" y="54"/>
                </a:cxn>
                <a:cxn ang="0">
                  <a:pos x="31" y="54"/>
                </a:cxn>
                <a:cxn ang="0">
                  <a:pos x="36" y="53"/>
                </a:cxn>
                <a:cxn ang="0">
                  <a:pos x="40" y="50"/>
                </a:cxn>
                <a:cxn ang="0">
                  <a:pos x="44" y="47"/>
                </a:cxn>
                <a:cxn ang="0">
                  <a:pos x="47" y="44"/>
                </a:cxn>
                <a:cxn ang="0">
                  <a:pos x="51" y="40"/>
                </a:cxn>
                <a:cxn ang="0">
                  <a:pos x="52" y="36"/>
                </a:cxn>
                <a:cxn ang="0">
                  <a:pos x="53" y="31"/>
                </a:cxn>
                <a:cxn ang="0">
                  <a:pos x="43" y="31"/>
                </a:cxn>
                <a:cxn ang="0">
                  <a:pos x="40" y="36"/>
                </a:cxn>
                <a:cxn ang="0">
                  <a:pos x="37" y="39"/>
                </a:cxn>
                <a:cxn ang="0">
                  <a:pos x="31" y="42"/>
                </a:cxn>
                <a:cxn ang="0">
                  <a:pos x="27" y="44"/>
                </a:cxn>
                <a:cxn ang="0">
                  <a:pos x="25" y="42"/>
                </a:cxn>
                <a:cxn ang="0">
                  <a:pos x="24" y="42"/>
                </a:cxn>
                <a:cxn ang="0">
                  <a:pos x="16" y="51"/>
                </a:cxn>
              </a:cxnLst>
              <a:rect l="0" t="0" r="r" b="b"/>
              <a:pathLst>
                <a:path w="53" h="54">
                  <a:moveTo>
                    <a:pt x="49" y="13"/>
                  </a:moveTo>
                  <a:lnTo>
                    <a:pt x="46" y="8"/>
                  </a:lnTo>
                  <a:lnTo>
                    <a:pt x="40" y="3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1" y="36"/>
                  </a:lnTo>
                  <a:lnTo>
                    <a:pt x="10" y="27"/>
                  </a:lnTo>
                  <a:lnTo>
                    <a:pt x="10" y="23"/>
                  </a:lnTo>
                  <a:lnTo>
                    <a:pt x="11" y="20"/>
                  </a:lnTo>
                  <a:lnTo>
                    <a:pt x="13" y="18"/>
                  </a:lnTo>
                  <a:lnTo>
                    <a:pt x="15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3"/>
                  </a:lnTo>
                  <a:lnTo>
                    <a:pt x="49" y="13"/>
                  </a:lnTo>
                  <a:close/>
                  <a:moveTo>
                    <a:pt x="16" y="51"/>
                  </a:moveTo>
                  <a:lnTo>
                    <a:pt x="20" y="54"/>
                  </a:lnTo>
                  <a:lnTo>
                    <a:pt x="27" y="54"/>
                  </a:lnTo>
                  <a:lnTo>
                    <a:pt x="31" y="54"/>
                  </a:lnTo>
                  <a:lnTo>
                    <a:pt x="36" y="53"/>
                  </a:lnTo>
                  <a:lnTo>
                    <a:pt x="40" y="50"/>
                  </a:lnTo>
                  <a:lnTo>
                    <a:pt x="44" y="47"/>
                  </a:lnTo>
                  <a:lnTo>
                    <a:pt x="47" y="44"/>
                  </a:lnTo>
                  <a:lnTo>
                    <a:pt x="51" y="40"/>
                  </a:lnTo>
                  <a:lnTo>
                    <a:pt x="52" y="36"/>
                  </a:lnTo>
                  <a:lnTo>
                    <a:pt x="53" y="31"/>
                  </a:lnTo>
                  <a:lnTo>
                    <a:pt x="43" y="31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1" y="42"/>
                  </a:lnTo>
                  <a:lnTo>
                    <a:pt x="27" y="44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16" y="51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0" name="Freeform 92"/>
            <p:cNvSpPr>
              <a:spLocks noEditPoints="1"/>
            </p:cNvSpPr>
            <p:nvPr/>
          </p:nvSpPr>
          <p:spPr bwMode="auto">
            <a:xfrm>
              <a:off x="7399682" y="4945498"/>
              <a:ext cx="17463" cy="15876"/>
            </a:xfrm>
            <a:custGeom>
              <a:avLst/>
              <a:gdLst/>
              <a:ahLst/>
              <a:cxnLst>
                <a:cxn ang="0">
                  <a:pos x="39" y="8"/>
                </a:cxn>
                <a:cxn ang="0">
                  <a:pos x="35" y="5"/>
                </a:cxn>
                <a:cxn ang="0">
                  <a:pos x="32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1" y="4"/>
                </a:cxn>
                <a:cxn ang="0">
                  <a:pos x="7" y="6"/>
                </a:cxn>
                <a:cxn ang="0">
                  <a:pos x="5" y="9"/>
                </a:cxn>
                <a:cxn ang="0">
                  <a:pos x="3" y="14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2" y="26"/>
                </a:cxn>
                <a:cxn ang="0">
                  <a:pos x="21" y="8"/>
                </a:cxn>
                <a:cxn ang="0">
                  <a:pos x="39" y="8"/>
                </a:cxn>
                <a:cxn ang="0">
                  <a:pos x="15" y="42"/>
                </a:cxn>
                <a:cxn ang="0">
                  <a:pos x="18" y="43"/>
                </a:cxn>
                <a:cxn ang="0">
                  <a:pos x="23" y="43"/>
                </a:cxn>
                <a:cxn ang="0">
                  <a:pos x="26" y="43"/>
                </a:cxn>
                <a:cxn ang="0">
                  <a:pos x="30" y="42"/>
                </a:cxn>
                <a:cxn ang="0">
                  <a:pos x="33" y="41"/>
                </a:cxn>
                <a:cxn ang="0">
                  <a:pos x="36" y="39"/>
                </a:cxn>
                <a:cxn ang="0">
                  <a:pos x="39" y="36"/>
                </a:cxn>
                <a:cxn ang="0">
                  <a:pos x="41" y="33"/>
                </a:cxn>
                <a:cxn ang="0">
                  <a:pos x="43" y="30"/>
                </a:cxn>
                <a:cxn ang="0">
                  <a:pos x="44" y="26"/>
                </a:cxn>
                <a:cxn ang="0">
                  <a:pos x="33" y="26"/>
                </a:cxn>
                <a:cxn ang="0">
                  <a:pos x="31" y="28"/>
                </a:cxn>
                <a:cxn ang="0">
                  <a:pos x="30" y="31"/>
                </a:cxn>
                <a:cxn ang="0">
                  <a:pos x="26" y="32"/>
                </a:cxn>
                <a:cxn ang="0">
                  <a:pos x="24" y="33"/>
                </a:cxn>
                <a:cxn ang="0">
                  <a:pos x="15" y="42"/>
                </a:cxn>
              </a:cxnLst>
              <a:rect l="0" t="0" r="r" b="b"/>
              <a:pathLst>
                <a:path w="44" h="43">
                  <a:moveTo>
                    <a:pt x="39" y="8"/>
                  </a:moveTo>
                  <a:lnTo>
                    <a:pt x="35" y="5"/>
                  </a:lnTo>
                  <a:lnTo>
                    <a:pt x="32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5" y="9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1" y="8"/>
                  </a:lnTo>
                  <a:lnTo>
                    <a:pt x="39" y="8"/>
                  </a:lnTo>
                  <a:close/>
                  <a:moveTo>
                    <a:pt x="15" y="42"/>
                  </a:moveTo>
                  <a:lnTo>
                    <a:pt x="18" y="43"/>
                  </a:lnTo>
                  <a:lnTo>
                    <a:pt x="23" y="43"/>
                  </a:lnTo>
                  <a:lnTo>
                    <a:pt x="26" y="43"/>
                  </a:lnTo>
                  <a:lnTo>
                    <a:pt x="30" y="42"/>
                  </a:lnTo>
                  <a:lnTo>
                    <a:pt x="33" y="41"/>
                  </a:lnTo>
                  <a:lnTo>
                    <a:pt x="36" y="39"/>
                  </a:lnTo>
                  <a:lnTo>
                    <a:pt x="39" y="36"/>
                  </a:lnTo>
                  <a:lnTo>
                    <a:pt x="41" y="33"/>
                  </a:lnTo>
                  <a:lnTo>
                    <a:pt x="43" y="30"/>
                  </a:lnTo>
                  <a:lnTo>
                    <a:pt x="44" y="26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30" y="31"/>
                  </a:lnTo>
                  <a:lnTo>
                    <a:pt x="26" y="32"/>
                  </a:lnTo>
                  <a:lnTo>
                    <a:pt x="24" y="33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1" name="Freeform 93"/>
            <p:cNvSpPr>
              <a:spLocks noEditPoints="1"/>
            </p:cNvSpPr>
            <p:nvPr/>
          </p:nvSpPr>
          <p:spPr bwMode="auto">
            <a:xfrm>
              <a:off x="7401270" y="4947086"/>
              <a:ext cx="12701" cy="12701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2"/>
                </a:cxn>
                <a:cxn ang="0">
                  <a:pos x="5" y="4"/>
                </a:cxn>
                <a:cxn ang="0">
                  <a:pos x="3" y="7"/>
                </a:cxn>
                <a:cxn ang="0">
                  <a:pos x="1" y="9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15" y="2"/>
                </a:cxn>
                <a:cxn ang="0">
                  <a:pos x="25" y="2"/>
                </a:cxn>
                <a:cxn ang="0">
                  <a:pos x="14" y="31"/>
                </a:cxn>
                <a:cxn ang="0">
                  <a:pos x="15" y="31"/>
                </a:cxn>
                <a:cxn ang="0">
                  <a:pos x="17" y="33"/>
                </a:cxn>
                <a:cxn ang="0">
                  <a:pos x="21" y="31"/>
                </a:cxn>
                <a:cxn ang="0">
                  <a:pos x="27" y="28"/>
                </a:cxn>
                <a:cxn ang="0">
                  <a:pos x="30" y="25"/>
                </a:cxn>
                <a:cxn ang="0">
                  <a:pos x="33" y="20"/>
                </a:cxn>
                <a:cxn ang="0">
                  <a:pos x="24" y="20"/>
                </a:cxn>
                <a:cxn ang="0">
                  <a:pos x="14" y="31"/>
                </a:cxn>
              </a:cxnLst>
              <a:rect l="0" t="0" r="r" b="b"/>
              <a:pathLst>
                <a:path w="33" h="33">
                  <a:moveTo>
                    <a:pt x="25" y="2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5" y="2"/>
                  </a:lnTo>
                  <a:lnTo>
                    <a:pt x="25" y="2"/>
                  </a:lnTo>
                  <a:close/>
                  <a:moveTo>
                    <a:pt x="14" y="31"/>
                  </a:moveTo>
                  <a:lnTo>
                    <a:pt x="15" y="31"/>
                  </a:lnTo>
                  <a:lnTo>
                    <a:pt x="17" y="33"/>
                  </a:lnTo>
                  <a:lnTo>
                    <a:pt x="21" y="31"/>
                  </a:lnTo>
                  <a:lnTo>
                    <a:pt x="27" y="28"/>
                  </a:lnTo>
                  <a:lnTo>
                    <a:pt x="30" y="25"/>
                  </a:lnTo>
                  <a:lnTo>
                    <a:pt x="33" y="20"/>
                  </a:lnTo>
                  <a:lnTo>
                    <a:pt x="24" y="2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2" name="Freeform 94"/>
            <p:cNvSpPr>
              <a:spLocks/>
            </p:cNvSpPr>
            <p:nvPr/>
          </p:nvSpPr>
          <p:spPr bwMode="auto">
            <a:xfrm>
              <a:off x="7409208" y="4955024"/>
              <a:ext cx="3175" cy="31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6"/>
                </a:cxn>
                <a:cxn ang="0">
                  <a:pos x="6" y="5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0" y="7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lnTo>
                    <a:pt x="2" y="6"/>
                  </a:lnTo>
                  <a:lnTo>
                    <a:pt x="6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" name="Группа 2213"/>
          <p:cNvGrpSpPr/>
          <p:nvPr/>
        </p:nvGrpSpPr>
        <p:grpSpPr>
          <a:xfrm>
            <a:off x="428597" y="3044102"/>
            <a:ext cx="143182" cy="141194"/>
            <a:chOff x="569884" y="3136897"/>
            <a:chExt cx="146057" cy="146064"/>
          </a:xfrm>
        </p:grpSpPr>
        <p:sp>
          <p:nvSpPr>
            <p:cNvPr id="2234" name="Freeform 95"/>
            <p:cNvSpPr>
              <a:spLocks/>
            </p:cNvSpPr>
            <p:nvPr/>
          </p:nvSpPr>
          <p:spPr bwMode="auto">
            <a:xfrm>
              <a:off x="668314" y="3249620"/>
              <a:ext cx="36514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3" y="66"/>
                </a:cxn>
                <a:cxn ang="0">
                  <a:pos x="26" y="59"/>
                </a:cxn>
                <a:cxn ang="0">
                  <a:pos x="38" y="51"/>
                </a:cxn>
                <a:cxn ang="0">
                  <a:pos x="50" y="44"/>
                </a:cxn>
                <a:cxn ang="0">
                  <a:pos x="61" y="33"/>
                </a:cxn>
                <a:cxn ang="0">
                  <a:pos x="71" y="23"/>
                </a:cxn>
                <a:cxn ang="0">
                  <a:pos x="81" y="12"/>
                </a:cxn>
                <a:cxn ang="0">
                  <a:pos x="89" y="0"/>
                </a:cxn>
                <a:cxn ang="0">
                  <a:pos x="80" y="11"/>
                </a:cxn>
                <a:cxn ang="0">
                  <a:pos x="70" y="21"/>
                </a:cxn>
                <a:cxn ang="0">
                  <a:pos x="59" y="31"/>
                </a:cxn>
                <a:cxn ang="0">
                  <a:pos x="48" y="40"/>
                </a:cxn>
                <a:cxn ang="0">
                  <a:pos x="37" y="49"/>
                </a:cxn>
                <a:cxn ang="0">
                  <a:pos x="25" y="57"/>
                </a:cxn>
                <a:cxn ang="0">
                  <a:pos x="12" y="65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3" y="66"/>
                  </a:lnTo>
                  <a:lnTo>
                    <a:pt x="26" y="59"/>
                  </a:lnTo>
                  <a:lnTo>
                    <a:pt x="38" y="51"/>
                  </a:lnTo>
                  <a:lnTo>
                    <a:pt x="50" y="44"/>
                  </a:lnTo>
                  <a:lnTo>
                    <a:pt x="61" y="33"/>
                  </a:lnTo>
                  <a:lnTo>
                    <a:pt x="71" y="23"/>
                  </a:lnTo>
                  <a:lnTo>
                    <a:pt x="81" y="12"/>
                  </a:lnTo>
                  <a:lnTo>
                    <a:pt x="89" y="0"/>
                  </a:lnTo>
                  <a:lnTo>
                    <a:pt x="80" y="11"/>
                  </a:lnTo>
                  <a:lnTo>
                    <a:pt x="70" y="21"/>
                  </a:lnTo>
                  <a:lnTo>
                    <a:pt x="59" y="31"/>
                  </a:lnTo>
                  <a:lnTo>
                    <a:pt x="48" y="40"/>
                  </a:lnTo>
                  <a:lnTo>
                    <a:pt x="37" y="49"/>
                  </a:lnTo>
                  <a:lnTo>
                    <a:pt x="25" y="57"/>
                  </a:lnTo>
                  <a:lnTo>
                    <a:pt x="12" y="65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5" name="Freeform 96"/>
            <p:cNvSpPr>
              <a:spLocks/>
            </p:cNvSpPr>
            <p:nvPr/>
          </p:nvSpPr>
          <p:spPr bwMode="auto">
            <a:xfrm>
              <a:off x="650850" y="3233743"/>
              <a:ext cx="61915" cy="49217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3" y="123"/>
                </a:cxn>
                <a:cxn ang="0">
                  <a:pos x="26" y="120"/>
                </a:cxn>
                <a:cxn ang="0">
                  <a:pos x="39" y="116"/>
                </a:cxn>
                <a:cxn ang="0">
                  <a:pos x="52" y="111"/>
                </a:cxn>
                <a:cxn ang="0">
                  <a:pos x="63" y="106"/>
                </a:cxn>
                <a:cxn ang="0">
                  <a:pos x="74" y="100"/>
                </a:cxn>
                <a:cxn ang="0">
                  <a:pos x="85" y="92"/>
                </a:cxn>
                <a:cxn ang="0">
                  <a:pos x="95" y="84"/>
                </a:cxn>
                <a:cxn ang="0">
                  <a:pos x="106" y="77"/>
                </a:cxn>
                <a:cxn ang="0">
                  <a:pos x="115" y="66"/>
                </a:cxn>
                <a:cxn ang="0">
                  <a:pos x="122" y="57"/>
                </a:cxn>
                <a:cxn ang="0">
                  <a:pos x="130" y="47"/>
                </a:cxn>
                <a:cxn ang="0">
                  <a:pos x="137" y="36"/>
                </a:cxn>
                <a:cxn ang="0">
                  <a:pos x="144" y="25"/>
                </a:cxn>
                <a:cxn ang="0">
                  <a:pos x="149" y="12"/>
                </a:cxn>
                <a:cxn ang="0">
                  <a:pos x="154" y="0"/>
                </a:cxn>
                <a:cxn ang="0">
                  <a:pos x="147" y="11"/>
                </a:cxn>
                <a:cxn ang="0">
                  <a:pos x="140" y="21"/>
                </a:cxn>
                <a:cxn ang="0">
                  <a:pos x="133" y="32"/>
                </a:cxn>
                <a:cxn ang="0">
                  <a:pos x="125" y="42"/>
                </a:cxn>
                <a:cxn ang="0">
                  <a:pos x="117" y="51"/>
                </a:cxn>
                <a:cxn ang="0">
                  <a:pos x="108" y="60"/>
                </a:cxn>
                <a:cxn ang="0">
                  <a:pos x="99" y="69"/>
                </a:cxn>
                <a:cxn ang="0">
                  <a:pos x="89" y="77"/>
                </a:cxn>
                <a:cxn ang="0">
                  <a:pos x="79" y="84"/>
                </a:cxn>
                <a:cxn ang="0">
                  <a:pos x="68" y="92"/>
                </a:cxn>
                <a:cxn ang="0">
                  <a:pos x="57" y="99"/>
                </a:cxn>
                <a:cxn ang="0">
                  <a:pos x="47" y="105"/>
                </a:cxn>
                <a:cxn ang="0">
                  <a:pos x="36" y="110"/>
                </a:cxn>
                <a:cxn ang="0">
                  <a:pos x="23" y="116"/>
                </a:cxn>
                <a:cxn ang="0">
                  <a:pos x="12" y="120"/>
                </a:cxn>
                <a:cxn ang="0">
                  <a:pos x="0" y="12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lnTo>
                    <a:pt x="13" y="123"/>
                  </a:lnTo>
                  <a:lnTo>
                    <a:pt x="26" y="120"/>
                  </a:lnTo>
                  <a:lnTo>
                    <a:pt x="39" y="116"/>
                  </a:lnTo>
                  <a:lnTo>
                    <a:pt x="52" y="111"/>
                  </a:lnTo>
                  <a:lnTo>
                    <a:pt x="63" y="106"/>
                  </a:lnTo>
                  <a:lnTo>
                    <a:pt x="74" y="100"/>
                  </a:lnTo>
                  <a:lnTo>
                    <a:pt x="85" y="92"/>
                  </a:lnTo>
                  <a:lnTo>
                    <a:pt x="95" y="84"/>
                  </a:lnTo>
                  <a:lnTo>
                    <a:pt x="106" y="77"/>
                  </a:lnTo>
                  <a:lnTo>
                    <a:pt x="115" y="66"/>
                  </a:lnTo>
                  <a:lnTo>
                    <a:pt x="122" y="57"/>
                  </a:lnTo>
                  <a:lnTo>
                    <a:pt x="130" y="47"/>
                  </a:lnTo>
                  <a:lnTo>
                    <a:pt x="137" y="36"/>
                  </a:lnTo>
                  <a:lnTo>
                    <a:pt x="144" y="25"/>
                  </a:lnTo>
                  <a:lnTo>
                    <a:pt x="149" y="12"/>
                  </a:lnTo>
                  <a:lnTo>
                    <a:pt x="154" y="0"/>
                  </a:lnTo>
                  <a:lnTo>
                    <a:pt x="147" y="11"/>
                  </a:lnTo>
                  <a:lnTo>
                    <a:pt x="140" y="21"/>
                  </a:lnTo>
                  <a:lnTo>
                    <a:pt x="133" y="32"/>
                  </a:lnTo>
                  <a:lnTo>
                    <a:pt x="125" y="42"/>
                  </a:lnTo>
                  <a:lnTo>
                    <a:pt x="117" y="51"/>
                  </a:lnTo>
                  <a:lnTo>
                    <a:pt x="108" y="60"/>
                  </a:lnTo>
                  <a:lnTo>
                    <a:pt x="99" y="69"/>
                  </a:lnTo>
                  <a:lnTo>
                    <a:pt x="89" y="77"/>
                  </a:lnTo>
                  <a:lnTo>
                    <a:pt x="79" y="84"/>
                  </a:lnTo>
                  <a:lnTo>
                    <a:pt x="68" y="92"/>
                  </a:lnTo>
                  <a:lnTo>
                    <a:pt x="57" y="99"/>
                  </a:lnTo>
                  <a:lnTo>
                    <a:pt x="47" y="105"/>
                  </a:lnTo>
                  <a:lnTo>
                    <a:pt x="36" y="110"/>
                  </a:lnTo>
                  <a:lnTo>
                    <a:pt x="23" y="116"/>
                  </a:lnTo>
                  <a:lnTo>
                    <a:pt x="12" y="12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6" name="Freeform 97"/>
            <p:cNvSpPr>
              <a:spLocks/>
            </p:cNvSpPr>
            <p:nvPr/>
          </p:nvSpPr>
          <p:spPr bwMode="auto">
            <a:xfrm>
              <a:off x="638150" y="3221042"/>
              <a:ext cx="76204" cy="61918"/>
            </a:xfrm>
            <a:custGeom>
              <a:avLst/>
              <a:gdLst/>
              <a:ahLst/>
              <a:cxnLst>
                <a:cxn ang="0">
                  <a:pos x="78" y="144"/>
                </a:cxn>
                <a:cxn ang="0">
                  <a:pos x="90" y="137"/>
                </a:cxn>
                <a:cxn ang="0">
                  <a:pos x="103" y="129"/>
                </a:cxn>
                <a:cxn ang="0">
                  <a:pos x="115" y="121"/>
                </a:cxn>
                <a:cxn ang="0">
                  <a:pos x="126" y="112"/>
                </a:cxn>
                <a:cxn ang="0">
                  <a:pos x="137" y="103"/>
                </a:cxn>
                <a:cxn ang="0">
                  <a:pos x="148" y="93"/>
                </a:cxn>
                <a:cxn ang="0">
                  <a:pos x="158" y="83"/>
                </a:cxn>
                <a:cxn ang="0">
                  <a:pos x="167" y="72"/>
                </a:cxn>
                <a:cxn ang="0">
                  <a:pos x="177" y="55"/>
                </a:cxn>
                <a:cxn ang="0">
                  <a:pos x="185" y="38"/>
                </a:cxn>
                <a:cxn ang="0">
                  <a:pos x="190" y="19"/>
                </a:cxn>
                <a:cxn ang="0">
                  <a:pos x="194" y="0"/>
                </a:cxn>
                <a:cxn ang="0">
                  <a:pos x="187" y="14"/>
                </a:cxn>
                <a:cxn ang="0">
                  <a:pos x="179" y="28"/>
                </a:cxn>
                <a:cxn ang="0">
                  <a:pos x="171" y="42"/>
                </a:cxn>
                <a:cxn ang="0">
                  <a:pos x="162" y="55"/>
                </a:cxn>
                <a:cxn ang="0">
                  <a:pos x="152" y="67"/>
                </a:cxn>
                <a:cxn ang="0">
                  <a:pos x="141" y="80"/>
                </a:cxn>
                <a:cxn ang="0">
                  <a:pos x="130" y="91"/>
                </a:cxn>
                <a:cxn ang="0">
                  <a:pos x="117" y="101"/>
                </a:cxn>
                <a:cxn ang="0">
                  <a:pos x="105" y="111"/>
                </a:cxn>
                <a:cxn ang="0">
                  <a:pos x="91" y="120"/>
                </a:cxn>
                <a:cxn ang="0">
                  <a:pos x="78" y="128"/>
                </a:cxn>
                <a:cxn ang="0">
                  <a:pos x="63" y="136"/>
                </a:cxn>
                <a:cxn ang="0">
                  <a:pos x="47" y="141"/>
                </a:cxn>
                <a:cxn ang="0">
                  <a:pos x="33" y="147"/>
                </a:cxn>
                <a:cxn ang="0">
                  <a:pos x="17" y="153"/>
                </a:cxn>
                <a:cxn ang="0">
                  <a:pos x="0" y="156"/>
                </a:cxn>
                <a:cxn ang="0">
                  <a:pos x="6" y="156"/>
                </a:cxn>
                <a:cxn ang="0">
                  <a:pos x="13" y="156"/>
                </a:cxn>
                <a:cxn ang="0">
                  <a:pos x="29" y="155"/>
                </a:cxn>
                <a:cxn ang="0">
                  <a:pos x="46" y="153"/>
                </a:cxn>
                <a:cxn ang="0">
                  <a:pos x="62" y="149"/>
                </a:cxn>
                <a:cxn ang="0">
                  <a:pos x="78" y="144"/>
                </a:cxn>
              </a:cxnLst>
              <a:rect l="0" t="0" r="r" b="b"/>
              <a:pathLst>
                <a:path w="194" h="156">
                  <a:moveTo>
                    <a:pt x="78" y="144"/>
                  </a:moveTo>
                  <a:lnTo>
                    <a:pt x="90" y="137"/>
                  </a:lnTo>
                  <a:lnTo>
                    <a:pt x="103" y="129"/>
                  </a:lnTo>
                  <a:lnTo>
                    <a:pt x="115" y="121"/>
                  </a:lnTo>
                  <a:lnTo>
                    <a:pt x="126" y="112"/>
                  </a:lnTo>
                  <a:lnTo>
                    <a:pt x="137" y="103"/>
                  </a:lnTo>
                  <a:lnTo>
                    <a:pt x="148" y="93"/>
                  </a:lnTo>
                  <a:lnTo>
                    <a:pt x="158" y="83"/>
                  </a:lnTo>
                  <a:lnTo>
                    <a:pt x="167" y="72"/>
                  </a:lnTo>
                  <a:lnTo>
                    <a:pt x="177" y="55"/>
                  </a:lnTo>
                  <a:lnTo>
                    <a:pt x="185" y="38"/>
                  </a:lnTo>
                  <a:lnTo>
                    <a:pt x="190" y="19"/>
                  </a:lnTo>
                  <a:lnTo>
                    <a:pt x="194" y="0"/>
                  </a:lnTo>
                  <a:lnTo>
                    <a:pt x="187" y="14"/>
                  </a:lnTo>
                  <a:lnTo>
                    <a:pt x="179" y="28"/>
                  </a:lnTo>
                  <a:lnTo>
                    <a:pt x="171" y="42"/>
                  </a:lnTo>
                  <a:lnTo>
                    <a:pt x="162" y="55"/>
                  </a:lnTo>
                  <a:lnTo>
                    <a:pt x="152" y="67"/>
                  </a:lnTo>
                  <a:lnTo>
                    <a:pt x="141" y="80"/>
                  </a:lnTo>
                  <a:lnTo>
                    <a:pt x="130" y="91"/>
                  </a:lnTo>
                  <a:lnTo>
                    <a:pt x="117" y="101"/>
                  </a:lnTo>
                  <a:lnTo>
                    <a:pt x="105" y="111"/>
                  </a:lnTo>
                  <a:lnTo>
                    <a:pt x="91" y="120"/>
                  </a:lnTo>
                  <a:lnTo>
                    <a:pt x="78" y="128"/>
                  </a:lnTo>
                  <a:lnTo>
                    <a:pt x="63" y="136"/>
                  </a:lnTo>
                  <a:lnTo>
                    <a:pt x="47" y="141"/>
                  </a:lnTo>
                  <a:lnTo>
                    <a:pt x="33" y="147"/>
                  </a:lnTo>
                  <a:lnTo>
                    <a:pt x="17" y="153"/>
                  </a:lnTo>
                  <a:lnTo>
                    <a:pt x="0" y="156"/>
                  </a:lnTo>
                  <a:lnTo>
                    <a:pt x="6" y="156"/>
                  </a:lnTo>
                  <a:lnTo>
                    <a:pt x="13" y="156"/>
                  </a:lnTo>
                  <a:lnTo>
                    <a:pt x="29" y="155"/>
                  </a:lnTo>
                  <a:lnTo>
                    <a:pt x="46" y="153"/>
                  </a:lnTo>
                  <a:lnTo>
                    <a:pt x="62" y="149"/>
                  </a:lnTo>
                  <a:lnTo>
                    <a:pt x="78" y="14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7" name="Freeform 98"/>
            <p:cNvSpPr>
              <a:spLocks/>
            </p:cNvSpPr>
            <p:nvPr/>
          </p:nvSpPr>
          <p:spPr bwMode="auto">
            <a:xfrm>
              <a:off x="628624" y="3209929"/>
              <a:ext cx="87317" cy="73032"/>
            </a:xfrm>
            <a:custGeom>
              <a:avLst/>
              <a:gdLst/>
              <a:ahLst/>
              <a:cxnLst>
                <a:cxn ang="0">
                  <a:pos x="59" y="181"/>
                </a:cxn>
                <a:cxn ang="0">
                  <a:pos x="71" y="176"/>
                </a:cxn>
                <a:cxn ang="0">
                  <a:pos x="82" y="172"/>
                </a:cxn>
                <a:cxn ang="0">
                  <a:pos x="95" y="166"/>
                </a:cxn>
                <a:cxn ang="0">
                  <a:pos x="106" y="161"/>
                </a:cxn>
                <a:cxn ang="0">
                  <a:pos x="116" y="155"/>
                </a:cxn>
                <a:cxn ang="0">
                  <a:pos x="127" y="148"/>
                </a:cxn>
                <a:cxn ang="0">
                  <a:pos x="138" y="140"/>
                </a:cxn>
                <a:cxn ang="0">
                  <a:pos x="148" y="133"/>
                </a:cxn>
                <a:cxn ang="0">
                  <a:pos x="158" y="125"/>
                </a:cxn>
                <a:cxn ang="0">
                  <a:pos x="167" y="116"/>
                </a:cxn>
                <a:cxn ang="0">
                  <a:pos x="176" y="107"/>
                </a:cxn>
                <a:cxn ang="0">
                  <a:pos x="184" y="98"/>
                </a:cxn>
                <a:cxn ang="0">
                  <a:pos x="192" y="88"/>
                </a:cxn>
                <a:cxn ang="0">
                  <a:pos x="199" y="77"/>
                </a:cxn>
                <a:cxn ang="0">
                  <a:pos x="206" y="67"/>
                </a:cxn>
                <a:cxn ang="0">
                  <a:pos x="213" y="56"/>
                </a:cxn>
                <a:cxn ang="0">
                  <a:pos x="216" y="42"/>
                </a:cxn>
                <a:cxn ang="0">
                  <a:pos x="220" y="28"/>
                </a:cxn>
                <a:cxn ang="0">
                  <a:pos x="222" y="14"/>
                </a:cxn>
                <a:cxn ang="0">
                  <a:pos x="222" y="0"/>
                </a:cxn>
                <a:cxn ang="0">
                  <a:pos x="215" y="17"/>
                </a:cxn>
                <a:cxn ang="0">
                  <a:pos x="208" y="35"/>
                </a:cxn>
                <a:cxn ang="0">
                  <a:pos x="199" y="50"/>
                </a:cxn>
                <a:cxn ang="0">
                  <a:pos x="189" y="66"/>
                </a:cxn>
                <a:cxn ang="0">
                  <a:pos x="178" y="82"/>
                </a:cxn>
                <a:cxn ang="0">
                  <a:pos x="166" y="95"/>
                </a:cxn>
                <a:cxn ang="0">
                  <a:pos x="153" y="109"/>
                </a:cxn>
                <a:cxn ang="0">
                  <a:pos x="139" y="121"/>
                </a:cxn>
                <a:cxn ang="0">
                  <a:pos x="124" y="133"/>
                </a:cxn>
                <a:cxn ang="0">
                  <a:pos x="108" y="143"/>
                </a:cxn>
                <a:cxn ang="0">
                  <a:pos x="93" y="152"/>
                </a:cxn>
                <a:cxn ang="0">
                  <a:pos x="75" y="160"/>
                </a:cxn>
                <a:cxn ang="0">
                  <a:pos x="58" y="166"/>
                </a:cxn>
                <a:cxn ang="0">
                  <a:pos x="39" y="172"/>
                </a:cxn>
                <a:cxn ang="0">
                  <a:pos x="19" y="175"/>
                </a:cxn>
                <a:cxn ang="0">
                  <a:pos x="0" y="179"/>
                </a:cxn>
                <a:cxn ang="0">
                  <a:pos x="9" y="180"/>
                </a:cxn>
                <a:cxn ang="0">
                  <a:pos x="19" y="181"/>
                </a:cxn>
                <a:cxn ang="0">
                  <a:pos x="28" y="182"/>
                </a:cxn>
                <a:cxn ang="0">
                  <a:pos x="39" y="182"/>
                </a:cxn>
                <a:cxn ang="0">
                  <a:pos x="49" y="182"/>
                </a:cxn>
                <a:cxn ang="0">
                  <a:pos x="59" y="181"/>
                </a:cxn>
              </a:cxnLst>
              <a:rect l="0" t="0" r="r" b="b"/>
              <a:pathLst>
                <a:path w="222" h="182">
                  <a:moveTo>
                    <a:pt x="59" y="181"/>
                  </a:moveTo>
                  <a:lnTo>
                    <a:pt x="71" y="176"/>
                  </a:lnTo>
                  <a:lnTo>
                    <a:pt x="82" y="172"/>
                  </a:lnTo>
                  <a:lnTo>
                    <a:pt x="95" y="166"/>
                  </a:lnTo>
                  <a:lnTo>
                    <a:pt x="106" y="161"/>
                  </a:lnTo>
                  <a:lnTo>
                    <a:pt x="116" y="155"/>
                  </a:lnTo>
                  <a:lnTo>
                    <a:pt x="127" y="148"/>
                  </a:lnTo>
                  <a:lnTo>
                    <a:pt x="138" y="140"/>
                  </a:lnTo>
                  <a:lnTo>
                    <a:pt x="148" y="133"/>
                  </a:lnTo>
                  <a:lnTo>
                    <a:pt x="158" y="125"/>
                  </a:lnTo>
                  <a:lnTo>
                    <a:pt x="167" y="116"/>
                  </a:lnTo>
                  <a:lnTo>
                    <a:pt x="176" y="107"/>
                  </a:lnTo>
                  <a:lnTo>
                    <a:pt x="184" y="98"/>
                  </a:lnTo>
                  <a:lnTo>
                    <a:pt x="192" y="88"/>
                  </a:lnTo>
                  <a:lnTo>
                    <a:pt x="199" y="77"/>
                  </a:lnTo>
                  <a:lnTo>
                    <a:pt x="206" y="67"/>
                  </a:lnTo>
                  <a:lnTo>
                    <a:pt x="213" y="56"/>
                  </a:lnTo>
                  <a:lnTo>
                    <a:pt x="216" y="42"/>
                  </a:lnTo>
                  <a:lnTo>
                    <a:pt x="220" y="28"/>
                  </a:lnTo>
                  <a:lnTo>
                    <a:pt x="222" y="14"/>
                  </a:lnTo>
                  <a:lnTo>
                    <a:pt x="222" y="0"/>
                  </a:lnTo>
                  <a:lnTo>
                    <a:pt x="215" y="17"/>
                  </a:lnTo>
                  <a:lnTo>
                    <a:pt x="208" y="35"/>
                  </a:lnTo>
                  <a:lnTo>
                    <a:pt x="199" y="50"/>
                  </a:lnTo>
                  <a:lnTo>
                    <a:pt x="189" y="66"/>
                  </a:lnTo>
                  <a:lnTo>
                    <a:pt x="178" y="82"/>
                  </a:lnTo>
                  <a:lnTo>
                    <a:pt x="166" y="95"/>
                  </a:lnTo>
                  <a:lnTo>
                    <a:pt x="153" y="109"/>
                  </a:lnTo>
                  <a:lnTo>
                    <a:pt x="139" y="121"/>
                  </a:lnTo>
                  <a:lnTo>
                    <a:pt x="124" y="133"/>
                  </a:lnTo>
                  <a:lnTo>
                    <a:pt x="108" y="143"/>
                  </a:lnTo>
                  <a:lnTo>
                    <a:pt x="93" y="152"/>
                  </a:lnTo>
                  <a:lnTo>
                    <a:pt x="75" y="160"/>
                  </a:lnTo>
                  <a:lnTo>
                    <a:pt x="58" y="166"/>
                  </a:lnTo>
                  <a:lnTo>
                    <a:pt x="39" y="172"/>
                  </a:lnTo>
                  <a:lnTo>
                    <a:pt x="19" y="175"/>
                  </a:lnTo>
                  <a:lnTo>
                    <a:pt x="0" y="179"/>
                  </a:lnTo>
                  <a:lnTo>
                    <a:pt x="9" y="180"/>
                  </a:lnTo>
                  <a:lnTo>
                    <a:pt x="19" y="181"/>
                  </a:lnTo>
                  <a:lnTo>
                    <a:pt x="28" y="182"/>
                  </a:lnTo>
                  <a:lnTo>
                    <a:pt x="39" y="182"/>
                  </a:lnTo>
                  <a:lnTo>
                    <a:pt x="49" y="182"/>
                  </a:lnTo>
                  <a:lnTo>
                    <a:pt x="59" y="181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8" name="Freeform 99"/>
            <p:cNvSpPr>
              <a:spLocks/>
            </p:cNvSpPr>
            <p:nvPr/>
          </p:nvSpPr>
          <p:spPr bwMode="auto">
            <a:xfrm>
              <a:off x="619099" y="3201990"/>
              <a:ext cx="96842" cy="80970"/>
            </a:xfrm>
            <a:custGeom>
              <a:avLst/>
              <a:gdLst/>
              <a:ahLst/>
              <a:cxnLst>
                <a:cxn ang="0">
                  <a:pos x="47" y="206"/>
                </a:cxn>
                <a:cxn ang="0">
                  <a:pos x="64" y="203"/>
                </a:cxn>
                <a:cxn ang="0">
                  <a:pos x="80" y="197"/>
                </a:cxn>
                <a:cxn ang="0">
                  <a:pos x="94" y="191"/>
                </a:cxn>
                <a:cxn ang="0">
                  <a:pos x="110" y="186"/>
                </a:cxn>
                <a:cxn ang="0">
                  <a:pos x="125" y="178"/>
                </a:cxn>
                <a:cxn ang="0">
                  <a:pos x="138" y="170"/>
                </a:cxn>
                <a:cxn ang="0">
                  <a:pos x="152" y="161"/>
                </a:cxn>
                <a:cxn ang="0">
                  <a:pos x="164" y="151"/>
                </a:cxn>
                <a:cxn ang="0">
                  <a:pos x="177" y="141"/>
                </a:cxn>
                <a:cxn ang="0">
                  <a:pos x="188" y="130"/>
                </a:cxn>
                <a:cxn ang="0">
                  <a:pos x="199" y="117"/>
                </a:cxn>
                <a:cxn ang="0">
                  <a:pos x="209" y="105"/>
                </a:cxn>
                <a:cxn ang="0">
                  <a:pos x="218" y="92"/>
                </a:cxn>
                <a:cxn ang="0">
                  <a:pos x="226" y="78"/>
                </a:cxn>
                <a:cxn ang="0">
                  <a:pos x="234" y="64"/>
                </a:cxn>
                <a:cxn ang="0">
                  <a:pos x="241" y="50"/>
                </a:cxn>
                <a:cxn ang="0">
                  <a:pos x="243" y="36"/>
                </a:cxn>
                <a:cxn ang="0">
                  <a:pos x="243" y="23"/>
                </a:cxn>
                <a:cxn ang="0">
                  <a:pos x="243" y="11"/>
                </a:cxn>
                <a:cxn ang="0">
                  <a:pos x="242" y="0"/>
                </a:cxn>
                <a:cxn ang="0">
                  <a:pos x="236" y="21"/>
                </a:cxn>
                <a:cxn ang="0">
                  <a:pos x="229" y="41"/>
                </a:cxn>
                <a:cxn ang="0">
                  <a:pos x="220" y="60"/>
                </a:cxn>
                <a:cxn ang="0">
                  <a:pos x="210" y="78"/>
                </a:cxn>
                <a:cxn ang="0">
                  <a:pos x="198" y="95"/>
                </a:cxn>
                <a:cxn ang="0">
                  <a:pos x="186" y="110"/>
                </a:cxn>
                <a:cxn ang="0">
                  <a:pos x="171" y="126"/>
                </a:cxn>
                <a:cxn ang="0">
                  <a:pos x="155" y="140"/>
                </a:cxn>
                <a:cxn ang="0">
                  <a:pos x="139" y="152"/>
                </a:cxn>
                <a:cxn ang="0">
                  <a:pos x="121" y="163"/>
                </a:cxn>
                <a:cxn ang="0">
                  <a:pos x="103" y="172"/>
                </a:cxn>
                <a:cxn ang="0">
                  <a:pos x="84" y="181"/>
                </a:cxn>
                <a:cxn ang="0">
                  <a:pos x="64" y="187"/>
                </a:cxn>
                <a:cxn ang="0">
                  <a:pos x="43" y="193"/>
                </a:cxn>
                <a:cxn ang="0">
                  <a:pos x="21" y="195"/>
                </a:cxn>
                <a:cxn ang="0">
                  <a:pos x="0" y="196"/>
                </a:cxn>
                <a:cxn ang="0">
                  <a:pos x="11" y="200"/>
                </a:cxn>
                <a:cxn ang="0">
                  <a:pos x="24" y="203"/>
                </a:cxn>
                <a:cxn ang="0">
                  <a:pos x="35" y="205"/>
                </a:cxn>
                <a:cxn ang="0">
                  <a:pos x="47" y="206"/>
                </a:cxn>
              </a:cxnLst>
              <a:rect l="0" t="0" r="r" b="b"/>
              <a:pathLst>
                <a:path w="243" h="206">
                  <a:moveTo>
                    <a:pt x="47" y="206"/>
                  </a:moveTo>
                  <a:lnTo>
                    <a:pt x="64" y="203"/>
                  </a:lnTo>
                  <a:lnTo>
                    <a:pt x="80" y="197"/>
                  </a:lnTo>
                  <a:lnTo>
                    <a:pt x="94" y="191"/>
                  </a:lnTo>
                  <a:lnTo>
                    <a:pt x="110" y="186"/>
                  </a:lnTo>
                  <a:lnTo>
                    <a:pt x="125" y="178"/>
                  </a:lnTo>
                  <a:lnTo>
                    <a:pt x="138" y="170"/>
                  </a:lnTo>
                  <a:lnTo>
                    <a:pt x="152" y="161"/>
                  </a:lnTo>
                  <a:lnTo>
                    <a:pt x="164" y="151"/>
                  </a:lnTo>
                  <a:lnTo>
                    <a:pt x="177" y="141"/>
                  </a:lnTo>
                  <a:lnTo>
                    <a:pt x="188" y="130"/>
                  </a:lnTo>
                  <a:lnTo>
                    <a:pt x="199" y="117"/>
                  </a:lnTo>
                  <a:lnTo>
                    <a:pt x="209" y="105"/>
                  </a:lnTo>
                  <a:lnTo>
                    <a:pt x="218" y="92"/>
                  </a:lnTo>
                  <a:lnTo>
                    <a:pt x="226" y="78"/>
                  </a:lnTo>
                  <a:lnTo>
                    <a:pt x="234" y="64"/>
                  </a:lnTo>
                  <a:lnTo>
                    <a:pt x="241" y="50"/>
                  </a:lnTo>
                  <a:lnTo>
                    <a:pt x="243" y="36"/>
                  </a:lnTo>
                  <a:lnTo>
                    <a:pt x="243" y="23"/>
                  </a:lnTo>
                  <a:lnTo>
                    <a:pt x="243" y="11"/>
                  </a:lnTo>
                  <a:lnTo>
                    <a:pt x="242" y="0"/>
                  </a:lnTo>
                  <a:lnTo>
                    <a:pt x="236" y="21"/>
                  </a:lnTo>
                  <a:lnTo>
                    <a:pt x="229" y="41"/>
                  </a:lnTo>
                  <a:lnTo>
                    <a:pt x="220" y="60"/>
                  </a:lnTo>
                  <a:lnTo>
                    <a:pt x="210" y="78"/>
                  </a:lnTo>
                  <a:lnTo>
                    <a:pt x="198" y="95"/>
                  </a:lnTo>
                  <a:lnTo>
                    <a:pt x="186" y="110"/>
                  </a:lnTo>
                  <a:lnTo>
                    <a:pt x="171" y="126"/>
                  </a:lnTo>
                  <a:lnTo>
                    <a:pt x="155" y="140"/>
                  </a:lnTo>
                  <a:lnTo>
                    <a:pt x="139" y="152"/>
                  </a:lnTo>
                  <a:lnTo>
                    <a:pt x="121" y="163"/>
                  </a:lnTo>
                  <a:lnTo>
                    <a:pt x="103" y="172"/>
                  </a:lnTo>
                  <a:lnTo>
                    <a:pt x="84" y="181"/>
                  </a:lnTo>
                  <a:lnTo>
                    <a:pt x="64" y="187"/>
                  </a:lnTo>
                  <a:lnTo>
                    <a:pt x="43" y="193"/>
                  </a:lnTo>
                  <a:lnTo>
                    <a:pt x="21" y="195"/>
                  </a:lnTo>
                  <a:lnTo>
                    <a:pt x="0" y="196"/>
                  </a:lnTo>
                  <a:lnTo>
                    <a:pt x="11" y="200"/>
                  </a:lnTo>
                  <a:lnTo>
                    <a:pt x="24" y="203"/>
                  </a:lnTo>
                  <a:lnTo>
                    <a:pt x="35" y="205"/>
                  </a:lnTo>
                  <a:lnTo>
                    <a:pt x="47" y="206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9" name="Freeform 100"/>
            <p:cNvSpPr>
              <a:spLocks/>
            </p:cNvSpPr>
            <p:nvPr/>
          </p:nvSpPr>
          <p:spPr bwMode="auto">
            <a:xfrm>
              <a:off x="611161" y="3192464"/>
              <a:ext cx="104780" cy="88908"/>
            </a:xfrm>
            <a:custGeom>
              <a:avLst/>
              <a:gdLst/>
              <a:ahLst/>
              <a:cxnLst>
                <a:cxn ang="0">
                  <a:pos x="40" y="223"/>
                </a:cxn>
                <a:cxn ang="0">
                  <a:pos x="59" y="219"/>
                </a:cxn>
                <a:cxn ang="0">
                  <a:pos x="79" y="216"/>
                </a:cxn>
                <a:cxn ang="0">
                  <a:pos x="98" y="210"/>
                </a:cxn>
                <a:cxn ang="0">
                  <a:pos x="115" y="204"/>
                </a:cxn>
                <a:cxn ang="0">
                  <a:pos x="133" y="196"/>
                </a:cxn>
                <a:cxn ang="0">
                  <a:pos x="148" y="187"/>
                </a:cxn>
                <a:cxn ang="0">
                  <a:pos x="164" y="177"/>
                </a:cxn>
                <a:cxn ang="0">
                  <a:pos x="179" y="165"/>
                </a:cxn>
                <a:cxn ang="0">
                  <a:pos x="193" y="153"/>
                </a:cxn>
                <a:cxn ang="0">
                  <a:pos x="206" y="139"/>
                </a:cxn>
                <a:cxn ang="0">
                  <a:pos x="218" y="126"/>
                </a:cxn>
                <a:cxn ang="0">
                  <a:pos x="229" y="111"/>
                </a:cxn>
                <a:cxn ang="0">
                  <a:pos x="239" y="94"/>
                </a:cxn>
                <a:cxn ang="0">
                  <a:pos x="248" y="79"/>
                </a:cxn>
                <a:cxn ang="0">
                  <a:pos x="255" y="61"/>
                </a:cxn>
                <a:cxn ang="0">
                  <a:pos x="262" y="44"/>
                </a:cxn>
                <a:cxn ang="0">
                  <a:pos x="262" y="43"/>
                </a:cxn>
                <a:cxn ang="0">
                  <a:pos x="262" y="31"/>
                </a:cxn>
                <a:cxn ang="0">
                  <a:pos x="261" y="21"/>
                </a:cxn>
                <a:cxn ang="0">
                  <a:pos x="260" y="10"/>
                </a:cxn>
                <a:cxn ang="0">
                  <a:pos x="257" y="0"/>
                </a:cxn>
                <a:cxn ang="0">
                  <a:pos x="253" y="22"/>
                </a:cxn>
                <a:cxn ang="0">
                  <a:pos x="247" y="43"/>
                </a:cxn>
                <a:cxn ang="0">
                  <a:pos x="239" y="63"/>
                </a:cxn>
                <a:cxn ang="0">
                  <a:pos x="229" y="83"/>
                </a:cxn>
                <a:cxn ang="0">
                  <a:pos x="218" y="101"/>
                </a:cxn>
                <a:cxn ang="0">
                  <a:pos x="206" y="118"/>
                </a:cxn>
                <a:cxn ang="0">
                  <a:pos x="191" y="134"/>
                </a:cxn>
                <a:cxn ang="0">
                  <a:pos x="176" y="150"/>
                </a:cxn>
                <a:cxn ang="0">
                  <a:pos x="160" y="162"/>
                </a:cxn>
                <a:cxn ang="0">
                  <a:pos x="142" y="174"/>
                </a:cxn>
                <a:cxn ang="0">
                  <a:pos x="122" y="184"/>
                </a:cxn>
                <a:cxn ang="0">
                  <a:pos x="102" y="193"/>
                </a:cxn>
                <a:cxn ang="0">
                  <a:pos x="82" y="200"/>
                </a:cxn>
                <a:cxn ang="0">
                  <a:pos x="61" y="205"/>
                </a:cxn>
                <a:cxn ang="0">
                  <a:pos x="38" y="208"/>
                </a:cxn>
                <a:cxn ang="0">
                  <a:pos x="16" y="209"/>
                </a:cxn>
                <a:cxn ang="0">
                  <a:pos x="8" y="209"/>
                </a:cxn>
                <a:cxn ang="0">
                  <a:pos x="0" y="209"/>
                </a:cxn>
                <a:cxn ang="0">
                  <a:pos x="10" y="213"/>
                </a:cxn>
                <a:cxn ang="0">
                  <a:pos x="20" y="217"/>
                </a:cxn>
                <a:cxn ang="0">
                  <a:pos x="30" y="219"/>
                </a:cxn>
                <a:cxn ang="0">
                  <a:pos x="40" y="223"/>
                </a:cxn>
              </a:cxnLst>
              <a:rect l="0" t="0" r="r" b="b"/>
              <a:pathLst>
                <a:path w="262" h="223">
                  <a:moveTo>
                    <a:pt x="40" y="223"/>
                  </a:moveTo>
                  <a:lnTo>
                    <a:pt x="59" y="219"/>
                  </a:lnTo>
                  <a:lnTo>
                    <a:pt x="79" y="216"/>
                  </a:lnTo>
                  <a:lnTo>
                    <a:pt x="98" y="210"/>
                  </a:lnTo>
                  <a:lnTo>
                    <a:pt x="115" y="204"/>
                  </a:lnTo>
                  <a:lnTo>
                    <a:pt x="133" y="196"/>
                  </a:lnTo>
                  <a:lnTo>
                    <a:pt x="148" y="187"/>
                  </a:lnTo>
                  <a:lnTo>
                    <a:pt x="164" y="177"/>
                  </a:lnTo>
                  <a:lnTo>
                    <a:pt x="179" y="165"/>
                  </a:lnTo>
                  <a:lnTo>
                    <a:pt x="193" y="153"/>
                  </a:lnTo>
                  <a:lnTo>
                    <a:pt x="206" y="139"/>
                  </a:lnTo>
                  <a:lnTo>
                    <a:pt x="218" y="126"/>
                  </a:lnTo>
                  <a:lnTo>
                    <a:pt x="229" y="111"/>
                  </a:lnTo>
                  <a:lnTo>
                    <a:pt x="239" y="94"/>
                  </a:lnTo>
                  <a:lnTo>
                    <a:pt x="248" y="79"/>
                  </a:lnTo>
                  <a:lnTo>
                    <a:pt x="255" y="61"/>
                  </a:lnTo>
                  <a:lnTo>
                    <a:pt x="262" y="44"/>
                  </a:lnTo>
                  <a:lnTo>
                    <a:pt x="262" y="43"/>
                  </a:lnTo>
                  <a:lnTo>
                    <a:pt x="262" y="31"/>
                  </a:lnTo>
                  <a:lnTo>
                    <a:pt x="261" y="21"/>
                  </a:lnTo>
                  <a:lnTo>
                    <a:pt x="260" y="10"/>
                  </a:lnTo>
                  <a:lnTo>
                    <a:pt x="257" y="0"/>
                  </a:lnTo>
                  <a:lnTo>
                    <a:pt x="253" y="22"/>
                  </a:lnTo>
                  <a:lnTo>
                    <a:pt x="247" y="43"/>
                  </a:lnTo>
                  <a:lnTo>
                    <a:pt x="239" y="63"/>
                  </a:lnTo>
                  <a:lnTo>
                    <a:pt x="229" y="83"/>
                  </a:lnTo>
                  <a:lnTo>
                    <a:pt x="218" y="101"/>
                  </a:lnTo>
                  <a:lnTo>
                    <a:pt x="206" y="118"/>
                  </a:lnTo>
                  <a:lnTo>
                    <a:pt x="191" y="134"/>
                  </a:lnTo>
                  <a:lnTo>
                    <a:pt x="176" y="150"/>
                  </a:lnTo>
                  <a:lnTo>
                    <a:pt x="160" y="162"/>
                  </a:lnTo>
                  <a:lnTo>
                    <a:pt x="142" y="174"/>
                  </a:lnTo>
                  <a:lnTo>
                    <a:pt x="122" y="184"/>
                  </a:lnTo>
                  <a:lnTo>
                    <a:pt x="102" y="193"/>
                  </a:lnTo>
                  <a:lnTo>
                    <a:pt x="82" y="200"/>
                  </a:lnTo>
                  <a:lnTo>
                    <a:pt x="61" y="205"/>
                  </a:lnTo>
                  <a:lnTo>
                    <a:pt x="38" y="208"/>
                  </a:lnTo>
                  <a:lnTo>
                    <a:pt x="16" y="209"/>
                  </a:lnTo>
                  <a:lnTo>
                    <a:pt x="8" y="209"/>
                  </a:lnTo>
                  <a:lnTo>
                    <a:pt x="0" y="209"/>
                  </a:lnTo>
                  <a:lnTo>
                    <a:pt x="10" y="213"/>
                  </a:lnTo>
                  <a:lnTo>
                    <a:pt x="20" y="217"/>
                  </a:lnTo>
                  <a:lnTo>
                    <a:pt x="30" y="219"/>
                  </a:lnTo>
                  <a:lnTo>
                    <a:pt x="40" y="223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0" name="Freeform 101"/>
            <p:cNvSpPr>
              <a:spLocks/>
            </p:cNvSpPr>
            <p:nvPr/>
          </p:nvSpPr>
          <p:spPr bwMode="auto">
            <a:xfrm>
              <a:off x="604811" y="3186114"/>
              <a:ext cx="111130" cy="92083"/>
            </a:xfrm>
            <a:custGeom>
              <a:avLst/>
              <a:gdLst/>
              <a:ahLst/>
              <a:cxnLst>
                <a:cxn ang="0">
                  <a:pos x="36" y="234"/>
                </a:cxn>
                <a:cxn ang="0">
                  <a:pos x="57" y="233"/>
                </a:cxn>
                <a:cxn ang="0">
                  <a:pos x="79" y="231"/>
                </a:cxn>
                <a:cxn ang="0">
                  <a:pos x="100" y="225"/>
                </a:cxn>
                <a:cxn ang="0">
                  <a:pos x="120" y="219"/>
                </a:cxn>
                <a:cxn ang="0">
                  <a:pos x="139" y="210"/>
                </a:cxn>
                <a:cxn ang="0">
                  <a:pos x="157" y="201"/>
                </a:cxn>
                <a:cxn ang="0">
                  <a:pos x="175" y="190"/>
                </a:cxn>
                <a:cxn ang="0">
                  <a:pos x="191" y="178"/>
                </a:cxn>
                <a:cxn ang="0">
                  <a:pos x="207" y="164"/>
                </a:cxn>
                <a:cxn ang="0">
                  <a:pos x="222" y="148"/>
                </a:cxn>
                <a:cxn ang="0">
                  <a:pos x="234" y="133"/>
                </a:cxn>
                <a:cxn ang="0">
                  <a:pos x="246" y="116"/>
                </a:cxn>
                <a:cxn ang="0">
                  <a:pos x="256" y="98"/>
                </a:cxn>
                <a:cxn ang="0">
                  <a:pos x="265" y="79"/>
                </a:cxn>
                <a:cxn ang="0">
                  <a:pos x="272" y="59"/>
                </a:cxn>
                <a:cxn ang="0">
                  <a:pos x="278" y="38"/>
                </a:cxn>
                <a:cxn ang="0">
                  <a:pos x="277" y="29"/>
                </a:cxn>
                <a:cxn ang="0">
                  <a:pos x="274" y="19"/>
                </a:cxn>
                <a:cxn ang="0">
                  <a:pos x="272" y="9"/>
                </a:cxn>
                <a:cxn ang="0">
                  <a:pos x="269" y="0"/>
                </a:cxn>
                <a:cxn ang="0">
                  <a:pos x="267" y="22"/>
                </a:cxn>
                <a:cxn ang="0">
                  <a:pos x="261" y="45"/>
                </a:cxn>
                <a:cxn ang="0">
                  <a:pos x="254" y="66"/>
                </a:cxn>
                <a:cxn ang="0">
                  <a:pos x="246" y="86"/>
                </a:cxn>
                <a:cxn ang="0">
                  <a:pos x="235" y="106"/>
                </a:cxn>
                <a:cxn ang="0">
                  <a:pos x="224" y="124"/>
                </a:cxn>
                <a:cxn ang="0">
                  <a:pos x="209" y="141"/>
                </a:cxn>
                <a:cxn ang="0">
                  <a:pos x="195" y="156"/>
                </a:cxn>
                <a:cxn ang="0">
                  <a:pos x="178" y="170"/>
                </a:cxn>
                <a:cxn ang="0">
                  <a:pos x="160" y="183"/>
                </a:cxn>
                <a:cxn ang="0">
                  <a:pos x="141" y="193"/>
                </a:cxn>
                <a:cxn ang="0">
                  <a:pos x="121" y="202"/>
                </a:cxn>
                <a:cxn ang="0">
                  <a:pos x="100" y="210"/>
                </a:cxn>
                <a:cxn ang="0">
                  <a:pos x="79" y="216"/>
                </a:cxn>
                <a:cxn ang="0">
                  <a:pos x="56" y="219"/>
                </a:cxn>
                <a:cxn ang="0">
                  <a:pos x="33" y="220"/>
                </a:cxn>
                <a:cxn ang="0">
                  <a:pos x="16" y="219"/>
                </a:cxn>
                <a:cxn ang="0">
                  <a:pos x="0" y="218"/>
                </a:cxn>
                <a:cxn ang="0">
                  <a:pos x="9" y="223"/>
                </a:cxn>
                <a:cxn ang="0">
                  <a:pos x="17" y="227"/>
                </a:cxn>
                <a:cxn ang="0">
                  <a:pos x="26" y="231"/>
                </a:cxn>
                <a:cxn ang="0">
                  <a:pos x="36" y="234"/>
                </a:cxn>
              </a:cxnLst>
              <a:rect l="0" t="0" r="r" b="b"/>
              <a:pathLst>
                <a:path w="278" h="234">
                  <a:moveTo>
                    <a:pt x="36" y="234"/>
                  </a:moveTo>
                  <a:lnTo>
                    <a:pt x="57" y="233"/>
                  </a:lnTo>
                  <a:lnTo>
                    <a:pt x="79" y="231"/>
                  </a:lnTo>
                  <a:lnTo>
                    <a:pt x="100" y="225"/>
                  </a:lnTo>
                  <a:lnTo>
                    <a:pt x="120" y="219"/>
                  </a:lnTo>
                  <a:lnTo>
                    <a:pt x="139" y="210"/>
                  </a:lnTo>
                  <a:lnTo>
                    <a:pt x="157" y="201"/>
                  </a:lnTo>
                  <a:lnTo>
                    <a:pt x="175" y="190"/>
                  </a:lnTo>
                  <a:lnTo>
                    <a:pt x="191" y="178"/>
                  </a:lnTo>
                  <a:lnTo>
                    <a:pt x="207" y="164"/>
                  </a:lnTo>
                  <a:lnTo>
                    <a:pt x="222" y="148"/>
                  </a:lnTo>
                  <a:lnTo>
                    <a:pt x="234" y="133"/>
                  </a:lnTo>
                  <a:lnTo>
                    <a:pt x="246" y="116"/>
                  </a:lnTo>
                  <a:lnTo>
                    <a:pt x="256" y="98"/>
                  </a:lnTo>
                  <a:lnTo>
                    <a:pt x="265" y="79"/>
                  </a:lnTo>
                  <a:lnTo>
                    <a:pt x="272" y="59"/>
                  </a:lnTo>
                  <a:lnTo>
                    <a:pt x="278" y="38"/>
                  </a:lnTo>
                  <a:lnTo>
                    <a:pt x="277" y="29"/>
                  </a:lnTo>
                  <a:lnTo>
                    <a:pt x="274" y="19"/>
                  </a:lnTo>
                  <a:lnTo>
                    <a:pt x="272" y="9"/>
                  </a:lnTo>
                  <a:lnTo>
                    <a:pt x="269" y="0"/>
                  </a:lnTo>
                  <a:lnTo>
                    <a:pt x="267" y="22"/>
                  </a:lnTo>
                  <a:lnTo>
                    <a:pt x="261" y="45"/>
                  </a:lnTo>
                  <a:lnTo>
                    <a:pt x="254" y="66"/>
                  </a:lnTo>
                  <a:lnTo>
                    <a:pt x="246" y="86"/>
                  </a:lnTo>
                  <a:lnTo>
                    <a:pt x="235" y="106"/>
                  </a:lnTo>
                  <a:lnTo>
                    <a:pt x="224" y="124"/>
                  </a:lnTo>
                  <a:lnTo>
                    <a:pt x="209" y="141"/>
                  </a:lnTo>
                  <a:lnTo>
                    <a:pt x="195" y="156"/>
                  </a:lnTo>
                  <a:lnTo>
                    <a:pt x="178" y="170"/>
                  </a:lnTo>
                  <a:lnTo>
                    <a:pt x="160" y="183"/>
                  </a:lnTo>
                  <a:lnTo>
                    <a:pt x="141" y="193"/>
                  </a:lnTo>
                  <a:lnTo>
                    <a:pt x="121" y="202"/>
                  </a:lnTo>
                  <a:lnTo>
                    <a:pt x="100" y="210"/>
                  </a:lnTo>
                  <a:lnTo>
                    <a:pt x="79" y="216"/>
                  </a:lnTo>
                  <a:lnTo>
                    <a:pt x="56" y="219"/>
                  </a:lnTo>
                  <a:lnTo>
                    <a:pt x="33" y="220"/>
                  </a:lnTo>
                  <a:lnTo>
                    <a:pt x="16" y="219"/>
                  </a:lnTo>
                  <a:lnTo>
                    <a:pt x="0" y="218"/>
                  </a:lnTo>
                  <a:lnTo>
                    <a:pt x="9" y="223"/>
                  </a:lnTo>
                  <a:lnTo>
                    <a:pt x="17" y="227"/>
                  </a:lnTo>
                  <a:lnTo>
                    <a:pt x="26" y="231"/>
                  </a:lnTo>
                  <a:lnTo>
                    <a:pt x="36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1" name="Freeform 102"/>
            <p:cNvSpPr>
              <a:spLocks/>
            </p:cNvSpPr>
            <p:nvPr/>
          </p:nvSpPr>
          <p:spPr bwMode="auto">
            <a:xfrm>
              <a:off x="600048" y="3179763"/>
              <a:ext cx="114305" cy="96846"/>
            </a:xfrm>
            <a:custGeom>
              <a:avLst/>
              <a:gdLst/>
              <a:ahLst/>
              <a:cxnLst>
                <a:cxn ang="0">
                  <a:pos x="32" y="243"/>
                </a:cxn>
                <a:cxn ang="0">
                  <a:pos x="40" y="243"/>
                </a:cxn>
                <a:cxn ang="0">
                  <a:pos x="48" y="243"/>
                </a:cxn>
                <a:cxn ang="0">
                  <a:pos x="70" y="242"/>
                </a:cxn>
                <a:cxn ang="0">
                  <a:pos x="93" y="239"/>
                </a:cxn>
                <a:cxn ang="0">
                  <a:pos x="114" y="234"/>
                </a:cxn>
                <a:cxn ang="0">
                  <a:pos x="134" y="227"/>
                </a:cxn>
                <a:cxn ang="0">
                  <a:pos x="154" y="218"/>
                </a:cxn>
                <a:cxn ang="0">
                  <a:pos x="174" y="208"/>
                </a:cxn>
                <a:cxn ang="0">
                  <a:pos x="192" y="196"/>
                </a:cxn>
                <a:cxn ang="0">
                  <a:pos x="208" y="184"/>
                </a:cxn>
                <a:cxn ang="0">
                  <a:pos x="223" y="168"/>
                </a:cxn>
                <a:cxn ang="0">
                  <a:pos x="238" y="152"/>
                </a:cxn>
                <a:cxn ang="0">
                  <a:pos x="250" y="135"/>
                </a:cxn>
                <a:cxn ang="0">
                  <a:pos x="261" y="117"/>
                </a:cxn>
                <a:cxn ang="0">
                  <a:pos x="271" y="97"/>
                </a:cxn>
                <a:cxn ang="0">
                  <a:pos x="279" y="77"/>
                </a:cxn>
                <a:cxn ang="0">
                  <a:pos x="285" y="56"/>
                </a:cxn>
                <a:cxn ang="0">
                  <a:pos x="289" y="34"/>
                </a:cxn>
                <a:cxn ang="0">
                  <a:pos x="287" y="25"/>
                </a:cxn>
                <a:cxn ang="0">
                  <a:pos x="284" y="17"/>
                </a:cxn>
                <a:cxn ang="0">
                  <a:pos x="282" y="8"/>
                </a:cxn>
                <a:cxn ang="0">
                  <a:pos x="277" y="0"/>
                </a:cxn>
                <a:cxn ang="0">
                  <a:pos x="277" y="11"/>
                </a:cxn>
                <a:cxn ang="0">
                  <a:pos x="276" y="23"/>
                </a:cxn>
                <a:cxn ang="0">
                  <a:pos x="275" y="35"/>
                </a:cxn>
                <a:cxn ang="0">
                  <a:pos x="273" y="46"/>
                </a:cxn>
                <a:cxn ang="0">
                  <a:pos x="267" y="68"/>
                </a:cxn>
                <a:cxn ang="0">
                  <a:pos x="259" y="89"/>
                </a:cxn>
                <a:cxn ang="0">
                  <a:pos x="249" y="109"/>
                </a:cxn>
                <a:cxn ang="0">
                  <a:pos x="238" y="127"/>
                </a:cxn>
                <a:cxn ang="0">
                  <a:pos x="224" y="145"/>
                </a:cxn>
                <a:cxn ang="0">
                  <a:pos x="210" y="162"/>
                </a:cxn>
                <a:cxn ang="0">
                  <a:pos x="194" y="177"/>
                </a:cxn>
                <a:cxn ang="0">
                  <a:pos x="176" y="189"/>
                </a:cxn>
                <a:cxn ang="0">
                  <a:pos x="157" y="202"/>
                </a:cxn>
                <a:cxn ang="0">
                  <a:pos x="136" y="211"/>
                </a:cxn>
                <a:cxn ang="0">
                  <a:pos x="116" y="218"/>
                </a:cxn>
                <a:cxn ang="0">
                  <a:pos x="94" y="224"/>
                </a:cxn>
                <a:cxn ang="0">
                  <a:pos x="82" y="226"/>
                </a:cxn>
                <a:cxn ang="0">
                  <a:pos x="71" y="227"/>
                </a:cxn>
                <a:cxn ang="0">
                  <a:pos x="59" y="229"/>
                </a:cxn>
                <a:cxn ang="0">
                  <a:pos x="48" y="229"/>
                </a:cxn>
                <a:cxn ang="0">
                  <a:pos x="35" y="229"/>
                </a:cxn>
                <a:cxn ang="0">
                  <a:pos x="24" y="227"/>
                </a:cxn>
                <a:cxn ang="0">
                  <a:pos x="12" y="226"/>
                </a:cxn>
                <a:cxn ang="0">
                  <a:pos x="0" y="224"/>
                </a:cxn>
                <a:cxn ang="0">
                  <a:pos x="16" y="234"/>
                </a:cxn>
                <a:cxn ang="0">
                  <a:pos x="32" y="243"/>
                </a:cxn>
              </a:cxnLst>
              <a:rect l="0" t="0" r="r" b="b"/>
              <a:pathLst>
                <a:path w="289" h="243">
                  <a:moveTo>
                    <a:pt x="32" y="243"/>
                  </a:moveTo>
                  <a:lnTo>
                    <a:pt x="40" y="243"/>
                  </a:lnTo>
                  <a:lnTo>
                    <a:pt x="48" y="243"/>
                  </a:lnTo>
                  <a:lnTo>
                    <a:pt x="70" y="242"/>
                  </a:lnTo>
                  <a:lnTo>
                    <a:pt x="93" y="239"/>
                  </a:lnTo>
                  <a:lnTo>
                    <a:pt x="114" y="234"/>
                  </a:lnTo>
                  <a:lnTo>
                    <a:pt x="134" y="227"/>
                  </a:lnTo>
                  <a:lnTo>
                    <a:pt x="154" y="218"/>
                  </a:lnTo>
                  <a:lnTo>
                    <a:pt x="174" y="208"/>
                  </a:lnTo>
                  <a:lnTo>
                    <a:pt x="192" y="196"/>
                  </a:lnTo>
                  <a:lnTo>
                    <a:pt x="208" y="184"/>
                  </a:lnTo>
                  <a:lnTo>
                    <a:pt x="223" y="168"/>
                  </a:lnTo>
                  <a:lnTo>
                    <a:pt x="238" y="152"/>
                  </a:lnTo>
                  <a:lnTo>
                    <a:pt x="250" y="135"/>
                  </a:lnTo>
                  <a:lnTo>
                    <a:pt x="261" y="117"/>
                  </a:lnTo>
                  <a:lnTo>
                    <a:pt x="271" y="97"/>
                  </a:lnTo>
                  <a:lnTo>
                    <a:pt x="279" y="77"/>
                  </a:lnTo>
                  <a:lnTo>
                    <a:pt x="285" y="56"/>
                  </a:lnTo>
                  <a:lnTo>
                    <a:pt x="289" y="34"/>
                  </a:lnTo>
                  <a:lnTo>
                    <a:pt x="287" y="25"/>
                  </a:lnTo>
                  <a:lnTo>
                    <a:pt x="284" y="17"/>
                  </a:lnTo>
                  <a:lnTo>
                    <a:pt x="282" y="8"/>
                  </a:lnTo>
                  <a:lnTo>
                    <a:pt x="277" y="0"/>
                  </a:lnTo>
                  <a:lnTo>
                    <a:pt x="277" y="11"/>
                  </a:lnTo>
                  <a:lnTo>
                    <a:pt x="276" y="23"/>
                  </a:lnTo>
                  <a:lnTo>
                    <a:pt x="275" y="35"/>
                  </a:lnTo>
                  <a:lnTo>
                    <a:pt x="273" y="46"/>
                  </a:lnTo>
                  <a:lnTo>
                    <a:pt x="267" y="68"/>
                  </a:lnTo>
                  <a:lnTo>
                    <a:pt x="259" y="89"/>
                  </a:lnTo>
                  <a:lnTo>
                    <a:pt x="249" y="109"/>
                  </a:lnTo>
                  <a:lnTo>
                    <a:pt x="238" y="127"/>
                  </a:lnTo>
                  <a:lnTo>
                    <a:pt x="224" y="145"/>
                  </a:lnTo>
                  <a:lnTo>
                    <a:pt x="210" y="162"/>
                  </a:lnTo>
                  <a:lnTo>
                    <a:pt x="194" y="177"/>
                  </a:lnTo>
                  <a:lnTo>
                    <a:pt x="176" y="189"/>
                  </a:lnTo>
                  <a:lnTo>
                    <a:pt x="157" y="202"/>
                  </a:lnTo>
                  <a:lnTo>
                    <a:pt x="136" y="211"/>
                  </a:lnTo>
                  <a:lnTo>
                    <a:pt x="116" y="218"/>
                  </a:lnTo>
                  <a:lnTo>
                    <a:pt x="94" y="224"/>
                  </a:lnTo>
                  <a:lnTo>
                    <a:pt x="82" y="226"/>
                  </a:lnTo>
                  <a:lnTo>
                    <a:pt x="71" y="227"/>
                  </a:lnTo>
                  <a:lnTo>
                    <a:pt x="59" y="229"/>
                  </a:lnTo>
                  <a:lnTo>
                    <a:pt x="48" y="229"/>
                  </a:lnTo>
                  <a:lnTo>
                    <a:pt x="35" y="229"/>
                  </a:lnTo>
                  <a:lnTo>
                    <a:pt x="24" y="227"/>
                  </a:lnTo>
                  <a:lnTo>
                    <a:pt x="12" y="226"/>
                  </a:lnTo>
                  <a:lnTo>
                    <a:pt x="0" y="224"/>
                  </a:lnTo>
                  <a:lnTo>
                    <a:pt x="16" y="234"/>
                  </a:lnTo>
                  <a:lnTo>
                    <a:pt x="32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2" name="Freeform 103"/>
            <p:cNvSpPr>
              <a:spLocks/>
            </p:cNvSpPr>
            <p:nvPr/>
          </p:nvSpPr>
          <p:spPr bwMode="auto">
            <a:xfrm>
              <a:off x="593698" y="3173413"/>
              <a:ext cx="117481" cy="100021"/>
            </a:xfrm>
            <a:custGeom>
              <a:avLst/>
              <a:gdLst/>
              <a:ahLst/>
              <a:cxnLst>
                <a:cxn ang="0">
                  <a:pos x="27" y="250"/>
                </a:cxn>
                <a:cxn ang="0">
                  <a:pos x="43" y="251"/>
                </a:cxn>
                <a:cxn ang="0">
                  <a:pos x="60" y="252"/>
                </a:cxn>
                <a:cxn ang="0">
                  <a:pos x="83" y="251"/>
                </a:cxn>
                <a:cxn ang="0">
                  <a:pos x="106" y="248"/>
                </a:cxn>
                <a:cxn ang="0">
                  <a:pos x="127" y="242"/>
                </a:cxn>
                <a:cxn ang="0">
                  <a:pos x="148" y="234"/>
                </a:cxn>
                <a:cxn ang="0">
                  <a:pos x="168" y="225"/>
                </a:cxn>
                <a:cxn ang="0">
                  <a:pos x="187" y="215"/>
                </a:cxn>
                <a:cxn ang="0">
                  <a:pos x="205" y="202"/>
                </a:cxn>
                <a:cxn ang="0">
                  <a:pos x="222" y="188"/>
                </a:cxn>
                <a:cxn ang="0">
                  <a:pos x="236" y="173"/>
                </a:cxn>
                <a:cxn ang="0">
                  <a:pos x="251" y="156"/>
                </a:cxn>
                <a:cxn ang="0">
                  <a:pos x="262" y="138"/>
                </a:cxn>
                <a:cxn ang="0">
                  <a:pos x="273" y="118"/>
                </a:cxn>
                <a:cxn ang="0">
                  <a:pos x="281" y="98"/>
                </a:cxn>
                <a:cxn ang="0">
                  <a:pos x="288" y="77"/>
                </a:cxn>
                <a:cxn ang="0">
                  <a:pos x="294" y="54"/>
                </a:cxn>
                <a:cxn ang="0">
                  <a:pos x="296" y="32"/>
                </a:cxn>
                <a:cxn ang="0">
                  <a:pos x="289" y="16"/>
                </a:cxn>
                <a:cxn ang="0">
                  <a:pos x="282" y="0"/>
                </a:cxn>
                <a:cxn ang="0">
                  <a:pos x="282" y="8"/>
                </a:cxn>
                <a:cxn ang="0">
                  <a:pos x="282" y="15"/>
                </a:cxn>
                <a:cxn ang="0">
                  <a:pos x="282" y="26"/>
                </a:cxn>
                <a:cxn ang="0">
                  <a:pos x="281" y="37"/>
                </a:cxn>
                <a:cxn ang="0">
                  <a:pos x="280" y="49"/>
                </a:cxn>
                <a:cxn ang="0">
                  <a:pos x="278" y="60"/>
                </a:cxn>
                <a:cxn ang="0">
                  <a:pos x="272" y="81"/>
                </a:cxn>
                <a:cxn ang="0">
                  <a:pos x="264" y="102"/>
                </a:cxn>
                <a:cxn ang="0">
                  <a:pos x="255" y="121"/>
                </a:cxn>
                <a:cxn ang="0">
                  <a:pos x="244" y="140"/>
                </a:cxn>
                <a:cxn ang="0">
                  <a:pos x="232" y="157"/>
                </a:cxn>
                <a:cxn ang="0">
                  <a:pos x="217" y="173"/>
                </a:cxn>
                <a:cxn ang="0">
                  <a:pos x="201" y="187"/>
                </a:cxn>
                <a:cxn ang="0">
                  <a:pos x="184" y="200"/>
                </a:cxn>
                <a:cxn ang="0">
                  <a:pos x="165" y="211"/>
                </a:cxn>
                <a:cxn ang="0">
                  <a:pos x="146" y="220"/>
                </a:cxn>
                <a:cxn ang="0">
                  <a:pos x="126" y="228"/>
                </a:cxn>
                <a:cxn ang="0">
                  <a:pos x="105" y="233"/>
                </a:cxn>
                <a:cxn ang="0">
                  <a:pos x="93" y="236"/>
                </a:cxn>
                <a:cxn ang="0">
                  <a:pos x="82" y="237"/>
                </a:cxn>
                <a:cxn ang="0">
                  <a:pos x="71" y="238"/>
                </a:cxn>
                <a:cxn ang="0">
                  <a:pos x="60" y="238"/>
                </a:cxn>
                <a:cxn ang="0">
                  <a:pos x="44" y="237"/>
                </a:cxn>
                <a:cxn ang="0">
                  <a:pos x="29" y="236"/>
                </a:cxn>
                <a:cxn ang="0">
                  <a:pos x="15" y="233"/>
                </a:cxn>
                <a:cxn ang="0">
                  <a:pos x="0" y="230"/>
                </a:cxn>
                <a:cxn ang="0">
                  <a:pos x="12" y="240"/>
                </a:cxn>
                <a:cxn ang="0">
                  <a:pos x="27" y="250"/>
                </a:cxn>
              </a:cxnLst>
              <a:rect l="0" t="0" r="r" b="b"/>
              <a:pathLst>
                <a:path w="296" h="252">
                  <a:moveTo>
                    <a:pt x="27" y="250"/>
                  </a:moveTo>
                  <a:lnTo>
                    <a:pt x="43" y="251"/>
                  </a:lnTo>
                  <a:lnTo>
                    <a:pt x="60" y="252"/>
                  </a:lnTo>
                  <a:lnTo>
                    <a:pt x="83" y="251"/>
                  </a:lnTo>
                  <a:lnTo>
                    <a:pt x="106" y="248"/>
                  </a:lnTo>
                  <a:lnTo>
                    <a:pt x="127" y="242"/>
                  </a:lnTo>
                  <a:lnTo>
                    <a:pt x="148" y="234"/>
                  </a:lnTo>
                  <a:lnTo>
                    <a:pt x="168" y="225"/>
                  </a:lnTo>
                  <a:lnTo>
                    <a:pt x="187" y="215"/>
                  </a:lnTo>
                  <a:lnTo>
                    <a:pt x="205" y="202"/>
                  </a:lnTo>
                  <a:lnTo>
                    <a:pt x="222" y="188"/>
                  </a:lnTo>
                  <a:lnTo>
                    <a:pt x="236" y="173"/>
                  </a:lnTo>
                  <a:lnTo>
                    <a:pt x="251" y="156"/>
                  </a:lnTo>
                  <a:lnTo>
                    <a:pt x="262" y="138"/>
                  </a:lnTo>
                  <a:lnTo>
                    <a:pt x="273" y="118"/>
                  </a:lnTo>
                  <a:lnTo>
                    <a:pt x="281" y="98"/>
                  </a:lnTo>
                  <a:lnTo>
                    <a:pt x="288" y="77"/>
                  </a:lnTo>
                  <a:lnTo>
                    <a:pt x="294" y="54"/>
                  </a:lnTo>
                  <a:lnTo>
                    <a:pt x="296" y="32"/>
                  </a:lnTo>
                  <a:lnTo>
                    <a:pt x="289" y="16"/>
                  </a:lnTo>
                  <a:lnTo>
                    <a:pt x="282" y="0"/>
                  </a:lnTo>
                  <a:lnTo>
                    <a:pt x="282" y="8"/>
                  </a:lnTo>
                  <a:lnTo>
                    <a:pt x="282" y="15"/>
                  </a:lnTo>
                  <a:lnTo>
                    <a:pt x="282" y="26"/>
                  </a:lnTo>
                  <a:lnTo>
                    <a:pt x="281" y="37"/>
                  </a:lnTo>
                  <a:lnTo>
                    <a:pt x="280" y="49"/>
                  </a:lnTo>
                  <a:lnTo>
                    <a:pt x="278" y="60"/>
                  </a:lnTo>
                  <a:lnTo>
                    <a:pt x="272" y="81"/>
                  </a:lnTo>
                  <a:lnTo>
                    <a:pt x="264" y="102"/>
                  </a:lnTo>
                  <a:lnTo>
                    <a:pt x="255" y="121"/>
                  </a:lnTo>
                  <a:lnTo>
                    <a:pt x="244" y="140"/>
                  </a:lnTo>
                  <a:lnTo>
                    <a:pt x="232" y="157"/>
                  </a:lnTo>
                  <a:lnTo>
                    <a:pt x="217" y="173"/>
                  </a:lnTo>
                  <a:lnTo>
                    <a:pt x="201" y="187"/>
                  </a:lnTo>
                  <a:lnTo>
                    <a:pt x="184" y="200"/>
                  </a:lnTo>
                  <a:lnTo>
                    <a:pt x="165" y="211"/>
                  </a:lnTo>
                  <a:lnTo>
                    <a:pt x="146" y="220"/>
                  </a:lnTo>
                  <a:lnTo>
                    <a:pt x="126" y="228"/>
                  </a:lnTo>
                  <a:lnTo>
                    <a:pt x="105" y="233"/>
                  </a:lnTo>
                  <a:lnTo>
                    <a:pt x="93" y="236"/>
                  </a:lnTo>
                  <a:lnTo>
                    <a:pt x="82" y="237"/>
                  </a:lnTo>
                  <a:lnTo>
                    <a:pt x="71" y="238"/>
                  </a:lnTo>
                  <a:lnTo>
                    <a:pt x="60" y="238"/>
                  </a:lnTo>
                  <a:lnTo>
                    <a:pt x="44" y="237"/>
                  </a:lnTo>
                  <a:lnTo>
                    <a:pt x="29" y="236"/>
                  </a:lnTo>
                  <a:lnTo>
                    <a:pt x="15" y="233"/>
                  </a:lnTo>
                  <a:lnTo>
                    <a:pt x="0" y="230"/>
                  </a:lnTo>
                  <a:lnTo>
                    <a:pt x="12" y="240"/>
                  </a:lnTo>
                  <a:lnTo>
                    <a:pt x="27" y="250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3" name="Freeform 104"/>
            <p:cNvSpPr>
              <a:spLocks/>
            </p:cNvSpPr>
            <p:nvPr/>
          </p:nvSpPr>
          <p:spPr bwMode="auto">
            <a:xfrm>
              <a:off x="590522" y="3168650"/>
              <a:ext cx="119068" cy="101609"/>
            </a:xfrm>
            <a:custGeom>
              <a:avLst/>
              <a:gdLst/>
              <a:ahLst/>
              <a:cxnLst>
                <a:cxn ang="0">
                  <a:pos x="23" y="253"/>
                </a:cxn>
                <a:cxn ang="0">
                  <a:pos x="35" y="255"/>
                </a:cxn>
                <a:cxn ang="0">
                  <a:pos x="47" y="256"/>
                </a:cxn>
                <a:cxn ang="0">
                  <a:pos x="58" y="258"/>
                </a:cxn>
                <a:cxn ang="0">
                  <a:pos x="71" y="258"/>
                </a:cxn>
                <a:cxn ang="0">
                  <a:pos x="82" y="258"/>
                </a:cxn>
                <a:cxn ang="0">
                  <a:pos x="94" y="256"/>
                </a:cxn>
                <a:cxn ang="0">
                  <a:pos x="105" y="255"/>
                </a:cxn>
                <a:cxn ang="0">
                  <a:pos x="117" y="253"/>
                </a:cxn>
                <a:cxn ang="0">
                  <a:pos x="139" y="247"/>
                </a:cxn>
                <a:cxn ang="0">
                  <a:pos x="159" y="240"/>
                </a:cxn>
                <a:cxn ang="0">
                  <a:pos x="180" y="231"/>
                </a:cxn>
                <a:cxn ang="0">
                  <a:pos x="199" y="218"/>
                </a:cxn>
                <a:cxn ang="0">
                  <a:pos x="217" y="206"/>
                </a:cxn>
                <a:cxn ang="0">
                  <a:pos x="233" y="191"/>
                </a:cxn>
                <a:cxn ang="0">
                  <a:pos x="247" y="174"/>
                </a:cxn>
                <a:cxn ang="0">
                  <a:pos x="261" y="156"/>
                </a:cxn>
                <a:cxn ang="0">
                  <a:pos x="272" y="138"/>
                </a:cxn>
                <a:cxn ang="0">
                  <a:pos x="282" y="118"/>
                </a:cxn>
                <a:cxn ang="0">
                  <a:pos x="290" y="97"/>
                </a:cxn>
                <a:cxn ang="0">
                  <a:pos x="296" y="75"/>
                </a:cxn>
                <a:cxn ang="0">
                  <a:pos x="298" y="64"/>
                </a:cxn>
                <a:cxn ang="0">
                  <a:pos x="299" y="52"/>
                </a:cxn>
                <a:cxn ang="0">
                  <a:pos x="300" y="40"/>
                </a:cxn>
                <a:cxn ang="0">
                  <a:pos x="300" y="29"/>
                </a:cxn>
                <a:cxn ang="0">
                  <a:pos x="293" y="14"/>
                </a:cxn>
                <a:cxn ang="0">
                  <a:pos x="284" y="0"/>
                </a:cxn>
                <a:cxn ang="0">
                  <a:pos x="285" y="14"/>
                </a:cxn>
                <a:cxn ang="0">
                  <a:pos x="287" y="28"/>
                </a:cxn>
                <a:cxn ang="0">
                  <a:pos x="285" y="49"/>
                </a:cxn>
                <a:cxn ang="0">
                  <a:pos x="282" y="71"/>
                </a:cxn>
                <a:cxn ang="0">
                  <a:pos x="276" y="92"/>
                </a:cxn>
                <a:cxn ang="0">
                  <a:pos x="270" y="111"/>
                </a:cxn>
                <a:cxn ang="0">
                  <a:pos x="260" y="130"/>
                </a:cxn>
                <a:cxn ang="0">
                  <a:pos x="249" y="148"/>
                </a:cxn>
                <a:cxn ang="0">
                  <a:pos x="237" y="165"/>
                </a:cxn>
                <a:cxn ang="0">
                  <a:pos x="222" y="180"/>
                </a:cxn>
                <a:cxn ang="0">
                  <a:pos x="208" y="195"/>
                </a:cxn>
                <a:cxn ang="0">
                  <a:pos x="191" y="207"/>
                </a:cxn>
                <a:cxn ang="0">
                  <a:pos x="173" y="217"/>
                </a:cxn>
                <a:cxn ang="0">
                  <a:pos x="155" y="226"/>
                </a:cxn>
                <a:cxn ang="0">
                  <a:pos x="135" y="234"/>
                </a:cxn>
                <a:cxn ang="0">
                  <a:pos x="114" y="240"/>
                </a:cxn>
                <a:cxn ang="0">
                  <a:pos x="93" y="242"/>
                </a:cxn>
                <a:cxn ang="0">
                  <a:pos x="71" y="243"/>
                </a:cxn>
                <a:cxn ang="0">
                  <a:pos x="51" y="243"/>
                </a:cxn>
                <a:cxn ang="0">
                  <a:pos x="33" y="241"/>
                </a:cxn>
                <a:cxn ang="0">
                  <a:pos x="17" y="236"/>
                </a:cxn>
                <a:cxn ang="0">
                  <a:pos x="0" y="232"/>
                </a:cxn>
                <a:cxn ang="0">
                  <a:pos x="11" y="243"/>
                </a:cxn>
                <a:cxn ang="0">
                  <a:pos x="23" y="253"/>
                </a:cxn>
              </a:cxnLst>
              <a:rect l="0" t="0" r="r" b="b"/>
              <a:pathLst>
                <a:path w="300" h="258">
                  <a:moveTo>
                    <a:pt x="23" y="253"/>
                  </a:moveTo>
                  <a:lnTo>
                    <a:pt x="35" y="255"/>
                  </a:lnTo>
                  <a:lnTo>
                    <a:pt x="47" y="256"/>
                  </a:lnTo>
                  <a:lnTo>
                    <a:pt x="58" y="258"/>
                  </a:lnTo>
                  <a:lnTo>
                    <a:pt x="71" y="258"/>
                  </a:lnTo>
                  <a:lnTo>
                    <a:pt x="82" y="258"/>
                  </a:lnTo>
                  <a:lnTo>
                    <a:pt x="94" y="256"/>
                  </a:lnTo>
                  <a:lnTo>
                    <a:pt x="105" y="255"/>
                  </a:lnTo>
                  <a:lnTo>
                    <a:pt x="117" y="253"/>
                  </a:lnTo>
                  <a:lnTo>
                    <a:pt x="139" y="247"/>
                  </a:lnTo>
                  <a:lnTo>
                    <a:pt x="159" y="240"/>
                  </a:lnTo>
                  <a:lnTo>
                    <a:pt x="180" y="231"/>
                  </a:lnTo>
                  <a:lnTo>
                    <a:pt x="199" y="218"/>
                  </a:lnTo>
                  <a:lnTo>
                    <a:pt x="217" y="206"/>
                  </a:lnTo>
                  <a:lnTo>
                    <a:pt x="233" y="191"/>
                  </a:lnTo>
                  <a:lnTo>
                    <a:pt x="247" y="174"/>
                  </a:lnTo>
                  <a:lnTo>
                    <a:pt x="261" y="156"/>
                  </a:lnTo>
                  <a:lnTo>
                    <a:pt x="272" y="138"/>
                  </a:lnTo>
                  <a:lnTo>
                    <a:pt x="282" y="118"/>
                  </a:lnTo>
                  <a:lnTo>
                    <a:pt x="290" y="97"/>
                  </a:lnTo>
                  <a:lnTo>
                    <a:pt x="296" y="75"/>
                  </a:lnTo>
                  <a:lnTo>
                    <a:pt x="298" y="64"/>
                  </a:lnTo>
                  <a:lnTo>
                    <a:pt x="299" y="52"/>
                  </a:lnTo>
                  <a:lnTo>
                    <a:pt x="300" y="40"/>
                  </a:lnTo>
                  <a:lnTo>
                    <a:pt x="300" y="29"/>
                  </a:lnTo>
                  <a:lnTo>
                    <a:pt x="293" y="14"/>
                  </a:lnTo>
                  <a:lnTo>
                    <a:pt x="284" y="0"/>
                  </a:lnTo>
                  <a:lnTo>
                    <a:pt x="285" y="14"/>
                  </a:lnTo>
                  <a:lnTo>
                    <a:pt x="287" y="28"/>
                  </a:lnTo>
                  <a:lnTo>
                    <a:pt x="285" y="49"/>
                  </a:lnTo>
                  <a:lnTo>
                    <a:pt x="282" y="71"/>
                  </a:lnTo>
                  <a:lnTo>
                    <a:pt x="276" y="92"/>
                  </a:lnTo>
                  <a:lnTo>
                    <a:pt x="270" y="111"/>
                  </a:lnTo>
                  <a:lnTo>
                    <a:pt x="260" y="130"/>
                  </a:lnTo>
                  <a:lnTo>
                    <a:pt x="249" y="148"/>
                  </a:lnTo>
                  <a:lnTo>
                    <a:pt x="237" y="165"/>
                  </a:lnTo>
                  <a:lnTo>
                    <a:pt x="222" y="180"/>
                  </a:lnTo>
                  <a:lnTo>
                    <a:pt x="208" y="195"/>
                  </a:lnTo>
                  <a:lnTo>
                    <a:pt x="191" y="207"/>
                  </a:lnTo>
                  <a:lnTo>
                    <a:pt x="173" y="217"/>
                  </a:lnTo>
                  <a:lnTo>
                    <a:pt x="155" y="226"/>
                  </a:lnTo>
                  <a:lnTo>
                    <a:pt x="135" y="234"/>
                  </a:lnTo>
                  <a:lnTo>
                    <a:pt x="114" y="240"/>
                  </a:lnTo>
                  <a:lnTo>
                    <a:pt x="93" y="242"/>
                  </a:lnTo>
                  <a:lnTo>
                    <a:pt x="71" y="243"/>
                  </a:lnTo>
                  <a:lnTo>
                    <a:pt x="51" y="243"/>
                  </a:lnTo>
                  <a:lnTo>
                    <a:pt x="33" y="241"/>
                  </a:lnTo>
                  <a:lnTo>
                    <a:pt x="17" y="236"/>
                  </a:lnTo>
                  <a:lnTo>
                    <a:pt x="0" y="232"/>
                  </a:lnTo>
                  <a:lnTo>
                    <a:pt x="11" y="243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4" name="Freeform 105"/>
            <p:cNvSpPr>
              <a:spLocks/>
            </p:cNvSpPr>
            <p:nvPr/>
          </p:nvSpPr>
          <p:spPr bwMode="auto">
            <a:xfrm>
              <a:off x="585760" y="3163887"/>
              <a:ext cx="120656" cy="103197"/>
            </a:xfrm>
            <a:custGeom>
              <a:avLst/>
              <a:gdLst/>
              <a:ahLst/>
              <a:cxnLst>
                <a:cxn ang="0">
                  <a:pos x="303" y="39"/>
                </a:cxn>
                <a:cxn ang="0">
                  <a:pos x="303" y="32"/>
                </a:cxn>
                <a:cxn ang="0">
                  <a:pos x="303" y="24"/>
                </a:cxn>
                <a:cxn ang="0">
                  <a:pos x="294" y="12"/>
                </a:cxn>
                <a:cxn ang="0">
                  <a:pos x="285" y="0"/>
                </a:cxn>
                <a:cxn ang="0">
                  <a:pos x="286" y="9"/>
                </a:cxn>
                <a:cxn ang="0">
                  <a:pos x="288" y="19"/>
                </a:cxn>
                <a:cxn ang="0">
                  <a:pos x="289" y="29"/>
                </a:cxn>
                <a:cxn ang="0">
                  <a:pos x="289" y="39"/>
                </a:cxn>
                <a:cxn ang="0">
                  <a:pos x="288" y="60"/>
                </a:cxn>
                <a:cxn ang="0">
                  <a:pos x="284" y="81"/>
                </a:cxn>
                <a:cxn ang="0">
                  <a:pos x="280" y="101"/>
                </a:cxn>
                <a:cxn ang="0">
                  <a:pos x="273" y="120"/>
                </a:cxn>
                <a:cxn ang="0">
                  <a:pos x="264" y="138"/>
                </a:cxn>
                <a:cxn ang="0">
                  <a:pos x="254" y="155"/>
                </a:cxn>
                <a:cxn ang="0">
                  <a:pos x="241" y="172"/>
                </a:cxn>
                <a:cxn ang="0">
                  <a:pos x="228" y="186"/>
                </a:cxn>
                <a:cxn ang="0">
                  <a:pos x="213" y="200"/>
                </a:cxn>
                <a:cxn ang="0">
                  <a:pos x="198" y="211"/>
                </a:cxn>
                <a:cxn ang="0">
                  <a:pos x="180" y="222"/>
                </a:cxn>
                <a:cxn ang="0">
                  <a:pos x="162" y="231"/>
                </a:cxn>
                <a:cxn ang="0">
                  <a:pos x="142" y="238"/>
                </a:cxn>
                <a:cxn ang="0">
                  <a:pos x="122" y="243"/>
                </a:cxn>
                <a:cxn ang="0">
                  <a:pos x="102" y="246"/>
                </a:cxn>
                <a:cxn ang="0">
                  <a:pos x="81" y="247"/>
                </a:cxn>
                <a:cxn ang="0">
                  <a:pos x="59" y="246"/>
                </a:cxn>
                <a:cxn ang="0">
                  <a:pos x="38" y="243"/>
                </a:cxn>
                <a:cxn ang="0">
                  <a:pos x="19" y="238"/>
                </a:cxn>
                <a:cxn ang="0">
                  <a:pos x="0" y="230"/>
                </a:cxn>
                <a:cxn ang="0">
                  <a:pos x="10" y="243"/>
                </a:cxn>
                <a:cxn ang="0">
                  <a:pos x="21" y="254"/>
                </a:cxn>
                <a:cxn ang="0">
                  <a:pos x="36" y="257"/>
                </a:cxn>
                <a:cxn ang="0">
                  <a:pos x="50" y="260"/>
                </a:cxn>
                <a:cxn ang="0">
                  <a:pos x="65" y="261"/>
                </a:cxn>
                <a:cxn ang="0">
                  <a:pos x="81" y="262"/>
                </a:cxn>
                <a:cxn ang="0">
                  <a:pos x="92" y="262"/>
                </a:cxn>
                <a:cxn ang="0">
                  <a:pos x="103" y="261"/>
                </a:cxn>
                <a:cxn ang="0">
                  <a:pos x="114" y="260"/>
                </a:cxn>
                <a:cxn ang="0">
                  <a:pos x="126" y="257"/>
                </a:cxn>
                <a:cxn ang="0">
                  <a:pos x="147" y="252"/>
                </a:cxn>
                <a:cxn ang="0">
                  <a:pos x="167" y="244"/>
                </a:cxn>
                <a:cxn ang="0">
                  <a:pos x="186" y="235"/>
                </a:cxn>
                <a:cxn ang="0">
                  <a:pos x="205" y="224"/>
                </a:cxn>
                <a:cxn ang="0">
                  <a:pos x="222" y="211"/>
                </a:cxn>
                <a:cxn ang="0">
                  <a:pos x="238" y="197"/>
                </a:cxn>
                <a:cxn ang="0">
                  <a:pos x="253" y="181"/>
                </a:cxn>
                <a:cxn ang="0">
                  <a:pos x="265" y="164"/>
                </a:cxn>
                <a:cxn ang="0">
                  <a:pos x="276" y="145"/>
                </a:cxn>
                <a:cxn ang="0">
                  <a:pos x="285" y="126"/>
                </a:cxn>
                <a:cxn ang="0">
                  <a:pos x="293" y="105"/>
                </a:cxn>
                <a:cxn ang="0">
                  <a:pos x="299" y="84"/>
                </a:cxn>
                <a:cxn ang="0">
                  <a:pos x="301" y="73"/>
                </a:cxn>
                <a:cxn ang="0">
                  <a:pos x="302" y="61"/>
                </a:cxn>
                <a:cxn ang="0">
                  <a:pos x="303" y="50"/>
                </a:cxn>
                <a:cxn ang="0">
                  <a:pos x="303" y="39"/>
                </a:cxn>
              </a:cxnLst>
              <a:rect l="0" t="0" r="r" b="b"/>
              <a:pathLst>
                <a:path w="303" h="262">
                  <a:moveTo>
                    <a:pt x="303" y="39"/>
                  </a:moveTo>
                  <a:lnTo>
                    <a:pt x="303" y="32"/>
                  </a:lnTo>
                  <a:lnTo>
                    <a:pt x="303" y="24"/>
                  </a:lnTo>
                  <a:lnTo>
                    <a:pt x="294" y="12"/>
                  </a:lnTo>
                  <a:lnTo>
                    <a:pt x="285" y="0"/>
                  </a:lnTo>
                  <a:lnTo>
                    <a:pt x="286" y="9"/>
                  </a:lnTo>
                  <a:lnTo>
                    <a:pt x="288" y="19"/>
                  </a:lnTo>
                  <a:lnTo>
                    <a:pt x="289" y="29"/>
                  </a:lnTo>
                  <a:lnTo>
                    <a:pt x="289" y="39"/>
                  </a:lnTo>
                  <a:lnTo>
                    <a:pt x="288" y="60"/>
                  </a:lnTo>
                  <a:lnTo>
                    <a:pt x="284" y="81"/>
                  </a:lnTo>
                  <a:lnTo>
                    <a:pt x="280" y="101"/>
                  </a:lnTo>
                  <a:lnTo>
                    <a:pt x="273" y="120"/>
                  </a:lnTo>
                  <a:lnTo>
                    <a:pt x="264" y="138"/>
                  </a:lnTo>
                  <a:lnTo>
                    <a:pt x="254" y="155"/>
                  </a:lnTo>
                  <a:lnTo>
                    <a:pt x="241" y="172"/>
                  </a:lnTo>
                  <a:lnTo>
                    <a:pt x="228" y="186"/>
                  </a:lnTo>
                  <a:lnTo>
                    <a:pt x="213" y="200"/>
                  </a:lnTo>
                  <a:lnTo>
                    <a:pt x="198" y="211"/>
                  </a:lnTo>
                  <a:lnTo>
                    <a:pt x="180" y="222"/>
                  </a:lnTo>
                  <a:lnTo>
                    <a:pt x="162" y="231"/>
                  </a:lnTo>
                  <a:lnTo>
                    <a:pt x="142" y="238"/>
                  </a:lnTo>
                  <a:lnTo>
                    <a:pt x="122" y="243"/>
                  </a:lnTo>
                  <a:lnTo>
                    <a:pt x="102" y="246"/>
                  </a:lnTo>
                  <a:lnTo>
                    <a:pt x="81" y="247"/>
                  </a:lnTo>
                  <a:lnTo>
                    <a:pt x="59" y="246"/>
                  </a:lnTo>
                  <a:lnTo>
                    <a:pt x="38" y="243"/>
                  </a:lnTo>
                  <a:lnTo>
                    <a:pt x="19" y="238"/>
                  </a:lnTo>
                  <a:lnTo>
                    <a:pt x="0" y="230"/>
                  </a:lnTo>
                  <a:lnTo>
                    <a:pt x="10" y="243"/>
                  </a:lnTo>
                  <a:lnTo>
                    <a:pt x="21" y="254"/>
                  </a:lnTo>
                  <a:lnTo>
                    <a:pt x="36" y="257"/>
                  </a:lnTo>
                  <a:lnTo>
                    <a:pt x="50" y="260"/>
                  </a:lnTo>
                  <a:lnTo>
                    <a:pt x="65" y="261"/>
                  </a:lnTo>
                  <a:lnTo>
                    <a:pt x="81" y="262"/>
                  </a:lnTo>
                  <a:lnTo>
                    <a:pt x="92" y="262"/>
                  </a:lnTo>
                  <a:lnTo>
                    <a:pt x="103" y="261"/>
                  </a:lnTo>
                  <a:lnTo>
                    <a:pt x="114" y="260"/>
                  </a:lnTo>
                  <a:lnTo>
                    <a:pt x="126" y="257"/>
                  </a:lnTo>
                  <a:lnTo>
                    <a:pt x="147" y="252"/>
                  </a:lnTo>
                  <a:lnTo>
                    <a:pt x="167" y="244"/>
                  </a:lnTo>
                  <a:lnTo>
                    <a:pt x="186" y="235"/>
                  </a:lnTo>
                  <a:lnTo>
                    <a:pt x="205" y="224"/>
                  </a:lnTo>
                  <a:lnTo>
                    <a:pt x="222" y="211"/>
                  </a:lnTo>
                  <a:lnTo>
                    <a:pt x="238" y="197"/>
                  </a:lnTo>
                  <a:lnTo>
                    <a:pt x="253" y="181"/>
                  </a:lnTo>
                  <a:lnTo>
                    <a:pt x="265" y="164"/>
                  </a:lnTo>
                  <a:lnTo>
                    <a:pt x="276" y="145"/>
                  </a:lnTo>
                  <a:lnTo>
                    <a:pt x="285" y="126"/>
                  </a:lnTo>
                  <a:lnTo>
                    <a:pt x="293" y="105"/>
                  </a:lnTo>
                  <a:lnTo>
                    <a:pt x="299" y="84"/>
                  </a:lnTo>
                  <a:lnTo>
                    <a:pt x="301" y="73"/>
                  </a:lnTo>
                  <a:lnTo>
                    <a:pt x="302" y="61"/>
                  </a:lnTo>
                  <a:lnTo>
                    <a:pt x="303" y="50"/>
                  </a:lnTo>
                  <a:lnTo>
                    <a:pt x="303" y="3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5" name="Freeform 106"/>
            <p:cNvSpPr>
              <a:spLocks/>
            </p:cNvSpPr>
            <p:nvPr/>
          </p:nvSpPr>
          <p:spPr bwMode="auto">
            <a:xfrm>
              <a:off x="582585" y="3159124"/>
              <a:ext cx="120656" cy="104784"/>
            </a:xfrm>
            <a:custGeom>
              <a:avLst/>
              <a:gdLst/>
              <a:ahLst/>
              <a:cxnLst>
                <a:cxn ang="0">
                  <a:pos x="306" y="51"/>
                </a:cxn>
                <a:cxn ang="0">
                  <a:pos x="304" y="37"/>
                </a:cxn>
                <a:cxn ang="0">
                  <a:pos x="303" y="23"/>
                </a:cxn>
                <a:cxn ang="0">
                  <a:pos x="294" y="12"/>
                </a:cxn>
                <a:cxn ang="0">
                  <a:pos x="284" y="0"/>
                </a:cxn>
                <a:cxn ang="0">
                  <a:pos x="288" y="13"/>
                </a:cxn>
                <a:cxn ang="0">
                  <a:pos x="289" y="25"/>
                </a:cxn>
                <a:cxn ang="0">
                  <a:pos x="290" y="37"/>
                </a:cxn>
                <a:cxn ang="0">
                  <a:pos x="291" y="51"/>
                </a:cxn>
                <a:cxn ang="0">
                  <a:pos x="290" y="71"/>
                </a:cxn>
                <a:cxn ang="0">
                  <a:pos x="286" y="91"/>
                </a:cxn>
                <a:cxn ang="0">
                  <a:pos x="282" y="111"/>
                </a:cxn>
                <a:cxn ang="0">
                  <a:pos x="275" y="129"/>
                </a:cxn>
                <a:cxn ang="0">
                  <a:pos x="266" y="147"/>
                </a:cxn>
                <a:cxn ang="0">
                  <a:pos x="256" y="163"/>
                </a:cxn>
                <a:cxn ang="0">
                  <a:pos x="245" y="179"/>
                </a:cxn>
                <a:cxn ang="0">
                  <a:pos x="231" y="193"/>
                </a:cxn>
                <a:cxn ang="0">
                  <a:pos x="218" y="206"/>
                </a:cxn>
                <a:cxn ang="0">
                  <a:pos x="202" y="218"/>
                </a:cxn>
                <a:cxn ang="0">
                  <a:pos x="185" y="228"/>
                </a:cxn>
                <a:cxn ang="0">
                  <a:pos x="168" y="237"/>
                </a:cxn>
                <a:cxn ang="0">
                  <a:pos x="149" y="243"/>
                </a:cxn>
                <a:cxn ang="0">
                  <a:pos x="130" y="248"/>
                </a:cxn>
                <a:cxn ang="0">
                  <a:pos x="110" y="251"/>
                </a:cxn>
                <a:cxn ang="0">
                  <a:pos x="90" y="252"/>
                </a:cxn>
                <a:cxn ang="0">
                  <a:pos x="77" y="251"/>
                </a:cxn>
                <a:cxn ang="0">
                  <a:pos x="66" y="250"/>
                </a:cxn>
                <a:cxn ang="0">
                  <a:pos x="54" y="249"/>
                </a:cxn>
                <a:cxn ang="0">
                  <a:pos x="42" y="247"/>
                </a:cxn>
                <a:cxn ang="0">
                  <a:pos x="31" y="243"/>
                </a:cxn>
                <a:cxn ang="0">
                  <a:pos x="20" y="240"/>
                </a:cxn>
                <a:cxn ang="0">
                  <a:pos x="10" y="236"/>
                </a:cxn>
                <a:cxn ang="0">
                  <a:pos x="0" y="231"/>
                </a:cxn>
                <a:cxn ang="0">
                  <a:pos x="9" y="243"/>
                </a:cxn>
                <a:cxn ang="0">
                  <a:pos x="19" y="255"/>
                </a:cxn>
                <a:cxn ang="0">
                  <a:pos x="36" y="259"/>
                </a:cxn>
                <a:cxn ang="0">
                  <a:pos x="52" y="264"/>
                </a:cxn>
                <a:cxn ang="0">
                  <a:pos x="70" y="266"/>
                </a:cxn>
                <a:cxn ang="0">
                  <a:pos x="90" y="266"/>
                </a:cxn>
                <a:cxn ang="0">
                  <a:pos x="112" y="265"/>
                </a:cxn>
                <a:cxn ang="0">
                  <a:pos x="133" y="263"/>
                </a:cxn>
                <a:cxn ang="0">
                  <a:pos x="154" y="257"/>
                </a:cxn>
                <a:cxn ang="0">
                  <a:pos x="174" y="249"/>
                </a:cxn>
                <a:cxn ang="0">
                  <a:pos x="192" y="240"/>
                </a:cxn>
                <a:cxn ang="0">
                  <a:pos x="210" y="230"/>
                </a:cxn>
                <a:cxn ang="0">
                  <a:pos x="227" y="218"/>
                </a:cxn>
                <a:cxn ang="0">
                  <a:pos x="241" y="203"/>
                </a:cxn>
                <a:cxn ang="0">
                  <a:pos x="256" y="188"/>
                </a:cxn>
                <a:cxn ang="0">
                  <a:pos x="268" y="171"/>
                </a:cxn>
                <a:cxn ang="0">
                  <a:pos x="279" y="153"/>
                </a:cxn>
                <a:cxn ang="0">
                  <a:pos x="288" y="134"/>
                </a:cxn>
                <a:cxn ang="0">
                  <a:pos x="295" y="115"/>
                </a:cxn>
                <a:cxn ang="0">
                  <a:pos x="301" y="94"/>
                </a:cxn>
                <a:cxn ang="0">
                  <a:pos x="304" y="72"/>
                </a:cxn>
                <a:cxn ang="0">
                  <a:pos x="306" y="51"/>
                </a:cxn>
              </a:cxnLst>
              <a:rect l="0" t="0" r="r" b="b"/>
              <a:pathLst>
                <a:path w="306" h="266">
                  <a:moveTo>
                    <a:pt x="306" y="51"/>
                  </a:moveTo>
                  <a:lnTo>
                    <a:pt x="304" y="37"/>
                  </a:lnTo>
                  <a:lnTo>
                    <a:pt x="303" y="23"/>
                  </a:lnTo>
                  <a:lnTo>
                    <a:pt x="294" y="12"/>
                  </a:lnTo>
                  <a:lnTo>
                    <a:pt x="284" y="0"/>
                  </a:lnTo>
                  <a:lnTo>
                    <a:pt x="288" y="13"/>
                  </a:lnTo>
                  <a:lnTo>
                    <a:pt x="289" y="25"/>
                  </a:lnTo>
                  <a:lnTo>
                    <a:pt x="290" y="37"/>
                  </a:lnTo>
                  <a:lnTo>
                    <a:pt x="291" y="51"/>
                  </a:lnTo>
                  <a:lnTo>
                    <a:pt x="290" y="71"/>
                  </a:lnTo>
                  <a:lnTo>
                    <a:pt x="286" y="91"/>
                  </a:lnTo>
                  <a:lnTo>
                    <a:pt x="282" y="111"/>
                  </a:lnTo>
                  <a:lnTo>
                    <a:pt x="275" y="129"/>
                  </a:lnTo>
                  <a:lnTo>
                    <a:pt x="266" y="147"/>
                  </a:lnTo>
                  <a:lnTo>
                    <a:pt x="256" y="163"/>
                  </a:lnTo>
                  <a:lnTo>
                    <a:pt x="245" y="179"/>
                  </a:lnTo>
                  <a:lnTo>
                    <a:pt x="231" y="193"/>
                  </a:lnTo>
                  <a:lnTo>
                    <a:pt x="218" y="206"/>
                  </a:lnTo>
                  <a:lnTo>
                    <a:pt x="202" y="218"/>
                  </a:lnTo>
                  <a:lnTo>
                    <a:pt x="185" y="228"/>
                  </a:lnTo>
                  <a:lnTo>
                    <a:pt x="168" y="237"/>
                  </a:lnTo>
                  <a:lnTo>
                    <a:pt x="149" y="243"/>
                  </a:lnTo>
                  <a:lnTo>
                    <a:pt x="130" y="248"/>
                  </a:lnTo>
                  <a:lnTo>
                    <a:pt x="110" y="251"/>
                  </a:lnTo>
                  <a:lnTo>
                    <a:pt x="90" y="252"/>
                  </a:lnTo>
                  <a:lnTo>
                    <a:pt x="77" y="251"/>
                  </a:lnTo>
                  <a:lnTo>
                    <a:pt x="66" y="250"/>
                  </a:lnTo>
                  <a:lnTo>
                    <a:pt x="54" y="249"/>
                  </a:lnTo>
                  <a:lnTo>
                    <a:pt x="42" y="247"/>
                  </a:lnTo>
                  <a:lnTo>
                    <a:pt x="31" y="243"/>
                  </a:lnTo>
                  <a:lnTo>
                    <a:pt x="20" y="240"/>
                  </a:lnTo>
                  <a:lnTo>
                    <a:pt x="10" y="236"/>
                  </a:lnTo>
                  <a:lnTo>
                    <a:pt x="0" y="231"/>
                  </a:lnTo>
                  <a:lnTo>
                    <a:pt x="9" y="243"/>
                  </a:lnTo>
                  <a:lnTo>
                    <a:pt x="19" y="255"/>
                  </a:lnTo>
                  <a:lnTo>
                    <a:pt x="36" y="259"/>
                  </a:lnTo>
                  <a:lnTo>
                    <a:pt x="52" y="264"/>
                  </a:lnTo>
                  <a:lnTo>
                    <a:pt x="70" y="266"/>
                  </a:lnTo>
                  <a:lnTo>
                    <a:pt x="90" y="266"/>
                  </a:lnTo>
                  <a:lnTo>
                    <a:pt x="112" y="265"/>
                  </a:lnTo>
                  <a:lnTo>
                    <a:pt x="133" y="263"/>
                  </a:lnTo>
                  <a:lnTo>
                    <a:pt x="154" y="257"/>
                  </a:lnTo>
                  <a:lnTo>
                    <a:pt x="174" y="249"/>
                  </a:lnTo>
                  <a:lnTo>
                    <a:pt x="192" y="240"/>
                  </a:lnTo>
                  <a:lnTo>
                    <a:pt x="210" y="230"/>
                  </a:lnTo>
                  <a:lnTo>
                    <a:pt x="227" y="218"/>
                  </a:lnTo>
                  <a:lnTo>
                    <a:pt x="241" y="203"/>
                  </a:lnTo>
                  <a:lnTo>
                    <a:pt x="256" y="188"/>
                  </a:lnTo>
                  <a:lnTo>
                    <a:pt x="268" y="171"/>
                  </a:lnTo>
                  <a:lnTo>
                    <a:pt x="279" y="153"/>
                  </a:lnTo>
                  <a:lnTo>
                    <a:pt x="288" y="134"/>
                  </a:lnTo>
                  <a:lnTo>
                    <a:pt x="295" y="115"/>
                  </a:lnTo>
                  <a:lnTo>
                    <a:pt x="301" y="94"/>
                  </a:lnTo>
                  <a:lnTo>
                    <a:pt x="304" y="72"/>
                  </a:lnTo>
                  <a:lnTo>
                    <a:pt x="306" y="51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6" name="Freeform 107"/>
            <p:cNvSpPr>
              <a:spLocks/>
            </p:cNvSpPr>
            <p:nvPr/>
          </p:nvSpPr>
          <p:spPr bwMode="auto">
            <a:xfrm>
              <a:off x="579409" y="3155949"/>
              <a:ext cx="120656" cy="106372"/>
            </a:xfrm>
            <a:custGeom>
              <a:avLst/>
              <a:gdLst/>
              <a:ahLst/>
              <a:cxnLst>
                <a:cxn ang="0">
                  <a:pos x="306" y="61"/>
                </a:cxn>
                <a:cxn ang="0">
                  <a:pos x="306" y="51"/>
                </a:cxn>
                <a:cxn ang="0">
                  <a:pos x="305" y="41"/>
                </a:cxn>
                <a:cxn ang="0">
                  <a:pos x="303" y="31"/>
                </a:cxn>
                <a:cxn ang="0">
                  <a:pos x="302" y="22"/>
                </a:cxn>
                <a:cxn ang="0">
                  <a:pos x="292" y="10"/>
                </a:cxn>
                <a:cxn ang="0">
                  <a:pos x="282" y="0"/>
                </a:cxn>
                <a:cxn ang="0">
                  <a:pos x="287" y="15"/>
                </a:cxn>
                <a:cxn ang="0">
                  <a:pos x="289" y="29"/>
                </a:cxn>
                <a:cxn ang="0">
                  <a:pos x="291" y="45"/>
                </a:cxn>
                <a:cxn ang="0">
                  <a:pos x="291" y="61"/>
                </a:cxn>
                <a:cxn ang="0">
                  <a:pos x="291" y="81"/>
                </a:cxn>
                <a:cxn ang="0">
                  <a:pos x="288" y="100"/>
                </a:cxn>
                <a:cxn ang="0">
                  <a:pos x="283" y="118"/>
                </a:cxn>
                <a:cxn ang="0">
                  <a:pos x="276" y="136"/>
                </a:cxn>
                <a:cxn ang="0">
                  <a:pos x="269" y="153"/>
                </a:cxn>
                <a:cxn ang="0">
                  <a:pos x="258" y="169"/>
                </a:cxn>
                <a:cxn ang="0">
                  <a:pos x="247" y="185"/>
                </a:cxn>
                <a:cxn ang="0">
                  <a:pos x="235" y="198"/>
                </a:cxn>
                <a:cxn ang="0">
                  <a:pos x="221" y="211"/>
                </a:cxn>
                <a:cxn ang="0">
                  <a:pos x="206" y="222"/>
                </a:cxn>
                <a:cxn ang="0">
                  <a:pos x="190" y="232"/>
                </a:cxn>
                <a:cxn ang="0">
                  <a:pos x="173" y="240"/>
                </a:cxn>
                <a:cxn ang="0">
                  <a:pos x="155" y="247"/>
                </a:cxn>
                <a:cxn ang="0">
                  <a:pos x="137" y="251"/>
                </a:cxn>
                <a:cxn ang="0">
                  <a:pos x="118" y="253"/>
                </a:cxn>
                <a:cxn ang="0">
                  <a:pos x="98" y="255"/>
                </a:cxn>
                <a:cxn ang="0">
                  <a:pos x="84" y="255"/>
                </a:cxn>
                <a:cxn ang="0">
                  <a:pos x="72" y="253"/>
                </a:cxn>
                <a:cxn ang="0">
                  <a:pos x="58" y="251"/>
                </a:cxn>
                <a:cxn ang="0">
                  <a:pos x="46" y="248"/>
                </a:cxn>
                <a:cxn ang="0">
                  <a:pos x="33" y="244"/>
                </a:cxn>
                <a:cxn ang="0">
                  <a:pos x="22" y="240"/>
                </a:cxn>
                <a:cxn ang="0">
                  <a:pos x="11" y="234"/>
                </a:cxn>
                <a:cxn ang="0">
                  <a:pos x="0" y="229"/>
                </a:cxn>
                <a:cxn ang="0">
                  <a:pos x="8" y="241"/>
                </a:cxn>
                <a:cxn ang="0">
                  <a:pos x="17" y="252"/>
                </a:cxn>
                <a:cxn ang="0">
                  <a:pos x="36" y="260"/>
                </a:cxn>
                <a:cxn ang="0">
                  <a:pos x="55" y="265"/>
                </a:cxn>
                <a:cxn ang="0">
                  <a:pos x="76" y="268"/>
                </a:cxn>
                <a:cxn ang="0">
                  <a:pos x="98" y="269"/>
                </a:cxn>
                <a:cxn ang="0">
                  <a:pos x="119" y="268"/>
                </a:cxn>
                <a:cxn ang="0">
                  <a:pos x="139" y="265"/>
                </a:cxn>
                <a:cxn ang="0">
                  <a:pos x="159" y="260"/>
                </a:cxn>
                <a:cxn ang="0">
                  <a:pos x="179" y="253"/>
                </a:cxn>
                <a:cxn ang="0">
                  <a:pos x="197" y="244"/>
                </a:cxn>
                <a:cxn ang="0">
                  <a:pos x="215" y="233"/>
                </a:cxn>
                <a:cxn ang="0">
                  <a:pos x="230" y="222"/>
                </a:cxn>
                <a:cxn ang="0">
                  <a:pos x="245" y="208"/>
                </a:cxn>
                <a:cxn ang="0">
                  <a:pos x="258" y="194"/>
                </a:cxn>
                <a:cxn ang="0">
                  <a:pos x="271" y="177"/>
                </a:cxn>
                <a:cxn ang="0">
                  <a:pos x="281" y="160"/>
                </a:cxn>
                <a:cxn ang="0">
                  <a:pos x="290" y="142"/>
                </a:cxn>
                <a:cxn ang="0">
                  <a:pos x="297" y="123"/>
                </a:cxn>
                <a:cxn ang="0">
                  <a:pos x="301" y="103"/>
                </a:cxn>
                <a:cxn ang="0">
                  <a:pos x="305" y="82"/>
                </a:cxn>
                <a:cxn ang="0">
                  <a:pos x="306" y="61"/>
                </a:cxn>
              </a:cxnLst>
              <a:rect l="0" t="0" r="r" b="b"/>
              <a:pathLst>
                <a:path w="306" h="269">
                  <a:moveTo>
                    <a:pt x="306" y="61"/>
                  </a:moveTo>
                  <a:lnTo>
                    <a:pt x="306" y="51"/>
                  </a:lnTo>
                  <a:lnTo>
                    <a:pt x="305" y="41"/>
                  </a:lnTo>
                  <a:lnTo>
                    <a:pt x="303" y="31"/>
                  </a:lnTo>
                  <a:lnTo>
                    <a:pt x="302" y="22"/>
                  </a:lnTo>
                  <a:lnTo>
                    <a:pt x="292" y="10"/>
                  </a:lnTo>
                  <a:lnTo>
                    <a:pt x="282" y="0"/>
                  </a:lnTo>
                  <a:lnTo>
                    <a:pt x="287" y="15"/>
                  </a:lnTo>
                  <a:lnTo>
                    <a:pt x="289" y="29"/>
                  </a:lnTo>
                  <a:lnTo>
                    <a:pt x="291" y="45"/>
                  </a:lnTo>
                  <a:lnTo>
                    <a:pt x="291" y="61"/>
                  </a:lnTo>
                  <a:lnTo>
                    <a:pt x="291" y="81"/>
                  </a:lnTo>
                  <a:lnTo>
                    <a:pt x="288" y="100"/>
                  </a:lnTo>
                  <a:lnTo>
                    <a:pt x="283" y="118"/>
                  </a:lnTo>
                  <a:lnTo>
                    <a:pt x="276" y="136"/>
                  </a:lnTo>
                  <a:lnTo>
                    <a:pt x="269" y="153"/>
                  </a:lnTo>
                  <a:lnTo>
                    <a:pt x="258" y="169"/>
                  </a:lnTo>
                  <a:lnTo>
                    <a:pt x="247" y="185"/>
                  </a:lnTo>
                  <a:lnTo>
                    <a:pt x="235" y="198"/>
                  </a:lnTo>
                  <a:lnTo>
                    <a:pt x="221" y="211"/>
                  </a:lnTo>
                  <a:lnTo>
                    <a:pt x="206" y="222"/>
                  </a:lnTo>
                  <a:lnTo>
                    <a:pt x="190" y="232"/>
                  </a:lnTo>
                  <a:lnTo>
                    <a:pt x="173" y="240"/>
                  </a:lnTo>
                  <a:lnTo>
                    <a:pt x="155" y="247"/>
                  </a:lnTo>
                  <a:lnTo>
                    <a:pt x="137" y="251"/>
                  </a:lnTo>
                  <a:lnTo>
                    <a:pt x="118" y="253"/>
                  </a:lnTo>
                  <a:lnTo>
                    <a:pt x="98" y="255"/>
                  </a:lnTo>
                  <a:lnTo>
                    <a:pt x="84" y="255"/>
                  </a:lnTo>
                  <a:lnTo>
                    <a:pt x="72" y="253"/>
                  </a:lnTo>
                  <a:lnTo>
                    <a:pt x="58" y="251"/>
                  </a:lnTo>
                  <a:lnTo>
                    <a:pt x="46" y="248"/>
                  </a:lnTo>
                  <a:lnTo>
                    <a:pt x="33" y="244"/>
                  </a:lnTo>
                  <a:lnTo>
                    <a:pt x="22" y="240"/>
                  </a:lnTo>
                  <a:lnTo>
                    <a:pt x="11" y="234"/>
                  </a:lnTo>
                  <a:lnTo>
                    <a:pt x="0" y="229"/>
                  </a:lnTo>
                  <a:lnTo>
                    <a:pt x="8" y="241"/>
                  </a:lnTo>
                  <a:lnTo>
                    <a:pt x="17" y="252"/>
                  </a:lnTo>
                  <a:lnTo>
                    <a:pt x="36" y="260"/>
                  </a:lnTo>
                  <a:lnTo>
                    <a:pt x="55" y="265"/>
                  </a:lnTo>
                  <a:lnTo>
                    <a:pt x="76" y="268"/>
                  </a:lnTo>
                  <a:lnTo>
                    <a:pt x="98" y="269"/>
                  </a:lnTo>
                  <a:lnTo>
                    <a:pt x="119" y="268"/>
                  </a:lnTo>
                  <a:lnTo>
                    <a:pt x="139" y="265"/>
                  </a:lnTo>
                  <a:lnTo>
                    <a:pt x="159" y="260"/>
                  </a:lnTo>
                  <a:lnTo>
                    <a:pt x="179" y="253"/>
                  </a:lnTo>
                  <a:lnTo>
                    <a:pt x="197" y="244"/>
                  </a:lnTo>
                  <a:lnTo>
                    <a:pt x="215" y="233"/>
                  </a:lnTo>
                  <a:lnTo>
                    <a:pt x="230" y="222"/>
                  </a:lnTo>
                  <a:lnTo>
                    <a:pt x="245" y="208"/>
                  </a:lnTo>
                  <a:lnTo>
                    <a:pt x="258" y="194"/>
                  </a:lnTo>
                  <a:lnTo>
                    <a:pt x="271" y="177"/>
                  </a:lnTo>
                  <a:lnTo>
                    <a:pt x="281" y="160"/>
                  </a:lnTo>
                  <a:lnTo>
                    <a:pt x="290" y="142"/>
                  </a:lnTo>
                  <a:lnTo>
                    <a:pt x="297" y="123"/>
                  </a:lnTo>
                  <a:lnTo>
                    <a:pt x="301" y="103"/>
                  </a:lnTo>
                  <a:lnTo>
                    <a:pt x="305" y="82"/>
                  </a:lnTo>
                  <a:lnTo>
                    <a:pt x="306" y="61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7" name="Freeform 108"/>
            <p:cNvSpPr>
              <a:spLocks/>
            </p:cNvSpPr>
            <p:nvPr/>
          </p:nvSpPr>
          <p:spPr bwMode="auto">
            <a:xfrm>
              <a:off x="576234" y="3151186"/>
              <a:ext cx="122243" cy="107960"/>
            </a:xfrm>
            <a:custGeom>
              <a:avLst/>
              <a:gdLst/>
              <a:ahLst/>
              <a:cxnLst>
                <a:cxn ang="0">
                  <a:pos x="306" y="70"/>
                </a:cxn>
                <a:cxn ang="0">
                  <a:pos x="305" y="56"/>
                </a:cxn>
                <a:cxn ang="0">
                  <a:pos x="304" y="44"/>
                </a:cxn>
                <a:cxn ang="0">
                  <a:pos x="303" y="32"/>
                </a:cxn>
                <a:cxn ang="0">
                  <a:pos x="299" y="19"/>
                </a:cxn>
                <a:cxn ang="0">
                  <a:pos x="289" y="9"/>
                </a:cxn>
                <a:cxn ang="0">
                  <a:pos x="278" y="0"/>
                </a:cxn>
                <a:cxn ang="0">
                  <a:pos x="283" y="17"/>
                </a:cxn>
                <a:cxn ang="0">
                  <a:pos x="288" y="34"/>
                </a:cxn>
                <a:cxn ang="0">
                  <a:pos x="290" y="52"/>
                </a:cxn>
                <a:cxn ang="0">
                  <a:pos x="291" y="70"/>
                </a:cxn>
                <a:cxn ang="0">
                  <a:pos x="290" y="89"/>
                </a:cxn>
                <a:cxn ang="0">
                  <a:pos x="288" y="107"/>
                </a:cxn>
                <a:cxn ang="0">
                  <a:pos x="283" y="125"/>
                </a:cxn>
                <a:cxn ang="0">
                  <a:pos x="277" y="143"/>
                </a:cxn>
                <a:cxn ang="0">
                  <a:pos x="269" y="159"/>
                </a:cxn>
                <a:cxn ang="0">
                  <a:pos x="260" y="175"/>
                </a:cxn>
                <a:cxn ang="0">
                  <a:pos x="249" y="188"/>
                </a:cxn>
                <a:cxn ang="0">
                  <a:pos x="236" y="202"/>
                </a:cxn>
                <a:cxn ang="0">
                  <a:pos x="224" y="214"/>
                </a:cxn>
                <a:cxn ang="0">
                  <a:pos x="209" y="225"/>
                </a:cxn>
                <a:cxn ang="0">
                  <a:pos x="193" y="234"/>
                </a:cxn>
                <a:cxn ang="0">
                  <a:pos x="178" y="242"/>
                </a:cxn>
                <a:cxn ang="0">
                  <a:pos x="160" y="248"/>
                </a:cxn>
                <a:cxn ang="0">
                  <a:pos x="142" y="253"/>
                </a:cxn>
                <a:cxn ang="0">
                  <a:pos x="124" y="256"/>
                </a:cxn>
                <a:cxn ang="0">
                  <a:pos x="105" y="257"/>
                </a:cxn>
                <a:cxn ang="0">
                  <a:pos x="90" y="256"/>
                </a:cxn>
                <a:cxn ang="0">
                  <a:pos x="76" y="255"/>
                </a:cxn>
                <a:cxn ang="0">
                  <a:pos x="63" y="252"/>
                </a:cxn>
                <a:cxn ang="0">
                  <a:pos x="49" y="248"/>
                </a:cxn>
                <a:cxn ang="0">
                  <a:pos x="36" y="243"/>
                </a:cxn>
                <a:cxn ang="0">
                  <a:pos x="24" y="239"/>
                </a:cxn>
                <a:cxn ang="0">
                  <a:pos x="11" y="232"/>
                </a:cxn>
                <a:cxn ang="0">
                  <a:pos x="0" y="225"/>
                </a:cxn>
                <a:cxn ang="0">
                  <a:pos x="7" y="238"/>
                </a:cxn>
                <a:cxn ang="0">
                  <a:pos x="15" y="250"/>
                </a:cxn>
                <a:cxn ang="0">
                  <a:pos x="25" y="255"/>
                </a:cxn>
                <a:cxn ang="0">
                  <a:pos x="35" y="259"/>
                </a:cxn>
                <a:cxn ang="0">
                  <a:pos x="46" y="262"/>
                </a:cxn>
                <a:cxn ang="0">
                  <a:pos x="57" y="266"/>
                </a:cxn>
                <a:cxn ang="0">
                  <a:pos x="69" y="268"/>
                </a:cxn>
                <a:cxn ang="0">
                  <a:pos x="81" y="269"/>
                </a:cxn>
                <a:cxn ang="0">
                  <a:pos x="92" y="270"/>
                </a:cxn>
                <a:cxn ang="0">
                  <a:pos x="105" y="271"/>
                </a:cxn>
                <a:cxn ang="0">
                  <a:pos x="125" y="270"/>
                </a:cxn>
                <a:cxn ang="0">
                  <a:pos x="145" y="267"/>
                </a:cxn>
                <a:cxn ang="0">
                  <a:pos x="164" y="262"/>
                </a:cxn>
                <a:cxn ang="0">
                  <a:pos x="183" y="256"/>
                </a:cxn>
                <a:cxn ang="0">
                  <a:pos x="200" y="247"/>
                </a:cxn>
                <a:cxn ang="0">
                  <a:pos x="217" y="237"/>
                </a:cxn>
                <a:cxn ang="0">
                  <a:pos x="233" y="225"/>
                </a:cxn>
                <a:cxn ang="0">
                  <a:pos x="246" y="212"/>
                </a:cxn>
                <a:cxn ang="0">
                  <a:pos x="260" y="198"/>
                </a:cxn>
                <a:cxn ang="0">
                  <a:pos x="271" y="182"/>
                </a:cxn>
                <a:cxn ang="0">
                  <a:pos x="281" y="166"/>
                </a:cxn>
                <a:cxn ang="0">
                  <a:pos x="290" y="148"/>
                </a:cxn>
                <a:cxn ang="0">
                  <a:pos x="297" y="130"/>
                </a:cxn>
                <a:cxn ang="0">
                  <a:pos x="301" y="110"/>
                </a:cxn>
                <a:cxn ang="0">
                  <a:pos x="305" y="90"/>
                </a:cxn>
                <a:cxn ang="0">
                  <a:pos x="306" y="70"/>
                </a:cxn>
              </a:cxnLst>
              <a:rect l="0" t="0" r="r" b="b"/>
              <a:pathLst>
                <a:path w="306" h="271">
                  <a:moveTo>
                    <a:pt x="306" y="70"/>
                  </a:moveTo>
                  <a:lnTo>
                    <a:pt x="305" y="56"/>
                  </a:lnTo>
                  <a:lnTo>
                    <a:pt x="304" y="44"/>
                  </a:lnTo>
                  <a:lnTo>
                    <a:pt x="303" y="32"/>
                  </a:lnTo>
                  <a:lnTo>
                    <a:pt x="299" y="19"/>
                  </a:lnTo>
                  <a:lnTo>
                    <a:pt x="289" y="9"/>
                  </a:lnTo>
                  <a:lnTo>
                    <a:pt x="278" y="0"/>
                  </a:lnTo>
                  <a:lnTo>
                    <a:pt x="283" y="17"/>
                  </a:lnTo>
                  <a:lnTo>
                    <a:pt x="288" y="34"/>
                  </a:lnTo>
                  <a:lnTo>
                    <a:pt x="290" y="52"/>
                  </a:lnTo>
                  <a:lnTo>
                    <a:pt x="291" y="70"/>
                  </a:lnTo>
                  <a:lnTo>
                    <a:pt x="290" y="89"/>
                  </a:lnTo>
                  <a:lnTo>
                    <a:pt x="288" y="107"/>
                  </a:lnTo>
                  <a:lnTo>
                    <a:pt x="283" y="125"/>
                  </a:lnTo>
                  <a:lnTo>
                    <a:pt x="277" y="143"/>
                  </a:lnTo>
                  <a:lnTo>
                    <a:pt x="269" y="159"/>
                  </a:lnTo>
                  <a:lnTo>
                    <a:pt x="260" y="175"/>
                  </a:lnTo>
                  <a:lnTo>
                    <a:pt x="249" y="188"/>
                  </a:lnTo>
                  <a:lnTo>
                    <a:pt x="236" y="202"/>
                  </a:lnTo>
                  <a:lnTo>
                    <a:pt x="224" y="214"/>
                  </a:lnTo>
                  <a:lnTo>
                    <a:pt x="209" y="225"/>
                  </a:lnTo>
                  <a:lnTo>
                    <a:pt x="193" y="234"/>
                  </a:lnTo>
                  <a:lnTo>
                    <a:pt x="178" y="242"/>
                  </a:lnTo>
                  <a:lnTo>
                    <a:pt x="160" y="248"/>
                  </a:lnTo>
                  <a:lnTo>
                    <a:pt x="142" y="253"/>
                  </a:lnTo>
                  <a:lnTo>
                    <a:pt x="124" y="256"/>
                  </a:lnTo>
                  <a:lnTo>
                    <a:pt x="105" y="257"/>
                  </a:lnTo>
                  <a:lnTo>
                    <a:pt x="90" y="256"/>
                  </a:lnTo>
                  <a:lnTo>
                    <a:pt x="76" y="255"/>
                  </a:lnTo>
                  <a:lnTo>
                    <a:pt x="63" y="252"/>
                  </a:lnTo>
                  <a:lnTo>
                    <a:pt x="49" y="248"/>
                  </a:lnTo>
                  <a:lnTo>
                    <a:pt x="36" y="243"/>
                  </a:lnTo>
                  <a:lnTo>
                    <a:pt x="24" y="239"/>
                  </a:lnTo>
                  <a:lnTo>
                    <a:pt x="11" y="232"/>
                  </a:lnTo>
                  <a:lnTo>
                    <a:pt x="0" y="225"/>
                  </a:lnTo>
                  <a:lnTo>
                    <a:pt x="7" y="238"/>
                  </a:lnTo>
                  <a:lnTo>
                    <a:pt x="15" y="250"/>
                  </a:lnTo>
                  <a:lnTo>
                    <a:pt x="25" y="255"/>
                  </a:lnTo>
                  <a:lnTo>
                    <a:pt x="35" y="259"/>
                  </a:lnTo>
                  <a:lnTo>
                    <a:pt x="46" y="262"/>
                  </a:lnTo>
                  <a:lnTo>
                    <a:pt x="57" y="266"/>
                  </a:lnTo>
                  <a:lnTo>
                    <a:pt x="69" y="268"/>
                  </a:lnTo>
                  <a:lnTo>
                    <a:pt x="81" y="269"/>
                  </a:lnTo>
                  <a:lnTo>
                    <a:pt x="92" y="270"/>
                  </a:lnTo>
                  <a:lnTo>
                    <a:pt x="105" y="271"/>
                  </a:lnTo>
                  <a:lnTo>
                    <a:pt x="125" y="270"/>
                  </a:lnTo>
                  <a:lnTo>
                    <a:pt x="145" y="267"/>
                  </a:lnTo>
                  <a:lnTo>
                    <a:pt x="164" y="262"/>
                  </a:lnTo>
                  <a:lnTo>
                    <a:pt x="183" y="256"/>
                  </a:lnTo>
                  <a:lnTo>
                    <a:pt x="200" y="247"/>
                  </a:lnTo>
                  <a:lnTo>
                    <a:pt x="217" y="237"/>
                  </a:lnTo>
                  <a:lnTo>
                    <a:pt x="233" y="225"/>
                  </a:lnTo>
                  <a:lnTo>
                    <a:pt x="246" y="212"/>
                  </a:lnTo>
                  <a:lnTo>
                    <a:pt x="260" y="198"/>
                  </a:lnTo>
                  <a:lnTo>
                    <a:pt x="271" y="182"/>
                  </a:lnTo>
                  <a:lnTo>
                    <a:pt x="281" y="166"/>
                  </a:lnTo>
                  <a:lnTo>
                    <a:pt x="290" y="148"/>
                  </a:lnTo>
                  <a:lnTo>
                    <a:pt x="297" y="130"/>
                  </a:lnTo>
                  <a:lnTo>
                    <a:pt x="301" y="110"/>
                  </a:lnTo>
                  <a:lnTo>
                    <a:pt x="305" y="90"/>
                  </a:lnTo>
                  <a:lnTo>
                    <a:pt x="306" y="70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8" name="Freeform 109"/>
            <p:cNvSpPr>
              <a:spLocks/>
            </p:cNvSpPr>
            <p:nvPr/>
          </p:nvSpPr>
          <p:spPr bwMode="auto">
            <a:xfrm>
              <a:off x="574647" y="3148010"/>
              <a:ext cx="120656" cy="107960"/>
            </a:xfrm>
            <a:custGeom>
              <a:avLst/>
              <a:gdLst/>
              <a:ahLst/>
              <a:cxnLst>
                <a:cxn ang="0">
                  <a:pos x="303" y="78"/>
                </a:cxn>
                <a:cxn ang="0">
                  <a:pos x="303" y="62"/>
                </a:cxn>
                <a:cxn ang="0">
                  <a:pos x="301" y="46"/>
                </a:cxn>
                <a:cxn ang="0">
                  <a:pos x="297" y="32"/>
                </a:cxn>
                <a:cxn ang="0">
                  <a:pos x="294" y="17"/>
                </a:cxn>
                <a:cxn ang="0">
                  <a:pos x="283" y="8"/>
                </a:cxn>
                <a:cxn ang="0">
                  <a:pos x="272" y="0"/>
                </a:cxn>
                <a:cxn ang="0">
                  <a:pos x="279" y="18"/>
                </a:cxn>
                <a:cxn ang="0">
                  <a:pos x="285" y="37"/>
                </a:cxn>
                <a:cxn ang="0">
                  <a:pos x="286" y="48"/>
                </a:cxn>
                <a:cxn ang="0">
                  <a:pos x="288" y="58"/>
                </a:cxn>
                <a:cxn ang="0">
                  <a:pos x="288" y="68"/>
                </a:cxn>
                <a:cxn ang="0">
                  <a:pos x="290" y="78"/>
                </a:cxn>
                <a:cxn ang="0">
                  <a:pos x="288" y="96"/>
                </a:cxn>
                <a:cxn ang="0">
                  <a:pos x="285" y="114"/>
                </a:cxn>
                <a:cxn ang="0">
                  <a:pos x="281" y="131"/>
                </a:cxn>
                <a:cxn ang="0">
                  <a:pos x="275" y="148"/>
                </a:cxn>
                <a:cxn ang="0">
                  <a:pos x="267" y="163"/>
                </a:cxn>
                <a:cxn ang="0">
                  <a:pos x="258" y="178"/>
                </a:cxn>
                <a:cxn ang="0">
                  <a:pos x="248" y="192"/>
                </a:cxn>
                <a:cxn ang="0">
                  <a:pos x="237" y="205"/>
                </a:cxn>
                <a:cxn ang="0">
                  <a:pos x="224" y="216"/>
                </a:cxn>
                <a:cxn ang="0">
                  <a:pos x="210" y="227"/>
                </a:cxn>
                <a:cxn ang="0">
                  <a:pos x="195" y="236"/>
                </a:cxn>
                <a:cxn ang="0">
                  <a:pos x="179" y="243"/>
                </a:cxn>
                <a:cxn ang="0">
                  <a:pos x="162" y="249"/>
                </a:cxn>
                <a:cxn ang="0">
                  <a:pos x="146" y="254"/>
                </a:cxn>
                <a:cxn ang="0">
                  <a:pos x="128" y="257"/>
                </a:cxn>
                <a:cxn ang="0">
                  <a:pos x="110" y="258"/>
                </a:cxn>
                <a:cxn ang="0">
                  <a:pos x="94" y="257"/>
                </a:cxn>
                <a:cxn ang="0">
                  <a:pos x="79" y="255"/>
                </a:cxn>
                <a:cxn ang="0">
                  <a:pos x="65" y="252"/>
                </a:cxn>
                <a:cxn ang="0">
                  <a:pos x="51" y="248"/>
                </a:cxn>
                <a:cxn ang="0">
                  <a:pos x="38" y="242"/>
                </a:cxn>
                <a:cxn ang="0">
                  <a:pos x="24" y="236"/>
                </a:cxn>
                <a:cxn ang="0">
                  <a:pos x="12" y="229"/>
                </a:cxn>
                <a:cxn ang="0">
                  <a:pos x="0" y="220"/>
                </a:cxn>
                <a:cxn ang="0">
                  <a:pos x="5" y="233"/>
                </a:cxn>
                <a:cxn ang="0">
                  <a:pos x="12" y="246"/>
                </a:cxn>
                <a:cxn ang="0">
                  <a:pos x="23" y="251"/>
                </a:cxn>
                <a:cxn ang="0">
                  <a:pos x="34" y="257"/>
                </a:cxn>
                <a:cxn ang="0">
                  <a:pos x="45" y="261"/>
                </a:cxn>
                <a:cxn ang="0">
                  <a:pos x="58" y="265"/>
                </a:cxn>
                <a:cxn ang="0">
                  <a:pos x="70" y="268"/>
                </a:cxn>
                <a:cxn ang="0">
                  <a:pos x="84" y="270"/>
                </a:cxn>
                <a:cxn ang="0">
                  <a:pos x="96" y="272"/>
                </a:cxn>
                <a:cxn ang="0">
                  <a:pos x="110" y="272"/>
                </a:cxn>
                <a:cxn ang="0">
                  <a:pos x="130" y="270"/>
                </a:cxn>
                <a:cxn ang="0">
                  <a:pos x="149" y="268"/>
                </a:cxn>
                <a:cxn ang="0">
                  <a:pos x="167" y="264"/>
                </a:cxn>
                <a:cxn ang="0">
                  <a:pos x="185" y="257"/>
                </a:cxn>
                <a:cxn ang="0">
                  <a:pos x="202" y="248"/>
                </a:cxn>
                <a:cxn ang="0">
                  <a:pos x="218" y="239"/>
                </a:cxn>
                <a:cxn ang="0">
                  <a:pos x="233" y="228"/>
                </a:cxn>
                <a:cxn ang="0">
                  <a:pos x="247" y="215"/>
                </a:cxn>
                <a:cxn ang="0">
                  <a:pos x="259" y="202"/>
                </a:cxn>
                <a:cxn ang="0">
                  <a:pos x="270" y="186"/>
                </a:cxn>
                <a:cxn ang="0">
                  <a:pos x="281" y="170"/>
                </a:cxn>
                <a:cxn ang="0">
                  <a:pos x="288" y="153"/>
                </a:cxn>
                <a:cxn ang="0">
                  <a:pos x="295" y="135"/>
                </a:cxn>
                <a:cxn ang="0">
                  <a:pos x="300" y="117"/>
                </a:cxn>
                <a:cxn ang="0">
                  <a:pos x="303" y="98"/>
                </a:cxn>
                <a:cxn ang="0">
                  <a:pos x="303" y="78"/>
                </a:cxn>
              </a:cxnLst>
              <a:rect l="0" t="0" r="r" b="b"/>
              <a:pathLst>
                <a:path w="303" h="272">
                  <a:moveTo>
                    <a:pt x="303" y="78"/>
                  </a:moveTo>
                  <a:lnTo>
                    <a:pt x="303" y="62"/>
                  </a:lnTo>
                  <a:lnTo>
                    <a:pt x="301" y="46"/>
                  </a:lnTo>
                  <a:lnTo>
                    <a:pt x="297" y="32"/>
                  </a:lnTo>
                  <a:lnTo>
                    <a:pt x="294" y="17"/>
                  </a:lnTo>
                  <a:lnTo>
                    <a:pt x="283" y="8"/>
                  </a:lnTo>
                  <a:lnTo>
                    <a:pt x="272" y="0"/>
                  </a:lnTo>
                  <a:lnTo>
                    <a:pt x="279" y="18"/>
                  </a:lnTo>
                  <a:lnTo>
                    <a:pt x="285" y="37"/>
                  </a:lnTo>
                  <a:lnTo>
                    <a:pt x="286" y="48"/>
                  </a:lnTo>
                  <a:lnTo>
                    <a:pt x="288" y="58"/>
                  </a:lnTo>
                  <a:lnTo>
                    <a:pt x="288" y="68"/>
                  </a:lnTo>
                  <a:lnTo>
                    <a:pt x="290" y="78"/>
                  </a:lnTo>
                  <a:lnTo>
                    <a:pt x="288" y="96"/>
                  </a:lnTo>
                  <a:lnTo>
                    <a:pt x="285" y="114"/>
                  </a:lnTo>
                  <a:lnTo>
                    <a:pt x="281" y="131"/>
                  </a:lnTo>
                  <a:lnTo>
                    <a:pt x="275" y="148"/>
                  </a:lnTo>
                  <a:lnTo>
                    <a:pt x="267" y="163"/>
                  </a:lnTo>
                  <a:lnTo>
                    <a:pt x="258" y="178"/>
                  </a:lnTo>
                  <a:lnTo>
                    <a:pt x="248" y="192"/>
                  </a:lnTo>
                  <a:lnTo>
                    <a:pt x="237" y="205"/>
                  </a:lnTo>
                  <a:lnTo>
                    <a:pt x="224" y="216"/>
                  </a:lnTo>
                  <a:lnTo>
                    <a:pt x="210" y="227"/>
                  </a:lnTo>
                  <a:lnTo>
                    <a:pt x="195" y="236"/>
                  </a:lnTo>
                  <a:lnTo>
                    <a:pt x="179" y="243"/>
                  </a:lnTo>
                  <a:lnTo>
                    <a:pt x="162" y="249"/>
                  </a:lnTo>
                  <a:lnTo>
                    <a:pt x="146" y="254"/>
                  </a:lnTo>
                  <a:lnTo>
                    <a:pt x="128" y="257"/>
                  </a:lnTo>
                  <a:lnTo>
                    <a:pt x="110" y="258"/>
                  </a:lnTo>
                  <a:lnTo>
                    <a:pt x="94" y="257"/>
                  </a:lnTo>
                  <a:lnTo>
                    <a:pt x="79" y="255"/>
                  </a:lnTo>
                  <a:lnTo>
                    <a:pt x="65" y="252"/>
                  </a:lnTo>
                  <a:lnTo>
                    <a:pt x="51" y="248"/>
                  </a:lnTo>
                  <a:lnTo>
                    <a:pt x="38" y="242"/>
                  </a:lnTo>
                  <a:lnTo>
                    <a:pt x="24" y="236"/>
                  </a:lnTo>
                  <a:lnTo>
                    <a:pt x="12" y="229"/>
                  </a:lnTo>
                  <a:lnTo>
                    <a:pt x="0" y="220"/>
                  </a:lnTo>
                  <a:lnTo>
                    <a:pt x="5" y="233"/>
                  </a:lnTo>
                  <a:lnTo>
                    <a:pt x="12" y="246"/>
                  </a:lnTo>
                  <a:lnTo>
                    <a:pt x="23" y="251"/>
                  </a:lnTo>
                  <a:lnTo>
                    <a:pt x="34" y="257"/>
                  </a:lnTo>
                  <a:lnTo>
                    <a:pt x="45" y="261"/>
                  </a:lnTo>
                  <a:lnTo>
                    <a:pt x="58" y="265"/>
                  </a:lnTo>
                  <a:lnTo>
                    <a:pt x="70" y="268"/>
                  </a:lnTo>
                  <a:lnTo>
                    <a:pt x="84" y="270"/>
                  </a:lnTo>
                  <a:lnTo>
                    <a:pt x="96" y="272"/>
                  </a:lnTo>
                  <a:lnTo>
                    <a:pt x="110" y="272"/>
                  </a:lnTo>
                  <a:lnTo>
                    <a:pt x="130" y="270"/>
                  </a:lnTo>
                  <a:lnTo>
                    <a:pt x="149" y="268"/>
                  </a:lnTo>
                  <a:lnTo>
                    <a:pt x="167" y="264"/>
                  </a:lnTo>
                  <a:lnTo>
                    <a:pt x="185" y="257"/>
                  </a:lnTo>
                  <a:lnTo>
                    <a:pt x="202" y="248"/>
                  </a:lnTo>
                  <a:lnTo>
                    <a:pt x="218" y="239"/>
                  </a:lnTo>
                  <a:lnTo>
                    <a:pt x="233" y="228"/>
                  </a:lnTo>
                  <a:lnTo>
                    <a:pt x="247" y="215"/>
                  </a:lnTo>
                  <a:lnTo>
                    <a:pt x="259" y="202"/>
                  </a:lnTo>
                  <a:lnTo>
                    <a:pt x="270" y="186"/>
                  </a:lnTo>
                  <a:lnTo>
                    <a:pt x="281" y="170"/>
                  </a:lnTo>
                  <a:lnTo>
                    <a:pt x="288" y="153"/>
                  </a:lnTo>
                  <a:lnTo>
                    <a:pt x="295" y="135"/>
                  </a:lnTo>
                  <a:lnTo>
                    <a:pt x="300" y="117"/>
                  </a:lnTo>
                  <a:lnTo>
                    <a:pt x="303" y="98"/>
                  </a:lnTo>
                  <a:lnTo>
                    <a:pt x="303" y="78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9" name="Freeform 110"/>
            <p:cNvSpPr>
              <a:spLocks/>
            </p:cNvSpPr>
            <p:nvPr/>
          </p:nvSpPr>
          <p:spPr bwMode="auto">
            <a:xfrm>
              <a:off x="573059" y="3146423"/>
              <a:ext cx="119068" cy="106372"/>
            </a:xfrm>
            <a:custGeom>
              <a:avLst/>
              <a:gdLst/>
              <a:ahLst/>
              <a:cxnLst>
                <a:cxn ang="0">
                  <a:pos x="299" y="66"/>
                </a:cxn>
                <a:cxn ang="0">
                  <a:pos x="292" y="31"/>
                </a:cxn>
                <a:cxn ang="0">
                  <a:pos x="276" y="6"/>
                </a:cxn>
                <a:cxn ang="0">
                  <a:pos x="269" y="9"/>
                </a:cxn>
                <a:cxn ang="0">
                  <a:pos x="277" y="29"/>
                </a:cxn>
                <a:cxn ang="0">
                  <a:pos x="282" y="50"/>
                </a:cxn>
                <a:cxn ang="0">
                  <a:pos x="286" y="73"/>
                </a:cxn>
                <a:cxn ang="0">
                  <a:pos x="285" y="102"/>
                </a:cxn>
                <a:cxn ang="0">
                  <a:pos x="278" y="135"/>
                </a:cxn>
                <a:cxn ang="0">
                  <a:pos x="265" y="166"/>
                </a:cxn>
                <a:cxn ang="0">
                  <a:pos x="246" y="193"/>
                </a:cxn>
                <a:cxn ang="0">
                  <a:pos x="223" y="217"/>
                </a:cxn>
                <a:cxn ang="0">
                  <a:pos x="196" y="236"/>
                </a:cxn>
                <a:cxn ang="0">
                  <a:pos x="165" y="248"/>
                </a:cxn>
                <a:cxn ang="0">
                  <a:pos x="132" y="255"/>
                </a:cxn>
                <a:cxn ang="0">
                  <a:pos x="98" y="255"/>
                </a:cxn>
                <a:cxn ang="0">
                  <a:pos x="66" y="249"/>
                </a:cxn>
                <a:cxn ang="0">
                  <a:pos x="37" y="238"/>
                </a:cxn>
                <a:cxn ang="0">
                  <a:pos x="11" y="222"/>
                </a:cxn>
                <a:cxn ang="0">
                  <a:pos x="4" y="226"/>
                </a:cxn>
                <a:cxn ang="0">
                  <a:pos x="20" y="246"/>
                </a:cxn>
                <a:cxn ang="0">
                  <a:pos x="45" y="257"/>
                </a:cxn>
                <a:cxn ang="0">
                  <a:pos x="72" y="266"/>
                </a:cxn>
                <a:cxn ang="0">
                  <a:pos x="99" y="270"/>
                </a:cxn>
                <a:cxn ang="0">
                  <a:pos x="133" y="270"/>
                </a:cxn>
                <a:cxn ang="0">
                  <a:pos x="169" y="262"/>
                </a:cxn>
                <a:cxn ang="0">
                  <a:pos x="202" y="248"/>
                </a:cxn>
                <a:cxn ang="0">
                  <a:pos x="233" y="228"/>
                </a:cxn>
                <a:cxn ang="0">
                  <a:pos x="258" y="202"/>
                </a:cxn>
                <a:cxn ang="0">
                  <a:pos x="278" y="173"/>
                </a:cxn>
                <a:cxn ang="0">
                  <a:pos x="292" y="139"/>
                </a:cxn>
                <a:cxn ang="0">
                  <a:pos x="299" y="103"/>
                </a:cxn>
              </a:cxnLst>
              <a:rect l="0" t="0" r="r" b="b"/>
              <a:pathLst>
                <a:path w="300" h="271">
                  <a:moveTo>
                    <a:pt x="300" y="84"/>
                  </a:moveTo>
                  <a:lnTo>
                    <a:pt x="299" y="66"/>
                  </a:lnTo>
                  <a:lnTo>
                    <a:pt x="297" y="48"/>
                  </a:lnTo>
                  <a:lnTo>
                    <a:pt x="292" y="31"/>
                  </a:lnTo>
                  <a:lnTo>
                    <a:pt x="287" y="14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69" y="9"/>
                  </a:lnTo>
                  <a:lnTo>
                    <a:pt x="273" y="19"/>
                  </a:lnTo>
                  <a:lnTo>
                    <a:pt x="277" y="29"/>
                  </a:lnTo>
                  <a:lnTo>
                    <a:pt x="280" y="39"/>
                  </a:lnTo>
                  <a:lnTo>
                    <a:pt x="282" y="50"/>
                  </a:lnTo>
                  <a:lnTo>
                    <a:pt x="285" y="61"/>
                  </a:lnTo>
                  <a:lnTo>
                    <a:pt x="286" y="73"/>
                  </a:lnTo>
                  <a:lnTo>
                    <a:pt x="286" y="84"/>
                  </a:lnTo>
                  <a:lnTo>
                    <a:pt x="285" y="102"/>
                  </a:lnTo>
                  <a:lnTo>
                    <a:pt x="282" y="119"/>
                  </a:lnTo>
                  <a:lnTo>
                    <a:pt x="278" y="135"/>
                  </a:lnTo>
                  <a:lnTo>
                    <a:pt x="272" y="151"/>
                  </a:lnTo>
                  <a:lnTo>
                    <a:pt x="265" y="166"/>
                  </a:lnTo>
                  <a:lnTo>
                    <a:pt x="256" y="181"/>
                  </a:lnTo>
                  <a:lnTo>
                    <a:pt x="246" y="193"/>
                  </a:lnTo>
                  <a:lnTo>
                    <a:pt x="235" y="205"/>
                  </a:lnTo>
                  <a:lnTo>
                    <a:pt x="223" y="217"/>
                  </a:lnTo>
                  <a:lnTo>
                    <a:pt x="210" y="227"/>
                  </a:lnTo>
                  <a:lnTo>
                    <a:pt x="196" y="236"/>
                  </a:lnTo>
                  <a:lnTo>
                    <a:pt x="181" y="243"/>
                  </a:lnTo>
                  <a:lnTo>
                    <a:pt x="165" y="248"/>
                  </a:lnTo>
                  <a:lnTo>
                    <a:pt x="148" y="253"/>
                  </a:lnTo>
                  <a:lnTo>
                    <a:pt x="132" y="255"/>
                  </a:lnTo>
                  <a:lnTo>
                    <a:pt x="114" y="256"/>
                  </a:lnTo>
                  <a:lnTo>
                    <a:pt x="98" y="255"/>
                  </a:lnTo>
                  <a:lnTo>
                    <a:pt x="82" y="254"/>
                  </a:lnTo>
                  <a:lnTo>
                    <a:pt x="66" y="249"/>
                  </a:lnTo>
                  <a:lnTo>
                    <a:pt x="52" y="245"/>
                  </a:lnTo>
                  <a:lnTo>
                    <a:pt x="37" y="238"/>
                  </a:lnTo>
                  <a:lnTo>
                    <a:pt x="24" y="231"/>
                  </a:lnTo>
                  <a:lnTo>
                    <a:pt x="11" y="222"/>
                  </a:lnTo>
                  <a:lnTo>
                    <a:pt x="0" y="213"/>
                  </a:lnTo>
                  <a:lnTo>
                    <a:pt x="4" y="226"/>
                  </a:lnTo>
                  <a:lnTo>
                    <a:pt x="9" y="239"/>
                  </a:lnTo>
                  <a:lnTo>
                    <a:pt x="20" y="246"/>
                  </a:lnTo>
                  <a:lnTo>
                    <a:pt x="33" y="253"/>
                  </a:lnTo>
                  <a:lnTo>
                    <a:pt x="45" y="257"/>
                  </a:lnTo>
                  <a:lnTo>
                    <a:pt x="58" y="262"/>
                  </a:lnTo>
                  <a:lnTo>
                    <a:pt x="72" y="266"/>
                  </a:lnTo>
                  <a:lnTo>
                    <a:pt x="85" y="269"/>
                  </a:lnTo>
                  <a:lnTo>
                    <a:pt x="99" y="270"/>
                  </a:lnTo>
                  <a:lnTo>
                    <a:pt x="114" y="271"/>
                  </a:lnTo>
                  <a:lnTo>
                    <a:pt x="133" y="270"/>
                  </a:lnTo>
                  <a:lnTo>
                    <a:pt x="151" y="267"/>
                  </a:lnTo>
                  <a:lnTo>
                    <a:pt x="169" y="262"/>
                  </a:lnTo>
                  <a:lnTo>
                    <a:pt x="187" y="256"/>
                  </a:lnTo>
                  <a:lnTo>
                    <a:pt x="202" y="248"/>
                  </a:lnTo>
                  <a:lnTo>
                    <a:pt x="218" y="239"/>
                  </a:lnTo>
                  <a:lnTo>
                    <a:pt x="233" y="228"/>
                  </a:lnTo>
                  <a:lnTo>
                    <a:pt x="245" y="216"/>
                  </a:lnTo>
                  <a:lnTo>
                    <a:pt x="258" y="202"/>
                  </a:lnTo>
                  <a:lnTo>
                    <a:pt x="269" y="189"/>
                  </a:lnTo>
                  <a:lnTo>
                    <a:pt x="278" y="173"/>
                  </a:lnTo>
                  <a:lnTo>
                    <a:pt x="286" y="157"/>
                  </a:lnTo>
                  <a:lnTo>
                    <a:pt x="292" y="139"/>
                  </a:lnTo>
                  <a:lnTo>
                    <a:pt x="297" y="121"/>
                  </a:lnTo>
                  <a:lnTo>
                    <a:pt x="299" y="103"/>
                  </a:lnTo>
                  <a:lnTo>
                    <a:pt x="300" y="84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0" name="Freeform 111"/>
            <p:cNvSpPr>
              <a:spLocks/>
            </p:cNvSpPr>
            <p:nvPr/>
          </p:nvSpPr>
          <p:spPr bwMode="auto">
            <a:xfrm>
              <a:off x="571472" y="3143248"/>
              <a:ext cx="117481" cy="107960"/>
            </a:xfrm>
            <a:custGeom>
              <a:avLst/>
              <a:gdLst/>
              <a:ahLst/>
              <a:cxnLst>
                <a:cxn ang="0">
                  <a:pos x="295" y="81"/>
                </a:cxn>
                <a:cxn ang="0">
                  <a:pos x="293" y="61"/>
                </a:cxn>
                <a:cxn ang="0">
                  <a:pos x="286" y="31"/>
                </a:cxn>
                <a:cxn ang="0">
                  <a:pos x="267" y="7"/>
                </a:cxn>
                <a:cxn ang="0">
                  <a:pos x="261" y="10"/>
                </a:cxn>
                <a:cxn ang="0">
                  <a:pos x="271" y="31"/>
                </a:cxn>
                <a:cxn ang="0">
                  <a:pos x="277" y="54"/>
                </a:cxn>
                <a:cxn ang="0">
                  <a:pos x="281" y="79"/>
                </a:cxn>
                <a:cxn ang="0">
                  <a:pos x="281" y="108"/>
                </a:cxn>
                <a:cxn ang="0">
                  <a:pos x="274" y="140"/>
                </a:cxn>
                <a:cxn ang="0">
                  <a:pos x="262" y="170"/>
                </a:cxn>
                <a:cxn ang="0">
                  <a:pos x="244" y="196"/>
                </a:cxn>
                <a:cxn ang="0">
                  <a:pos x="221" y="218"/>
                </a:cxn>
                <a:cxn ang="0">
                  <a:pos x="195" y="236"/>
                </a:cxn>
                <a:cxn ang="0">
                  <a:pos x="166" y="249"/>
                </a:cxn>
                <a:cxn ang="0">
                  <a:pos x="133" y="255"/>
                </a:cxn>
                <a:cxn ang="0">
                  <a:pos x="100" y="255"/>
                </a:cxn>
                <a:cxn ang="0">
                  <a:pos x="67" y="249"/>
                </a:cxn>
                <a:cxn ang="0">
                  <a:pos x="38" y="236"/>
                </a:cxn>
                <a:cxn ang="0">
                  <a:pos x="11" y="218"/>
                </a:cxn>
                <a:cxn ang="0">
                  <a:pos x="3" y="220"/>
                </a:cxn>
                <a:cxn ang="0">
                  <a:pos x="19" y="242"/>
                </a:cxn>
                <a:cxn ang="0">
                  <a:pos x="45" y="255"/>
                </a:cxn>
                <a:cxn ang="0">
                  <a:pos x="72" y="265"/>
                </a:cxn>
                <a:cxn ang="0">
                  <a:pos x="101" y="270"/>
                </a:cxn>
                <a:cxn ang="0">
                  <a:pos x="135" y="270"/>
                </a:cxn>
                <a:cxn ang="0">
                  <a:pos x="169" y="262"/>
                </a:cxn>
                <a:cxn ang="0">
                  <a:pos x="202" y="249"/>
                </a:cxn>
                <a:cxn ang="0">
                  <a:pos x="231" y="229"/>
                </a:cxn>
                <a:cxn ang="0">
                  <a:pos x="255" y="205"/>
                </a:cxn>
                <a:cxn ang="0">
                  <a:pos x="274" y="176"/>
                </a:cxn>
                <a:cxn ang="0">
                  <a:pos x="288" y="144"/>
                </a:cxn>
                <a:cxn ang="0">
                  <a:pos x="295" y="109"/>
                </a:cxn>
              </a:cxnLst>
              <a:rect l="0" t="0" r="r" b="b"/>
              <a:pathLst>
                <a:path w="297" h="271">
                  <a:moveTo>
                    <a:pt x="297" y="91"/>
                  </a:moveTo>
                  <a:lnTo>
                    <a:pt x="295" y="81"/>
                  </a:lnTo>
                  <a:lnTo>
                    <a:pt x="295" y="71"/>
                  </a:lnTo>
                  <a:lnTo>
                    <a:pt x="293" y="61"/>
                  </a:lnTo>
                  <a:lnTo>
                    <a:pt x="292" y="50"/>
                  </a:lnTo>
                  <a:lnTo>
                    <a:pt x="286" y="31"/>
                  </a:lnTo>
                  <a:lnTo>
                    <a:pt x="279" y="13"/>
                  </a:lnTo>
                  <a:lnTo>
                    <a:pt x="267" y="7"/>
                  </a:lnTo>
                  <a:lnTo>
                    <a:pt x="255" y="0"/>
                  </a:lnTo>
                  <a:lnTo>
                    <a:pt x="261" y="10"/>
                  </a:lnTo>
                  <a:lnTo>
                    <a:pt x="266" y="21"/>
                  </a:lnTo>
                  <a:lnTo>
                    <a:pt x="271" y="31"/>
                  </a:lnTo>
                  <a:lnTo>
                    <a:pt x="275" y="43"/>
                  </a:lnTo>
                  <a:lnTo>
                    <a:pt x="277" y="54"/>
                  </a:lnTo>
                  <a:lnTo>
                    <a:pt x="280" y="66"/>
                  </a:lnTo>
                  <a:lnTo>
                    <a:pt x="281" y="79"/>
                  </a:lnTo>
                  <a:lnTo>
                    <a:pt x="282" y="91"/>
                  </a:lnTo>
                  <a:lnTo>
                    <a:pt x="281" y="108"/>
                  </a:lnTo>
                  <a:lnTo>
                    <a:pt x="279" y="124"/>
                  </a:lnTo>
                  <a:lnTo>
                    <a:pt x="274" y="140"/>
                  </a:lnTo>
                  <a:lnTo>
                    <a:pt x="268" y="155"/>
                  </a:lnTo>
                  <a:lnTo>
                    <a:pt x="262" y="170"/>
                  </a:lnTo>
                  <a:lnTo>
                    <a:pt x="254" y="183"/>
                  </a:lnTo>
                  <a:lnTo>
                    <a:pt x="244" y="196"/>
                  </a:lnTo>
                  <a:lnTo>
                    <a:pt x="234" y="208"/>
                  </a:lnTo>
                  <a:lnTo>
                    <a:pt x="221" y="218"/>
                  </a:lnTo>
                  <a:lnTo>
                    <a:pt x="209" y="228"/>
                  </a:lnTo>
                  <a:lnTo>
                    <a:pt x="195" y="236"/>
                  </a:lnTo>
                  <a:lnTo>
                    <a:pt x="181" y="243"/>
                  </a:lnTo>
                  <a:lnTo>
                    <a:pt x="166" y="249"/>
                  </a:lnTo>
                  <a:lnTo>
                    <a:pt x="150" y="253"/>
                  </a:lnTo>
                  <a:lnTo>
                    <a:pt x="133" y="255"/>
                  </a:lnTo>
                  <a:lnTo>
                    <a:pt x="117" y="256"/>
                  </a:lnTo>
                  <a:lnTo>
                    <a:pt x="100" y="255"/>
                  </a:lnTo>
                  <a:lnTo>
                    <a:pt x="83" y="253"/>
                  </a:lnTo>
                  <a:lnTo>
                    <a:pt x="67" y="249"/>
                  </a:lnTo>
                  <a:lnTo>
                    <a:pt x="52" y="243"/>
                  </a:lnTo>
                  <a:lnTo>
                    <a:pt x="38" y="236"/>
                  </a:lnTo>
                  <a:lnTo>
                    <a:pt x="24" y="227"/>
                  </a:lnTo>
                  <a:lnTo>
                    <a:pt x="11" y="218"/>
                  </a:lnTo>
                  <a:lnTo>
                    <a:pt x="0" y="207"/>
                  </a:lnTo>
                  <a:lnTo>
                    <a:pt x="3" y="220"/>
                  </a:lnTo>
                  <a:lnTo>
                    <a:pt x="7" y="233"/>
                  </a:lnTo>
                  <a:lnTo>
                    <a:pt x="19" y="242"/>
                  </a:lnTo>
                  <a:lnTo>
                    <a:pt x="31" y="249"/>
                  </a:lnTo>
                  <a:lnTo>
                    <a:pt x="45" y="255"/>
                  </a:lnTo>
                  <a:lnTo>
                    <a:pt x="58" y="261"/>
                  </a:lnTo>
                  <a:lnTo>
                    <a:pt x="72" y="265"/>
                  </a:lnTo>
                  <a:lnTo>
                    <a:pt x="86" y="268"/>
                  </a:lnTo>
                  <a:lnTo>
                    <a:pt x="101" y="270"/>
                  </a:lnTo>
                  <a:lnTo>
                    <a:pt x="117" y="271"/>
                  </a:lnTo>
                  <a:lnTo>
                    <a:pt x="135" y="270"/>
                  </a:lnTo>
                  <a:lnTo>
                    <a:pt x="153" y="267"/>
                  </a:lnTo>
                  <a:lnTo>
                    <a:pt x="169" y="262"/>
                  </a:lnTo>
                  <a:lnTo>
                    <a:pt x="186" y="256"/>
                  </a:lnTo>
                  <a:lnTo>
                    <a:pt x="202" y="249"/>
                  </a:lnTo>
                  <a:lnTo>
                    <a:pt x="217" y="240"/>
                  </a:lnTo>
                  <a:lnTo>
                    <a:pt x="231" y="229"/>
                  </a:lnTo>
                  <a:lnTo>
                    <a:pt x="244" y="218"/>
                  </a:lnTo>
                  <a:lnTo>
                    <a:pt x="255" y="205"/>
                  </a:lnTo>
                  <a:lnTo>
                    <a:pt x="265" y="191"/>
                  </a:lnTo>
                  <a:lnTo>
                    <a:pt x="274" y="176"/>
                  </a:lnTo>
                  <a:lnTo>
                    <a:pt x="282" y="161"/>
                  </a:lnTo>
                  <a:lnTo>
                    <a:pt x="288" y="144"/>
                  </a:lnTo>
                  <a:lnTo>
                    <a:pt x="292" y="127"/>
                  </a:lnTo>
                  <a:lnTo>
                    <a:pt x="295" y="109"/>
                  </a:lnTo>
                  <a:lnTo>
                    <a:pt x="297" y="91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1" name="Freeform 112"/>
            <p:cNvSpPr>
              <a:spLocks/>
            </p:cNvSpPr>
            <p:nvPr/>
          </p:nvSpPr>
          <p:spPr bwMode="auto">
            <a:xfrm>
              <a:off x="571472" y="3141660"/>
              <a:ext cx="114305" cy="106372"/>
            </a:xfrm>
            <a:custGeom>
              <a:avLst/>
              <a:gdLst/>
              <a:ahLst/>
              <a:cxnLst>
                <a:cxn ang="0">
                  <a:pos x="292" y="85"/>
                </a:cxn>
                <a:cxn ang="0">
                  <a:pos x="288" y="62"/>
                </a:cxn>
                <a:cxn ang="0">
                  <a:pos x="283" y="41"/>
                </a:cxn>
                <a:cxn ang="0">
                  <a:pos x="275" y="21"/>
                </a:cxn>
                <a:cxn ang="0">
                  <a:pos x="258" y="5"/>
                </a:cxn>
                <a:cxn ang="0">
                  <a:pos x="252" y="10"/>
                </a:cxn>
                <a:cxn ang="0">
                  <a:pos x="265" y="33"/>
                </a:cxn>
                <a:cxn ang="0">
                  <a:pos x="273" y="57"/>
                </a:cxn>
                <a:cxn ang="0">
                  <a:pos x="277" y="82"/>
                </a:cxn>
                <a:cxn ang="0">
                  <a:pos x="277" y="112"/>
                </a:cxn>
                <a:cxn ang="0">
                  <a:pos x="270" y="143"/>
                </a:cxn>
                <a:cxn ang="0">
                  <a:pos x="259" y="171"/>
                </a:cxn>
                <a:cxn ang="0">
                  <a:pos x="241" y="196"/>
                </a:cxn>
                <a:cxn ang="0">
                  <a:pos x="220" y="217"/>
                </a:cxn>
                <a:cxn ang="0">
                  <a:pos x="195" y="234"/>
                </a:cxn>
                <a:cxn ang="0">
                  <a:pos x="167" y="247"/>
                </a:cxn>
                <a:cxn ang="0">
                  <a:pos x="135" y="254"/>
                </a:cxn>
                <a:cxn ang="0">
                  <a:pos x="102" y="254"/>
                </a:cxn>
                <a:cxn ang="0">
                  <a:pos x="68" y="246"/>
                </a:cxn>
                <a:cxn ang="0">
                  <a:pos x="37" y="231"/>
                </a:cxn>
                <a:cxn ang="0">
                  <a:pos x="12" y="211"/>
                </a:cxn>
                <a:cxn ang="0">
                  <a:pos x="3" y="212"/>
                </a:cxn>
                <a:cxn ang="0">
                  <a:pos x="17" y="234"/>
                </a:cxn>
                <a:cxn ang="0">
                  <a:pos x="43" y="250"/>
                </a:cxn>
                <a:cxn ang="0">
                  <a:pos x="72" y="261"/>
                </a:cxn>
                <a:cxn ang="0">
                  <a:pos x="104" y="267"/>
                </a:cxn>
                <a:cxn ang="0">
                  <a:pos x="138" y="267"/>
                </a:cxn>
                <a:cxn ang="0">
                  <a:pos x="171" y="260"/>
                </a:cxn>
                <a:cxn ang="0">
                  <a:pos x="202" y="248"/>
                </a:cxn>
                <a:cxn ang="0">
                  <a:pos x="229" y="229"/>
                </a:cxn>
                <a:cxn ang="0">
                  <a:pos x="252" y="205"/>
                </a:cxn>
                <a:cxn ang="0">
                  <a:pos x="271" y="178"/>
                </a:cxn>
                <a:cxn ang="0">
                  <a:pos x="284" y="147"/>
                </a:cxn>
                <a:cxn ang="0">
                  <a:pos x="291" y="114"/>
                </a:cxn>
              </a:cxnLst>
              <a:rect l="0" t="0" r="r" b="b"/>
              <a:pathLst>
                <a:path w="292" h="268">
                  <a:moveTo>
                    <a:pt x="292" y="96"/>
                  </a:moveTo>
                  <a:lnTo>
                    <a:pt x="292" y="85"/>
                  </a:lnTo>
                  <a:lnTo>
                    <a:pt x="291" y="73"/>
                  </a:lnTo>
                  <a:lnTo>
                    <a:pt x="288" y="62"/>
                  </a:lnTo>
                  <a:lnTo>
                    <a:pt x="286" y="51"/>
                  </a:lnTo>
                  <a:lnTo>
                    <a:pt x="283" y="41"/>
                  </a:lnTo>
                  <a:lnTo>
                    <a:pt x="279" y="31"/>
                  </a:lnTo>
                  <a:lnTo>
                    <a:pt x="275" y="21"/>
                  </a:lnTo>
                  <a:lnTo>
                    <a:pt x="270" y="12"/>
                  </a:lnTo>
                  <a:lnTo>
                    <a:pt x="258" y="5"/>
                  </a:lnTo>
                  <a:lnTo>
                    <a:pt x="246" y="0"/>
                  </a:lnTo>
                  <a:lnTo>
                    <a:pt x="252" y="10"/>
                  </a:lnTo>
                  <a:lnTo>
                    <a:pt x="259" y="22"/>
                  </a:lnTo>
                  <a:lnTo>
                    <a:pt x="265" y="33"/>
                  </a:lnTo>
                  <a:lnTo>
                    <a:pt x="269" y="44"/>
                  </a:lnTo>
                  <a:lnTo>
                    <a:pt x="273" y="57"/>
                  </a:lnTo>
                  <a:lnTo>
                    <a:pt x="276" y="69"/>
                  </a:lnTo>
                  <a:lnTo>
                    <a:pt x="277" y="82"/>
                  </a:lnTo>
                  <a:lnTo>
                    <a:pt x="277" y="96"/>
                  </a:lnTo>
                  <a:lnTo>
                    <a:pt x="277" y="112"/>
                  </a:lnTo>
                  <a:lnTo>
                    <a:pt x="275" y="127"/>
                  </a:lnTo>
                  <a:lnTo>
                    <a:pt x="270" y="143"/>
                  </a:lnTo>
                  <a:lnTo>
                    <a:pt x="265" y="158"/>
                  </a:lnTo>
                  <a:lnTo>
                    <a:pt x="259" y="171"/>
                  </a:lnTo>
                  <a:lnTo>
                    <a:pt x="250" y="184"/>
                  </a:lnTo>
                  <a:lnTo>
                    <a:pt x="241" y="196"/>
                  </a:lnTo>
                  <a:lnTo>
                    <a:pt x="231" y="207"/>
                  </a:lnTo>
                  <a:lnTo>
                    <a:pt x="220" y="217"/>
                  </a:lnTo>
                  <a:lnTo>
                    <a:pt x="208" y="227"/>
                  </a:lnTo>
                  <a:lnTo>
                    <a:pt x="195" y="234"/>
                  </a:lnTo>
                  <a:lnTo>
                    <a:pt x="181" y="241"/>
                  </a:lnTo>
                  <a:lnTo>
                    <a:pt x="167" y="247"/>
                  </a:lnTo>
                  <a:lnTo>
                    <a:pt x="151" y="251"/>
                  </a:lnTo>
                  <a:lnTo>
                    <a:pt x="135" y="254"/>
                  </a:lnTo>
                  <a:lnTo>
                    <a:pt x="120" y="254"/>
                  </a:lnTo>
                  <a:lnTo>
                    <a:pt x="102" y="254"/>
                  </a:lnTo>
                  <a:lnTo>
                    <a:pt x="85" y="250"/>
                  </a:lnTo>
                  <a:lnTo>
                    <a:pt x="68" y="246"/>
                  </a:lnTo>
                  <a:lnTo>
                    <a:pt x="53" y="239"/>
                  </a:lnTo>
                  <a:lnTo>
                    <a:pt x="37" y="231"/>
                  </a:lnTo>
                  <a:lnTo>
                    <a:pt x="24" y="222"/>
                  </a:lnTo>
                  <a:lnTo>
                    <a:pt x="12" y="211"/>
                  </a:lnTo>
                  <a:lnTo>
                    <a:pt x="0" y="199"/>
                  </a:lnTo>
                  <a:lnTo>
                    <a:pt x="3" y="212"/>
                  </a:lnTo>
                  <a:lnTo>
                    <a:pt x="6" y="225"/>
                  </a:lnTo>
                  <a:lnTo>
                    <a:pt x="17" y="234"/>
                  </a:lnTo>
                  <a:lnTo>
                    <a:pt x="30" y="243"/>
                  </a:lnTo>
                  <a:lnTo>
                    <a:pt x="43" y="250"/>
                  </a:lnTo>
                  <a:lnTo>
                    <a:pt x="58" y="257"/>
                  </a:lnTo>
                  <a:lnTo>
                    <a:pt x="72" y="261"/>
                  </a:lnTo>
                  <a:lnTo>
                    <a:pt x="88" y="266"/>
                  </a:lnTo>
                  <a:lnTo>
                    <a:pt x="104" y="267"/>
                  </a:lnTo>
                  <a:lnTo>
                    <a:pt x="120" y="268"/>
                  </a:lnTo>
                  <a:lnTo>
                    <a:pt x="138" y="267"/>
                  </a:lnTo>
                  <a:lnTo>
                    <a:pt x="154" y="265"/>
                  </a:lnTo>
                  <a:lnTo>
                    <a:pt x="171" y="260"/>
                  </a:lnTo>
                  <a:lnTo>
                    <a:pt x="187" y="255"/>
                  </a:lnTo>
                  <a:lnTo>
                    <a:pt x="202" y="248"/>
                  </a:lnTo>
                  <a:lnTo>
                    <a:pt x="216" y="239"/>
                  </a:lnTo>
                  <a:lnTo>
                    <a:pt x="229" y="229"/>
                  </a:lnTo>
                  <a:lnTo>
                    <a:pt x="241" y="217"/>
                  </a:lnTo>
                  <a:lnTo>
                    <a:pt x="252" y="205"/>
                  </a:lnTo>
                  <a:lnTo>
                    <a:pt x="262" y="193"/>
                  </a:lnTo>
                  <a:lnTo>
                    <a:pt x="271" y="178"/>
                  </a:lnTo>
                  <a:lnTo>
                    <a:pt x="278" y="163"/>
                  </a:lnTo>
                  <a:lnTo>
                    <a:pt x="284" y="147"/>
                  </a:lnTo>
                  <a:lnTo>
                    <a:pt x="288" y="131"/>
                  </a:lnTo>
                  <a:lnTo>
                    <a:pt x="291" y="114"/>
                  </a:lnTo>
                  <a:lnTo>
                    <a:pt x="292" y="96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2" name="Freeform 113"/>
            <p:cNvSpPr>
              <a:spLocks/>
            </p:cNvSpPr>
            <p:nvPr/>
          </p:nvSpPr>
          <p:spPr bwMode="auto">
            <a:xfrm>
              <a:off x="569884" y="3140072"/>
              <a:ext cx="114305" cy="104784"/>
            </a:xfrm>
            <a:custGeom>
              <a:avLst/>
              <a:gdLst/>
              <a:ahLst/>
              <a:cxnLst>
                <a:cxn ang="0">
                  <a:pos x="286" y="88"/>
                </a:cxn>
                <a:cxn ang="0">
                  <a:pos x="282" y="63"/>
                </a:cxn>
                <a:cxn ang="0">
                  <a:pos x="276" y="40"/>
                </a:cxn>
                <a:cxn ang="0">
                  <a:pos x="266" y="19"/>
                </a:cxn>
                <a:cxn ang="0">
                  <a:pos x="248" y="4"/>
                </a:cxn>
                <a:cxn ang="0">
                  <a:pos x="243" y="10"/>
                </a:cxn>
                <a:cxn ang="0">
                  <a:pos x="257" y="34"/>
                </a:cxn>
                <a:cxn ang="0">
                  <a:pos x="267" y="58"/>
                </a:cxn>
                <a:cxn ang="0">
                  <a:pos x="271" y="85"/>
                </a:cxn>
                <a:cxn ang="0">
                  <a:pos x="271" y="116"/>
                </a:cxn>
                <a:cxn ang="0">
                  <a:pos x="266" y="145"/>
                </a:cxn>
                <a:cxn ang="0">
                  <a:pos x="254" y="172"/>
                </a:cxn>
                <a:cxn ang="0">
                  <a:pos x="237" y="196"/>
                </a:cxn>
                <a:cxn ang="0">
                  <a:pos x="217" y="216"/>
                </a:cxn>
                <a:cxn ang="0">
                  <a:pos x="194" y="233"/>
                </a:cxn>
                <a:cxn ang="0">
                  <a:pos x="167" y="244"/>
                </a:cxn>
                <a:cxn ang="0">
                  <a:pos x="137" y="250"/>
                </a:cxn>
                <a:cxn ang="0">
                  <a:pos x="104" y="250"/>
                </a:cxn>
                <a:cxn ang="0">
                  <a:pos x="69" y="242"/>
                </a:cxn>
                <a:cxn ang="0">
                  <a:pos x="38" y="225"/>
                </a:cxn>
                <a:cxn ang="0">
                  <a:pos x="11" y="203"/>
                </a:cxn>
                <a:cxn ang="0">
                  <a:pos x="2" y="203"/>
                </a:cxn>
                <a:cxn ang="0">
                  <a:pos x="16" y="227"/>
                </a:cxn>
                <a:cxn ang="0">
                  <a:pos x="43" y="245"/>
                </a:cxn>
                <a:cxn ang="0">
                  <a:pos x="72" y="258"/>
                </a:cxn>
                <a:cxn ang="0">
                  <a:pos x="105" y="264"/>
                </a:cxn>
                <a:cxn ang="0">
                  <a:pos x="138" y="264"/>
                </a:cxn>
                <a:cxn ang="0">
                  <a:pos x="171" y="258"/>
                </a:cxn>
                <a:cxn ang="0">
                  <a:pos x="200" y="245"/>
                </a:cxn>
                <a:cxn ang="0">
                  <a:pos x="226" y="227"/>
                </a:cxn>
                <a:cxn ang="0">
                  <a:pos x="249" y="205"/>
                </a:cxn>
                <a:cxn ang="0">
                  <a:pos x="267" y="179"/>
                </a:cxn>
                <a:cxn ang="0">
                  <a:pos x="279" y="149"/>
                </a:cxn>
                <a:cxn ang="0">
                  <a:pos x="286" y="117"/>
                </a:cxn>
              </a:cxnLst>
              <a:rect l="0" t="0" r="r" b="b"/>
              <a:pathLst>
                <a:path w="287" h="265">
                  <a:moveTo>
                    <a:pt x="287" y="100"/>
                  </a:moveTo>
                  <a:lnTo>
                    <a:pt x="286" y="88"/>
                  </a:lnTo>
                  <a:lnTo>
                    <a:pt x="285" y="75"/>
                  </a:lnTo>
                  <a:lnTo>
                    <a:pt x="282" y="63"/>
                  </a:lnTo>
                  <a:lnTo>
                    <a:pt x="280" y="52"/>
                  </a:lnTo>
                  <a:lnTo>
                    <a:pt x="276" y="40"/>
                  </a:lnTo>
                  <a:lnTo>
                    <a:pt x="271" y="30"/>
                  </a:lnTo>
                  <a:lnTo>
                    <a:pt x="266" y="19"/>
                  </a:lnTo>
                  <a:lnTo>
                    <a:pt x="260" y="9"/>
                  </a:lnTo>
                  <a:lnTo>
                    <a:pt x="248" y="4"/>
                  </a:lnTo>
                  <a:lnTo>
                    <a:pt x="235" y="0"/>
                  </a:lnTo>
                  <a:lnTo>
                    <a:pt x="243" y="10"/>
                  </a:lnTo>
                  <a:lnTo>
                    <a:pt x="251" y="21"/>
                  </a:lnTo>
                  <a:lnTo>
                    <a:pt x="257" y="34"/>
                  </a:lnTo>
                  <a:lnTo>
                    <a:pt x="262" y="46"/>
                  </a:lnTo>
                  <a:lnTo>
                    <a:pt x="267" y="58"/>
                  </a:lnTo>
                  <a:lnTo>
                    <a:pt x="270" y="72"/>
                  </a:lnTo>
                  <a:lnTo>
                    <a:pt x="271" y="85"/>
                  </a:lnTo>
                  <a:lnTo>
                    <a:pt x="272" y="100"/>
                  </a:lnTo>
                  <a:lnTo>
                    <a:pt x="271" y="116"/>
                  </a:lnTo>
                  <a:lnTo>
                    <a:pt x="269" y="130"/>
                  </a:lnTo>
                  <a:lnTo>
                    <a:pt x="266" y="145"/>
                  </a:lnTo>
                  <a:lnTo>
                    <a:pt x="261" y="158"/>
                  </a:lnTo>
                  <a:lnTo>
                    <a:pt x="254" y="172"/>
                  </a:lnTo>
                  <a:lnTo>
                    <a:pt x="246" y="184"/>
                  </a:lnTo>
                  <a:lnTo>
                    <a:pt x="237" y="196"/>
                  </a:lnTo>
                  <a:lnTo>
                    <a:pt x="228" y="207"/>
                  </a:lnTo>
                  <a:lnTo>
                    <a:pt x="217" y="216"/>
                  </a:lnTo>
                  <a:lnTo>
                    <a:pt x="206" y="225"/>
                  </a:lnTo>
                  <a:lnTo>
                    <a:pt x="194" y="233"/>
                  </a:lnTo>
                  <a:lnTo>
                    <a:pt x="180" y="238"/>
                  </a:lnTo>
                  <a:lnTo>
                    <a:pt x="167" y="244"/>
                  </a:lnTo>
                  <a:lnTo>
                    <a:pt x="152" y="247"/>
                  </a:lnTo>
                  <a:lnTo>
                    <a:pt x="137" y="250"/>
                  </a:lnTo>
                  <a:lnTo>
                    <a:pt x="122" y="251"/>
                  </a:lnTo>
                  <a:lnTo>
                    <a:pt x="104" y="250"/>
                  </a:lnTo>
                  <a:lnTo>
                    <a:pt x="86" y="246"/>
                  </a:lnTo>
                  <a:lnTo>
                    <a:pt x="69" y="242"/>
                  </a:lnTo>
                  <a:lnTo>
                    <a:pt x="53" y="234"/>
                  </a:lnTo>
                  <a:lnTo>
                    <a:pt x="38" y="225"/>
                  </a:lnTo>
                  <a:lnTo>
                    <a:pt x="24" y="215"/>
                  </a:lnTo>
                  <a:lnTo>
                    <a:pt x="11" y="203"/>
                  </a:lnTo>
                  <a:lnTo>
                    <a:pt x="0" y="190"/>
                  </a:lnTo>
                  <a:lnTo>
                    <a:pt x="2" y="203"/>
                  </a:lnTo>
                  <a:lnTo>
                    <a:pt x="5" y="216"/>
                  </a:lnTo>
                  <a:lnTo>
                    <a:pt x="16" y="227"/>
                  </a:lnTo>
                  <a:lnTo>
                    <a:pt x="29" y="236"/>
                  </a:lnTo>
                  <a:lnTo>
                    <a:pt x="43" y="245"/>
                  </a:lnTo>
                  <a:lnTo>
                    <a:pt x="57" y="252"/>
                  </a:lnTo>
                  <a:lnTo>
                    <a:pt x="72" y="258"/>
                  </a:lnTo>
                  <a:lnTo>
                    <a:pt x="88" y="262"/>
                  </a:lnTo>
                  <a:lnTo>
                    <a:pt x="105" y="264"/>
                  </a:lnTo>
                  <a:lnTo>
                    <a:pt x="122" y="265"/>
                  </a:lnTo>
                  <a:lnTo>
                    <a:pt x="138" y="264"/>
                  </a:lnTo>
                  <a:lnTo>
                    <a:pt x="155" y="262"/>
                  </a:lnTo>
                  <a:lnTo>
                    <a:pt x="171" y="258"/>
                  </a:lnTo>
                  <a:lnTo>
                    <a:pt x="186" y="252"/>
                  </a:lnTo>
                  <a:lnTo>
                    <a:pt x="200" y="245"/>
                  </a:lnTo>
                  <a:lnTo>
                    <a:pt x="214" y="237"/>
                  </a:lnTo>
                  <a:lnTo>
                    <a:pt x="226" y="227"/>
                  </a:lnTo>
                  <a:lnTo>
                    <a:pt x="239" y="217"/>
                  </a:lnTo>
                  <a:lnTo>
                    <a:pt x="249" y="205"/>
                  </a:lnTo>
                  <a:lnTo>
                    <a:pt x="259" y="192"/>
                  </a:lnTo>
                  <a:lnTo>
                    <a:pt x="267" y="179"/>
                  </a:lnTo>
                  <a:lnTo>
                    <a:pt x="273" y="164"/>
                  </a:lnTo>
                  <a:lnTo>
                    <a:pt x="279" y="149"/>
                  </a:lnTo>
                  <a:lnTo>
                    <a:pt x="284" y="133"/>
                  </a:lnTo>
                  <a:lnTo>
                    <a:pt x="286" y="117"/>
                  </a:lnTo>
                  <a:lnTo>
                    <a:pt x="287" y="100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3" name="Freeform 114"/>
            <p:cNvSpPr>
              <a:spLocks/>
            </p:cNvSpPr>
            <p:nvPr/>
          </p:nvSpPr>
          <p:spPr bwMode="auto">
            <a:xfrm>
              <a:off x="569884" y="3138485"/>
              <a:ext cx="111130" cy="103197"/>
            </a:xfrm>
            <a:custGeom>
              <a:avLst/>
              <a:gdLst/>
              <a:ahLst/>
              <a:cxnLst>
                <a:cxn ang="0">
                  <a:pos x="279" y="90"/>
                </a:cxn>
                <a:cxn ang="0">
                  <a:pos x="275" y="65"/>
                </a:cxn>
                <a:cxn ang="0">
                  <a:pos x="267" y="41"/>
                </a:cxn>
                <a:cxn ang="0">
                  <a:pos x="254" y="18"/>
                </a:cxn>
                <a:cxn ang="0">
                  <a:pos x="235" y="4"/>
                </a:cxn>
                <a:cxn ang="0">
                  <a:pos x="232" y="12"/>
                </a:cxn>
                <a:cxn ang="0">
                  <a:pos x="248" y="34"/>
                </a:cxn>
                <a:cxn ang="0">
                  <a:pos x="259" y="60"/>
                </a:cxn>
                <a:cxn ang="0">
                  <a:pos x="264" y="89"/>
                </a:cxn>
                <a:cxn ang="0">
                  <a:pos x="264" y="119"/>
                </a:cxn>
                <a:cxn ang="0">
                  <a:pos x="259" y="147"/>
                </a:cxn>
                <a:cxn ang="0">
                  <a:pos x="248" y="173"/>
                </a:cxn>
                <a:cxn ang="0">
                  <a:pos x="233" y="195"/>
                </a:cxn>
                <a:cxn ang="0">
                  <a:pos x="213" y="214"/>
                </a:cxn>
                <a:cxn ang="0">
                  <a:pos x="190" y="230"/>
                </a:cxn>
                <a:cxn ang="0">
                  <a:pos x="164" y="241"/>
                </a:cxn>
                <a:cxn ang="0">
                  <a:pos x="136" y="247"/>
                </a:cxn>
                <a:cxn ang="0">
                  <a:pos x="113" y="247"/>
                </a:cxn>
                <a:cxn ang="0">
                  <a:pos x="93" y="245"/>
                </a:cxn>
                <a:cxn ang="0">
                  <a:pos x="75" y="240"/>
                </a:cxn>
                <a:cxn ang="0">
                  <a:pos x="60" y="233"/>
                </a:cxn>
                <a:cxn ang="0">
                  <a:pos x="36" y="220"/>
                </a:cxn>
                <a:cxn ang="0">
                  <a:pos x="10" y="195"/>
                </a:cxn>
                <a:cxn ang="0">
                  <a:pos x="0" y="182"/>
                </a:cxn>
                <a:cxn ang="0">
                  <a:pos x="2" y="207"/>
                </a:cxn>
                <a:cxn ang="0">
                  <a:pos x="26" y="230"/>
                </a:cxn>
                <a:cxn ang="0">
                  <a:pos x="55" y="247"/>
                </a:cxn>
                <a:cxn ang="0">
                  <a:pos x="87" y="258"/>
                </a:cxn>
                <a:cxn ang="0">
                  <a:pos x="122" y="262"/>
                </a:cxn>
                <a:cxn ang="0">
                  <a:pos x="153" y="259"/>
                </a:cxn>
                <a:cxn ang="0">
                  <a:pos x="183" y="249"/>
                </a:cxn>
                <a:cxn ang="0">
                  <a:pos x="210" y="235"/>
                </a:cxn>
                <a:cxn ang="0">
                  <a:pos x="233" y="215"/>
                </a:cxn>
                <a:cxn ang="0">
                  <a:pos x="252" y="192"/>
                </a:cxn>
                <a:cxn ang="0">
                  <a:pos x="267" y="166"/>
                </a:cxn>
                <a:cxn ang="0">
                  <a:pos x="277" y="135"/>
                </a:cxn>
                <a:cxn ang="0">
                  <a:pos x="279" y="104"/>
                </a:cxn>
              </a:cxnLst>
              <a:rect l="0" t="0" r="r" b="b"/>
              <a:pathLst>
                <a:path w="279" h="262">
                  <a:moveTo>
                    <a:pt x="279" y="104"/>
                  </a:moveTo>
                  <a:lnTo>
                    <a:pt x="279" y="90"/>
                  </a:lnTo>
                  <a:lnTo>
                    <a:pt x="278" y="77"/>
                  </a:lnTo>
                  <a:lnTo>
                    <a:pt x="275" y="65"/>
                  </a:lnTo>
                  <a:lnTo>
                    <a:pt x="271" y="52"/>
                  </a:lnTo>
                  <a:lnTo>
                    <a:pt x="267" y="41"/>
                  </a:lnTo>
                  <a:lnTo>
                    <a:pt x="261" y="30"/>
                  </a:lnTo>
                  <a:lnTo>
                    <a:pt x="254" y="18"/>
                  </a:lnTo>
                  <a:lnTo>
                    <a:pt x="248" y="8"/>
                  </a:lnTo>
                  <a:lnTo>
                    <a:pt x="235" y="4"/>
                  </a:lnTo>
                  <a:lnTo>
                    <a:pt x="222" y="0"/>
                  </a:lnTo>
                  <a:lnTo>
                    <a:pt x="232" y="12"/>
                  </a:lnTo>
                  <a:lnTo>
                    <a:pt x="240" y="22"/>
                  </a:lnTo>
                  <a:lnTo>
                    <a:pt x="248" y="34"/>
                  </a:lnTo>
                  <a:lnTo>
                    <a:pt x="253" y="47"/>
                  </a:lnTo>
                  <a:lnTo>
                    <a:pt x="259" y="60"/>
                  </a:lnTo>
                  <a:lnTo>
                    <a:pt x="262" y="75"/>
                  </a:lnTo>
                  <a:lnTo>
                    <a:pt x="264" y="89"/>
                  </a:lnTo>
                  <a:lnTo>
                    <a:pt x="266" y="104"/>
                  </a:lnTo>
                  <a:lnTo>
                    <a:pt x="264" y="119"/>
                  </a:lnTo>
                  <a:lnTo>
                    <a:pt x="262" y="133"/>
                  </a:lnTo>
                  <a:lnTo>
                    <a:pt x="259" y="147"/>
                  </a:lnTo>
                  <a:lnTo>
                    <a:pt x="254" y="160"/>
                  </a:lnTo>
                  <a:lnTo>
                    <a:pt x="248" y="173"/>
                  </a:lnTo>
                  <a:lnTo>
                    <a:pt x="241" y="184"/>
                  </a:lnTo>
                  <a:lnTo>
                    <a:pt x="233" y="195"/>
                  </a:lnTo>
                  <a:lnTo>
                    <a:pt x="223" y="205"/>
                  </a:lnTo>
                  <a:lnTo>
                    <a:pt x="213" y="214"/>
                  </a:lnTo>
                  <a:lnTo>
                    <a:pt x="201" y="223"/>
                  </a:lnTo>
                  <a:lnTo>
                    <a:pt x="190" y="230"/>
                  </a:lnTo>
                  <a:lnTo>
                    <a:pt x="178" y="237"/>
                  </a:lnTo>
                  <a:lnTo>
                    <a:pt x="164" y="241"/>
                  </a:lnTo>
                  <a:lnTo>
                    <a:pt x="151" y="245"/>
                  </a:lnTo>
                  <a:lnTo>
                    <a:pt x="136" y="247"/>
                  </a:lnTo>
                  <a:lnTo>
                    <a:pt x="122" y="248"/>
                  </a:lnTo>
                  <a:lnTo>
                    <a:pt x="113" y="247"/>
                  </a:lnTo>
                  <a:lnTo>
                    <a:pt x="102" y="247"/>
                  </a:lnTo>
                  <a:lnTo>
                    <a:pt x="93" y="245"/>
                  </a:lnTo>
                  <a:lnTo>
                    <a:pt x="84" y="242"/>
                  </a:lnTo>
                  <a:lnTo>
                    <a:pt x="75" y="240"/>
                  </a:lnTo>
                  <a:lnTo>
                    <a:pt x="68" y="237"/>
                  </a:lnTo>
                  <a:lnTo>
                    <a:pt x="60" y="233"/>
                  </a:lnTo>
                  <a:lnTo>
                    <a:pt x="51" y="229"/>
                  </a:lnTo>
                  <a:lnTo>
                    <a:pt x="36" y="220"/>
                  </a:lnTo>
                  <a:lnTo>
                    <a:pt x="23" y="209"/>
                  </a:lnTo>
                  <a:lnTo>
                    <a:pt x="10" y="195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94"/>
                  </a:lnTo>
                  <a:lnTo>
                    <a:pt x="2" y="207"/>
                  </a:lnTo>
                  <a:lnTo>
                    <a:pt x="14" y="219"/>
                  </a:lnTo>
                  <a:lnTo>
                    <a:pt x="26" y="230"/>
                  </a:lnTo>
                  <a:lnTo>
                    <a:pt x="39" y="239"/>
                  </a:lnTo>
                  <a:lnTo>
                    <a:pt x="55" y="247"/>
                  </a:lnTo>
                  <a:lnTo>
                    <a:pt x="70" y="254"/>
                  </a:lnTo>
                  <a:lnTo>
                    <a:pt x="87" y="258"/>
                  </a:lnTo>
                  <a:lnTo>
                    <a:pt x="104" y="262"/>
                  </a:lnTo>
                  <a:lnTo>
                    <a:pt x="122" y="262"/>
                  </a:lnTo>
                  <a:lnTo>
                    <a:pt x="137" y="262"/>
                  </a:lnTo>
                  <a:lnTo>
                    <a:pt x="153" y="259"/>
                  </a:lnTo>
                  <a:lnTo>
                    <a:pt x="169" y="255"/>
                  </a:lnTo>
                  <a:lnTo>
                    <a:pt x="183" y="249"/>
                  </a:lnTo>
                  <a:lnTo>
                    <a:pt x="197" y="242"/>
                  </a:lnTo>
                  <a:lnTo>
                    <a:pt x="210" y="235"/>
                  </a:lnTo>
                  <a:lnTo>
                    <a:pt x="222" y="225"/>
                  </a:lnTo>
                  <a:lnTo>
                    <a:pt x="233" y="215"/>
                  </a:lnTo>
                  <a:lnTo>
                    <a:pt x="243" y="204"/>
                  </a:lnTo>
                  <a:lnTo>
                    <a:pt x="252" y="192"/>
                  </a:lnTo>
                  <a:lnTo>
                    <a:pt x="261" y="179"/>
                  </a:lnTo>
                  <a:lnTo>
                    <a:pt x="267" y="166"/>
                  </a:lnTo>
                  <a:lnTo>
                    <a:pt x="272" y="151"/>
                  </a:lnTo>
                  <a:lnTo>
                    <a:pt x="277" y="135"/>
                  </a:lnTo>
                  <a:lnTo>
                    <a:pt x="279" y="120"/>
                  </a:lnTo>
                  <a:lnTo>
                    <a:pt x="279" y="104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4" name="Freeform 115"/>
            <p:cNvSpPr>
              <a:spLocks/>
            </p:cNvSpPr>
            <p:nvPr/>
          </p:nvSpPr>
          <p:spPr bwMode="auto">
            <a:xfrm>
              <a:off x="569884" y="3136897"/>
              <a:ext cx="107955" cy="101609"/>
            </a:xfrm>
            <a:custGeom>
              <a:avLst/>
              <a:gdLst/>
              <a:ahLst/>
              <a:cxnLst>
                <a:cxn ang="0">
                  <a:pos x="272" y="91"/>
                </a:cxn>
                <a:cxn ang="0">
                  <a:pos x="267" y="64"/>
                </a:cxn>
                <a:cxn ang="0">
                  <a:pos x="257" y="40"/>
                </a:cxn>
                <a:cxn ang="0">
                  <a:pos x="243" y="17"/>
                </a:cxn>
                <a:cxn ang="0">
                  <a:pos x="222" y="2"/>
                </a:cxn>
                <a:cxn ang="0">
                  <a:pos x="219" y="10"/>
                </a:cxn>
                <a:cxn ang="0">
                  <a:pos x="237" y="34"/>
                </a:cxn>
                <a:cxn ang="0">
                  <a:pos x="250" y="61"/>
                </a:cxn>
                <a:cxn ang="0">
                  <a:pos x="258" y="90"/>
                </a:cxn>
                <a:cxn ang="0">
                  <a:pos x="258" y="119"/>
                </a:cxn>
                <a:cxn ang="0">
                  <a:pos x="252" y="146"/>
                </a:cxn>
                <a:cxn ang="0">
                  <a:pos x="242" y="171"/>
                </a:cxn>
                <a:cxn ang="0">
                  <a:pos x="227" y="193"/>
                </a:cxn>
                <a:cxn ang="0">
                  <a:pos x="208" y="212"/>
                </a:cxn>
                <a:cxn ang="0">
                  <a:pos x="187" y="226"/>
                </a:cxn>
                <a:cxn ang="0">
                  <a:pos x="162" y="237"/>
                </a:cxn>
                <a:cxn ang="0">
                  <a:pos x="135" y="242"/>
                </a:cxn>
                <a:cxn ang="0">
                  <a:pos x="111" y="242"/>
                </a:cxn>
                <a:cxn ang="0">
                  <a:pos x="92" y="240"/>
                </a:cxn>
                <a:cxn ang="0">
                  <a:pos x="74" y="234"/>
                </a:cxn>
                <a:cxn ang="0">
                  <a:pos x="57" y="226"/>
                </a:cxn>
                <a:cxn ang="0">
                  <a:pos x="43" y="217"/>
                </a:cxn>
                <a:cxn ang="0">
                  <a:pos x="28" y="205"/>
                </a:cxn>
                <a:cxn ang="0">
                  <a:pos x="16" y="193"/>
                </a:cxn>
                <a:cxn ang="0">
                  <a:pos x="5" y="177"/>
                </a:cxn>
                <a:cxn ang="0">
                  <a:pos x="0" y="176"/>
                </a:cxn>
                <a:cxn ang="0">
                  <a:pos x="0" y="189"/>
                </a:cxn>
                <a:cxn ang="0">
                  <a:pos x="11" y="209"/>
                </a:cxn>
                <a:cxn ang="0">
                  <a:pos x="38" y="231"/>
                </a:cxn>
                <a:cxn ang="0">
                  <a:pos x="69" y="248"/>
                </a:cxn>
                <a:cxn ang="0">
                  <a:pos x="104" y="256"/>
                </a:cxn>
                <a:cxn ang="0">
                  <a:pos x="137" y="256"/>
                </a:cxn>
                <a:cxn ang="0">
                  <a:pos x="167" y="250"/>
                </a:cxn>
                <a:cxn ang="0">
                  <a:pos x="194" y="239"/>
                </a:cxn>
                <a:cxn ang="0">
                  <a:pos x="217" y="222"/>
                </a:cxn>
                <a:cxn ang="0">
                  <a:pos x="237" y="202"/>
                </a:cxn>
                <a:cxn ang="0">
                  <a:pos x="254" y="178"/>
                </a:cxn>
                <a:cxn ang="0">
                  <a:pos x="266" y="151"/>
                </a:cxn>
                <a:cxn ang="0">
                  <a:pos x="271" y="122"/>
                </a:cxn>
              </a:cxnLst>
              <a:rect l="0" t="0" r="r" b="b"/>
              <a:pathLst>
                <a:path w="272" h="257">
                  <a:moveTo>
                    <a:pt x="272" y="106"/>
                  </a:moveTo>
                  <a:lnTo>
                    <a:pt x="272" y="91"/>
                  </a:lnTo>
                  <a:lnTo>
                    <a:pt x="270" y="78"/>
                  </a:lnTo>
                  <a:lnTo>
                    <a:pt x="267" y="64"/>
                  </a:lnTo>
                  <a:lnTo>
                    <a:pt x="262" y="52"/>
                  </a:lnTo>
                  <a:lnTo>
                    <a:pt x="257" y="40"/>
                  </a:lnTo>
                  <a:lnTo>
                    <a:pt x="251" y="27"/>
                  </a:lnTo>
                  <a:lnTo>
                    <a:pt x="243" y="17"/>
                  </a:lnTo>
                  <a:lnTo>
                    <a:pt x="235" y="6"/>
                  </a:lnTo>
                  <a:lnTo>
                    <a:pt x="222" y="2"/>
                  </a:lnTo>
                  <a:lnTo>
                    <a:pt x="208" y="0"/>
                  </a:lnTo>
                  <a:lnTo>
                    <a:pt x="219" y="10"/>
                  </a:lnTo>
                  <a:lnTo>
                    <a:pt x="230" y="22"/>
                  </a:lnTo>
                  <a:lnTo>
                    <a:pt x="237" y="34"/>
                  </a:lnTo>
                  <a:lnTo>
                    <a:pt x="244" y="46"/>
                  </a:lnTo>
                  <a:lnTo>
                    <a:pt x="250" y="61"/>
                  </a:lnTo>
                  <a:lnTo>
                    <a:pt x="254" y="76"/>
                  </a:lnTo>
                  <a:lnTo>
                    <a:pt x="258" y="90"/>
                  </a:lnTo>
                  <a:lnTo>
                    <a:pt x="258" y="106"/>
                  </a:lnTo>
                  <a:lnTo>
                    <a:pt x="258" y="119"/>
                  </a:lnTo>
                  <a:lnTo>
                    <a:pt x="255" y="133"/>
                  </a:lnTo>
                  <a:lnTo>
                    <a:pt x="252" y="146"/>
                  </a:lnTo>
                  <a:lnTo>
                    <a:pt x="248" y="159"/>
                  </a:lnTo>
                  <a:lnTo>
                    <a:pt x="242" y="171"/>
                  </a:lnTo>
                  <a:lnTo>
                    <a:pt x="235" y="182"/>
                  </a:lnTo>
                  <a:lnTo>
                    <a:pt x="227" y="193"/>
                  </a:lnTo>
                  <a:lnTo>
                    <a:pt x="218" y="203"/>
                  </a:lnTo>
                  <a:lnTo>
                    <a:pt x="208" y="212"/>
                  </a:lnTo>
                  <a:lnTo>
                    <a:pt x="198" y="218"/>
                  </a:lnTo>
                  <a:lnTo>
                    <a:pt x="187" y="226"/>
                  </a:lnTo>
                  <a:lnTo>
                    <a:pt x="174" y="232"/>
                  </a:lnTo>
                  <a:lnTo>
                    <a:pt x="162" y="237"/>
                  </a:lnTo>
                  <a:lnTo>
                    <a:pt x="149" y="240"/>
                  </a:lnTo>
                  <a:lnTo>
                    <a:pt x="135" y="242"/>
                  </a:lnTo>
                  <a:lnTo>
                    <a:pt x="122" y="242"/>
                  </a:lnTo>
                  <a:lnTo>
                    <a:pt x="111" y="242"/>
                  </a:lnTo>
                  <a:lnTo>
                    <a:pt x="102" y="241"/>
                  </a:lnTo>
                  <a:lnTo>
                    <a:pt x="92" y="240"/>
                  </a:lnTo>
                  <a:lnTo>
                    <a:pt x="83" y="237"/>
                  </a:lnTo>
                  <a:lnTo>
                    <a:pt x="74" y="234"/>
                  </a:lnTo>
                  <a:lnTo>
                    <a:pt x="66" y="231"/>
                  </a:lnTo>
                  <a:lnTo>
                    <a:pt x="57" y="226"/>
                  </a:lnTo>
                  <a:lnTo>
                    <a:pt x="50" y="222"/>
                  </a:lnTo>
                  <a:lnTo>
                    <a:pt x="43" y="217"/>
                  </a:lnTo>
                  <a:lnTo>
                    <a:pt x="35" y="212"/>
                  </a:lnTo>
                  <a:lnTo>
                    <a:pt x="28" y="205"/>
                  </a:lnTo>
                  <a:lnTo>
                    <a:pt x="21" y="199"/>
                  </a:lnTo>
                  <a:lnTo>
                    <a:pt x="16" y="193"/>
                  </a:lnTo>
                  <a:lnTo>
                    <a:pt x="10" y="185"/>
                  </a:lnTo>
                  <a:lnTo>
                    <a:pt x="5" y="177"/>
                  </a:lnTo>
                  <a:lnTo>
                    <a:pt x="0" y="169"/>
                  </a:lnTo>
                  <a:lnTo>
                    <a:pt x="0" y="176"/>
                  </a:lnTo>
                  <a:lnTo>
                    <a:pt x="0" y="184"/>
                  </a:lnTo>
                  <a:lnTo>
                    <a:pt x="0" y="189"/>
                  </a:lnTo>
                  <a:lnTo>
                    <a:pt x="0" y="196"/>
                  </a:lnTo>
                  <a:lnTo>
                    <a:pt x="11" y="209"/>
                  </a:lnTo>
                  <a:lnTo>
                    <a:pt x="24" y="221"/>
                  </a:lnTo>
                  <a:lnTo>
                    <a:pt x="38" y="231"/>
                  </a:lnTo>
                  <a:lnTo>
                    <a:pt x="53" y="240"/>
                  </a:lnTo>
                  <a:lnTo>
                    <a:pt x="69" y="248"/>
                  </a:lnTo>
                  <a:lnTo>
                    <a:pt x="86" y="252"/>
                  </a:lnTo>
                  <a:lnTo>
                    <a:pt x="104" y="256"/>
                  </a:lnTo>
                  <a:lnTo>
                    <a:pt x="122" y="257"/>
                  </a:lnTo>
                  <a:lnTo>
                    <a:pt x="137" y="256"/>
                  </a:lnTo>
                  <a:lnTo>
                    <a:pt x="152" y="253"/>
                  </a:lnTo>
                  <a:lnTo>
                    <a:pt x="167" y="250"/>
                  </a:lnTo>
                  <a:lnTo>
                    <a:pt x="180" y="244"/>
                  </a:lnTo>
                  <a:lnTo>
                    <a:pt x="194" y="239"/>
                  </a:lnTo>
                  <a:lnTo>
                    <a:pt x="206" y="231"/>
                  </a:lnTo>
                  <a:lnTo>
                    <a:pt x="217" y="222"/>
                  </a:lnTo>
                  <a:lnTo>
                    <a:pt x="228" y="213"/>
                  </a:lnTo>
                  <a:lnTo>
                    <a:pt x="237" y="202"/>
                  </a:lnTo>
                  <a:lnTo>
                    <a:pt x="246" y="190"/>
                  </a:lnTo>
                  <a:lnTo>
                    <a:pt x="254" y="178"/>
                  </a:lnTo>
                  <a:lnTo>
                    <a:pt x="261" y="164"/>
                  </a:lnTo>
                  <a:lnTo>
                    <a:pt x="266" y="151"/>
                  </a:lnTo>
                  <a:lnTo>
                    <a:pt x="269" y="136"/>
                  </a:lnTo>
                  <a:lnTo>
                    <a:pt x="271" y="122"/>
                  </a:lnTo>
                  <a:lnTo>
                    <a:pt x="272" y="106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5" name="Freeform 116"/>
            <p:cNvSpPr>
              <a:spLocks/>
            </p:cNvSpPr>
            <p:nvPr/>
          </p:nvSpPr>
          <p:spPr bwMode="auto">
            <a:xfrm>
              <a:off x="569884" y="3136897"/>
              <a:ext cx="104780" cy="100021"/>
            </a:xfrm>
            <a:custGeom>
              <a:avLst/>
              <a:gdLst/>
              <a:ahLst/>
              <a:cxnLst>
                <a:cxn ang="0">
                  <a:pos x="264" y="92"/>
                </a:cxn>
                <a:cxn ang="0">
                  <a:pos x="259" y="63"/>
                </a:cxn>
                <a:cxn ang="0">
                  <a:pos x="248" y="37"/>
                </a:cxn>
                <a:cxn ang="0">
                  <a:pos x="232" y="15"/>
                </a:cxn>
                <a:cxn ang="0">
                  <a:pos x="208" y="1"/>
                </a:cxn>
                <a:cxn ang="0">
                  <a:pos x="207" y="10"/>
                </a:cxn>
                <a:cxn ang="0">
                  <a:pos x="227" y="33"/>
                </a:cxn>
                <a:cxn ang="0">
                  <a:pos x="242" y="60"/>
                </a:cxn>
                <a:cxn ang="0">
                  <a:pos x="250" y="90"/>
                </a:cxn>
                <a:cxn ang="0">
                  <a:pos x="250" y="120"/>
                </a:cxn>
                <a:cxn ang="0">
                  <a:pos x="245" y="145"/>
                </a:cxn>
                <a:cxn ang="0">
                  <a:pos x="235" y="169"/>
                </a:cxn>
                <a:cxn ang="0">
                  <a:pos x="222" y="189"/>
                </a:cxn>
                <a:cxn ang="0">
                  <a:pos x="204" y="207"/>
                </a:cxn>
                <a:cxn ang="0">
                  <a:pos x="183" y="221"/>
                </a:cxn>
                <a:cxn ang="0">
                  <a:pos x="160" y="231"/>
                </a:cxn>
                <a:cxn ang="0">
                  <a:pos x="135" y="235"/>
                </a:cxn>
                <a:cxn ang="0">
                  <a:pos x="111" y="236"/>
                </a:cxn>
                <a:cxn ang="0">
                  <a:pos x="92" y="233"/>
                </a:cxn>
                <a:cxn ang="0">
                  <a:pos x="74" y="227"/>
                </a:cxn>
                <a:cxn ang="0">
                  <a:pos x="57" y="218"/>
                </a:cxn>
                <a:cxn ang="0">
                  <a:pos x="42" y="208"/>
                </a:cxn>
                <a:cxn ang="0">
                  <a:pos x="27" y="196"/>
                </a:cxn>
                <a:cxn ang="0">
                  <a:pos x="16" y="181"/>
                </a:cxn>
                <a:cxn ang="0">
                  <a:pos x="6" y="165"/>
                </a:cxn>
                <a:cxn ang="0">
                  <a:pos x="0" y="170"/>
                </a:cxn>
                <a:cxn ang="0">
                  <a:pos x="10" y="198"/>
                </a:cxn>
                <a:cxn ang="0">
                  <a:pos x="36" y="223"/>
                </a:cxn>
                <a:cxn ang="0">
                  <a:pos x="59" y="236"/>
                </a:cxn>
                <a:cxn ang="0">
                  <a:pos x="75" y="243"/>
                </a:cxn>
                <a:cxn ang="0">
                  <a:pos x="93" y="248"/>
                </a:cxn>
                <a:cxn ang="0">
                  <a:pos x="113" y="250"/>
                </a:cxn>
                <a:cxn ang="0">
                  <a:pos x="136" y="250"/>
                </a:cxn>
                <a:cxn ang="0">
                  <a:pos x="164" y="244"/>
                </a:cxn>
                <a:cxn ang="0">
                  <a:pos x="190" y="233"/>
                </a:cxn>
                <a:cxn ang="0">
                  <a:pos x="213" y="217"/>
                </a:cxn>
                <a:cxn ang="0">
                  <a:pos x="233" y="198"/>
                </a:cxn>
                <a:cxn ang="0">
                  <a:pos x="248" y="176"/>
                </a:cxn>
                <a:cxn ang="0">
                  <a:pos x="259" y="150"/>
                </a:cxn>
                <a:cxn ang="0">
                  <a:pos x="264" y="122"/>
                </a:cxn>
              </a:cxnLst>
              <a:rect l="0" t="0" r="r" b="b"/>
              <a:pathLst>
                <a:path w="266" h="251">
                  <a:moveTo>
                    <a:pt x="266" y="107"/>
                  </a:moveTo>
                  <a:lnTo>
                    <a:pt x="264" y="92"/>
                  </a:lnTo>
                  <a:lnTo>
                    <a:pt x="262" y="78"/>
                  </a:lnTo>
                  <a:lnTo>
                    <a:pt x="259" y="63"/>
                  </a:lnTo>
                  <a:lnTo>
                    <a:pt x="253" y="50"/>
                  </a:lnTo>
                  <a:lnTo>
                    <a:pt x="248" y="37"/>
                  </a:lnTo>
                  <a:lnTo>
                    <a:pt x="240" y="25"/>
                  </a:lnTo>
                  <a:lnTo>
                    <a:pt x="232" y="15"/>
                  </a:lnTo>
                  <a:lnTo>
                    <a:pt x="222" y="3"/>
                  </a:lnTo>
                  <a:lnTo>
                    <a:pt x="208" y="1"/>
                  </a:lnTo>
                  <a:lnTo>
                    <a:pt x="195" y="0"/>
                  </a:lnTo>
                  <a:lnTo>
                    <a:pt x="207" y="10"/>
                  </a:lnTo>
                  <a:lnTo>
                    <a:pt x="218" y="20"/>
                  </a:lnTo>
                  <a:lnTo>
                    <a:pt x="227" y="33"/>
                  </a:lnTo>
                  <a:lnTo>
                    <a:pt x="235" y="46"/>
                  </a:lnTo>
                  <a:lnTo>
                    <a:pt x="242" y="60"/>
                  </a:lnTo>
                  <a:lnTo>
                    <a:pt x="246" y="74"/>
                  </a:lnTo>
                  <a:lnTo>
                    <a:pt x="250" y="90"/>
                  </a:lnTo>
                  <a:lnTo>
                    <a:pt x="251" y="107"/>
                  </a:lnTo>
                  <a:lnTo>
                    <a:pt x="250" y="120"/>
                  </a:lnTo>
                  <a:lnTo>
                    <a:pt x="249" y="133"/>
                  </a:lnTo>
                  <a:lnTo>
                    <a:pt x="245" y="145"/>
                  </a:lnTo>
                  <a:lnTo>
                    <a:pt x="241" y="158"/>
                  </a:lnTo>
                  <a:lnTo>
                    <a:pt x="235" y="169"/>
                  </a:lnTo>
                  <a:lnTo>
                    <a:pt x="228" y="179"/>
                  </a:lnTo>
                  <a:lnTo>
                    <a:pt x="222" y="189"/>
                  </a:lnTo>
                  <a:lnTo>
                    <a:pt x="213" y="198"/>
                  </a:lnTo>
                  <a:lnTo>
                    <a:pt x="204" y="207"/>
                  </a:lnTo>
                  <a:lnTo>
                    <a:pt x="194" y="214"/>
                  </a:lnTo>
                  <a:lnTo>
                    <a:pt x="183" y="221"/>
                  </a:lnTo>
                  <a:lnTo>
                    <a:pt x="172" y="226"/>
                  </a:lnTo>
                  <a:lnTo>
                    <a:pt x="160" y="231"/>
                  </a:lnTo>
                  <a:lnTo>
                    <a:pt x="147" y="233"/>
                  </a:lnTo>
                  <a:lnTo>
                    <a:pt x="135" y="235"/>
                  </a:lnTo>
                  <a:lnTo>
                    <a:pt x="122" y="236"/>
                  </a:lnTo>
                  <a:lnTo>
                    <a:pt x="111" y="236"/>
                  </a:lnTo>
                  <a:lnTo>
                    <a:pt x="101" y="235"/>
                  </a:lnTo>
                  <a:lnTo>
                    <a:pt x="92" y="233"/>
                  </a:lnTo>
                  <a:lnTo>
                    <a:pt x="83" y="231"/>
                  </a:lnTo>
                  <a:lnTo>
                    <a:pt x="74" y="227"/>
                  </a:lnTo>
                  <a:lnTo>
                    <a:pt x="65" y="223"/>
                  </a:lnTo>
                  <a:lnTo>
                    <a:pt x="57" y="218"/>
                  </a:lnTo>
                  <a:lnTo>
                    <a:pt x="48" y="214"/>
                  </a:lnTo>
                  <a:lnTo>
                    <a:pt x="42" y="208"/>
                  </a:lnTo>
                  <a:lnTo>
                    <a:pt x="34" y="203"/>
                  </a:lnTo>
                  <a:lnTo>
                    <a:pt x="27" y="196"/>
                  </a:lnTo>
                  <a:lnTo>
                    <a:pt x="21" y="189"/>
                  </a:lnTo>
                  <a:lnTo>
                    <a:pt x="16" y="181"/>
                  </a:lnTo>
                  <a:lnTo>
                    <a:pt x="10" y="173"/>
                  </a:lnTo>
                  <a:lnTo>
                    <a:pt x="6" y="165"/>
                  </a:lnTo>
                  <a:lnTo>
                    <a:pt x="2" y="156"/>
                  </a:lnTo>
                  <a:lnTo>
                    <a:pt x="0" y="170"/>
                  </a:lnTo>
                  <a:lnTo>
                    <a:pt x="0" y="183"/>
                  </a:lnTo>
                  <a:lnTo>
                    <a:pt x="10" y="198"/>
                  </a:lnTo>
                  <a:lnTo>
                    <a:pt x="23" y="212"/>
                  </a:lnTo>
                  <a:lnTo>
                    <a:pt x="36" y="223"/>
                  </a:lnTo>
                  <a:lnTo>
                    <a:pt x="51" y="232"/>
                  </a:lnTo>
                  <a:lnTo>
                    <a:pt x="59" y="236"/>
                  </a:lnTo>
                  <a:lnTo>
                    <a:pt x="68" y="240"/>
                  </a:lnTo>
                  <a:lnTo>
                    <a:pt x="75" y="243"/>
                  </a:lnTo>
                  <a:lnTo>
                    <a:pt x="84" y="245"/>
                  </a:lnTo>
                  <a:lnTo>
                    <a:pt x="93" y="248"/>
                  </a:lnTo>
                  <a:lnTo>
                    <a:pt x="102" y="250"/>
                  </a:lnTo>
                  <a:lnTo>
                    <a:pt x="113" y="250"/>
                  </a:lnTo>
                  <a:lnTo>
                    <a:pt x="122" y="251"/>
                  </a:lnTo>
                  <a:lnTo>
                    <a:pt x="136" y="250"/>
                  </a:lnTo>
                  <a:lnTo>
                    <a:pt x="151" y="248"/>
                  </a:lnTo>
                  <a:lnTo>
                    <a:pt x="164" y="244"/>
                  </a:lnTo>
                  <a:lnTo>
                    <a:pt x="178" y="240"/>
                  </a:lnTo>
                  <a:lnTo>
                    <a:pt x="190" y="233"/>
                  </a:lnTo>
                  <a:lnTo>
                    <a:pt x="201" y="226"/>
                  </a:lnTo>
                  <a:lnTo>
                    <a:pt x="213" y="217"/>
                  </a:lnTo>
                  <a:lnTo>
                    <a:pt x="223" y="208"/>
                  </a:lnTo>
                  <a:lnTo>
                    <a:pt x="233" y="198"/>
                  </a:lnTo>
                  <a:lnTo>
                    <a:pt x="241" y="187"/>
                  </a:lnTo>
                  <a:lnTo>
                    <a:pt x="248" y="176"/>
                  </a:lnTo>
                  <a:lnTo>
                    <a:pt x="254" y="163"/>
                  </a:lnTo>
                  <a:lnTo>
                    <a:pt x="259" y="150"/>
                  </a:lnTo>
                  <a:lnTo>
                    <a:pt x="262" y="136"/>
                  </a:lnTo>
                  <a:lnTo>
                    <a:pt x="264" y="122"/>
                  </a:lnTo>
                  <a:lnTo>
                    <a:pt x="266" y="107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6" name="Freeform 117"/>
            <p:cNvSpPr>
              <a:spLocks/>
            </p:cNvSpPr>
            <p:nvPr/>
          </p:nvSpPr>
          <p:spPr bwMode="auto">
            <a:xfrm>
              <a:off x="569884" y="3136897"/>
              <a:ext cx="101605" cy="96846"/>
            </a:xfrm>
            <a:custGeom>
              <a:avLst/>
              <a:gdLst/>
              <a:ahLst/>
              <a:cxnLst>
                <a:cxn ang="0">
                  <a:pos x="258" y="91"/>
                </a:cxn>
                <a:cxn ang="0">
                  <a:pos x="250" y="62"/>
                </a:cxn>
                <a:cxn ang="0">
                  <a:pos x="237" y="35"/>
                </a:cxn>
                <a:cxn ang="0">
                  <a:pos x="219" y="11"/>
                </a:cxn>
                <a:cxn ang="0">
                  <a:pos x="197" y="0"/>
                </a:cxn>
                <a:cxn ang="0">
                  <a:pos x="181" y="0"/>
                </a:cxn>
                <a:cxn ang="0">
                  <a:pos x="207" y="19"/>
                </a:cxn>
                <a:cxn ang="0">
                  <a:pos x="226" y="44"/>
                </a:cxn>
                <a:cxn ang="0">
                  <a:pos x="240" y="73"/>
                </a:cxn>
                <a:cxn ang="0">
                  <a:pos x="243" y="90"/>
                </a:cxn>
                <a:cxn ang="0">
                  <a:pos x="244" y="107"/>
                </a:cxn>
                <a:cxn ang="0">
                  <a:pos x="241" y="132"/>
                </a:cxn>
                <a:cxn ang="0">
                  <a:pos x="234" y="154"/>
                </a:cxn>
                <a:cxn ang="0">
                  <a:pos x="223" y="176"/>
                </a:cxn>
                <a:cxn ang="0">
                  <a:pos x="208" y="194"/>
                </a:cxn>
                <a:cxn ang="0">
                  <a:pos x="190" y="208"/>
                </a:cxn>
                <a:cxn ang="0">
                  <a:pos x="169" y="219"/>
                </a:cxn>
                <a:cxn ang="0">
                  <a:pos x="146" y="226"/>
                </a:cxn>
                <a:cxn ang="0">
                  <a:pos x="122" y="228"/>
                </a:cxn>
                <a:cxn ang="0">
                  <a:pos x="101" y="227"/>
                </a:cxn>
                <a:cxn ang="0">
                  <a:pos x="82" y="223"/>
                </a:cxn>
                <a:cxn ang="0">
                  <a:pos x="64" y="215"/>
                </a:cxn>
                <a:cxn ang="0">
                  <a:pos x="48" y="205"/>
                </a:cxn>
                <a:cxn ang="0">
                  <a:pos x="34" y="192"/>
                </a:cxn>
                <a:cxn ang="0">
                  <a:pos x="21" y="178"/>
                </a:cxn>
                <a:cxn ang="0">
                  <a:pos x="12" y="161"/>
                </a:cxn>
                <a:cxn ang="0">
                  <a:pos x="5" y="143"/>
                </a:cxn>
                <a:cxn ang="0">
                  <a:pos x="0" y="170"/>
                </a:cxn>
                <a:cxn ang="0">
                  <a:pos x="10" y="186"/>
                </a:cxn>
                <a:cxn ang="0">
                  <a:pos x="21" y="200"/>
                </a:cxn>
                <a:cxn ang="0">
                  <a:pos x="35" y="213"/>
                </a:cxn>
                <a:cxn ang="0">
                  <a:pos x="50" y="223"/>
                </a:cxn>
                <a:cxn ang="0">
                  <a:pos x="66" y="232"/>
                </a:cxn>
                <a:cxn ang="0">
                  <a:pos x="83" y="238"/>
                </a:cxn>
                <a:cxn ang="0">
                  <a:pos x="102" y="242"/>
                </a:cxn>
                <a:cxn ang="0">
                  <a:pos x="122" y="243"/>
                </a:cxn>
                <a:cxn ang="0">
                  <a:pos x="149" y="241"/>
                </a:cxn>
                <a:cxn ang="0">
                  <a:pos x="174" y="233"/>
                </a:cxn>
                <a:cxn ang="0">
                  <a:pos x="198" y="219"/>
                </a:cxn>
                <a:cxn ang="0">
                  <a:pos x="218" y="204"/>
                </a:cxn>
                <a:cxn ang="0">
                  <a:pos x="235" y="183"/>
                </a:cxn>
                <a:cxn ang="0">
                  <a:pos x="248" y="160"/>
                </a:cxn>
                <a:cxn ang="0">
                  <a:pos x="255" y="134"/>
                </a:cxn>
                <a:cxn ang="0">
                  <a:pos x="258" y="107"/>
                </a:cxn>
              </a:cxnLst>
              <a:rect l="0" t="0" r="r" b="b"/>
              <a:pathLst>
                <a:path w="258" h="243">
                  <a:moveTo>
                    <a:pt x="258" y="107"/>
                  </a:moveTo>
                  <a:lnTo>
                    <a:pt x="258" y="91"/>
                  </a:lnTo>
                  <a:lnTo>
                    <a:pt x="254" y="77"/>
                  </a:lnTo>
                  <a:lnTo>
                    <a:pt x="250" y="62"/>
                  </a:lnTo>
                  <a:lnTo>
                    <a:pt x="244" y="47"/>
                  </a:lnTo>
                  <a:lnTo>
                    <a:pt x="237" y="35"/>
                  </a:lnTo>
                  <a:lnTo>
                    <a:pt x="230" y="23"/>
                  </a:lnTo>
                  <a:lnTo>
                    <a:pt x="219" y="11"/>
                  </a:lnTo>
                  <a:lnTo>
                    <a:pt x="208" y="1"/>
                  </a:lnTo>
                  <a:lnTo>
                    <a:pt x="197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95" y="9"/>
                  </a:lnTo>
                  <a:lnTo>
                    <a:pt x="207" y="19"/>
                  </a:lnTo>
                  <a:lnTo>
                    <a:pt x="217" y="30"/>
                  </a:lnTo>
                  <a:lnTo>
                    <a:pt x="226" y="44"/>
                  </a:lnTo>
                  <a:lnTo>
                    <a:pt x="234" y="59"/>
                  </a:lnTo>
                  <a:lnTo>
                    <a:pt x="240" y="73"/>
                  </a:lnTo>
                  <a:lnTo>
                    <a:pt x="241" y="82"/>
                  </a:lnTo>
                  <a:lnTo>
                    <a:pt x="243" y="90"/>
                  </a:lnTo>
                  <a:lnTo>
                    <a:pt x="243" y="98"/>
                  </a:lnTo>
                  <a:lnTo>
                    <a:pt x="244" y="107"/>
                  </a:lnTo>
                  <a:lnTo>
                    <a:pt x="243" y="119"/>
                  </a:lnTo>
                  <a:lnTo>
                    <a:pt x="241" y="132"/>
                  </a:lnTo>
                  <a:lnTo>
                    <a:pt x="239" y="143"/>
                  </a:lnTo>
                  <a:lnTo>
                    <a:pt x="234" y="154"/>
                  </a:lnTo>
                  <a:lnTo>
                    <a:pt x="228" y="165"/>
                  </a:lnTo>
                  <a:lnTo>
                    <a:pt x="223" y="176"/>
                  </a:lnTo>
                  <a:lnTo>
                    <a:pt x="216" y="185"/>
                  </a:lnTo>
                  <a:lnTo>
                    <a:pt x="208" y="194"/>
                  </a:lnTo>
                  <a:lnTo>
                    <a:pt x="199" y="201"/>
                  </a:lnTo>
                  <a:lnTo>
                    <a:pt x="190" y="208"/>
                  </a:lnTo>
                  <a:lnTo>
                    <a:pt x="180" y="214"/>
                  </a:lnTo>
                  <a:lnTo>
                    <a:pt x="169" y="219"/>
                  </a:lnTo>
                  <a:lnTo>
                    <a:pt x="158" y="224"/>
                  </a:lnTo>
                  <a:lnTo>
                    <a:pt x="146" y="226"/>
                  </a:lnTo>
                  <a:lnTo>
                    <a:pt x="134" y="228"/>
                  </a:lnTo>
                  <a:lnTo>
                    <a:pt x="122" y="228"/>
                  </a:lnTo>
                  <a:lnTo>
                    <a:pt x="111" y="228"/>
                  </a:lnTo>
                  <a:lnTo>
                    <a:pt x="101" y="227"/>
                  </a:lnTo>
                  <a:lnTo>
                    <a:pt x="91" y="225"/>
                  </a:lnTo>
                  <a:lnTo>
                    <a:pt x="82" y="223"/>
                  </a:lnTo>
                  <a:lnTo>
                    <a:pt x="73" y="219"/>
                  </a:lnTo>
                  <a:lnTo>
                    <a:pt x="64" y="215"/>
                  </a:lnTo>
                  <a:lnTo>
                    <a:pt x="56" y="210"/>
                  </a:lnTo>
                  <a:lnTo>
                    <a:pt x="48" y="205"/>
                  </a:lnTo>
                  <a:lnTo>
                    <a:pt x="41" y="198"/>
                  </a:lnTo>
                  <a:lnTo>
                    <a:pt x="34" y="192"/>
                  </a:lnTo>
                  <a:lnTo>
                    <a:pt x="27" y="185"/>
                  </a:lnTo>
                  <a:lnTo>
                    <a:pt x="21" y="178"/>
                  </a:lnTo>
                  <a:lnTo>
                    <a:pt x="17" y="169"/>
                  </a:lnTo>
                  <a:lnTo>
                    <a:pt x="12" y="161"/>
                  </a:lnTo>
                  <a:lnTo>
                    <a:pt x="8" y="152"/>
                  </a:lnTo>
                  <a:lnTo>
                    <a:pt x="5" y="143"/>
                  </a:lnTo>
                  <a:lnTo>
                    <a:pt x="2" y="156"/>
                  </a:lnTo>
                  <a:lnTo>
                    <a:pt x="0" y="170"/>
                  </a:lnTo>
                  <a:lnTo>
                    <a:pt x="5" y="178"/>
                  </a:lnTo>
                  <a:lnTo>
                    <a:pt x="10" y="186"/>
                  </a:lnTo>
                  <a:lnTo>
                    <a:pt x="16" y="194"/>
                  </a:lnTo>
                  <a:lnTo>
                    <a:pt x="21" y="200"/>
                  </a:lnTo>
                  <a:lnTo>
                    <a:pt x="28" y="206"/>
                  </a:lnTo>
                  <a:lnTo>
                    <a:pt x="35" y="213"/>
                  </a:lnTo>
                  <a:lnTo>
                    <a:pt x="43" y="218"/>
                  </a:lnTo>
                  <a:lnTo>
                    <a:pt x="50" y="223"/>
                  </a:lnTo>
                  <a:lnTo>
                    <a:pt x="57" y="227"/>
                  </a:lnTo>
                  <a:lnTo>
                    <a:pt x="66" y="232"/>
                  </a:lnTo>
                  <a:lnTo>
                    <a:pt x="74" y="235"/>
                  </a:lnTo>
                  <a:lnTo>
                    <a:pt x="83" y="238"/>
                  </a:lnTo>
                  <a:lnTo>
                    <a:pt x="92" y="241"/>
                  </a:lnTo>
                  <a:lnTo>
                    <a:pt x="102" y="242"/>
                  </a:lnTo>
                  <a:lnTo>
                    <a:pt x="111" y="243"/>
                  </a:lnTo>
                  <a:lnTo>
                    <a:pt x="122" y="243"/>
                  </a:lnTo>
                  <a:lnTo>
                    <a:pt x="135" y="243"/>
                  </a:lnTo>
                  <a:lnTo>
                    <a:pt x="149" y="241"/>
                  </a:lnTo>
                  <a:lnTo>
                    <a:pt x="162" y="238"/>
                  </a:lnTo>
                  <a:lnTo>
                    <a:pt x="174" y="233"/>
                  </a:lnTo>
                  <a:lnTo>
                    <a:pt x="187" y="227"/>
                  </a:lnTo>
                  <a:lnTo>
                    <a:pt x="198" y="219"/>
                  </a:lnTo>
                  <a:lnTo>
                    <a:pt x="208" y="213"/>
                  </a:lnTo>
                  <a:lnTo>
                    <a:pt x="218" y="204"/>
                  </a:lnTo>
                  <a:lnTo>
                    <a:pt x="227" y="194"/>
                  </a:lnTo>
                  <a:lnTo>
                    <a:pt x="235" y="183"/>
                  </a:lnTo>
                  <a:lnTo>
                    <a:pt x="242" y="172"/>
                  </a:lnTo>
                  <a:lnTo>
                    <a:pt x="248" y="160"/>
                  </a:lnTo>
                  <a:lnTo>
                    <a:pt x="252" y="147"/>
                  </a:lnTo>
                  <a:lnTo>
                    <a:pt x="255" y="134"/>
                  </a:lnTo>
                  <a:lnTo>
                    <a:pt x="258" y="120"/>
                  </a:lnTo>
                  <a:lnTo>
                    <a:pt x="258" y="107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7" name="Freeform 118"/>
            <p:cNvSpPr>
              <a:spLocks/>
            </p:cNvSpPr>
            <p:nvPr/>
          </p:nvSpPr>
          <p:spPr bwMode="auto">
            <a:xfrm>
              <a:off x="571472" y="3136897"/>
              <a:ext cx="98430" cy="93671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0" y="60"/>
                </a:cxn>
                <a:cxn ang="0">
                  <a:pos x="225" y="33"/>
                </a:cxn>
                <a:cxn ang="0">
                  <a:pos x="205" y="10"/>
                </a:cxn>
                <a:cxn ang="0">
                  <a:pos x="187" y="0"/>
                </a:cxn>
                <a:cxn ang="0">
                  <a:pos x="174" y="0"/>
                </a:cxn>
                <a:cxn ang="0">
                  <a:pos x="172" y="5"/>
                </a:cxn>
                <a:cxn ang="0">
                  <a:pos x="186" y="14"/>
                </a:cxn>
                <a:cxn ang="0">
                  <a:pos x="198" y="24"/>
                </a:cxn>
                <a:cxn ang="0">
                  <a:pos x="210" y="36"/>
                </a:cxn>
                <a:cxn ang="0">
                  <a:pos x="220" y="50"/>
                </a:cxn>
                <a:cxn ang="0">
                  <a:pos x="226" y="64"/>
                </a:cxn>
                <a:cxn ang="0">
                  <a:pos x="232" y="81"/>
                </a:cxn>
                <a:cxn ang="0">
                  <a:pos x="234" y="98"/>
                </a:cxn>
                <a:cxn ang="0">
                  <a:pos x="234" y="118"/>
                </a:cxn>
                <a:cxn ang="0">
                  <a:pos x="230" y="141"/>
                </a:cxn>
                <a:cxn ang="0">
                  <a:pos x="221" y="162"/>
                </a:cxn>
                <a:cxn ang="0">
                  <a:pos x="208" y="180"/>
                </a:cxn>
                <a:cxn ang="0">
                  <a:pos x="193" y="196"/>
                </a:cxn>
                <a:cxn ang="0">
                  <a:pos x="175" y="208"/>
                </a:cxn>
                <a:cxn ang="0">
                  <a:pos x="153" y="216"/>
                </a:cxn>
                <a:cxn ang="0">
                  <a:pos x="131" y="222"/>
                </a:cxn>
                <a:cxn ang="0">
                  <a:pos x="109" y="222"/>
                </a:cxn>
                <a:cxn ang="0">
                  <a:pos x="89" y="217"/>
                </a:cxn>
                <a:cxn ang="0">
                  <a:pos x="70" y="210"/>
                </a:cxn>
                <a:cxn ang="0">
                  <a:pos x="53" y="201"/>
                </a:cxn>
                <a:cxn ang="0">
                  <a:pos x="39" y="188"/>
                </a:cxn>
                <a:cxn ang="0">
                  <a:pos x="26" y="173"/>
                </a:cxn>
                <a:cxn ang="0">
                  <a:pos x="16" y="156"/>
                </a:cxn>
                <a:cxn ang="0">
                  <a:pos x="9" y="138"/>
                </a:cxn>
                <a:cxn ang="0">
                  <a:pos x="3" y="142"/>
                </a:cxn>
                <a:cxn ang="0">
                  <a:pos x="4" y="165"/>
                </a:cxn>
                <a:cxn ang="0">
                  <a:pos x="14" y="181"/>
                </a:cxn>
                <a:cxn ang="0">
                  <a:pos x="25" y="196"/>
                </a:cxn>
                <a:cxn ang="0">
                  <a:pos x="40" y="208"/>
                </a:cxn>
                <a:cxn ang="0">
                  <a:pos x="55" y="218"/>
                </a:cxn>
                <a:cxn ang="0">
                  <a:pos x="72" y="227"/>
                </a:cxn>
                <a:cxn ang="0">
                  <a:pos x="90" y="233"/>
                </a:cxn>
                <a:cxn ang="0">
                  <a:pos x="109" y="236"/>
                </a:cxn>
                <a:cxn ang="0">
                  <a:pos x="133" y="235"/>
                </a:cxn>
                <a:cxn ang="0">
                  <a:pos x="158" y="231"/>
                </a:cxn>
                <a:cxn ang="0">
                  <a:pos x="181" y="221"/>
                </a:cxn>
                <a:cxn ang="0">
                  <a:pos x="202" y="207"/>
                </a:cxn>
                <a:cxn ang="0">
                  <a:pos x="220" y="189"/>
                </a:cxn>
                <a:cxn ang="0">
                  <a:pos x="233" y="169"/>
                </a:cxn>
                <a:cxn ang="0">
                  <a:pos x="243" y="145"/>
                </a:cxn>
                <a:cxn ang="0">
                  <a:pos x="248" y="120"/>
                </a:cxn>
              </a:cxnLst>
              <a:rect l="0" t="0" r="r" b="b"/>
              <a:pathLst>
                <a:path w="249" h="236">
                  <a:moveTo>
                    <a:pt x="249" y="107"/>
                  </a:moveTo>
                  <a:lnTo>
                    <a:pt x="248" y="90"/>
                  </a:lnTo>
                  <a:lnTo>
                    <a:pt x="244" y="74"/>
                  </a:lnTo>
                  <a:lnTo>
                    <a:pt x="240" y="60"/>
                  </a:lnTo>
                  <a:lnTo>
                    <a:pt x="233" y="46"/>
                  </a:lnTo>
                  <a:lnTo>
                    <a:pt x="225" y="33"/>
                  </a:lnTo>
                  <a:lnTo>
                    <a:pt x="216" y="20"/>
                  </a:lnTo>
                  <a:lnTo>
                    <a:pt x="205" y="10"/>
                  </a:lnTo>
                  <a:lnTo>
                    <a:pt x="193" y="0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74" y="0"/>
                  </a:lnTo>
                  <a:lnTo>
                    <a:pt x="165" y="1"/>
                  </a:lnTo>
                  <a:lnTo>
                    <a:pt x="172" y="5"/>
                  </a:lnTo>
                  <a:lnTo>
                    <a:pt x="179" y="9"/>
                  </a:lnTo>
                  <a:lnTo>
                    <a:pt x="186" y="14"/>
                  </a:lnTo>
                  <a:lnTo>
                    <a:pt x="193" y="18"/>
                  </a:lnTo>
                  <a:lnTo>
                    <a:pt x="198" y="24"/>
                  </a:lnTo>
                  <a:lnTo>
                    <a:pt x="205" y="29"/>
                  </a:lnTo>
                  <a:lnTo>
                    <a:pt x="210" y="36"/>
                  </a:lnTo>
                  <a:lnTo>
                    <a:pt x="215" y="43"/>
                  </a:lnTo>
                  <a:lnTo>
                    <a:pt x="220" y="50"/>
                  </a:lnTo>
                  <a:lnTo>
                    <a:pt x="223" y="57"/>
                  </a:lnTo>
                  <a:lnTo>
                    <a:pt x="226" y="64"/>
                  </a:lnTo>
                  <a:lnTo>
                    <a:pt x="230" y="73"/>
                  </a:lnTo>
                  <a:lnTo>
                    <a:pt x="232" y="81"/>
                  </a:lnTo>
                  <a:lnTo>
                    <a:pt x="233" y="89"/>
                  </a:lnTo>
                  <a:lnTo>
                    <a:pt x="234" y="98"/>
                  </a:lnTo>
                  <a:lnTo>
                    <a:pt x="234" y="107"/>
                  </a:lnTo>
                  <a:lnTo>
                    <a:pt x="234" y="118"/>
                  </a:lnTo>
                  <a:lnTo>
                    <a:pt x="232" y="129"/>
                  </a:lnTo>
                  <a:lnTo>
                    <a:pt x="230" y="141"/>
                  </a:lnTo>
                  <a:lnTo>
                    <a:pt x="225" y="152"/>
                  </a:lnTo>
                  <a:lnTo>
                    <a:pt x="221" y="162"/>
                  </a:lnTo>
                  <a:lnTo>
                    <a:pt x="215" y="171"/>
                  </a:lnTo>
                  <a:lnTo>
                    <a:pt x="208" y="180"/>
                  </a:lnTo>
                  <a:lnTo>
                    <a:pt x="201" y="188"/>
                  </a:lnTo>
                  <a:lnTo>
                    <a:pt x="193" y="196"/>
                  </a:lnTo>
                  <a:lnTo>
                    <a:pt x="184" y="203"/>
                  </a:lnTo>
                  <a:lnTo>
                    <a:pt x="175" y="208"/>
                  </a:lnTo>
                  <a:lnTo>
                    <a:pt x="165" y="213"/>
                  </a:lnTo>
                  <a:lnTo>
                    <a:pt x="153" y="216"/>
                  </a:lnTo>
                  <a:lnTo>
                    <a:pt x="143" y="219"/>
                  </a:lnTo>
                  <a:lnTo>
                    <a:pt x="131" y="222"/>
                  </a:lnTo>
                  <a:lnTo>
                    <a:pt x="120" y="222"/>
                  </a:lnTo>
                  <a:lnTo>
                    <a:pt x="109" y="222"/>
                  </a:lnTo>
                  <a:lnTo>
                    <a:pt x="99" y="219"/>
                  </a:lnTo>
                  <a:lnTo>
                    <a:pt x="89" y="217"/>
                  </a:lnTo>
                  <a:lnTo>
                    <a:pt x="80" y="215"/>
                  </a:lnTo>
                  <a:lnTo>
                    <a:pt x="70" y="210"/>
                  </a:lnTo>
                  <a:lnTo>
                    <a:pt x="62" y="206"/>
                  </a:lnTo>
                  <a:lnTo>
                    <a:pt x="53" y="201"/>
                  </a:lnTo>
                  <a:lnTo>
                    <a:pt x="45" y="195"/>
                  </a:lnTo>
                  <a:lnTo>
                    <a:pt x="39" y="188"/>
                  </a:lnTo>
                  <a:lnTo>
                    <a:pt x="32" y="181"/>
                  </a:lnTo>
                  <a:lnTo>
                    <a:pt x="26" y="173"/>
                  </a:lnTo>
                  <a:lnTo>
                    <a:pt x="21" y="165"/>
                  </a:lnTo>
                  <a:lnTo>
                    <a:pt x="16" y="156"/>
                  </a:lnTo>
                  <a:lnTo>
                    <a:pt x="12" y="147"/>
                  </a:lnTo>
                  <a:lnTo>
                    <a:pt x="9" y="138"/>
                  </a:lnTo>
                  <a:lnTo>
                    <a:pt x="7" y="128"/>
                  </a:lnTo>
                  <a:lnTo>
                    <a:pt x="3" y="142"/>
                  </a:lnTo>
                  <a:lnTo>
                    <a:pt x="0" y="156"/>
                  </a:lnTo>
                  <a:lnTo>
                    <a:pt x="4" y="165"/>
                  </a:lnTo>
                  <a:lnTo>
                    <a:pt x="8" y="173"/>
                  </a:lnTo>
                  <a:lnTo>
                    <a:pt x="14" y="181"/>
                  </a:lnTo>
                  <a:lnTo>
                    <a:pt x="19" y="189"/>
                  </a:lnTo>
                  <a:lnTo>
                    <a:pt x="25" y="196"/>
                  </a:lnTo>
                  <a:lnTo>
                    <a:pt x="32" y="203"/>
                  </a:lnTo>
                  <a:lnTo>
                    <a:pt x="40" y="208"/>
                  </a:lnTo>
                  <a:lnTo>
                    <a:pt x="46" y="214"/>
                  </a:lnTo>
                  <a:lnTo>
                    <a:pt x="55" y="218"/>
                  </a:lnTo>
                  <a:lnTo>
                    <a:pt x="63" y="223"/>
                  </a:lnTo>
                  <a:lnTo>
                    <a:pt x="72" y="227"/>
                  </a:lnTo>
                  <a:lnTo>
                    <a:pt x="81" y="231"/>
                  </a:lnTo>
                  <a:lnTo>
                    <a:pt x="90" y="233"/>
                  </a:lnTo>
                  <a:lnTo>
                    <a:pt x="99" y="235"/>
                  </a:lnTo>
                  <a:lnTo>
                    <a:pt x="109" y="236"/>
                  </a:lnTo>
                  <a:lnTo>
                    <a:pt x="120" y="236"/>
                  </a:lnTo>
                  <a:lnTo>
                    <a:pt x="133" y="235"/>
                  </a:lnTo>
                  <a:lnTo>
                    <a:pt x="145" y="233"/>
                  </a:lnTo>
                  <a:lnTo>
                    <a:pt x="158" y="231"/>
                  </a:lnTo>
                  <a:lnTo>
                    <a:pt x="170" y="226"/>
                  </a:lnTo>
                  <a:lnTo>
                    <a:pt x="181" y="221"/>
                  </a:lnTo>
                  <a:lnTo>
                    <a:pt x="192" y="214"/>
                  </a:lnTo>
                  <a:lnTo>
                    <a:pt x="202" y="207"/>
                  </a:lnTo>
                  <a:lnTo>
                    <a:pt x="211" y="198"/>
                  </a:lnTo>
                  <a:lnTo>
                    <a:pt x="220" y="189"/>
                  </a:lnTo>
                  <a:lnTo>
                    <a:pt x="226" y="179"/>
                  </a:lnTo>
                  <a:lnTo>
                    <a:pt x="233" y="169"/>
                  </a:lnTo>
                  <a:lnTo>
                    <a:pt x="239" y="158"/>
                  </a:lnTo>
                  <a:lnTo>
                    <a:pt x="243" y="145"/>
                  </a:lnTo>
                  <a:lnTo>
                    <a:pt x="247" y="133"/>
                  </a:lnTo>
                  <a:lnTo>
                    <a:pt x="248" y="120"/>
                  </a:lnTo>
                  <a:lnTo>
                    <a:pt x="249" y="107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8" name="Freeform 119"/>
            <p:cNvSpPr>
              <a:spLocks/>
            </p:cNvSpPr>
            <p:nvPr/>
          </p:nvSpPr>
          <p:spPr bwMode="auto">
            <a:xfrm>
              <a:off x="571472" y="3136897"/>
              <a:ext cx="95254" cy="90496"/>
            </a:xfrm>
            <a:custGeom>
              <a:avLst/>
              <a:gdLst/>
              <a:ahLst/>
              <a:cxnLst>
                <a:cxn ang="0">
                  <a:pos x="238" y="98"/>
                </a:cxn>
                <a:cxn ang="0">
                  <a:pos x="236" y="82"/>
                </a:cxn>
                <a:cxn ang="0">
                  <a:pos x="229" y="59"/>
                </a:cxn>
                <a:cxn ang="0">
                  <a:pos x="212" y="30"/>
                </a:cxn>
                <a:cxn ang="0">
                  <a:pos x="190" y="9"/>
                </a:cxn>
                <a:cxn ang="0">
                  <a:pos x="160" y="1"/>
                </a:cxn>
                <a:cxn ang="0">
                  <a:pos x="154" y="6"/>
                </a:cxn>
                <a:cxn ang="0">
                  <a:pos x="169" y="14"/>
                </a:cxn>
                <a:cxn ang="0">
                  <a:pos x="184" y="23"/>
                </a:cxn>
                <a:cxn ang="0">
                  <a:pos x="196" y="35"/>
                </a:cxn>
                <a:cxn ang="0">
                  <a:pos x="207" y="48"/>
                </a:cxn>
                <a:cxn ang="0">
                  <a:pos x="216" y="63"/>
                </a:cxn>
                <a:cxn ang="0">
                  <a:pos x="221" y="80"/>
                </a:cxn>
                <a:cxn ang="0">
                  <a:pos x="223" y="98"/>
                </a:cxn>
                <a:cxn ang="0">
                  <a:pos x="223" y="118"/>
                </a:cxn>
                <a:cxn ang="0">
                  <a:pos x="219" y="138"/>
                </a:cxn>
                <a:cxn ang="0">
                  <a:pos x="211" y="159"/>
                </a:cxn>
                <a:cxn ang="0">
                  <a:pos x="200" y="176"/>
                </a:cxn>
                <a:cxn ang="0">
                  <a:pos x="185" y="190"/>
                </a:cxn>
                <a:cxn ang="0">
                  <a:pos x="168" y="201"/>
                </a:cxn>
                <a:cxn ang="0">
                  <a:pos x="148" y="209"/>
                </a:cxn>
                <a:cxn ang="0">
                  <a:pos x="128" y="214"/>
                </a:cxn>
                <a:cxn ang="0">
                  <a:pos x="106" y="214"/>
                </a:cxn>
                <a:cxn ang="0">
                  <a:pos x="86" y="210"/>
                </a:cxn>
                <a:cxn ang="0">
                  <a:pos x="67" y="203"/>
                </a:cxn>
                <a:cxn ang="0">
                  <a:pos x="50" y="191"/>
                </a:cxn>
                <a:cxn ang="0">
                  <a:pos x="36" y="178"/>
                </a:cxn>
                <a:cxn ang="0">
                  <a:pos x="24" y="162"/>
                </a:cxn>
                <a:cxn ang="0">
                  <a:pos x="15" y="144"/>
                </a:cxn>
                <a:cxn ang="0">
                  <a:pos x="10" y="124"/>
                </a:cxn>
                <a:cxn ang="0">
                  <a:pos x="4" y="128"/>
                </a:cxn>
                <a:cxn ang="0">
                  <a:pos x="3" y="152"/>
                </a:cxn>
                <a:cxn ang="0">
                  <a:pos x="12" y="169"/>
                </a:cxn>
                <a:cxn ang="0">
                  <a:pos x="22" y="185"/>
                </a:cxn>
                <a:cxn ang="0">
                  <a:pos x="36" y="198"/>
                </a:cxn>
                <a:cxn ang="0">
                  <a:pos x="51" y="210"/>
                </a:cxn>
                <a:cxn ang="0">
                  <a:pos x="68" y="219"/>
                </a:cxn>
                <a:cxn ang="0">
                  <a:pos x="86" y="225"/>
                </a:cxn>
                <a:cxn ang="0">
                  <a:pos x="106" y="228"/>
                </a:cxn>
                <a:cxn ang="0">
                  <a:pos x="129" y="228"/>
                </a:cxn>
                <a:cxn ang="0">
                  <a:pos x="153" y="224"/>
                </a:cxn>
                <a:cxn ang="0">
                  <a:pos x="175" y="214"/>
                </a:cxn>
                <a:cxn ang="0">
                  <a:pos x="194" y="201"/>
                </a:cxn>
                <a:cxn ang="0">
                  <a:pos x="211" y="185"/>
                </a:cxn>
                <a:cxn ang="0">
                  <a:pos x="223" y="165"/>
                </a:cxn>
                <a:cxn ang="0">
                  <a:pos x="234" y="143"/>
                </a:cxn>
                <a:cxn ang="0">
                  <a:pos x="238" y="119"/>
                </a:cxn>
              </a:cxnLst>
              <a:rect l="0" t="0" r="r" b="b"/>
              <a:pathLst>
                <a:path w="239" h="228">
                  <a:moveTo>
                    <a:pt x="239" y="107"/>
                  </a:moveTo>
                  <a:lnTo>
                    <a:pt x="238" y="98"/>
                  </a:lnTo>
                  <a:lnTo>
                    <a:pt x="237" y="90"/>
                  </a:lnTo>
                  <a:lnTo>
                    <a:pt x="236" y="82"/>
                  </a:lnTo>
                  <a:lnTo>
                    <a:pt x="234" y="73"/>
                  </a:lnTo>
                  <a:lnTo>
                    <a:pt x="229" y="59"/>
                  </a:lnTo>
                  <a:lnTo>
                    <a:pt x="221" y="44"/>
                  </a:lnTo>
                  <a:lnTo>
                    <a:pt x="212" y="30"/>
                  </a:lnTo>
                  <a:lnTo>
                    <a:pt x="202" y="19"/>
                  </a:lnTo>
                  <a:lnTo>
                    <a:pt x="190" y="9"/>
                  </a:lnTo>
                  <a:lnTo>
                    <a:pt x="176" y="0"/>
                  </a:lnTo>
                  <a:lnTo>
                    <a:pt x="160" y="1"/>
                  </a:lnTo>
                  <a:lnTo>
                    <a:pt x="146" y="3"/>
                  </a:lnTo>
                  <a:lnTo>
                    <a:pt x="154" y="6"/>
                  </a:lnTo>
                  <a:lnTo>
                    <a:pt x="163" y="9"/>
                  </a:lnTo>
                  <a:lnTo>
                    <a:pt x="169" y="14"/>
                  </a:lnTo>
                  <a:lnTo>
                    <a:pt x="177" y="18"/>
                  </a:lnTo>
                  <a:lnTo>
                    <a:pt x="184" y="23"/>
                  </a:lnTo>
                  <a:lnTo>
                    <a:pt x="191" y="28"/>
                  </a:lnTo>
                  <a:lnTo>
                    <a:pt x="196" y="35"/>
                  </a:lnTo>
                  <a:lnTo>
                    <a:pt x="202" y="42"/>
                  </a:lnTo>
                  <a:lnTo>
                    <a:pt x="207" y="48"/>
                  </a:lnTo>
                  <a:lnTo>
                    <a:pt x="211" y="55"/>
                  </a:lnTo>
                  <a:lnTo>
                    <a:pt x="216" y="63"/>
                  </a:lnTo>
                  <a:lnTo>
                    <a:pt x="219" y="72"/>
                  </a:lnTo>
                  <a:lnTo>
                    <a:pt x="221" y="80"/>
                  </a:lnTo>
                  <a:lnTo>
                    <a:pt x="222" y="89"/>
                  </a:lnTo>
                  <a:lnTo>
                    <a:pt x="223" y="98"/>
                  </a:lnTo>
                  <a:lnTo>
                    <a:pt x="225" y="107"/>
                  </a:lnTo>
                  <a:lnTo>
                    <a:pt x="223" y="118"/>
                  </a:lnTo>
                  <a:lnTo>
                    <a:pt x="222" y="128"/>
                  </a:lnTo>
                  <a:lnTo>
                    <a:pt x="219" y="138"/>
                  </a:lnTo>
                  <a:lnTo>
                    <a:pt x="216" y="149"/>
                  </a:lnTo>
                  <a:lnTo>
                    <a:pt x="211" y="159"/>
                  </a:lnTo>
                  <a:lnTo>
                    <a:pt x="205" y="167"/>
                  </a:lnTo>
                  <a:lnTo>
                    <a:pt x="200" y="176"/>
                  </a:lnTo>
                  <a:lnTo>
                    <a:pt x="193" y="183"/>
                  </a:lnTo>
                  <a:lnTo>
                    <a:pt x="185" y="190"/>
                  </a:lnTo>
                  <a:lnTo>
                    <a:pt x="177" y="196"/>
                  </a:lnTo>
                  <a:lnTo>
                    <a:pt x="168" y="201"/>
                  </a:lnTo>
                  <a:lnTo>
                    <a:pt x="158" y="206"/>
                  </a:lnTo>
                  <a:lnTo>
                    <a:pt x="148" y="209"/>
                  </a:lnTo>
                  <a:lnTo>
                    <a:pt x="138" y="213"/>
                  </a:lnTo>
                  <a:lnTo>
                    <a:pt x="128" y="214"/>
                  </a:lnTo>
                  <a:lnTo>
                    <a:pt x="117" y="215"/>
                  </a:lnTo>
                  <a:lnTo>
                    <a:pt x="106" y="214"/>
                  </a:lnTo>
                  <a:lnTo>
                    <a:pt x="95" y="213"/>
                  </a:lnTo>
                  <a:lnTo>
                    <a:pt x="86" y="210"/>
                  </a:lnTo>
                  <a:lnTo>
                    <a:pt x="76" y="207"/>
                  </a:lnTo>
                  <a:lnTo>
                    <a:pt x="67" y="203"/>
                  </a:lnTo>
                  <a:lnTo>
                    <a:pt x="58" y="198"/>
                  </a:lnTo>
                  <a:lnTo>
                    <a:pt x="50" y="191"/>
                  </a:lnTo>
                  <a:lnTo>
                    <a:pt x="42" y="186"/>
                  </a:lnTo>
                  <a:lnTo>
                    <a:pt x="36" y="178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0" y="153"/>
                  </a:lnTo>
                  <a:lnTo>
                    <a:pt x="15" y="144"/>
                  </a:lnTo>
                  <a:lnTo>
                    <a:pt x="12" y="134"/>
                  </a:lnTo>
                  <a:lnTo>
                    <a:pt x="10" y="124"/>
                  </a:lnTo>
                  <a:lnTo>
                    <a:pt x="9" y="114"/>
                  </a:lnTo>
                  <a:lnTo>
                    <a:pt x="4" y="128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61"/>
                  </a:lnTo>
                  <a:lnTo>
                    <a:pt x="12" y="169"/>
                  </a:lnTo>
                  <a:lnTo>
                    <a:pt x="16" y="177"/>
                  </a:lnTo>
                  <a:lnTo>
                    <a:pt x="22" y="185"/>
                  </a:lnTo>
                  <a:lnTo>
                    <a:pt x="29" y="192"/>
                  </a:lnTo>
                  <a:lnTo>
                    <a:pt x="36" y="198"/>
                  </a:lnTo>
                  <a:lnTo>
                    <a:pt x="43" y="205"/>
                  </a:lnTo>
                  <a:lnTo>
                    <a:pt x="51" y="210"/>
                  </a:lnTo>
                  <a:lnTo>
                    <a:pt x="59" y="215"/>
                  </a:lnTo>
                  <a:lnTo>
                    <a:pt x="68" y="219"/>
                  </a:lnTo>
                  <a:lnTo>
                    <a:pt x="77" y="223"/>
                  </a:lnTo>
                  <a:lnTo>
                    <a:pt x="86" y="225"/>
                  </a:lnTo>
                  <a:lnTo>
                    <a:pt x="96" y="227"/>
                  </a:lnTo>
                  <a:lnTo>
                    <a:pt x="106" y="228"/>
                  </a:lnTo>
                  <a:lnTo>
                    <a:pt x="117" y="228"/>
                  </a:lnTo>
                  <a:lnTo>
                    <a:pt x="129" y="228"/>
                  </a:lnTo>
                  <a:lnTo>
                    <a:pt x="141" y="226"/>
                  </a:lnTo>
                  <a:lnTo>
                    <a:pt x="153" y="224"/>
                  </a:lnTo>
                  <a:lnTo>
                    <a:pt x="164" y="219"/>
                  </a:lnTo>
                  <a:lnTo>
                    <a:pt x="175" y="214"/>
                  </a:lnTo>
                  <a:lnTo>
                    <a:pt x="185" y="208"/>
                  </a:lnTo>
                  <a:lnTo>
                    <a:pt x="194" y="201"/>
                  </a:lnTo>
                  <a:lnTo>
                    <a:pt x="203" y="194"/>
                  </a:lnTo>
                  <a:lnTo>
                    <a:pt x="211" y="185"/>
                  </a:lnTo>
                  <a:lnTo>
                    <a:pt x="218" y="176"/>
                  </a:lnTo>
                  <a:lnTo>
                    <a:pt x="223" y="165"/>
                  </a:lnTo>
                  <a:lnTo>
                    <a:pt x="229" y="154"/>
                  </a:lnTo>
                  <a:lnTo>
                    <a:pt x="234" y="143"/>
                  </a:lnTo>
                  <a:lnTo>
                    <a:pt x="236" y="132"/>
                  </a:lnTo>
                  <a:lnTo>
                    <a:pt x="238" y="119"/>
                  </a:lnTo>
                  <a:lnTo>
                    <a:pt x="239" y="107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9" name="Freeform 120"/>
            <p:cNvSpPr>
              <a:spLocks/>
            </p:cNvSpPr>
            <p:nvPr/>
          </p:nvSpPr>
          <p:spPr bwMode="auto">
            <a:xfrm>
              <a:off x="573059" y="3136897"/>
              <a:ext cx="90492" cy="87320"/>
            </a:xfrm>
            <a:custGeom>
              <a:avLst/>
              <a:gdLst/>
              <a:ahLst/>
              <a:cxnLst>
                <a:cxn ang="0">
                  <a:pos x="227" y="97"/>
                </a:cxn>
                <a:cxn ang="0">
                  <a:pos x="225" y="80"/>
                </a:cxn>
                <a:cxn ang="0">
                  <a:pos x="219" y="63"/>
                </a:cxn>
                <a:cxn ang="0">
                  <a:pos x="213" y="49"/>
                </a:cxn>
                <a:cxn ang="0">
                  <a:pos x="203" y="35"/>
                </a:cxn>
                <a:cxn ang="0">
                  <a:pos x="192" y="23"/>
                </a:cxn>
                <a:cxn ang="0">
                  <a:pos x="179" y="13"/>
                </a:cxn>
                <a:cxn ang="0">
                  <a:pos x="165" y="4"/>
                </a:cxn>
                <a:cxn ang="0">
                  <a:pos x="141" y="2"/>
                </a:cxn>
                <a:cxn ang="0">
                  <a:pos x="134" y="8"/>
                </a:cxn>
                <a:cxn ang="0">
                  <a:pos x="152" y="13"/>
                </a:cxn>
                <a:cxn ang="0">
                  <a:pos x="168" y="22"/>
                </a:cxn>
                <a:cxn ang="0">
                  <a:pos x="181" y="33"/>
                </a:cxn>
                <a:cxn ang="0">
                  <a:pos x="194" y="46"/>
                </a:cxn>
                <a:cxn ang="0">
                  <a:pos x="203" y="61"/>
                </a:cxn>
                <a:cxn ang="0">
                  <a:pos x="209" y="78"/>
                </a:cxn>
                <a:cxn ang="0">
                  <a:pos x="213" y="96"/>
                </a:cxn>
                <a:cxn ang="0">
                  <a:pos x="213" y="116"/>
                </a:cxn>
                <a:cxn ang="0">
                  <a:pos x="208" y="135"/>
                </a:cxn>
                <a:cxn ang="0">
                  <a:pos x="201" y="153"/>
                </a:cxn>
                <a:cxn ang="0">
                  <a:pos x="190" y="170"/>
                </a:cxn>
                <a:cxn ang="0">
                  <a:pos x="177" y="184"/>
                </a:cxn>
                <a:cxn ang="0">
                  <a:pos x="161" y="194"/>
                </a:cxn>
                <a:cxn ang="0">
                  <a:pos x="143" y="202"/>
                </a:cxn>
                <a:cxn ang="0">
                  <a:pos x="123" y="206"/>
                </a:cxn>
                <a:cxn ang="0">
                  <a:pos x="102" y="206"/>
                </a:cxn>
                <a:cxn ang="0">
                  <a:pos x="82" y="202"/>
                </a:cxn>
                <a:cxn ang="0">
                  <a:pos x="64" y="194"/>
                </a:cxn>
                <a:cxn ang="0">
                  <a:pos x="48" y="184"/>
                </a:cxn>
                <a:cxn ang="0">
                  <a:pos x="35" y="170"/>
                </a:cxn>
                <a:cxn ang="0">
                  <a:pos x="24" y="153"/>
                </a:cxn>
                <a:cxn ang="0">
                  <a:pos x="17" y="135"/>
                </a:cxn>
                <a:cxn ang="0">
                  <a:pos x="12" y="116"/>
                </a:cxn>
                <a:cxn ang="0">
                  <a:pos x="12" y="101"/>
                </a:cxn>
                <a:cxn ang="0">
                  <a:pos x="6" y="112"/>
                </a:cxn>
                <a:cxn ang="0">
                  <a:pos x="2" y="137"/>
                </a:cxn>
                <a:cxn ang="0">
                  <a:pos x="9" y="155"/>
                </a:cxn>
                <a:cxn ang="0">
                  <a:pos x="19" y="172"/>
                </a:cxn>
                <a:cxn ang="0">
                  <a:pos x="32" y="187"/>
                </a:cxn>
                <a:cxn ang="0">
                  <a:pos x="46" y="200"/>
                </a:cxn>
                <a:cxn ang="0">
                  <a:pos x="63" y="209"/>
                </a:cxn>
                <a:cxn ang="0">
                  <a:pos x="82" y="216"/>
                </a:cxn>
                <a:cxn ang="0">
                  <a:pos x="102" y="221"/>
                </a:cxn>
                <a:cxn ang="0">
                  <a:pos x="124" y="221"/>
                </a:cxn>
                <a:cxn ang="0">
                  <a:pos x="146" y="215"/>
                </a:cxn>
                <a:cxn ang="0">
                  <a:pos x="168" y="207"/>
                </a:cxn>
                <a:cxn ang="0">
                  <a:pos x="186" y="195"/>
                </a:cxn>
                <a:cxn ang="0">
                  <a:pos x="201" y="179"/>
                </a:cxn>
                <a:cxn ang="0">
                  <a:pos x="214" y="161"/>
                </a:cxn>
                <a:cxn ang="0">
                  <a:pos x="223" y="140"/>
                </a:cxn>
                <a:cxn ang="0">
                  <a:pos x="227" y="117"/>
                </a:cxn>
              </a:cxnLst>
              <a:rect l="0" t="0" r="r" b="b"/>
              <a:pathLst>
                <a:path w="227" h="221">
                  <a:moveTo>
                    <a:pt x="227" y="106"/>
                  </a:moveTo>
                  <a:lnTo>
                    <a:pt x="227" y="97"/>
                  </a:lnTo>
                  <a:lnTo>
                    <a:pt x="226" y="88"/>
                  </a:lnTo>
                  <a:lnTo>
                    <a:pt x="225" y="80"/>
                  </a:lnTo>
                  <a:lnTo>
                    <a:pt x="223" y="72"/>
                  </a:lnTo>
                  <a:lnTo>
                    <a:pt x="219" y="63"/>
                  </a:lnTo>
                  <a:lnTo>
                    <a:pt x="216" y="56"/>
                  </a:lnTo>
                  <a:lnTo>
                    <a:pt x="213" y="49"/>
                  </a:lnTo>
                  <a:lnTo>
                    <a:pt x="208" y="42"/>
                  </a:lnTo>
                  <a:lnTo>
                    <a:pt x="203" y="35"/>
                  </a:lnTo>
                  <a:lnTo>
                    <a:pt x="198" y="28"/>
                  </a:lnTo>
                  <a:lnTo>
                    <a:pt x="192" y="23"/>
                  </a:lnTo>
                  <a:lnTo>
                    <a:pt x="186" y="17"/>
                  </a:lnTo>
                  <a:lnTo>
                    <a:pt x="179" y="13"/>
                  </a:lnTo>
                  <a:lnTo>
                    <a:pt x="172" y="8"/>
                  </a:lnTo>
                  <a:lnTo>
                    <a:pt x="165" y="4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5" y="6"/>
                  </a:lnTo>
                  <a:lnTo>
                    <a:pt x="134" y="8"/>
                  </a:lnTo>
                  <a:lnTo>
                    <a:pt x="143" y="10"/>
                  </a:lnTo>
                  <a:lnTo>
                    <a:pt x="152" y="13"/>
                  </a:lnTo>
                  <a:lnTo>
                    <a:pt x="160" y="17"/>
                  </a:lnTo>
                  <a:lnTo>
                    <a:pt x="168" y="22"/>
                  </a:lnTo>
                  <a:lnTo>
                    <a:pt x="174" y="27"/>
                  </a:lnTo>
                  <a:lnTo>
                    <a:pt x="181" y="33"/>
                  </a:lnTo>
                  <a:lnTo>
                    <a:pt x="188" y="38"/>
                  </a:lnTo>
                  <a:lnTo>
                    <a:pt x="194" y="46"/>
                  </a:lnTo>
                  <a:lnTo>
                    <a:pt x="198" y="53"/>
                  </a:lnTo>
                  <a:lnTo>
                    <a:pt x="203" y="61"/>
                  </a:lnTo>
                  <a:lnTo>
                    <a:pt x="206" y="70"/>
                  </a:lnTo>
                  <a:lnTo>
                    <a:pt x="209" y="78"/>
                  </a:lnTo>
                  <a:lnTo>
                    <a:pt x="212" y="87"/>
                  </a:lnTo>
                  <a:lnTo>
                    <a:pt x="213" y="96"/>
                  </a:lnTo>
                  <a:lnTo>
                    <a:pt x="213" y="106"/>
                  </a:lnTo>
                  <a:lnTo>
                    <a:pt x="213" y="116"/>
                  </a:lnTo>
                  <a:lnTo>
                    <a:pt x="212" y="126"/>
                  </a:lnTo>
                  <a:lnTo>
                    <a:pt x="208" y="135"/>
                  </a:lnTo>
                  <a:lnTo>
                    <a:pt x="205" y="145"/>
                  </a:lnTo>
                  <a:lnTo>
                    <a:pt x="201" y="153"/>
                  </a:lnTo>
                  <a:lnTo>
                    <a:pt x="196" y="162"/>
                  </a:lnTo>
                  <a:lnTo>
                    <a:pt x="190" y="170"/>
                  </a:lnTo>
                  <a:lnTo>
                    <a:pt x="183" y="177"/>
                  </a:lnTo>
                  <a:lnTo>
                    <a:pt x="177" y="184"/>
                  </a:lnTo>
                  <a:lnTo>
                    <a:pt x="169" y="189"/>
                  </a:lnTo>
                  <a:lnTo>
                    <a:pt x="161" y="194"/>
                  </a:lnTo>
                  <a:lnTo>
                    <a:pt x="152" y="198"/>
                  </a:lnTo>
                  <a:lnTo>
                    <a:pt x="143" y="202"/>
                  </a:lnTo>
                  <a:lnTo>
                    <a:pt x="133" y="204"/>
                  </a:lnTo>
                  <a:lnTo>
                    <a:pt x="123" y="206"/>
                  </a:lnTo>
                  <a:lnTo>
                    <a:pt x="113" y="206"/>
                  </a:lnTo>
                  <a:lnTo>
                    <a:pt x="102" y="206"/>
                  </a:lnTo>
                  <a:lnTo>
                    <a:pt x="92" y="204"/>
                  </a:lnTo>
                  <a:lnTo>
                    <a:pt x="82" y="202"/>
                  </a:lnTo>
                  <a:lnTo>
                    <a:pt x="73" y="198"/>
                  </a:lnTo>
                  <a:lnTo>
                    <a:pt x="64" y="194"/>
                  </a:lnTo>
                  <a:lnTo>
                    <a:pt x="56" y="189"/>
                  </a:lnTo>
                  <a:lnTo>
                    <a:pt x="48" y="184"/>
                  </a:lnTo>
                  <a:lnTo>
                    <a:pt x="42" y="177"/>
                  </a:lnTo>
                  <a:lnTo>
                    <a:pt x="35" y="170"/>
                  </a:lnTo>
                  <a:lnTo>
                    <a:pt x="29" y="162"/>
                  </a:lnTo>
                  <a:lnTo>
                    <a:pt x="24" y="153"/>
                  </a:lnTo>
                  <a:lnTo>
                    <a:pt x="20" y="145"/>
                  </a:lnTo>
                  <a:lnTo>
                    <a:pt x="17" y="135"/>
                  </a:lnTo>
                  <a:lnTo>
                    <a:pt x="14" y="126"/>
                  </a:lnTo>
                  <a:lnTo>
                    <a:pt x="12" y="116"/>
                  </a:lnTo>
                  <a:lnTo>
                    <a:pt x="12" y="106"/>
                  </a:lnTo>
                  <a:lnTo>
                    <a:pt x="12" y="101"/>
                  </a:lnTo>
                  <a:lnTo>
                    <a:pt x="12" y="97"/>
                  </a:lnTo>
                  <a:lnTo>
                    <a:pt x="6" y="112"/>
                  </a:lnTo>
                  <a:lnTo>
                    <a:pt x="0" y="127"/>
                  </a:lnTo>
                  <a:lnTo>
                    <a:pt x="2" y="137"/>
                  </a:lnTo>
                  <a:lnTo>
                    <a:pt x="5" y="146"/>
                  </a:lnTo>
                  <a:lnTo>
                    <a:pt x="9" y="155"/>
                  </a:lnTo>
                  <a:lnTo>
                    <a:pt x="14" y="164"/>
                  </a:lnTo>
                  <a:lnTo>
                    <a:pt x="19" y="172"/>
                  </a:lnTo>
                  <a:lnTo>
                    <a:pt x="25" y="180"/>
                  </a:lnTo>
                  <a:lnTo>
                    <a:pt x="32" y="187"/>
                  </a:lnTo>
                  <a:lnTo>
                    <a:pt x="38" y="194"/>
                  </a:lnTo>
                  <a:lnTo>
                    <a:pt x="46" y="200"/>
                  </a:lnTo>
                  <a:lnTo>
                    <a:pt x="55" y="205"/>
                  </a:lnTo>
                  <a:lnTo>
                    <a:pt x="63" y="209"/>
                  </a:lnTo>
                  <a:lnTo>
                    <a:pt x="73" y="214"/>
                  </a:lnTo>
                  <a:lnTo>
                    <a:pt x="82" y="216"/>
                  </a:lnTo>
                  <a:lnTo>
                    <a:pt x="92" y="218"/>
                  </a:lnTo>
                  <a:lnTo>
                    <a:pt x="102" y="221"/>
                  </a:lnTo>
                  <a:lnTo>
                    <a:pt x="113" y="221"/>
                  </a:lnTo>
                  <a:lnTo>
                    <a:pt x="124" y="221"/>
                  </a:lnTo>
                  <a:lnTo>
                    <a:pt x="136" y="218"/>
                  </a:lnTo>
                  <a:lnTo>
                    <a:pt x="146" y="215"/>
                  </a:lnTo>
                  <a:lnTo>
                    <a:pt x="158" y="212"/>
                  </a:lnTo>
                  <a:lnTo>
                    <a:pt x="168" y="207"/>
                  </a:lnTo>
                  <a:lnTo>
                    <a:pt x="177" y="202"/>
                  </a:lnTo>
                  <a:lnTo>
                    <a:pt x="186" y="195"/>
                  </a:lnTo>
                  <a:lnTo>
                    <a:pt x="194" y="187"/>
                  </a:lnTo>
                  <a:lnTo>
                    <a:pt x="201" y="179"/>
                  </a:lnTo>
                  <a:lnTo>
                    <a:pt x="208" y="170"/>
                  </a:lnTo>
                  <a:lnTo>
                    <a:pt x="214" y="161"/>
                  </a:lnTo>
                  <a:lnTo>
                    <a:pt x="218" y="151"/>
                  </a:lnTo>
                  <a:lnTo>
                    <a:pt x="223" y="140"/>
                  </a:lnTo>
                  <a:lnTo>
                    <a:pt x="225" y="128"/>
                  </a:lnTo>
                  <a:lnTo>
                    <a:pt x="227" y="117"/>
                  </a:lnTo>
                  <a:lnTo>
                    <a:pt x="227" y="106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0" name="Freeform 121"/>
            <p:cNvSpPr>
              <a:spLocks/>
            </p:cNvSpPr>
            <p:nvPr/>
          </p:nvSpPr>
          <p:spPr bwMode="auto">
            <a:xfrm>
              <a:off x="574647" y="3138485"/>
              <a:ext cx="85729" cy="84145"/>
            </a:xfrm>
            <a:custGeom>
              <a:avLst/>
              <a:gdLst/>
              <a:ahLst/>
              <a:cxnLst>
                <a:cxn ang="0">
                  <a:pos x="214" y="95"/>
                </a:cxn>
                <a:cxn ang="0">
                  <a:pos x="212" y="77"/>
                </a:cxn>
                <a:cxn ang="0">
                  <a:pos x="207" y="60"/>
                </a:cxn>
                <a:cxn ang="0">
                  <a:pos x="198" y="45"/>
                </a:cxn>
                <a:cxn ang="0">
                  <a:pos x="187" y="32"/>
                </a:cxn>
                <a:cxn ang="0">
                  <a:pos x="175" y="20"/>
                </a:cxn>
                <a:cxn ang="0">
                  <a:pos x="160" y="11"/>
                </a:cxn>
                <a:cxn ang="0">
                  <a:pos x="145" y="3"/>
                </a:cxn>
                <a:cxn ang="0">
                  <a:pos x="128" y="2"/>
                </a:cxn>
                <a:cxn ang="0">
                  <a:pos x="110" y="7"/>
                </a:cxn>
                <a:cxn ang="0">
                  <a:pos x="104" y="11"/>
                </a:cxn>
                <a:cxn ang="0">
                  <a:pos x="117" y="11"/>
                </a:cxn>
                <a:cxn ang="0">
                  <a:pos x="136" y="15"/>
                </a:cxn>
                <a:cxn ang="0">
                  <a:pos x="153" y="22"/>
                </a:cxn>
                <a:cxn ang="0">
                  <a:pos x="167" y="32"/>
                </a:cxn>
                <a:cxn ang="0">
                  <a:pos x="180" y="44"/>
                </a:cxn>
                <a:cxn ang="0">
                  <a:pos x="190" y="59"/>
                </a:cxn>
                <a:cxn ang="0">
                  <a:pos x="196" y="76"/>
                </a:cxn>
                <a:cxn ang="0">
                  <a:pos x="201" y="94"/>
                </a:cxn>
                <a:cxn ang="0">
                  <a:pos x="201" y="113"/>
                </a:cxn>
                <a:cxn ang="0">
                  <a:pos x="196" y="132"/>
                </a:cxn>
                <a:cxn ang="0">
                  <a:pos x="190" y="148"/>
                </a:cxn>
                <a:cxn ang="0">
                  <a:pos x="180" y="164"/>
                </a:cxn>
                <a:cxn ang="0">
                  <a:pos x="167" y="176"/>
                </a:cxn>
                <a:cxn ang="0">
                  <a:pos x="153" y="186"/>
                </a:cxn>
                <a:cxn ang="0">
                  <a:pos x="136" y="193"/>
                </a:cxn>
                <a:cxn ang="0">
                  <a:pos x="117" y="196"/>
                </a:cxn>
                <a:cxn ang="0">
                  <a:pos x="97" y="196"/>
                </a:cxn>
                <a:cxn ang="0">
                  <a:pos x="79" y="193"/>
                </a:cxn>
                <a:cxn ang="0">
                  <a:pos x="63" y="186"/>
                </a:cxn>
                <a:cxn ang="0">
                  <a:pos x="48" y="176"/>
                </a:cxn>
                <a:cxn ang="0">
                  <a:pos x="36" y="164"/>
                </a:cxn>
                <a:cxn ang="0">
                  <a:pos x="25" y="148"/>
                </a:cxn>
                <a:cxn ang="0">
                  <a:pos x="19" y="132"/>
                </a:cxn>
                <a:cxn ang="0">
                  <a:pos x="14" y="113"/>
                </a:cxn>
                <a:cxn ang="0">
                  <a:pos x="15" y="90"/>
                </a:cxn>
                <a:cxn ang="0">
                  <a:pos x="9" y="94"/>
                </a:cxn>
                <a:cxn ang="0">
                  <a:pos x="1" y="121"/>
                </a:cxn>
                <a:cxn ang="0">
                  <a:pos x="6" y="141"/>
                </a:cxn>
                <a:cxn ang="0">
                  <a:pos x="15" y="159"/>
                </a:cxn>
                <a:cxn ang="0">
                  <a:pos x="27" y="175"/>
                </a:cxn>
                <a:cxn ang="0">
                  <a:pos x="41" y="188"/>
                </a:cxn>
                <a:cxn ang="0">
                  <a:pos x="58" y="200"/>
                </a:cxn>
                <a:cxn ang="0">
                  <a:pos x="77" y="207"/>
                </a:cxn>
                <a:cxn ang="0">
                  <a:pos x="97" y="211"/>
                </a:cxn>
                <a:cxn ang="0">
                  <a:pos x="119" y="211"/>
                </a:cxn>
                <a:cxn ang="0">
                  <a:pos x="139" y="206"/>
                </a:cxn>
                <a:cxn ang="0">
                  <a:pos x="159" y="198"/>
                </a:cxn>
                <a:cxn ang="0">
                  <a:pos x="176" y="187"/>
                </a:cxn>
                <a:cxn ang="0">
                  <a:pos x="191" y="173"/>
                </a:cxn>
                <a:cxn ang="0">
                  <a:pos x="202" y="156"/>
                </a:cxn>
                <a:cxn ang="0">
                  <a:pos x="210" y="135"/>
                </a:cxn>
                <a:cxn ang="0">
                  <a:pos x="214" y="115"/>
                </a:cxn>
              </a:cxnLst>
              <a:rect l="0" t="0" r="r" b="b"/>
              <a:pathLst>
                <a:path w="216" h="212">
                  <a:moveTo>
                    <a:pt x="216" y="104"/>
                  </a:moveTo>
                  <a:lnTo>
                    <a:pt x="214" y="95"/>
                  </a:lnTo>
                  <a:lnTo>
                    <a:pt x="213" y="86"/>
                  </a:lnTo>
                  <a:lnTo>
                    <a:pt x="212" y="77"/>
                  </a:lnTo>
                  <a:lnTo>
                    <a:pt x="210" y="69"/>
                  </a:lnTo>
                  <a:lnTo>
                    <a:pt x="207" y="60"/>
                  </a:lnTo>
                  <a:lnTo>
                    <a:pt x="202" y="52"/>
                  </a:lnTo>
                  <a:lnTo>
                    <a:pt x="198" y="45"/>
                  </a:lnTo>
                  <a:lnTo>
                    <a:pt x="193" y="39"/>
                  </a:lnTo>
                  <a:lnTo>
                    <a:pt x="187" y="32"/>
                  </a:lnTo>
                  <a:lnTo>
                    <a:pt x="182" y="25"/>
                  </a:lnTo>
                  <a:lnTo>
                    <a:pt x="175" y="20"/>
                  </a:lnTo>
                  <a:lnTo>
                    <a:pt x="168" y="15"/>
                  </a:lnTo>
                  <a:lnTo>
                    <a:pt x="160" y="11"/>
                  </a:lnTo>
                  <a:lnTo>
                    <a:pt x="154" y="6"/>
                  </a:lnTo>
                  <a:lnTo>
                    <a:pt x="145" y="3"/>
                  </a:lnTo>
                  <a:lnTo>
                    <a:pt x="137" y="0"/>
                  </a:lnTo>
                  <a:lnTo>
                    <a:pt x="128" y="2"/>
                  </a:lnTo>
                  <a:lnTo>
                    <a:pt x="119" y="5"/>
                  </a:lnTo>
                  <a:lnTo>
                    <a:pt x="110" y="7"/>
                  </a:lnTo>
                  <a:lnTo>
                    <a:pt x="101" y="11"/>
                  </a:lnTo>
                  <a:lnTo>
                    <a:pt x="104" y="11"/>
                  </a:lnTo>
                  <a:lnTo>
                    <a:pt x="108" y="11"/>
                  </a:lnTo>
                  <a:lnTo>
                    <a:pt x="117" y="11"/>
                  </a:lnTo>
                  <a:lnTo>
                    <a:pt x="127" y="13"/>
                  </a:lnTo>
                  <a:lnTo>
                    <a:pt x="136" y="15"/>
                  </a:lnTo>
                  <a:lnTo>
                    <a:pt x="144" y="17"/>
                  </a:lnTo>
                  <a:lnTo>
                    <a:pt x="153" y="22"/>
                  </a:lnTo>
                  <a:lnTo>
                    <a:pt x="159" y="26"/>
                  </a:lnTo>
                  <a:lnTo>
                    <a:pt x="167" y="32"/>
                  </a:lnTo>
                  <a:lnTo>
                    <a:pt x="174" y="38"/>
                  </a:lnTo>
                  <a:lnTo>
                    <a:pt x="180" y="44"/>
                  </a:lnTo>
                  <a:lnTo>
                    <a:pt x="185" y="51"/>
                  </a:lnTo>
                  <a:lnTo>
                    <a:pt x="190" y="59"/>
                  </a:lnTo>
                  <a:lnTo>
                    <a:pt x="193" y="68"/>
                  </a:lnTo>
                  <a:lnTo>
                    <a:pt x="196" y="76"/>
                  </a:lnTo>
                  <a:lnTo>
                    <a:pt x="199" y="85"/>
                  </a:lnTo>
                  <a:lnTo>
                    <a:pt x="201" y="94"/>
                  </a:lnTo>
                  <a:lnTo>
                    <a:pt x="201" y="104"/>
                  </a:lnTo>
                  <a:lnTo>
                    <a:pt x="201" y="113"/>
                  </a:lnTo>
                  <a:lnTo>
                    <a:pt x="199" y="123"/>
                  </a:lnTo>
                  <a:lnTo>
                    <a:pt x="196" y="132"/>
                  </a:lnTo>
                  <a:lnTo>
                    <a:pt x="193" y="140"/>
                  </a:lnTo>
                  <a:lnTo>
                    <a:pt x="190" y="148"/>
                  </a:lnTo>
                  <a:lnTo>
                    <a:pt x="185" y="156"/>
                  </a:lnTo>
                  <a:lnTo>
                    <a:pt x="180" y="164"/>
                  </a:lnTo>
                  <a:lnTo>
                    <a:pt x="174" y="170"/>
                  </a:lnTo>
                  <a:lnTo>
                    <a:pt x="167" y="176"/>
                  </a:lnTo>
                  <a:lnTo>
                    <a:pt x="159" y="182"/>
                  </a:lnTo>
                  <a:lnTo>
                    <a:pt x="153" y="186"/>
                  </a:lnTo>
                  <a:lnTo>
                    <a:pt x="144" y="189"/>
                  </a:lnTo>
                  <a:lnTo>
                    <a:pt x="136" y="193"/>
                  </a:lnTo>
                  <a:lnTo>
                    <a:pt x="127" y="195"/>
                  </a:lnTo>
                  <a:lnTo>
                    <a:pt x="117" y="196"/>
                  </a:lnTo>
                  <a:lnTo>
                    <a:pt x="108" y="197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79" y="193"/>
                  </a:lnTo>
                  <a:lnTo>
                    <a:pt x="72" y="189"/>
                  </a:lnTo>
                  <a:lnTo>
                    <a:pt x="63" y="186"/>
                  </a:lnTo>
                  <a:lnTo>
                    <a:pt x="56" y="182"/>
                  </a:lnTo>
                  <a:lnTo>
                    <a:pt x="48" y="176"/>
                  </a:lnTo>
                  <a:lnTo>
                    <a:pt x="41" y="170"/>
                  </a:lnTo>
                  <a:lnTo>
                    <a:pt x="36" y="164"/>
                  </a:lnTo>
                  <a:lnTo>
                    <a:pt x="30" y="156"/>
                  </a:lnTo>
                  <a:lnTo>
                    <a:pt x="25" y="148"/>
                  </a:lnTo>
                  <a:lnTo>
                    <a:pt x="21" y="140"/>
                  </a:lnTo>
                  <a:lnTo>
                    <a:pt x="19" y="132"/>
                  </a:lnTo>
                  <a:lnTo>
                    <a:pt x="16" y="123"/>
                  </a:lnTo>
                  <a:lnTo>
                    <a:pt x="14" y="113"/>
                  </a:lnTo>
                  <a:lnTo>
                    <a:pt x="14" y="104"/>
                  </a:lnTo>
                  <a:lnTo>
                    <a:pt x="15" y="90"/>
                  </a:lnTo>
                  <a:lnTo>
                    <a:pt x="18" y="78"/>
                  </a:lnTo>
                  <a:lnTo>
                    <a:pt x="9" y="94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6" y="141"/>
                  </a:lnTo>
                  <a:lnTo>
                    <a:pt x="11" y="150"/>
                  </a:lnTo>
                  <a:lnTo>
                    <a:pt x="15" y="159"/>
                  </a:lnTo>
                  <a:lnTo>
                    <a:pt x="21" y="167"/>
                  </a:lnTo>
                  <a:lnTo>
                    <a:pt x="27" y="175"/>
                  </a:lnTo>
                  <a:lnTo>
                    <a:pt x="33" y="183"/>
                  </a:lnTo>
                  <a:lnTo>
                    <a:pt x="41" y="188"/>
                  </a:lnTo>
                  <a:lnTo>
                    <a:pt x="49" y="195"/>
                  </a:lnTo>
                  <a:lnTo>
                    <a:pt x="58" y="200"/>
                  </a:lnTo>
                  <a:lnTo>
                    <a:pt x="67" y="204"/>
                  </a:lnTo>
                  <a:lnTo>
                    <a:pt x="77" y="207"/>
                  </a:lnTo>
                  <a:lnTo>
                    <a:pt x="86" y="210"/>
                  </a:lnTo>
                  <a:lnTo>
                    <a:pt x="97" y="211"/>
                  </a:lnTo>
                  <a:lnTo>
                    <a:pt x="108" y="212"/>
                  </a:lnTo>
                  <a:lnTo>
                    <a:pt x="119" y="211"/>
                  </a:lnTo>
                  <a:lnTo>
                    <a:pt x="129" y="210"/>
                  </a:lnTo>
                  <a:lnTo>
                    <a:pt x="139" y="206"/>
                  </a:lnTo>
                  <a:lnTo>
                    <a:pt x="149" y="203"/>
                  </a:lnTo>
                  <a:lnTo>
                    <a:pt x="159" y="198"/>
                  </a:lnTo>
                  <a:lnTo>
                    <a:pt x="168" y="193"/>
                  </a:lnTo>
                  <a:lnTo>
                    <a:pt x="176" y="187"/>
                  </a:lnTo>
                  <a:lnTo>
                    <a:pt x="184" y="180"/>
                  </a:lnTo>
                  <a:lnTo>
                    <a:pt x="191" y="173"/>
                  </a:lnTo>
                  <a:lnTo>
                    <a:pt x="196" y="164"/>
                  </a:lnTo>
                  <a:lnTo>
                    <a:pt x="202" y="156"/>
                  </a:lnTo>
                  <a:lnTo>
                    <a:pt x="207" y="146"/>
                  </a:lnTo>
                  <a:lnTo>
                    <a:pt x="210" y="135"/>
                  </a:lnTo>
                  <a:lnTo>
                    <a:pt x="213" y="125"/>
                  </a:lnTo>
                  <a:lnTo>
                    <a:pt x="214" y="115"/>
                  </a:lnTo>
                  <a:lnTo>
                    <a:pt x="216" y="104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1" name="Freeform 122"/>
            <p:cNvSpPr>
              <a:spLocks/>
            </p:cNvSpPr>
            <p:nvPr/>
          </p:nvSpPr>
          <p:spPr bwMode="auto">
            <a:xfrm>
              <a:off x="577822" y="3140072"/>
              <a:ext cx="79379" cy="79382"/>
            </a:xfrm>
            <a:custGeom>
              <a:avLst/>
              <a:gdLst/>
              <a:ahLst/>
              <a:cxnLst>
                <a:cxn ang="0">
                  <a:pos x="201" y="90"/>
                </a:cxn>
                <a:cxn ang="0">
                  <a:pos x="197" y="72"/>
                </a:cxn>
                <a:cxn ang="0">
                  <a:pos x="191" y="55"/>
                </a:cxn>
                <a:cxn ang="0">
                  <a:pos x="182" y="40"/>
                </a:cxn>
                <a:cxn ang="0">
                  <a:pos x="169" y="27"/>
                </a:cxn>
                <a:cxn ang="0">
                  <a:pos x="156" y="16"/>
                </a:cxn>
                <a:cxn ang="0">
                  <a:pos x="140" y="7"/>
                </a:cxn>
                <a:cxn ang="0">
                  <a:pos x="122" y="2"/>
                </a:cxn>
                <a:cxn ang="0">
                  <a:pos x="101" y="4"/>
                </a:cxn>
                <a:cxn ang="0">
                  <a:pos x="77" y="14"/>
                </a:cxn>
                <a:cxn ang="0">
                  <a:pos x="74" y="18"/>
                </a:cxn>
                <a:cxn ang="0">
                  <a:pos x="92" y="14"/>
                </a:cxn>
                <a:cxn ang="0">
                  <a:pos x="110" y="14"/>
                </a:cxn>
                <a:cxn ang="0">
                  <a:pos x="126" y="18"/>
                </a:cxn>
                <a:cxn ang="0">
                  <a:pos x="141" y="23"/>
                </a:cxn>
                <a:cxn ang="0">
                  <a:pos x="156" y="34"/>
                </a:cxn>
                <a:cxn ang="0">
                  <a:pos x="167" y="45"/>
                </a:cxn>
                <a:cxn ang="0">
                  <a:pos x="176" y="58"/>
                </a:cxn>
                <a:cxn ang="0">
                  <a:pos x="183" y="74"/>
                </a:cxn>
                <a:cxn ang="0">
                  <a:pos x="186" y="91"/>
                </a:cxn>
                <a:cxn ang="0">
                  <a:pos x="186" y="109"/>
                </a:cxn>
                <a:cxn ang="0">
                  <a:pos x="183" y="126"/>
                </a:cxn>
                <a:cxn ang="0">
                  <a:pos x="176" y="140"/>
                </a:cxn>
                <a:cxn ang="0">
                  <a:pos x="167" y="155"/>
                </a:cxn>
                <a:cxn ang="0">
                  <a:pos x="156" y="166"/>
                </a:cxn>
                <a:cxn ang="0">
                  <a:pos x="141" y="175"/>
                </a:cxn>
                <a:cxn ang="0">
                  <a:pos x="126" y="182"/>
                </a:cxn>
                <a:cxn ang="0">
                  <a:pos x="110" y="185"/>
                </a:cxn>
                <a:cxn ang="0">
                  <a:pos x="92" y="185"/>
                </a:cxn>
                <a:cxn ang="0">
                  <a:pos x="75" y="182"/>
                </a:cxn>
                <a:cxn ang="0">
                  <a:pos x="59" y="175"/>
                </a:cxn>
                <a:cxn ang="0">
                  <a:pos x="45" y="166"/>
                </a:cxn>
                <a:cxn ang="0">
                  <a:pos x="34" y="155"/>
                </a:cxn>
                <a:cxn ang="0">
                  <a:pos x="25" y="140"/>
                </a:cxn>
                <a:cxn ang="0">
                  <a:pos x="18" y="126"/>
                </a:cxn>
                <a:cxn ang="0">
                  <a:pos x="15" y="109"/>
                </a:cxn>
                <a:cxn ang="0">
                  <a:pos x="15" y="86"/>
                </a:cxn>
                <a:cxn ang="0">
                  <a:pos x="24" y="61"/>
                </a:cxn>
                <a:cxn ang="0">
                  <a:pos x="22" y="59"/>
                </a:cxn>
                <a:cxn ang="0">
                  <a:pos x="7" y="80"/>
                </a:cxn>
                <a:cxn ang="0">
                  <a:pos x="0" y="95"/>
                </a:cxn>
                <a:cxn ang="0">
                  <a:pos x="0" y="110"/>
                </a:cxn>
                <a:cxn ang="0">
                  <a:pos x="5" y="129"/>
                </a:cxn>
                <a:cxn ang="0">
                  <a:pos x="12" y="147"/>
                </a:cxn>
                <a:cxn ang="0">
                  <a:pos x="23" y="164"/>
                </a:cxn>
                <a:cxn ang="0">
                  <a:pos x="36" y="178"/>
                </a:cxn>
                <a:cxn ang="0">
                  <a:pos x="52" y="188"/>
                </a:cxn>
                <a:cxn ang="0">
                  <a:pos x="70" y="196"/>
                </a:cxn>
                <a:cxn ang="0">
                  <a:pos x="90" y="200"/>
                </a:cxn>
                <a:cxn ang="0">
                  <a:pos x="111" y="200"/>
                </a:cxn>
                <a:cxn ang="0">
                  <a:pos x="131" y="196"/>
                </a:cxn>
                <a:cxn ang="0">
                  <a:pos x="149" y="188"/>
                </a:cxn>
                <a:cxn ang="0">
                  <a:pos x="165" y="178"/>
                </a:cxn>
                <a:cxn ang="0">
                  <a:pos x="178" y="164"/>
                </a:cxn>
                <a:cxn ang="0">
                  <a:pos x="189" y="147"/>
                </a:cxn>
                <a:cxn ang="0">
                  <a:pos x="196" y="129"/>
                </a:cxn>
                <a:cxn ang="0">
                  <a:pos x="201" y="110"/>
                </a:cxn>
              </a:cxnLst>
              <a:rect l="0" t="0" r="r" b="b"/>
              <a:pathLst>
                <a:path w="201" h="200">
                  <a:moveTo>
                    <a:pt x="201" y="100"/>
                  </a:moveTo>
                  <a:lnTo>
                    <a:pt x="201" y="90"/>
                  </a:lnTo>
                  <a:lnTo>
                    <a:pt x="200" y="81"/>
                  </a:lnTo>
                  <a:lnTo>
                    <a:pt x="197" y="72"/>
                  </a:lnTo>
                  <a:lnTo>
                    <a:pt x="194" y="64"/>
                  </a:lnTo>
                  <a:lnTo>
                    <a:pt x="191" y="55"/>
                  </a:lnTo>
                  <a:lnTo>
                    <a:pt x="186" y="47"/>
                  </a:lnTo>
                  <a:lnTo>
                    <a:pt x="182" y="40"/>
                  </a:lnTo>
                  <a:lnTo>
                    <a:pt x="176" y="32"/>
                  </a:lnTo>
                  <a:lnTo>
                    <a:pt x="169" y="27"/>
                  </a:lnTo>
                  <a:lnTo>
                    <a:pt x="162" y="21"/>
                  </a:lnTo>
                  <a:lnTo>
                    <a:pt x="156" y="16"/>
                  </a:lnTo>
                  <a:lnTo>
                    <a:pt x="148" y="11"/>
                  </a:lnTo>
                  <a:lnTo>
                    <a:pt x="140" y="7"/>
                  </a:lnTo>
                  <a:lnTo>
                    <a:pt x="131" y="4"/>
                  </a:lnTo>
                  <a:lnTo>
                    <a:pt x="122" y="2"/>
                  </a:lnTo>
                  <a:lnTo>
                    <a:pt x="113" y="0"/>
                  </a:lnTo>
                  <a:lnTo>
                    <a:pt x="101" y="4"/>
                  </a:lnTo>
                  <a:lnTo>
                    <a:pt x="88" y="9"/>
                  </a:lnTo>
                  <a:lnTo>
                    <a:pt x="77" y="14"/>
                  </a:lnTo>
                  <a:lnTo>
                    <a:pt x="66" y="21"/>
                  </a:lnTo>
                  <a:lnTo>
                    <a:pt x="74" y="18"/>
                  </a:lnTo>
                  <a:lnTo>
                    <a:pt x="83" y="16"/>
                  </a:lnTo>
                  <a:lnTo>
                    <a:pt x="92" y="14"/>
                  </a:lnTo>
                  <a:lnTo>
                    <a:pt x="101" y="13"/>
                  </a:lnTo>
                  <a:lnTo>
                    <a:pt x="110" y="14"/>
                  </a:lnTo>
                  <a:lnTo>
                    <a:pt x="117" y="16"/>
                  </a:lnTo>
                  <a:lnTo>
                    <a:pt x="126" y="18"/>
                  </a:lnTo>
                  <a:lnTo>
                    <a:pt x="134" y="20"/>
                  </a:lnTo>
                  <a:lnTo>
                    <a:pt x="141" y="23"/>
                  </a:lnTo>
                  <a:lnTo>
                    <a:pt x="149" y="28"/>
                  </a:lnTo>
                  <a:lnTo>
                    <a:pt x="156" y="34"/>
                  </a:lnTo>
                  <a:lnTo>
                    <a:pt x="161" y="39"/>
                  </a:lnTo>
                  <a:lnTo>
                    <a:pt x="167" y="45"/>
                  </a:lnTo>
                  <a:lnTo>
                    <a:pt x="173" y="52"/>
                  </a:lnTo>
                  <a:lnTo>
                    <a:pt x="176" y="58"/>
                  </a:lnTo>
                  <a:lnTo>
                    <a:pt x="180" y="66"/>
                  </a:lnTo>
                  <a:lnTo>
                    <a:pt x="183" y="74"/>
                  </a:lnTo>
                  <a:lnTo>
                    <a:pt x="185" y="82"/>
                  </a:lnTo>
                  <a:lnTo>
                    <a:pt x="186" y="91"/>
                  </a:lnTo>
                  <a:lnTo>
                    <a:pt x="187" y="100"/>
                  </a:lnTo>
                  <a:lnTo>
                    <a:pt x="186" y="109"/>
                  </a:lnTo>
                  <a:lnTo>
                    <a:pt x="185" y="117"/>
                  </a:lnTo>
                  <a:lnTo>
                    <a:pt x="183" y="126"/>
                  </a:lnTo>
                  <a:lnTo>
                    <a:pt x="180" y="134"/>
                  </a:lnTo>
                  <a:lnTo>
                    <a:pt x="176" y="140"/>
                  </a:lnTo>
                  <a:lnTo>
                    <a:pt x="173" y="148"/>
                  </a:lnTo>
                  <a:lnTo>
                    <a:pt x="167" y="155"/>
                  </a:lnTo>
                  <a:lnTo>
                    <a:pt x="161" y="161"/>
                  </a:lnTo>
                  <a:lnTo>
                    <a:pt x="156" y="166"/>
                  </a:lnTo>
                  <a:lnTo>
                    <a:pt x="149" y="171"/>
                  </a:lnTo>
                  <a:lnTo>
                    <a:pt x="141" y="175"/>
                  </a:lnTo>
                  <a:lnTo>
                    <a:pt x="134" y="180"/>
                  </a:lnTo>
                  <a:lnTo>
                    <a:pt x="126" y="182"/>
                  </a:lnTo>
                  <a:lnTo>
                    <a:pt x="117" y="184"/>
                  </a:lnTo>
                  <a:lnTo>
                    <a:pt x="110" y="185"/>
                  </a:lnTo>
                  <a:lnTo>
                    <a:pt x="101" y="187"/>
                  </a:lnTo>
                  <a:lnTo>
                    <a:pt x="92" y="185"/>
                  </a:lnTo>
                  <a:lnTo>
                    <a:pt x="84" y="184"/>
                  </a:lnTo>
                  <a:lnTo>
                    <a:pt x="75" y="182"/>
                  </a:lnTo>
                  <a:lnTo>
                    <a:pt x="67" y="180"/>
                  </a:lnTo>
                  <a:lnTo>
                    <a:pt x="59" y="175"/>
                  </a:lnTo>
                  <a:lnTo>
                    <a:pt x="52" y="171"/>
                  </a:lnTo>
                  <a:lnTo>
                    <a:pt x="45" y="166"/>
                  </a:lnTo>
                  <a:lnTo>
                    <a:pt x="40" y="161"/>
                  </a:lnTo>
                  <a:lnTo>
                    <a:pt x="34" y="155"/>
                  </a:lnTo>
                  <a:lnTo>
                    <a:pt x="29" y="148"/>
                  </a:lnTo>
                  <a:lnTo>
                    <a:pt x="25" y="140"/>
                  </a:lnTo>
                  <a:lnTo>
                    <a:pt x="21" y="134"/>
                  </a:lnTo>
                  <a:lnTo>
                    <a:pt x="18" y="126"/>
                  </a:lnTo>
                  <a:lnTo>
                    <a:pt x="16" y="117"/>
                  </a:lnTo>
                  <a:lnTo>
                    <a:pt x="15" y="109"/>
                  </a:lnTo>
                  <a:lnTo>
                    <a:pt x="14" y="100"/>
                  </a:lnTo>
                  <a:lnTo>
                    <a:pt x="15" y="86"/>
                  </a:lnTo>
                  <a:lnTo>
                    <a:pt x="18" y="73"/>
                  </a:lnTo>
                  <a:lnTo>
                    <a:pt x="24" y="61"/>
                  </a:lnTo>
                  <a:lnTo>
                    <a:pt x="31" y="49"/>
                  </a:lnTo>
                  <a:lnTo>
                    <a:pt x="22" y="59"/>
                  </a:lnTo>
                  <a:lnTo>
                    <a:pt x="14" y="70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2" y="120"/>
                  </a:lnTo>
                  <a:lnTo>
                    <a:pt x="5" y="129"/>
                  </a:lnTo>
                  <a:lnTo>
                    <a:pt x="8" y="139"/>
                  </a:lnTo>
                  <a:lnTo>
                    <a:pt x="12" y="147"/>
                  </a:lnTo>
                  <a:lnTo>
                    <a:pt x="17" y="156"/>
                  </a:lnTo>
                  <a:lnTo>
                    <a:pt x="23" y="164"/>
                  </a:lnTo>
                  <a:lnTo>
                    <a:pt x="30" y="171"/>
                  </a:lnTo>
                  <a:lnTo>
                    <a:pt x="36" y="178"/>
                  </a:lnTo>
                  <a:lnTo>
                    <a:pt x="44" y="183"/>
                  </a:lnTo>
                  <a:lnTo>
                    <a:pt x="52" y="188"/>
                  </a:lnTo>
                  <a:lnTo>
                    <a:pt x="61" y="192"/>
                  </a:lnTo>
                  <a:lnTo>
                    <a:pt x="70" y="196"/>
                  </a:lnTo>
                  <a:lnTo>
                    <a:pt x="80" y="198"/>
                  </a:lnTo>
                  <a:lnTo>
                    <a:pt x="90" y="200"/>
                  </a:lnTo>
                  <a:lnTo>
                    <a:pt x="101" y="200"/>
                  </a:lnTo>
                  <a:lnTo>
                    <a:pt x="111" y="200"/>
                  </a:lnTo>
                  <a:lnTo>
                    <a:pt x="121" y="198"/>
                  </a:lnTo>
                  <a:lnTo>
                    <a:pt x="131" y="196"/>
                  </a:lnTo>
                  <a:lnTo>
                    <a:pt x="140" y="192"/>
                  </a:lnTo>
                  <a:lnTo>
                    <a:pt x="149" y="188"/>
                  </a:lnTo>
                  <a:lnTo>
                    <a:pt x="157" y="183"/>
                  </a:lnTo>
                  <a:lnTo>
                    <a:pt x="165" y="178"/>
                  </a:lnTo>
                  <a:lnTo>
                    <a:pt x="171" y="171"/>
                  </a:lnTo>
                  <a:lnTo>
                    <a:pt x="178" y="164"/>
                  </a:lnTo>
                  <a:lnTo>
                    <a:pt x="184" y="156"/>
                  </a:lnTo>
                  <a:lnTo>
                    <a:pt x="189" y="147"/>
                  </a:lnTo>
                  <a:lnTo>
                    <a:pt x="193" y="139"/>
                  </a:lnTo>
                  <a:lnTo>
                    <a:pt x="196" y="129"/>
                  </a:lnTo>
                  <a:lnTo>
                    <a:pt x="200" y="120"/>
                  </a:lnTo>
                  <a:lnTo>
                    <a:pt x="201" y="110"/>
                  </a:lnTo>
                  <a:lnTo>
                    <a:pt x="201" y="100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2" name="Freeform 123"/>
            <p:cNvSpPr>
              <a:spLocks noEditPoints="1"/>
            </p:cNvSpPr>
            <p:nvPr/>
          </p:nvSpPr>
          <p:spPr bwMode="auto">
            <a:xfrm>
              <a:off x="580997" y="3141660"/>
              <a:ext cx="74616" cy="74619"/>
            </a:xfrm>
            <a:custGeom>
              <a:avLst/>
              <a:gdLst/>
              <a:ahLst/>
              <a:cxnLst>
                <a:cxn ang="0">
                  <a:pos x="187" y="83"/>
                </a:cxn>
                <a:cxn ang="0">
                  <a:pos x="182" y="65"/>
                </a:cxn>
                <a:cxn ang="0">
                  <a:pos x="176" y="48"/>
                </a:cxn>
                <a:cxn ang="0">
                  <a:pos x="166" y="33"/>
                </a:cxn>
                <a:cxn ang="0">
                  <a:pos x="153" y="21"/>
                </a:cxn>
                <a:cxn ang="0">
                  <a:pos x="139" y="11"/>
                </a:cxn>
                <a:cxn ang="0">
                  <a:pos x="122" y="4"/>
                </a:cxn>
                <a:cxn ang="0">
                  <a:pos x="103" y="0"/>
                </a:cxn>
                <a:cxn ang="0">
                  <a:pos x="90" y="0"/>
                </a:cxn>
                <a:cxn ang="0">
                  <a:pos x="74" y="5"/>
                </a:cxn>
                <a:cxn ang="0">
                  <a:pos x="51" y="19"/>
                </a:cxn>
                <a:cxn ang="0">
                  <a:pos x="29" y="36"/>
                </a:cxn>
                <a:cxn ang="0">
                  <a:pos x="11" y="56"/>
                </a:cxn>
                <a:cxn ang="0">
                  <a:pos x="1" y="79"/>
                </a:cxn>
                <a:cxn ang="0">
                  <a:pos x="0" y="102"/>
                </a:cxn>
                <a:cxn ang="0">
                  <a:pos x="5" y="121"/>
                </a:cxn>
                <a:cxn ang="0">
                  <a:pos x="11" y="137"/>
                </a:cxn>
                <a:cxn ang="0">
                  <a:pos x="22" y="153"/>
                </a:cxn>
                <a:cxn ang="0">
                  <a:pos x="34" y="165"/>
                </a:cxn>
                <a:cxn ang="0">
                  <a:pos x="49" y="175"/>
                </a:cxn>
                <a:cxn ang="0">
                  <a:pos x="65" y="182"/>
                </a:cxn>
                <a:cxn ang="0">
                  <a:pos x="83" y="185"/>
                </a:cxn>
                <a:cxn ang="0">
                  <a:pos x="103" y="185"/>
                </a:cxn>
                <a:cxn ang="0">
                  <a:pos x="122" y="182"/>
                </a:cxn>
                <a:cxn ang="0">
                  <a:pos x="139" y="175"/>
                </a:cxn>
                <a:cxn ang="0">
                  <a:pos x="153" y="165"/>
                </a:cxn>
                <a:cxn ang="0">
                  <a:pos x="166" y="153"/>
                </a:cxn>
                <a:cxn ang="0">
                  <a:pos x="176" y="137"/>
                </a:cxn>
                <a:cxn ang="0">
                  <a:pos x="182" y="121"/>
                </a:cxn>
                <a:cxn ang="0">
                  <a:pos x="187" y="102"/>
                </a:cxn>
                <a:cxn ang="0">
                  <a:pos x="172" y="93"/>
                </a:cxn>
                <a:cxn ang="0">
                  <a:pos x="171" y="109"/>
                </a:cxn>
                <a:cxn ang="0">
                  <a:pos x="167" y="123"/>
                </a:cxn>
                <a:cxn ang="0">
                  <a:pos x="159" y="137"/>
                </a:cxn>
                <a:cxn ang="0">
                  <a:pos x="150" y="149"/>
                </a:cxn>
                <a:cxn ang="0">
                  <a:pos x="137" y="158"/>
                </a:cxn>
                <a:cxn ang="0">
                  <a:pos x="124" y="166"/>
                </a:cxn>
                <a:cxn ang="0">
                  <a:pos x="109" y="171"/>
                </a:cxn>
                <a:cxn ang="0">
                  <a:pos x="94" y="172"/>
                </a:cxn>
                <a:cxn ang="0">
                  <a:pos x="78" y="171"/>
                </a:cxn>
                <a:cxn ang="0">
                  <a:pos x="63" y="166"/>
                </a:cxn>
                <a:cxn ang="0">
                  <a:pos x="50" y="158"/>
                </a:cxn>
                <a:cxn ang="0">
                  <a:pos x="37" y="149"/>
                </a:cxn>
                <a:cxn ang="0">
                  <a:pos x="28" y="137"/>
                </a:cxn>
                <a:cxn ang="0">
                  <a:pos x="20" y="123"/>
                </a:cxn>
                <a:cxn ang="0">
                  <a:pos x="16" y="109"/>
                </a:cxn>
                <a:cxn ang="0">
                  <a:pos x="15" y="93"/>
                </a:cxn>
                <a:cxn ang="0">
                  <a:pos x="16" y="77"/>
                </a:cxn>
                <a:cxn ang="0">
                  <a:pos x="20" y="63"/>
                </a:cxn>
                <a:cxn ang="0">
                  <a:pos x="28" y="49"/>
                </a:cxn>
                <a:cxn ang="0">
                  <a:pos x="37" y="37"/>
                </a:cxn>
                <a:cxn ang="0">
                  <a:pos x="50" y="28"/>
                </a:cxn>
                <a:cxn ang="0">
                  <a:pos x="63" y="20"/>
                </a:cxn>
                <a:cxn ang="0">
                  <a:pos x="78" y="15"/>
                </a:cxn>
                <a:cxn ang="0">
                  <a:pos x="94" y="14"/>
                </a:cxn>
                <a:cxn ang="0">
                  <a:pos x="109" y="15"/>
                </a:cxn>
                <a:cxn ang="0">
                  <a:pos x="124" y="20"/>
                </a:cxn>
                <a:cxn ang="0">
                  <a:pos x="137" y="28"/>
                </a:cxn>
                <a:cxn ang="0">
                  <a:pos x="150" y="37"/>
                </a:cxn>
                <a:cxn ang="0">
                  <a:pos x="159" y="49"/>
                </a:cxn>
                <a:cxn ang="0">
                  <a:pos x="167" y="63"/>
                </a:cxn>
                <a:cxn ang="0">
                  <a:pos x="171" y="77"/>
                </a:cxn>
                <a:cxn ang="0">
                  <a:pos x="172" y="93"/>
                </a:cxn>
              </a:cxnLst>
              <a:rect l="0" t="0" r="r" b="b"/>
              <a:pathLst>
                <a:path w="187" h="186">
                  <a:moveTo>
                    <a:pt x="187" y="93"/>
                  </a:moveTo>
                  <a:lnTo>
                    <a:pt x="187" y="83"/>
                  </a:lnTo>
                  <a:lnTo>
                    <a:pt x="185" y="74"/>
                  </a:lnTo>
                  <a:lnTo>
                    <a:pt x="182" y="65"/>
                  </a:lnTo>
                  <a:lnTo>
                    <a:pt x="179" y="57"/>
                  </a:lnTo>
                  <a:lnTo>
                    <a:pt x="176" y="48"/>
                  </a:lnTo>
                  <a:lnTo>
                    <a:pt x="171" y="40"/>
                  </a:lnTo>
                  <a:lnTo>
                    <a:pt x="166" y="33"/>
                  </a:lnTo>
                  <a:lnTo>
                    <a:pt x="160" y="27"/>
                  </a:lnTo>
                  <a:lnTo>
                    <a:pt x="153" y="21"/>
                  </a:lnTo>
                  <a:lnTo>
                    <a:pt x="145" y="15"/>
                  </a:lnTo>
                  <a:lnTo>
                    <a:pt x="139" y="11"/>
                  </a:lnTo>
                  <a:lnTo>
                    <a:pt x="130" y="6"/>
                  </a:lnTo>
                  <a:lnTo>
                    <a:pt x="122" y="4"/>
                  </a:lnTo>
                  <a:lnTo>
                    <a:pt x="113" y="2"/>
                  </a:lnTo>
                  <a:lnTo>
                    <a:pt x="103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74" y="5"/>
                  </a:lnTo>
                  <a:lnTo>
                    <a:pt x="62" y="12"/>
                  </a:lnTo>
                  <a:lnTo>
                    <a:pt x="51" y="19"/>
                  </a:lnTo>
                  <a:lnTo>
                    <a:pt x="41" y="28"/>
                  </a:lnTo>
                  <a:lnTo>
                    <a:pt x="29" y="36"/>
                  </a:lnTo>
                  <a:lnTo>
                    <a:pt x="20" y="46"/>
                  </a:lnTo>
                  <a:lnTo>
                    <a:pt x="11" y="56"/>
                  </a:lnTo>
                  <a:lnTo>
                    <a:pt x="4" y="67"/>
                  </a:lnTo>
                  <a:lnTo>
                    <a:pt x="1" y="79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2"/>
                  </a:lnTo>
                  <a:lnTo>
                    <a:pt x="5" y="121"/>
                  </a:lnTo>
                  <a:lnTo>
                    <a:pt x="7" y="129"/>
                  </a:lnTo>
                  <a:lnTo>
                    <a:pt x="11" y="137"/>
                  </a:lnTo>
                  <a:lnTo>
                    <a:pt x="16" y="145"/>
                  </a:lnTo>
                  <a:lnTo>
                    <a:pt x="22" y="153"/>
                  </a:lnTo>
                  <a:lnTo>
                    <a:pt x="27" y="159"/>
                  </a:lnTo>
                  <a:lnTo>
                    <a:pt x="34" y="165"/>
                  </a:lnTo>
                  <a:lnTo>
                    <a:pt x="42" y="171"/>
                  </a:lnTo>
                  <a:lnTo>
                    <a:pt x="49" y="175"/>
                  </a:lnTo>
                  <a:lnTo>
                    <a:pt x="58" y="178"/>
                  </a:lnTo>
                  <a:lnTo>
                    <a:pt x="65" y="182"/>
                  </a:lnTo>
                  <a:lnTo>
                    <a:pt x="74" y="184"/>
                  </a:lnTo>
                  <a:lnTo>
                    <a:pt x="83" y="185"/>
                  </a:lnTo>
                  <a:lnTo>
                    <a:pt x="94" y="186"/>
                  </a:lnTo>
                  <a:lnTo>
                    <a:pt x="103" y="185"/>
                  </a:lnTo>
                  <a:lnTo>
                    <a:pt x="113" y="184"/>
                  </a:lnTo>
                  <a:lnTo>
                    <a:pt x="122" y="182"/>
                  </a:lnTo>
                  <a:lnTo>
                    <a:pt x="130" y="178"/>
                  </a:lnTo>
                  <a:lnTo>
                    <a:pt x="139" y="175"/>
                  </a:lnTo>
                  <a:lnTo>
                    <a:pt x="145" y="171"/>
                  </a:lnTo>
                  <a:lnTo>
                    <a:pt x="153" y="165"/>
                  </a:lnTo>
                  <a:lnTo>
                    <a:pt x="160" y="159"/>
                  </a:lnTo>
                  <a:lnTo>
                    <a:pt x="166" y="153"/>
                  </a:lnTo>
                  <a:lnTo>
                    <a:pt x="171" y="145"/>
                  </a:lnTo>
                  <a:lnTo>
                    <a:pt x="176" y="137"/>
                  </a:lnTo>
                  <a:lnTo>
                    <a:pt x="179" y="129"/>
                  </a:lnTo>
                  <a:lnTo>
                    <a:pt x="182" y="121"/>
                  </a:lnTo>
                  <a:lnTo>
                    <a:pt x="185" y="112"/>
                  </a:lnTo>
                  <a:lnTo>
                    <a:pt x="187" y="102"/>
                  </a:lnTo>
                  <a:lnTo>
                    <a:pt x="187" y="93"/>
                  </a:lnTo>
                  <a:close/>
                  <a:moveTo>
                    <a:pt x="172" y="93"/>
                  </a:moveTo>
                  <a:lnTo>
                    <a:pt x="172" y="101"/>
                  </a:lnTo>
                  <a:lnTo>
                    <a:pt x="171" y="109"/>
                  </a:lnTo>
                  <a:lnTo>
                    <a:pt x="169" y="117"/>
                  </a:lnTo>
                  <a:lnTo>
                    <a:pt x="167" y="123"/>
                  </a:lnTo>
                  <a:lnTo>
                    <a:pt x="163" y="130"/>
                  </a:lnTo>
                  <a:lnTo>
                    <a:pt x="159" y="137"/>
                  </a:lnTo>
                  <a:lnTo>
                    <a:pt x="154" y="144"/>
                  </a:lnTo>
                  <a:lnTo>
                    <a:pt x="150" y="149"/>
                  </a:lnTo>
                  <a:lnTo>
                    <a:pt x="144" y="154"/>
                  </a:lnTo>
                  <a:lnTo>
                    <a:pt x="137" y="158"/>
                  </a:lnTo>
                  <a:lnTo>
                    <a:pt x="131" y="163"/>
                  </a:lnTo>
                  <a:lnTo>
                    <a:pt x="124" y="166"/>
                  </a:lnTo>
                  <a:lnTo>
                    <a:pt x="117" y="168"/>
                  </a:lnTo>
                  <a:lnTo>
                    <a:pt x="109" y="171"/>
                  </a:lnTo>
                  <a:lnTo>
                    <a:pt x="101" y="172"/>
                  </a:lnTo>
                  <a:lnTo>
                    <a:pt x="94" y="172"/>
                  </a:lnTo>
                  <a:lnTo>
                    <a:pt x="86" y="172"/>
                  </a:lnTo>
                  <a:lnTo>
                    <a:pt x="78" y="171"/>
                  </a:lnTo>
                  <a:lnTo>
                    <a:pt x="70" y="168"/>
                  </a:lnTo>
                  <a:lnTo>
                    <a:pt x="63" y="166"/>
                  </a:lnTo>
                  <a:lnTo>
                    <a:pt x="55" y="163"/>
                  </a:lnTo>
                  <a:lnTo>
                    <a:pt x="50" y="158"/>
                  </a:lnTo>
                  <a:lnTo>
                    <a:pt x="43" y="154"/>
                  </a:lnTo>
                  <a:lnTo>
                    <a:pt x="37" y="149"/>
                  </a:lnTo>
                  <a:lnTo>
                    <a:pt x="33" y="144"/>
                  </a:lnTo>
                  <a:lnTo>
                    <a:pt x="28" y="137"/>
                  </a:lnTo>
                  <a:lnTo>
                    <a:pt x="24" y="130"/>
                  </a:lnTo>
                  <a:lnTo>
                    <a:pt x="20" y="123"/>
                  </a:lnTo>
                  <a:lnTo>
                    <a:pt x="18" y="117"/>
                  </a:lnTo>
                  <a:lnTo>
                    <a:pt x="16" y="109"/>
                  </a:lnTo>
                  <a:lnTo>
                    <a:pt x="15" y="101"/>
                  </a:lnTo>
                  <a:lnTo>
                    <a:pt x="15" y="93"/>
                  </a:lnTo>
                  <a:lnTo>
                    <a:pt x="15" y="85"/>
                  </a:lnTo>
                  <a:lnTo>
                    <a:pt x="16" y="77"/>
                  </a:lnTo>
                  <a:lnTo>
                    <a:pt x="18" y="69"/>
                  </a:lnTo>
                  <a:lnTo>
                    <a:pt x="20" y="63"/>
                  </a:lnTo>
                  <a:lnTo>
                    <a:pt x="24" y="55"/>
                  </a:lnTo>
                  <a:lnTo>
                    <a:pt x="28" y="49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3" y="32"/>
                  </a:lnTo>
                  <a:lnTo>
                    <a:pt x="50" y="28"/>
                  </a:lnTo>
                  <a:lnTo>
                    <a:pt x="55" y="23"/>
                  </a:lnTo>
                  <a:lnTo>
                    <a:pt x="63" y="20"/>
                  </a:lnTo>
                  <a:lnTo>
                    <a:pt x="70" y="18"/>
                  </a:lnTo>
                  <a:lnTo>
                    <a:pt x="78" y="15"/>
                  </a:lnTo>
                  <a:lnTo>
                    <a:pt x="86" y="14"/>
                  </a:lnTo>
                  <a:lnTo>
                    <a:pt x="94" y="14"/>
                  </a:lnTo>
                  <a:lnTo>
                    <a:pt x="101" y="14"/>
                  </a:lnTo>
                  <a:lnTo>
                    <a:pt x="109" y="15"/>
                  </a:lnTo>
                  <a:lnTo>
                    <a:pt x="117" y="18"/>
                  </a:lnTo>
                  <a:lnTo>
                    <a:pt x="124" y="20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4" y="32"/>
                  </a:lnTo>
                  <a:lnTo>
                    <a:pt x="150" y="37"/>
                  </a:lnTo>
                  <a:lnTo>
                    <a:pt x="154" y="42"/>
                  </a:lnTo>
                  <a:lnTo>
                    <a:pt x="159" y="49"/>
                  </a:lnTo>
                  <a:lnTo>
                    <a:pt x="163" y="55"/>
                  </a:lnTo>
                  <a:lnTo>
                    <a:pt x="167" y="63"/>
                  </a:lnTo>
                  <a:lnTo>
                    <a:pt x="169" y="69"/>
                  </a:lnTo>
                  <a:lnTo>
                    <a:pt x="171" y="77"/>
                  </a:lnTo>
                  <a:lnTo>
                    <a:pt x="172" y="85"/>
                  </a:lnTo>
                  <a:lnTo>
                    <a:pt x="172" y="93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3" name="Freeform 124"/>
            <p:cNvSpPr>
              <a:spLocks noEditPoints="1"/>
            </p:cNvSpPr>
            <p:nvPr/>
          </p:nvSpPr>
          <p:spPr bwMode="auto">
            <a:xfrm>
              <a:off x="584172" y="3144835"/>
              <a:ext cx="68266" cy="68269"/>
            </a:xfrm>
            <a:custGeom>
              <a:avLst/>
              <a:gdLst/>
              <a:ahLst/>
              <a:cxnLst>
                <a:cxn ang="0">
                  <a:pos x="172" y="78"/>
                </a:cxn>
                <a:cxn ang="0">
                  <a:pos x="169" y="61"/>
                </a:cxn>
                <a:cxn ang="0">
                  <a:pos x="162" y="45"/>
                </a:cxn>
                <a:cxn ang="0">
                  <a:pos x="153" y="32"/>
                </a:cxn>
                <a:cxn ang="0">
                  <a:pos x="142" y="21"/>
                </a:cxn>
                <a:cxn ang="0">
                  <a:pos x="127" y="10"/>
                </a:cxn>
                <a:cxn ang="0">
                  <a:pos x="112" y="5"/>
                </a:cxn>
                <a:cxn ang="0">
                  <a:pos x="96" y="1"/>
                </a:cxn>
                <a:cxn ang="0">
                  <a:pos x="78" y="1"/>
                </a:cxn>
                <a:cxn ang="0">
                  <a:pos x="60" y="5"/>
                </a:cxn>
                <a:cxn ang="0">
                  <a:pos x="43" y="14"/>
                </a:cxn>
                <a:cxn ang="0">
                  <a:pos x="25" y="28"/>
                </a:cxn>
                <a:cxn ang="0">
                  <a:pos x="10" y="48"/>
                </a:cxn>
                <a:cxn ang="0">
                  <a:pos x="1" y="73"/>
                </a:cxn>
                <a:cxn ang="0">
                  <a:pos x="1" y="96"/>
                </a:cxn>
                <a:cxn ang="0">
                  <a:pos x="4" y="113"/>
                </a:cxn>
                <a:cxn ang="0">
                  <a:pos x="11" y="127"/>
                </a:cxn>
                <a:cxn ang="0">
                  <a:pos x="20" y="142"/>
                </a:cxn>
                <a:cxn ang="0">
                  <a:pos x="31" y="153"/>
                </a:cxn>
                <a:cxn ang="0">
                  <a:pos x="45" y="162"/>
                </a:cxn>
                <a:cxn ang="0">
                  <a:pos x="61" y="169"/>
                </a:cxn>
                <a:cxn ang="0">
                  <a:pos x="78" y="172"/>
                </a:cxn>
                <a:cxn ang="0">
                  <a:pos x="96" y="172"/>
                </a:cxn>
                <a:cxn ang="0">
                  <a:pos x="112" y="169"/>
                </a:cxn>
                <a:cxn ang="0">
                  <a:pos x="127" y="162"/>
                </a:cxn>
                <a:cxn ang="0">
                  <a:pos x="142" y="153"/>
                </a:cxn>
                <a:cxn ang="0">
                  <a:pos x="153" y="142"/>
                </a:cxn>
                <a:cxn ang="0">
                  <a:pos x="162" y="127"/>
                </a:cxn>
                <a:cxn ang="0">
                  <a:pos x="169" y="113"/>
                </a:cxn>
                <a:cxn ang="0">
                  <a:pos x="172" y="96"/>
                </a:cxn>
                <a:cxn ang="0">
                  <a:pos x="159" y="87"/>
                </a:cxn>
                <a:cxn ang="0">
                  <a:pos x="157" y="102"/>
                </a:cxn>
                <a:cxn ang="0">
                  <a:pos x="153" y="115"/>
                </a:cxn>
                <a:cxn ang="0">
                  <a:pos x="146" y="127"/>
                </a:cxn>
                <a:cxn ang="0">
                  <a:pos x="137" y="138"/>
                </a:cxn>
                <a:cxn ang="0">
                  <a:pos x="127" y="147"/>
                </a:cxn>
                <a:cxn ang="0">
                  <a:pos x="115" y="153"/>
                </a:cxn>
                <a:cxn ang="0">
                  <a:pos x="101" y="157"/>
                </a:cxn>
                <a:cxn ang="0">
                  <a:pos x="87" y="159"/>
                </a:cxn>
                <a:cxn ang="0">
                  <a:pos x="72" y="157"/>
                </a:cxn>
                <a:cxn ang="0">
                  <a:pos x="58" y="153"/>
                </a:cxn>
                <a:cxn ang="0">
                  <a:pos x="46" y="147"/>
                </a:cxn>
                <a:cxn ang="0">
                  <a:pos x="36" y="138"/>
                </a:cxn>
                <a:cxn ang="0">
                  <a:pos x="27" y="127"/>
                </a:cxn>
                <a:cxn ang="0">
                  <a:pos x="20" y="115"/>
                </a:cxn>
                <a:cxn ang="0">
                  <a:pos x="16" y="102"/>
                </a:cxn>
                <a:cxn ang="0">
                  <a:pos x="15" y="87"/>
                </a:cxn>
                <a:cxn ang="0">
                  <a:pos x="16" y="72"/>
                </a:cxn>
                <a:cxn ang="0">
                  <a:pos x="20" y="59"/>
                </a:cxn>
                <a:cxn ang="0">
                  <a:pos x="27" y="46"/>
                </a:cxn>
                <a:cxn ang="0">
                  <a:pos x="36" y="36"/>
                </a:cxn>
                <a:cxn ang="0">
                  <a:pos x="46" y="27"/>
                </a:cxn>
                <a:cxn ang="0">
                  <a:pos x="58" y="21"/>
                </a:cxn>
                <a:cxn ang="0">
                  <a:pos x="72" y="16"/>
                </a:cxn>
                <a:cxn ang="0">
                  <a:pos x="87" y="15"/>
                </a:cxn>
                <a:cxn ang="0">
                  <a:pos x="101" y="16"/>
                </a:cxn>
                <a:cxn ang="0">
                  <a:pos x="115" y="21"/>
                </a:cxn>
                <a:cxn ang="0">
                  <a:pos x="127" y="27"/>
                </a:cxn>
                <a:cxn ang="0">
                  <a:pos x="137" y="36"/>
                </a:cxn>
                <a:cxn ang="0">
                  <a:pos x="146" y="46"/>
                </a:cxn>
                <a:cxn ang="0">
                  <a:pos x="153" y="59"/>
                </a:cxn>
                <a:cxn ang="0">
                  <a:pos x="157" y="72"/>
                </a:cxn>
                <a:cxn ang="0">
                  <a:pos x="159" y="87"/>
                </a:cxn>
              </a:cxnLst>
              <a:rect l="0" t="0" r="r" b="b"/>
              <a:pathLst>
                <a:path w="173" h="174">
                  <a:moveTo>
                    <a:pt x="173" y="87"/>
                  </a:moveTo>
                  <a:lnTo>
                    <a:pt x="172" y="78"/>
                  </a:lnTo>
                  <a:lnTo>
                    <a:pt x="171" y="69"/>
                  </a:lnTo>
                  <a:lnTo>
                    <a:pt x="169" y="61"/>
                  </a:lnTo>
                  <a:lnTo>
                    <a:pt x="166" y="53"/>
                  </a:lnTo>
                  <a:lnTo>
                    <a:pt x="162" y="45"/>
                  </a:lnTo>
                  <a:lnTo>
                    <a:pt x="159" y="39"/>
                  </a:lnTo>
                  <a:lnTo>
                    <a:pt x="153" y="32"/>
                  </a:lnTo>
                  <a:lnTo>
                    <a:pt x="147" y="26"/>
                  </a:lnTo>
                  <a:lnTo>
                    <a:pt x="142" y="21"/>
                  </a:lnTo>
                  <a:lnTo>
                    <a:pt x="135" y="15"/>
                  </a:lnTo>
                  <a:lnTo>
                    <a:pt x="127" y="10"/>
                  </a:lnTo>
                  <a:lnTo>
                    <a:pt x="120" y="7"/>
                  </a:lnTo>
                  <a:lnTo>
                    <a:pt x="112" y="5"/>
                  </a:lnTo>
                  <a:lnTo>
                    <a:pt x="103" y="3"/>
                  </a:lnTo>
                  <a:lnTo>
                    <a:pt x="96" y="1"/>
                  </a:lnTo>
                  <a:lnTo>
                    <a:pt x="87" y="0"/>
                  </a:lnTo>
                  <a:lnTo>
                    <a:pt x="78" y="1"/>
                  </a:lnTo>
                  <a:lnTo>
                    <a:pt x="69" y="3"/>
                  </a:lnTo>
                  <a:lnTo>
                    <a:pt x="60" y="5"/>
                  </a:lnTo>
                  <a:lnTo>
                    <a:pt x="52" y="8"/>
                  </a:lnTo>
                  <a:lnTo>
                    <a:pt x="43" y="14"/>
                  </a:lnTo>
                  <a:lnTo>
                    <a:pt x="34" y="21"/>
                  </a:lnTo>
                  <a:lnTo>
                    <a:pt x="25" y="28"/>
                  </a:lnTo>
                  <a:lnTo>
                    <a:pt x="17" y="36"/>
                  </a:lnTo>
                  <a:lnTo>
                    <a:pt x="10" y="48"/>
                  </a:lnTo>
                  <a:lnTo>
                    <a:pt x="4" y="60"/>
                  </a:lnTo>
                  <a:lnTo>
                    <a:pt x="1" y="73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4"/>
                  </a:lnTo>
                  <a:lnTo>
                    <a:pt x="4" y="113"/>
                  </a:lnTo>
                  <a:lnTo>
                    <a:pt x="7" y="121"/>
                  </a:lnTo>
                  <a:lnTo>
                    <a:pt x="11" y="127"/>
                  </a:lnTo>
                  <a:lnTo>
                    <a:pt x="15" y="135"/>
                  </a:lnTo>
                  <a:lnTo>
                    <a:pt x="20" y="142"/>
                  </a:lnTo>
                  <a:lnTo>
                    <a:pt x="26" y="148"/>
                  </a:lnTo>
                  <a:lnTo>
                    <a:pt x="31" y="153"/>
                  </a:lnTo>
                  <a:lnTo>
                    <a:pt x="38" y="158"/>
                  </a:lnTo>
                  <a:lnTo>
                    <a:pt x="45" y="162"/>
                  </a:lnTo>
                  <a:lnTo>
                    <a:pt x="53" y="166"/>
                  </a:lnTo>
                  <a:lnTo>
                    <a:pt x="61" y="169"/>
                  </a:lnTo>
                  <a:lnTo>
                    <a:pt x="70" y="171"/>
                  </a:lnTo>
                  <a:lnTo>
                    <a:pt x="78" y="172"/>
                  </a:lnTo>
                  <a:lnTo>
                    <a:pt x="87" y="174"/>
                  </a:lnTo>
                  <a:lnTo>
                    <a:pt x="96" y="172"/>
                  </a:lnTo>
                  <a:lnTo>
                    <a:pt x="103" y="171"/>
                  </a:lnTo>
                  <a:lnTo>
                    <a:pt x="112" y="169"/>
                  </a:lnTo>
                  <a:lnTo>
                    <a:pt x="120" y="166"/>
                  </a:lnTo>
                  <a:lnTo>
                    <a:pt x="127" y="162"/>
                  </a:lnTo>
                  <a:lnTo>
                    <a:pt x="135" y="158"/>
                  </a:lnTo>
                  <a:lnTo>
                    <a:pt x="142" y="153"/>
                  </a:lnTo>
                  <a:lnTo>
                    <a:pt x="147" y="148"/>
                  </a:lnTo>
                  <a:lnTo>
                    <a:pt x="153" y="142"/>
                  </a:lnTo>
                  <a:lnTo>
                    <a:pt x="159" y="135"/>
                  </a:lnTo>
                  <a:lnTo>
                    <a:pt x="162" y="127"/>
                  </a:lnTo>
                  <a:lnTo>
                    <a:pt x="166" y="121"/>
                  </a:lnTo>
                  <a:lnTo>
                    <a:pt x="169" y="113"/>
                  </a:lnTo>
                  <a:lnTo>
                    <a:pt x="171" y="104"/>
                  </a:lnTo>
                  <a:lnTo>
                    <a:pt x="172" y="96"/>
                  </a:lnTo>
                  <a:lnTo>
                    <a:pt x="173" y="87"/>
                  </a:lnTo>
                  <a:close/>
                  <a:moveTo>
                    <a:pt x="159" y="87"/>
                  </a:moveTo>
                  <a:lnTo>
                    <a:pt x="159" y="94"/>
                  </a:lnTo>
                  <a:lnTo>
                    <a:pt x="157" y="102"/>
                  </a:lnTo>
                  <a:lnTo>
                    <a:pt x="155" y="108"/>
                  </a:lnTo>
                  <a:lnTo>
                    <a:pt x="153" y="115"/>
                  </a:lnTo>
                  <a:lnTo>
                    <a:pt x="150" y="121"/>
                  </a:lnTo>
                  <a:lnTo>
                    <a:pt x="146" y="127"/>
                  </a:lnTo>
                  <a:lnTo>
                    <a:pt x="142" y="132"/>
                  </a:lnTo>
                  <a:lnTo>
                    <a:pt x="137" y="138"/>
                  </a:lnTo>
                  <a:lnTo>
                    <a:pt x="133" y="142"/>
                  </a:lnTo>
                  <a:lnTo>
                    <a:pt x="127" y="147"/>
                  </a:lnTo>
                  <a:lnTo>
                    <a:pt x="120" y="150"/>
                  </a:lnTo>
                  <a:lnTo>
                    <a:pt x="115" y="153"/>
                  </a:lnTo>
                  <a:lnTo>
                    <a:pt x="108" y="156"/>
                  </a:lnTo>
                  <a:lnTo>
                    <a:pt x="101" y="157"/>
                  </a:lnTo>
                  <a:lnTo>
                    <a:pt x="93" y="158"/>
                  </a:lnTo>
                  <a:lnTo>
                    <a:pt x="87" y="159"/>
                  </a:lnTo>
                  <a:lnTo>
                    <a:pt x="79" y="158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8" y="153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2"/>
                  </a:lnTo>
                  <a:lnTo>
                    <a:pt x="36" y="138"/>
                  </a:lnTo>
                  <a:lnTo>
                    <a:pt x="31" y="132"/>
                  </a:lnTo>
                  <a:lnTo>
                    <a:pt x="27" y="127"/>
                  </a:lnTo>
                  <a:lnTo>
                    <a:pt x="24" y="121"/>
                  </a:lnTo>
                  <a:lnTo>
                    <a:pt x="20" y="115"/>
                  </a:lnTo>
                  <a:lnTo>
                    <a:pt x="18" y="108"/>
                  </a:lnTo>
                  <a:lnTo>
                    <a:pt x="16" y="102"/>
                  </a:lnTo>
                  <a:lnTo>
                    <a:pt x="15" y="94"/>
                  </a:lnTo>
                  <a:lnTo>
                    <a:pt x="15" y="87"/>
                  </a:lnTo>
                  <a:lnTo>
                    <a:pt x="15" y="79"/>
                  </a:lnTo>
                  <a:lnTo>
                    <a:pt x="16" y="72"/>
                  </a:lnTo>
                  <a:lnTo>
                    <a:pt x="18" y="66"/>
                  </a:lnTo>
                  <a:lnTo>
                    <a:pt x="20" y="59"/>
                  </a:lnTo>
                  <a:lnTo>
                    <a:pt x="24" y="52"/>
                  </a:lnTo>
                  <a:lnTo>
                    <a:pt x="27" y="46"/>
                  </a:lnTo>
                  <a:lnTo>
                    <a:pt x="31" y="41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6" y="27"/>
                  </a:lnTo>
                  <a:lnTo>
                    <a:pt x="53" y="24"/>
                  </a:lnTo>
                  <a:lnTo>
                    <a:pt x="58" y="21"/>
                  </a:lnTo>
                  <a:lnTo>
                    <a:pt x="65" y="18"/>
                  </a:lnTo>
                  <a:lnTo>
                    <a:pt x="72" y="16"/>
                  </a:lnTo>
                  <a:lnTo>
                    <a:pt x="79" y="15"/>
                  </a:lnTo>
                  <a:lnTo>
                    <a:pt x="87" y="15"/>
                  </a:lnTo>
                  <a:lnTo>
                    <a:pt x="93" y="15"/>
                  </a:lnTo>
                  <a:lnTo>
                    <a:pt x="101" y="16"/>
                  </a:lnTo>
                  <a:lnTo>
                    <a:pt x="108" y="18"/>
                  </a:lnTo>
                  <a:lnTo>
                    <a:pt x="115" y="21"/>
                  </a:lnTo>
                  <a:lnTo>
                    <a:pt x="120" y="24"/>
                  </a:lnTo>
                  <a:lnTo>
                    <a:pt x="127" y="27"/>
                  </a:lnTo>
                  <a:lnTo>
                    <a:pt x="133" y="32"/>
                  </a:lnTo>
                  <a:lnTo>
                    <a:pt x="137" y="36"/>
                  </a:lnTo>
                  <a:lnTo>
                    <a:pt x="142" y="41"/>
                  </a:lnTo>
                  <a:lnTo>
                    <a:pt x="146" y="46"/>
                  </a:lnTo>
                  <a:lnTo>
                    <a:pt x="150" y="52"/>
                  </a:lnTo>
                  <a:lnTo>
                    <a:pt x="153" y="59"/>
                  </a:lnTo>
                  <a:lnTo>
                    <a:pt x="155" y="66"/>
                  </a:lnTo>
                  <a:lnTo>
                    <a:pt x="157" y="72"/>
                  </a:lnTo>
                  <a:lnTo>
                    <a:pt x="159" y="79"/>
                  </a:lnTo>
                  <a:lnTo>
                    <a:pt x="159" y="87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4" name="Freeform 125"/>
            <p:cNvSpPr>
              <a:spLocks noEditPoints="1"/>
            </p:cNvSpPr>
            <p:nvPr/>
          </p:nvSpPr>
          <p:spPr bwMode="auto">
            <a:xfrm>
              <a:off x="587347" y="3148010"/>
              <a:ext cx="61915" cy="61918"/>
            </a:xfrm>
            <a:custGeom>
              <a:avLst/>
              <a:gdLst/>
              <a:ahLst/>
              <a:cxnLst>
                <a:cxn ang="0">
                  <a:pos x="156" y="63"/>
                </a:cxn>
                <a:cxn ang="0">
                  <a:pos x="148" y="41"/>
                </a:cxn>
                <a:cxn ang="0">
                  <a:pos x="135" y="23"/>
                </a:cxn>
                <a:cxn ang="0">
                  <a:pos x="116" y="9"/>
                </a:cxn>
                <a:cxn ang="0">
                  <a:pos x="94" y="1"/>
                </a:cxn>
                <a:cxn ang="0">
                  <a:pos x="71" y="0"/>
                </a:cxn>
                <a:cxn ang="0">
                  <a:pos x="48" y="6"/>
                </a:cxn>
                <a:cxn ang="0">
                  <a:pos x="28" y="18"/>
                </a:cxn>
                <a:cxn ang="0">
                  <a:pos x="13" y="35"/>
                </a:cxn>
                <a:cxn ang="0">
                  <a:pos x="3" y="55"/>
                </a:cxn>
                <a:cxn ang="0">
                  <a:pos x="0" y="79"/>
                </a:cxn>
                <a:cxn ang="0">
                  <a:pos x="3" y="103"/>
                </a:cxn>
                <a:cxn ang="0">
                  <a:pos x="13" y="123"/>
                </a:cxn>
                <a:cxn ang="0">
                  <a:pos x="28" y="140"/>
                </a:cxn>
                <a:cxn ang="0">
                  <a:pos x="48" y="152"/>
                </a:cxn>
                <a:cxn ang="0">
                  <a:pos x="71" y="158"/>
                </a:cxn>
                <a:cxn ang="0">
                  <a:pos x="94" y="157"/>
                </a:cxn>
                <a:cxn ang="0">
                  <a:pos x="116" y="149"/>
                </a:cxn>
                <a:cxn ang="0">
                  <a:pos x="135" y="135"/>
                </a:cxn>
                <a:cxn ang="0">
                  <a:pos x="148" y="116"/>
                </a:cxn>
                <a:cxn ang="0">
                  <a:pos x="156" y="95"/>
                </a:cxn>
                <a:cxn ang="0">
                  <a:pos x="143" y="79"/>
                </a:cxn>
                <a:cxn ang="0">
                  <a:pos x="140" y="98"/>
                </a:cxn>
                <a:cxn ang="0">
                  <a:pos x="133" y="115"/>
                </a:cxn>
                <a:cxn ang="0">
                  <a:pos x="120" y="128"/>
                </a:cxn>
                <a:cxn ang="0">
                  <a:pos x="103" y="139"/>
                </a:cxn>
                <a:cxn ang="0">
                  <a:pos x="85" y="143"/>
                </a:cxn>
                <a:cxn ang="0">
                  <a:pos x="65" y="142"/>
                </a:cxn>
                <a:cxn ang="0">
                  <a:pos x="48" y="135"/>
                </a:cxn>
                <a:cxn ang="0">
                  <a:pos x="32" y="125"/>
                </a:cxn>
                <a:cxn ang="0">
                  <a:pos x="21" y="109"/>
                </a:cxn>
                <a:cxn ang="0">
                  <a:pos x="16" y="91"/>
                </a:cxn>
                <a:cxn ang="0">
                  <a:pos x="14" y="72"/>
                </a:cxn>
                <a:cxn ang="0">
                  <a:pos x="19" y="54"/>
                </a:cxn>
                <a:cxn ang="0">
                  <a:pos x="29" y="37"/>
                </a:cxn>
                <a:cxn ang="0">
                  <a:pos x="43" y="25"/>
                </a:cxn>
                <a:cxn ang="0">
                  <a:pos x="59" y="17"/>
                </a:cxn>
                <a:cxn ang="0">
                  <a:pos x="79" y="14"/>
                </a:cxn>
                <a:cxn ang="0">
                  <a:pos x="98" y="17"/>
                </a:cxn>
                <a:cxn ang="0">
                  <a:pos x="115" y="25"/>
                </a:cxn>
                <a:cxn ang="0">
                  <a:pos x="128" y="37"/>
                </a:cxn>
                <a:cxn ang="0">
                  <a:pos x="138" y="54"/>
                </a:cxn>
                <a:cxn ang="0">
                  <a:pos x="143" y="72"/>
                </a:cxn>
              </a:cxnLst>
              <a:rect l="0" t="0" r="r" b="b"/>
              <a:pathLst>
                <a:path w="157" h="158">
                  <a:moveTo>
                    <a:pt x="157" y="79"/>
                  </a:moveTo>
                  <a:lnTo>
                    <a:pt x="157" y="71"/>
                  </a:lnTo>
                  <a:lnTo>
                    <a:pt x="156" y="63"/>
                  </a:lnTo>
                  <a:lnTo>
                    <a:pt x="154" y="55"/>
                  </a:lnTo>
                  <a:lnTo>
                    <a:pt x="152" y="49"/>
                  </a:lnTo>
                  <a:lnTo>
                    <a:pt x="148" y="41"/>
                  </a:lnTo>
                  <a:lnTo>
                    <a:pt x="144" y="35"/>
                  </a:lnTo>
                  <a:lnTo>
                    <a:pt x="139" y="28"/>
                  </a:lnTo>
                  <a:lnTo>
                    <a:pt x="135" y="23"/>
                  </a:lnTo>
                  <a:lnTo>
                    <a:pt x="129" y="18"/>
                  </a:lnTo>
                  <a:lnTo>
                    <a:pt x="122" y="14"/>
                  </a:lnTo>
                  <a:lnTo>
                    <a:pt x="116" y="9"/>
                  </a:lnTo>
                  <a:lnTo>
                    <a:pt x="109" y="6"/>
                  </a:lnTo>
                  <a:lnTo>
                    <a:pt x="102" y="4"/>
                  </a:lnTo>
                  <a:lnTo>
                    <a:pt x="94" y="1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3" y="1"/>
                  </a:lnTo>
                  <a:lnTo>
                    <a:pt x="55" y="4"/>
                  </a:lnTo>
                  <a:lnTo>
                    <a:pt x="48" y="6"/>
                  </a:lnTo>
                  <a:lnTo>
                    <a:pt x="40" y="9"/>
                  </a:lnTo>
                  <a:lnTo>
                    <a:pt x="35" y="14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9" y="41"/>
                  </a:lnTo>
                  <a:lnTo>
                    <a:pt x="5" y="49"/>
                  </a:lnTo>
                  <a:lnTo>
                    <a:pt x="3" y="55"/>
                  </a:lnTo>
                  <a:lnTo>
                    <a:pt x="1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1" y="95"/>
                  </a:lnTo>
                  <a:lnTo>
                    <a:pt x="3" y="103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8" y="130"/>
                  </a:lnTo>
                  <a:lnTo>
                    <a:pt x="22" y="135"/>
                  </a:lnTo>
                  <a:lnTo>
                    <a:pt x="28" y="140"/>
                  </a:lnTo>
                  <a:lnTo>
                    <a:pt x="35" y="144"/>
                  </a:lnTo>
                  <a:lnTo>
                    <a:pt x="40" y="149"/>
                  </a:lnTo>
                  <a:lnTo>
                    <a:pt x="48" y="152"/>
                  </a:lnTo>
                  <a:lnTo>
                    <a:pt x="55" y="154"/>
                  </a:lnTo>
                  <a:lnTo>
                    <a:pt x="63" y="157"/>
                  </a:lnTo>
                  <a:lnTo>
                    <a:pt x="71" y="158"/>
                  </a:lnTo>
                  <a:lnTo>
                    <a:pt x="79" y="158"/>
                  </a:lnTo>
                  <a:lnTo>
                    <a:pt x="86" y="158"/>
                  </a:lnTo>
                  <a:lnTo>
                    <a:pt x="94" y="157"/>
                  </a:lnTo>
                  <a:lnTo>
                    <a:pt x="102" y="154"/>
                  </a:lnTo>
                  <a:lnTo>
                    <a:pt x="109" y="152"/>
                  </a:lnTo>
                  <a:lnTo>
                    <a:pt x="116" y="149"/>
                  </a:lnTo>
                  <a:lnTo>
                    <a:pt x="122" y="144"/>
                  </a:lnTo>
                  <a:lnTo>
                    <a:pt x="129" y="140"/>
                  </a:lnTo>
                  <a:lnTo>
                    <a:pt x="135" y="135"/>
                  </a:lnTo>
                  <a:lnTo>
                    <a:pt x="139" y="130"/>
                  </a:lnTo>
                  <a:lnTo>
                    <a:pt x="144" y="123"/>
                  </a:lnTo>
                  <a:lnTo>
                    <a:pt x="148" y="116"/>
                  </a:lnTo>
                  <a:lnTo>
                    <a:pt x="152" y="109"/>
                  </a:lnTo>
                  <a:lnTo>
                    <a:pt x="154" y="103"/>
                  </a:lnTo>
                  <a:lnTo>
                    <a:pt x="156" y="95"/>
                  </a:lnTo>
                  <a:lnTo>
                    <a:pt x="157" y="87"/>
                  </a:lnTo>
                  <a:lnTo>
                    <a:pt x="157" y="79"/>
                  </a:lnTo>
                  <a:close/>
                  <a:moveTo>
                    <a:pt x="143" y="79"/>
                  </a:moveTo>
                  <a:lnTo>
                    <a:pt x="143" y="86"/>
                  </a:lnTo>
                  <a:lnTo>
                    <a:pt x="142" y="91"/>
                  </a:lnTo>
                  <a:lnTo>
                    <a:pt x="140" y="98"/>
                  </a:lnTo>
                  <a:lnTo>
                    <a:pt x="138" y="104"/>
                  </a:lnTo>
                  <a:lnTo>
                    <a:pt x="135" y="109"/>
                  </a:lnTo>
                  <a:lnTo>
                    <a:pt x="133" y="115"/>
                  </a:lnTo>
                  <a:lnTo>
                    <a:pt x="128" y="119"/>
                  </a:lnTo>
                  <a:lnTo>
                    <a:pt x="125" y="125"/>
                  </a:lnTo>
                  <a:lnTo>
                    <a:pt x="120" y="128"/>
                  </a:lnTo>
                  <a:lnTo>
                    <a:pt x="115" y="133"/>
                  </a:lnTo>
                  <a:lnTo>
                    <a:pt x="109" y="135"/>
                  </a:lnTo>
                  <a:lnTo>
                    <a:pt x="103" y="139"/>
                  </a:lnTo>
                  <a:lnTo>
                    <a:pt x="98" y="141"/>
                  </a:lnTo>
                  <a:lnTo>
                    <a:pt x="92" y="142"/>
                  </a:lnTo>
                  <a:lnTo>
                    <a:pt x="85" y="143"/>
                  </a:lnTo>
                  <a:lnTo>
                    <a:pt x="79" y="143"/>
                  </a:lnTo>
                  <a:lnTo>
                    <a:pt x="72" y="143"/>
                  </a:lnTo>
                  <a:lnTo>
                    <a:pt x="65" y="142"/>
                  </a:lnTo>
                  <a:lnTo>
                    <a:pt x="59" y="141"/>
                  </a:lnTo>
                  <a:lnTo>
                    <a:pt x="54" y="139"/>
                  </a:lnTo>
                  <a:lnTo>
                    <a:pt x="48" y="135"/>
                  </a:lnTo>
                  <a:lnTo>
                    <a:pt x="43" y="133"/>
                  </a:lnTo>
                  <a:lnTo>
                    <a:pt x="37" y="128"/>
                  </a:lnTo>
                  <a:lnTo>
                    <a:pt x="32" y="125"/>
                  </a:lnTo>
                  <a:lnTo>
                    <a:pt x="29" y="119"/>
                  </a:lnTo>
                  <a:lnTo>
                    <a:pt x="25" y="115"/>
                  </a:lnTo>
                  <a:lnTo>
                    <a:pt x="21" y="109"/>
                  </a:lnTo>
                  <a:lnTo>
                    <a:pt x="19" y="104"/>
                  </a:lnTo>
                  <a:lnTo>
                    <a:pt x="17" y="98"/>
                  </a:lnTo>
                  <a:lnTo>
                    <a:pt x="16" y="91"/>
                  </a:lnTo>
                  <a:lnTo>
                    <a:pt x="14" y="86"/>
                  </a:lnTo>
                  <a:lnTo>
                    <a:pt x="13" y="79"/>
                  </a:lnTo>
                  <a:lnTo>
                    <a:pt x="14" y="72"/>
                  </a:lnTo>
                  <a:lnTo>
                    <a:pt x="16" y="65"/>
                  </a:lnTo>
                  <a:lnTo>
                    <a:pt x="17" y="60"/>
                  </a:lnTo>
                  <a:lnTo>
                    <a:pt x="19" y="54"/>
                  </a:lnTo>
                  <a:lnTo>
                    <a:pt x="21" y="47"/>
                  </a:lnTo>
                  <a:lnTo>
                    <a:pt x="25" y="43"/>
                  </a:lnTo>
                  <a:lnTo>
                    <a:pt x="29" y="37"/>
                  </a:lnTo>
                  <a:lnTo>
                    <a:pt x="32" y="33"/>
                  </a:lnTo>
                  <a:lnTo>
                    <a:pt x="37" y="29"/>
                  </a:lnTo>
                  <a:lnTo>
                    <a:pt x="43" y="25"/>
                  </a:lnTo>
                  <a:lnTo>
                    <a:pt x="48" y="22"/>
                  </a:lnTo>
                  <a:lnTo>
                    <a:pt x="54" y="19"/>
                  </a:lnTo>
                  <a:lnTo>
                    <a:pt x="59" y="17"/>
                  </a:lnTo>
                  <a:lnTo>
                    <a:pt x="65" y="16"/>
                  </a:lnTo>
                  <a:lnTo>
                    <a:pt x="72" y="15"/>
                  </a:lnTo>
                  <a:lnTo>
                    <a:pt x="79" y="14"/>
                  </a:lnTo>
                  <a:lnTo>
                    <a:pt x="85" y="15"/>
                  </a:lnTo>
                  <a:lnTo>
                    <a:pt x="92" y="16"/>
                  </a:lnTo>
                  <a:lnTo>
                    <a:pt x="98" y="17"/>
                  </a:lnTo>
                  <a:lnTo>
                    <a:pt x="103" y="19"/>
                  </a:lnTo>
                  <a:lnTo>
                    <a:pt x="109" y="22"/>
                  </a:lnTo>
                  <a:lnTo>
                    <a:pt x="115" y="25"/>
                  </a:lnTo>
                  <a:lnTo>
                    <a:pt x="120" y="29"/>
                  </a:lnTo>
                  <a:lnTo>
                    <a:pt x="125" y="33"/>
                  </a:lnTo>
                  <a:lnTo>
                    <a:pt x="128" y="37"/>
                  </a:lnTo>
                  <a:lnTo>
                    <a:pt x="133" y="43"/>
                  </a:lnTo>
                  <a:lnTo>
                    <a:pt x="135" y="47"/>
                  </a:lnTo>
                  <a:lnTo>
                    <a:pt x="138" y="54"/>
                  </a:lnTo>
                  <a:lnTo>
                    <a:pt x="140" y="60"/>
                  </a:lnTo>
                  <a:lnTo>
                    <a:pt x="142" y="65"/>
                  </a:lnTo>
                  <a:lnTo>
                    <a:pt x="143" y="72"/>
                  </a:lnTo>
                  <a:lnTo>
                    <a:pt x="143" y="79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5" name="Freeform 126"/>
            <p:cNvSpPr>
              <a:spLocks noEditPoints="1"/>
            </p:cNvSpPr>
            <p:nvPr/>
          </p:nvSpPr>
          <p:spPr bwMode="auto">
            <a:xfrm>
              <a:off x="588935" y="3151186"/>
              <a:ext cx="57153" cy="57155"/>
            </a:xfrm>
            <a:custGeom>
              <a:avLst/>
              <a:gdLst/>
              <a:ahLst/>
              <a:cxnLst>
                <a:cxn ang="0">
                  <a:pos x="142" y="64"/>
                </a:cxn>
                <a:cxn ang="0">
                  <a:pos x="140" y="51"/>
                </a:cxn>
                <a:cxn ang="0">
                  <a:pos x="135" y="37"/>
                </a:cxn>
                <a:cxn ang="0">
                  <a:pos x="127" y="26"/>
                </a:cxn>
                <a:cxn ang="0">
                  <a:pos x="118" y="17"/>
                </a:cxn>
                <a:cxn ang="0">
                  <a:pos x="105" y="9"/>
                </a:cxn>
                <a:cxn ang="0">
                  <a:pos x="93" y="3"/>
                </a:cxn>
                <a:cxn ang="0">
                  <a:pos x="78" y="0"/>
                </a:cxn>
                <a:cxn ang="0">
                  <a:pos x="64" y="0"/>
                </a:cxn>
                <a:cxn ang="0">
                  <a:pos x="50" y="3"/>
                </a:cxn>
                <a:cxn ang="0">
                  <a:pos x="38" y="9"/>
                </a:cxn>
                <a:cxn ang="0">
                  <a:pos x="25" y="17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51"/>
                </a:cxn>
                <a:cxn ang="0">
                  <a:pos x="0" y="64"/>
                </a:cxn>
                <a:cxn ang="0">
                  <a:pos x="0" y="79"/>
                </a:cxn>
                <a:cxn ang="0">
                  <a:pos x="3" y="93"/>
                </a:cxn>
                <a:cxn ang="0">
                  <a:pos x="9" y="106"/>
                </a:cxn>
                <a:cxn ang="0">
                  <a:pos x="16" y="117"/>
                </a:cxn>
                <a:cxn ang="0">
                  <a:pos x="25" y="127"/>
                </a:cxn>
                <a:cxn ang="0">
                  <a:pos x="38" y="135"/>
                </a:cxn>
                <a:cxn ang="0">
                  <a:pos x="50" y="141"/>
                </a:cxn>
                <a:cxn ang="0">
                  <a:pos x="64" y="143"/>
                </a:cxn>
                <a:cxn ang="0">
                  <a:pos x="78" y="143"/>
                </a:cxn>
                <a:cxn ang="0">
                  <a:pos x="93" y="141"/>
                </a:cxn>
                <a:cxn ang="0">
                  <a:pos x="105" y="135"/>
                </a:cxn>
                <a:cxn ang="0">
                  <a:pos x="118" y="127"/>
                </a:cxn>
                <a:cxn ang="0">
                  <a:pos x="127" y="117"/>
                </a:cxn>
                <a:cxn ang="0">
                  <a:pos x="135" y="106"/>
                </a:cxn>
                <a:cxn ang="0">
                  <a:pos x="140" y="93"/>
                </a:cxn>
                <a:cxn ang="0">
                  <a:pos x="142" y="79"/>
                </a:cxn>
                <a:cxn ang="0">
                  <a:pos x="129" y="72"/>
                </a:cxn>
                <a:cxn ang="0">
                  <a:pos x="128" y="83"/>
                </a:cxn>
                <a:cxn ang="0">
                  <a:pos x="124" y="94"/>
                </a:cxn>
                <a:cxn ang="0">
                  <a:pos x="112" y="112"/>
                </a:cxn>
                <a:cxn ang="0">
                  <a:pos x="94" y="125"/>
                </a:cxn>
                <a:cxn ang="0">
                  <a:pos x="83" y="128"/>
                </a:cxn>
                <a:cxn ang="0">
                  <a:pos x="72" y="129"/>
                </a:cxn>
                <a:cxn ang="0">
                  <a:pos x="60" y="128"/>
                </a:cxn>
                <a:cxn ang="0">
                  <a:pos x="49" y="125"/>
                </a:cxn>
                <a:cxn ang="0">
                  <a:pos x="31" y="112"/>
                </a:cxn>
                <a:cxn ang="0">
                  <a:pos x="19" y="94"/>
                </a:cxn>
                <a:cxn ang="0">
                  <a:pos x="15" y="83"/>
                </a:cxn>
                <a:cxn ang="0">
                  <a:pos x="14" y="72"/>
                </a:cxn>
                <a:cxn ang="0">
                  <a:pos x="15" y="61"/>
                </a:cxn>
                <a:cxn ang="0">
                  <a:pos x="19" y="49"/>
                </a:cxn>
                <a:cxn ang="0">
                  <a:pos x="31" y="31"/>
                </a:cxn>
                <a:cxn ang="0">
                  <a:pos x="49" y="19"/>
                </a:cxn>
                <a:cxn ang="0">
                  <a:pos x="60" y="16"/>
                </a:cxn>
                <a:cxn ang="0">
                  <a:pos x="72" y="15"/>
                </a:cxn>
                <a:cxn ang="0">
                  <a:pos x="83" y="16"/>
                </a:cxn>
                <a:cxn ang="0">
                  <a:pos x="94" y="19"/>
                </a:cxn>
                <a:cxn ang="0">
                  <a:pos x="112" y="31"/>
                </a:cxn>
                <a:cxn ang="0">
                  <a:pos x="124" y="49"/>
                </a:cxn>
                <a:cxn ang="0">
                  <a:pos x="128" y="61"/>
                </a:cxn>
                <a:cxn ang="0">
                  <a:pos x="129" y="72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lnTo>
                    <a:pt x="142" y="64"/>
                  </a:lnTo>
                  <a:lnTo>
                    <a:pt x="142" y="57"/>
                  </a:lnTo>
                  <a:lnTo>
                    <a:pt x="140" y="51"/>
                  </a:lnTo>
                  <a:lnTo>
                    <a:pt x="138" y="44"/>
                  </a:lnTo>
                  <a:lnTo>
                    <a:pt x="135" y="37"/>
                  </a:lnTo>
                  <a:lnTo>
                    <a:pt x="131" y="31"/>
                  </a:lnTo>
                  <a:lnTo>
                    <a:pt x="127" y="26"/>
                  </a:lnTo>
                  <a:lnTo>
                    <a:pt x="122" y="21"/>
                  </a:lnTo>
                  <a:lnTo>
                    <a:pt x="118" y="17"/>
                  </a:lnTo>
                  <a:lnTo>
                    <a:pt x="112" y="12"/>
                  </a:lnTo>
                  <a:lnTo>
                    <a:pt x="105" y="9"/>
                  </a:lnTo>
                  <a:lnTo>
                    <a:pt x="100" y="6"/>
                  </a:lnTo>
                  <a:lnTo>
                    <a:pt x="93" y="3"/>
                  </a:lnTo>
                  <a:lnTo>
                    <a:pt x="86" y="1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50" y="3"/>
                  </a:lnTo>
                  <a:lnTo>
                    <a:pt x="43" y="6"/>
                  </a:lnTo>
                  <a:lnTo>
                    <a:pt x="38" y="9"/>
                  </a:lnTo>
                  <a:lnTo>
                    <a:pt x="31" y="12"/>
                  </a:lnTo>
                  <a:lnTo>
                    <a:pt x="25" y="17"/>
                  </a:lnTo>
                  <a:lnTo>
                    <a:pt x="21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4"/>
                  </a:lnTo>
                  <a:lnTo>
                    <a:pt x="3" y="51"/>
                  </a:lnTo>
                  <a:lnTo>
                    <a:pt x="1" y="57"/>
                  </a:lnTo>
                  <a:lnTo>
                    <a:pt x="0" y="64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1" y="87"/>
                  </a:lnTo>
                  <a:lnTo>
                    <a:pt x="3" y="93"/>
                  </a:lnTo>
                  <a:lnTo>
                    <a:pt x="5" y="100"/>
                  </a:lnTo>
                  <a:lnTo>
                    <a:pt x="9" y="106"/>
                  </a:lnTo>
                  <a:lnTo>
                    <a:pt x="12" y="112"/>
                  </a:lnTo>
                  <a:lnTo>
                    <a:pt x="16" y="117"/>
                  </a:lnTo>
                  <a:lnTo>
                    <a:pt x="21" y="123"/>
                  </a:lnTo>
                  <a:lnTo>
                    <a:pt x="25" y="127"/>
                  </a:lnTo>
                  <a:lnTo>
                    <a:pt x="31" y="132"/>
                  </a:lnTo>
                  <a:lnTo>
                    <a:pt x="38" y="135"/>
                  </a:lnTo>
                  <a:lnTo>
                    <a:pt x="43" y="138"/>
                  </a:lnTo>
                  <a:lnTo>
                    <a:pt x="50" y="141"/>
                  </a:lnTo>
                  <a:lnTo>
                    <a:pt x="57" y="142"/>
                  </a:lnTo>
                  <a:lnTo>
                    <a:pt x="64" y="143"/>
                  </a:lnTo>
                  <a:lnTo>
                    <a:pt x="72" y="144"/>
                  </a:lnTo>
                  <a:lnTo>
                    <a:pt x="78" y="143"/>
                  </a:lnTo>
                  <a:lnTo>
                    <a:pt x="86" y="142"/>
                  </a:lnTo>
                  <a:lnTo>
                    <a:pt x="93" y="141"/>
                  </a:lnTo>
                  <a:lnTo>
                    <a:pt x="100" y="138"/>
                  </a:lnTo>
                  <a:lnTo>
                    <a:pt x="105" y="135"/>
                  </a:lnTo>
                  <a:lnTo>
                    <a:pt x="112" y="132"/>
                  </a:lnTo>
                  <a:lnTo>
                    <a:pt x="118" y="127"/>
                  </a:lnTo>
                  <a:lnTo>
                    <a:pt x="122" y="123"/>
                  </a:lnTo>
                  <a:lnTo>
                    <a:pt x="127" y="117"/>
                  </a:lnTo>
                  <a:lnTo>
                    <a:pt x="131" y="112"/>
                  </a:lnTo>
                  <a:lnTo>
                    <a:pt x="135" y="106"/>
                  </a:lnTo>
                  <a:lnTo>
                    <a:pt x="138" y="100"/>
                  </a:lnTo>
                  <a:lnTo>
                    <a:pt x="140" y="93"/>
                  </a:lnTo>
                  <a:lnTo>
                    <a:pt x="142" y="87"/>
                  </a:lnTo>
                  <a:lnTo>
                    <a:pt x="142" y="79"/>
                  </a:lnTo>
                  <a:lnTo>
                    <a:pt x="144" y="72"/>
                  </a:lnTo>
                  <a:close/>
                  <a:moveTo>
                    <a:pt x="129" y="72"/>
                  </a:moveTo>
                  <a:lnTo>
                    <a:pt x="129" y="78"/>
                  </a:lnTo>
                  <a:lnTo>
                    <a:pt x="128" y="83"/>
                  </a:lnTo>
                  <a:lnTo>
                    <a:pt x="127" y="89"/>
                  </a:lnTo>
                  <a:lnTo>
                    <a:pt x="124" y="94"/>
                  </a:lnTo>
                  <a:lnTo>
                    <a:pt x="119" y="103"/>
                  </a:lnTo>
                  <a:lnTo>
                    <a:pt x="112" y="112"/>
                  </a:lnTo>
                  <a:lnTo>
                    <a:pt x="104" y="119"/>
                  </a:lnTo>
                  <a:lnTo>
                    <a:pt x="94" y="125"/>
                  </a:lnTo>
                  <a:lnTo>
                    <a:pt x="88" y="127"/>
                  </a:lnTo>
                  <a:lnTo>
                    <a:pt x="83" y="128"/>
                  </a:lnTo>
                  <a:lnTo>
                    <a:pt x="77" y="129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0" y="128"/>
                  </a:lnTo>
                  <a:lnTo>
                    <a:pt x="55" y="127"/>
                  </a:lnTo>
                  <a:lnTo>
                    <a:pt x="49" y="125"/>
                  </a:lnTo>
                  <a:lnTo>
                    <a:pt x="39" y="119"/>
                  </a:lnTo>
                  <a:lnTo>
                    <a:pt x="31" y="112"/>
                  </a:lnTo>
                  <a:lnTo>
                    <a:pt x="24" y="103"/>
                  </a:lnTo>
                  <a:lnTo>
                    <a:pt x="19" y="94"/>
                  </a:lnTo>
                  <a:lnTo>
                    <a:pt x="16" y="89"/>
                  </a:lnTo>
                  <a:lnTo>
                    <a:pt x="15" y="83"/>
                  </a:lnTo>
                  <a:lnTo>
                    <a:pt x="14" y="78"/>
                  </a:lnTo>
                  <a:lnTo>
                    <a:pt x="14" y="72"/>
                  </a:lnTo>
                  <a:lnTo>
                    <a:pt x="14" y="66"/>
                  </a:lnTo>
                  <a:lnTo>
                    <a:pt x="15" y="61"/>
                  </a:lnTo>
                  <a:lnTo>
                    <a:pt x="16" y="55"/>
                  </a:lnTo>
                  <a:lnTo>
                    <a:pt x="19" y="49"/>
                  </a:lnTo>
                  <a:lnTo>
                    <a:pt x="24" y="39"/>
                  </a:lnTo>
                  <a:lnTo>
                    <a:pt x="31" y="31"/>
                  </a:lnTo>
                  <a:lnTo>
                    <a:pt x="39" y="25"/>
                  </a:lnTo>
                  <a:lnTo>
                    <a:pt x="49" y="19"/>
                  </a:lnTo>
                  <a:lnTo>
                    <a:pt x="55" y="17"/>
                  </a:lnTo>
                  <a:lnTo>
                    <a:pt x="60" y="16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7" y="15"/>
                  </a:lnTo>
                  <a:lnTo>
                    <a:pt x="83" y="16"/>
                  </a:lnTo>
                  <a:lnTo>
                    <a:pt x="88" y="17"/>
                  </a:lnTo>
                  <a:lnTo>
                    <a:pt x="94" y="19"/>
                  </a:lnTo>
                  <a:lnTo>
                    <a:pt x="104" y="25"/>
                  </a:lnTo>
                  <a:lnTo>
                    <a:pt x="112" y="31"/>
                  </a:lnTo>
                  <a:lnTo>
                    <a:pt x="119" y="39"/>
                  </a:lnTo>
                  <a:lnTo>
                    <a:pt x="124" y="49"/>
                  </a:lnTo>
                  <a:lnTo>
                    <a:pt x="127" y="55"/>
                  </a:lnTo>
                  <a:lnTo>
                    <a:pt x="128" y="61"/>
                  </a:lnTo>
                  <a:lnTo>
                    <a:pt x="129" y="66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6" name="Freeform 127"/>
            <p:cNvSpPr>
              <a:spLocks noEditPoints="1"/>
            </p:cNvSpPr>
            <p:nvPr/>
          </p:nvSpPr>
          <p:spPr bwMode="auto">
            <a:xfrm>
              <a:off x="592110" y="3152773"/>
              <a:ext cx="50802" cy="52392"/>
            </a:xfrm>
            <a:custGeom>
              <a:avLst/>
              <a:gdLst/>
              <a:ahLst/>
              <a:cxnLst>
                <a:cxn ang="0">
                  <a:pos x="130" y="58"/>
                </a:cxn>
                <a:cxn ang="0">
                  <a:pos x="127" y="46"/>
                </a:cxn>
                <a:cxn ang="0">
                  <a:pos x="123" y="33"/>
                </a:cxn>
                <a:cxn ang="0">
                  <a:pos x="115" y="23"/>
                </a:cxn>
                <a:cxn ang="0">
                  <a:pos x="107" y="15"/>
                </a:cxn>
                <a:cxn ang="0">
                  <a:pos x="96" y="8"/>
                </a:cxn>
                <a:cxn ang="0">
                  <a:pos x="85" y="3"/>
                </a:cxn>
                <a:cxn ang="0">
                  <a:pos x="72" y="1"/>
                </a:cxn>
                <a:cxn ang="0">
                  <a:pos x="59" y="1"/>
                </a:cxn>
                <a:cxn ang="0">
                  <a:pos x="46" y="3"/>
                </a:cxn>
                <a:cxn ang="0">
                  <a:pos x="35" y="8"/>
                </a:cxn>
                <a:cxn ang="0">
                  <a:pos x="24" y="15"/>
                </a:cxn>
                <a:cxn ang="0">
                  <a:pos x="16" y="23"/>
                </a:cxn>
                <a:cxn ang="0">
                  <a:pos x="8" y="33"/>
                </a:cxn>
                <a:cxn ang="0">
                  <a:pos x="4" y="46"/>
                </a:cxn>
                <a:cxn ang="0">
                  <a:pos x="1" y="58"/>
                </a:cxn>
                <a:cxn ang="0">
                  <a:pos x="1" y="72"/>
                </a:cxn>
                <a:cxn ang="0">
                  <a:pos x="4" y="84"/>
                </a:cxn>
                <a:cxn ang="0">
                  <a:pos x="8" y="95"/>
                </a:cxn>
                <a:cxn ang="0">
                  <a:pos x="16" y="105"/>
                </a:cxn>
                <a:cxn ang="0">
                  <a:pos x="24" y="114"/>
                </a:cxn>
                <a:cxn ang="0">
                  <a:pos x="35" y="121"/>
                </a:cxn>
                <a:cxn ang="0">
                  <a:pos x="46" y="127"/>
                </a:cxn>
                <a:cxn ang="0">
                  <a:pos x="59" y="129"/>
                </a:cxn>
                <a:cxn ang="0">
                  <a:pos x="72" y="129"/>
                </a:cxn>
                <a:cxn ang="0">
                  <a:pos x="85" y="127"/>
                </a:cxn>
                <a:cxn ang="0">
                  <a:pos x="96" y="121"/>
                </a:cxn>
                <a:cxn ang="0">
                  <a:pos x="107" y="114"/>
                </a:cxn>
                <a:cxn ang="0">
                  <a:pos x="115" y="105"/>
                </a:cxn>
                <a:cxn ang="0">
                  <a:pos x="123" y="95"/>
                </a:cxn>
                <a:cxn ang="0">
                  <a:pos x="127" y="84"/>
                </a:cxn>
                <a:cxn ang="0">
                  <a:pos x="130" y="72"/>
                </a:cxn>
                <a:cxn ang="0">
                  <a:pos x="116" y="65"/>
                </a:cxn>
                <a:cxn ang="0">
                  <a:pos x="112" y="84"/>
                </a:cxn>
                <a:cxn ang="0">
                  <a:pos x="102" y="100"/>
                </a:cxn>
                <a:cxn ang="0">
                  <a:pos x="85" y="111"/>
                </a:cxn>
                <a:cxn ang="0">
                  <a:pos x="66" y="116"/>
                </a:cxn>
                <a:cxn ang="0">
                  <a:pos x="46" y="111"/>
                </a:cxn>
                <a:cxn ang="0">
                  <a:pos x="30" y="100"/>
                </a:cxn>
                <a:cxn ang="0">
                  <a:pos x="19" y="84"/>
                </a:cxn>
                <a:cxn ang="0">
                  <a:pos x="15" y="65"/>
                </a:cxn>
                <a:cxn ang="0">
                  <a:pos x="19" y="45"/>
                </a:cxn>
                <a:cxn ang="0">
                  <a:pos x="30" y="29"/>
                </a:cxn>
                <a:cxn ang="0">
                  <a:pos x="46" y="19"/>
                </a:cxn>
                <a:cxn ang="0">
                  <a:pos x="66" y="14"/>
                </a:cxn>
                <a:cxn ang="0">
                  <a:pos x="85" y="19"/>
                </a:cxn>
                <a:cxn ang="0">
                  <a:pos x="102" y="29"/>
                </a:cxn>
                <a:cxn ang="0">
                  <a:pos x="112" y="45"/>
                </a:cxn>
                <a:cxn ang="0">
                  <a:pos x="116" y="65"/>
                </a:cxn>
              </a:cxnLst>
              <a:rect l="0" t="0" r="r" b="b"/>
              <a:pathLst>
                <a:path w="130" h="129">
                  <a:moveTo>
                    <a:pt x="130" y="65"/>
                  </a:moveTo>
                  <a:lnTo>
                    <a:pt x="130" y="58"/>
                  </a:lnTo>
                  <a:lnTo>
                    <a:pt x="129" y="51"/>
                  </a:lnTo>
                  <a:lnTo>
                    <a:pt x="127" y="46"/>
                  </a:lnTo>
                  <a:lnTo>
                    <a:pt x="125" y="40"/>
                  </a:lnTo>
                  <a:lnTo>
                    <a:pt x="123" y="33"/>
                  </a:lnTo>
                  <a:lnTo>
                    <a:pt x="120" y="29"/>
                  </a:lnTo>
                  <a:lnTo>
                    <a:pt x="115" y="23"/>
                  </a:lnTo>
                  <a:lnTo>
                    <a:pt x="112" y="19"/>
                  </a:lnTo>
                  <a:lnTo>
                    <a:pt x="107" y="15"/>
                  </a:lnTo>
                  <a:lnTo>
                    <a:pt x="102" y="11"/>
                  </a:lnTo>
                  <a:lnTo>
                    <a:pt x="96" y="8"/>
                  </a:lnTo>
                  <a:lnTo>
                    <a:pt x="90" y="5"/>
                  </a:lnTo>
                  <a:lnTo>
                    <a:pt x="85" y="3"/>
                  </a:lnTo>
                  <a:lnTo>
                    <a:pt x="79" y="2"/>
                  </a:lnTo>
                  <a:lnTo>
                    <a:pt x="72" y="1"/>
                  </a:lnTo>
                  <a:lnTo>
                    <a:pt x="66" y="0"/>
                  </a:lnTo>
                  <a:lnTo>
                    <a:pt x="59" y="1"/>
                  </a:lnTo>
                  <a:lnTo>
                    <a:pt x="52" y="2"/>
                  </a:lnTo>
                  <a:lnTo>
                    <a:pt x="46" y="3"/>
                  </a:lnTo>
                  <a:lnTo>
                    <a:pt x="41" y="5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6" y="23"/>
                  </a:lnTo>
                  <a:lnTo>
                    <a:pt x="12" y="29"/>
                  </a:lnTo>
                  <a:lnTo>
                    <a:pt x="8" y="33"/>
                  </a:lnTo>
                  <a:lnTo>
                    <a:pt x="6" y="40"/>
                  </a:lnTo>
                  <a:lnTo>
                    <a:pt x="4" y="46"/>
                  </a:lnTo>
                  <a:lnTo>
                    <a:pt x="3" y="51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3" y="77"/>
                  </a:lnTo>
                  <a:lnTo>
                    <a:pt x="4" y="84"/>
                  </a:lnTo>
                  <a:lnTo>
                    <a:pt x="6" y="90"/>
                  </a:lnTo>
                  <a:lnTo>
                    <a:pt x="8" y="95"/>
                  </a:lnTo>
                  <a:lnTo>
                    <a:pt x="12" y="101"/>
                  </a:lnTo>
                  <a:lnTo>
                    <a:pt x="16" y="105"/>
                  </a:lnTo>
                  <a:lnTo>
                    <a:pt x="19" y="111"/>
                  </a:lnTo>
                  <a:lnTo>
                    <a:pt x="24" y="114"/>
                  </a:lnTo>
                  <a:lnTo>
                    <a:pt x="30" y="119"/>
                  </a:lnTo>
                  <a:lnTo>
                    <a:pt x="35" y="121"/>
                  </a:lnTo>
                  <a:lnTo>
                    <a:pt x="41" y="125"/>
                  </a:lnTo>
                  <a:lnTo>
                    <a:pt x="46" y="127"/>
                  </a:lnTo>
                  <a:lnTo>
                    <a:pt x="52" y="128"/>
                  </a:lnTo>
                  <a:lnTo>
                    <a:pt x="59" y="129"/>
                  </a:lnTo>
                  <a:lnTo>
                    <a:pt x="66" y="129"/>
                  </a:lnTo>
                  <a:lnTo>
                    <a:pt x="72" y="129"/>
                  </a:lnTo>
                  <a:lnTo>
                    <a:pt x="79" y="128"/>
                  </a:lnTo>
                  <a:lnTo>
                    <a:pt x="85" y="127"/>
                  </a:lnTo>
                  <a:lnTo>
                    <a:pt x="90" y="125"/>
                  </a:lnTo>
                  <a:lnTo>
                    <a:pt x="96" y="121"/>
                  </a:lnTo>
                  <a:lnTo>
                    <a:pt x="102" y="119"/>
                  </a:lnTo>
                  <a:lnTo>
                    <a:pt x="107" y="114"/>
                  </a:lnTo>
                  <a:lnTo>
                    <a:pt x="112" y="111"/>
                  </a:lnTo>
                  <a:lnTo>
                    <a:pt x="115" y="105"/>
                  </a:lnTo>
                  <a:lnTo>
                    <a:pt x="120" y="101"/>
                  </a:lnTo>
                  <a:lnTo>
                    <a:pt x="123" y="95"/>
                  </a:lnTo>
                  <a:lnTo>
                    <a:pt x="125" y="90"/>
                  </a:lnTo>
                  <a:lnTo>
                    <a:pt x="127" y="84"/>
                  </a:lnTo>
                  <a:lnTo>
                    <a:pt x="129" y="77"/>
                  </a:lnTo>
                  <a:lnTo>
                    <a:pt x="130" y="72"/>
                  </a:lnTo>
                  <a:lnTo>
                    <a:pt x="130" y="65"/>
                  </a:lnTo>
                  <a:close/>
                  <a:moveTo>
                    <a:pt x="116" y="65"/>
                  </a:moveTo>
                  <a:lnTo>
                    <a:pt x="115" y="75"/>
                  </a:lnTo>
                  <a:lnTo>
                    <a:pt x="112" y="84"/>
                  </a:lnTo>
                  <a:lnTo>
                    <a:pt x="107" y="93"/>
                  </a:lnTo>
                  <a:lnTo>
                    <a:pt x="102" y="100"/>
                  </a:lnTo>
                  <a:lnTo>
                    <a:pt x="94" y="107"/>
                  </a:lnTo>
                  <a:lnTo>
                    <a:pt x="85" y="111"/>
                  </a:lnTo>
                  <a:lnTo>
                    <a:pt x="76" y="114"/>
                  </a:lnTo>
                  <a:lnTo>
                    <a:pt x="66" y="116"/>
                  </a:lnTo>
                  <a:lnTo>
                    <a:pt x="55" y="114"/>
                  </a:lnTo>
                  <a:lnTo>
                    <a:pt x="46" y="111"/>
                  </a:lnTo>
                  <a:lnTo>
                    <a:pt x="37" y="107"/>
                  </a:lnTo>
                  <a:lnTo>
                    <a:pt x="30" y="100"/>
                  </a:lnTo>
                  <a:lnTo>
                    <a:pt x="24" y="93"/>
                  </a:lnTo>
                  <a:lnTo>
                    <a:pt x="19" y="84"/>
                  </a:lnTo>
                  <a:lnTo>
                    <a:pt x="16" y="75"/>
                  </a:lnTo>
                  <a:lnTo>
                    <a:pt x="15" y="65"/>
                  </a:lnTo>
                  <a:lnTo>
                    <a:pt x="16" y="55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29"/>
                  </a:lnTo>
                  <a:lnTo>
                    <a:pt x="37" y="23"/>
                  </a:lnTo>
                  <a:lnTo>
                    <a:pt x="46" y="19"/>
                  </a:lnTo>
                  <a:lnTo>
                    <a:pt x="55" y="15"/>
                  </a:lnTo>
                  <a:lnTo>
                    <a:pt x="66" y="14"/>
                  </a:lnTo>
                  <a:lnTo>
                    <a:pt x="76" y="15"/>
                  </a:lnTo>
                  <a:lnTo>
                    <a:pt x="85" y="19"/>
                  </a:lnTo>
                  <a:lnTo>
                    <a:pt x="94" y="23"/>
                  </a:lnTo>
                  <a:lnTo>
                    <a:pt x="102" y="29"/>
                  </a:lnTo>
                  <a:lnTo>
                    <a:pt x="107" y="37"/>
                  </a:lnTo>
                  <a:lnTo>
                    <a:pt x="112" y="45"/>
                  </a:lnTo>
                  <a:lnTo>
                    <a:pt x="115" y="55"/>
                  </a:lnTo>
                  <a:lnTo>
                    <a:pt x="116" y="65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7" name="Freeform 128"/>
            <p:cNvSpPr>
              <a:spLocks noEditPoints="1"/>
            </p:cNvSpPr>
            <p:nvPr/>
          </p:nvSpPr>
          <p:spPr bwMode="auto">
            <a:xfrm>
              <a:off x="595285" y="3155949"/>
              <a:ext cx="46040" cy="46042"/>
            </a:xfrm>
            <a:custGeom>
              <a:avLst/>
              <a:gdLst/>
              <a:ahLst/>
              <a:cxnLst>
                <a:cxn ang="0">
                  <a:pos x="115" y="51"/>
                </a:cxn>
                <a:cxn ang="0">
                  <a:pos x="113" y="40"/>
                </a:cxn>
                <a:cxn ang="0">
                  <a:pos x="105" y="24"/>
                </a:cxn>
                <a:cxn ang="0">
                  <a:pos x="90" y="10"/>
                </a:cxn>
                <a:cxn ang="0">
                  <a:pos x="74" y="2"/>
                </a:cxn>
                <a:cxn ang="0">
                  <a:pos x="63" y="0"/>
                </a:cxn>
                <a:cxn ang="0">
                  <a:pos x="52" y="0"/>
                </a:cxn>
                <a:cxn ang="0">
                  <a:pos x="41" y="2"/>
                </a:cxn>
                <a:cxn ang="0">
                  <a:pos x="25" y="10"/>
                </a:cxn>
                <a:cxn ang="0">
                  <a:pos x="10" y="24"/>
                </a:cxn>
                <a:cxn ang="0">
                  <a:pos x="2" y="40"/>
                </a:cxn>
                <a:cxn ang="0">
                  <a:pos x="0" y="51"/>
                </a:cxn>
                <a:cxn ang="0">
                  <a:pos x="0" y="63"/>
                </a:cxn>
                <a:cxn ang="0">
                  <a:pos x="2" y="74"/>
                </a:cxn>
                <a:cxn ang="0">
                  <a:pos x="10" y="88"/>
                </a:cxn>
                <a:cxn ang="0">
                  <a:pos x="25" y="104"/>
                </a:cxn>
                <a:cxn ang="0">
                  <a:pos x="41" y="112"/>
                </a:cxn>
                <a:cxn ang="0">
                  <a:pos x="52" y="114"/>
                </a:cxn>
                <a:cxn ang="0">
                  <a:pos x="63" y="114"/>
                </a:cxn>
                <a:cxn ang="0">
                  <a:pos x="74" y="112"/>
                </a:cxn>
                <a:cxn ang="0">
                  <a:pos x="90" y="104"/>
                </a:cxn>
                <a:cxn ang="0">
                  <a:pos x="105" y="88"/>
                </a:cxn>
                <a:cxn ang="0">
                  <a:pos x="113" y="74"/>
                </a:cxn>
                <a:cxn ang="0">
                  <a:pos x="115" y="63"/>
                </a:cxn>
                <a:cxn ang="0">
                  <a:pos x="100" y="57"/>
                </a:cxn>
                <a:cxn ang="0">
                  <a:pos x="97" y="74"/>
                </a:cxn>
                <a:cxn ang="0">
                  <a:pos x="88" y="87"/>
                </a:cxn>
                <a:cxn ang="0">
                  <a:pos x="74" y="96"/>
                </a:cxn>
                <a:cxn ang="0">
                  <a:pos x="58" y="100"/>
                </a:cxn>
                <a:cxn ang="0">
                  <a:pos x="41" y="96"/>
                </a:cxn>
                <a:cxn ang="0">
                  <a:pos x="27" y="87"/>
                </a:cxn>
                <a:cxn ang="0">
                  <a:pos x="18" y="74"/>
                </a:cxn>
                <a:cxn ang="0">
                  <a:pos x="15" y="57"/>
                </a:cxn>
                <a:cxn ang="0">
                  <a:pos x="18" y="40"/>
                </a:cxn>
                <a:cxn ang="0">
                  <a:pos x="27" y="27"/>
                </a:cxn>
                <a:cxn ang="0">
                  <a:pos x="41" y="18"/>
                </a:cxn>
                <a:cxn ang="0">
                  <a:pos x="58" y="14"/>
                </a:cxn>
                <a:cxn ang="0">
                  <a:pos x="74" y="18"/>
                </a:cxn>
                <a:cxn ang="0">
                  <a:pos x="88" y="27"/>
                </a:cxn>
                <a:cxn ang="0">
                  <a:pos x="97" y="40"/>
                </a:cxn>
                <a:cxn ang="0">
                  <a:pos x="100" y="57"/>
                </a:cxn>
              </a:cxnLst>
              <a:rect l="0" t="0" r="r" b="b"/>
              <a:pathLst>
                <a:path w="115" h="114">
                  <a:moveTo>
                    <a:pt x="115" y="57"/>
                  </a:moveTo>
                  <a:lnTo>
                    <a:pt x="115" y="51"/>
                  </a:lnTo>
                  <a:lnTo>
                    <a:pt x="114" y="46"/>
                  </a:lnTo>
                  <a:lnTo>
                    <a:pt x="113" y="40"/>
                  </a:lnTo>
                  <a:lnTo>
                    <a:pt x="110" y="34"/>
                  </a:lnTo>
                  <a:lnTo>
                    <a:pt x="105" y="24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0" y="4"/>
                  </a:lnTo>
                  <a:lnTo>
                    <a:pt x="74" y="2"/>
                  </a:lnTo>
                  <a:lnTo>
                    <a:pt x="69" y="1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6" y="1"/>
                  </a:lnTo>
                  <a:lnTo>
                    <a:pt x="41" y="2"/>
                  </a:lnTo>
                  <a:lnTo>
                    <a:pt x="35" y="4"/>
                  </a:lnTo>
                  <a:lnTo>
                    <a:pt x="25" y="10"/>
                  </a:lnTo>
                  <a:lnTo>
                    <a:pt x="17" y="16"/>
                  </a:lnTo>
                  <a:lnTo>
                    <a:pt x="10" y="24"/>
                  </a:lnTo>
                  <a:lnTo>
                    <a:pt x="5" y="34"/>
                  </a:lnTo>
                  <a:lnTo>
                    <a:pt x="2" y="40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74"/>
                  </a:lnTo>
                  <a:lnTo>
                    <a:pt x="5" y="79"/>
                  </a:lnTo>
                  <a:lnTo>
                    <a:pt x="10" y="88"/>
                  </a:lnTo>
                  <a:lnTo>
                    <a:pt x="17" y="97"/>
                  </a:lnTo>
                  <a:lnTo>
                    <a:pt x="25" y="104"/>
                  </a:lnTo>
                  <a:lnTo>
                    <a:pt x="35" y="110"/>
                  </a:lnTo>
                  <a:lnTo>
                    <a:pt x="41" y="112"/>
                  </a:lnTo>
                  <a:lnTo>
                    <a:pt x="46" y="113"/>
                  </a:lnTo>
                  <a:lnTo>
                    <a:pt x="52" y="114"/>
                  </a:lnTo>
                  <a:lnTo>
                    <a:pt x="58" y="114"/>
                  </a:lnTo>
                  <a:lnTo>
                    <a:pt x="63" y="114"/>
                  </a:lnTo>
                  <a:lnTo>
                    <a:pt x="69" y="113"/>
                  </a:lnTo>
                  <a:lnTo>
                    <a:pt x="74" y="112"/>
                  </a:lnTo>
                  <a:lnTo>
                    <a:pt x="80" y="110"/>
                  </a:lnTo>
                  <a:lnTo>
                    <a:pt x="90" y="104"/>
                  </a:lnTo>
                  <a:lnTo>
                    <a:pt x="98" y="97"/>
                  </a:lnTo>
                  <a:lnTo>
                    <a:pt x="105" y="88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4" y="68"/>
                  </a:lnTo>
                  <a:lnTo>
                    <a:pt x="115" y="63"/>
                  </a:lnTo>
                  <a:lnTo>
                    <a:pt x="115" y="57"/>
                  </a:lnTo>
                  <a:close/>
                  <a:moveTo>
                    <a:pt x="100" y="57"/>
                  </a:moveTo>
                  <a:lnTo>
                    <a:pt x="99" y="66"/>
                  </a:lnTo>
                  <a:lnTo>
                    <a:pt x="97" y="74"/>
                  </a:lnTo>
                  <a:lnTo>
                    <a:pt x="94" y="81"/>
                  </a:lnTo>
                  <a:lnTo>
                    <a:pt x="88" y="87"/>
                  </a:lnTo>
                  <a:lnTo>
                    <a:pt x="81" y="93"/>
                  </a:lnTo>
                  <a:lnTo>
                    <a:pt x="74" y="96"/>
                  </a:lnTo>
                  <a:lnTo>
                    <a:pt x="67" y="99"/>
                  </a:lnTo>
                  <a:lnTo>
                    <a:pt x="58" y="100"/>
                  </a:lnTo>
                  <a:lnTo>
                    <a:pt x="49" y="99"/>
                  </a:lnTo>
                  <a:lnTo>
                    <a:pt x="41" y="96"/>
                  </a:lnTo>
                  <a:lnTo>
                    <a:pt x="34" y="93"/>
                  </a:lnTo>
                  <a:lnTo>
                    <a:pt x="27" y="87"/>
                  </a:lnTo>
                  <a:lnTo>
                    <a:pt x="22" y="81"/>
                  </a:lnTo>
                  <a:lnTo>
                    <a:pt x="18" y="74"/>
                  </a:lnTo>
                  <a:lnTo>
                    <a:pt x="15" y="66"/>
                  </a:lnTo>
                  <a:lnTo>
                    <a:pt x="15" y="57"/>
                  </a:lnTo>
                  <a:lnTo>
                    <a:pt x="15" y="48"/>
                  </a:lnTo>
                  <a:lnTo>
                    <a:pt x="18" y="40"/>
                  </a:lnTo>
                  <a:lnTo>
                    <a:pt x="22" y="32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1" y="18"/>
                  </a:lnTo>
                  <a:lnTo>
                    <a:pt x="49" y="14"/>
                  </a:lnTo>
                  <a:lnTo>
                    <a:pt x="58" y="14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1" y="21"/>
                  </a:lnTo>
                  <a:lnTo>
                    <a:pt x="88" y="27"/>
                  </a:lnTo>
                  <a:lnTo>
                    <a:pt x="94" y="32"/>
                  </a:lnTo>
                  <a:lnTo>
                    <a:pt x="97" y="40"/>
                  </a:lnTo>
                  <a:lnTo>
                    <a:pt x="99" y="48"/>
                  </a:lnTo>
                  <a:lnTo>
                    <a:pt x="100" y="57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8" name="Freeform 129"/>
            <p:cNvSpPr>
              <a:spLocks noEditPoints="1"/>
            </p:cNvSpPr>
            <p:nvPr/>
          </p:nvSpPr>
          <p:spPr bwMode="auto">
            <a:xfrm>
              <a:off x="598460" y="3159124"/>
              <a:ext cx="39689" cy="39691"/>
            </a:xfrm>
            <a:custGeom>
              <a:avLst/>
              <a:gdLst/>
              <a:ahLst/>
              <a:cxnLst>
                <a:cxn ang="0">
                  <a:pos x="100" y="41"/>
                </a:cxn>
                <a:cxn ang="0">
                  <a:pos x="92" y="23"/>
                </a:cxn>
                <a:cxn ang="0">
                  <a:pos x="79" y="9"/>
                </a:cxn>
                <a:cxn ang="0">
                  <a:pos x="61" y="1"/>
                </a:cxn>
                <a:cxn ang="0">
                  <a:pos x="40" y="1"/>
                </a:cxn>
                <a:cxn ang="0">
                  <a:pos x="22" y="9"/>
                </a:cxn>
                <a:cxn ang="0">
                  <a:pos x="9" y="23"/>
                </a:cxn>
                <a:cxn ang="0">
                  <a:pos x="1" y="41"/>
                </a:cxn>
                <a:cxn ang="0">
                  <a:pos x="1" y="61"/>
                </a:cxn>
                <a:cxn ang="0">
                  <a:pos x="9" y="79"/>
                </a:cxn>
                <a:cxn ang="0">
                  <a:pos x="22" y="93"/>
                </a:cxn>
                <a:cxn ang="0">
                  <a:pos x="40" y="100"/>
                </a:cxn>
                <a:cxn ang="0">
                  <a:pos x="61" y="100"/>
                </a:cxn>
                <a:cxn ang="0">
                  <a:pos x="79" y="93"/>
                </a:cxn>
                <a:cxn ang="0">
                  <a:pos x="92" y="79"/>
                </a:cxn>
                <a:cxn ang="0">
                  <a:pos x="100" y="61"/>
                </a:cxn>
                <a:cxn ang="0">
                  <a:pos x="87" y="51"/>
                </a:cxn>
                <a:cxn ang="0">
                  <a:pos x="83" y="64"/>
                </a:cxn>
                <a:cxn ang="0">
                  <a:pos x="76" y="76"/>
                </a:cxn>
                <a:cxn ang="0">
                  <a:pos x="64" y="84"/>
                </a:cxn>
                <a:cxn ang="0">
                  <a:pos x="51" y="87"/>
                </a:cxn>
                <a:cxn ang="0">
                  <a:pos x="37" y="84"/>
                </a:cxn>
                <a:cxn ang="0">
                  <a:pos x="25" y="76"/>
                </a:cxn>
                <a:cxn ang="0">
                  <a:pos x="18" y="64"/>
                </a:cxn>
                <a:cxn ang="0">
                  <a:pos x="15" y="51"/>
                </a:cxn>
                <a:cxn ang="0">
                  <a:pos x="18" y="36"/>
                </a:cxn>
                <a:cxn ang="0">
                  <a:pos x="25" y="25"/>
                </a:cxn>
                <a:cxn ang="0">
                  <a:pos x="37" y="17"/>
                </a:cxn>
                <a:cxn ang="0">
                  <a:pos x="51" y="15"/>
                </a:cxn>
                <a:cxn ang="0">
                  <a:pos x="64" y="17"/>
                </a:cxn>
                <a:cxn ang="0">
                  <a:pos x="76" y="25"/>
                </a:cxn>
                <a:cxn ang="0">
                  <a:pos x="83" y="36"/>
                </a:cxn>
                <a:cxn ang="0">
                  <a:pos x="87" y="51"/>
                </a:cxn>
              </a:cxnLst>
              <a:rect l="0" t="0" r="r" b="b"/>
              <a:pathLst>
                <a:path w="101" h="102">
                  <a:moveTo>
                    <a:pt x="101" y="51"/>
                  </a:moveTo>
                  <a:lnTo>
                    <a:pt x="100" y="41"/>
                  </a:lnTo>
                  <a:lnTo>
                    <a:pt x="97" y="31"/>
                  </a:lnTo>
                  <a:lnTo>
                    <a:pt x="92" y="23"/>
                  </a:lnTo>
                  <a:lnTo>
                    <a:pt x="87" y="15"/>
                  </a:lnTo>
                  <a:lnTo>
                    <a:pt x="79" y="9"/>
                  </a:lnTo>
                  <a:lnTo>
                    <a:pt x="70" y="5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0" y="1"/>
                  </a:lnTo>
                  <a:lnTo>
                    <a:pt x="31" y="5"/>
                  </a:lnTo>
                  <a:lnTo>
                    <a:pt x="22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4" y="70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2" y="93"/>
                  </a:lnTo>
                  <a:lnTo>
                    <a:pt x="31" y="97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0" y="97"/>
                  </a:lnTo>
                  <a:lnTo>
                    <a:pt x="79" y="93"/>
                  </a:lnTo>
                  <a:lnTo>
                    <a:pt x="87" y="86"/>
                  </a:lnTo>
                  <a:lnTo>
                    <a:pt x="92" y="79"/>
                  </a:lnTo>
                  <a:lnTo>
                    <a:pt x="97" y="70"/>
                  </a:lnTo>
                  <a:lnTo>
                    <a:pt x="100" y="61"/>
                  </a:lnTo>
                  <a:lnTo>
                    <a:pt x="101" y="51"/>
                  </a:lnTo>
                  <a:close/>
                  <a:moveTo>
                    <a:pt x="87" y="51"/>
                  </a:moveTo>
                  <a:lnTo>
                    <a:pt x="85" y="58"/>
                  </a:lnTo>
                  <a:lnTo>
                    <a:pt x="83" y="64"/>
                  </a:lnTo>
                  <a:lnTo>
                    <a:pt x="80" y="71"/>
                  </a:lnTo>
                  <a:lnTo>
                    <a:pt x="76" y="76"/>
                  </a:lnTo>
                  <a:lnTo>
                    <a:pt x="71" y="80"/>
                  </a:lnTo>
                  <a:lnTo>
                    <a:pt x="64" y="84"/>
                  </a:lnTo>
                  <a:lnTo>
                    <a:pt x="57" y="86"/>
                  </a:lnTo>
                  <a:lnTo>
                    <a:pt x="51" y="87"/>
                  </a:lnTo>
                  <a:lnTo>
                    <a:pt x="44" y="86"/>
                  </a:lnTo>
                  <a:lnTo>
                    <a:pt x="37" y="84"/>
                  </a:lnTo>
                  <a:lnTo>
                    <a:pt x="30" y="80"/>
                  </a:lnTo>
                  <a:lnTo>
                    <a:pt x="25" y="76"/>
                  </a:lnTo>
                  <a:lnTo>
                    <a:pt x="20" y="71"/>
                  </a:lnTo>
                  <a:lnTo>
                    <a:pt x="18" y="64"/>
                  </a:lnTo>
                  <a:lnTo>
                    <a:pt x="16" y="58"/>
                  </a:lnTo>
                  <a:lnTo>
                    <a:pt x="15" y="51"/>
                  </a:lnTo>
                  <a:lnTo>
                    <a:pt x="16" y="43"/>
                  </a:lnTo>
                  <a:lnTo>
                    <a:pt x="18" y="36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0" y="21"/>
                  </a:lnTo>
                  <a:lnTo>
                    <a:pt x="37" y="17"/>
                  </a:lnTo>
                  <a:lnTo>
                    <a:pt x="44" y="16"/>
                  </a:lnTo>
                  <a:lnTo>
                    <a:pt x="51" y="15"/>
                  </a:lnTo>
                  <a:lnTo>
                    <a:pt x="57" y="16"/>
                  </a:lnTo>
                  <a:lnTo>
                    <a:pt x="64" y="17"/>
                  </a:lnTo>
                  <a:lnTo>
                    <a:pt x="71" y="21"/>
                  </a:lnTo>
                  <a:lnTo>
                    <a:pt x="76" y="25"/>
                  </a:lnTo>
                  <a:lnTo>
                    <a:pt x="80" y="31"/>
                  </a:lnTo>
                  <a:lnTo>
                    <a:pt x="83" y="36"/>
                  </a:lnTo>
                  <a:lnTo>
                    <a:pt x="85" y="43"/>
                  </a:lnTo>
                  <a:lnTo>
                    <a:pt x="87" y="51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9" name="Freeform 130"/>
            <p:cNvSpPr>
              <a:spLocks noEditPoints="1"/>
            </p:cNvSpPr>
            <p:nvPr/>
          </p:nvSpPr>
          <p:spPr bwMode="auto">
            <a:xfrm>
              <a:off x="601635" y="3162299"/>
              <a:ext cx="33339" cy="33340"/>
            </a:xfrm>
            <a:custGeom>
              <a:avLst/>
              <a:gdLst/>
              <a:ahLst/>
              <a:cxnLst>
                <a:cxn ang="0">
                  <a:pos x="84" y="34"/>
                </a:cxn>
                <a:cxn ang="0">
                  <a:pos x="79" y="18"/>
                </a:cxn>
                <a:cxn ang="0">
                  <a:pos x="66" y="7"/>
                </a:cxn>
                <a:cxn ang="0">
                  <a:pos x="52" y="0"/>
                </a:cxn>
                <a:cxn ang="0">
                  <a:pos x="34" y="0"/>
                </a:cxn>
                <a:cxn ang="0">
                  <a:pos x="19" y="7"/>
                </a:cxn>
                <a:cxn ang="0">
                  <a:pos x="7" y="18"/>
                </a:cxn>
                <a:cxn ang="0">
                  <a:pos x="0" y="34"/>
                </a:cxn>
                <a:cxn ang="0">
                  <a:pos x="0" y="52"/>
                </a:cxn>
                <a:cxn ang="0">
                  <a:pos x="7" y="67"/>
                </a:cxn>
                <a:cxn ang="0">
                  <a:pos x="19" y="79"/>
                </a:cxn>
                <a:cxn ang="0">
                  <a:pos x="34" y="85"/>
                </a:cxn>
                <a:cxn ang="0">
                  <a:pos x="52" y="85"/>
                </a:cxn>
                <a:cxn ang="0">
                  <a:pos x="66" y="79"/>
                </a:cxn>
                <a:cxn ang="0">
                  <a:pos x="79" y="67"/>
                </a:cxn>
                <a:cxn ang="0">
                  <a:pos x="84" y="52"/>
                </a:cxn>
                <a:cxn ang="0">
                  <a:pos x="71" y="43"/>
                </a:cxn>
                <a:cxn ang="0">
                  <a:pos x="68" y="54"/>
                </a:cxn>
                <a:cxn ang="0">
                  <a:pos x="63" y="63"/>
                </a:cxn>
                <a:cxn ang="0">
                  <a:pos x="54" y="69"/>
                </a:cxn>
                <a:cxn ang="0">
                  <a:pos x="43" y="71"/>
                </a:cxn>
                <a:cxn ang="0">
                  <a:pos x="31" y="69"/>
                </a:cxn>
                <a:cxn ang="0">
                  <a:pos x="22" y="63"/>
                </a:cxn>
                <a:cxn ang="0">
                  <a:pos x="16" y="54"/>
                </a:cxn>
                <a:cxn ang="0">
                  <a:pos x="13" y="43"/>
                </a:cxn>
                <a:cxn ang="0">
                  <a:pos x="16" y="32"/>
                </a:cxn>
                <a:cxn ang="0">
                  <a:pos x="22" y="23"/>
                </a:cxn>
                <a:cxn ang="0">
                  <a:pos x="31" y="16"/>
                </a:cxn>
                <a:cxn ang="0">
                  <a:pos x="43" y="14"/>
                </a:cxn>
                <a:cxn ang="0">
                  <a:pos x="54" y="16"/>
                </a:cxn>
                <a:cxn ang="0">
                  <a:pos x="63" y="23"/>
                </a:cxn>
                <a:cxn ang="0">
                  <a:pos x="68" y="32"/>
                </a:cxn>
                <a:cxn ang="0">
                  <a:pos x="71" y="43"/>
                </a:cxn>
              </a:cxnLst>
              <a:rect l="0" t="0" r="r" b="b"/>
              <a:pathLst>
                <a:path w="85" h="86">
                  <a:moveTo>
                    <a:pt x="85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9" y="18"/>
                  </a:lnTo>
                  <a:lnTo>
                    <a:pt x="73" y="13"/>
                  </a:lnTo>
                  <a:lnTo>
                    <a:pt x="66" y="7"/>
                  </a:lnTo>
                  <a:lnTo>
                    <a:pt x="59" y="4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7" y="18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3" y="60"/>
                  </a:lnTo>
                  <a:lnTo>
                    <a:pt x="7" y="67"/>
                  </a:lnTo>
                  <a:lnTo>
                    <a:pt x="12" y="73"/>
                  </a:lnTo>
                  <a:lnTo>
                    <a:pt x="19" y="79"/>
                  </a:lnTo>
                  <a:lnTo>
                    <a:pt x="26" y="82"/>
                  </a:lnTo>
                  <a:lnTo>
                    <a:pt x="34" y="85"/>
                  </a:lnTo>
                  <a:lnTo>
                    <a:pt x="43" y="86"/>
                  </a:lnTo>
                  <a:lnTo>
                    <a:pt x="52" y="85"/>
                  </a:lnTo>
                  <a:lnTo>
                    <a:pt x="59" y="82"/>
                  </a:lnTo>
                  <a:lnTo>
                    <a:pt x="66" y="79"/>
                  </a:lnTo>
                  <a:lnTo>
                    <a:pt x="73" y="73"/>
                  </a:lnTo>
                  <a:lnTo>
                    <a:pt x="79" y="67"/>
                  </a:lnTo>
                  <a:lnTo>
                    <a:pt x="82" y="60"/>
                  </a:lnTo>
                  <a:lnTo>
                    <a:pt x="84" y="52"/>
                  </a:lnTo>
                  <a:lnTo>
                    <a:pt x="85" y="43"/>
                  </a:lnTo>
                  <a:close/>
                  <a:moveTo>
                    <a:pt x="71" y="43"/>
                  </a:moveTo>
                  <a:lnTo>
                    <a:pt x="71" y="49"/>
                  </a:lnTo>
                  <a:lnTo>
                    <a:pt x="68" y="54"/>
                  </a:lnTo>
                  <a:lnTo>
                    <a:pt x="66" y="59"/>
                  </a:lnTo>
                  <a:lnTo>
                    <a:pt x="63" y="63"/>
                  </a:lnTo>
                  <a:lnTo>
                    <a:pt x="58" y="67"/>
                  </a:lnTo>
                  <a:lnTo>
                    <a:pt x="54" y="69"/>
                  </a:lnTo>
                  <a:lnTo>
                    <a:pt x="48" y="71"/>
                  </a:lnTo>
                  <a:lnTo>
                    <a:pt x="43" y="71"/>
                  </a:lnTo>
                  <a:lnTo>
                    <a:pt x="37" y="71"/>
                  </a:lnTo>
                  <a:lnTo>
                    <a:pt x="31" y="69"/>
                  </a:lnTo>
                  <a:lnTo>
                    <a:pt x="27" y="67"/>
                  </a:lnTo>
                  <a:lnTo>
                    <a:pt x="22" y="63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4" y="49"/>
                  </a:lnTo>
                  <a:lnTo>
                    <a:pt x="13" y="43"/>
                  </a:lnTo>
                  <a:lnTo>
                    <a:pt x="14" y="37"/>
                  </a:lnTo>
                  <a:lnTo>
                    <a:pt x="16" y="32"/>
                  </a:lnTo>
                  <a:lnTo>
                    <a:pt x="19" y="27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1" y="16"/>
                  </a:lnTo>
                  <a:lnTo>
                    <a:pt x="37" y="15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4" y="16"/>
                  </a:lnTo>
                  <a:lnTo>
                    <a:pt x="58" y="19"/>
                  </a:lnTo>
                  <a:lnTo>
                    <a:pt x="63" y="23"/>
                  </a:lnTo>
                  <a:lnTo>
                    <a:pt x="66" y="27"/>
                  </a:lnTo>
                  <a:lnTo>
                    <a:pt x="68" y="32"/>
                  </a:lnTo>
                  <a:lnTo>
                    <a:pt x="71" y="37"/>
                  </a:lnTo>
                  <a:lnTo>
                    <a:pt x="71" y="43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0" name="Freeform 131"/>
            <p:cNvSpPr>
              <a:spLocks noEditPoints="1"/>
            </p:cNvSpPr>
            <p:nvPr/>
          </p:nvSpPr>
          <p:spPr bwMode="auto">
            <a:xfrm>
              <a:off x="603223" y="3165475"/>
              <a:ext cx="28576" cy="28578"/>
            </a:xfrm>
            <a:custGeom>
              <a:avLst/>
              <a:gdLst/>
              <a:ahLst/>
              <a:cxnLst>
                <a:cxn ang="0">
                  <a:pos x="70" y="28"/>
                </a:cxn>
                <a:cxn ang="0">
                  <a:pos x="65" y="16"/>
                </a:cxn>
                <a:cxn ang="0">
                  <a:pos x="56" y="6"/>
                </a:cxn>
                <a:cxn ang="0">
                  <a:pos x="42" y="1"/>
                </a:cxn>
                <a:cxn ang="0">
                  <a:pos x="29" y="1"/>
                </a:cxn>
                <a:cxn ang="0">
                  <a:pos x="15" y="6"/>
                </a:cxn>
                <a:cxn ang="0">
                  <a:pos x="5" y="16"/>
                </a:cxn>
                <a:cxn ang="0">
                  <a:pos x="1" y="28"/>
                </a:cxn>
                <a:cxn ang="0">
                  <a:pos x="1" y="43"/>
                </a:cxn>
                <a:cxn ang="0">
                  <a:pos x="5" y="56"/>
                </a:cxn>
                <a:cxn ang="0">
                  <a:pos x="15" y="65"/>
                </a:cxn>
                <a:cxn ang="0">
                  <a:pos x="29" y="71"/>
                </a:cxn>
                <a:cxn ang="0">
                  <a:pos x="42" y="71"/>
                </a:cxn>
                <a:cxn ang="0">
                  <a:pos x="56" y="65"/>
                </a:cxn>
                <a:cxn ang="0">
                  <a:pos x="65" y="56"/>
                </a:cxn>
                <a:cxn ang="0">
                  <a:pos x="70" y="43"/>
                </a:cxn>
                <a:cxn ang="0">
                  <a:pos x="57" y="36"/>
                </a:cxn>
                <a:cxn ang="0">
                  <a:pos x="56" y="44"/>
                </a:cxn>
                <a:cxn ang="0">
                  <a:pos x="51" y="51"/>
                </a:cxn>
                <a:cxn ang="0">
                  <a:pos x="43" y="56"/>
                </a:cxn>
                <a:cxn ang="0">
                  <a:pos x="36" y="57"/>
                </a:cxn>
                <a:cxn ang="0">
                  <a:pos x="28" y="56"/>
                </a:cxn>
                <a:cxn ang="0">
                  <a:pos x="20" y="51"/>
                </a:cxn>
                <a:cxn ang="0">
                  <a:pos x="15" y="44"/>
                </a:cxn>
                <a:cxn ang="0">
                  <a:pos x="14" y="36"/>
                </a:cxn>
                <a:cxn ang="0">
                  <a:pos x="15" y="27"/>
                </a:cxn>
                <a:cxn ang="0">
                  <a:pos x="20" y="20"/>
                </a:cxn>
                <a:cxn ang="0">
                  <a:pos x="28" y="16"/>
                </a:cxn>
                <a:cxn ang="0">
                  <a:pos x="36" y="15"/>
                </a:cxn>
                <a:cxn ang="0">
                  <a:pos x="43" y="16"/>
                </a:cxn>
                <a:cxn ang="0">
                  <a:pos x="51" y="20"/>
                </a:cxn>
                <a:cxn ang="0">
                  <a:pos x="56" y="27"/>
                </a:cxn>
                <a:cxn ang="0">
                  <a:pos x="57" y="36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lnTo>
                    <a:pt x="70" y="28"/>
                  </a:lnTo>
                  <a:lnTo>
                    <a:pt x="68" y="21"/>
                  </a:lnTo>
                  <a:lnTo>
                    <a:pt x="65" y="16"/>
                  </a:lnTo>
                  <a:lnTo>
                    <a:pt x="61" y="10"/>
                  </a:lnTo>
                  <a:lnTo>
                    <a:pt x="56" y="6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2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5" y="16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49"/>
                  </a:lnTo>
                  <a:lnTo>
                    <a:pt x="5" y="56"/>
                  </a:lnTo>
                  <a:lnTo>
                    <a:pt x="10" y="61"/>
                  </a:lnTo>
                  <a:lnTo>
                    <a:pt x="15" y="65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2" y="71"/>
                  </a:lnTo>
                  <a:lnTo>
                    <a:pt x="49" y="69"/>
                  </a:lnTo>
                  <a:lnTo>
                    <a:pt x="56" y="65"/>
                  </a:lnTo>
                  <a:lnTo>
                    <a:pt x="61" y="61"/>
                  </a:lnTo>
                  <a:lnTo>
                    <a:pt x="65" y="56"/>
                  </a:lnTo>
                  <a:lnTo>
                    <a:pt x="68" y="49"/>
                  </a:lnTo>
                  <a:lnTo>
                    <a:pt x="70" y="43"/>
                  </a:lnTo>
                  <a:lnTo>
                    <a:pt x="72" y="36"/>
                  </a:lnTo>
                  <a:close/>
                  <a:moveTo>
                    <a:pt x="57" y="36"/>
                  </a:moveTo>
                  <a:lnTo>
                    <a:pt x="57" y="40"/>
                  </a:lnTo>
                  <a:lnTo>
                    <a:pt x="56" y="44"/>
                  </a:lnTo>
                  <a:lnTo>
                    <a:pt x="54" y="48"/>
                  </a:lnTo>
                  <a:lnTo>
                    <a:pt x="51" y="51"/>
                  </a:lnTo>
                  <a:lnTo>
                    <a:pt x="48" y="54"/>
                  </a:lnTo>
                  <a:lnTo>
                    <a:pt x="43" y="56"/>
                  </a:lnTo>
                  <a:lnTo>
                    <a:pt x="40" y="57"/>
                  </a:lnTo>
                  <a:lnTo>
                    <a:pt x="36" y="57"/>
                  </a:lnTo>
                  <a:lnTo>
                    <a:pt x="31" y="57"/>
                  </a:lnTo>
                  <a:lnTo>
                    <a:pt x="28" y="56"/>
                  </a:lnTo>
                  <a:lnTo>
                    <a:pt x="23" y="54"/>
                  </a:lnTo>
                  <a:lnTo>
                    <a:pt x="20" y="51"/>
                  </a:lnTo>
                  <a:lnTo>
                    <a:pt x="18" y="48"/>
                  </a:lnTo>
                  <a:lnTo>
                    <a:pt x="15" y="44"/>
                  </a:lnTo>
                  <a:lnTo>
                    <a:pt x="14" y="40"/>
                  </a:lnTo>
                  <a:lnTo>
                    <a:pt x="14" y="36"/>
                  </a:lnTo>
                  <a:lnTo>
                    <a:pt x="14" y="31"/>
                  </a:lnTo>
                  <a:lnTo>
                    <a:pt x="15" y="27"/>
                  </a:lnTo>
                  <a:lnTo>
                    <a:pt x="18" y="24"/>
                  </a:lnTo>
                  <a:lnTo>
                    <a:pt x="20" y="20"/>
                  </a:lnTo>
                  <a:lnTo>
                    <a:pt x="23" y="18"/>
                  </a:lnTo>
                  <a:lnTo>
                    <a:pt x="28" y="16"/>
                  </a:lnTo>
                  <a:lnTo>
                    <a:pt x="31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3" y="16"/>
                  </a:lnTo>
                  <a:lnTo>
                    <a:pt x="48" y="18"/>
                  </a:lnTo>
                  <a:lnTo>
                    <a:pt x="51" y="20"/>
                  </a:lnTo>
                  <a:lnTo>
                    <a:pt x="54" y="24"/>
                  </a:lnTo>
                  <a:lnTo>
                    <a:pt x="56" y="27"/>
                  </a:lnTo>
                  <a:lnTo>
                    <a:pt x="57" y="31"/>
                  </a:lnTo>
                  <a:lnTo>
                    <a:pt x="57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1" name="Freeform 132"/>
            <p:cNvSpPr>
              <a:spLocks noEditPoints="1"/>
            </p:cNvSpPr>
            <p:nvPr/>
          </p:nvSpPr>
          <p:spPr bwMode="auto">
            <a:xfrm>
              <a:off x="606398" y="3167062"/>
              <a:ext cx="23814" cy="23815"/>
            </a:xfrm>
            <a:custGeom>
              <a:avLst/>
              <a:gdLst/>
              <a:ahLst/>
              <a:cxnLst>
                <a:cxn ang="0">
                  <a:pos x="59" y="29"/>
                </a:cxn>
                <a:cxn ang="0">
                  <a:pos x="58" y="23"/>
                </a:cxn>
                <a:cxn ang="0">
                  <a:pos x="57" y="18"/>
                </a:cxn>
                <a:cxn ang="0">
                  <a:pos x="53" y="13"/>
                </a:cxn>
                <a:cxn ang="0">
                  <a:pos x="50" y="9"/>
                </a:cxn>
                <a:cxn ang="0">
                  <a:pos x="45" y="5"/>
                </a:cxn>
                <a:cxn ang="0">
                  <a:pos x="41" y="2"/>
                </a:cxn>
                <a:cxn ang="0">
                  <a:pos x="35" y="1"/>
                </a:cxn>
                <a:cxn ang="0">
                  <a:pos x="30" y="0"/>
                </a:cxn>
                <a:cxn ang="0">
                  <a:pos x="24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9" y="9"/>
                </a:cxn>
                <a:cxn ang="0">
                  <a:pos x="6" y="13"/>
                </a:cxn>
                <a:cxn ang="0">
                  <a:pos x="3" y="18"/>
                </a:cxn>
                <a:cxn ang="0">
                  <a:pos x="1" y="23"/>
                </a:cxn>
                <a:cxn ang="0">
                  <a:pos x="0" y="29"/>
                </a:cxn>
                <a:cxn ang="0">
                  <a:pos x="1" y="35"/>
                </a:cxn>
                <a:cxn ang="0">
                  <a:pos x="3" y="40"/>
                </a:cxn>
                <a:cxn ang="0">
                  <a:pos x="6" y="45"/>
                </a:cxn>
                <a:cxn ang="0">
                  <a:pos x="9" y="49"/>
                </a:cxn>
                <a:cxn ang="0">
                  <a:pos x="14" y="53"/>
                </a:cxn>
                <a:cxn ang="0">
                  <a:pos x="18" y="55"/>
                </a:cxn>
                <a:cxn ang="0">
                  <a:pos x="24" y="57"/>
                </a:cxn>
                <a:cxn ang="0">
                  <a:pos x="30" y="57"/>
                </a:cxn>
                <a:cxn ang="0">
                  <a:pos x="35" y="57"/>
                </a:cxn>
                <a:cxn ang="0">
                  <a:pos x="41" y="55"/>
                </a:cxn>
                <a:cxn ang="0">
                  <a:pos x="45" y="53"/>
                </a:cxn>
                <a:cxn ang="0">
                  <a:pos x="50" y="49"/>
                </a:cxn>
                <a:cxn ang="0">
                  <a:pos x="53" y="45"/>
                </a:cxn>
                <a:cxn ang="0">
                  <a:pos x="57" y="40"/>
                </a:cxn>
                <a:cxn ang="0">
                  <a:pos x="58" y="35"/>
                </a:cxn>
                <a:cxn ang="0">
                  <a:pos x="59" y="29"/>
                </a:cxn>
                <a:cxn ang="0">
                  <a:pos x="44" y="29"/>
                </a:cxn>
                <a:cxn ang="0">
                  <a:pos x="43" y="35"/>
                </a:cxn>
                <a:cxn ang="0">
                  <a:pos x="40" y="39"/>
                </a:cxn>
                <a:cxn ang="0">
                  <a:pos x="35" y="42"/>
                </a:cxn>
                <a:cxn ang="0">
                  <a:pos x="30" y="44"/>
                </a:cxn>
                <a:cxn ang="0">
                  <a:pos x="24" y="42"/>
                </a:cxn>
                <a:cxn ang="0">
                  <a:pos x="19" y="39"/>
                </a:cxn>
                <a:cxn ang="0">
                  <a:pos x="16" y="35"/>
                </a:cxn>
                <a:cxn ang="0">
                  <a:pos x="15" y="29"/>
                </a:cxn>
                <a:cxn ang="0">
                  <a:pos x="16" y="23"/>
                </a:cxn>
                <a:cxn ang="0">
                  <a:pos x="19" y="19"/>
                </a:cxn>
                <a:cxn ang="0">
                  <a:pos x="24" y="15"/>
                </a:cxn>
                <a:cxn ang="0">
                  <a:pos x="30" y="14"/>
                </a:cxn>
                <a:cxn ang="0">
                  <a:pos x="35" y="15"/>
                </a:cxn>
                <a:cxn ang="0">
                  <a:pos x="40" y="19"/>
                </a:cxn>
                <a:cxn ang="0">
                  <a:pos x="43" y="23"/>
                </a:cxn>
                <a:cxn ang="0">
                  <a:pos x="44" y="29"/>
                </a:cxn>
              </a:cxnLst>
              <a:rect l="0" t="0" r="r" b="b"/>
              <a:pathLst>
                <a:path w="59" h="57">
                  <a:moveTo>
                    <a:pt x="59" y="29"/>
                  </a:moveTo>
                  <a:lnTo>
                    <a:pt x="58" y="23"/>
                  </a:lnTo>
                  <a:lnTo>
                    <a:pt x="57" y="18"/>
                  </a:lnTo>
                  <a:lnTo>
                    <a:pt x="53" y="13"/>
                  </a:lnTo>
                  <a:lnTo>
                    <a:pt x="50" y="9"/>
                  </a:lnTo>
                  <a:lnTo>
                    <a:pt x="45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5"/>
                  </a:lnTo>
                  <a:lnTo>
                    <a:pt x="9" y="49"/>
                  </a:lnTo>
                  <a:lnTo>
                    <a:pt x="14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5" y="53"/>
                  </a:lnTo>
                  <a:lnTo>
                    <a:pt x="50" y="49"/>
                  </a:lnTo>
                  <a:lnTo>
                    <a:pt x="53" y="45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  <a:moveTo>
                    <a:pt x="44" y="29"/>
                  </a:moveTo>
                  <a:lnTo>
                    <a:pt x="43" y="35"/>
                  </a:lnTo>
                  <a:lnTo>
                    <a:pt x="40" y="39"/>
                  </a:lnTo>
                  <a:lnTo>
                    <a:pt x="35" y="42"/>
                  </a:lnTo>
                  <a:lnTo>
                    <a:pt x="30" y="44"/>
                  </a:lnTo>
                  <a:lnTo>
                    <a:pt x="24" y="42"/>
                  </a:lnTo>
                  <a:lnTo>
                    <a:pt x="19" y="39"/>
                  </a:lnTo>
                  <a:lnTo>
                    <a:pt x="16" y="35"/>
                  </a:lnTo>
                  <a:lnTo>
                    <a:pt x="15" y="29"/>
                  </a:lnTo>
                  <a:lnTo>
                    <a:pt x="16" y="23"/>
                  </a:lnTo>
                  <a:lnTo>
                    <a:pt x="19" y="19"/>
                  </a:lnTo>
                  <a:lnTo>
                    <a:pt x="24" y="15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9"/>
                  </a:lnTo>
                  <a:lnTo>
                    <a:pt x="43" y="23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2" name="Freeform 133"/>
            <p:cNvSpPr>
              <a:spLocks/>
            </p:cNvSpPr>
            <p:nvPr/>
          </p:nvSpPr>
          <p:spPr bwMode="auto">
            <a:xfrm>
              <a:off x="609573" y="3170237"/>
              <a:ext cx="17463" cy="17464"/>
            </a:xfrm>
            <a:custGeom>
              <a:avLst/>
              <a:gdLst/>
              <a:ahLst/>
              <a:cxnLst>
                <a:cxn ang="0">
                  <a:pos x="43" y="21"/>
                </a:cxn>
                <a:cxn ang="0">
                  <a:pos x="43" y="16"/>
                </a:cxn>
                <a:cxn ang="0">
                  <a:pos x="42" y="12"/>
                </a:cxn>
                <a:cxn ang="0">
                  <a:pos x="40" y="9"/>
                </a:cxn>
                <a:cxn ang="0">
                  <a:pos x="37" y="5"/>
                </a:cxn>
                <a:cxn ang="0">
                  <a:pos x="34" y="3"/>
                </a:cxn>
                <a:cxn ang="0">
                  <a:pos x="29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4" y="1"/>
                </a:cxn>
                <a:cxn ang="0">
                  <a:pos x="9" y="3"/>
                </a:cxn>
                <a:cxn ang="0">
                  <a:pos x="6" y="5"/>
                </a:cxn>
                <a:cxn ang="0">
                  <a:pos x="4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3"/>
                </a:cxn>
                <a:cxn ang="0">
                  <a:pos x="6" y="36"/>
                </a:cxn>
                <a:cxn ang="0">
                  <a:pos x="9" y="39"/>
                </a:cxn>
                <a:cxn ang="0">
                  <a:pos x="14" y="41"/>
                </a:cxn>
                <a:cxn ang="0">
                  <a:pos x="17" y="42"/>
                </a:cxn>
                <a:cxn ang="0">
                  <a:pos x="22" y="42"/>
                </a:cxn>
                <a:cxn ang="0">
                  <a:pos x="26" y="42"/>
                </a:cxn>
                <a:cxn ang="0">
                  <a:pos x="29" y="41"/>
                </a:cxn>
                <a:cxn ang="0">
                  <a:pos x="34" y="39"/>
                </a:cxn>
                <a:cxn ang="0">
                  <a:pos x="37" y="36"/>
                </a:cxn>
                <a:cxn ang="0">
                  <a:pos x="40" y="33"/>
                </a:cxn>
                <a:cxn ang="0">
                  <a:pos x="42" y="29"/>
                </a:cxn>
                <a:cxn ang="0">
                  <a:pos x="43" y="25"/>
                </a:cxn>
                <a:cxn ang="0">
                  <a:pos x="43" y="21"/>
                </a:cxn>
              </a:cxnLst>
              <a:rect l="0" t="0" r="r" b="b"/>
              <a:pathLst>
                <a:path w="43" h="42">
                  <a:moveTo>
                    <a:pt x="43" y="21"/>
                  </a:moveTo>
                  <a:lnTo>
                    <a:pt x="43" y="16"/>
                  </a:lnTo>
                  <a:lnTo>
                    <a:pt x="42" y="12"/>
                  </a:lnTo>
                  <a:lnTo>
                    <a:pt x="40" y="9"/>
                  </a:lnTo>
                  <a:lnTo>
                    <a:pt x="37" y="5"/>
                  </a:lnTo>
                  <a:lnTo>
                    <a:pt x="34" y="3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4" y="41"/>
                  </a:lnTo>
                  <a:lnTo>
                    <a:pt x="17" y="42"/>
                  </a:lnTo>
                  <a:lnTo>
                    <a:pt x="22" y="42"/>
                  </a:lnTo>
                  <a:lnTo>
                    <a:pt x="26" y="42"/>
                  </a:lnTo>
                  <a:lnTo>
                    <a:pt x="29" y="41"/>
                  </a:lnTo>
                  <a:lnTo>
                    <a:pt x="34" y="39"/>
                  </a:lnTo>
                  <a:lnTo>
                    <a:pt x="37" y="36"/>
                  </a:lnTo>
                  <a:lnTo>
                    <a:pt x="40" y="33"/>
                  </a:lnTo>
                  <a:lnTo>
                    <a:pt x="42" y="29"/>
                  </a:lnTo>
                  <a:lnTo>
                    <a:pt x="43" y="25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3" name="Freeform 134"/>
            <p:cNvSpPr>
              <a:spLocks/>
            </p:cNvSpPr>
            <p:nvPr/>
          </p:nvSpPr>
          <p:spPr bwMode="auto">
            <a:xfrm>
              <a:off x="612749" y="3173413"/>
              <a:ext cx="11113" cy="111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28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1"/>
                </a:cxn>
                <a:cxn ang="0">
                  <a:pos x="4" y="25"/>
                </a:cxn>
                <a:cxn ang="0">
                  <a:pos x="9" y="28"/>
                </a:cxn>
                <a:cxn ang="0">
                  <a:pos x="15" y="30"/>
                </a:cxn>
                <a:cxn ang="0">
                  <a:pos x="20" y="28"/>
                </a:cxn>
                <a:cxn ang="0">
                  <a:pos x="25" y="25"/>
                </a:cxn>
                <a:cxn ang="0">
                  <a:pos x="28" y="21"/>
                </a:cxn>
                <a:cxn ang="0">
                  <a:pos x="29" y="15"/>
                </a:cxn>
              </a:cxnLst>
              <a:rect l="0" t="0" r="r" b="b"/>
              <a:pathLst>
                <a:path w="29" h="30">
                  <a:moveTo>
                    <a:pt x="29" y="15"/>
                  </a:moveTo>
                  <a:lnTo>
                    <a:pt x="28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15" y="30"/>
                  </a:lnTo>
                  <a:lnTo>
                    <a:pt x="20" y="28"/>
                  </a:lnTo>
                  <a:lnTo>
                    <a:pt x="25" y="25"/>
                  </a:lnTo>
                  <a:lnTo>
                    <a:pt x="28" y="21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4" name="Freeform 135"/>
            <p:cNvSpPr>
              <a:spLocks/>
            </p:cNvSpPr>
            <p:nvPr/>
          </p:nvSpPr>
          <p:spPr bwMode="auto">
            <a:xfrm>
              <a:off x="615924" y="3176588"/>
              <a:ext cx="4763" cy="4763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13" y="5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3" y="15"/>
                </a:cxn>
                <a:cxn ang="0">
                  <a:pos x="7" y="15"/>
                </a:cxn>
                <a:cxn ang="0">
                  <a:pos x="9" y="15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8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lnTo>
                    <a:pt x="13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2"/>
                  </a:lnTo>
                  <a:lnTo>
                    <a:pt x="13" y="10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5" name="Freeform 136"/>
            <p:cNvSpPr>
              <a:spLocks noEditPoints="1"/>
            </p:cNvSpPr>
            <p:nvPr/>
          </p:nvSpPr>
          <p:spPr bwMode="auto">
            <a:xfrm>
              <a:off x="569884" y="3148010"/>
              <a:ext cx="146057" cy="134950"/>
            </a:xfrm>
            <a:custGeom>
              <a:avLst/>
              <a:gdLst/>
              <a:ahLst/>
              <a:cxnLst>
                <a:cxn ang="0">
                  <a:pos x="288" y="82"/>
                </a:cxn>
                <a:cxn ang="0">
                  <a:pos x="271" y="211"/>
                </a:cxn>
                <a:cxn ang="0">
                  <a:pos x="263" y="129"/>
                </a:cxn>
                <a:cxn ang="0">
                  <a:pos x="245" y="153"/>
                </a:cxn>
                <a:cxn ang="0">
                  <a:pos x="234" y="315"/>
                </a:cxn>
                <a:cxn ang="0">
                  <a:pos x="53" y="180"/>
                </a:cxn>
                <a:cxn ang="0">
                  <a:pos x="36" y="168"/>
                </a:cxn>
                <a:cxn ang="0">
                  <a:pos x="21" y="154"/>
                </a:cxn>
                <a:cxn ang="0">
                  <a:pos x="8" y="138"/>
                </a:cxn>
                <a:cxn ang="0">
                  <a:pos x="0" y="144"/>
                </a:cxn>
                <a:cxn ang="0">
                  <a:pos x="1" y="176"/>
                </a:cxn>
                <a:cxn ang="0">
                  <a:pos x="8" y="212"/>
                </a:cxn>
                <a:cxn ang="0">
                  <a:pos x="23" y="244"/>
                </a:cxn>
                <a:cxn ang="0">
                  <a:pos x="42" y="275"/>
                </a:cxn>
                <a:cxn ang="0">
                  <a:pos x="68" y="299"/>
                </a:cxn>
                <a:cxn ang="0">
                  <a:pos x="97" y="319"/>
                </a:cxn>
                <a:cxn ang="0">
                  <a:pos x="129" y="333"/>
                </a:cxn>
                <a:cxn ang="0">
                  <a:pos x="165" y="340"/>
                </a:cxn>
                <a:cxn ang="0">
                  <a:pos x="203" y="340"/>
                </a:cxn>
                <a:cxn ang="0">
                  <a:pos x="239" y="333"/>
                </a:cxn>
                <a:cxn ang="0">
                  <a:pos x="271" y="319"/>
                </a:cxn>
                <a:cxn ang="0">
                  <a:pos x="302" y="299"/>
                </a:cxn>
                <a:cxn ang="0">
                  <a:pos x="326" y="275"/>
                </a:cxn>
                <a:cxn ang="0">
                  <a:pos x="345" y="244"/>
                </a:cxn>
                <a:cxn ang="0">
                  <a:pos x="360" y="212"/>
                </a:cxn>
                <a:cxn ang="0">
                  <a:pos x="367" y="176"/>
                </a:cxn>
                <a:cxn ang="0">
                  <a:pos x="368" y="145"/>
                </a:cxn>
                <a:cxn ang="0">
                  <a:pos x="365" y="120"/>
                </a:cxn>
                <a:cxn ang="0">
                  <a:pos x="358" y="98"/>
                </a:cxn>
                <a:cxn ang="0">
                  <a:pos x="350" y="77"/>
                </a:cxn>
                <a:cxn ang="0">
                  <a:pos x="338" y="56"/>
                </a:cxn>
                <a:cxn ang="0">
                  <a:pos x="324" y="38"/>
                </a:cxn>
                <a:cxn ang="0">
                  <a:pos x="308" y="21"/>
                </a:cxn>
                <a:cxn ang="0">
                  <a:pos x="290" y="7"/>
                </a:cxn>
                <a:cxn ang="0">
                  <a:pos x="285" y="16"/>
                </a:cxn>
                <a:cxn ang="0">
                  <a:pos x="288" y="33"/>
                </a:cxn>
                <a:cxn ang="0">
                  <a:pos x="288" y="50"/>
                </a:cxn>
                <a:cxn ang="0">
                  <a:pos x="284" y="82"/>
                </a:cxn>
                <a:cxn ang="0">
                  <a:pos x="214" y="271"/>
                </a:cxn>
                <a:cxn ang="0">
                  <a:pos x="206" y="183"/>
                </a:cxn>
                <a:cxn ang="0">
                  <a:pos x="178" y="208"/>
                </a:cxn>
                <a:cxn ang="0">
                  <a:pos x="159" y="199"/>
                </a:cxn>
                <a:cxn ang="0">
                  <a:pos x="142" y="201"/>
                </a:cxn>
                <a:cxn ang="0">
                  <a:pos x="126" y="201"/>
                </a:cxn>
              </a:cxnLst>
              <a:rect l="0" t="0" r="r" b="b"/>
              <a:pathLst>
                <a:path w="368" h="341">
                  <a:moveTo>
                    <a:pt x="284" y="82"/>
                  </a:moveTo>
                  <a:lnTo>
                    <a:pt x="288" y="82"/>
                  </a:lnTo>
                  <a:lnTo>
                    <a:pt x="289" y="211"/>
                  </a:lnTo>
                  <a:lnTo>
                    <a:pt x="271" y="211"/>
                  </a:lnTo>
                  <a:lnTo>
                    <a:pt x="271" y="116"/>
                  </a:lnTo>
                  <a:lnTo>
                    <a:pt x="263" y="129"/>
                  </a:lnTo>
                  <a:lnTo>
                    <a:pt x="255" y="142"/>
                  </a:lnTo>
                  <a:lnTo>
                    <a:pt x="245" y="153"/>
                  </a:lnTo>
                  <a:lnTo>
                    <a:pt x="234" y="164"/>
                  </a:lnTo>
                  <a:lnTo>
                    <a:pt x="234" y="315"/>
                  </a:lnTo>
                  <a:lnTo>
                    <a:pt x="62" y="185"/>
                  </a:lnTo>
                  <a:lnTo>
                    <a:pt x="53" y="180"/>
                  </a:lnTo>
                  <a:lnTo>
                    <a:pt x="44" y="174"/>
                  </a:lnTo>
                  <a:lnTo>
                    <a:pt x="36" y="168"/>
                  </a:lnTo>
                  <a:lnTo>
                    <a:pt x="28" y="161"/>
                  </a:lnTo>
                  <a:lnTo>
                    <a:pt x="21" y="154"/>
                  </a:lnTo>
                  <a:lnTo>
                    <a:pt x="15" y="146"/>
                  </a:lnTo>
                  <a:lnTo>
                    <a:pt x="8" y="138"/>
                  </a:lnTo>
                  <a:lnTo>
                    <a:pt x="2" y="131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1" y="176"/>
                  </a:lnTo>
                  <a:lnTo>
                    <a:pt x="3" y="194"/>
                  </a:lnTo>
                  <a:lnTo>
                    <a:pt x="8" y="212"/>
                  </a:lnTo>
                  <a:lnTo>
                    <a:pt x="15" y="229"/>
                  </a:lnTo>
                  <a:lnTo>
                    <a:pt x="23" y="244"/>
                  </a:lnTo>
                  <a:lnTo>
                    <a:pt x="32" y="260"/>
                  </a:lnTo>
                  <a:lnTo>
                    <a:pt x="42" y="275"/>
                  </a:lnTo>
                  <a:lnTo>
                    <a:pt x="54" y="287"/>
                  </a:lnTo>
                  <a:lnTo>
                    <a:pt x="68" y="299"/>
                  </a:lnTo>
                  <a:lnTo>
                    <a:pt x="81" y="310"/>
                  </a:lnTo>
                  <a:lnTo>
                    <a:pt x="97" y="319"/>
                  </a:lnTo>
                  <a:lnTo>
                    <a:pt x="113" y="326"/>
                  </a:lnTo>
                  <a:lnTo>
                    <a:pt x="129" y="333"/>
                  </a:lnTo>
                  <a:lnTo>
                    <a:pt x="147" y="338"/>
                  </a:lnTo>
                  <a:lnTo>
                    <a:pt x="165" y="340"/>
                  </a:lnTo>
                  <a:lnTo>
                    <a:pt x="185" y="341"/>
                  </a:lnTo>
                  <a:lnTo>
                    <a:pt x="203" y="340"/>
                  </a:lnTo>
                  <a:lnTo>
                    <a:pt x="221" y="338"/>
                  </a:lnTo>
                  <a:lnTo>
                    <a:pt x="239" y="333"/>
                  </a:lnTo>
                  <a:lnTo>
                    <a:pt x="255" y="326"/>
                  </a:lnTo>
                  <a:lnTo>
                    <a:pt x="271" y="319"/>
                  </a:lnTo>
                  <a:lnTo>
                    <a:pt x="287" y="310"/>
                  </a:lnTo>
                  <a:lnTo>
                    <a:pt x="302" y="299"/>
                  </a:lnTo>
                  <a:lnTo>
                    <a:pt x="314" y="287"/>
                  </a:lnTo>
                  <a:lnTo>
                    <a:pt x="326" y="275"/>
                  </a:lnTo>
                  <a:lnTo>
                    <a:pt x="336" y="260"/>
                  </a:lnTo>
                  <a:lnTo>
                    <a:pt x="345" y="244"/>
                  </a:lnTo>
                  <a:lnTo>
                    <a:pt x="353" y="229"/>
                  </a:lnTo>
                  <a:lnTo>
                    <a:pt x="360" y="212"/>
                  </a:lnTo>
                  <a:lnTo>
                    <a:pt x="365" y="194"/>
                  </a:lnTo>
                  <a:lnTo>
                    <a:pt x="367" y="176"/>
                  </a:lnTo>
                  <a:lnTo>
                    <a:pt x="368" y="158"/>
                  </a:lnTo>
                  <a:lnTo>
                    <a:pt x="368" y="145"/>
                  </a:lnTo>
                  <a:lnTo>
                    <a:pt x="367" y="133"/>
                  </a:lnTo>
                  <a:lnTo>
                    <a:pt x="365" y="120"/>
                  </a:lnTo>
                  <a:lnTo>
                    <a:pt x="362" y="109"/>
                  </a:lnTo>
                  <a:lnTo>
                    <a:pt x="358" y="98"/>
                  </a:lnTo>
                  <a:lnTo>
                    <a:pt x="354" y="87"/>
                  </a:lnTo>
                  <a:lnTo>
                    <a:pt x="350" y="77"/>
                  </a:lnTo>
                  <a:lnTo>
                    <a:pt x="344" y="66"/>
                  </a:lnTo>
                  <a:lnTo>
                    <a:pt x="338" y="56"/>
                  </a:lnTo>
                  <a:lnTo>
                    <a:pt x="331" y="47"/>
                  </a:lnTo>
                  <a:lnTo>
                    <a:pt x="324" y="38"/>
                  </a:lnTo>
                  <a:lnTo>
                    <a:pt x="316" y="29"/>
                  </a:lnTo>
                  <a:lnTo>
                    <a:pt x="308" y="21"/>
                  </a:lnTo>
                  <a:lnTo>
                    <a:pt x="299" y="14"/>
                  </a:lnTo>
                  <a:lnTo>
                    <a:pt x="290" y="7"/>
                  </a:lnTo>
                  <a:lnTo>
                    <a:pt x="280" y="0"/>
                  </a:lnTo>
                  <a:lnTo>
                    <a:pt x="285" y="16"/>
                  </a:lnTo>
                  <a:lnTo>
                    <a:pt x="287" y="33"/>
                  </a:lnTo>
                  <a:lnTo>
                    <a:pt x="288" y="33"/>
                  </a:lnTo>
                  <a:lnTo>
                    <a:pt x="288" y="50"/>
                  </a:lnTo>
                  <a:lnTo>
                    <a:pt x="288" y="50"/>
                  </a:lnTo>
                  <a:lnTo>
                    <a:pt x="286" y="66"/>
                  </a:lnTo>
                  <a:lnTo>
                    <a:pt x="284" y="82"/>
                  </a:lnTo>
                  <a:close/>
                  <a:moveTo>
                    <a:pt x="119" y="201"/>
                  </a:moveTo>
                  <a:lnTo>
                    <a:pt x="214" y="271"/>
                  </a:lnTo>
                  <a:lnTo>
                    <a:pt x="213" y="179"/>
                  </a:lnTo>
                  <a:lnTo>
                    <a:pt x="206" y="183"/>
                  </a:lnTo>
                  <a:lnTo>
                    <a:pt x="198" y="187"/>
                  </a:lnTo>
                  <a:lnTo>
                    <a:pt x="178" y="208"/>
                  </a:lnTo>
                  <a:lnTo>
                    <a:pt x="168" y="198"/>
                  </a:lnTo>
                  <a:lnTo>
                    <a:pt x="159" y="199"/>
                  </a:lnTo>
                  <a:lnTo>
                    <a:pt x="151" y="200"/>
                  </a:lnTo>
                  <a:lnTo>
                    <a:pt x="142" y="201"/>
                  </a:lnTo>
                  <a:lnTo>
                    <a:pt x="133" y="201"/>
                  </a:lnTo>
                  <a:lnTo>
                    <a:pt x="126" y="201"/>
                  </a:lnTo>
                  <a:lnTo>
                    <a:pt x="119" y="201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6" name="Freeform 137"/>
            <p:cNvSpPr>
              <a:spLocks noEditPoints="1"/>
            </p:cNvSpPr>
            <p:nvPr/>
          </p:nvSpPr>
          <p:spPr bwMode="auto">
            <a:xfrm>
              <a:off x="592110" y="3205166"/>
              <a:ext cx="123831" cy="66681"/>
            </a:xfrm>
            <a:custGeom>
              <a:avLst/>
              <a:gdLst/>
              <a:ahLst/>
              <a:cxnLst>
                <a:cxn ang="0">
                  <a:pos x="21" y="161"/>
                </a:cxn>
                <a:cxn ang="0">
                  <a:pos x="34" y="164"/>
                </a:cxn>
                <a:cxn ang="0">
                  <a:pos x="48" y="166"/>
                </a:cxn>
                <a:cxn ang="0">
                  <a:pos x="61" y="167"/>
                </a:cxn>
                <a:cxn ang="0">
                  <a:pos x="76" y="167"/>
                </a:cxn>
                <a:cxn ang="0">
                  <a:pos x="97" y="166"/>
                </a:cxn>
                <a:cxn ang="0">
                  <a:pos x="117" y="164"/>
                </a:cxn>
                <a:cxn ang="0">
                  <a:pos x="138" y="159"/>
                </a:cxn>
                <a:cxn ang="0">
                  <a:pos x="157" y="155"/>
                </a:cxn>
                <a:cxn ang="0">
                  <a:pos x="147" y="146"/>
                </a:cxn>
                <a:cxn ang="0">
                  <a:pos x="130" y="150"/>
                </a:cxn>
                <a:cxn ang="0">
                  <a:pos x="112" y="153"/>
                </a:cxn>
                <a:cxn ang="0">
                  <a:pos x="94" y="156"/>
                </a:cxn>
                <a:cxn ang="0">
                  <a:pos x="76" y="156"/>
                </a:cxn>
                <a:cxn ang="0">
                  <a:pos x="57" y="156"/>
                </a:cxn>
                <a:cxn ang="0">
                  <a:pos x="38" y="153"/>
                </a:cxn>
                <a:cxn ang="0">
                  <a:pos x="18" y="150"/>
                </a:cxn>
                <a:cxn ang="0">
                  <a:pos x="0" y="144"/>
                </a:cxn>
                <a:cxn ang="0">
                  <a:pos x="11" y="153"/>
                </a:cxn>
                <a:cxn ang="0">
                  <a:pos x="21" y="161"/>
                </a:cxn>
                <a:cxn ang="0">
                  <a:pos x="177" y="147"/>
                </a:cxn>
                <a:cxn ang="0">
                  <a:pos x="198" y="137"/>
                </a:cxn>
                <a:cxn ang="0">
                  <a:pos x="218" y="125"/>
                </a:cxn>
                <a:cxn ang="0">
                  <a:pos x="237" y="113"/>
                </a:cxn>
                <a:cxn ang="0">
                  <a:pos x="255" y="97"/>
                </a:cxn>
                <a:cxn ang="0">
                  <a:pos x="270" y="81"/>
                </a:cxn>
                <a:cxn ang="0">
                  <a:pos x="285" y="65"/>
                </a:cxn>
                <a:cxn ang="0">
                  <a:pos x="299" y="45"/>
                </a:cxn>
                <a:cxn ang="0">
                  <a:pos x="311" y="25"/>
                </a:cxn>
                <a:cxn ang="0">
                  <a:pos x="311" y="18"/>
                </a:cxn>
                <a:cxn ang="0">
                  <a:pos x="311" y="12"/>
                </a:cxn>
                <a:cxn ang="0">
                  <a:pos x="311" y="6"/>
                </a:cxn>
                <a:cxn ang="0">
                  <a:pos x="311" y="0"/>
                </a:cxn>
                <a:cxn ang="0">
                  <a:pos x="305" y="12"/>
                </a:cxn>
                <a:cxn ang="0">
                  <a:pos x="300" y="22"/>
                </a:cxn>
                <a:cxn ang="0">
                  <a:pos x="294" y="33"/>
                </a:cxn>
                <a:cxn ang="0">
                  <a:pos x="287" y="43"/>
                </a:cxn>
                <a:cxn ang="0">
                  <a:pos x="281" y="53"/>
                </a:cxn>
                <a:cxn ang="0">
                  <a:pos x="273" y="62"/>
                </a:cxn>
                <a:cxn ang="0">
                  <a:pos x="265" y="71"/>
                </a:cxn>
                <a:cxn ang="0">
                  <a:pos x="257" y="80"/>
                </a:cxn>
                <a:cxn ang="0">
                  <a:pos x="248" y="89"/>
                </a:cxn>
                <a:cxn ang="0">
                  <a:pos x="239" y="97"/>
                </a:cxn>
                <a:cxn ang="0">
                  <a:pos x="230" y="104"/>
                </a:cxn>
                <a:cxn ang="0">
                  <a:pos x="220" y="112"/>
                </a:cxn>
                <a:cxn ang="0">
                  <a:pos x="210" y="119"/>
                </a:cxn>
                <a:cxn ang="0">
                  <a:pos x="198" y="124"/>
                </a:cxn>
                <a:cxn ang="0">
                  <a:pos x="188" y="130"/>
                </a:cxn>
                <a:cxn ang="0">
                  <a:pos x="177" y="135"/>
                </a:cxn>
                <a:cxn ang="0">
                  <a:pos x="177" y="147"/>
                </a:cxn>
              </a:cxnLst>
              <a:rect l="0" t="0" r="r" b="b"/>
              <a:pathLst>
                <a:path w="311" h="167">
                  <a:moveTo>
                    <a:pt x="21" y="161"/>
                  </a:moveTo>
                  <a:lnTo>
                    <a:pt x="34" y="164"/>
                  </a:lnTo>
                  <a:lnTo>
                    <a:pt x="48" y="166"/>
                  </a:lnTo>
                  <a:lnTo>
                    <a:pt x="61" y="167"/>
                  </a:lnTo>
                  <a:lnTo>
                    <a:pt x="76" y="167"/>
                  </a:lnTo>
                  <a:lnTo>
                    <a:pt x="97" y="166"/>
                  </a:lnTo>
                  <a:lnTo>
                    <a:pt x="117" y="164"/>
                  </a:lnTo>
                  <a:lnTo>
                    <a:pt x="138" y="159"/>
                  </a:lnTo>
                  <a:lnTo>
                    <a:pt x="157" y="155"/>
                  </a:lnTo>
                  <a:lnTo>
                    <a:pt x="147" y="146"/>
                  </a:lnTo>
                  <a:lnTo>
                    <a:pt x="130" y="150"/>
                  </a:lnTo>
                  <a:lnTo>
                    <a:pt x="112" y="153"/>
                  </a:lnTo>
                  <a:lnTo>
                    <a:pt x="94" y="156"/>
                  </a:lnTo>
                  <a:lnTo>
                    <a:pt x="76" y="156"/>
                  </a:lnTo>
                  <a:lnTo>
                    <a:pt x="57" y="156"/>
                  </a:lnTo>
                  <a:lnTo>
                    <a:pt x="38" y="153"/>
                  </a:lnTo>
                  <a:lnTo>
                    <a:pt x="18" y="150"/>
                  </a:lnTo>
                  <a:lnTo>
                    <a:pt x="0" y="144"/>
                  </a:lnTo>
                  <a:lnTo>
                    <a:pt x="11" y="153"/>
                  </a:lnTo>
                  <a:lnTo>
                    <a:pt x="21" y="161"/>
                  </a:lnTo>
                  <a:close/>
                  <a:moveTo>
                    <a:pt x="177" y="147"/>
                  </a:moveTo>
                  <a:lnTo>
                    <a:pt x="198" y="137"/>
                  </a:lnTo>
                  <a:lnTo>
                    <a:pt x="218" y="125"/>
                  </a:lnTo>
                  <a:lnTo>
                    <a:pt x="237" y="113"/>
                  </a:lnTo>
                  <a:lnTo>
                    <a:pt x="255" y="97"/>
                  </a:lnTo>
                  <a:lnTo>
                    <a:pt x="270" y="81"/>
                  </a:lnTo>
                  <a:lnTo>
                    <a:pt x="285" y="65"/>
                  </a:lnTo>
                  <a:lnTo>
                    <a:pt x="299" y="45"/>
                  </a:lnTo>
                  <a:lnTo>
                    <a:pt x="311" y="25"/>
                  </a:lnTo>
                  <a:lnTo>
                    <a:pt x="311" y="18"/>
                  </a:lnTo>
                  <a:lnTo>
                    <a:pt x="311" y="12"/>
                  </a:lnTo>
                  <a:lnTo>
                    <a:pt x="311" y="6"/>
                  </a:lnTo>
                  <a:lnTo>
                    <a:pt x="311" y="0"/>
                  </a:lnTo>
                  <a:lnTo>
                    <a:pt x="305" y="12"/>
                  </a:lnTo>
                  <a:lnTo>
                    <a:pt x="300" y="22"/>
                  </a:lnTo>
                  <a:lnTo>
                    <a:pt x="294" y="33"/>
                  </a:lnTo>
                  <a:lnTo>
                    <a:pt x="287" y="43"/>
                  </a:lnTo>
                  <a:lnTo>
                    <a:pt x="281" y="53"/>
                  </a:lnTo>
                  <a:lnTo>
                    <a:pt x="273" y="62"/>
                  </a:lnTo>
                  <a:lnTo>
                    <a:pt x="265" y="71"/>
                  </a:lnTo>
                  <a:lnTo>
                    <a:pt x="257" y="80"/>
                  </a:lnTo>
                  <a:lnTo>
                    <a:pt x="248" y="89"/>
                  </a:lnTo>
                  <a:lnTo>
                    <a:pt x="239" y="97"/>
                  </a:lnTo>
                  <a:lnTo>
                    <a:pt x="230" y="104"/>
                  </a:lnTo>
                  <a:lnTo>
                    <a:pt x="220" y="112"/>
                  </a:lnTo>
                  <a:lnTo>
                    <a:pt x="210" y="119"/>
                  </a:lnTo>
                  <a:lnTo>
                    <a:pt x="198" y="124"/>
                  </a:lnTo>
                  <a:lnTo>
                    <a:pt x="188" y="130"/>
                  </a:lnTo>
                  <a:lnTo>
                    <a:pt x="177" y="135"/>
                  </a:lnTo>
                  <a:lnTo>
                    <a:pt x="177" y="147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7" name="Freeform 138"/>
            <p:cNvSpPr>
              <a:spLocks noEditPoints="1"/>
            </p:cNvSpPr>
            <p:nvPr/>
          </p:nvSpPr>
          <p:spPr bwMode="auto">
            <a:xfrm>
              <a:off x="588935" y="3200403"/>
              <a:ext cx="127006" cy="69856"/>
            </a:xfrm>
            <a:custGeom>
              <a:avLst/>
              <a:gdLst/>
              <a:ahLst/>
              <a:cxnLst>
                <a:cxn ang="0">
                  <a:pos x="18" y="165"/>
                </a:cxn>
                <a:cxn ang="0">
                  <a:pos x="33" y="169"/>
                </a:cxn>
                <a:cxn ang="0">
                  <a:pos x="49" y="171"/>
                </a:cxn>
                <a:cxn ang="0">
                  <a:pos x="66" y="173"/>
                </a:cxn>
                <a:cxn ang="0">
                  <a:pos x="83" y="173"/>
                </a:cxn>
                <a:cxn ang="0">
                  <a:pos x="102" y="172"/>
                </a:cxn>
                <a:cxn ang="0">
                  <a:pos x="121" y="170"/>
                </a:cxn>
                <a:cxn ang="0">
                  <a:pos x="140" y="167"/>
                </a:cxn>
                <a:cxn ang="0">
                  <a:pos x="159" y="162"/>
                </a:cxn>
                <a:cxn ang="0">
                  <a:pos x="148" y="154"/>
                </a:cxn>
                <a:cxn ang="0">
                  <a:pos x="132" y="158"/>
                </a:cxn>
                <a:cxn ang="0">
                  <a:pos x="115" y="160"/>
                </a:cxn>
                <a:cxn ang="0">
                  <a:pos x="100" y="162"/>
                </a:cxn>
                <a:cxn ang="0">
                  <a:pos x="83" y="162"/>
                </a:cxn>
                <a:cxn ang="0">
                  <a:pos x="61" y="162"/>
                </a:cxn>
                <a:cxn ang="0">
                  <a:pos x="40" y="159"/>
                </a:cxn>
                <a:cxn ang="0">
                  <a:pos x="20" y="154"/>
                </a:cxn>
                <a:cxn ang="0">
                  <a:pos x="0" y="149"/>
                </a:cxn>
                <a:cxn ang="0">
                  <a:pos x="9" y="158"/>
                </a:cxn>
                <a:cxn ang="0">
                  <a:pos x="18" y="165"/>
                </a:cxn>
                <a:cxn ang="0">
                  <a:pos x="184" y="153"/>
                </a:cxn>
                <a:cxn ang="0">
                  <a:pos x="205" y="143"/>
                </a:cxn>
                <a:cxn ang="0">
                  <a:pos x="226" y="131"/>
                </a:cxn>
                <a:cxn ang="0">
                  <a:pos x="245" y="117"/>
                </a:cxn>
                <a:cxn ang="0">
                  <a:pos x="263" y="101"/>
                </a:cxn>
                <a:cxn ang="0">
                  <a:pos x="280" y="83"/>
                </a:cxn>
                <a:cxn ang="0">
                  <a:pos x="294" y="65"/>
                </a:cxn>
                <a:cxn ang="0">
                  <a:pos x="307" y="45"/>
                </a:cxn>
                <a:cxn ang="0">
                  <a:pos x="318" y="25"/>
                </a:cxn>
                <a:cxn ang="0">
                  <a:pos x="318" y="24"/>
                </a:cxn>
                <a:cxn ang="0">
                  <a:pos x="318" y="11"/>
                </a:cxn>
                <a:cxn ang="0">
                  <a:pos x="317" y="0"/>
                </a:cxn>
                <a:cxn ang="0">
                  <a:pos x="312" y="11"/>
                </a:cxn>
                <a:cxn ang="0">
                  <a:pos x="307" y="22"/>
                </a:cxn>
                <a:cxn ang="0">
                  <a:pos x="301" y="34"/>
                </a:cxn>
                <a:cxn ang="0">
                  <a:pos x="294" y="45"/>
                </a:cxn>
                <a:cxn ang="0">
                  <a:pos x="288" y="55"/>
                </a:cxn>
                <a:cxn ang="0">
                  <a:pos x="281" y="65"/>
                </a:cxn>
                <a:cxn ang="0">
                  <a:pos x="273" y="74"/>
                </a:cxn>
                <a:cxn ang="0">
                  <a:pos x="264" y="84"/>
                </a:cxn>
                <a:cxn ang="0">
                  <a:pos x="256" y="92"/>
                </a:cxn>
                <a:cxn ang="0">
                  <a:pos x="247" y="101"/>
                </a:cxn>
                <a:cxn ang="0">
                  <a:pos x="237" y="109"/>
                </a:cxn>
                <a:cxn ang="0">
                  <a:pos x="227" y="116"/>
                </a:cxn>
                <a:cxn ang="0">
                  <a:pos x="217" y="124"/>
                </a:cxn>
                <a:cxn ang="0">
                  <a:pos x="207" y="129"/>
                </a:cxn>
                <a:cxn ang="0">
                  <a:pos x="195" y="136"/>
                </a:cxn>
                <a:cxn ang="0">
                  <a:pos x="184" y="141"/>
                </a:cxn>
                <a:cxn ang="0">
                  <a:pos x="184" y="153"/>
                </a:cxn>
              </a:cxnLst>
              <a:rect l="0" t="0" r="r" b="b"/>
              <a:pathLst>
                <a:path w="318" h="173">
                  <a:moveTo>
                    <a:pt x="18" y="165"/>
                  </a:moveTo>
                  <a:lnTo>
                    <a:pt x="33" y="169"/>
                  </a:lnTo>
                  <a:lnTo>
                    <a:pt x="49" y="171"/>
                  </a:lnTo>
                  <a:lnTo>
                    <a:pt x="66" y="173"/>
                  </a:lnTo>
                  <a:lnTo>
                    <a:pt x="83" y="173"/>
                  </a:lnTo>
                  <a:lnTo>
                    <a:pt x="102" y="172"/>
                  </a:lnTo>
                  <a:lnTo>
                    <a:pt x="121" y="170"/>
                  </a:lnTo>
                  <a:lnTo>
                    <a:pt x="140" y="167"/>
                  </a:lnTo>
                  <a:lnTo>
                    <a:pt x="159" y="162"/>
                  </a:lnTo>
                  <a:lnTo>
                    <a:pt x="148" y="154"/>
                  </a:lnTo>
                  <a:lnTo>
                    <a:pt x="132" y="158"/>
                  </a:lnTo>
                  <a:lnTo>
                    <a:pt x="115" y="160"/>
                  </a:lnTo>
                  <a:lnTo>
                    <a:pt x="100" y="162"/>
                  </a:lnTo>
                  <a:lnTo>
                    <a:pt x="83" y="162"/>
                  </a:lnTo>
                  <a:lnTo>
                    <a:pt x="61" y="162"/>
                  </a:lnTo>
                  <a:lnTo>
                    <a:pt x="40" y="159"/>
                  </a:lnTo>
                  <a:lnTo>
                    <a:pt x="20" y="154"/>
                  </a:lnTo>
                  <a:lnTo>
                    <a:pt x="0" y="149"/>
                  </a:lnTo>
                  <a:lnTo>
                    <a:pt x="9" y="158"/>
                  </a:lnTo>
                  <a:lnTo>
                    <a:pt x="18" y="165"/>
                  </a:lnTo>
                  <a:close/>
                  <a:moveTo>
                    <a:pt x="184" y="153"/>
                  </a:moveTo>
                  <a:lnTo>
                    <a:pt x="205" y="143"/>
                  </a:lnTo>
                  <a:lnTo>
                    <a:pt x="226" y="131"/>
                  </a:lnTo>
                  <a:lnTo>
                    <a:pt x="245" y="117"/>
                  </a:lnTo>
                  <a:lnTo>
                    <a:pt x="263" y="101"/>
                  </a:lnTo>
                  <a:lnTo>
                    <a:pt x="280" y="83"/>
                  </a:lnTo>
                  <a:lnTo>
                    <a:pt x="294" y="65"/>
                  </a:lnTo>
                  <a:lnTo>
                    <a:pt x="307" y="45"/>
                  </a:lnTo>
                  <a:lnTo>
                    <a:pt x="318" y="25"/>
                  </a:lnTo>
                  <a:lnTo>
                    <a:pt x="318" y="24"/>
                  </a:lnTo>
                  <a:lnTo>
                    <a:pt x="318" y="11"/>
                  </a:lnTo>
                  <a:lnTo>
                    <a:pt x="317" y="0"/>
                  </a:lnTo>
                  <a:lnTo>
                    <a:pt x="312" y="11"/>
                  </a:lnTo>
                  <a:lnTo>
                    <a:pt x="307" y="22"/>
                  </a:lnTo>
                  <a:lnTo>
                    <a:pt x="301" y="34"/>
                  </a:lnTo>
                  <a:lnTo>
                    <a:pt x="294" y="45"/>
                  </a:lnTo>
                  <a:lnTo>
                    <a:pt x="288" y="55"/>
                  </a:lnTo>
                  <a:lnTo>
                    <a:pt x="281" y="65"/>
                  </a:lnTo>
                  <a:lnTo>
                    <a:pt x="273" y="74"/>
                  </a:lnTo>
                  <a:lnTo>
                    <a:pt x="264" y="84"/>
                  </a:lnTo>
                  <a:lnTo>
                    <a:pt x="256" y="92"/>
                  </a:lnTo>
                  <a:lnTo>
                    <a:pt x="247" y="101"/>
                  </a:lnTo>
                  <a:lnTo>
                    <a:pt x="237" y="109"/>
                  </a:lnTo>
                  <a:lnTo>
                    <a:pt x="227" y="116"/>
                  </a:lnTo>
                  <a:lnTo>
                    <a:pt x="217" y="124"/>
                  </a:lnTo>
                  <a:lnTo>
                    <a:pt x="207" y="129"/>
                  </a:lnTo>
                  <a:lnTo>
                    <a:pt x="195" y="136"/>
                  </a:lnTo>
                  <a:lnTo>
                    <a:pt x="184" y="141"/>
                  </a:lnTo>
                  <a:lnTo>
                    <a:pt x="184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8" name="Freeform 139"/>
            <p:cNvSpPr>
              <a:spLocks noEditPoints="1"/>
            </p:cNvSpPr>
            <p:nvPr/>
          </p:nvSpPr>
          <p:spPr bwMode="auto">
            <a:xfrm>
              <a:off x="585760" y="3195640"/>
              <a:ext cx="130181" cy="71444"/>
            </a:xfrm>
            <a:custGeom>
              <a:avLst/>
              <a:gdLst/>
              <a:ahLst/>
              <a:cxnLst>
                <a:cxn ang="0">
                  <a:pos x="15" y="167"/>
                </a:cxn>
                <a:cxn ang="0">
                  <a:pos x="33" y="173"/>
                </a:cxn>
                <a:cxn ang="0">
                  <a:pos x="53" y="176"/>
                </a:cxn>
                <a:cxn ang="0">
                  <a:pos x="72" y="179"/>
                </a:cxn>
                <a:cxn ang="0">
                  <a:pos x="91" y="179"/>
                </a:cxn>
                <a:cxn ang="0">
                  <a:pos x="109" y="179"/>
                </a:cxn>
                <a:cxn ang="0">
                  <a:pos x="127" y="176"/>
                </a:cxn>
                <a:cxn ang="0">
                  <a:pos x="145" y="173"/>
                </a:cxn>
                <a:cxn ang="0">
                  <a:pos x="162" y="169"/>
                </a:cxn>
                <a:cxn ang="0">
                  <a:pos x="150" y="161"/>
                </a:cxn>
                <a:cxn ang="0">
                  <a:pos x="136" y="164"/>
                </a:cxn>
                <a:cxn ang="0">
                  <a:pos x="121" y="166"/>
                </a:cxn>
                <a:cxn ang="0">
                  <a:pos x="105" y="167"/>
                </a:cxn>
                <a:cxn ang="0">
                  <a:pos x="91" y="169"/>
                </a:cxn>
                <a:cxn ang="0">
                  <a:pos x="78" y="167"/>
                </a:cxn>
                <a:cxn ang="0">
                  <a:pos x="67" y="167"/>
                </a:cxn>
                <a:cxn ang="0">
                  <a:pos x="55" y="165"/>
                </a:cxn>
                <a:cxn ang="0">
                  <a:pos x="44" y="164"/>
                </a:cxn>
                <a:cxn ang="0">
                  <a:pos x="21" y="158"/>
                </a:cxn>
                <a:cxn ang="0">
                  <a:pos x="0" y="151"/>
                </a:cxn>
                <a:cxn ang="0">
                  <a:pos x="8" y="160"/>
                </a:cxn>
                <a:cxn ang="0">
                  <a:pos x="15" y="167"/>
                </a:cxn>
                <a:cxn ang="0">
                  <a:pos x="192" y="158"/>
                </a:cxn>
                <a:cxn ang="0">
                  <a:pos x="203" y="153"/>
                </a:cxn>
                <a:cxn ang="0">
                  <a:pos x="213" y="147"/>
                </a:cxn>
                <a:cxn ang="0">
                  <a:pos x="225" y="142"/>
                </a:cxn>
                <a:cxn ang="0">
                  <a:pos x="235" y="135"/>
                </a:cxn>
                <a:cxn ang="0">
                  <a:pos x="245" y="127"/>
                </a:cxn>
                <a:cxn ang="0">
                  <a:pos x="254" y="120"/>
                </a:cxn>
                <a:cxn ang="0">
                  <a:pos x="263" y="112"/>
                </a:cxn>
                <a:cxn ang="0">
                  <a:pos x="272" y="103"/>
                </a:cxn>
                <a:cxn ang="0">
                  <a:pos x="280" y="94"/>
                </a:cxn>
                <a:cxn ang="0">
                  <a:pos x="288" y="85"/>
                </a:cxn>
                <a:cxn ang="0">
                  <a:pos x="296" y="76"/>
                </a:cxn>
                <a:cxn ang="0">
                  <a:pos x="302" y="66"/>
                </a:cxn>
                <a:cxn ang="0">
                  <a:pos x="309" y="56"/>
                </a:cxn>
                <a:cxn ang="0">
                  <a:pos x="315" y="45"/>
                </a:cxn>
                <a:cxn ang="0">
                  <a:pos x="320" y="35"/>
                </a:cxn>
                <a:cxn ang="0">
                  <a:pos x="326" y="23"/>
                </a:cxn>
                <a:cxn ang="0">
                  <a:pos x="325" y="11"/>
                </a:cxn>
                <a:cxn ang="0">
                  <a:pos x="323" y="0"/>
                </a:cxn>
                <a:cxn ang="0">
                  <a:pos x="318" y="12"/>
                </a:cxn>
                <a:cxn ang="0">
                  <a:pos x="314" y="23"/>
                </a:cxn>
                <a:cxn ang="0">
                  <a:pos x="308" y="35"/>
                </a:cxn>
                <a:cxn ang="0">
                  <a:pos x="302" y="46"/>
                </a:cxn>
                <a:cxn ang="0">
                  <a:pos x="296" y="57"/>
                </a:cxn>
                <a:cxn ang="0">
                  <a:pos x="289" y="67"/>
                </a:cxn>
                <a:cxn ang="0">
                  <a:pos x="281" y="77"/>
                </a:cxn>
                <a:cxn ang="0">
                  <a:pos x="273" y="86"/>
                </a:cxn>
                <a:cxn ang="0">
                  <a:pos x="264" y="95"/>
                </a:cxn>
                <a:cxn ang="0">
                  <a:pos x="255" y="104"/>
                </a:cxn>
                <a:cxn ang="0">
                  <a:pos x="245" y="112"/>
                </a:cxn>
                <a:cxn ang="0">
                  <a:pos x="236" y="120"/>
                </a:cxn>
                <a:cxn ang="0">
                  <a:pos x="225" y="128"/>
                </a:cxn>
                <a:cxn ang="0">
                  <a:pos x="215" y="135"/>
                </a:cxn>
                <a:cxn ang="0">
                  <a:pos x="203" y="140"/>
                </a:cxn>
                <a:cxn ang="0">
                  <a:pos x="192" y="146"/>
                </a:cxn>
                <a:cxn ang="0">
                  <a:pos x="192" y="158"/>
                </a:cxn>
              </a:cxnLst>
              <a:rect l="0" t="0" r="r" b="b"/>
              <a:pathLst>
                <a:path w="326" h="179">
                  <a:moveTo>
                    <a:pt x="15" y="167"/>
                  </a:moveTo>
                  <a:lnTo>
                    <a:pt x="33" y="173"/>
                  </a:lnTo>
                  <a:lnTo>
                    <a:pt x="53" y="176"/>
                  </a:lnTo>
                  <a:lnTo>
                    <a:pt x="72" y="179"/>
                  </a:lnTo>
                  <a:lnTo>
                    <a:pt x="91" y="179"/>
                  </a:lnTo>
                  <a:lnTo>
                    <a:pt x="109" y="179"/>
                  </a:lnTo>
                  <a:lnTo>
                    <a:pt x="127" y="176"/>
                  </a:lnTo>
                  <a:lnTo>
                    <a:pt x="145" y="173"/>
                  </a:lnTo>
                  <a:lnTo>
                    <a:pt x="162" y="169"/>
                  </a:lnTo>
                  <a:lnTo>
                    <a:pt x="150" y="161"/>
                  </a:lnTo>
                  <a:lnTo>
                    <a:pt x="136" y="164"/>
                  </a:lnTo>
                  <a:lnTo>
                    <a:pt x="121" y="166"/>
                  </a:lnTo>
                  <a:lnTo>
                    <a:pt x="105" y="167"/>
                  </a:lnTo>
                  <a:lnTo>
                    <a:pt x="91" y="169"/>
                  </a:lnTo>
                  <a:lnTo>
                    <a:pt x="78" y="167"/>
                  </a:lnTo>
                  <a:lnTo>
                    <a:pt x="67" y="167"/>
                  </a:lnTo>
                  <a:lnTo>
                    <a:pt x="55" y="165"/>
                  </a:lnTo>
                  <a:lnTo>
                    <a:pt x="44" y="164"/>
                  </a:lnTo>
                  <a:lnTo>
                    <a:pt x="21" y="158"/>
                  </a:lnTo>
                  <a:lnTo>
                    <a:pt x="0" y="151"/>
                  </a:lnTo>
                  <a:lnTo>
                    <a:pt x="8" y="160"/>
                  </a:lnTo>
                  <a:lnTo>
                    <a:pt x="15" y="167"/>
                  </a:lnTo>
                  <a:close/>
                  <a:moveTo>
                    <a:pt x="192" y="158"/>
                  </a:moveTo>
                  <a:lnTo>
                    <a:pt x="203" y="153"/>
                  </a:lnTo>
                  <a:lnTo>
                    <a:pt x="213" y="147"/>
                  </a:lnTo>
                  <a:lnTo>
                    <a:pt x="225" y="142"/>
                  </a:lnTo>
                  <a:lnTo>
                    <a:pt x="235" y="135"/>
                  </a:lnTo>
                  <a:lnTo>
                    <a:pt x="245" y="127"/>
                  </a:lnTo>
                  <a:lnTo>
                    <a:pt x="254" y="120"/>
                  </a:lnTo>
                  <a:lnTo>
                    <a:pt x="263" y="112"/>
                  </a:lnTo>
                  <a:lnTo>
                    <a:pt x="272" y="103"/>
                  </a:lnTo>
                  <a:lnTo>
                    <a:pt x="280" y="94"/>
                  </a:lnTo>
                  <a:lnTo>
                    <a:pt x="288" y="85"/>
                  </a:lnTo>
                  <a:lnTo>
                    <a:pt x="296" y="76"/>
                  </a:lnTo>
                  <a:lnTo>
                    <a:pt x="302" y="66"/>
                  </a:lnTo>
                  <a:lnTo>
                    <a:pt x="309" y="56"/>
                  </a:lnTo>
                  <a:lnTo>
                    <a:pt x="315" y="45"/>
                  </a:lnTo>
                  <a:lnTo>
                    <a:pt x="320" y="35"/>
                  </a:lnTo>
                  <a:lnTo>
                    <a:pt x="326" y="23"/>
                  </a:lnTo>
                  <a:lnTo>
                    <a:pt x="325" y="11"/>
                  </a:lnTo>
                  <a:lnTo>
                    <a:pt x="323" y="0"/>
                  </a:lnTo>
                  <a:lnTo>
                    <a:pt x="318" y="12"/>
                  </a:lnTo>
                  <a:lnTo>
                    <a:pt x="314" y="23"/>
                  </a:lnTo>
                  <a:lnTo>
                    <a:pt x="308" y="35"/>
                  </a:lnTo>
                  <a:lnTo>
                    <a:pt x="302" y="46"/>
                  </a:lnTo>
                  <a:lnTo>
                    <a:pt x="296" y="57"/>
                  </a:lnTo>
                  <a:lnTo>
                    <a:pt x="289" y="67"/>
                  </a:lnTo>
                  <a:lnTo>
                    <a:pt x="281" y="77"/>
                  </a:lnTo>
                  <a:lnTo>
                    <a:pt x="273" y="86"/>
                  </a:lnTo>
                  <a:lnTo>
                    <a:pt x="264" y="95"/>
                  </a:lnTo>
                  <a:lnTo>
                    <a:pt x="255" y="104"/>
                  </a:lnTo>
                  <a:lnTo>
                    <a:pt x="245" y="112"/>
                  </a:lnTo>
                  <a:lnTo>
                    <a:pt x="236" y="120"/>
                  </a:lnTo>
                  <a:lnTo>
                    <a:pt x="225" y="128"/>
                  </a:lnTo>
                  <a:lnTo>
                    <a:pt x="215" y="135"/>
                  </a:lnTo>
                  <a:lnTo>
                    <a:pt x="203" y="140"/>
                  </a:lnTo>
                  <a:lnTo>
                    <a:pt x="192" y="146"/>
                  </a:lnTo>
                  <a:lnTo>
                    <a:pt x="192" y="158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9" name="Freeform 140"/>
            <p:cNvSpPr>
              <a:spLocks noEditPoints="1"/>
            </p:cNvSpPr>
            <p:nvPr/>
          </p:nvSpPr>
          <p:spPr bwMode="auto">
            <a:xfrm>
              <a:off x="584172" y="3192464"/>
              <a:ext cx="131769" cy="73032"/>
            </a:xfrm>
            <a:custGeom>
              <a:avLst/>
              <a:gdLst/>
              <a:ahLst/>
              <a:cxnLst>
                <a:cxn ang="0">
                  <a:pos x="15" y="172"/>
                </a:cxn>
                <a:cxn ang="0">
                  <a:pos x="34" y="177"/>
                </a:cxn>
                <a:cxn ang="0">
                  <a:pos x="55" y="182"/>
                </a:cxn>
                <a:cxn ang="0">
                  <a:pos x="76" y="185"/>
                </a:cxn>
                <a:cxn ang="0">
                  <a:pos x="98" y="185"/>
                </a:cxn>
                <a:cxn ang="0">
                  <a:pos x="115" y="185"/>
                </a:cxn>
                <a:cxn ang="0">
                  <a:pos x="130" y="183"/>
                </a:cxn>
                <a:cxn ang="0">
                  <a:pos x="147" y="181"/>
                </a:cxn>
                <a:cxn ang="0">
                  <a:pos x="163" y="177"/>
                </a:cxn>
                <a:cxn ang="0">
                  <a:pos x="152" y="168"/>
                </a:cxn>
                <a:cxn ang="0">
                  <a:pos x="138" y="172"/>
                </a:cxn>
                <a:cxn ang="0">
                  <a:pos x="125" y="173"/>
                </a:cxn>
                <a:cxn ang="0">
                  <a:pos x="111" y="174"/>
                </a:cxn>
                <a:cxn ang="0">
                  <a:pos x="98" y="175"/>
                </a:cxn>
                <a:cxn ang="0">
                  <a:pos x="84" y="174"/>
                </a:cxn>
                <a:cxn ang="0">
                  <a:pos x="72" y="174"/>
                </a:cxn>
                <a:cxn ang="0">
                  <a:pos x="60" y="172"/>
                </a:cxn>
                <a:cxn ang="0">
                  <a:pos x="47" y="169"/>
                </a:cxn>
                <a:cxn ang="0">
                  <a:pos x="35" y="166"/>
                </a:cxn>
                <a:cxn ang="0">
                  <a:pos x="22" y="163"/>
                </a:cxn>
                <a:cxn ang="0">
                  <a:pos x="11" y="159"/>
                </a:cxn>
                <a:cxn ang="0">
                  <a:pos x="0" y="154"/>
                </a:cxn>
                <a:cxn ang="0">
                  <a:pos x="7" y="163"/>
                </a:cxn>
                <a:cxn ang="0">
                  <a:pos x="15" y="172"/>
                </a:cxn>
                <a:cxn ang="0">
                  <a:pos x="199" y="164"/>
                </a:cxn>
                <a:cxn ang="0">
                  <a:pos x="210" y="159"/>
                </a:cxn>
                <a:cxn ang="0">
                  <a:pos x="222" y="152"/>
                </a:cxn>
                <a:cxn ang="0">
                  <a:pos x="232" y="147"/>
                </a:cxn>
                <a:cxn ang="0">
                  <a:pos x="242" y="139"/>
                </a:cxn>
                <a:cxn ang="0">
                  <a:pos x="252" y="132"/>
                </a:cxn>
                <a:cxn ang="0">
                  <a:pos x="262" y="124"/>
                </a:cxn>
                <a:cxn ang="0">
                  <a:pos x="271" y="115"/>
                </a:cxn>
                <a:cxn ang="0">
                  <a:pos x="279" y="107"/>
                </a:cxn>
                <a:cxn ang="0">
                  <a:pos x="288" y="97"/>
                </a:cxn>
                <a:cxn ang="0">
                  <a:pos x="296" y="88"/>
                </a:cxn>
                <a:cxn ang="0">
                  <a:pos x="303" y="78"/>
                </a:cxn>
                <a:cxn ang="0">
                  <a:pos x="309" y="68"/>
                </a:cxn>
                <a:cxn ang="0">
                  <a:pos x="316" y="57"/>
                </a:cxn>
                <a:cxn ang="0">
                  <a:pos x="322" y="45"/>
                </a:cxn>
                <a:cxn ang="0">
                  <a:pos x="327" y="34"/>
                </a:cxn>
                <a:cxn ang="0">
                  <a:pos x="332" y="23"/>
                </a:cxn>
                <a:cxn ang="0">
                  <a:pos x="330" y="12"/>
                </a:cxn>
                <a:cxn ang="0">
                  <a:pos x="327" y="0"/>
                </a:cxn>
                <a:cxn ang="0">
                  <a:pos x="324" y="13"/>
                </a:cxn>
                <a:cxn ang="0">
                  <a:pos x="319" y="25"/>
                </a:cxn>
                <a:cxn ang="0">
                  <a:pos x="314" y="38"/>
                </a:cxn>
                <a:cxn ang="0">
                  <a:pos x="308" y="49"/>
                </a:cxn>
                <a:cxn ang="0">
                  <a:pos x="301" y="60"/>
                </a:cxn>
                <a:cxn ang="0">
                  <a:pos x="295" y="70"/>
                </a:cxn>
                <a:cxn ang="0">
                  <a:pos x="287" y="80"/>
                </a:cxn>
                <a:cxn ang="0">
                  <a:pos x="279" y="90"/>
                </a:cxn>
                <a:cxn ang="0">
                  <a:pos x="271" y="101"/>
                </a:cxn>
                <a:cxn ang="0">
                  <a:pos x="262" y="110"/>
                </a:cxn>
                <a:cxn ang="0">
                  <a:pos x="252" y="118"/>
                </a:cxn>
                <a:cxn ang="0">
                  <a:pos x="243" y="125"/>
                </a:cxn>
                <a:cxn ang="0">
                  <a:pos x="232" y="133"/>
                </a:cxn>
                <a:cxn ang="0">
                  <a:pos x="222" y="140"/>
                </a:cxn>
                <a:cxn ang="0">
                  <a:pos x="210" y="147"/>
                </a:cxn>
                <a:cxn ang="0">
                  <a:pos x="199" y="152"/>
                </a:cxn>
                <a:cxn ang="0">
                  <a:pos x="199" y="164"/>
                </a:cxn>
              </a:cxnLst>
              <a:rect l="0" t="0" r="r" b="b"/>
              <a:pathLst>
                <a:path w="332" h="185">
                  <a:moveTo>
                    <a:pt x="15" y="172"/>
                  </a:moveTo>
                  <a:lnTo>
                    <a:pt x="34" y="177"/>
                  </a:lnTo>
                  <a:lnTo>
                    <a:pt x="55" y="182"/>
                  </a:lnTo>
                  <a:lnTo>
                    <a:pt x="76" y="185"/>
                  </a:lnTo>
                  <a:lnTo>
                    <a:pt x="98" y="185"/>
                  </a:lnTo>
                  <a:lnTo>
                    <a:pt x="115" y="185"/>
                  </a:lnTo>
                  <a:lnTo>
                    <a:pt x="130" y="183"/>
                  </a:lnTo>
                  <a:lnTo>
                    <a:pt x="147" y="181"/>
                  </a:lnTo>
                  <a:lnTo>
                    <a:pt x="163" y="177"/>
                  </a:lnTo>
                  <a:lnTo>
                    <a:pt x="152" y="168"/>
                  </a:lnTo>
                  <a:lnTo>
                    <a:pt x="138" y="172"/>
                  </a:lnTo>
                  <a:lnTo>
                    <a:pt x="125" y="173"/>
                  </a:lnTo>
                  <a:lnTo>
                    <a:pt x="111" y="174"/>
                  </a:lnTo>
                  <a:lnTo>
                    <a:pt x="98" y="175"/>
                  </a:lnTo>
                  <a:lnTo>
                    <a:pt x="84" y="174"/>
                  </a:lnTo>
                  <a:lnTo>
                    <a:pt x="72" y="174"/>
                  </a:lnTo>
                  <a:lnTo>
                    <a:pt x="60" y="172"/>
                  </a:lnTo>
                  <a:lnTo>
                    <a:pt x="47" y="169"/>
                  </a:lnTo>
                  <a:lnTo>
                    <a:pt x="35" y="166"/>
                  </a:lnTo>
                  <a:lnTo>
                    <a:pt x="22" y="163"/>
                  </a:lnTo>
                  <a:lnTo>
                    <a:pt x="11" y="159"/>
                  </a:lnTo>
                  <a:lnTo>
                    <a:pt x="0" y="154"/>
                  </a:lnTo>
                  <a:lnTo>
                    <a:pt x="7" y="163"/>
                  </a:lnTo>
                  <a:lnTo>
                    <a:pt x="15" y="172"/>
                  </a:lnTo>
                  <a:close/>
                  <a:moveTo>
                    <a:pt x="199" y="164"/>
                  </a:moveTo>
                  <a:lnTo>
                    <a:pt x="210" y="159"/>
                  </a:lnTo>
                  <a:lnTo>
                    <a:pt x="222" y="152"/>
                  </a:lnTo>
                  <a:lnTo>
                    <a:pt x="232" y="147"/>
                  </a:lnTo>
                  <a:lnTo>
                    <a:pt x="242" y="139"/>
                  </a:lnTo>
                  <a:lnTo>
                    <a:pt x="252" y="132"/>
                  </a:lnTo>
                  <a:lnTo>
                    <a:pt x="262" y="124"/>
                  </a:lnTo>
                  <a:lnTo>
                    <a:pt x="271" y="115"/>
                  </a:lnTo>
                  <a:lnTo>
                    <a:pt x="279" y="107"/>
                  </a:lnTo>
                  <a:lnTo>
                    <a:pt x="288" y="97"/>
                  </a:lnTo>
                  <a:lnTo>
                    <a:pt x="296" y="88"/>
                  </a:lnTo>
                  <a:lnTo>
                    <a:pt x="303" y="78"/>
                  </a:lnTo>
                  <a:lnTo>
                    <a:pt x="309" y="68"/>
                  </a:lnTo>
                  <a:lnTo>
                    <a:pt x="316" y="57"/>
                  </a:lnTo>
                  <a:lnTo>
                    <a:pt x="322" y="45"/>
                  </a:lnTo>
                  <a:lnTo>
                    <a:pt x="327" y="34"/>
                  </a:lnTo>
                  <a:lnTo>
                    <a:pt x="332" y="23"/>
                  </a:lnTo>
                  <a:lnTo>
                    <a:pt x="330" y="12"/>
                  </a:lnTo>
                  <a:lnTo>
                    <a:pt x="327" y="0"/>
                  </a:lnTo>
                  <a:lnTo>
                    <a:pt x="324" y="13"/>
                  </a:lnTo>
                  <a:lnTo>
                    <a:pt x="319" y="25"/>
                  </a:lnTo>
                  <a:lnTo>
                    <a:pt x="314" y="38"/>
                  </a:lnTo>
                  <a:lnTo>
                    <a:pt x="308" y="49"/>
                  </a:lnTo>
                  <a:lnTo>
                    <a:pt x="301" y="60"/>
                  </a:lnTo>
                  <a:lnTo>
                    <a:pt x="295" y="70"/>
                  </a:lnTo>
                  <a:lnTo>
                    <a:pt x="287" y="80"/>
                  </a:lnTo>
                  <a:lnTo>
                    <a:pt x="279" y="90"/>
                  </a:lnTo>
                  <a:lnTo>
                    <a:pt x="271" y="101"/>
                  </a:lnTo>
                  <a:lnTo>
                    <a:pt x="262" y="110"/>
                  </a:lnTo>
                  <a:lnTo>
                    <a:pt x="252" y="118"/>
                  </a:lnTo>
                  <a:lnTo>
                    <a:pt x="243" y="125"/>
                  </a:lnTo>
                  <a:lnTo>
                    <a:pt x="232" y="133"/>
                  </a:lnTo>
                  <a:lnTo>
                    <a:pt x="222" y="140"/>
                  </a:lnTo>
                  <a:lnTo>
                    <a:pt x="210" y="147"/>
                  </a:lnTo>
                  <a:lnTo>
                    <a:pt x="199" y="152"/>
                  </a:lnTo>
                  <a:lnTo>
                    <a:pt x="199" y="164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0" name="Freeform 141"/>
            <p:cNvSpPr>
              <a:spLocks noEditPoints="1"/>
            </p:cNvSpPr>
            <p:nvPr/>
          </p:nvSpPr>
          <p:spPr bwMode="auto">
            <a:xfrm>
              <a:off x="580997" y="3187702"/>
              <a:ext cx="133356" cy="76207"/>
            </a:xfrm>
            <a:custGeom>
              <a:avLst/>
              <a:gdLst/>
              <a:ahLst/>
              <a:cxnLst>
                <a:cxn ang="0">
                  <a:pos x="34" y="180"/>
                </a:cxn>
                <a:cxn ang="0">
                  <a:pos x="68" y="187"/>
                </a:cxn>
                <a:cxn ang="0">
                  <a:pos x="91" y="189"/>
                </a:cxn>
                <a:cxn ang="0">
                  <a:pos x="118" y="189"/>
                </a:cxn>
                <a:cxn ang="0">
                  <a:pos x="149" y="186"/>
                </a:cxn>
                <a:cxn ang="0">
                  <a:pos x="152" y="174"/>
                </a:cxn>
                <a:cxn ang="0">
                  <a:pos x="129" y="178"/>
                </a:cxn>
                <a:cxn ang="0">
                  <a:pos x="104" y="179"/>
                </a:cxn>
                <a:cxn ang="0">
                  <a:pos x="76" y="178"/>
                </a:cxn>
                <a:cxn ang="0">
                  <a:pos x="50" y="173"/>
                </a:cxn>
                <a:cxn ang="0">
                  <a:pos x="24" y="166"/>
                </a:cxn>
                <a:cxn ang="0">
                  <a:pos x="0" y="155"/>
                </a:cxn>
                <a:cxn ang="0">
                  <a:pos x="13" y="173"/>
                </a:cxn>
                <a:cxn ang="0">
                  <a:pos x="216" y="162"/>
                </a:cxn>
                <a:cxn ang="0">
                  <a:pos x="238" y="150"/>
                </a:cxn>
                <a:cxn ang="0">
                  <a:pos x="258" y="134"/>
                </a:cxn>
                <a:cxn ang="0">
                  <a:pos x="277" y="117"/>
                </a:cxn>
                <a:cxn ang="0">
                  <a:pos x="294" y="99"/>
                </a:cxn>
                <a:cxn ang="0">
                  <a:pos x="309" y="79"/>
                </a:cxn>
                <a:cxn ang="0">
                  <a:pos x="321" y="57"/>
                </a:cxn>
                <a:cxn ang="0">
                  <a:pos x="331" y="34"/>
                </a:cxn>
                <a:cxn ang="0">
                  <a:pos x="333" y="10"/>
                </a:cxn>
                <a:cxn ang="0">
                  <a:pos x="327" y="14"/>
                </a:cxn>
                <a:cxn ang="0">
                  <a:pos x="318" y="37"/>
                </a:cxn>
                <a:cxn ang="0">
                  <a:pos x="306" y="61"/>
                </a:cxn>
                <a:cxn ang="0">
                  <a:pos x="293" y="82"/>
                </a:cxn>
                <a:cxn ang="0">
                  <a:pos x="276" y="103"/>
                </a:cxn>
                <a:cxn ang="0">
                  <a:pos x="258" y="121"/>
                </a:cxn>
                <a:cxn ang="0">
                  <a:pos x="238" y="137"/>
                </a:cxn>
                <a:cxn ang="0">
                  <a:pos x="216" y="150"/>
                </a:cxn>
                <a:cxn ang="0">
                  <a:pos x="205" y="168"/>
                </a:cxn>
                <a:cxn ang="0">
                  <a:pos x="185" y="170"/>
                </a:cxn>
                <a:cxn ang="0">
                  <a:pos x="180" y="167"/>
                </a:cxn>
              </a:cxnLst>
              <a:rect l="0" t="0" r="r" b="b"/>
              <a:pathLst>
                <a:path w="336" h="191">
                  <a:moveTo>
                    <a:pt x="13" y="173"/>
                  </a:moveTo>
                  <a:lnTo>
                    <a:pt x="34" y="180"/>
                  </a:lnTo>
                  <a:lnTo>
                    <a:pt x="57" y="186"/>
                  </a:lnTo>
                  <a:lnTo>
                    <a:pt x="68" y="187"/>
                  </a:lnTo>
                  <a:lnTo>
                    <a:pt x="80" y="189"/>
                  </a:lnTo>
                  <a:lnTo>
                    <a:pt x="91" y="189"/>
                  </a:lnTo>
                  <a:lnTo>
                    <a:pt x="104" y="191"/>
                  </a:lnTo>
                  <a:lnTo>
                    <a:pt x="118" y="189"/>
                  </a:lnTo>
                  <a:lnTo>
                    <a:pt x="134" y="188"/>
                  </a:lnTo>
                  <a:lnTo>
                    <a:pt x="149" y="186"/>
                  </a:lnTo>
                  <a:lnTo>
                    <a:pt x="163" y="183"/>
                  </a:lnTo>
                  <a:lnTo>
                    <a:pt x="152" y="174"/>
                  </a:lnTo>
                  <a:lnTo>
                    <a:pt x="140" y="176"/>
                  </a:lnTo>
                  <a:lnTo>
                    <a:pt x="129" y="178"/>
                  </a:lnTo>
                  <a:lnTo>
                    <a:pt x="116" y="179"/>
                  </a:lnTo>
                  <a:lnTo>
                    <a:pt x="104" y="179"/>
                  </a:lnTo>
                  <a:lnTo>
                    <a:pt x="89" y="179"/>
                  </a:lnTo>
                  <a:lnTo>
                    <a:pt x="76" y="178"/>
                  </a:lnTo>
                  <a:lnTo>
                    <a:pt x="62" y="176"/>
                  </a:lnTo>
                  <a:lnTo>
                    <a:pt x="50" y="173"/>
                  </a:lnTo>
                  <a:lnTo>
                    <a:pt x="36" y="169"/>
                  </a:lnTo>
                  <a:lnTo>
                    <a:pt x="24" y="166"/>
                  </a:lnTo>
                  <a:lnTo>
                    <a:pt x="12" y="160"/>
                  </a:lnTo>
                  <a:lnTo>
                    <a:pt x="0" y="155"/>
                  </a:lnTo>
                  <a:lnTo>
                    <a:pt x="6" y="164"/>
                  </a:lnTo>
                  <a:lnTo>
                    <a:pt x="13" y="173"/>
                  </a:lnTo>
                  <a:close/>
                  <a:moveTo>
                    <a:pt x="205" y="168"/>
                  </a:moveTo>
                  <a:lnTo>
                    <a:pt x="216" y="162"/>
                  </a:lnTo>
                  <a:lnTo>
                    <a:pt x="228" y="157"/>
                  </a:lnTo>
                  <a:lnTo>
                    <a:pt x="238" y="150"/>
                  </a:lnTo>
                  <a:lnTo>
                    <a:pt x="249" y="142"/>
                  </a:lnTo>
                  <a:lnTo>
                    <a:pt x="258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6" y="108"/>
                  </a:lnTo>
                  <a:lnTo>
                    <a:pt x="294" y="99"/>
                  </a:lnTo>
                  <a:lnTo>
                    <a:pt x="302" y="89"/>
                  </a:lnTo>
                  <a:lnTo>
                    <a:pt x="309" y="79"/>
                  </a:lnTo>
                  <a:lnTo>
                    <a:pt x="315" y="68"/>
                  </a:lnTo>
                  <a:lnTo>
                    <a:pt x="321" y="57"/>
                  </a:lnTo>
                  <a:lnTo>
                    <a:pt x="327" y="45"/>
                  </a:lnTo>
                  <a:lnTo>
                    <a:pt x="331" y="34"/>
                  </a:lnTo>
                  <a:lnTo>
                    <a:pt x="336" y="22"/>
                  </a:lnTo>
                  <a:lnTo>
                    <a:pt x="333" y="10"/>
                  </a:lnTo>
                  <a:lnTo>
                    <a:pt x="331" y="0"/>
                  </a:lnTo>
                  <a:lnTo>
                    <a:pt x="327" y="14"/>
                  </a:lnTo>
                  <a:lnTo>
                    <a:pt x="323" y="26"/>
                  </a:lnTo>
                  <a:lnTo>
                    <a:pt x="318" y="37"/>
                  </a:lnTo>
                  <a:lnTo>
                    <a:pt x="313" y="50"/>
                  </a:lnTo>
                  <a:lnTo>
                    <a:pt x="306" y="61"/>
                  </a:lnTo>
                  <a:lnTo>
                    <a:pt x="300" y="72"/>
                  </a:lnTo>
                  <a:lnTo>
                    <a:pt x="293" y="82"/>
                  </a:lnTo>
                  <a:lnTo>
                    <a:pt x="285" y="93"/>
                  </a:lnTo>
                  <a:lnTo>
                    <a:pt x="276" y="103"/>
                  </a:lnTo>
                  <a:lnTo>
                    <a:pt x="268" y="112"/>
                  </a:lnTo>
                  <a:lnTo>
                    <a:pt x="258" y="121"/>
                  </a:lnTo>
                  <a:lnTo>
                    <a:pt x="249" y="129"/>
                  </a:lnTo>
                  <a:lnTo>
                    <a:pt x="238" y="137"/>
                  </a:lnTo>
                  <a:lnTo>
                    <a:pt x="228" y="143"/>
                  </a:lnTo>
                  <a:lnTo>
                    <a:pt x="216" y="150"/>
                  </a:lnTo>
                  <a:lnTo>
                    <a:pt x="205" y="156"/>
                  </a:lnTo>
                  <a:lnTo>
                    <a:pt x="205" y="168"/>
                  </a:lnTo>
                  <a:close/>
                  <a:moveTo>
                    <a:pt x="180" y="167"/>
                  </a:moveTo>
                  <a:lnTo>
                    <a:pt x="185" y="170"/>
                  </a:lnTo>
                  <a:lnTo>
                    <a:pt x="185" y="165"/>
                  </a:lnTo>
                  <a:lnTo>
                    <a:pt x="180" y="167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1" name="Freeform 142"/>
            <p:cNvSpPr>
              <a:spLocks noEditPoints="1"/>
            </p:cNvSpPr>
            <p:nvPr/>
          </p:nvSpPr>
          <p:spPr bwMode="auto">
            <a:xfrm>
              <a:off x="579409" y="3184526"/>
              <a:ext cx="134944" cy="76207"/>
            </a:xfrm>
            <a:custGeom>
              <a:avLst/>
              <a:gdLst/>
              <a:ahLst/>
              <a:cxnLst>
                <a:cxn ang="0">
                  <a:pos x="22" y="178"/>
                </a:cxn>
                <a:cxn ang="0">
                  <a:pos x="46" y="185"/>
                </a:cxn>
                <a:cxn ang="0">
                  <a:pos x="71" y="191"/>
                </a:cxn>
                <a:cxn ang="0">
                  <a:pos x="95" y="193"/>
                </a:cxn>
                <a:cxn ang="0">
                  <a:pos x="122" y="193"/>
                </a:cxn>
                <a:cxn ang="0">
                  <a:pos x="149" y="191"/>
                </a:cxn>
                <a:cxn ang="0">
                  <a:pos x="152" y="179"/>
                </a:cxn>
                <a:cxn ang="0">
                  <a:pos x="130" y="182"/>
                </a:cxn>
                <a:cxn ang="0">
                  <a:pos x="109" y="183"/>
                </a:cxn>
                <a:cxn ang="0">
                  <a:pos x="80" y="180"/>
                </a:cxn>
                <a:cxn ang="0">
                  <a:pos x="51" y="176"/>
                </a:cxn>
                <a:cxn ang="0">
                  <a:pos x="24" y="167"/>
                </a:cxn>
                <a:cxn ang="0">
                  <a:pos x="0" y="156"/>
                </a:cxn>
                <a:cxn ang="0">
                  <a:pos x="11" y="173"/>
                </a:cxn>
                <a:cxn ang="0">
                  <a:pos x="221" y="166"/>
                </a:cxn>
                <a:cxn ang="0">
                  <a:pos x="243" y="152"/>
                </a:cxn>
                <a:cxn ang="0">
                  <a:pos x="263" y="137"/>
                </a:cxn>
                <a:cxn ang="0">
                  <a:pos x="282" y="120"/>
                </a:cxn>
                <a:cxn ang="0">
                  <a:pos x="298" y="99"/>
                </a:cxn>
                <a:cxn ang="0">
                  <a:pos x="312" y="79"/>
                </a:cxn>
                <a:cxn ang="0">
                  <a:pos x="325" y="57"/>
                </a:cxn>
                <a:cxn ang="0">
                  <a:pos x="335" y="32"/>
                </a:cxn>
                <a:cxn ang="0">
                  <a:pos x="336" y="9"/>
                </a:cxn>
                <a:cxn ang="0">
                  <a:pos x="329" y="13"/>
                </a:cxn>
                <a:cxn ang="0">
                  <a:pos x="321" y="37"/>
                </a:cxn>
                <a:cxn ang="0">
                  <a:pos x="310" y="61"/>
                </a:cxn>
                <a:cxn ang="0">
                  <a:pos x="297" y="84"/>
                </a:cxn>
                <a:cxn ang="0">
                  <a:pos x="281" y="104"/>
                </a:cxn>
                <a:cxn ang="0">
                  <a:pos x="263" y="123"/>
                </a:cxn>
                <a:cxn ang="0">
                  <a:pos x="243" y="139"/>
                </a:cxn>
                <a:cxn ang="0">
                  <a:pos x="221" y="153"/>
                </a:cxn>
                <a:cxn ang="0">
                  <a:pos x="210" y="171"/>
                </a:cxn>
                <a:cxn ang="0">
                  <a:pos x="190" y="179"/>
                </a:cxn>
                <a:cxn ang="0">
                  <a:pos x="184" y="170"/>
                </a:cxn>
              </a:cxnLst>
              <a:rect l="0" t="0" r="r" b="b"/>
              <a:pathLst>
                <a:path w="338" h="194">
                  <a:moveTo>
                    <a:pt x="11" y="173"/>
                  </a:moveTo>
                  <a:lnTo>
                    <a:pt x="22" y="178"/>
                  </a:lnTo>
                  <a:lnTo>
                    <a:pt x="33" y="182"/>
                  </a:lnTo>
                  <a:lnTo>
                    <a:pt x="46" y="185"/>
                  </a:lnTo>
                  <a:lnTo>
                    <a:pt x="58" y="188"/>
                  </a:lnTo>
                  <a:lnTo>
                    <a:pt x="71" y="191"/>
                  </a:lnTo>
                  <a:lnTo>
                    <a:pt x="83" y="193"/>
                  </a:lnTo>
                  <a:lnTo>
                    <a:pt x="95" y="193"/>
                  </a:lnTo>
                  <a:lnTo>
                    <a:pt x="109" y="194"/>
                  </a:lnTo>
                  <a:lnTo>
                    <a:pt x="122" y="193"/>
                  </a:lnTo>
                  <a:lnTo>
                    <a:pt x="136" y="192"/>
                  </a:lnTo>
                  <a:lnTo>
                    <a:pt x="149" y="191"/>
                  </a:lnTo>
                  <a:lnTo>
                    <a:pt x="163" y="187"/>
                  </a:lnTo>
                  <a:lnTo>
                    <a:pt x="152" y="179"/>
                  </a:lnTo>
                  <a:lnTo>
                    <a:pt x="141" y="180"/>
                  </a:lnTo>
                  <a:lnTo>
                    <a:pt x="130" y="182"/>
                  </a:lnTo>
                  <a:lnTo>
                    <a:pt x="119" y="183"/>
                  </a:lnTo>
                  <a:lnTo>
                    <a:pt x="109" y="183"/>
                  </a:lnTo>
                  <a:lnTo>
                    <a:pt x="94" y="183"/>
                  </a:lnTo>
                  <a:lnTo>
                    <a:pt x="80" y="180"/>
                  </a:lnTo>
                  <a:lnTo>
                    <a:pt x="65" y="178"/>
                  </a:lnTo>
                  <a:lnTo>
                    <a:pt x="51" y="176"/>
                  </a:lnTo>
                  <a:lnTo>
                    <a:pt x="38" y="171"/>
                  </a:lnTo>
                  <a:lnTo>
                    <a:pt x="24" y="167"/>
                  </a:lnTo>
                  <a:lnTo>
                    <a:pt x="12" y="161"/>
                  </a:lnTo>
                  <a:lnTo>
                    <a:pt x="0" y="156"/>
                  </a:lnTo>
                  <a:lnTo>
                    <a:pt x="5" y="165"/>
                  </a:lnTo>
                  <a:lnTo>
                    <a:pt x="11" y="173"/>
                  </a:lnTo>
                  <a:close/>
                  <a:moveTo>
                    <a:pt x="210" y="171"/>
                  </a:moveTo>
                  <a:lnTo>
                    <a:pt x="221" y="166"/>
                  </a:lnTo>
                  <a:lnTo>
                    <a:pt x="233" y="159"/>
                  </a:lnTo>
                  <a:lnTo>
                    <a:pt x="243" y="152"/>
                  </a:lnTo>
                  <a:lnTo>
                    <a:pt x="254" y="144"/>
                  </a:lnTo>
                  <a:lnTo>
                    <a:pt x="263" y="137"/>
                  </a:lnTo>
                  <a:lnTo>
                    <a:pt x="273" y="129"/>
                  </a:lnTo>
                  <a:lnTo>
                    <a:pt x="282" y="120"/>
                  </a:lnTo>
                  <a:lnTo>
                    <a:pt x="290" y="109"/>
                  </a:lnTo>
                  <a:lnTo>
                    <a:pt x="298" y="99"/>
                  </a:lnTo>
                  <a:lnTo>
                    <a:pt x="306" y="89"/>
                  </a:lnTo>
                  <a:lnTo>
                    <a:pt x="312" y="79"/>
                  </a:lnTo>
                  <a:lnTo>
                    <a:pt x="319" y="68"/>
                  </a:lnTo>
                  <a:lnTo>
                    <a:pt x="325" y="57"/>
                  </a:lnTo>
                  <a:lnTo>
                    <a:pt x="330" y="44"/>
                  </a:lnTo>
                  <a:lnTo>
                    <a:pt x="335" y="32"/>
                  </a:lnTo>
                  <a:lnTo>
                    <a:pt x="338" y="19"/>
                  </a:lnTo>
                  <a:lnTo>
                    <a:pt x="336" y="9"/>
                  </a:lnTo>
                  <a:lnTo>
                    <a:pt x="332" y="0"/>
                  </a:lnTo>
                  <a:lnTo>
                    <a:pt x="329" y="13"/>
                  </a:lnTo>
                  <a:lnTo>
                    <a:pt x="325" y="25"/>
                  </a:lnTo>
                  <a:lnTo>
                    <a:pt x="321" y="37"/>
                  </a:lnTo>
                  <a:lnTo>
                    <a:pt x="316" y="50"/>
                  </a:lnTo>
                  <a:lnTo>
                    <a:pt x="310" y="61"/>
                  </a:lnTo>
                  <a:lnTo>
                    <a:pt x="303" y="72"/>
                  </a:lnTo>
                  <a:lnTo>
                    <a:pt x="297" y="84"/>
                  </a:lnTo>
                  <a:lnTo>
                    <a:pt x="289" y="94"/>
                  </a:lnTo>
                  <a:lnTo>
                    <a:pt x="281" y="104"/>
                  </a:lnTo>
                  <a:lnTo>
                    <a:pt x="272" y="114"/>
                  </a:lnTo>
                  <a:lnTo>
                    <a:pt x="263" y="123"/>
                  </a:lnTo>
                  <a:lnTo>
                    <a:pt x="253" y="131"/>
                  </a:lnTo>
                  <a:lnTo>
                    <a:pt x="243" y="139"/>
                  </a:lnTo>
                  <a:lnTo>
                    <a:pt x="233" y="147"/>
                  </a:lnTo>
                  <a:lnTo>
                    <a:pt x="221" y="153"/>
                  </a:lnTo>
                  <a:lnTo>
                    <a:pt x="210" y="159"/>
                  </a:lnTo>
                  <a:lnTo>
                    <a:pt x="210" y="171"/>
                  </a:lnTo>
                  <a:close/>
                  <a:moveTo>
                    <a:pt x="180" y="171"/>
                  </a:moveTo>
                  <a:lnTo>
                    <a:pt x="190" y="179"/>
                  </a:lnTo>
                  <a:lnTo>
                    <a:pt x="190" y="168"/>
                  </a:lnTo>
                  <a:lnTo>
                    <a:pt x="184" y="170"/>
                  </a:lnTo>
                  <a:lnTo>
                    <a:pt x="180" y="171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2" name="Freeform 143"/>
            <p:cNvSpPr>
              <a:spLocks noEditPoints="1"/>
            </p:cNvSpPr>
            <p:nvPr/>
          </p:nvSpPr>
          <p:spPr bwMode="auto">
            <a:xfrm>
              <a:off x="577822" y="3179763"/>
              <a:ext cx="134944" cy="79382"/>
            </a:xfrm>
            <a:custGeom>
              <a:avLst/>
              <a:gdLst/>
              <a:ahLst/>
              <a:cxnLst>
                <a:cxn ang="0">
                  <a:pos x="22" y="179"/>
                </a:cxn>
                <a:cxn ang="0">
                  <a:pos x="46" y="188"/>
                </a:cxn>
                <a:cxn ang="0">
                  <a:pos x="72" y="195"/>
                </a:cxn>
                <a:cxn ang="0">
                  <a:pos x="99" y="198"/>
                </a:cxn>
                <a:cxn ang="0">
                  <a:pos x="126" y="198"/>
                </a:cxn>
                <a:cxn ang="0">
                  <a:pos x="150" y="195"/>
                </a:cxn>
                <a:cxn ang="0">
                  <a:pos x="151" y="185"/>
                </a:cxn>
                <a:cxn ang="0">
                  <a:pos x="132" y="187"/>
                </a:cxn>
                <a:cxn ang="0">
                  <a:pos x="114" y="187"/>
                </a:cxn>
                <a:cxn ang="0">
                  <a:pos x="83" y="185"/>
                </a:cxn>
                <a:cxn ang="0">
                  <a:pos x="54" y="179"/>
                </a:cxn>
                <a:cxn ang="0">
                  <a:pos x="26" y="169"/>
                </a:cxn>
                <a:cxn ang="0">
                  <a:pos x="0" y="157"/>
                </a:cxn>
                <a:cxn ang="0">
                  <a:pos x="10" y="174"/>
                </a:cxn>
                <a:cxn ang="0">
                  <a:pos x="195" y="184"/>
                </a:cxn>
                <a:cxn ang="0">
                  <a:pos x="187" y="175"/>
                </a:cxn>
                <a:cxn ang="0">
                  <a:pos x="190" y="186"/>
                </a:cxn>
                <a:cxn ang="0">
                  <a:pos x="226" y="169"/>
                </a:cxn>
                <a:cxn ang="0">
                  <a:pos x="248" y="156"/>
                </a:cxn>
                <a:cxn ang="0">
                  <a:pos x="268" y="140"/>
                </a:cxn>
                <a:cxn ang="0">
                  <a:pos x="286" y="122"/>
                </a:cxn>
                <a:cxn ang="0">
                  <a:pos x="303" y="101"/>
                </a:cxn>
                <a:cxn ang="0">
                  <a:pos x="316" y="80"/>
                </a:cxn>
                <a:cxn ang="0">
                  <a:pos x="328" y="56"/>
                </a:cxn>
                <a:cxn ang="0">
                  <a:pos x="337" y="33"/>
                </a:cxn>
                <a:cxn ang="0">
                  <a:pos x="338" y="10"/>
                </a:cxn>
                <a:cxn ang="0">
                  <a:pos x="330" y="18"/>
                </a:cxn>
                <a:cxn ang="0">
                  <a:pos x="319" y="52"/>
                </a:cxn>
                <a:cxn ang="0">
                  <a:pos x="303" y="82"/>
                </a:cxn>
                <a:cxn ang="0">
                  <a:pos x="283" y="110"/>
                </a:cxn>
                <a:cxn ang="0">
                  <a:pos x="270" y="129"/>
                </a:cxn>
                <a:cxn ang="0">
                  <a:pos x="253" y="138"/>
                </a:cxn>
                <a:cxn ang="0">
                  <a:pos x="229" y="156"/>
                </a:cxn>
                <a:cxn ang="0">
                  <a:pos x="215" y="175"/>
                </a:cxn>
              </a:cxnLst>
              <a:rect l="0" t="0" r="r" b="b"/>
              <a:pathLst>
                <a:path w="341" h="198">
                  <a:moveTo>
                    <a:pt x="10" y="174"/>
                  </a:moveTo>
                  <a:lnTo>
                    <a:pt x="22" y="179"/>
                  </a:lnTo>
                  <a:lnTo>
                    <a:pt x="34" y="185"/>
                  </a:lnTo>
                  <a:lnTo>
                    <a:pt x="46" y="188"/>
                  </a:lnTo>
                  <a:lnTo>
                    <a:pt x="60" y="192"/>
                  </a:lnTo>
                  <a:lnTo>
                    <a:pt x="72" y="195"/>
                  </a:lnTo>
                  <a:lnTo>
                    <a:pt x="86" y="197"/>
                  </a:lnTo>
                  <a:lnTo>
                    <a:pt x="99" y="198"/>
                  </a:lnTo>
                  <a:lnTo>
                    <a:pt x="114" y="198"/>
                  </a:lnTo>
                  <a:lnTo>
                    <a:pt x="126" y="198"/>
                  </a:lnTo>
                  <a:lnTo>
                    <a:pt x="139" y="197"/>
                  </a:lnTo>
                  <a:lnTo>
                    <a:pt x="150" y="195"/>
                  </a:lnTo>
                  <a:lnTo>
                    <a:pt x="162" y="193"/>
                  </a:lnTo>
                  <a:lnTo>
                    <a:pt x="151" y="185"/>
                  </a:lnTo>
                  <a:lnTo>
                    <a:pt x="142" y="186"/>
                  </a:lnTo>
                  <a:lnTo>
                    <a:pt x="132" y="187"/>
                  </a:lnTo>
                  <a:lnTo>
                    <a:pt x="123" y="187"/>
                  </a:lnTo>
                  <a:lnTo>
                    <a:pt x="114" y="187"/>
                  </a:lnTo>
                  <a:lnTo>
                    <a:pt x="98" y="187"/>
                  </a:lnTo>
                  <a:lnTo>
                    <a:pt x="83" y="185"/>
                  </a:lnTo>
                  <a:lnTo>
                    <a:pt x="68" y="183"/>
                  </a:lnTo>
                  <a:lnTo>
                    <a:pt x="54" y="179"/>
                  </a:lnTo>
                  <a:lnTo>
                    <a:pt x="40" y="175"/>
                  </a:lnTo>
                  <a:lnTo>
                    <a:pt x="26" y="169"/>
                  </a:lnTo>
                  <a:lnTo>
                    <a:pt x="13" y="163"/>
                  </a:lnTo>
                  <a:lnTo>
                    <a:pt x="0" y="157"/>
                  </a:lnTo>
                  <a:lnTo>
                    <a:pt x="5" y="166"/>
                  </a:lnTo>
                  <a:lnTo>
                    <a:pt x="10" y="174"/>
                  </a:lnTo>
                  <a:close/>
                  <a:moveTo>
                    <a:pt x="190" y="186"/>
                  </a:moveTo>
                  <a:lnTo>
                    <a:pt x="195" y="184"/>
                  </a:lnTo>
                  <a:lnTo>
                    <a:pt x="195" y="172"/>
                  </a:lnTo>
                  <a:lnTo>
                    <a:pt x="187" y="175"/>
                  </a:lnTo>
                  <a:lnTo>
                    <a:pt x="179" y="178"/>
                  </a:lnTo>
                  <a:lnTo>
                    <a:pt x="190" y="186"/>
                  </a:lnTo>
                  <a:close/>
                  <a:moveTo>
                    <a:pt x="215" y="175"/>
                  </a:moveTo>
                  <a:lnTo>
                    <a:pt x="226" y="169"/>
                  </a:lnTo>
                  <a:lnTo>
                    <a:pt x="238" y="162"/>
                  </a:lnTo>
                  <a:lnTo>
                    <a:pt x="248" y="156"/>
                  </a:lnTo>
                  <a:lnTo>
                    <a:pt x="259" y="148"/>
                  </a:lnTo>
                  <a:lnTo>
                    <a:pt x="268" y="140"/>
                  </a:lnTo>
                  <a:lnTo>
                    <a:pt x="278" y="131"/>
                  </a:lnTo>
                  <a:lnTo>
                    <a:pt x="286" y="122"/>
                  </a:lnTo>
                  <a:lnTo>
                    <a:pt x="295" y="112"/>
                  </a:lnTo>
                  <a:lnTo>
                    <a:pt x="303" y="101"/>
                  </a:lnTo>
                  <a:lnTo>
                    <a:pt x="310" y="91"/>
                  </a:lnTo>
                  <a:lnTo>
                    <a:pt x="316" y="80"/>
                  </a:lnTo>
                  <a:lnTo>
                    <a:pt x="323" y="69"/>
                  </a:lnTo>
                  <a:lnTo>
                    <a:pt x="328" y="56"/>
                  </a:lnTo>
                  <a:lnTo>
                    <a:pt x="333" y="45"/>
                  </a:lnTo>
                  <a:lnTo>
                    <a:pt x="337" y="33"/>
                  </a:lnTo>
                  <a:lnTo>
                    <a:pt x="341" y="19"/>
                  </a:lnTo>
                  <a:lnTo>
                    <a:pt x="338" y="10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5" y="35"/>
                  </a:lnTo>
                  <a:lnTo>
                    <a:pt x="319" y="52"/>
                  </a:lnTo>
                  <a:lnTo>
                    <a:pt x="311" y="68"/>
                  </a:lnTo>
                  <a:lnTo>
                    <a:pt x="303" y="82"/>
                  </a:lnTo>
                  <a:lnTo>
                    <a:pt x="293" y="97"/>
                  </a:lnTo>
                  <a:lnTo>
                    <a:pt x="283" y="110"/>
                  </a:lnTo>
                  <a:lnTo>
                    <a:pt x="270" y="123"/>
                  </a:lnTo>
                  <a:lnTo>
                    <a:pt x="270" y="129"/>
                  </a:lnTo>
                  <a:lnTo>
                    <a:pt x="265" y="129"/>
                  </a:lnTo>
                  <a:lnTo>
                    <a:pt x="253" y="138"/>
                  </a:lnTo>
                  <a:lnTo>
                    <a:pt x="241" y="148"/>
                  </a:lnTo>
                  <a:lnTo>
                    <a:pt x="229" y="156"/>
                  </a:lnTo>
                  <a:lnTo>
                    <a:pt x="215" y="163"/>
                  </a:lnTo>
                  <a:lnTo>
                    <a:pt x="215" y="175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3" name="Freeform 144"/>
            <p:cNvSpPr>
              <a:spLocks noEditPoints="1"/>
            </p:cNvSpPr>
            <p:nvPr/>
          </p:nvSpPr>
          <p:spPr bwMode="auto">
            <a:xfrm>
              <a:off x="576234" y="3176588"/>
              <a:ext cx="134944" cy="79382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7" y="190"/>
                </a:cxn>
                <a:cxn ang="0">
                  <a:pos x="74" y="197"/>
                </a:cxn>
                <a:cxn ang="0">
                  <a:pos x="103" y="202"/>
                </a:cxn>
                <a:cxn ang="0">
                  <a:pos x="128" y="202"/>
                </a:cxn>
                <a:cxn ang="0">
                  <a:pos x="150" y="199"/>
                </a:cxn>
                <a:cxn ang="0">
                  <a:pos x="148" y="189"/>
                </a:cxn>
                <a:cxn ang="0">
                  <a:pos x="118" y="190"/>
                </a:cxn>
                <a:cxn ang="0">
                  <a:pos x="85" y="188"/>
                </a:cxn>
                <a:cxn ang="0">
                  <a:pos x="55" y="181"/>
                </a:cxn>
                <a:cxn ang="0">
                  <a:pos x="27" y="171"/>
                </a:cxn>
                <a:cxn ang="0">
                  <a:pos x="0" y="157"/>
                </a:cxn>
                <a:cxn ang="0">
                  <a:pos x="9" y="175"/>
                </a:cxn>
                <a:cxn ang="0">
                  <a:pos x="193" y="189"/>
                </a:cxn>
                <a:cxn ang="0">
                  <a:pos x="199" y="176"/>
                </a:cxn>
                <a:cxn ang="0">
                  <a:pos x="177" y="183"/>
                </a:cxn>
                <a:cxn ang="0">
                  <a:pos x="219" y="178"/>
                </a:cxn>
                <a:cxn ang="0">
                  <a:pos x="242" y="166"/>
                </a:cxn>
                <a:cxn ang="0">
                  <a:pos x="262" y="150"/>
                </a:cxn>
                <a:cxn ang="0">
                  <a:pos x="281" y="133"/>
                </a:cxn>
                <a:cxn ang="0">
                  <a:pos x="298" y="113"/>
                </a:cxn>
                <a:cxn ang="0">
                  <a:pos x="312" y="91"/>
                </a:cxn>
                <a:cxn ang="0">
                  <a:pos x="325" y="69"/>
                </a:cxn>
                <a:cxn ang="0">
                  <a:pos x="334" y="44"/>
                </a:cxn>
                <a:cxn ang="0">
                  <a:pos x="341" y="19"/>
                </a:cxn>
                <a:cxn ang="0">
                  <a:pos x="333" y="0"/>
                </a:cxn>
                <a:cxn ang="0">
                  <a:pos x="326" y="35"/>
                </a:cxn>
                <a:cxn ang="0">
                  <a:pos x="314" y="68"/>
                </a:cxn>
                <a:cxn ang="0">
                  <a:pos x="296" y="98"/>
                </a:cxn>
                <a:cxn ang="0">
                  <a:pos x="274" y="124"/>
                </a:cxn>
                <a:cxn ang="0">
                  <a:pos x="261" y="138"/>
                </a:cxn>
                <a:cxn ang="0">
                  <a:pos x="240" y="152"/>
                </a:cxn>
                <a:cxn ang="0">
                  <a:pos x="219" y="166"/>
                </a:cxn>
              </a:cxnLst>
              <a:rect l="0" t="0" r="r" b="b"/>
              <a:pathLst>
                <a:path w="341" h="202">
                  <a:moveTo>
                    <a:pt x="9" y="175"/>
                  </a:moveTo>
                  <a:lnTo>
                    <a:pt x="21" y="180"/>
                  </a:lnTo>
                  <a:lnTo>
                    <a:pt x="33" y="186"/>
                  </a:lnTo>
                  <a:lnTo>
                    <a:pt x="47" y="190"/>
                  </a:lnTo>
                  <a:lnTo>
                    <a:pt x="60" y="195"/>
                  </a:lnTo>
                  <a:lnTo>
                    <a:pt x="74" y="197"/>
                  </a:lnTo>
                  <a:lnTo>
                    <a:pt x="89" y="199"/>
                  </a:lnTo>
                  <a:lnTo>
                    <a:pt x="103" y="202"/>
                  </a:lnTo>
                  <a:lnTo>
                    <a:pt x="118" y="202"/>
                  </a:lnTo>
                  <a:lnTo>
                    <a:pt x="128" y="202"/>
                  </a:lnTo>
                  <a:lnTo>
                    <a:pt x="139" y="201"/>
                  </a:lnTo>
                  <a:lnTo>
                    <a:pt x="150" y="199"/>
                  </a:lnTo>
                  <a:lnTo>
                    <a:pt x="161" y="198"/>
                  </a:lnTo>
                  <a:lnTo>
                    <a:pt x="148" y="189"/>
                  </a:lnTo>
                  <a:lnTo>
                    <a:pt x="134" y="190"/>
                  </a:lnTo>
                  <a:lnTo>
                    <a:pt x="118" y="190"/>
                  </a:lnTo>
                  <a:lnTo>
                    <a:pt x="101" y="190"/>
                  </a:lnTo>
                  <a:lnTo>
                    <a:pt x="85" y="188"/>
                  </a:lnTo>
                  <a:lnTo>
                    <a:pt x="71" y="186"/>
                  </a:lnTo>
                  <a:lnTo>
                    <a:pt x="55" y="181"/>
                  </a:lnTo>
                  <a:lnTo>
                    <a:pt x="40" y="177"/>
                  </a:lnTo>
                  <a:lnTo>
                    <a:pt x="27" y="171"/>
                  </a:lnTo>
                  <a:lnTo>
                    <a:pt x="13" y="165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9" y="175"/>
                  </a:lnTo>
                  <a:close/>
                  <a:moveTo>
                    <a:pt x="189" y="190"/>
                  </a:moveTo>
                  <a:lnTo>
                    <a:pt x="193" y="189"/>
                  </a:lnTo>
                  <a:lnTo>
                    <a:pt x="199" y="187"/>
                  </a:lnTo>
                  <a:lnTo>
                    <a:pt x="199" y="176"/>
                  </a:lnTo>
                  <a:lnTo>
                    <a:pt x="189" y="179"/>
                  </a:lnTo>
                  <a:lnTo>
                    <a:pt x="177" y="183"/>
                  </a:lnTo>
                  <a:lnTo>
                    <a:pt x="189" y="190"/>
                  </a:lnTo>
                  <a:close/>
                  <a:moveTo>
                    <a:pt x="219" y="178"/>
                  </a:moveTo>
                  <a:lnTo>
                    <a:pt x="230" y="172"/>
                  </a:lnTo>
                  <a:lnTo>
                    <a:pt x="242" y="166"/>
                  </a:lnTo>
                  <a:lnTo>
                    <a:pt x="252" y="158"/>
                  </a:lnTo>
                  <a:lnTo>
                    <a:pt x="262" y="150"/>
                  </a:lnTo>
                  <a:lnTo>
                    <a:pt x="272" y="142"/>
                  </a:lnTo>
                  <a:lnTo>
                    <a:pt x="281" y="133"/>
                  </a:lnTo>
                  <a:lnTo>
                    <a:pt x="290" y="123"/>
                  </a:lnTo>
                  <a:lnTo>
                    <a:pt x="298" y="113"/>
                  </a:lnTo>
                  <a:lnTo>
                    <a:pt x="306" y="103"/>
                  </a:lnTo>
                  <a:lnTo>
                    <a:pt x="312" y="91"/>
                  </a:lnTo>
                  <a:lnTo>
                    <a:pt x="319" y="80"/>
                  </a:lnTo>
                  <a:lnTo>
                    <a:pt x="325" y="69"/>
                  </a:lnTo>
                  <a:lnTo>
                    <a:pt x="330" y="56"/>
                  </a:lnTo>
                  <a:lnTo>
                    <a:pt x="334" y="44"/>
                  </a:lnTo>
                  <a:lnTo>
                    <a:pt x="338" y="32"/>
                  </a:lnTo>
                  <a:lnTo>
                    <a:pt x="341" y="19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6" y="35"/>
                  </a:lnTo>
                  <a:lnTo>
                    <a:pt x="320" y="52"/>
                  </a:lnTo>
                  <a:lnTo>
                    <a:pt x="314" y="68"/>
                  </a:lnTo>
                  <a:lnTo>
                    <a:pt x="306" y="83"/>
                  </a:lnTo>
                  <a:lnTo>
                    <a:pt x="296" y="98"/>
                  </a:lnTo>
                  <a:lnTo>
                    <a:pt x="285" y="112"/>
                  </a:lnTo>
                  <a:lnTo>
                    <a:pt x="274" y="124"/>
                  </a:lnTo>
                  <a:lnTo>
                    <a:pt x="274" y="138"/>
                  </a:lnTo>
                  <a:lnTo>
                    <a:pt x="261" y="138"/>
                  </a:lnTo>
                  <a:lnTo>
                    <a:pt x="251" y="145"/>
                  </a:lnTo>
                  <a:lnTo>
                    <a:pt x="240" y="152"/>
                  </a:lnTo>
                  <a:lnTo>
                    <a:pt x="230" y="160"/>
                  </a:lnTo>
                  <a:lnTo>
                    <a:pt x="219" y="166"/>
                  </a:lnTo>
                  <a:lnTo>
                    <a:pt x="219" y="178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4" name="Freeform 145"/>
            <p:cNvSpPr>
              <a:spLocks noEditPoints="1"/>
            </p:cNvSpPr>
            <p:nvPr/>
          </p:nvSpPr>
          <p:spPr bwMode="auto">
            <a:xfrm>
              <a:off x="574647" y="3173413"/>
              <a:ext cx="134944" cy="80970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8" y="192"/>
                </a:cxn>
                <a:cxn ang="0">
                  <a:pos x="76" y="200"/>
                </a:cxn>
                <a:cxn ang="0">
                  <a:pos x="106" y="204"/>
                </a:cxn>
                <a:cxn ang="0">
                  <a:pos x="131" y="204"/>
                </a:cxn>
                <a:cxn ang="0">
                  <a:pos x="150" y="203"/>
                </a:cxn>
                <a:cxn ang="0">
                  <a:pos x="147" y="192"/>
                </a:cxn>
                <a:cxn ang="0">
                  <a:pos x="122" y="194"/>
                </a:cxn>
                <a:cxn ang="0">
                  <a:pos x="88" y="191"/>
                </a:cxn>
                <a:cxn ang="0">
                  <a:pos x="57" y="184"/>
                </a:cxn>
                <a:cxn ang="0">
                  <a:pos x="27" y="171"/>
                </a:cxn>
                <a:cxn ang="0">
                  <a:pos x="0" y="156"/>
                </a:cxn>
                <a:cxn ang="0">
                  <a:pos x="8" y="174"/>
                </a:cxn>
                <a:cxn ang="0">
                  <a:pos x="195" y="192"/>
                </a:cxn>
                <a:cxn ang="0">
                  <a:pos x="203" y="177"/>
                </a:cxn>
                <a:cxn ang="0">
                  <a:pos x="176" y="186"/>
                </a:cxn>
                <a:cxn ang="0">
                  <a:pos x="223" y="180"/>
                </a:cxn>
                <a:cxn ang="0">
                  <a:pos x="249" y="165"/>
                </a:cxn>
                <a:cxn ang="0">
                  <a:pos x="273" y="146"/>
                </a:cxn>
                <a:cxn ang="0">
                  <a:pos x="260" y="142"/>
                </a:cxn>
                <a:cxn ang="0">
                  <a:pos x="242" y="156"/>
                </a:cxn>
                <a:cxn ang="0">
                  <a:pos x="223" y="168"/>
                </a:cxn>
                <a:cxn ang="0">
                  <a:pos x="278" y="140"/>
                </a:cxn>
                <a:cxn ang="0">
                  <a:pos x="301" y="114"/>
                </a:cxn>
                <a:cxn ang="0">
                  <a:pos x="319" y="85"/>
                </a:cxn>
                <a:cxn ang="0">
                  <a:pos x="333" y="52"/>
                </a:cxn>
                <a:cxn ang="0">
                  <a:pos x="341" y="17"/>
                </a:cxn>
                <a:cxn ang="0">
                  <a:pos x="332" y="0"/>
                </a:cxn>
                <a:cxn ang="0">
                  <a:pos x="327" y="35"/>
                </a:cxn>
                <a:cxn ang="0">
                  <a:pos x="315" y="68"/>
                </a:cxn>
                <a:cxn ang="0">
                  <a:pos x="298" y="97"/>
                </a:cxn>
                <a:cxn ang="0">
                  <a:pos x="278" y="124"/>
                </a:cxn>
              </a:cxnLst>
              <a:rect l="0" t="0" r="r" b="b"/>
              <a:pathLst>
                <a:path w="341" h="204">
                  <a:moveTo>
                    <a:pt x="8" y="174"/>
                  </a:moveTo>
                  <a:lnTo>
                    <a:pt x="21" y="180"/>
                  </a:lnTo>
                  <a:lnTo>
                    <a:pt x="34" y="186"/>
                  </a:lnTo>
                  <a:lnTo>
                    <a:pt x="48" y="192"/>
                  </a:lnTo>
                  <a:lnTo>
                    <a:pt x="62" y="196"/>
                  </a:lnTo>
                  <a:lnTo>
                    <a:pt x="76" y="200"/>
                  </a:lnTo>
                  <a:lnTo>
                    <a:pt x="91" y="202"/>
                  </a:lnTo>
                  <a:lnTo>
                    <a:pt x="106" y="204"/>
                  </a:lnTo>
                  <a:lnTo>
                    <a:pt x="122" y="204"/>
                  </a:lnTo>
                  <a:lnTo>
                    <a:pt x="131" y="204"/>
                  </a:lnTo>
                  <a:lnTo>
                    <a:pt x="140" y="204"/>
                  </a:lnTo>
                  <a:lnTo>
                    <a:pt x="150" y="203"/>
                  </a:lnTo>
                  <a:lnTo>
                    <a:pt x="159" y="202"/>
                  </a:lnTo>
                  <a:lnTo>
                    <a:pt x="147" y="192"/>
                  </a:lnTo>
                  <a:lnTo>
                    <a:pt x="134" y="193"/>
                  </a:lnTo>
                  <a:lnTo>
                    <a:pt x="122" y="194"/>
                  </a:lnTo>
                  <a:lnTo>
                    <a:pt x="105" y="193"/>
                  </a:lnTo>
                  <a:lnTo>
                    <a:pt x="88" y="191"/>
                  </a:lnTo>
                  <a:lnTo>
                    <a:pt x="72" y="188"/>
                  </a:lnTo>
                  <a:lnTo>
                    <a:pt x="57" y="184"/>
                  </a:lnTo>
                  <a:lnTo>
                    <a:pt x="42" y="178"/>
                  </a:lnTo>
                  <a:lnTo>
                    <a:pt x="27" y="171"/>
                  </a:lnTo>
                  <a:lnTo>
                    <a:pt x="14" y="164"/>
                  </a:lnTo>
                  <a:lnTo>
                    <a:pt x="0" y="156"/>
                  </a:lnTo>
                  <a:lnTo>
                    <a:pt x="4" y="165"/>
                  </a:lnTo>
                  <a:lnTo>
                    <a:pt x="8" y="174"/>
                  </a:lnTo>
                  <a:close/>
                  <a:moveTo>
                    <a:pt x="187" y="195"/>
                  </a:moveTo>
                  <a:lnTo>
                    <a:pt x="195" y="192"/>
                  </a:lnTo>
                  <a:lnTo>
                    <a:pt x="203" y="189"/>
                  </a:lnTo>
                  <a:lnTo>
                    <a:pt x="203" y="177"/>
                  </a:lnTo>
                  <a:lnTo>
                    <a:pt x="189" y="183"/>
                  </a:lnTo>
                  <a:lnTo>
                    <a:pt x="176" y="186"/>
                  </a:lnTo>
                  <a:lnTo>
                    <a:pt x="187" y="195"/>
                  </a:lnTo>
                  <a:close/>
                  <a:moveTo>
                    <a:pt x="223" y="180"/>
                  </a:moveTo>
                  <a:lnTo>
                    <a:pt x="237" y="173"/>
                  </a:lnTo>
                  <a:lnTo>
                    <a:pt x="249" y="165"/>
                  </a:lnTo>
                  <a:lnTo>
                    <a:pt x="261" y="155"/>
                  </a:lnTo>
                  <a:lnTo>
                    <a:pt x="273" y="146"/>
                  </a:lnTo>
                  <a:lnTo>
                    <a:pt x="260" y="146"/>
                  </a:lnTo>
                  <a:lnTo>
                    <a:pt x="260" y="142"/>
                  </a:lnTo>
                  <a:lnTo>
                    <a:pt x="251" y="149"/>
                  </a:lnTo>
                  <a:lnTo>
                    <a:pt x="242" y="156"/>
                  </a:lnTo>
                  <a:lnTo>
                    <a:pt x="233" y="162"/>
                  </a:lnTo>
                  <a:lnTo>
                    <a:pt x="223" y="168"/>
                  </a:lnTo>
                  <a:lnTo>
                    <a:pt x="223" y="180"/>
                  </a:lnTo>
                  <a:close/>
                  <a:moveTo>
                    <a:pt x="278" y="140"/>
                  </a:moveTo>
                  <a:lnTo>
                    <a:pt x="291" y="127"/>
                  </a:lnTo>
                  <a:lnTo>
                    <a:pt x="301" y="114"/>
                  </a:lnTo>
                  <a:lnTo>
                    <a:pt x="311" y="99"/>
                  </a:lnTo>
                  <a:lnTo>
                    <a:pt x="319" y="85"/>
                  </a:lnTo>
                  <a:lnTo>
                    <a:pt x="327" y="69"/>
                  </a:lnTo>
                  <a:lnTo>
                    <a:pt x="333" y="52"/>
                  </a:lnTo>
                  <a:lnTo>
                    <a:pt x="338" y="35"/>
                  </a:lnTo>
                  <a:lnTo>
                    <a:pt x="341" y="17"/>
                  </a:lnTo>
                  <a:lnTo>
                    <a:pt x="337" y="9"/>
                  </a:lnTo>
                  <a:lnTo>
                    <a:pt x="332" y="0"/>
                  </a:lnTo>
                  <a:lnTo>
                    <a:pt x="330" y="18"/>
                  </a:lnTo>
                  <a:lnTo>
                    <a:pt x="327" y="35"/>
                  </a:lnTo>
                  <a:lnTo>
                    <a:pt x="321" y="52"/>
                  </a:lnTo>
                  <a:lnTo>
                    <a:pt x="315" y="68"/>
                  </a:lnTo>
                  <a:lnTo>
                    <a:pt x="307" y="82"/>
                  </a:lnTo>
                  <a:lnTo>
                    <a:pt x="298" y="97"/>
                  </a:lnTo>
                  <a:lnTo>
                    <a:pt x="289" y="112"/>
                  </a:lnTo>
                  <a:lnTo>
                    <a:pt x="278" y="124"/>
                  </a:lnTo>
                  <a:lnTo>
                    <a:pt x="278" y="140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5" name="Freeform 146"/>
            <p:cNvSpPr>
              <a:spLocks noEditPoints="1"/>
            </p:cNvSpPr>
            <p:nvPr/>
          </p:nvSpPr>
          <p:spPr bwMode="auto">
            <a:xfrm>
              <a:off x="573059" y="3170237"/>
              <a:ext cx="134944" cy="82557"/>
            </a:xfrm>
            <a:custGeom>
              <a:avLst/>
              <a:gdLst/>
              <a:ahLst/>
              <a:cxnLst>
                <a:cxn ang="0">
                  <a:pos x="7" y="173"/>
                </a:cxn>
                <a:cxn ang="0">
                  <a:pos x="20" y="181"/>
                </a:cxn>
                <a:cxn ang="0">
                  <a:pos x="34" y="187"/>
                </a:cxn>
                <a:cxn ang="0">
                  <a:pos x="47" y="193"/>
                </a:cxn>
                <a:cxn ang="0">
                  <a:pos x="62" y="197"/>
                </a:cxn>
                <a:cxn ang="0">
                  <a:pos x="78" y="202"/>
                </a:cxn>
                <a:cxn ang="0">
                  <a:pos x="92" y="204"/>
                </a:cxn>
                <a:cxn ang="0">
                  <a:pos x="108" y="206"/>
                </a:cxn>
                <a:cxn ang="0">
                  <a:pos x="125" y="206"/>
                </a:cxn>
                <a:cxn ang="0">
                  <a:pos x="141" y="206"/>
                </a:cxn>
                <a:cxn ang="0">
                  <a:pos x="155" y="205"/>
                </a:cxn>
                <a:cxn ang="0">
                  <a:pos x="143" y="195"/>
                </a:cxn>
                <a:cxn ang="0">
                  <a:pos x="134" y="196"/>
                </a:cxn>
                <a:cxn ang="0">
                  <a:pos x="125" y="196"/>
                </a:cxn>
                <a:cxn ang="0">
                  <a:pos x="107" y="195"/>
                </a:cxn>
                <a:cxn ang="0">
                  <a:pos x="90" y="193"/>
                </a:cxn>
                <a:cxn ang="0">
                  <a:pos x="74" y="190"/>
                </a:cxn>
                <a:cxn ang="0">
                  <a:pos x="57" y="185"/>
                </a:cxn>
                <a:cxn ang="0">
                  <a:pos x="43" y="179"/>
                </a:cxn>
                <a:cxn ang="0">
                  <a:pos x="28" y="172"/>
                </a:cxn>
                <a:cxn ang="0">
                  <a:pos x="13" y="164"/>
                </a:cxn>
                <a:cxn ang="0">
                  <a:pos x="0" y="155"/>
                </a:cxn>
                <a:cxn ang="0">
                  <a:pos x="3" y="164"/>
                </a:cxn>
                <a:cxn ang="0">
                  <a:pos x="7" y="173"/>
                </a:cxn>
                <a:cxn ang="0">
                  <a:pos x="184" y="199"/>
                </a:cxn>
                <a:cxn ang="0">
                  <a:pos x="196" y="195"/>
                </a:cxn>
                <a:cxn ang="0">
                  <a:pos x="206" y="192"/>
                </a:cxn>
                <a:cxn ang="0">
                  <a:pos x="206" y="179"/>
                </a:cxn>
                <a:cxn ang="0">
                  <a:pos x="190" y="185"/>
                </a:cxn>
                <a:cxn ang="0">
                  <a:pos x="173" y="191"/>
                </a:cxn>
                <a:cxn ang="0">
                  <a:pos x="184" y="199"/>
                </a:cxn>
                <a:cxn ang="0">
                  <a:pos x="226" y="182"/>
                </a:cxn>
                <a:cxn ang="0">
                  <a:pos x="237" y="176"/>
                </a:cxn>
                <a:cxn ang="0">
                  <a:pos x="247" y="168"/>
                </a:cxn>
                <a:cxn ang="0">
                  <a:pos x="258" y="161"/>
                </a:cxn>
                <a:cxn ang="0">
                  <a:pos x="268" y="154"/>
                </a:cxn>
                <a:cxn ang="0">
                  <a:pos x="263" y="154"/>
                </a:cxn>
                <a:cxn ang="0">
                  <a:pos x="263" y="142"/>
                </a:cxn>
                <a:cxn ang="0">
                  <a:pos x="254" y="150"/>
                </a:cxn>
                <a:cxn ang="0">
                  <a:pos x="245" y="157"/>
                </a:cxn>
                <a:cxn ang="0">
                  <a:pos x="236" y="164"/>
                </a:cxn>
                <a:cxn ang="0">
                  <a:pos x="226" y="169"/>
                </a:cxn>
                <a:cxn ang="0">
                  <a:pos x="226" y="182"/>
                </a:cxn>
                <a:cxn ang="0">
                  <a:pos x="281" y="140"/>
                </a:cxn>
                <a:cxn ang="0">
                  <a:pos x="292" y="128"/>
                </a:cxn>
                <a:cxn ang="0">
                  <a:pos x="303" y="114"/>
                </a:cxn>
                <a:cxn ang="0">
                  <a:pos x="313" y="99"/>
                </a:cxn>
                <a:cxn ang="0">
                  <a:pos x="321" y="84"/>
                </a:cxn>
                <a:cxn ang="0">
                  <a:pos x="327" y="68"/>
                </a:cxn>
                <a:cxn ang="0">
                  <a:pos x="333" y="51"/>
                </a:cxn>
                <a:cxn ang="0">
                  <a:pos x="337" y="34"/>
                </a:cxn>
                <a:cxn ang="0">
                  <a:pos x="340" y="16"/>
                </a:cxn>
                <a:cxn ang="0">
                  <a:pos x="335" y="8"/>
                </a:cxn>
                <a:cxn ang="0">
                  <a:pos x="331" y="0"/>
                </a:cxn>
                <a:cxn ang="0">
                  <a:pos x="328" y="17"/>
                </a:cxn>
                <a:cxn ang="0">
                  <a:pos x="326" y="35"/>
                </a:cxn>
                <a:cxn ang="0">
                  <a:pos x="322" y="51"/>
                </a:cxn>
                <a:cxn ang="0">
                  <a:pos x="316" y="67"/>
                </a:cxn>
                <a:cxn ang="0">
                  <a:pos x="309" y="83"/>
                </a:cxn>
                <a:cxn ang="0">
                  <a:pos x="300" y="97"/>
                </a:cxn>
                <a:cxn ang="0">
                  <a:pos x="291" y="111"/>
                </a:cxn>
                <a:cxn ang="0">
                  <a:pos x="281" y="124"/>
                </a:cxn>
                <a:cxn ang="0">
                  <a:pos x="281" y="140"/>
                </a:cxn>
              </a:cxnLst>
              <a:rect l="0" t="0" r="r" b="b"/>
              <a:pathLst>
                <a:path w="340" h="206">
                  <a:moveTo>
                    <a:pt x="7" y="173"/>
                  </a:moveTo>
                  <a:lnTo>
                    <a:pt x="20" y="181"/>
                  </a:lnTo>
                  <a:lnTo>
                    <a:pt x="34" y="187"/>
                  </a:lnTo>
                  <a:lnTo>
                    <a:pt x="47" y="193"/>
                  </a:lnTo>
                  <a:lnTo>
                    <a:pt x="62" y="197"/>
                  </a:lnTo>
                  <a:lnTo>
                    <a:pt x="78" y="202"/>
                  </a:lnTo>
                  <a:lnTo>
                    <a:pt x="92" y="204"/>
                  </a:lnTo>
                  <a:lnTo>
                    <a:pt x="108" y="206"/>
                  </a:lnTo>
                  <a:lnTo>
                    <a:pt x="125" y="206"/>
                  </a:lnTo>
                  <a:lnTo>
                    <a:pt x="141" y="206"/>
                  </a:lnTo>
                  <a:lnTo>
                    <a:pt x="155" y="205"/>
                  </a:lnTo>
                  <a:lnTo>
                    <a:pt x="143" y="195"/>
                  </a:lnTo>
                  <a:lnTo>
                    <a:pt x="134" y="196"/>
                  </a:lnTo>
                  <a:lnTo>
                    <a:pt x="125" y="196"/>
                  </a:lnTo>
                  <a:lnTo>
                    <a:pt x="107" y="195"/>
                  </a:lnTo>
                  <a:lnTo>
                    <a:pt x="90" y="193"/>
                  </a:lnTo>
                  <a:lnTo>
                    <a:pt x="74" y="190"/>
                  </a:lnTo>
                  <a:lnTo>
                    <a:pt x="57" y="185"/>
                  </a:lnTo>
                  <a:lnTo>
                    <a:pt x="43" y="179"/>
                  </a:lnTo>
                  <a:lnTo>
                    <a:pt x="28" y="172"/>
                  </a:lnTo>
                  <a:lnTo>
                    <a:pt x="13" y="164"/>
                  </a:lnTo>
                  <a:lnTo>
                    <a:pt x="0" y="155"/>
                  </a:lnTo>
                  <a:lnTo>
                    <a:pt x="3" y="164"/>
                  </a:lnTo>
                  <a:lnTo>
                    <a:pt x="7" y="173"/>
                  </a:lnTo>
                  <a:close/>
                  <a:moveTo>
                    <a:pt x="184" y="199"/>
                  </a:moveTo>
                  <a:lnTo>
                    <a:pt x="196" y="195"/>
                  </a:lnTo>
                  <a:lnTo>
                    <a:pt x="206" y="192"/>
                  </a:lnTo>
                  <a:lnTo>
                    <a:pt x="206" y="179"/>
                  </a:lnTo>
                  <a:lnTo>
                    <a:pt x="190" y="185"/>
                  </a:lnTo>
                  <a:lnTo>
                    <a:pt x="173" y="191"/>
                  </a:lnTo>
                  <a:lnTo>
                    <a:pt x="184" y="199"/>
                  </a:lnTo>
                  <a:close/>
                  <a:moveTo>
                    <a:pt x="226" y="182"/>
                  </a:moveTo>
                  <a:lnTo>
                    <a:pt x="237" y="176"/>
                  </a:lnTo>
                  <a:lnTo>
                    <a:pt x="247" y="168"/>
                  </a:lnTo>
                  <a:lnTo>
                    <a:pt x="258" y="161"/>
                  </a:lnTo>
                  <a:lnTo>
                    <a:pt x="268" y="154"/>
                  </a:lnTo>
                  <a:lnTo>
                    <a:pt x="263" y="154"/>
                  </a:lnTo>
                  <a:lnTo>
                    <a:pt x="263" y="142"/>
                  </a:lnTo>
                  <a:lnTo>
                    <a:pt x="254" y="150"/>
                  </a:lnTo>
                  <a:lnTo>
                    <a:pt x="245" y="157"/>
                  </a:lnTo>
                  <a:lnTo>
                    <a:pt x="236" y="164"/>
                  </a:lnTo>
                  <a:lnTo>
                    <a:pt x="226" y="169"/>
                  </a:lnTo>
                  <a:lnTo>
                    <a:pt x="226" y="182"/>
                  </a:lnTo>
                  <a:close/>
                  <a:moveTo>
                    <a:pt x="281" y="140"/>
                  </a:moveTo>
                  <a:lnTo>
                    <a:pt x="292" y="128"/>
                  </a:lnTo>
                  <a:lnTo>
                    <a:pt x="303" y="114"/>
                  </a:lnTo>
                  <a:lnTo>
                    <a:pt x="313" y="99"/>
                  </a:lnTo>
                  <a:lnTo>
                    <a:pt x="321" y="84"/>
                  </a:lnTo>
                  <a:lnTo>
                    <a:pt x="327" y="68"/>
                  </a:lnTo>
                  <a:lnTo>
                    <a:pt x="333" y="51"/>
                  </a:lnTo>
                  <a:lnTo>
                    <a:pt x="337" y="34"/>
                  </a:lnTo>
                  <a:lnTo>
                    <a:pt x="340" y="16"/>
                  </a:lnTo>
                  <a:lnTo>
                    <a:pt x="335" y="8"/>
                  </a:lnTo>
                  <a:lnTo>
                    <a:pt x="331" y="0"/>
                  </a:lnTo>
                  <a:lnTo>
                    <a:pt x="328" y="17"/>
                  </a:lnTo>
                  <a:lnTo>
                    <a:pt x="326" y="35"/>
                  </a:lnTo>
                  <a:lnTo>
                    <a:pt x="322" y="51"/>
                  </a:lnTo>
                  <a:lnTo>
                    <a:pt x="316" y="67"/>
                  </a:lnTo>
                  <a:lnTo>
                    <a:pt x="309" y="83"/>
                  </a:lnTo>
                  <a:lnTo>
                    <a:pt x="300" y="97"/>
                  </a:lnTo>
                  <a:lnTo>
                    <a:pt x="291" y="111"/>
                  </a:lnTo>
                  <a:lnTo>
                    <a:pt x="281" y="124"/>
                  </a:lnTo>
                  <a:lnTo>
                    <a:pt x="281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6" name="Freeform 147"/>
            <p:cNvSpPr>
              <a:spLocks noEditPoints="1"/>
            </p:cNvSpPr>
            <p:nvPr/>
          </p:nvSpPr>
          <p:spPr bwMode="auto">
            <a:xfrm>
              <a:off x="571472" y="3167062"/>
              <a:ext cx="134944" cy="82557"/>
            </a:xfrm>
            <a:custGeom>
              <a:avLst/>
              <a:gdLst/>
              <a:ahLst/>
              <a:cxnLst>
                <a:cxn ang="0">
                  <a:pos x="19" y="179"/>
                </a:cxn>
                <a:cxn ang="0">
                  <a:pos x="47" y="193"/>
                </a:cxn>
                <a:cxn ang="0">
                  <a:pos x="77" y="203"/>
                </a:cxn>
                <a:cxn ang="0">
                  <a:pos x="110" y="208"/>
                </a:cxn>
                <a:cxn ang="0">
                  <a:pos x="139" y="208"/>
                </a:cxn>
                <a:cxn ang="0">
                  <a:pos x="138" y="198"/>
                </a:cxn>
                <a:cxn ang="0">
                  <a:pos x="127" y="198"/>
                </a:cxn>
                <a:cxn ang="0">
                  <a:pos x="91" y="194"/>
                </a:cxn>
                <a:cxn ang="0">
                  <a:pos x="58" y="185"/>
                </a:cxn>
                <a:cxn ang="0">
                  <a:pos x="28" y="172"/>
                </a:cxn>
                <a:cxn ang="0">
                  <a:pos x="0" y="153"/>
                </a:cxn>
                <a:cxn ang="0">
                  <a:pos x="5" y="171"/>
                </a:cxn>
                <a:cxn ang="0">
                  <a:pos x="194" y="198"/>
                </a:cxn>
                <a:cxn ang="0">
                  <a:pos x="208" y="181"/>
                </a:cxn>
                <a:cxn ang="0">
                  <a:pos x="189" y="188"/>
                </a:cxn>
                <a:cxn ang="0">
                  <a:pos x="170" y="193"/>
                </a:cxn>
                <a:cxn ang="0">
                  <a:pos x="228" y="183"/>
                </a:cxn>
                <a:cxn ang="0">
                  <a:pos x="247" y="171"/>
                </a:cxn>
                <a:cxn ang="0">
                  <a:pos x="265" y="157"/>
                </a:cxn>
                <a:cxn ang="0">
                  <a:pos x="256" y="149"/>
                </a:cxn>
                <a:cxn ang="0">
                  <a:pos x="238" y="164"/>
                </a:cxn>
                <a:cxn ang="0">
                  <a:pos x="228" y="183"/>
                </a:cxn>
                <a:cxn ang="0">
                  <a:pos x="294" y="127"/>
                </a:cxn>
                <a:cxn ang="0">
                  <a:pos x="312" y="97"/>
                </a:cxn>
                <a:cxn ang="0">
                  <a:pos x="326" y="67"/>
                </a:cxn>
                <a:cxn ang="0">
                  <a:pos x="335" y="33"/>
                </a:cxn>
                <a:cxn ang="0">
                  <a:pos x="333" y="7"/>
                </a:cxn>
                <a:cxn ang="0">
                  <a:pos x="326" y="16"/>
                </a:cxn>
                <a:cxn ang="0">
                  <a:pos x="320" y="50"/>
                </a:cxn>
                <a:cxn ang="0">
                  <a:pos x="309" y="82"/>
                </a:cxn>
                <a:cxn ang="0">
                  <a:pos x="292" y="110"/>
                </a:cxn>
                <a:cxn ang="0">
                  <a:pos x="283" y="139"/>
                </a:cxn>
              </a:cxnLst>
              <a:rect l="0" t="0" r="r" b="b"/>
              <a:pathLst>
                <a:path w="337" h="209">
                  <a:moveTo>
                    <a:pt x="5" y="171"/>
                  </a:moveTo>
                  <a:lnTo>
                    <a:pt x="19" y="179"/>
                  </a:lnTo>
                  <a:lnTo>
                    <a:pt x="32" y="186"/>
                  </a:lnTo>
                  <a:lnTo>
                    <a:pt x="47" y="193"/>
                  </a:lnTo>
                  <a:lnTo>
                    <a:pt x="62" y="199"/>
                  </a:lnTo>
                  <a:lnTo>
                    <a:pt x="77" y="203"/>
                  </a:lnTo>
                  <a:lnTo>
                    <a:pt x="93" y="206"/>
                  </a:lnTo>
                  <a:lnTo>
                    <a:pt x="110" y="208"/>
                  </a:lnTo>
                  <a:lnTo>
                    <a:pt x="127" y="209"/>
                  </a:lnTo>
                  <a:lnTo>
                    <a:pt x="139" y="208"/>
                  </a:lnTo>
                  <a:lnTo>
                    <a:pt x="152" y="207"/>
                  </a:lnTo>
                  <a:lnTo>
                    <a:pt x="138" y="198"/>
                  </a:lnTo>
                  <a:lnTo>
                    <a:pt x="132" y="198"/>
                  </a:lnTo>
                  <a:lnTo>
                    <a:pt x="127" y="198"/>
                  </a:lnTo>
                  <a:lnTo>
                    <a:pt x="109" y="197"/>
                  </a:lnTo>
                  <a:lnTo>
                    <a:pt x="91" y="194"/>
                  </a:lnTo>
                  <a:lnTo>
                    <a:pt x="74" y="191"/>
                  </a:lnTo>
                  <a:lnTo>
                    <a:pt x="58" y="185"/>
                  </a:lnTo>
                  <a:lnTo>
                    <a:pt x="42" y="180"/>
                  </a:lnTo>
                  <a:lnTo>
                    <a:pt x="28" y="172"/>
                  </a:lnTo>
                  <a:lnTo>
                    <a:pt x="13" y="163"/>
                  </a:lnTo>
                  <a:lnTo>
                    <a:pt x="0" y="153"/>
                  </a:lnTo>
                  <a:lnTo>
                    <a:pt x="2" y="162"/>
                  </a:lnTo>
                  <a:lnTo>
                    <a:pt x="5" y="171"/>
                  </a:lnTo>
                  <a:close/>
                  <a:moveTo>
                    <a:pt x="181" y="201"/>
                  </a:moveTo>
                  <a:lnTo>
                    <a:pt x="194" y="198"/>
                  </a:lnTo>
                  <a:lnTo>
                    <a:pt x="208" y="192"/>
                  </a:lnTo>
                  <a:lnTo>
                    <a:pt x="208" y="181"/>
                  </a:lnTo>
                  <a:lnTo>
                    <a:pt x="198" y="184"/>
                  </a:lnTo>
                  <a:lnTo>
                    <a:pt x="189" y="188"/>
                  </a:lnTo>
                  <a:lnTo>
                    <a:pt x="180" y="191"/>
                  </a:lnTo>
                  <a:lnTo>
                    <a:pt x="170" y="193"/>
                  </a:lnTo>
                  <a:lnTo>
                    <a:pt x="181" y="201"/>
                  </a:lnTo>
                  <a:close/>
                  <a:moveTo>
                    <a:pt x="228" y="183"/>
                  </a:moveTo>
                  <a:lnTo>
                    <a:pt x="238" y="177"/>
                  </a:lnTo>
                  <a:lnTo>
                    <a:pt x="247" y="171"/>
                  </a:lnTo>
                  <a:lnTo>
                    <a:pt x="256" y="164"/>
                  </a:lnTo>
                  <a:lnTo>
                    <a:pt x="265" y="157"/>
                  </a:lnTo>
                  <a:lnTo>
                    <a:pt x="265" y="141"/>
                  </a:lnTo>
                  <a:lnTo>
                    <a:pt x="256" y="149"/>
                  </a:lnTo>
                  <a:lnTo>
                    <a:pt x="247" y="157"/>
                  </a:lnTo>
                  <a:lnTo>
                    <a:pt x="238" y="164"/>
                  </a:lnTo>
                  <a:lnTo>
                    <a:pt x="228" y="171"/>
                  </a:lnTo>
                  <a:lnTo>
                    <a:pt x="228" y="183"/>
                  </a:lnTo>
                  <a:close/>
                  <a:moveTo>
                    <a:pt x="283" y="139"/>
                  </a:moveTo>
                  <a:lnTo>
                    <a:pt x="294" y="127"/>
                  </a:lnTo>
                  <a:lnTo>
                    <a:pt x="303" y="112"/>
                  </a:lnTo>
                  <a:lnTo>
                    <a:pt x="312" y="97"/>
                  </a:lnTo>
                  <a:lnTo>
                    <a:pt x="320" y="83"/>
                  </a:lnTo>
                  <a:lnTo>
                    <a:pt x="326" y="67"/>
                  </a:lnTo>
                  <a:lnTo>
                    <a:pt x="332" y="50"/>
                  </a:lnTo>
                  <a:lnTo>
                    <a:pt x="335" y="33"/>
                  </a:lnTo>
                  <a:lnTo>
                    <a:pt x="337" y="15"/>
                  </a:lnTo>
                  <a:lnTo>
                    <a:pt x="333" y="7"/>
                  </a:lnTo>
                  <a:lnTo>
                    <a:pt x="327" y="0"/>
                  </a:lnTo>
                  <a:lnTo>
                    <a:pt x="326" y="16"/>
                  </a:lnTo>
                  <a:lnTo>
                    <a:pt x="324" y="33"/>
                  </a:lnTo>
                  <a:lnTo>
                    <a:pt x="320" y="50"/>
                  </a:lnTo>
                  <a:lnTo>
                    <a:pt x="315" y="66"/>
                  </a:lnTo>
                  <a:lnTo>
                    <a:pt x="309" y="82"/>
                  </a:lnTo>
                  <a:lnTo>
                    <a:pt x="301" y="96"/>
                  </a:lnTo>
                  <a:lnTo>
                    <a:pt x="292" y="110"/>
                  </a:lnTo>
                  <a:lnTo>
                    <a:pt x="283" y="122"/>
                  </a:lnTo>
                  <a:lnTo>
                    <a:pt x="283" y="139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7" name="Freeform 148"/>
            <p:cNvSpPr>
              <a:spLocks noEditPoints="1"/>
            </p:cNvSpPr>
            <p:nvPr/>
          </p:nvSpPr>
          <p:spPr bwMode="auto">
            <a:xfrm>
              <a:off x="571472" y="3163887"/>
              <a:ext cx="133356" cy="84145"/>
            </a:xfrm>
            <a:custGeom>
              <a:avLst/>
              <a:gdLst/>
              <a:ahLst/>
              <a:cxnLst>
                <a:cxn ang="0">
                  <a:pos x="18" y="178"/>
                </a:cxn>
                <a:cxn ang="0">
                  <a:pos x="48" y="193"/>
                </a:cxn>
                <a:cxn ang="0">
                  <a:pos x="79" y="204"/>
                </a:cxn>
                <a:cxn ang="0">
                  <a:pos x="112" y="209"/>
                </a:cxn>
                <a:cxn ang="0">
                  <a:pos x="139" y="210"/>
                </a:cxn>
                <a:cxn ang="0">
                  <a:pos x="134" y="199"/>
                </a:cxn>
                <a:cxn ang="0">
                  <a:pos x="112" y="198"/>
                </a:cxn>
                <a:cxn ang="0">
                  <a:pos x="76" y="192"/>
                </a:cxn>
                <a:cxn ang="0">
                  <a:pos x="43" y="179"/>
                </a:cxn>
                <a:cxn ang="0">
                  <a:pos x="14" y="162"/>
                </a:cxn>
                <a:cxn ang="0">
                  <a:pos x="3" y="160"/>
                </a:cxn>
                <a:cxn ang="0">
                  <a:pos x="178" y="205"/>
                </a:cxn>
                <a:cxn ang="0">
                  <a:pos x="211" y="193"/>
                </a:cxn>
                <a:cxn ang="0">
                  <a:pos x="200" y="187"/>
                </a:cxn>
                <a:cxn ang="0">
                  <a:pos x="178" y="193"/>
                </a:cxn>
                <a:cxn ang="0">
                  <a:pos x="178" y="205"/>
                </a:cxn>
                <a:cxn ang="0">
                  <a:pos x="241" y="178"/>
                </a:cxn>
                <a:cxn ang="0">
                  <a:pos x="259" y="164"/>
                </a:cxn>
                <a:cxn ang="0">
                  <a:pos x="268" y="142"/>
                </a:cxn>
                <a:cxn ang="0">
                  <a:pos x="250" y="157"/>
                </a:cxn>
                <a:cxn ang="0">
                  <a:pos x="231" y="171"/>
                </a:cxn>
                <a:cxn ang="0">
                  <a:pos x="286" y="138"/>
                </a:cxn>
                <a:cxn ang="0">
                  <a:pos x="305" y="111"/>
                </a:cxn>
                <a:cxn ang="0">
                  <a:pos x="321" y="81"/>
                </a:cxn>
                <a:cxn ang="0">
                  <a:pos x="331" y="49"/>
                </a:cxn>
                <a:cxn ang="0">
                  <a:pos x="336" y="14"/>
                </a:cxn>
                <a:cxn ang="0">
                  <a:pos x="324" y="0"/>
                </a:cxn>
                <a:cxn ang="0">
                  <a:pos x="324" y="20"/>
                </a:cxn>
                <a:cxn ang="0">
                  <a:pos x="319" y="52"/>
                </a:cxn>
                <a:cxn ang="0">
                  <a:pos x="309" y="81"/>
                </a:cxn>
                <a:cxn ang="0">
                  <a:pos x="295" y="108"/>
                </a:cxn>
                <a:cxn ang="0">
                  <a:pos x="286" y="138"/>
                </a:cxn>
              </a:cxnLst>
              <a:rect l="0" t="0" r="r" b="b"/>
              <a:pathLst>
                <a:path w="336" h="210">
                  <a:moveTo>
                    <a:pt x="5" y="169"/>
                  </a:moveTo>
                  <a:lnTo>
                    <a:pt x="18" y="178"/>
                  </a:lnTo>
                  <a:lnTo>
                    <a:pt x="33" y="186"/>
                  </a:lnTo>
                  <a:lnTo>
                    <a:pt x="48" y="193"/>
                  </a:lnTo>
                  <a:lnTo>
                    <a:pt x="62" y="199"/>
                  </a:lnTo>
                  <a:lnTo>
                    <a:pt x="79" y="204"/>
                  </a:lnTo>
                  <a:lnTo>
                    <a:pt x="95" y="207"/>
                  </a:lnTo>
                  <a:lnTo>
                    <a:pt x="112" y="209"/>
                  </a:lnTo>
                  <a:lnTo>
                    <a:pt x="130" y="210"/>
                  </a:lnTo>
                  <a:lnTo>
                    <a:pt x="139" y="210"/>
                  </a:lnTo>
                  <a:lnTo>
                    <a:pt x="148" y="209"/>
                  </a:lnTo>
                  <a:lnTo>
                    <a:pt x="134" y="199"/>
                  </a:lnTo>
                  <a:lnTo>
                    <a:pt x="130" y="199"/>
                  </a:lnTo>
                  <a:lnTo>
                    <a:pt x="112" y="198"/>
                  </a:lnTo>
                  <a:lnTo>
                    <a:pt x="94" y="196"/>
                  </a:lnTo>
                  <a:lnTo>
                    <a:pt x="76" y="192"/>
                  </a:lnTo>
                  <a:lnTo>
                    <a:pt x="60" y="187"/>
                  </a:lnTo>
                  <a:lnTo>
                    <a:pt x="43" y="179"/>
                  </a:lnTo>
                  <a:lnTo>
                    <a:pt x="29" y="171"/>
                  </a:lnTo>
                  <a:lnTo>
                    <a:pt x="14" y="162"/>
                  </a:lnTo>
                  <a:lnTo>
                    <a:pt x="0" y="151"/>
                  </a:lnTo>
                  <a:lnTo>
                    <a:pt x="3" y="160"/>
                  </a:lnTo>
                  <a:lnTo>
                    <a:pt x="5" y="169"/>
                  </a:lnTo>
                  <a:close/>
                  <a:moveTo>
                    <a:pt x="178" y="205"/>
                  </a:moveTo>
                  <a:lnTo>
                    <a:pt x="195" y="199"/>
                  </a:lnTo>
                  <a:lnTo>
                    <a:pt x="211" y="193"/>
                  </a:lnTo>
                  <a:lnTo>
                    <a:pt x="210" y="182"/>
                  </a:lnTo>
                  <a:lnTo>
                    <a:pt x="200" y="187"/>
                  </a:lnTo>
                  <a:lnTo>
                    <a:pt x="189" y="190"/>
                  </a:lnTo>
                  <a:lnTo>
                    <a:pt x="178" y="193"/>
                  </a:lnTo>
                  <a:lnTo>
                    <a:pt x="167" y="196"/>
                  </a:lnTo>
                  <a:lnTo>
                    <a:pt x="178" y="205"/>
                  </a:lnTo>
                  <a:close/>
                  <a:moveTo>
                    <a:pt x="231" y="183"/>
                  </a:moveTo>
                  <a:lnTo>
                    <a:pt x="241" y="178"/>
                  </a:lnTo>
                  <a:lnTo>
                    <a:pt x="250" y="171"/>
                  </a:lnTo>
                  <a:lnTo>
                    <a:pt x="259" y="164"/>
                  </a:lnTo>
                  <a:lnTo>
                    <a:pt x="268" y="156"/>
                  </a:lnTo>
                  <a:lnTo>
                    <a:pt x="268" y="142"/>
                  </a:lnTo>
                  <a:lnTo>
                    <a:pt x="259" y="149"/>
                  </a:lnTo>
                  <a:lnTo>
                    <a:pt x="250" y="157"/>
                  </a:lnTo>
                  <a:lnTo>
                    <a:pt x="241" y="164"/>
                  </a:lnTo>
                  <a:lnTo>
                    <a:pt x="231" y="171"/>
                  </a:lnTo>
                  <a:lnTo>
                    <a:pt x="231" y="183"/>
                  </a:lnTo>
                  <a:close/>
                  <a:moveTo>
                    <a:pt x="286" y="138"/>
                  </a:moveTo>
                  <a:lnTo>
                    <a:pt x="296" y="125"/>
                  </a:lnTo>
                  <a:lnTo>
                    <a:pt x="305" y="111"/>
                  </a:lnTo>
                  <a:lnTo>
                    <a:pt x="314" y="97"/>
                  </a:lnTo>
                  <a:lnTo>
                    <a:pt x="321" y="81"/>
                  </a:lnTo>
                  <a:lnTo>
                    <a:pt x="327" y="65"/>
                  </a:lnTo>
                  <a:lnTo>
                    <a:pt x="331" y="49"/>
                  </a:lnTo>
                  <a:lnTo>
                    <a:pt x="333" y="31"/>
                  </a:lnTo>
                  <a:lnTo>
                    <a:pt x="336" y="14"/>
                  </a:lnTo>
                  <a:lnTo>
                    <a:pt x="330" y="7"/>
                  </a:lnTo>
                  <a:lnTo>
                    <a:pt x="324" y="0"/>
                  </a:lnTo>
                  <a:lnTo>
                    <a:pt x="326" y="3"/>
                  </a:lnTo>
                  <a:lnTo>
                    <a:pt x="324" y="20"/>
                  </a:lnTo>
                  <a:lnTo>
                    <a:pt x="322" y="36"/>
                  </a:lnTo>
                  <a:lnTo>
                    <a:pt x="319" y="52"/>
                  </a:lnTo>
                  <a:lnTo>
                    <a:pt x="314" y="66"/>
                  </a:lnTo>
                  <a:lnTo>
                    <a:pt x="309" y="81"/>
                  </a:lnTo>
                  <a:lnTo>
                    <a:pt x="302" y="95"/>
                  </a:lnTo>
                  <a:lnTo>
                    <a:pt x="295" y="108"/>
                  </a:lnTo>
                  <a:lnTo>
                    <a:pt x="286" y="121"/>
                  </a:lnTo>
                  <a:lnTo>
                    <a:pt x="286" y="138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8" name="Freeform 149"/>
            <p:cNvSpPr>
              <a:spLocks noEditPoints="1"/>
            </p:cNvSpPr>
            <p:nvPr/>
          </p:nvSpPr>
          <p:spPr bwMode="auto">
            <a:xfrm>
              <a:off x="571472" y="3162299"/>
              <a:ext cx="130181" cy="84145"/>
            </a:xfrm>
            <a:custGeom>
              <a:avLst/>
              <a:gdLst/>
              <a:ahLst/>
              <a:cxnLst>
                <a:cxn ang="0">
                  <a:pos x="17" y="177"/>
                </a:cxn>
                <a:cxn ang="0">
                  <a:pos x="46" y="194"/>
                </a:cxn>
                <a:cxn ang="0">
                  <a:pos x="78" y="205"/>
                </a:cxn>
                <a:cxn ang="0">
                  <a:pos x="113" y="211"/>
                </a:cxn>
                <a:cxn ang="0">
                  <a:pos x="136" y="212"/>
                </a:cxn>
                <a:cxn ang="0">
                  <a:pos x="129" y="200"/>
                </a:cxn>
                <a:cxn ang="0">
                  <a:pos x="93" y="197"/>
                </a:cxn>
                <a:cxn ang="0">
                  <a:pos x="59" y="187"/>
                </a:cxn>
                <a:cxn ang="0">
                  <a:pos x="27" y="170"/>
                </a:cxn>
                <a:cxn ang="0">
                  <a:pos x="0" y="149"/>
                </a:cxn>
                <a:cxn ang="0">
                  <a:pos x="4" y="167"/>
                </a:cxn>
                <a:cxn ang="0">
                  <a:pos x="184" y="205"/>
                </a:cxn>
                <a:cxn ang="0">
                  <a:pos x="203" y="198"/>
                </a:cxn>
                <a:cxn ang="0">
                  <a:pos x="211" y="182"/>
                </a:cxn>
                <a:cxn ang="0">
                  <a:pos x="187" y="193"/>
                </a:cxn>
                <a:cxn ang="0">
                  <a:pos x="162" y="198"/>
                </a:cxn>
                <a:cxn ang="0">
                  <a:pos x="232" y="185"/>
                </a:cxn>
                <a:cxn ang="0">
                  <a:pos x="251" y="171"/>
                </a:cxn>
                <a:cxn ang="0">
                  <a:pos x="269" y="156"/>
                </a:cxn>
                <a:cxn ang="0">
                  <a:pos x="261" y="149"/>
                </a:cxn>
                <a:cxn ang="0">
                  <a:pos x="242" y="164"/>
                </a:cxn>
                <a:cxn ang="0">
                  <a:pos x="232" y="185"/>
                </a:cxn>
                <a:cxn ang="0">
                  <a:pos x="296" y="124"/>
                </a:cxn>
                <a:cxn ang="0">
                  <a:pos x="313" y="96"/>
                </a:cxn>
                <a:cxn ang="0">
                  <a:pos x="324" y="64"/>
                </a:cxn>
                <a:cxn ang="0">
                  <a:pos x="330" y="32"/>
                </a:cxn>
                <a:cxn ang="0">
                  <a:pos x="325" y="7"/>
                </a:cxn>
                <a:cxn ang="0">
                  <a:pos x="321" y="6"/>
                </a:cxn>
                <a:cxn ang="0">
                  <a:pos x="320" y="26"/>
                </a:cxn>
                <a:cxn ang="0">
                  <a:pos x="315" y="54"/>
                </a:cxn>
                <a:cxn ang="0">
                  <a:pos x="306" y="82"/>
                </a:cxn>
                <a:cxn ang="0">
                  <a:pos x="294" y="107"/>
                </a:cxn>
                <a:cxn ang="0">
                  <a:pos x="287" y="136"/>
                </a:cxn>
              </a:cxnLst>
              <a:rect l="0" t="0" r="r" b="b"/>
              <a:pathLst>
                <a:path w="331" h="212">
                  <a:moveTo>
                    <a:pt x="4" y="167"/>
                  </a:moveTo>
                  <a:lnTo>
                    <a:pt x="17" y="177"/>
                  </a:lnTo>
                  <a:lnTo>
                    <a:pt x="32" y="186"/>
                  </a:lnTo>
                  <a:lnTo>
                    <a:pt x="46" y="194"/>
                  </a:lnTo>
                  <a:lnTo>
                    <a:pt x="62" y="199"/>
                  </a:lnTo>
                  <a:lnTo>
                    <a:pt x="78" y="205"/>
                  </a:lnTo>
                  <a:lnTo>
                    <a:pt x="95" y="208"/>
                  </a:lnTo>
                  <a:lnTo>
                    <a:pt x="113" y="211"/>
                  </a:lnTo>
                  <a:lnTo>
                    <a:pt x="131" y="212"/>
                  </a:lnTo>
                  <a:lnTo>
                    <a:pt x="136" y="212"/>
                  </a:lnTo>
                  <a:lnTo>
                    <a:pt x="142" y="212"/>
                  </a:lnTo>
                  <a:lnTo>
                    <a:pt x="129" y="200"/>
                  </a:lnTo>
                  <a:lnTo>
                    <a:pt x="111" y="199"/>
                  </a:lnTo>
                  <a:lnTo>
                    <a:pt x="93" y="197"/>
                  </a:lnTo>
                  <a:lnTo>
                    <a:pt x="75" y="193"/>
                  </a:lnTo>
                  <a:lnTo>
                    <a:pt x="59" y="187"/>
                  </a:lnTo>
                  <a:lnTo>
                    <a:pt x="42" y="179"/>
                  </a:lnTo>
                  <a:lnTo>
                    <a:pt x="27" y="170"/>
                  </a:lnTo>
                  <a:lnTo>
                    <a:pt x="14" y="160"/>
                  </a:lnTo>
                  <a:lnTo>
                    <a:pt x="0" y="149"/>
                  </a:lnTo>
                  <a:lnTo>
                    <a:pt x="1" y="158"/>
                  </a:lnTo>
                  <a:lnTo>
                    <a:pt x="4" y="167"/>
                  </a:lnTo>
                  <a:close/>
                  <a:moveTo>
                    <a:pt x="174" y="207"/>
                  </a:moveTo>
                  <a:lnTo>
                    <a:pt x="184" y="205"/>
                  </a:lnTo>
                  <a:lnTo>
                    <a:pt x="193" y="202"/>
                  </a:lnTo>
                  <a:lnTo>
                    <a:pt x="203" y="198"/>
                  </a:lnTo>
                  <a:lnTo>
                    <a:pt x="212" y="195"/>
                  </a:lnTo>
                  <a:lnTo>
                    <a:pt x="211" y="182"/>
                  </a:lnTo>
                  <a:lnTo>
                    <a:pt x="199" y="188"/>
                  </a:lnTo>
                  <a:lnTo>
                    <a:pt x="187" y="193"/>
                  </a:lnTo>
                  <a:lnTo>
                    <a:pt x="175" y="196"/>
                  </a:lnTo>
                  <a:lnTo>
                    <a:pt x="162" y="198"/>
                  </a:lnTo>
                  <a:lnTo>
                    <a:pt x="174" y="207"/>
                  </a:lnTo>
                  <a:close/>
                  <a:moveTo>
                    <a:pt x="232" y="185"/>
                  </a:moveTo>
                  <a:lnTo>
                    <a:pt x="242" y="178"/>
                  </a:lnTo>
                  <a:lnTo>
                    <a:pt x="251" y="171"/>
                  </a:lnTo>
                  <a:lnTo>
                    <a:pt x="260" y="163"/>
                  </a:lnTo>
                  <a:lnTo>
                    <a:pt x="269" y="156"/>
                  </a:lnTo>
                  <a:lnTo>
                    <a:pt x="269" y="141"/>
                  </a:lnTo>
                  <a:lnTo>
                    <a:pt x="261" y="149"/>
                  </a:lnTo>
                  <a:lnTo>
                    <a:pt x="251" y="158"/>
                  </a:lnTo>
                  <a:lnTo>
                    <a:pt x="242" y="164"/>
                  </a:lnTo>
                  <a:lnTo>
                    <a:pt x="232" y="171"/>
                  </a:lnTo>
                  <a:lnTo>
                    <a:pt x="232" y="185"/>
                  </a:lnTo>
                  <a:close/>
                  <a:moveTo>
                    <a:pt x="287" y="136"/>
                  </a:moveTo>
                  <a:lnTo>
                    <a:pt x="296" y="124"/>
                  </a:lnTo>
                  <a:lnTo>
                    <a:pt x="305" y="110"/>
                  </a:lnTo>
                  <a:lnTo>
                    <a:pt x="313" y="96"/>
                  </a:lnTo>
                  <a:lnTo>
                    <a:pt x="319" y="80"/>
                  </a:lnTo>
                  <a:lnTo>
                    <a:pt x="324" y="64"/>
                  </a:lnTo>
                  <a:lnTo>
                    <a:pt x="328" y="47"/>
                  </a:lnTo>
                  <a:lnTo>
                    <a:pt x="330" y="32"/>
                  </a:lnTo>
                  <a:lnTo>
                    <a:pt x="331" y="14"/>
                  </a:lnTo>
                  <a:lnTo>
                    <a:pt x="325" y="7"/>
                  </a:lnTo>
                  <a:lnTo>
                    <a:pt x="320" y="0"/>
                  </a:lnTo>
                  <a:lnTo>
                    <a:pt x="321" y="6"/>
                  </a:lnTo>
                  <a:lnTo>
                    <a:pt x="321" y="10"/>
                  </a:lnTo>
                  <a:lnTo>
                    <a:pt x="320" y="26"/>
                  </a:lnTo>
                  <a:lnTo>
                    <a:pt x="319" y="41"/>
                  </a:lnTo>
                  <a:lnTo>
                    <a:pt x="315" y="54"/>
                  </a:lnTo>
                  <a:lnTo>
                    <a:pt x="312" y="69"/>
                  </a:lnTo>
                  <a:lnTo>
                    <a:pt x="306" y="82"/>
                  </a:lnTo>
                  <a:lnTo>
                    <a:pt x="301" y="95"/>
                  </a:lnTo>
                  <a:lnTo>
                    <a:pt x="294" y="107"/>
                  </a:lnTo>
                  <a:lnTo>
                    <a:pt x="287" y="119"/>
                  </a:lnTo>
                  <a:lnTo>
                    <a:pt x="287" y="136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9" name="Freeform 150"/>
            <p:cNvSpPr>
              <a:spLocks noEditPoints="1"/>
            </p:cNvSpPr>
            <p:nvPr/>
          </p:nvSpPr>
          <p:spPr bwMode="auto">
            <a:xfrm>
              <a:off x="569884" y="3159124"/>
              <a:ext cx="130181" cy="84145"/>
            </a:xfrm>
            <a:custGeom>
              <a:avLst/>
              <a:gdLst/>
              <a:ahLst/>
              <a:cxnLst>
                <a:cxn ang="0">
                  <a:pos x="326" y="14"/>
                </a:cxn>
                <a:cxn ang="0">
                  <a:pos x="315" y="0"/>
                </a:cxn>
                <a:cxn ang="0">
                  <a:pos x="316" y="17"/>
                </a:cxn>
                <a:cxn ang="0">
                  <a:pos x="314" y="44"/>
                </a:cxn>
                <a:cxn ang="0">
                  <a:pos x="308" y="70"/>
                </a:cxn>
                <a:cxn ang="0">
                  <a:pos x="299" y="94"/>
                </a:cxn>
                <a:cxn ang="0">
                  <a:pos x="288" y="116"/>
                </a:cxn>
                <a:cxn ang="0">
                  <a:pos x="297" y="122"/>
                </a:cxn>
                <a:cxn ang="0">
                  <a:pos x="311" y="95"/>
                </a:cxn>
                <a:cxn ang="0">
                  <a:pos x="321" y="66"/>
                </a:cxn>
                <a:cxn ang="0">
                  <a:pos x="326" y="34"/>
                </a:cxn>
                <a:cxn ang="0">
                  <a:pos x="2" y="165"/>
                </a:cxn>
                <a:cxn ang="0">
                  <a:pos x="31" y="185"/>
                </a:cxn>
                <a:cxn ang="0">
                  <a:pos x="62" y="201"/>
                </a:cxn>
                <a:cxn ang="0">
                  <a:pos x="96" y="210"/>
                </a:cxn>
                <a:cxn ang="0">
                  <a:pos x="132" y="213"/>
                </a:cxn>
                <a:cxn ang="0">
                  <a:pos x="122" y="202"/>
                </a:cxn>
                <a:cxn ang="0">
                  <a:pos x="87" y="197"/>
                </a:cxn>
                <a:cxn ang="0">
                  <a:pos x="55" y="186"/>
                </a:cxn>
                <a:cxn ang="0">
                  <a:pos x="26" y="169"/>
                </a:cxn>
                <a:cxn ang="0">
                  <a:pos x="0" y="148"/>
                </a:cxn>
                <a:cxn ang="0">
                  <a:pos x="2" y="165"/>
                </a:cxn>
                <a:cxn ang="0">
                  <a:pos x="180" y="207"/>
                </a:cxn>
                <a:cxn ang="0">
                  <a:pos x="202" y="201"/>
                </a:cxn>
                <a:cxn ang="0">
                  <a:pos x="212" y="184"/>
                </a:cxn>
                <a:cxn ang="0">
                  <a:pos x="186" y="194"/>
                </a:cxn>
                <a:cxn ang="0">
                  <a:pos x="157" y="201"/>
                </a:cxn>
                <a:cxn ang="0">
                  <a:pos x="233" y="185"/>
                </a:cxn>
                <a:cxn ang="0">
                  <a:pos x="252" y="171"/>
                </a:cxn>
                <a:cxn ang="0">
                  <a:pos x="270" y="156"/>
                </a:cxn>
                <a:cxn ang="0">
                  <a:pos x="262" y="149"/>
                </a:cxn>
                <a:cxn ang="0">
                  <a:pos x="243" y="165"/>
                </a:cxn>
                <a:cxn ang="0">
                  <a:pos x="233" y="185"/>
                </a:cxn>
              </a:cxnLst>
              <a:rect l="0" t="0" r="r" b="b"/>
              <a:pathLst>
                <a:path w="328" h="213">
                  <a:moveTo>
                    <a:pt x="328" y="17"/>
                  </a:moveTo>
                  <a:lnTo>
                    <a:pt x="326" y="14"/>
                  </a:lnTo>
                  <a:lnTo>
                    <a:pt x="321" y="7"/>
                  </a:lnTo>
                  <a:lnTo>
                    <a:pt x="315" y="0"/>
                  </a:lnTo>
                  <a:lnTo>
                    <a:pt x="316" y="9"/>
                  </a:lnTo>
                  <a:lnTo>
                    <a:pt x="316" y="17"/>
                  </a:lnTo>
                  <a:lnTo>
                    <a:pt x="315" y="31"/>
                  </a:lnTo>
                  <a:lnTo>
                    <a:pt x="314" y="44"/>
                  </a:lnTo>
                  <a:lnTo>
                    <a:pt x="312" y="58"/>
                  </a:lnTo>
                  <a:lnTo>
                    <a:pt x="308" y="70"/>
                  </a:lnTo>
                  <a:lnTo>
                    <a:pt x="305" y="82"/>
                  </a:lnTo>
                  <a:lnTo>
                    <a:pt x="299" y="94"/>
                  </a:lnTo>
                  <a:lnTo>
                    <a:pt x="294" y="105"/>
                  </a:lnTo>
                  <a:lnTo>
                    <a:pt x="288" y="116"/>
                  </a:lnTo>
                  <a:lnTo>
                    <a:pt x="288" y="135"/>
                  </a:lnTo>
                  <a:lnTo>
                    <a:pt x="297" y="122"/>
                  </a:lnTo>
                  <a:lnTo>
                    <a:pt x="304" y="109"/>
                  </a:lnTo>
                  <a:lnTo>
                    <a:pt x="311" y="95"/>
                  </a:lnTo>
                  <a:lnTo>
                    <a:pt x="316" y="80"/>
                  </a:lnTo>
                  <a:lnTo>
                    <a:pt x="321" y="66"/>
                  </a:lnTo>
                  <a:lnTo>
                    <a:pt x="324" y="50"/>
                  </a:lnTo>
                  <a:lnTo>
                    <a:pt x="326" y="34"/>
                  </a:lnTo>
                  <a:lnTo>
                    <a:pt x="328" y="17"/>
                  </a:lnTo>
                  <a:close/>
                  <a:moveTo>
                    <a:pt x="2" y="165"/>
                  </a:moveTo>
                  <a:lnTo>
                    <a:pt x="16" y="176"/>
                  </a:lnTo>
                  <a:lnTo>
                    <a:pt x="31" y="185"/>
                  </a:lnTo>
                  <a:lnTo>
                    <a:pt x="45" y="193"/>
                  </a:lnTo>
                  <a:lnTo>
                    <a:pt x="62" y="201"/>
                  </a:lnTo>
                  <a:lnTo>
                    <a:pt x="78" y="206"/>
                  </a:lnTo>
                  <a:lnTo>
                    <a:pt x="96" y="210"/>
                  </a:lnTo>
                  <a:lnTo>
                    <a:pt x="114" y="212"/>
                  </a:lnTo>
                  <a:lnTo>
                    <a:pt x="132" y="213"/>
                  </a:lnTo>
                  <a:lnTo>
                    <a:pt x="136" y="213"/>
                  </a:lnTo>
                  <a:lnTo>
                    <a:pt x="122" y="202"/>
                  </a:lnTo>
                  <a:lnTo>
                    <a:pt x="105" y="201"/>
                  </a:lnTo>
                  <a:lnTo>
                    <a:pt x="87" y="197"/>
                  </a:lnTo>
                  <a:lnTo>
                    <a:pt x="71" y="192"/>
                  </a:lnTo>
                  <a:lnTo>
                    <a:pt x="55" y="186"/>
                  </a:lnTo>
                  <a:lnTo>
                    <a:pt x="40" y="178"/>
                  </a:lnTo>
                  <a:lnTo>
                    <a:pt x="26" y="169"/>
                  </a:lnTo>
                  <a:lnTo>
                    <a:pt x="13" y="159"/>
                  </a:lnTo>
                  <a:lnTo>
                    <a:pt x="0" y="148"/>
                  </a:lnTo>
                  <a:lnTo>
                    <a:pt x="1" y="156"/>
                  </a:lnTo>
                  <a:lnTo>
                    <a:pt x="2" y="165"/>
                  </a:lnTo>
                  <a:close/>
                  <a:moveTo>
                    <a:pt x="169" y="210"/>
                  </a:moveTo>
                  <a:lnTo>
                    <a:pt x="180" y="207"/>
                  </a:lnTo>
                  <a:lnTo>
                    <a:pt x="191" y="204"/>
                  </a:lnTo>
                  <a:lnTo>
                    <a:pt x="202" y="201"/>
                  </a:lnTo>
                  <a:lnTo>
                    <a:pt x="212" y="196"/>
                  </a:lnTo>
                  <a:lnTo>
                    <a:pt x="212" y="184"/>
                  </a:lnTo>
                  <a:lnTo>
                    <a:pt x="199" y="189"/>
                  </a:lnTo>
                  <a:lnTo>
                    <a:pt x="186" y="194"/>
                  </a:lnTo>
                  <a:lnTo>
                    <a:pt x="171" y="198"/>
                  </a:lnTo>
                  <a:lnTo>
                    <a:pt x="157" y="201"/>
                  </a:lnTo>
                  <a:lnTo>
                    <a:pt x="169" y="210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2" y="171"/>
                  </a:lnTo>
                  <a:lnTo>
                    <a:pt x="261" y="163"/>
                  </a:lnTo>
                  <a:lnTo>
                    <a:pt x="270" y="156"/>
                  </a:lnTo>
                  <a:lnTo>
                    <a:pt x="270" y="140"/>
                  </a:lnTo>
                  <a:lnTo>
                    <a:pt x="262" y="149"/>
                  </a:lnTo>
                  <a:lnTo>
                    <a:pt x="253" y="157"/>
                  </a:lnTo>
                  <a:lnTo>
                    <a:pt x="243" y="165"/>
                  </a:lnTo>
                  <a:lnTo>
                    <a:pt x="233" y="172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0" name="Freeform 151"/>
            <p:cNvSpPr>
              <a:spLocks noEditPoints="1"/>
            </p:cNvSpPr>
            <p:nvPr/>
          </p:nvSpPr>
          <p:spPr bwMode="auto">
            <a:xfrm>
              <a:off x="569884" y="3157536"/>
              <a:ext cx="128594" cy="84145"/>
            </a:xfrm>
            <a:custGeom>
              <a:avLst/>
              <a:gdLst/>
              <a:ahLst/>
              <a:cxnLst>
                <a:cxn ang="0">
                  <a:pos x="323" y="18"/>
                </a:cxn>
                <a:cxn ang="0">
                  <a:pos x="316" y="5"/>
                </a:cxn>
                <a:cxn ang="0">
                  <a:pos x="312" y="11"/>
                </a:cxn>
                <a:cxn ang="0">
                  <a:pos x="312" y="35"/>
                </a:cxn>
                <a:cxn ang="0">
                  <a:pos x="308" y="58"/>
                </a:cxn>
                <a:cxn ang="0">
                  <a:pos x="303" y="80"/>
                </a:cxn>
                <a:cxn ang="0">
                  <a:pos x="294" y="101"/>
                </a:cxn>
                <a:cxn ang="0">
                  <a:pos x="289" y="131"/>
                </a:cxn>
                <a:cxn ang="0">
                  <a:pos x="303" y="107"/>
                </a:cxn>
                <a:cxn ang="0">
                  <a:pos x="314" y="81"/>
                </a:cxn>
                <a:cxn ang="0">
                  <a:pos x="321" y="53"/>
                </a:cxn>
                <a:cxn ang="0">
                  <a:pos x="323" y="22"/>
                </a:cxn>
                <a:cxn ang="0">
                  <a:pos x="16" y="172"/>
                </a:cxn>
                <a:cxn ang="0">
                  <a:pos x="44" y="191"/>
                </a:cxn>
                <a:cxn ang="0">
                  <a:pos x="77" y="205"/>
                </a:cxn>
                <a:cxn ang="0">
                  <a:pos x="113" y="211"/>
                </a:cxn>
                <a:cxn ang="0">
                  <a:pos x="115" y="201"/>
                </a:cxn>
                <a:cxn ang="0">
                  <a:pos x="82" y="194"/>
                </a:cxn>
                <a:cxn ang="0">
                  <a:pos x="52" y="183"/>
                </a:cxn>
                <a:cxn ang="0">
                  <a:pos x="24" y="165"/>
                </a:cxn>
                <a:cxn ang="0">
                  <a:pos x="0" y="144"/>
                </a:cxn>
                <a:cxn ang="0">
                  <a:pos x="2" y="161"/>
                </a:cxn>
                <a:cxn ang="0">
                  <a:pos x="177" y="208"/>
                </a:cxn>
                <a:cxn ang="0">
                  <a:pos x="201" y="200"/>
                </a:cxn>
                <a:cxn ang="0">
                  <a:pos x="213" y="183"/>
                </a:cxn>
                <a:cxn ang="0">
                  <a:pos x="183" y="194"/>
                </a:cxn>
                <a:cxn ang="0">
                  <a:pos x="152" y="201"/>
                </a:cxn>
                <a:cxn ang="0">
                  <a:pos x="234" y="183"/>
                </a:cxn>
                <a:cxn ang="0">
                  <a:pos x="253" y="170"/>
                </a:cxn>
                <a:cxn ang="0">
                  <a:pos x="271" y="153"/>
                </a:cxn>
                <a:cxn ang="0">
                  <a:pos x="263" y="146"/>
                </a:cxn>
                <a:cxn ang="0">
                  <a:pos x="244" y="163"/>
                </a:cxn>
                <a:cxn ang="0">
                  <a:pos x="234" y="183"/>
                </a:cxn>
              </a:cxnLst>
              <a:rect l="0" t="0" r="r" b="b"/>
              <a:pathLst>
                <a:path w="323" h="212">
                  <a:moveTo>
                    <a:pt x="323" y="22"/>
                  </a:moveTo>
                  <a:lnTo>
                    <a:pt x="323" y="18"/>
                  </a:lnTo>
                  <a:lnTo>
                    <a:pt x="322" y="12"/>
                  </a:lnTo>
                  <a:lnTo>
                    <a:pt x="316" y="5"/>
                  </a:lnTo>
                  <a:lnTo>
                    <a:pt x="311" y="0"/>
                  </a:lnTo>
                  <a:lnTo>
                    <a:pt x="312" y="11"/>
                  </a:lnTo>
                  <a:lnTo>
                    <a:pt x="312" y="22"/>
                  </a:lnTo>
                  <a:lnTo>
                    <a:pt x="312" y="35"/>
                  </a:lnTo>
                  <a:lnTo>
                    <a:pt x="311" y="46"/>
                  </a:lnTo>
                  <a:lnTo>
                    <a:pt x="308" y="58"/>
                  </a:lnTo>
                  <a:lnTo>
                    <a:pt x="306" y="69"/>
                  </a:lnTo>
                  <a:lnTo>
                    <a:pt x="303" y="80"/>
                  </a:lnTo>
                  <a:lnTo>
                    <a:pt x="298" y="91"/>
                  </a:lnTo>
                  <a:lnTo>
                    <a:pt x="294" y="101"/>
                  </a:lnTo>
                  <a:lnTo>
                    <a:pt x="289" y="111"/>
                  </a:lnTo>
                  <a:lnTo>
                    <a:pt x="289" y="131"/>
                  </a:lnTo>
                  <a:lnTo>
                    <a:pt x="296" y="119"/>
                  </a:lnTo>
                  <a:lnTo>
                    <a:pt x="303" y="107"/>
                  </a:lnTo>
                  <a:lnTo>
                    <a:pt x="308" y="94"/>
                  </a:lnTo>
                  <a:lnTo>
                    <a:pt x="314" y="81"/>
                  </a:lnTo>
                  <a:lnTo>
                    <a:pt x="317" y="66"/>
                  </a:lnTo>
                  <a:lnTo>
                    <a:pt x="321" y="53"/>
                  </a:lnTo>
                  <a:lnTo>
                    <a:pt x="322" y="38"/>
                  </a:lnTo>
                  <a:lnTo>
                    <a:pt x="323" y="22"/>
                  </a:lnTo>
                  <a:close/>
                  <a:moveTo>
                    <a:pt x="2" y="161"/>
                  </a:moveTo>
                  <a:lnTo>
                    <a:pt x="16" y="172"/>
                  </a:lnTo>
                  <a:lnTo>
                    <a:pt x="29" y="182"/>
                  </a:lnTo>
                  <a:lnTo>
                    <a:pt x="44" y="191"/>
                  </a:lnTo>
                  <a:lnTo>
                    <a:pt x="61" y="199"/>
                  </a:lnTo>
                  <a:lnTo>
                    <a:pt x="77" y="205"/>
                  </a:lnTo>
                  <a:lnTo>
                    <a:pt x="95" y="209"/>
                  </a:lnTo>
                  <a:lnTo>
                    <a:pt x="113" y="211"/>
                  </a:lnTo>
                  <a:lnTo>
                    <a:pt x="131" y="212"/>
                  </a:lnTo>
                  <a:lnTo>
                    <a:pt x="115" y="201"/>
                  </a:lnTo>
                  <a:lnTo>
                    <a:pt x="98" y="199"/>
                  </a:lnTo>
                  <a:lnTo>
                    <a:pt x="82" y="194"/>
                  </a:lnTo>
                  <a:lnTo>
                    <a:pt x="66" y="190"/>
                  </a:lnTo>
                  <a:lnTo>
                    <a:pt x="52" y="183"/>
                  </a:lnTo>
                  <a:lnTo>
                    <a:pt x="37" y="174"/>
                  </a:lnTo>
                  <a:lnTo>
                    <a:pt x="24" y="165"/>
                  </a:lnTo>
                  <a:lnTo>
                    <a:pt x="11" y="155"/>
                  </a:lnTo>
                  <a:lnTo>
                    <a:pt x="0" y="144"/>
                  </a:lnTo>
                  <a:lnTo>
                    <a:pt x="1" y="153"/>
                  </a:lnTo>
                  <a:lnTo>
                    <a:pt x="2" y="161"/>
                  </a:lnTo>
                  <a:close/>
                  <a:moveTo>
                    <a:pt x="164" y="210"/>
                  </a:moveTo>
                  <a:lnTo>
                    <a:pt x="177" y="208"/>
                  </a:lnTo>
                  <a:lnTo>
                    <a:pt x="189" y="205"/>
                  </a:lnTo>
                  <a:lnTo>
                    <a:pt x="201" y="200"/>
                  </a:lnTo>
                  <a:lnTo>
                    <a:pt x="213" y="194"/>
                  </a:lnTo>
                  <a:lnTo>
                    <a:pt x="213" y="183"/>
                  </a:lnTo>
                  <a:lnTo>
                    <a:pt x="198" y="190"/>
                  </a:lnTo>
                  <a:lnTo>
                    <a:pt x="183" y="194"/>
                  </a:lnTo>
                  <a:lnTo>
                    <a:pt x="168" y="199"/>
                  </a:lnTo>
                  <a:lnTo>
                    <a:pt x="152" y="201"/>
                  </a:lnTo>
                  <a:lnTo>
                    <a:pt x="164" y="210"/>
                  </a:lnTo>
                  <a:close/>
                  <a:moveTo>
                    <a:pt x="234" y="183"/>
                  </a:moveTo>
                  <a:lnTo>
                    <a:pt x="244" y="176"/>
                  </a:lnTo>
                  <a:lnTo>
                    <a:pt x="253" y="170"/>
                  </a:lnTo>
                  <a:lnTo>
                    <a:pt x="263" y="161"/>
                  </a:lnTo>
                  <a:lnTo>
                    <a:pt x="271" y="153"/>
                  </a:lnTo>
                  <a:lnTo>
                    <a:pt x="271" y="136"/>
                  </a:lnTo>
                  <a:lnTo>
                    <a:pt x="263" y="146"/>
                  </a:lnTo>
                  <a:lnTo>
                    <a:pt x="254" y="155"/>
                  </a:lnTo>
                  <a:lnTo>
                    <a:pt x="244" y="163"/>
                  </a:lnTo>
                  <a:lnTo>
                    <a:pt x="234" y="171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1" name="Freeform 152"/>
            <p:cNvSpPr>
              <a:spLocks noEditPoints="1"/>
            </p:cNvSpPr>
            <p:nvPr/>
          </p:nvSpPr>
          <p:spPr bwMode="auto">
            <a:xfrm>
              <a:off x="569884" y="3154361"/>
              <a:ext cx="125418" cy="84145"/>
            </a:xfrm>
            <a:custGeom>
              <a:avLst/>
              <a:gdLst/>
              <a:ahLst/>
              <a:cxnLst>
                <a:cxn ang="0">
                  <a:pos x="317" y="20"/>
                </a:cxn>
                <a:cxn ang="0">
                  <a:pos x="311" y="6"/>
                </a:cxn>
                <a:cxn ang="0">
                  <a:pos x="306" y="14"/>
                </a:cxn>
                <a:cxn ang="0">
                  <a:pos x="306" y="39"/>
                </a:cxn>
                <a:cxn ang="0">
                  <a:pos x="304" y="59"/>
                </a:cxn>
                <a:cxn ang="0">
                  <a:pos x="296" y="88"/>
                </a:cxn>
                <a:cxn ang="0">
                  <a:pos x="289" y="127"/>
                </a:cxn>
                <a:cxn ang="0">
                  <a:pos x="300" y="105"/>
                </a:cxn>
                <a:cxn ang="0">
                  <a:pos x="309" y="81"/>
                </a:cxn>
                <a:cxn ang="0">
                  <a:pos x="315" y="55"/>
                </a:cxn>
                <a:cxn ang="0">
                  <a:pos x="317" y="28"/>
                </a:cxn>
                <a:cxn ang="0">
                  <a:pos x="14" y="170"/>
                </a:cxn>
                <a:cxn ang="0">
                  <a:pos x="41" y="189"/>
                </a:cxn>
                <a:cxn ang="0">
                  <a:pos x="72" y="203"/>
                </a:cxn>
                <a:cxn ang="0">
                  <a:pos x="106" y="212"/>
                </a:cxn>
                <a:cxn ang="0">
                  <a:pos x="107" y="200"/>
                </a:cxn>
                <a:cxn ang="0">
                  <a:pos x="75" y="193"/>
                </a:cxn>
                <a:cxn ang="0">
                  <a:pos x="47" y="180"/>
                </a:cxn>
                <a:cxn ang="0">
                  <a:pos x="21" y="163"/>
                </a:cxn>
                <a:cxn ang="0">
                  <a:pos x="0" y="141"/>
                </a:cxn>
                <a:cxn ang="0">
                  <a:pos x="1" y="159"/>
                </a:cxn>
                <a:cxn ang="0">
                  <a:pos x="172" y="209"/>
                </a:cxn>
                <a:cxn ang="0">
                  <a:pos x="200" y="200"/>
                </a:cxn>
                <a:cxn ang="0">
                  <a:pos x="213" y="182"/>
                </a:cxn>
                <a:cxn ang="0">
                  <a:pos x="180" y="196"/>
                </a:cxn>
                <a:cxn ang="0">
                  <a:pos x="145" y="202"/>
                </a:cxn>
                <a:cxn ang="0">
                  <a:pos x="234" y="183"/>
                </a:cxn>
                <a:cxn ang="0">
                  <a:pos x="254" y="168"/>
                </a:cxn>
                <a:cxn ang="0">
                  <a:pos x="271" y="151"/>
                </a:cxn>
                <a:cxn ang="0">
                  <a:pos x="263" y="143"/>
                </a:cxn>
                <a:cxn ang="0">
                  <a:pos x="244" y="162"/>
                </a:cxn>
                <a:cxn ang="0">
                  <a:pos x="234" y="183"/>
                </a:cxn>
              </a:cxnLst>
              <a:rect l="0" t="0" r="r" b="b"/>
              <a:pathLst>
                <a:path w="317" h="213">
                  <a:moveTo>
                    <a:pt x="317" y="28"/>
                  </a:moveTo>
                  <a:lnTo>
                    <a:pt x="317" y="20"/>
                  </a:lnTo>
                  <a:lnTo>
                    <a:pt x="316" y="11"/>
                  </a:lnTo>
                  <a:lnTo>
                    <a:pt x="311" y="6"/>
                  </a:lnTo>
                  <a:lnTo>
                    <a:pt x="304" y="0"/>
                  </a:lnTo>
                  <a:lnTo>
                    <a:pt x="306" y="14"/>
                  </a:lnTo>
                  <a:lnTo>
                    <a:pt x="306" y="28"/>
                  </a:lnTo>
                  <a:lnTo>
                    <a:pt x="306" y="39"/>
                  </a:lnTo>
                  <a:lnTo>
                    <a:pt x="305" y="48"/>
                  </a:lnTo>
                  <a:lnTo>
                    <a:pt x="304" y="59"/>
                  </a:lnTo>
                  <a:lnTo>
                    <a:pt x="302" y="69"/>
                  </a:lnTo>
                  <a:lnTo>
                    <a:pt x="296" y="88"/>
                  </a:lnTo>
                  <a:lnTo>
                    <a:pt x="288" y="105"/>
                  </a:lnTo>
                  <a:lnTo>
                    <a:pt x="289" y="127"/>
                  </a:lnTo>
                  <a:lnTo>
                    <a:pt x="295" y="116"/>
                  </a:lnTo>
                  <a:lnTo>
                    <a:pt x="300" y="105"/>
                  </a:lnTo>
                  <a:lnTo>
                    <a:pt x="306" y="93"/>
                  </a:lnTo>
                  <a:lnTo>
                    <a:pt x="309" y="81"/>
                  </a:lnTo>
                  <a:lnTo>
                    <a:pt x="313" y="69"/>
                  </a:lnTo>
                  <a:lnTo>
                    <a:pt x="315" y="55"/>
                  </a:lnTo>
                  <a:lnTo>
                    <a:pt x="316" y="42"/>
                  </a:lnTo>
                  <a:lnTo>
                    <a:pt x="317" y="28"/>
                  </a:lnTo>
                  <a:close/>
                  <a:moveTo>
                    <a:pt x="1" y="159"/>
                  </a:moveTo>
                  <a:lnTo>
                    <a:pt x="14" y="170"/>
                  </a:lnTo>
                  <a:lnTo>
                    <a:pt x="27" y="180"/>
                  </a:lnTo>
                  <a:lnTo>
                    <a:pt x="41" y="189"/>
                  </a:lnTo>
                  <a:lnTo>
                    <a:pt x="56" y="197"/>
                  </a:lnTo>
                  <a:lnTo>
                    <a:pt x="72" y="203"/>
                  </a:lnTo>
                  <a:lnTo>
                    <a:pt x="88" y="208"/>
                  </a:lnTo>
                  <a:lnTo>
                    <a:pt x="106" y="212"/>
                  </a:lnTo>
                  <a:lnTo>
                    <a:pt x="123" y="213"/>
                  </a:lnTo>
                  <a:lnTo>
                    <a:pt x="107" y="200"/>
                  </a:lnTo>
                  <a:lnTo>
                    <a:pt x="91" y="197"/>
                  </a:lnTo>
                  <a:lnTo>
                    <a:pt x="75" y="193"/>
                  </a:lnTo>
                  <a:lnTo>
                    <a:pt x="61" y="187"/>
                  </a:lnTo>
                  <a:lnTo>
                    <a:pt x="47" y="180"/>
                  </a:lnTo>
                  <a:lnTo>
                    <a:pt x="34" y="172"/>
                  </a:lnTo>
                  <a:lnTo>
                    <a:pt x="21" y="163"/>
                  </a:lnTo>
                  <a:lnTo>
                    <a:pt x="10" y="152"/>
                  </a:lnTo>
                  <a:lnTo>
                    <a:pt x="0" y="141"/>
                  </a:lnTo>
                  <a:lnTo>
                    <a:pt x="0" y="150"/>
                  </a:lnTo>
                  <a:lnTo>
                    <a:pt x="1" y="159"/>
                  </a:lnTo>
                  <a:close/>
                  <a:moveTo>
                    <a:pt x="158" y="212"/>
                  </a:moveTo>
                  <a:lnTo>
                    <a:pt x="172" y="209"/>
                  </a:lnTo>
                  <a:lnTo>
                    <a:pt x="187" y="205"/>
                  </a:lnTo>
                  <a:lnTo>
                    <a:pt x="200" y="200"/>
                  </a:lnTo>
                  <a:lnTo>
                    <a:pt x="213" y="195"/>
                  </a:lnTo>
                  <a:lnTo>
                    <a:pt x="213" y="182"/>
                  </a:lnTo>
                  <a:lnTo>
                    <a:pt x="197" y="190"/>
                  </a:lnTo>
                  <a:lnTo>
                    <a:pt x="180" y="196"/>
                  </a:lnTo>
                  <a:lnTo>
                    <a:pt x="163" y="199"/>
                  </a:lnTo>
                  <a:lnTo>
                    <a:pt x="145" y="202"/>
                  </a:lnTo>
                  <a:lnTo>
                    <a:pt x="158" y="212"/>
                  </a:lnTo>
                  <a:close/>
                  <a:moveTo>
                    <a:pt x="234" y="183"/>
                  </a:moveTo>
                  <a:lnTo>
                    <a:pt x="244" y="176"/>
                  </a:lnTo>
                  <a:lnTo>
                    <a:pt x="254" y="168"/>
                  </a:lnTo>
                  <a:lnTo>
                    <a:pt x="263" y="160"/>
                  </a:lnTo>
                  <a:lnTo>
                    <a:pt x="271" y="151"/>
                  </a:lnTo>
                  <a:lnTo>
                    <a:pt x="271" y="133"/>
                  </a:lnTo>
                  <a:lnTo>
                    <a:pt x="263" y="143"/>
                  </a:lnTo>
                  <a:lnTo>
                    <a:pt x="254" y="153"/>
                  </a:lnTo>
                  <a:lnTo>
                    <a:pt x="244" y="162"/>
                  </a:lnTo>
                  <a:lnTo>
                    <a:pt x="234" y="170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2" name="Freeform 153"/>
            <p:cNvSpPr>
              <a:spLocks noEditPoints="1"/>
            </p:cNvSpPr>
            <p:nvPr/>
          </p:nvSpPr>
          <p:spPr bwMode="auto">
            <a:xfrm>
              <a:off x="569884" y="3152773"/>
              <a:ext cx="123831" cy="84145"/>
            </a:xfrm>
            <a:custGeom>
              <a:avLst/>
              <a:gdLst/>
              <a:ahLst/>
              <a:cxnLst>
                <a:cxn ang="0">
                  <a:pos x="312" y="23"/>
                </a:cxn>
                <a:cxn ang="0">
                  <a:pos x="304" y="6"/>
                </a:cxn>
                <a:cxn ang="0">
                  <a:pos x="299" y="8"/>
                </a:cxn>
                <a:cxn ang="0">
                  <a:pos x="300" y="26"/>
                </a:cxn>
                <a:cxn ang="0">
                  <a:pos x="300" y="51"/>
                </a:cxn>
                <a:cxn ang="0">
                  <a:pos x="294" y="84"/>
                </a:cxn>
                <a:cxn ang="0">
                  <a:pos x="289" y="123"/>
                </a:cxn>
                <a:cxn ang="0">
                  <a:pos x="298" y="103"/>
                </a:cxn>
                <a:cxn ang="0">
                  <a:pos x="306" y="81"/>
                </a:cxn>
                <a:cxn ang="0">
                  <a:pos x="311" y="58"/>
                </a:cxn>
                <a:cxn ang="0">
                  <a:pos x="312" y="34"/>
                </a:cxn>
                <a:cxn ang="0">
                  <a:pos x="11" y="167"/>
                </a:cxn>
                <a:cxn ang="0">
                  <a:pos x="37" y="186"/>
                </a:cxn>
                <a:cxn ang="0">
                  <a:pos x="66" y="202"/>
                </a:cxn>
                <a:cxn ang="0">
                  <a:pos x="98" y="211"/>
                </a:cxn>
                <a:cxn ang="0">
                  <a:pos x="97" y="200"/>
                </a:cxn>
                <a:cxn ang="0">
                  <a:pos x="69" y="191"/>
                </a:cxn>
                <a:cxn ang="0">
                  <a:pos x="43" y="177"/>
                </a:cxn>
                <a:cxn ang="0">
                  <a:pos x="20" y="160"/>
                </a:cxn>
                <a:cxn ang="0">
                  <a:pos x="0" y="139"/>
                </a:cxn>
                <a:cxn ang="0">
                  <a:pos x="0" y="146"/>
                </a:cxn>
                <a:cxn ang="0">
                  <a:pos x="0" y="156"/>
                </a:cxn>
                <a:cxn ang="0">
                  <a:pos x="168" y="211"/>
                </a:cxn>
                <a:cxn ang="0">
                  <a:pos x="198" y="202"/>
                </a:cxn>
                <a:cxn ang="0">
                  <a:pos x="213" y="183"/>
                </a:cxn>
                <a:cxn ang="0">
                  <a:pos x="178" y="197"/>
                </a:cxn>
                <a:cxn ang="0">
                  <a:pos x="159" y="201"/>
                </a:cxn>
                <a:cxn ang="0">
                  <a:pos x="138" y="203"/>
                </a:cxn>
                <a:cxn ang="0">
                  <a:pos x="234" y="183"/>
                </a:cxn>
                <a:cxn ang="0">
                  <a:pos x="254" y="167"/>
                </a:cxn>
                <a:cxn ang="0">
                  <a:pos x="271" y="148"/>
                </a:cxn>
                <a:cxn ang="0">
                  <a:pos x="263" y="141"/>
                </a:cxn>
                <a:cxn ang="0">
                  <a:pos x="244" y="160"/>
                </a:cxn>
                <a:cxn ang="0">
                  <a:pos x="234" y="183"/>
                </a:cxn>
              </a:cxnLst>
              <a:rect l="0" t="0" r="r" b="b"/>
              <a:pathLst>
                <a:path w="312" h="213">
                  <a:moveTo>
                    <a:pt x="312" y="34"/>
                  </a:moveTo>
                  <a:lnTo>
                    <a:pt x="312" y="23"/>
                  </a:lnTo>
                  <a:lnTo>
                    <a:pt x="311" y="12"/>
                  </a:lnTo>
                  <a:lnTo>
                    <a:pt x="304" y="6"/>
                  </a:lnTo>
                  <a:lnTo>
                    <a:pt x="297" y="0"/>
                  </a:lnTo>
                  <a:lnTo>
                    <a:pt x="299" y="8"/>
                  </a:lnTo>
                  <a:lnTo>
                    <a:pt x="300" y="17"/>
                  </a:lnTo>
                  <a:lnTo>
                    <a:pt x="300" y="26"/>
                  </a:lnTo>
                  <a:lnTo>
                    <a:pt x="300" y="34"/>
                  </a:lnTo>
                  <a:lnTo>
                    <a:pt x="300" y="51"/>
                  </a:lnTo>
                  <a:lnTo>
                    <a:pt x="298" y="68"/>
                  </a:lnTo>
                  <a:lnTo>
                    <a:pt x="294" y="84"/>
                  </a:lnTo>
                  <a:lnTo>
                    <a:pt x="288" y="98"/>
                  </a:lnTo>
                  <a:lnTo>
                    <a:pt x="289" y="123"/>
                  </a:lnTo>
                  <a:lnTo>
                    <a:pt x="294" y="113"/>
                  </a:lnTo>
                  <a:lnTo>
                    <a:pt x="298" y="103"/>
                  </a:lnTo>
                  <a:lnTo>
                    <a:pt x="303" y="92"/>
                  </a:lnTo>
                  <a:lnTo>
                    <a:pt x="306" y="81"/>
                  </a:lnTo>
                  <a:lnTo>
                    <a:pt x="308" y="70"/>
                  </a:lnTo>
                  <a:lnTo>
                    <a:pt x="311" y="58"/>
                  </a:lnTo>
                  <a:lnTo>
                    <a:pt x="312" y="47"/>
                  </a:lnTo>
                  <a:lnTo>
                    <a:pt x="312" y="34"/>
                  </a:lnTo>
                  <a:close/>
                  <a:moveTo>
                    <a:pt x="0" y="156"/>
                  </a:moveTo>
                  <a:lnTo>
                    <a:pt x="11" y="167"/>
                  </a:lnTo>
                  <a:lnTo>
                    <a:pt x="24" y="177"/>
                  </a:lnTo>
                  <a:lnTo>
                    <a:pt x="37" y="186"/>
                  </a:lnTo>
                  <a:lnTo>
                    <a:pt x="52" y="195"/>
                  </a:lnTo>
                  <a:lnTo>
                    <a:pt x="66" y="202"/>
                  </a:lnTo>
                  <a:lnTo>
                    <a:pt x="82" y="206"/>
                  </a:lnTo>
                  <a:lnTo>
                    <a:pt x="98" y="211"/>
                  </a:lnTo>
                  <a:lnTo>
                    <a:pt x="115" y="213"/>
                  </a:lnTo>
                  <a:lnTo>
                    <a:pt x="97" y="200"/>
                  </a:lnTo>
                  <a:lnTo>
                    <a:pt x="82" y="195"/>
                  </a:lnTo>
                  <a:lnTo>
                    <a:pt x="69" y="191"/>
                  </a:lnTo>
                  <a:lnTo>
                    <a:pt x="55" y="184"/>
                  </a:lnTo>
                  <a:lnTo>
                    <a:pt x="43" y="177"/>
                  </a:lnTo>
                  <a:lnTo>
                    <a:pt x="30" y="169"/>
                  </a:lnTo>
                  <a:lnTo>
                    <a:pt x="20" y="160"/>
                  </a:lnTo>
                  <a:lnTo>
                    <a:pt x="9" y="150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6"/>
                  </a:lnTo>
                  <a:close/>
                  <a:moveTo>
                    <a:pt x="152" y="213"/>
                  </a:moveTo>
                  <a:lnTo>
                    <a:pt x="168" y="211"/>
                  </a:lnTo>
                  <a:lnTo>
                    <a:pt x="183" y="206"/>
                  </a:lnTo>
                  <a:lnTo>
                    <a:pt x="198" y="202"/>
                  </a:lnTo>
                  <a:lnTo>
                    <a:pt x="213" y="195"/>
                  </a:lnTo>
                  <a:lnTo>
                    <a:pt x="213" y="183"/>
                  </a:lnTo>
                  <a:lnTo>
                    <a:pt x="196" y="191"/>
                  </a:lnTo>
                  <a:lnTo>
                    <a:pt x="178" y="197"/>
                  </a:lnTo>
                  <a:lnTo>
                    <a:pt x="168" y="200"/>
                  </a:lnTo>
                  <a:lnTo>
                    <a:pt x="159" y="201"/>
                  </a:lnTo>
                  <a:lnTo>
                    <a:pt x="149" y="202"/>
                  </a:lnTo>
                  <a:lnTo>
                    <a:pt x="138" y="203"/>
                  </a:lnTo>
                  <a:lnTo>
                    <a:pt x="152" y="213"/>
                  </a:lnTo>
                  <a:close/>
                  <a:moveTo>
                    <a:pt x="234" y="183"/>
                  </a:moveTo>
                  <a:lnTo>
                    <a:pt x="244" y="175"/>
                  </a:lnTo>
                  <a:lnTo>
                    <a:pt x="254" y="167"/>
                  </a:lnTo>
                  <a:lnTo>
                    <a:pt x="263" y="158"/>
                  </a:lnTo>
                  <a:lnTo>
                    <a:pt x="271" y="148"/>
                  </a:lnTo>
                  <a:lnTo>
                    <a:pt x="271" y="130"/>
                  </a:lnTo>
                  <a:lnTo>
                    <a:pt x="263" y="141"/>
                  </a:lnTo>
                  <a:lnTo>
                    <a:pt x="254" y="151"/>
                  </a:lnTo>
                  <a:lnTo>
                    <a:pt x="244" y="160"/>
                  </a:lnTo>
                  <a:lnTo>
                    <a:pt x="234" y="169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3" name="Freeform 154"/>
            <p:cNvSpPr>
              <a:spLocks noEditPoints="1"/>
            </p:cNvSpPr>
            <p:nvPr/>
          </p:nvSpPr>
          <p:spPr bwMode="auto">
            <a:xfrm>
              <a:off x="569884" y="3149598"/>
              <a:ext cx="122243" cy="85733"/>
            </a:xfrm>
            <a:custGeom>
              <a:avLst/>
              <a:gdLst/>
              <a:ahLst/>
              <a:cxnLst>
                <a:cxn ang="0">
                  <a:pos x="306" y="25"/>
                </a:cxn>
                <a:cxn ang="0">
                  <a:pos x="297" y="5"/>
                </a:cxn>
                <a:cxn ang="0">
                  <a:pos x="293" y="10"/>
                </a:cxn>
                <a:cxn ang="0">
                  <a:pos x="295" y="29"/>
                </a:cxn>
                <a:cxn ang="0">
                  <a:pos x="295" y="52"/>
                </a:cxn>
                <a:cxn ang="0">
                  <a:pos x="291" y="76"/>
                </a:cxn>
                <a:cxn ang="0">
                  <a:pos x="288" y="116"/>
                </a:cxn>
                <a:cxn ang="0">
                  <a:pos x="302" y="80"/>
                </a:cxn>
                <a:cxn ang="0">
                  <a:pos x="305" y="59"/>
                </a:cxn>
                <a:cxn ang="0">
                  <a:pos x="306" y="39"/>
                </a:cxn>
                <a:cxn ang="0">
                  <a:pos x="10" y="163"/>
                </a:cxn>
                <a:cxn ang="0">
                  <a:pos x="34" y="183"/>
                </a:cxn>
                <a:cxn ang="0">
                  <a:pos x="61" y="198"/>
                </a:cxn>
                <a:cxn ang="0">
                  <a:pos x="91" y="208"/>
                </a:cxn>
                <a:cxn ang="0">
                  <a:pos x="86" y="196"/>
                </a:cxn>
                <a:cxn ang="0">
                  <a:pos x="61" y="185"/>
                </a:cxn>
                <a:cxn ang="0">
                  <a:pos x="38" y="172"/>
                </a:cxn>
                <a:cxn ang="0">
                  <a:pos x="18" y="155"/>
                </a:cxn>
                <a:cxn ang="0">
                  <a:pos x="1" y="135"/>
                </a:cxn>
                <a:cxn ang="0">
                  <a:pos x="0" y="151"/>
                </a:cxn>
                <a:cxn ang="0">
                  <a:pos x="145" y="213"/>
                </a:cxn>
                <a:cxn ang="0">
                  <a:pos x="180" y="207"/>
                </a:cxn>
                <a:cxn ang="0">
                  <a:pos x="213" y="193"/>
                </a:cxn>
                <a:cxn ang="0">
                  <a:pos x="199" y="189"/>
                </a:cxn>
                <a:cxn ang="0">
                  <a:pos x="178" y="201"/>
                </a:cxn>
                <a:cxn ang="0">
                  <a:pos x="164" y="200"/>
                </a:cxn>
                <a:cxn ang="0">
                  <a:pos x="143" y="202"/>
                </a:cxn>
                <a:cxn ang="0">
                  <a:pos x="131" y="202"/>
                </a:cxn>
                <a:cxn ang="0">
                  <a:pos x="234" y="181"/>
                </a:cxn>
                <a:cxn ang="0">
                  <a:pos x="254" y="164"/>
                </a:cxn>
                <a:cxn ang="0">
                  <a:pos x="271" y="144"/>
                </a:cxn>
                <a:cxn ang="0">
                  <a:pos x="263" y="137"/>
                </a:cxn>
                <a:cxn ang="0">
                  <a:pos x="244" y="157"/>
                </a:cxn>
                <a:cxn ang="0">
                  <a:pos x="234" y="181"/>
                </a:cxn>
              </a:cxnLst>
              <a:rect l="0" t="0" r="r" b="b"/>
              <a:pathLst>
                <a:path w="306" h="213">
                  <a:moveTo>
                    <a:pt x="306" y="39"/>
                  </a:moveTo>
                  <a:lnTo>
                    <a:pt x="306" y="25"/>
                  </a:lnTo>
                  <a:lnTo>
                    <a:pt x="304" y="11"/>
                  </a:lnTo>
                  <a:lnTo>
                    <a:pt x="297" y="5"/>
                  </a:lnTo>
                  <a:lnTo>
                    <a:pt x="290" y="0"/>
                  </a:lnTo>
                  <a:lnTo>
                    <a:pt x="293" y="10"/>
                  </a:lnTo>
                  <a:lnTo>
                    <a:pt x="294" y="20"/>
                  </a:lnTo>
                  <a:lnTo>
                    <a:pt x="295" y="29"/>
                  </a:lnTo>
                  <a:lnTo>
                    <a:pt x="296" y="39"/>
                  </a:lnTo>
                  <a:lnTo>
                    <a:pt x="295" y="52"/>
                  </a:lnTo>
                  <a:lnTo>
                    <a:pt x="294" y="64"/>
                  </a:lnTo>
                  <a:lnTo>
                    <a:pt x="291" y="76"/>
                  </a:lnTo>
                  <a:lnTo>
                    <a:pt x="288" y="88"/>
                  </a:lnTo>
                  <a:lnTo>
                    <a:pt x="288" y="116"/>
                  </a:lnTo>
                  <a:lnTo>
                    <a:pt x="296" y="99"/>
                  </a:lnTo>
                  <a:lnTo>
                    <a:pt x="302" y="80"/>
                  </a:lnTo>
                  <a:lnTo>
                    <a:pt x="304" y="70"/>
                  </a:lnTo>
                  <a:lnTo>
                    <a:pt x="305" y="59"/>
                  </a:lnTo>
                  <a:lnTo>
                    <a:pt x="306" y="50"/>
                  </a:lnTo>
                  <a:lnTo>
                    <a:pt x="306" y="39"/>
                  </a:lnTo>
                  <a:close/>
                  <a:moveTo>
                    <a:pt x="0" y="152"/>
                  </a:moveTo>
                  <a:lnTo>
                    <a:pt x="10" y="163"/>
                  </a:lnTo>
                  <a:lnTo>
                    <a:pt x="21" y="174"/>
                  </a:lnTo>
                  <a:lnTo>
                    <a:pt x="34" y="183"/>
                  </a:lnTo>
                  <a:lnTo>
                    <a:pt x="47" y="191"/>
                  </a:lnTo>
                  <a:lnTo>
                    <a:pt x="61" y="198"/>
                  </a:lnTo>
                  <a:lnTo>
                    <a:pt x="75" y="204"/>
                  </a:lnTo>
                  <a:lnTo>
                    <a:pt x="91" y="208"/>
                  </a:lnTo>
                  <a:lnTo>
                    <a:pt x="107" y="211"/>
                  </a:lnTo>
                  <a:lnTo>
                    <a:pt x="86" y="196"/>
                  </a:lnTo>
                  <a:lnTo>
                    <a:pt x="73" y="191"/>
                  </a:lnTo>
                  <a:lnTo>
                    <a:pt x="61" y="185"/>
                  </a:lnTo>
                  <a:lnTo>
                    <a:pt x="50" y="180"/>
                  </a:lnTo>
                  <a:lnTo>
                    <a:pt x="38" y="172"/>
                  </a:lnTo>
                  <a:lnTo>
                    <a:pt x="27" y="164"/>
                  </a:lnTo>
                  <a:lnTo>
                    <a:pt x="18" y="155"/>
                  </a:lnTo>
                  <a:lnTo>
                    <a:pt x="9" y="146"/>
                  </a:lnTo>
                  <a:lnTo>
                    <a:pt x="1" y="135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2"/>
                  </a:lnTo>
                  <a:close/>
                  <a:moveTo>
                    <a:pt x="145" y="213"/>
                  </a:moveTo>
                  <a:lnTo>
                    <a:pt x="163" y="210"/>
                  </a:lnTo>
                  <a:lnTo>
                    <a:pt x="180" y="207"/>
                  </a:lnTo>
                  <a:lnTo>
                    <a:pt x="197" y="201"/>
                  </a:lnTo>
                  <a:lnTo>
                    <a:pt x="213" y="193"/>
                  </a:lnTo>
                  <a:lnTo>
                    <a:pt x="213" y="181"/>
                  </a:lnTo>
                  <a:lnTo>
                    <a:pt x="199" y="189"/>
                  </a:lnTo>
                  <a:lnTo>
                    <a:pt x="185" y="194"/>
                  </a:lnTo>
                  <a:lnTo>
                    <a:pt x="178" y="201"/>
                  </a:lnTo>
                  <a:lnTo>
                    <a:pt x="174" y="197"/>
                  </a:lnTo>
                  <a:lnTo>
                    <a:pt x="164" y="200"/>
                  </a:lnTo>
                  <a:lnTo>
                    <a:pt x="154" y="201"/>
                  </a:lnTo>
                  <a:lnTo>
                    <a:pt x="143" y="202"/>
                  </a:lnTo>
                  <a:lnTo>
                    <a:pt x="133" y="202"/>
                  </a:lnTo>
                  <a:lnTo>
                    <a:pt x="131" y="202"/>
                  </a:lnTo>
                  <a:lnTo>
                    <a:pt x="145" y="213"/>
                  </a:lnTo>
                  <a:close/>
                  <a:moveTo>
                    <a:pt x="234" y="181"/>
                  </a:moveTo>
                  <a:lnTo>
                    <a:pt x="244" y="173"/>
                  </a:lnTo>
                  <a:lnTo>
                    <a:pt x="254" y="164"/>
                  </a:lnTo>
                  <a:lnTo>
                    <a:pt x="263" y="154"/>
                  </a:lnTo>
                  <a:lnTo>
                    <a:pt x="271" y="144"/>
                  </a:lnTo>
                  <a:lnTo>
                    <a:pt x="271" y="125"/>
                  </a:lnTo>
                  <a:lnTo>
                    <a:pt x="263" y="137"/>
                  </a:lnTo>
                  <a:lnTo>
                    <a:pt x="254" y="147"/>
                  </a:lnTo>
                  <a:lnTo>
                    <a:pt x="244" y="157"/>
                  </a:lnTo>
                  <a:lnTo>
                    <a:pt x="234" y="167"/>
                  </a:lnTo>
                  <a:lnTo>
                    <a:pt x="234" y="181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4" name="Freeform 155"/>
            <p:cNvSpPr>
              <a:spLocks noEditPoints="1"/>
            </p:cNvSpPr>
            <p:nvPr/>
          </p:nvSpPr>
          <p:spPr bwMode="auto">
            <a:xfrm>
              <a:off x="569884" y="3148010"/>
              <a:ext cx="119068" cy="85733"/>
            </a:xfrm>
            <a:custGeom>
              <a:avLst/>
              <a:gdLst/>
              <a:ahLst/>
              <a:cxnLst>
                <a:cxn ang="0">
                  <a:pos x="300" y="36"/>
                </a:cxn>
                <a:cxn ang="0">
                  <a:pos x="299" y="18"/>
                </a:cxn>
                <a:cxn ang="0">
                  <a:pos x="290" y="5"/>
                </a:cxn>
                <a:cxn ang="0">
                  <a:pos x="287" y="12"/>
                </a:cxn>
                <a:cxn ang="0">
                  <a:pos x="289" y="33"/>
                </a:cxn>
                <a:cxn ang="0">
                  <a:pos x="289" y="54"/>
                </a:cxn>
                <a:cxn ang="0">
                  <a:pos x="288" y="72"/>
                </a:cxn>
                <a:cxn ang="0">
                  <a:pos x="288" y="80"/>
                </a:cxn>
                <a:cxn ang="0">
                  <a:pos x="294" y="94"/>
                </a:cxn>
                <a:cxn ang="0">
                  <a:pos x="300" y="61"/>
                </a:cxn>
                <a:cxn ang="0">
                  <a:pos x="0" y="149"/>
                </a:cxn>
                <a:cxn ang="0">
                  <a:pos x="20" y="170"/>
                </a:cxn>
                <a:cxn ang="0">
                  <a:pos x="43" y="187"/>
                </a:cxn>
                <a:cxn ang="0">
                  <a:pos x="69" y="201"/>
                </a:cxn>
                <a:cxn ang="0">
                  <a:pos x="97" y="210"/>
                </a:cxn>
                <a:cxn ang="0">
                  <a:pos x="61" y="185"/>
                </a:cxn>
                <a:cxn ang="0">
                  <a:pos x="41" y="172"/>
                </a:cxn>
                <a:cxn ang="0">
                  <a:pos x="24" y="158"/>
                </a:cxn>
                <a:cxn ang="0">
                  <a:pos x="8" y="141"/>
                </a:cxn>
                <a:cxn ang="0">
                  <a:pos x="1" y="140"/>
                </a:cxn>
                <a:cxn ang="0">
                  <a:pos x="138" y="213"/>
                </a:cxn>
                <a:cxn ang="0">
                  <a:pos x="159" y="211"/>
                </a:cxn>
                <a:cxn ang="0">
                  <a:pos x="178" y="207"/>
                </a:cxn>
                <a:cxn ang="0">
                  <a:pos x="213" y="193"/>
                </a:cxn>
                <a:cxn ang="0">
                  <a:pos x="204" y="186"/>
                </a:cxn>
                <a:cxn ang="0">
                  <a:pos x="178" y="206"/>
                </a:cxn>
                <a:cxn ang="0">
                  <a:pos x="161" y="199"/>
                </a:cxn>
                <a:cxn ang="0">
                  <a:pos x="142" y="202"/>
                </a:cxn>
                <a:cxn ang="0">
                  <a:pos x="128" y="202"/>
                </a:cxn>
                <a:cxn ang="0">
                  <a:pos x="138" y="213"/>
                </a:cxn>
                <a:cxn ang="0">
                  <a:pos x="244" y="170"/>
                </a:cxn>
                <a:cxn ang="0">
                  <a:pos x="263" y="151"/>
                </a:cxn>
                <a:cxn ang="0">
                  <a:pos x="271" y="120"/>
                </a:cxn>
                <a:cxn ang="0">
                  <a:pos x="254" y="144"/>
                </a:cxn>
                <a:cxn ang="0">
                  <a:pos x="234" y="165"/>
                </a:cxn>
              </a:cxnLst>
              <a:rect l="0" t="0" r="r" b="b"/>
              <a:pathLst>
                <a:path w="300" h="213">
                  <a:moveTo>
                    <a:pt x="300" y="44"/>
                  </a:moveTo>
                  <a:lnTo>
                    <a:pt x="300" y="36"/>
                  </a:lnTo>
                  <a:lnTo>
                    <a:pt x="300" y="27"/>
                  </a:lnTo>
                  <a:lnTo>
                    <a:pt x="299" y="18"/>
                  </a:lnTo>
                  <a:lnTo>
                    <a:pt x="297" y="10"/>
                  </a:lnTo>
                  <a:lnTo>
                    <a:pt x="290" y="5"/>
                  </a:lnTo>
                  <a:lnTo>
                    <a:pt x="284" y="0"/>
                  </a:lnTo>
                  <a:lnTo>
                    <a:pt x="287" y="12"/>
                  </a:lnTo>
                  <a:lnTo>
                    <a:pt x="288" y="22"/>
                  </a:lnTo>
                  <a:lnTo>
                    <a:pt x="289" y="33"/>
                  </a:lnTo>
                  <a:lnTo>
                    <a:pt x="290" y="44"/>
                  </a:lnTo>
                  <a:lnTo>
                    <a:pt x="289" y="54"/>
                  </a:lnTo>
                  <a:lnTo>
                    <a:pt x="289" y="63"/>
                  </a:lnTo>
                  <a:lnTo>
                    <a:pt x="288" y="72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88" y="108"/>
                  </a:lnTo>
                  <a:lnTo>
                    <a:pt x="294" y="94"/>
                  </a:lnTo>
                  <a:lnTo>
                    <a:pt x="298" y="78"/>
                  </a:lnTo>
                  <a:lnTo>
                    <a:pt x="300" y="61"/>
                  </a:lnTo>
                  <a:lnTo>
                    <a:pt x="300" y="44"/>
                  </a:lnTo>
                  <a:close/>
                  <a:moveTo>
                    <a:pt x="0" y="149"/>
                  </a:moveTo>
                  <a:lnTo>
                    <a:pt x="9" y="160"/>
                  </a:lnTo>
                  <a:lnTo>
                    <a:pt x="20" y="170"/>
                  </a:lnTo>
                  <a:lnTo>
                    <a:pt x="30" y="179"/>
                  </a:lnTo>
                  <a:lnTo>
                    <a:pt x="43" y="187"/>
                  </a:lnTo>
                  <a:lnTo>
                    <a:pt x="55" y="194"/>
                  </a:lnTo>
                  <a:lnTo>
                    <a:pt x="69" y="201"/>
                  </a:lnTo>
                  <a:lnTo>
                    <a:pt x="82" y="205"/>
                  </a:lnTo>
                  <a:lnTo>
                    <a:pt x="97" y="210"/>
                  </a:lnTo>
                  <a:lnTo>
                    <a:pt x="71" y="189"/>
                  </a:lnTo>
                  <a:lnTo>
                    <a:pt x="61" y="185"/>
                  </a:lnTo>
                  <a:lnTo>
                    <a:pt x="51" y="179"/>
                  </a:lnTo>
                  <a:lnTo>
                    <a:pt x="41" y="172"/>
                  </a:lnTo>
                  <a:lnTo>
                    <a:pt x="32" y="166"/>
                  </a:lnTo>
                  <a:lnTo>
                    <a:pt x="24" y="158"/>
                  </a:lnTo>
                  <a:lnTo>
                    <a:pt x="16" y="150"/>
                  </a:lnTo>
                  <a:lnTo>
                    <a:pt x="8" y="141"/>
                  </a:lnTo>
                  <a:lnTo>
                    <a:pt x="1" y="132"/>
                  </a:lnTo>
                  <a:lnTo>
                    <a:pt x="1" y="140"/>
                  </a:lnTo>
                  <a:lnTo>
                    <a:pt x="0" y="149"/>
                  </a:lnTo>
                  <a:close/>
                  <a:moveTo>
                    <a:pt x="138" y="213"/>
                  </a:moveTo>
                  <a:lnTo>
                    <a:pt x="149" y="212"/>
                  </a:lnTo>
                  <a:lnTo>
                    <a:pt x="159" y="211"/>
                  </a:lnTo>
                  <a:lnTo>
                    <a:pt x="168" y="210"/>
                  </a:lnTo>
                  <a:lnTo>
                    <a:pt x="178" y="207"/>
                  </a:lnTo>
                  <a:lnTo>
                    <a:pt x="196" y="201"/>
                  </a:lnTo>
                  <a:lnTo>
                    <a:pt x="213" y="193"/>
                  </a:lnTo>
                  <a:lnTo>
                    <a:pt x="213" y="180"/>
                  </a:lnTo>
                  <a:lnTo>
                    <a:pt x="204" y="186"/>
                  </a:lnTo>
                  <a:lnTo>
                    <a:pt x="194" y="190"/>
                  </a:lnTo>
                  <a:lnTo>
                    <a:pt x="178" y="206"/>
                  </a:lnTo>
                  <a:lnTo>
                    <a:pt x="170" y="197"/>
                  </a:lnTo>
                  <a:lnTo>
                    <a:pt x="161" y="199"/>
                  </a:lnTo>
                  <a:lnTo>
                    <a:pt x="152" y="201"/>
                  </a:lnTo>
                  <a:lnTo>
                    <a:pt x="142" y="202"/>
                  </a:lnTo>
                  <a:lnTo>
                    <a:pt x="133" y="202"/>
                  </a:lnTo>
                  <a:lnTo>
                    <a:pt x="128" y="202"/>
                  </a:lnTo>
                  <a:lnTo>
                    <a:pt x="124" y="202"/>
                  </a:lnTo>
                  <a:lnTo>
                    <a:pt x="138" y="213"/>
                  </a:lnTo>
                  <a:close/>
                  <a:moveTo>
                    <a:pt x="234" y="179"/>
                  </a:moveTo>
                  <a:lnTo>
                    <a:pt x="244" y="170"/>
                  </a:lnTo>
                  <a:lnTo>
                    <a:pt x="254" y="161"/>
                  </a:lnTo>
                  <a:lnTo>
                    <a:pt x="263" y="151"/>
                  </a:lnTo>
                  <a:lnTo>
                    <a:pt x="271" y="140"/>
                  </a:lnTo>
                  <a:lnTo>
                    <a:pt x="271" y="120"/>
                  </a:lnTo>
                  <a:lnTo>
                    <a:pt x="263" y="132"/>
                  </a:lnTo>
                  <a:lnTo>
                    <a:pt x="254" y="144"/>
                  </a:lnTo>
                  <a:lnTo>
                    <a:pt x="245" y="154"/>
                  </a:lnTo>
                  <a:lnTo>
                    <a:pt x="234" y="165"/>
                  </a:lnTo>
                  <a:lnTo>
                    <a:pt x="234" y="179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5" name="Freeform 156"/>
            <p:cNvSpPr>
              <a:spLocks noEditPoints="1"/>
            </p:cNvSpPr>
            <p:nvPr/>
          </p:nvSpPr>
          <p:spPr bwMode="auto">
            <a:xfrm>
              <a:off x="569884" y="3146423"/>
              <a:ext cx="117481" cy="84145"/>
            </a:xfrm>
            <a:custGeom>
              <a:avLst/>
              <a:gdLst/>
              <a:ahLst/>
              <a:cxnLst>
                <a:cxn ang="0">
                  <a:pos x="294" y="38"/>
                </a:cxn>
                <a:cxn ang="0">
                  <a:pos x="292" y="19"/>
                </a:cxn>
                <a:cxn ang="0">
                  <a:pos x="283" y="4"/>
                </a:cxn>
                <a:cxn ang="0">
                  <a:pos x="278" y="9"/>
                </a:cxn>
                <a:cxn ang="0">
                  <a:pos x="281" y="26"/>
                </a:cxn>
                <a:cxn ang="0">
                  <a:pos x="287" y="35"/>
                </a:cxn>
                <a:cxn ang="0">
                  <a:pos x="284" y="52"/>
                </a:cxn>
                <a:cxn ang="0">
                  <a:pos x="279" y="84"/>
                </a:cxn>
                <a:cxn ang="0">
                  <a:pos x="287" y="97"/>
                </a:cxn>
                <a:cxn ang="0">
                  <a:pos x="293" y="73"/>
                </a:cxn>
                <a:cxn ang="0">
                  <a:pos x="295" y="48"/>
                </a:cxn>
                <a:cxn ang="0">
                  <a:pos x="8" y="155"/>
                </a:cxn>
                <a:cxn ang="0">
                  <a:pos x="26" y="173"/>
                </a:cxn>
                <a:cxn ang="0">
                  <a:pos x="49" y="189"/>
                </a:cxn>
                <a:cxn ang="0">
                  <a:pos x="72" y="200"/>
                </a:cxn>
                <a:cxn ang="0">
                  <a:pos x="28" y="162"/>
                </a:cxn>
                <a:cxn ang="0">
                  <a:pos x="23" y="154"/>
                </a:cxn>
                <a:cxn ang="0">
                  <a:pos x="8" y="137"/>
                </a:cxn>
                <a:cxn ang="0">
                  <a:pos x="0" y="136"/>
                </a:cxn>
                <a:cxn ang="0">
                  <a:pos x="130" y="211"/>
                </a:cxn>
                <a:cxn ang="0">
                  <a:pos x="142" y="211"/>
                </a:cxn>
                <a:cxn ang="0">
                  <a:pos x="163" y="208"/>
                </a:cxn>
                <a:cxn ang="0">
                  <a:pos x="164" y="197"/>
                </a:cxn>
                <a:cxn ang="0">
                  <a:pos x="132" y="201"/>
                </a:cxn>
                <a:cxn ang="0">
                  <a:pos x="114" y="200"/>
                </a:cxn>
                <a:cxn ang="0">
                  <a:pos x="184" y="203"/>
                </a:cxn>
                <a:cxn ang="0">
                  <a:pos x="212" y="190"/>
                </a:cxn>
                <a:cxn ang="0">
                  <a:pos x="208" y="180"/>
                </a:cxn>
                <a:cxn ang="0">
                  <a:pos x="184" y="203"/>
                </a:cxn>
                <a:cxn ang="0">
                  <a:pos x="243" y="166"/>
                </a:cxn>
                <a:cxn ang="0">
                  <a:pos x="262" y="146"/>
                </a:cxn>
                <a:cxn ang="0">
                  <a:pos x="270" y="115"/>
                </a:cxn>
                <a:cxn ang="0">
                  <a:pos x="260" y="130"/>
                </a:cxn>
                <a:cxn ang="0">
                  <a:pos x="243" y="152"/>
                </a:cxn>
                <a:cxn ang="0">
                  <a:pos x="233" y="176"/>
                </a:cxn>
              </a:cxnLst>
              <a:rect l="0" t="0" r="r" b="b"/>
              <a:pathLst>
                <a:path w="295" h="211">
                  <a:moveTo>
                    <a:pt x="295" y="48"/>
                  </a:moveTo>
                  <a:lnTo>
                    <a:pt x="294" y="38"/>
                  </a:lnTo>
                  <a:lnTo>
                    <a:pt x="293" y="29"/>
                  </a:lnTo>
                  <a:lnTo>
                    <a:pt x="292" y="19"/>
                  </a:lnTo>
                  <a:lnTo>
                    <a:pt x="289" y="9"/>
                  </a:lnTo>
                  <a:lnTo>
                    <a:pt x="283" y="4"/>
                  </a:lnTo>
                  <a:lnTo>
                    <a:pt x="276" y="0"/>
                  </a:lnTo>
                  <a:lnTo>
                    <a:pt x="278" y="9"/>
                  </a:lnTo>
                  <a:lnTo>
                    <a:pt x="280" y="17"/>
                  </a:lnTo>
                  <a:lnTo>
                    <a:pt x="281" y="26"/>
                  </a:lnTo>
                  <a:lnTo>
                    <a:pt x="283" y="35"/>
                  </a:lnTo>
                  <a:lnTo>
                    <a:pt x="287" y="35"/>
                  </a:lnTo>
                  <a:lnTo>
                    <a:pt x="287" y="52"/>
                  </a:lnTo>
                  <a:lnTo>
                    <a:pt x="284" y="52"/>
                  </a:lnTo>
                  <a:lnTo>
                    <a:pt x="283" y="68"/>
                  </a:lnTo>
                  <a:lnTo>
                    <a:pt x="279" y="84"/>
                  </a:lnTo>
                  <a:lnTo>
                    <a:pt x="287" y="84"/>
                  </a:lnTo>
                  <a:lnTo>
                    <a:pt x="287" y="97"/>
                  </a:lnTo>
                  <a:lnTo>
                    <a:pt x="290" y="85"/>
                  </a:lnTo>
                  <a:lnTo>
                    <a:pt x="293" y="73"/>
                  </a:lnTo>
                  <a:lnTo>
                    <a:pt x="294" y="61"/>
                  </a:lnTo>
                  <a:lnTo>
                    <a:pt x="295" y="48"/>
                  </a:lnTo>
                  <a:close/>
                  <a:moveTo>
                    <a:pt x="0" y="144"/>
                  </a:moveTo>
                  <a:lnTo>
                    <a:pt x="8" y="155"/>
                  </a:lnTo>
                  <a:lnTo>
                    <a:pt x="17" y="164"/>
                  </a:lnTo>
                  <a:lnTo>
                    <a:pt x="26" y="173"/>
                  </a:lnTo>
                  <a:lnTo>
                    <a:pt x="37" y="181"/>
                  </a:lnTo>
                  <a:lnTo>
                    <a:pt x="49" y="189"/>
                  </a:lnTo>
                  <a:lnTo>
                    <a:pt x="60" y="194"/>
                  </a:lnTo>
                  <a:lnTo>
                    <a:pt x="72" y="200"/>
                  </a:lnTo>
                  <a:lnTo>
                    <a:pt x="85" y="205"/>
                  </a:lnTo>
                  <a:lnTo>
                    <a:pt x="28" y="162"/>
                  </a:lnTo>
                  <a:lnTo>
                    <a:pt x="31" y="162"/>
                  </a:lnTo>
                  <a:lnTo>
                    <a:pt x="23" y="154"/>
                  </a:lnTo>
                  <a:lnTo>
                    <a:pt x="15" y="146"/>
                  </a:lnTo>
                  <a:lnTo>
                    <a:pt x="8" y="137"/>
                  </a:lnTo>
                  <a:lnTo>
                    <a:pt x="1" y="128"/>
                  </a:lnTo>
                  <a:lnTo>
                    <a:pt x="0" y="136"/>
                  </a:lnTo>
                  <a:lnTo>
                    <a:pt x="0" y="144"/>
                  </a:lnTo>
                  <a:close/>
                  <a:moveTo>
                    <a:pt x="130" y="211"/>
                  </a:moveTo>
                  <a:lnTo>
                    <a:pt x="132" y="211"/>
                  </a:lnTo>
                  <a:lnTo>
                    <a:pt x="142" y="211"/>
                  </a:lnTo>
                  <a:lnTo>
                    <a:pt x="153" y="210"/>
                  </a:lnTo>
                  <a:lnTo>
                    <a:pt x="163" y="208"/>
                  </a:lnTo>
                  <a:lnTo>
                    <a:pt x="173" y="206"/>
                  </a:lnTo>
                  <a:lnTo>
                    <a:pt x="164" y="197"/>
                  </a:lnTo>
                  <a:lnTo>
                    <a:pt x="148" y="200"/>
                  </a:lnTo>
                  <a:lnTo>
                    <a:pt x="132" y="201"/>
                  </a:lnTo>
                  <a:lnTo>
                    <a:pt x="123" y="200"/>
                  </a:lnTo>
                  <a:lnTo>
                    <a:pt x="114" y="200"/>
                  </a:lnTo>
                  <a:lnTo>
                    <a:pt x="130" y="211"/>
                  </a:lnTo>
                  <a:close/>
                  <a:moveTo>
                    <a:pt x="184" y="203"/>
                  </a:moveTo>
                  <a:lnTo>
                    <a:pt x="198" y="198"/>
                  </a:lnTo>
                  <a:lnTo>
                    <a:pt x="212" y="190"/>
                  </a:lnTo>
                  <a:lnTo>
                    <a:pt x="212" y="178"/>
                  </a:lnTo>
                  <a:lnTo>
                    <a:pt x="208" y="180"/>
                  </a:lnTo>
                  <a:lnTo>
                    <a:pt x="204" y="182"/>
                  </a:lnTo>
                  <a:lnTo>
                    <a:pt x="184" y="203"/>
                  </a:lnTo>
                  <a:close/>
                  <a:moveTo>
                    <a:pt x="233" y="176"/>
                  </a:moveTo>
                  <a:lnTo>
                    <a:pt x="243" y="166"/>
                  </a:lnTo>
                  <a:lnTo>
                    <a:pt x="253" y="156"/>
                  </a:lnTo>
                  <a:lnTo>
                    <a:pt x="262" y="146"/>
                  </a:lnTo>
                  <a:lnTo>
                    <a:pt x="270" y="134"/>
                  </a:lnTo>
                  <a:lnTo>
                    <a:pt x="270" y="115"/>
                  </a:lnTo>
                  <a:lnTo>
                    <a:pt x="267" y="118"/>
                  </a:lnTo>
                  <a:lnTo>
                    <a:pt x="260" y="130"/>
                  </a:lnTo>
                  <a:lnTo>
                    <a:pt x="252" y="142"/>
                  </a:lnTo>
                  <a:lnTo>
                    <a:pt x="243" y="152"/>
                  </a:lnTo>
                  <a:lnTo>
                    <a:pt x="233" y="162"/>
                  </a:lnTo>
                  <a:lnTo>
                    <a:pt x="233" y="17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6" name="Freeform 157"/>
            <p:cNvSpPr>
              <a:spLocks noEditPoints="1"/>
            </p:cNvSpPr>
            <p:nvPr/>
          </p:nvSpPr>
          <p:spPr bwMode="auto">
            <a:xfrm>
              <a:off x="569884" y="3144835"/>
              <a:ext cx="115893" cy="84145"/>
            </a:xfrm>
            <a:custGeom>
              <a:avLst/>
              <a:gdLst/>
              <a:ahLst/>
              <a:cxnLst>
                <a:cxn ang="0">
                  <a:pos x="288" y="41"/>
                </a:cxn>
                <a:cxn ang="0">
                  <a:pos x="286" y="20"/>
                </a:cxn>
                <a:cxn ang="0">
                  <a:pos x="276" y="4"/>
                </a:cxn>
                <a:cxn ang="0">
                  <a:pos x="271" y="9"/>
                </a:cxn>
                <a:cxn ang="0">
                  <a:pos x="276" y="29"/>
                </a:cxn>
                <a:cxn ang="0">
                  <a:pos x="287" y="39"/>
                </a:cxn>
                <a:cxn ang="0">
                  <a:pos x="278" y="56"/>
                </a:cxn>
                <a:cxn ang="0">
                  <a:pos x="274" y="88"/>
                </a:cxn>
                <a:cxn ang="0">
                  <a:pos x="287" y="80"/>
                </a:cxn>
                <a:cxn ang="0">
                  <a:pos x="288" y="62"/>
                </a:cxn>
                <a:cxn ang="0">
                  <a:pos x="0" y="140"/>
                </a:cxn>
                <a:cxn ang="0">
                  <a:pos x="15" y="158"/>
                </a:cxn>
                <a:cxn ang="0">
                  <a:pos x="31" y="174"/>
                </a:cxn>
                <a:cxn ang="0">
                  <a:pos x="50" y="187"/>
                </a:cxn>
                <a:cxn ang="0">
                  <a:pos x="70" y="197"/>
                </a:cxn>
                <a:cxn ang="0">
                  <a:pos x="38" y="166"/>
                </a:cxn>
                <a:cxn ang="0">
                  <a:pos x="19" y="147"/>
                </a:cxn>
                <a:cxn ang="0">
                  <a:pos x="4" y="124"/>
                </a:cxn>
                <a:cxn ang="0">
                  <a:pos x="0" y="140"/>
                </a:cxn>
                <a:cxn ang="0">
                  <a:pos x="127" y="210"/>
                </a:cxn>
                <a:cxn ang="0">
                  <a:pos x="141" y="210"/>
                </a:cxn>
                <a:cxn ang="0">
                  <a:pos x="160" y="207"/>
                </a:cxn>
                <a:cxn ang="0">
                  <a:pos x="163" y="201"/>
                </a:cxn>
                <a:cxn ang="0">
                  <a:pos x="148" y="198"/>
                </a:cxn>
                <a:cxn ang="0">
                  <a:pos x="118" y="198"/>
                </a:cxn>
                <a:cxn ang="0">
                  <a:pos x="123" y="210"/>
                </a:cxn>
                <a:cxn ang="0">
                  <a:pos x="203" y="194"/>
                </a:cxn>
                <a:cxn ang="0">
                  <a:pos x="212" y="178"/>
                </a:cxn>
                <a:cxn ang="0">
                  <a:pos x="233" y="174"/>
                </a:cxn>
                <a:cxn ang="0">
                  <a:pos x="253" y="152"/>
                </a:cxn>
                <a:cxn ang="0">
                  <a:pos x="270" y="128"/>
                </a:cxn>
                <a:cxn ang="0">
                  <a:pos x="252" y="135"/>
                </a:cxn>
                <a:cxn ang="0">
                  <a:pos x="233" y="159"/>
                </a:cxn>
              </a:cxnLst>
              <a:rect l="0" t="0" r="r" b="b"/>
              <a:pathLst>
                <a:path w="289" h="210">
                  <a:moveTo>
                    <a:pt x="289" y="52"/>
                  </a:moveTo>
                  <a:lnTo>
                    <a:pt x="288" y="41"/>
                  </a:lnTo>
                  <a:lnTo>
                    <a:pt x="287" y="30"/>
                  </a:lnTo>
                  <a:lnTo>
                    <a:pt x="286" y="20"/>
                  </a:lnTo>
                  <a:lnTo>
                    <a:pt x="283" y="8"/>
                  </a:lnTo>
                  <a:lnTo>
                    <a:pt x="276" y="4"/>
                  </a:lnTo>
                  <a:lnTo>
                    <a:pt x="268" y="0"/>
                  </a:lnTo>
                  <a:lnTo>
                    <a:pt x="271" y="9"/>
                  </a:lnTo>
                  <a:lnTo>
                    <a:pt x="275" y="18"/>
                  </a:lnTo>
                  <a:lnTo>
                    <a:pt x="276" y="29"/>
                  </a:lnTo>
                  <a:lnTo>
                    <a:pt x="277" y="39"/>
                  </a:lnTo>
                  <a:lnTo>
                    <a:pt x="287" y="39"/>
                  </a:lnTo>
                  <a:lnTo>
                    <a:pt x="287" y="56"/>
                  </a:lnTo>
                  <a:lnTo>
                    <a:pt x="278" y="56"/>
                  </a:lnTo>
                  <a:lnTo>
                    <a:pt x="277" y="72"/>
                  </a:lnTo>
                  <a:lnTo>
                    <a:pt x="274" y="88"/>
                  </a:lnTo>
                  <a:lnTo>
                    <a:pt x="285" y="88"/>
                  </a:lnTo>
                  <a:lnTo>
                    <a:pt x="287" y="80"/>
                  </a:lnTo>
                  <a:lnTo>
                    <a:pt x="288" y="71"/>
                  </a:lnTo>
                  <a:lnTo>
                    <a:pt x="288" y="62"/>
                  </a:lnTo>
                  <a:lnTo>
                    <a:pt x="289" y="52"/>
                  </a:lnTo>
                  <a:close/>
                  <a:moveTo>
                    <a:pt x="0" y="140"/>
                  </a:moveTo>
                  <a:lnTo>
                    <a:pt x="7" y="149"/>
                  </a:lnTo>
                  <a:lnTo>
                    <a:pt x="15" y="158"/>
                  </a:lnTo>
                  <a:lnTo>
                    <a:pt x="23" y="166"/>
                  </a:lnTo>
                  <a:lnTo>
                    <a:pt x="31" y="174"/>
                  </a:lnTo>
                  <a:lnTo>
                    <a:pt x="40" y="180"/>
                  </a:lnTo>
                  <a:lnTo>
                    <a:pt x="50" y="187"/>
                  </a:lnTo>
                  <a:lnTo>
                    <a:pt x="60" y="193"/>
                  </a:lnTo>
                  <a:lnTo>
                    <a:pt x="70" y="197"/>
                  </a:lnTo>
                  <a:lnTo>
                    <a:pt x="28" y="166"/>
                  </a:lnTo>
                  <a:lnTo>
                    <a:pt x="38" y="166"/>
                  </a:lnTo>
                  <a:lnTo>
                    <a:pt x="28" y="157"/>
                  </a:lnTo>
                  <a:lnTo>
                    <a:pt x="19" y="147"/>
                  </a:lnTo>
                  <a:lnTo>
                    <a:pt x="10" y="135"/>
                  </a:lnTo>
                  <a:lnTo>
                    <a:pt x="4" y="124"/>
                  </a:lnTo>
                  <a:lnTo>
                    <a:pt x="1" y="132"/>
                  </a:lnTo>
                  <a:lnTo>
                    <a:pt x="0" y="140"/>
                  </a:lnTo>
                  <a:close/>
                  <a:moveTo>
                    <a:pt x="123" y="210"/>
                  </a:moveTo>
                  <a:lnTo>
                    <a:pt x="127" y="210"/>
                  </a:lnTo>
                  <a:lnTo>
                    <a:pt x="132" y="210"/>
                  </a:lnTo>
                  <a:lnTo>
                    <a:pt x="141" y="210"/>
                  </a:lnTo>
                  <a:lnTo>
                    <a:pt x="151" y="209"/>
                  </a:lnTo>
                  <a:lnTo>
                    <a:pt x="160" y="207"/>
                  </a:lnTo>
                  <a:lnTo>
                    <a:pt x="169" y="205"/>
                  </a:lnTo>
                  <a:lnTo>
                    <a:pt x="163" y="201"/>
                  </a:lnTo>
                  <a:lnTo>
                    <a:pt x="163" y="196"/>
                  </a:lnTo>
                  <a:lnTo>
                    <a:pt x="148" y="198"/>
                  </a:lnTo>
                  <a:lnTo>
                    <a:pt x="132" y="200"/>
                  </a:lnTo>
                  <a:lnTo>
                    <a:pt x="118" y="198"/>
                  </a:lnTo>
                  <a:lnTo>
                    <a:pt x="105" y="197"/>
                  </a:lnTo>
                  <a:lnTo>
                    <a:pt x="123" y="210"/>
                  </a:lnTo>
                  <a:close/>
                  <a:moveTo>
                    <a:pt x="193" y="198"/>
                  </a:moveTo>
                  <a:lnTo>
                    <a:pt x="203" y="194"/>
                  </a:lnTo>
                  <a:lnTo>
                    <a:pt x="212" y="188"/>
                  </a:lnTo>
                  <a:lnTo>
                    <a:pt x="212" y="178"/>
                  </a:lnTo>
                  <a:lnTo>
                    <a:pt x="193" y="198"/>
                  </a:lnTo>
                  <a:close/>
                  <a:moveTo>
                    <a:pt x="233" y="174"/>
                  </a:moveTo>
                  <a:lnTo>
                    <a:pt x="244" y="162"/>
                  </a:lnTo>
                  <a:lnTo>
                    <a:pt x="253" y="152"/>
                  </a:lnTo>
                  <a:lnTo>
                    <a:pt x="262" y="140"/>
                  </a:lnTo>
                  <a:lnTo>
                    <a:pt x="270" y="128"/>
                  </a:lnTo>
                  <a:lnTo>
                    <a:pt x="270" y="119"/>
                  </a:lnTo>
                  <a:lnTo>
                    <a:pt x="252" y="135"/>
                  </a:lnTo>
                  <a:lnTo>
                    <a:pt x="243" y="148"/>
                  </a:lnTo>
                  <a:lnTo>
                    <a:pt x="233" y="159"/>
                  </a:lnTo>
                  <a:lnTo>
                    <a:pt x="233" y="174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7" name="Freeform 158"/>
            <p:cNvSpPr>
              <a:spLocks noEditPoints="1"/>
            </p:cNvSpPr>
            <p:nvPr/>
          </p:nvSpPr>
          <p:spPr bwMode="auto">
            <a:xfrm>
              <a:off x="571472" y="3143248"/>
              <a:ext cx="111130" cy="84145"/>
            </a:xfrm>
            <a:custGeom>
              <a:avLst/>
              <a:gdLst/>
              <a:ahLst/>
              <a:cxnLst>
                <a:cxn ang="0">
                  <a:pos x="280" y="34"/>
                </a:cxn>
                <a:cxn ang="0">
                  <a:pos x="277" y="17"/>
                </a:cxn>
                <a:cxn ang="0">
                  <a:pos x="267" y="4"/>
                </a:cxn>
                <a:cxn ang="0">
                  <a:pos x="264" y="10"/>
                </a:cxn>
                <a:cxn ang="0">
                  <a:pos x="269" y="31"/>
                </a:cxn>
                <a:cxn ang="0">
                  <a:pos x="282" y="43"/>
                </a:cxn>
                <a:cxn ang="0">
                  <a:pos x="7" y="145"/>
                </a:cxn>
                <a:cxn ang="0">
                  <a:pos x="22" y="162"/>
                </a:cxn>
                <a:cxn ang="0">
                  <a:pos x="46" y="170"/>
                </a:cxn>
                <a:cxn ang="0">
                  <a:pos x="23" y="147"/>
                </a:cxn>
                <a:cxn ang="0">
                  <a:pos x="5" y="120"/>
                </a:cxn>
                <a:cxn ang="0">
                  <a:pos x="0" y="136"/>
                </a:cxn>
                <a:cxn ang="0">
                  <a:pos x="122" y="208"/>
                </a:cxn>
                <a:cxn ang="0">
                  <a:pos x="147" y="208"/>
                </a:cxn>
                <a:cxn ang="0">
                  <a:pos x="162" y="205"/>
                </a:cxn>
                <a:cxn ang="0">
                  <a:pos x="147" y="197"/>
                </a:cxn>
                <a:cxn ang="0">
                  <a:pos x="121" y="198"/>
                </a:cxn>
                <a:cxn ang="0">
                  <a:pos x="102" y="195"/>
                </a:cxn>
                <a:cxn ang="0">
                  <a:pos x="113" y="208"/>
                </a:cxn>
                <a:cxn ang="0">
                  <a:pos x="207" y="188"/>
                </a:cxn>
                <a:cxn ang="0">
                  <a:pos x="211" y="182"/>
                </a:cxn>
                <a:cxn ang="0">
                  <a:pos x="232" y="170"/>
                </a:cxn>
                <a:cxn ang="0">
                  <a:pos x="251" y="150"/>
                </a:cxn>
                <a:cxn ang="0">
                  <a:pos x="266" y="126"/>
                </a:cxn>
                <a:cxn ang="0">
                  <a:pos x="232" y="170"/>
                </a:cxn>
                <a:cxn ang="0">
                  <a:pos x="282" y="76"/>
                </a:cxn>
                <a:cxn ang="0">
                  <a:pos x="271" y="60"/>
                </a:cxn>
                <a:cxn ang="0">
                  <a:pos x="270" y="80"/>
                </a:cxn>
                <a:cxn ang="0">
                  <a:pos x="266" y="99"/>
                </a:cxn>
                <a:cxn ang="0">
                  <a:pos x="278" y="92"/>
                </a:cxn>
                <a:cxn ang="0">
                  <a:pos x="179" y="192"/>
                </a:cxn>
                <a:cxn ang="0">
                  <a:pos x="181" y="189"/>
                </a:cxn>
              </a:cxnLst>
              <a:rect l="0" t="0" r="r" b="b"/>
              <a:pathLst>
                <a:path w="283" h="209">
                  <a:moveTo>
                    <a:pt x="282" y="43"/>
                  </a:moveTo>
                  <a:lnTo>
                    <a:pt x="280" y="34"/>
                  </a:lnTo>
                  <a:lnTo>
                    <a:pt x="279" y="25"/>
                  </a:lnTo>
                  <a:lnTo>
                    <a:pt x="277" y="17"/>
                  </a:lnTo>
                  <a:lnTo>
                    <a:pt x="275" y="8"/>
                  </a:lnTo>
                  <a:lnTo>
                    <a:pt x="267" y="4"/>
                  </a:lnTo>
                  <a:lnTo>
                    <a:pt x="260" y="0"/>
                  </a:lnTo>
                  <a:lnTo>
                    <a:pt x="264" y="10"/>
                  </a:lnTo>
                  <a:lnTo>
                    <a:pt x="267" y="21"/>
                  </a:lnTo>
                  <a:lnTo>
                    <a:pt x="269" y="31"/>
                  </a:lnTo>
                  <a:lnTo>
                    <a:pt x="271" y="43"/>
                  </a:lnTo>
                  <a:lnTo>
                    <a:pt x="282" y="43"/>
                  </a:lnTo>
                  <a:close/>
                  <a:moveTo>
                    <a:pt x="0" y="136"/>
                  </a:moveTo>
                  <a:lnTo>
                    <a:pt x="7" y="145"/>
                  </a:lnTo>
                  <a:lnTo>
                    <a:pt x="14" y="154"/>
                  </a:lnTo>
                  <a:lnTo>
                    <a:pt x="22" y="162"/>
                  </a:lnTo>
                  <a:lnTo>
                    <a:pt x="30" y="170"/>
                  </a:lnTo>
                  <a:lnTo>
                    <a:pt x="46" y="170"/>
                  </a:lnTo>
                  <a:lnTo>
                    <a:pt x="34" y="160"/>
                  </a:lnTo>
                  <a:lnTo>
                    <a:pt x="23" y="147"/>
                  </a:lnTo>
                  <a:lnTo>
                    <a:pt x="13" y="134"/>
                  </a:lnTo>
                  <a:lnTo>
                    <a:pt x="5" y="120"/>
                  </a:lnTo>
                  <a:lnTo>
                    <a:pt x="3" y="128"/>
                  </a:lnTo>
                  <a:lnTo>
                    <a:pt x="0" y="136"/>
                  </a:lnTo>
                  <a:close/>
                  <a:moveTo>
                    <a:pt x="113" y="208"/>
                  </a:moveTo>
                  <a:lnTo>
                    <a:pt x="122" y="208"/>
                  </a:lnTo>
                  <a:lnTo>
                    <a:pt x="131" y="209"/>
                  </a:lnTo>
                  <a:lnTo>
                    <a:pt x="147" y="208"/>
                  </a:lnTo>
                  <a:lnTo>
                    <a:pt x="163" y="205"/>
                  </a:lnTo>
                  <a:lnTo>
                    <a:pt x="162" y="205"/>
                  </a:lnTo>
                  <a:lnTo>
                    <a:pt x="162" y="195"/>
                  </a:lnTo>
                  <a:lnTo>
                    <a:pt x="147" y="197"/>
                  </a:lnTo>
                  <a:lnTo>
                    <a:pt x="131" y="198"/>
                  </a:lnTo>
                  <a:lnTo>
                    <a:pt x="121" y="198"/>
                  </a:lnTo>
                  <a:lnTo>
                    <a:pt x="112" y="197"/>
                  </a:lnTo>
                  <a:lnTo>
                    <a:pt x="102" y="195"/>
                  </a:lnTo>
                  <a:lnTo>
                    <a:pt x="93" y="192"/>
                  </a:lnTo>
                  <a:lnTo>
                    <a:pt x="113" y="208"/>
                  </a:lnTo>
                  <a:close/>
                  <a:moveTo>
                    <a:pt x="203" y="190"/>
                  </a:moveTo>
                  <a:lnTo>
                    <a:pt x="207" y="188"/>
                  </a:lnTo>
                  <a:lnTo>
                    <a:pt x="211" y="186"/>
                  </a:lnTo>
                  <a:lnTo>
                    <a:pt x="211" y="182"/>
                  </a:lnTo>
                  <a:lnTo>
                    <a:pt x="203" y="190"/>
                  </a:lnTo>
                  <a:close/>
                  <a:moveTo>
                    <a:pt x="232" y="170"/>
                  </a:moveTo>
                  <a:lnTo>
                    <a:pt x="242" y="160"/>
                  </a:lnTo>
                  <a:lnTo>
                    <a:pt x="251" y="150"/>
                  </a:lnTo>
                  <a:lnTo>
                    <a:pt x="259" y="138"/>
                  </a:lnTo>
                  <a:lnTo>
                    <a:pt x="266" y="126"/>
                  </a:lnTo>
                  <a:lnTo>
                    <a:pt x="232" y="157"/>
                  </a:lnTo>
                  <a:lnTo>
                    <a:pt x="232" y="170"/>
                  </a:lnTo>
                  <a:close/>
                  <a:moveTo>
                    <a:pt x="278" y="92"/>
                  </a:moveTo>
                  <a:lnTo>
                    <a:pt x="282" y="76"/>
                  </a:lnTo>
                  <a:lnTo>
                    <a:pt x="283" y="60"/>
                  </a:lnTo>
                  <a:lnTo>
                    <a:pt x="271" y="60"/>
                  </a:lnTo>
                  <a:lnTo>
                    <a:pt x="271" y="70"/>
                  </a:lnTo>
                  <a:lnTo>
                    <a:pt x="270" y="80"/>
                  </a:lnTo>
                  <a:lnTo>
                    <a:pt x="268" y="89"/>
                  </a:lnTo>
                  <a:lnTo>
                    <a:pt x="266" y="99"/>
                  </a:lnTo>
                  <a:lnTo>
                    <a:pt x="271" y="93"/>
                  </a:lnTo>
                  <a:lnTo>
                    <a:pt x="278" y="92"/>
                  </a:lnTo>
                  <a:close/>
                  <a:moveTo>
                    <a:pt x="179" y="189"/>
                  </a:moveTo>
                  <a:lnTo>
                    <a:pt x="179" y="192"/>
                  </a:lnTo>
                  <a:lnTo>
                    <a:pt x="184" y="188"/>
                  </a:lnTo>
                  <a:lnTo>
                    <a:pt x="181" y="189"/>
                  </a:lnTo>
                  <a:lnTo>
                    <a:pt x="179" y="189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8" name="Freeform 159"/>
            <p:cNvSpPr>
              <a:spLocks noEditPoints="1"/>
            </p:cNvSpPr>
            <p:nvPr/>
          </p:nvSpPr>
          <p:spPr bwMode="auto">
            <a:xfrm>
              <a:off x="571472" y="3143248"/>
              <a:ext cx="109543" cy="80970"/>
            </a:xfrm>
            <a:custGeom>
              <a:avLst/>
              <a:gdLst/>
              <a:ahLst/>
              <a:cxnLst>
                <a:cxn ang="0">
                  <a:pos x="273" y="45"/>
                </a:cxn>
                <a:cxn ang="0">
                  <a:pos x="272" y="35"/>
                </a:cxn>
                <a:cxn ang="0">
                  <a:pos x="271" y="24"/>
                </a:cxn>
                <a:cxn ang="0">
                  <a:pos x="267" y="15"/>
                </a:cxn>
                <a:cxn ang="0">
                  <a:pos x="264" y="6"/>
                </a:cxn>
                <a:cxn ang="0">
                  <a:pos x="257" y="2"/>
                </a:cxn>
                <a:cxn ang="0">
                  <a:pos x="249" y="0"/>
                </a:cxn>
                <a:cxn ang="0">
                  <a:pos x="254" y="10"/>
                </a:cxn>
                <a:cxn ang="0">
                  <a:pos x="258" y="21"/>
                </a:cxn>
                <a:cxn ang="0">
                  <a:pos x="261" y="32"/>
                </a:cxn>
                <a:cxn ang="0">
                  <a:pos x="263" y="45"/>
                </a:cxn>
                <a:cxn ang="0">
                  <a:pos x="273" y="45"/>
                </a:cxn>
                <a:cxn ang="0">
                  <a:pos x="0" y="130"/>
                </a:cxn>
                <a:cxn ang="0">
                  <a:pos x="6" y="141"/>
                </a:cxn>
                <a:cxn ang="0">
                  <a:pos x="15" y="153"/>
                </a:cxn>
                <a:cxn ang="0">
                  <a:pos x="24" y="163"/>
                </a:cxn>
                <a:cxn ang="0">
                  <a:pos x="34" y="172"/>
                </a:cxn>
                <a:cxn ang="0">
                  <a:pos x="54" y="172"/>
                </a:cxn>
                <a:cxn ang="0">
                  <a:pos x="46" y="166"/>
                </a:cxn>
                <a:cxn ang="0">
                  <a:pos x="38" y="161"/>
                </a:cxn>
                <a:cxn ang="0">
                  <a:pos x="31" y="154"/>
                </a:cxn>
                <a:cxn ang="0">
                  <a:pos x="24" y="147"/>
                </a:cxn>
                <a:cxn ang="0">
                  <a:pos x="19" y="139"/>
                </a:cxn>
                <a:cxn ang="0">
                  <a:pos x="13" y="131"/>
                </a:cxn>
                <a:cxn ang="0">
                  <a:pos x="7" y="122"/>
                </a:cxn>
                <a:cxn ang="0">
                  <a:pos x="4" y="114"/>
                </a:cxn>
                <a:cxn ang="0">
                  <a:pos x="2" y="121"/>
                </a:cxn>
                <a:cxn ang="0">
                  <a:pos x="0" y="130"/>
                </a:cxn>
                <a:cxn ang="0">
                  <a:pos x="101" y="203"/>
                </a:cxn>
                <a:cxn ang="0">
                  <a:pos x="114" y="204"/>
                </a:cxn>
                <a:cxn ang="0">
                  <a:pos x="128" y="206"/>
                </a:cxn>
                <a:cxn ang="0">
                  <a:pos x="144" y="204"/>
                </a:cxn>
                <a:cxn ang="0">
                  <a:pos x="159" y="202"/>
                </a:cxn>
                <a:cxn ang="0">
                  <a:pos x="159" y="191"/>
                </a:cxn>
                <a:cxn ang="0">
                  <a:pos x="144" y="193"/>
                </a:cxn>
                <a:cxn ang="0">
                  <a:pos x="128" y="194"/>
                </a:cxn>
                <a:cxn ang="0">
                  <a:pos x="117" y="194"/>
                </a:cxn>
                <a:cxn ang="0">
                  <a:pos x="106" y="193"/>
                </a:cxn>
                <a:cxn ang="0">
                  <a:pos x="96" y="191"/>
                </a:cxn>
                <a:cxn ang="0">
                  <a:pos x="87" y="189"/>
                </a:cxn>
                <a:cxn ang="0">
                  <a:pos x="81" y="189"/>
                </a:cxn>
                <a:cxn ang="0">
                  <a:pos x="101" y="203"/>
                </a:cxn>
                <a:cxn ang="0">
                  <a:pos x="229" y="165"/>
                </a:cxn>
                <a:cxn ang="0">
                  <a:pos x="239" y="154"/>
                </a:cxn>
                <a:cxn ang="0">
                  <a:pos x="248" y="141"/>
                </a:cxn>
                <a:cxn ang="0">
                  <a:pos x="229" y="159"/>
                </a:cxn>
                <a:cxn ang="0">
                  <a:pos x="229" y="165"/>
                </a:cxn>
                <a:cxn ang="0">
                  <a:pos x="270" y="94"/>
                </a:cxn>
                <a:cxn ang="0">
                  <a:pos x="273" y="78"/>
                </a:cxn>
                <a:cxn ang="0">
                  <a:pos x="274" y="62"/>
                </a:cxn>
                <a:cxn ang="0">
                  <a:pos x="263" y="62"/>
                </a:cxn>
                <a:cxn ang="0">
                  <a:pos x="263" y="74"/>
                </a:cxn>
                <a:cxn ang="0">
                  <a:pos x="261" y="86"/>
                </a:cxn>
                <a:cxn ang="0">
                  <a:pos x="257" y="98"/>
                </a:cxn>
                <a:cxn ang="0">
                  <a:pos x="254" y="109"/>
                </a:cxn>
                <a:cxn ang="0">
                  <a:pos x="268" y="95"/>
                </a:cxn>
                <a:cxn ang="0">
                  <a:pos x="270" y="94"/>
                </a:cxn>
                <a:cxn ang="0">
                  <a:pos x="176" y="185"/>
                </a:cxn>
                <a:cxn ang="0">
                  <a:pos x="176" y="194"/>
                </a:cxn>
                <a:cxn ang="0">
                  <a:pos x="191" y="179"/>
                </a:cxn>
                <a:cxn ang="0">
                  <a:pos x="184" y="182"/>
                </a:cxn>
                <a:cxn ang="0">
                  <a:pos x="176" y="185"/>
                </a:cxn>
              </a:cxnLst>
              <a:rect l="0" t="0" r="r" b="b"/>
              <a:pathLst>
                <a:path w="274" h="206">
                  <a:moveTo>
                    <a:pt x="273" y="45"/>
                  </a:moveTo>
                  <a:lnTo>
                    <a:pt x="272" y="35"/>
                  </a:lnTo>
                  <a:lnTo>
                    <a:pt x="271" y="24"/>
                  </a:lnTo>
                  <a:lnTo>
                    <a:pt x="267" y="15"/>
                  </a:lnTo>
                  <a:lnTo>
                    <a:pt x="264" y="6"/>
                  </a:lnTo>
                  <a:lnTo>
                    <a:pt x="257" y="2"/>
                  </a:lnTo>
                  <a:lnTo>
                    <a:pt x="249" y="0"/>
                  </a:lnTo>
                  <a:lnTo>
                    <a:pt x="254" y="10"/>
                  </a:lnTo>
                  <a:lnTo>
                    <a:pt x="258" y="21"/>
                  </a:lnTo>
                  <a:lnTo>
                    <a:pt x="261" y="32"/>
                  </a:lnTo>
                  <a:lnTo>
                    <a:pt x="263" y="45"/>
                  </a:lnTo>
                  <a:lnTo>
                    <a:pt x="273" y="45"/>
                  </a:lnTo>
                  <a:close/>
                  <a:moveTo>
                    <a:pt x="0" y="130"/>
                  </a:moveTo>
                  <a:lnTo>
                    <a:pt x="6" y="141"/>
                  </a:lnTo>
                  <a:lnTo>
                    <a:pt x="15" y="153"/>
                  </a:lnTo>
                  <a:lnTo>
                    <a:pt x="24" y="163"/>
                  </a:lnTo>
                  <a:lnTo>
                    <a:pt x="34" y="172"/>
                  </a:lnTo>
                  <a:lnTo>
                    <a:pt x="54" y="172"/>
                  </a:lnTo>
                  <a:lnTo>
                    <a:pt x="46" y="166"/>
                  </a:lnTo>
                  <a:lnTo>
                    <a:pt x="38" y="161"/>
                  </a:lnTo>
                  <a:lnTo>
                    <a:pt x="31" y="154"/>
                  </a:lnTo>
                  <a:lnTo>
                    <a:pt x="24" y="147"/>
                  </a:lnTo>
                  <a:lnTo>
                    <a:pt x="19" y="139"/>
                  </a:lnTo>
                  <a:lnTo>
                    <a:pt x="13" y="131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21"/>
                  </a:lnTo>
                  <a:lnTo>
                    <a:pt x="0" y="130"/>
                  </a:lnTo>
                  <a:close/>
                  <a:moveTo>
                    <a:pt x="101" y="203"/>
                  </a:moveTo>
                  <a:lnTo>
                    <a:pt x="114" y="204"/>
                  </a:lnTo>
                  <a:lnTo>
                    <a:pt x="128" y="206"/>
                  </a:lnTo>
                  <a:lnTo>
                    <a:pt x="144" y="204"/>
                  </a:lnTo>
                  <a:lnTo>
                    <a:pt x="159" y="202"/>
                  </a:lnTo>
                  <a:lnTo>
                    <a:pt x="159" y="191"/>
                  </a:lnTo>
                  <a:lnTo>
                    <a:pt x="144" y="193"/>
                  </a:lnTo>
                  <a:lnTo>
                    <a:pt x="128" y="194"/>
                  </a:lnTo>
                  <a:lnTo>
                    <a:pt x="117" y="194"/>
                  </a:lnTo>
                  <a:lnTo>
                    <a:pt x="106" y="193"/>
                  </a:lnTo>
                  <a:lnTo>
                    <a:pt x="96" y="191"/>
                  </a:lnTo>
                  <a:lnTo>
                    <a:pt x="87" y="189"/>
                  </a:lnTo>
                  <a:lnTo>
                    <a:pt x="81" y="189"/>
                  </a:lnTo>
                  <a:lnTo>
                    <a:pt x="101" y="203"/>
                  </a:lnTo>
                  <a:close/>
                  <a:moveTo>
                    <a:pt x="229" y="165"/>
                  </a:moveTo>
                  <a:lnTo>
                    <a:pt x="239" y="154"/>
                  </a:lnTo>
                  <a:lnTo>
                    <a:pt x="248" y="141"/>
                  </a:lnTo>
                  <a:lnTo>
                    <a:pt x="229" y="159"/>
                  </a:lnTo>
                  <a:lnTo>
                    <a:pt x="229" y="165"/>
                  </a:lnTo>
                  <a:close/>
                  <a:moveTo>
                    <a:pt x="270" y="94"/>
                  </a:moveTo>
                  <a:lnTo>
                    <a:pt x="273" y="78"/>
                  </a:lnTo>
                  <a:lnTo>
                    <a:pt x="274" y="62"/>
                  </a:lnTo>
                  <a:lnTo>
                    <a:pt x="263" y="62"/>
                  </a:lnTo>
                  <a:lnTo>
                    <a:pt x="263" y="74"/>
                  </a:lnTo>
                  <a:lnTo>
                    <a:pt x="261" y="86"/>
                  </a:lnTo>
                  <a:lnTo>
                    <a:pt x="257" y="98"/>
                  </a:lnTo>
                  <a:lnTo>
                    <a:pt x="254" y="109"/>
                  </a:lnTo>
                  <a:lnTo>
                    <a:pt x="268" y="95"/>
                  </a:lnTo>
                  <a:lnTo>
                    <a:pt x="270" y="94"/>
                  </a:lnTo>
                  <a:close/>
                  <a:moveTo>
                    <a:pt x="176" y="185"/>
                  </a:moveTo>
                  <a:lnTo>
                    <a:pt x="176" y="194"/>
                  </a:lnTo>
                  <a:lnTo>
                    <a:pt x="191" y="179"/>
                  </a:lnTo>
                  <a:lnTo>
                    <a:pt x="184" y="182"/>
                  </a:lnTo>
                  <a:lnTo>
                    <a:pt x="176" y="185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9" name="Freeform 161"/>
            <p:cNvSpPr>
              <a:spLocks noEditPoints="1"/>
            </p:cNvSpPr>
            <p:nvPr/>
          </p:nvSpPr>
          <p:spPr bwMode="auto">
            <a:xfrm>
              <a:off x="573059" y="3140072"/>
              <a:ext cx="103192" cy="79382"/>
            </a:xfrm>
            <a:custGeom>
              <a:avLst/>
              <a:gdLst/>
              <a:ahLst/>
              <a:cxnLst>
                <a:cxn ang="0">
                  <a:pos x="257" y="39"/>
                </a:cxn>
                <a:cxn ang="0">
                  <a:pos x="250" y="17"/>
                </a:cxn>
                <a:cxn ang="0">
                  <a:pos x="237" y="3"/>
                </a:cxn>
                <a:cxn ang="0">
                  <a:pos x="236" y="12"/>
                </a:cxn>
                <a:cxn ang="0">
                  <a:pos x="245" y="38"/>
                </a:cxn>
                <a:cxn ang="0">
                  <a:pos x="259" y="52"/>
                </a:cxn>
                <a:cxn ang="0">
                  <a:pos x="3" y="129"/>
                </a:cxn>
                <a:cxn ang="0">
                  <a:pos x="15" y="146"/>
                </a:cxn>
                <a:cxn ang="0">
                  <a:pos x="27" y="161"/>
                </a:cxn>
                <a:cxn ang="0">
                  <a:pos x="42" y="173"/>
                </a:cxn>
                <a:cxn ang="0">
                  <a:pos x="72" y="179"/>
                </a:cxn>
                <a:cxn ang="0">
                  <a:pos x="50" y="166"/>
                </a:cxn>
                <a:cxn ang="0">
                  <a:pos x="32" y="150"/>
                </a:cxn>
                <a:cxn ang="0">
                  <a:pos x="27" y="145"/>
                </a:cxn>
                <a:cxn ang="0">
                  <a:pos x="15" y="127"/>
                </a:cxn>
                <a:cxn ang="0">
                  <a:pos x="6" y="106"/>
                </a:cxn>
                <a:cxn ang="0">
                  <a:pos x="0" y="121"/>
                </a:cxn>
                <a:cxn ang="0">
                  <a:pos x="92" y="198"/>
                </a:cxn>
                <a:cxn ang="0">
                  <a:pos x="113" y="201"/>
                </a:cxn>
                <a:cxn ang="0">
                  <a:pos x="140" y="200"/>
                </a:cxn>
                <a:cxn ang="0">
                  <a:pos x="155" y="187"/>
                </a:cxn>
                <a:cxn ang="0">
                  <a:pos x="124" y="190"/>
                </a:cxn>
                <a:cxn ang="0">
                  <a:pos x="123" y="195"/>
                </a:cxn>
                <a:cxn ang="0">
                  <a:pos x="172" y="192"/>
                </a:cxn>
                <a:cxn ang="0">
                  <a:pos x="187" y="186"/>
                </a:cxn>
                <a:cxn ang="0">
                  <a:pos x="205" y="161"/>
                </a:cxn>
                <a:cxn ang="0">
                  <a:pos x="189" y="172"/>
                </a:cxn>
                <a:cxn ang="0">
                  <a:pos x="172" y="181"/>
                </a:cxn>
                <a:cxn ang="0">
                  <a:pos x="250" y="116"/>
                </a:cxn>
                <a:cxn ang="0">
                  <a:pos x="257" y="93"/>
                </a:cxn>
                <a:cxn ang="0">
                  <a:pos x="259" y="69"/>
                </a:cxn>
                <a:cxn ang="0">
                  <a:pos x="248" y="79"/>
                </a:cxn>
                <a:cxn ang="0">
                  <a:pos x="244" y="98"/>
                </a:cxn>
                <a:cxn ang="0">
                  <a:pos x="239" y="116"/>
                </a:cxn>
                <a:cxn ang="0">
                  <a:pos x="230" y="132"/>
                </a:cxn>
                <a:cxn ang="0">
                  <a:pos x="250" y="116"/>
                </a:cxn>
              </a:cxnLst>
              <a:rect l="0" t="0" r="r" b="b"/>
              <a:pathLst>
                <a:path w="259" h="201">
                  <a:moveTo>
                    <a:pt x="259" y="52"/>
                  </a:moveTo>
                  <a:lnTo>
                    <a:pt x="257" y="39"/>
                  </a:lnTo>
                  <a:lnTo>
                    <a:pt x="254" y="28"/>
                  </a:lnTo>
                  <a:lnTo>
                    <a:pt x="250" y="17"/>
                  </a:lnTo>
                  <a:lnTo>
                    <a:pt x="245" y="7"/>
                  </a:lnTo>
                  <a:lnTo>
                    <a:pt x="237" y="3"/>
                  </a:lnTo>
                  <a:lnTo>
                    <a:pt x="230" y="0"/>
                  </a:lnTo>
                  <a:lnTo>
                    <a:pt x="236" y="12"/>
                  </a:lnTo>
                  <a:lnTo>
                    <a:pt x="242" y="25"/>
                  </a:lnTo>
                  <a:lnTo>
                    <a:pt x="245" y="38"/>
                  </a:lnTo>
                  <a:lnTo>
                    <a:pt x="248" y="52"/>
                  </a:lnTo>
                  <a:lnTo>
                    <a:pt x="259" y="52"/>
                  </a:lnTo>
                  <a:close/>
                  <a:moveTo>
                    <a:pt x="0" y="121"/>
                  </a:moveTo>
                  <a:lnTo>
                    <a:pt x="3" y="129"/>
                  </a:lnTo>
                  <a:lnTo>
                    <a:pt x="9" y="138"/>
                  </a:lnTo>
                  <a:lnTo>
                    <a:pt x="15" y="146"/>
                  </a:lnTo>
                  <a:lnTo>
                    <a:pt x="20" y="154"/>
                  </a:lnTo>
                  <a:lnTo>
                    <a:pt x="27" y="161"/>
                  </a:lnTo>
                  <a:lnTo>
                    <a:pt x="34" y="168"/>
                  </a:lnTo>
                  <a:lnTo>
                    <a:pt x="42" y="173"/>
                  </a:lnTo>
                  <a:lnTo>
                    <a:pt x="50" y="179"/>
                  </a:lnTo>
                  <a:lnTo>
                    <a:pt x="72" y="179"/>
                  </a:lnTo>
                  <a:lnTo>
                    <a:pt x="61" y="173"/>
                  </a:lnTo>
                  <a:lnTo>
                    <a:pt x="50" y="166"/>
                  </a:lnTo>
                  <a:lnTo>
                    <a:pt x="41" y="159"/>
                  </a:lnTo>
                  <a:lnTo>
                    <a:pt x="32" y="150"/>
                  </a:lnTo>
                  <a:lnTo>
                    <a:pt x="23" y="150"/>
                  </a:lnTo>
                  <a:lnTo>
                    <a:pt x="27" y="145"/>
                  </a:lnTo>
                  <a:lnTo>
                    <a:pt x="20" y="136"/>
                  </a:lnTo>
                  <a:lnTo>
                    <a:pt x="15" y="127"/>
                  </a:lnTo>
                  <a:lnTo>
                    <a:pt x="9" y="116"/>
                  </a:lnTo>
                  <a:lnTo>
                    <a:pt x="6" y="106"/>
                  </a:lnTo>
                  <a:lnTo>
                    <a:pt x="2" y="114"/>
                  </a:lnTo>
                  <a:lnTo>
                    <a:pt x="0" y="121"/>
                  </a:lnTo>
                  <a:close/>
                  <a:moveTo>
                    <a:pt x="82" y="196"/>
                  </a:moveTo>
                  <a:lnTo>
                    <a:pt x="92" y="198"/>
                  </a:lnTo>
                  <a:lnTo>
                    <a:pt x="102" y="200"/>
                  </a:lnTo>
                  <a:lnTo>
                    <a:pt x="113" y="201"/>
                  </a:lnTo>
                  <a:lnTo>
                    <a:pt x="124" y="201"/>
                  </a:lnTo>
                  <a:lnTo>
                    <a:pt x="140" y="200"/>
                  </a:lnTo>
                  <a:lnTo>
                    <a:pt x="155" y="198"/>
                  </a:lnTo>
                  <a:lnTo>
                    <a:pt x="155" y="187"/>
                  </a:lnTo>
                  <a:lnTo>
                    <a:pt x="140" y="190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3" y="195"/>
                  </a:lnTo>
                  <a:lnTo>
                    <a:pt x="82" y="196"/>
                  </a:lnTo>
                  <a:close/>
                  <a:moveTo>
                    <a:pt x="172" y="192"/>
                  </a:moveTo>
                  <a:lnTo>
                    <a:pt x="180" y="189"/>
                  </a:lnTo>
                  <a:lnTo>
                    <a:pt x="187" y="186"/>
                  </a:lnTo>
                  <a:lnTo>
                    <a:pt x="205" y="166"/>
                  </a:lnTo>
                  <a:lnTo>
                    <a:pt x="205" y="161"/>
                  </a:lnTo>
                  <a:lnTo>
                    <a:pt x="197" y="166"/>
                  </a:lnTo>
                  <a:lnTo>
                    <a:pt x="189" y="172"/>
                  </a:lnTo>
                  <a:lnTo>
                    <a:pt x="181" y="177"/>
                  </a:lnTo>
                  <a:lnTo>
                    <a:pt x="172" y="181"/>
                  </a:lnTo>
                  <a:lnTo>
                    <a:pt x="172" y="192"/>
                  </a:lnTo>
                  <a:close/>
                  <a:moveTo>
                    <a:pt x="250" y="116"/>
                  </a:moveTo>
                  <a:lnTo>
                    <a:pt x="253" y="105"/>
                  </a:lnTo>
                  <a:lnTo>
                    <a:pt x="257" y="93"/>
                  </a:lnTo>
                  <a:lnTo>
                    <a:pt x="259" y="81"/>
                  </a:lnTo>
                  <a:lnTo>
                    <a:pt x="259" y="69"/>
                  </a:lnTo>
                  <a:lnTo>
                    <a:pt x="249" y="69"/>
                  </a:lnTo>
                  <a:lnTo>
                    <a:pt x="248" y="79"/>
                  </a:lnTo>
                  <a:lnTo>
                    <a:pt x="246" y="89"/>
                  </a:lnTo>
                  <a:lnTo>
                    <a:pt x="244" y="98"/>
                  </a:lnTo>
                  <a:lnTo>
                    <a:pt x="242" y="107"/>
                  </a:lnTo>
                  <a:lnTo>
                    <a:pt x="239" y="116"/>
                  </a:lnTo>
                  <a:lnTo>
                    <a:pt x="234" y="124"/>
                  </a:lnTo>
                  <a:lnTo>
                    <a:pt x="230" y="132"/>
                  </a:lnTo>
                  <a:lnTo>
                    <a:pt x="224" y="139"/>
                  </a:lnTo>
                  <a:lnTo>
                    <a:pt x="250" y="11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0" name="Freeform 162"/>
            <p:cNvSpPr>
              <a:spLocks noEditPoints="1"/>
            </p:cNvSpPr>
            <p:nvPr/>
          </p:nvSpPr>
          <p:spPr bwMode="auto">
            <a:xfrm>
              <a:off x="574647" y="3138485"/>
              <a:ext cx="100017" cy="79382"/>
            </a:xfrm>
            <a:custGeom>
              <a:avLst/>
              <a:gdLst/>
              <a:ahLst/>
              <a:cxnLst>
                <a:cxn ang="0">
                  <a:pos x="249" y="41"/>
                </a:cxn>
                <a:cxn ang="0">
                  <a:pos x="241" y="17"/>
                </a:cxn>
                <a:cxn ang="0">
                  <a:pos x="228" y="2"/>
                </a:cxn>
                <a:cxn ang="0">
                  <a:pos x="228" y="12"/>
                </a:cxn>
                <a:cxn ang="0">
                  <a:pos x="238" y="39"/>
                </a:cxn>
                <a:cxn ang="0">
                  <a:pos x="251" y="54"/>
                </a:cxn>
                <a:cxn ang="0">
                  <a:pos x="5" y="125"/>
                </a:cxn>
                <a:cxn ang="0">
                  <a:pos x="15" y="143"/>
                </a:cxn>
                <a:cxn ang="0">
                  <a:pos x="30" y="144"/>
                </a:cxn>
                <a:cxn ang="0">
                  <a:pos x="16" y="123"/>
                </a:cxn>
                <a:cxn ang="0">
                  <a:pos x="7" y="100"/>
                </a:cxn>
                <a:cxn ang="0">
                  <a:pos x="0" y="116"/>
                </a:cxn>
                <a:cxn ang="0">
                  <a:pos x="30" y="161"/>
                </a:cxn>
                <a:cxn ang="0">
                  <a:pos x="48" y="175"/>
                </a:cxn>
                <a:cxn ang="0">
                  <a:pos x="85" y="181"/>
                </a:cxn>
                <a:cxn ang="0">
                  <a:pos x="59" y="170"/>
                </a:cxn>
                <a:cxn ang="0">
                  <a:pos x="37" y="152"/>
                </a:cxn>
                <a:cxn ang="0">
                  <a:pos x="106" y="197"/>
                </a:cxn>
                <a:cxn ang="0">
                  <a:pos x="122" y="198"/>
                </a:cxn>
                <a:cxn ang="0">
                  <a:pos x="153" y="194"/>
                </a:cxn>
                <a:cxn ang="0">
                  <a:pos x="138" y="186"/>
                </a:cxn>
                <a:cxn ang="0">
                  <a:pos x="121" y="188"/>
                </a:cxn>
                <a:cxn ang="0">
                  <a:pos x="106" y="197"/>
                </a:cxn>
                <a:cxn ang="0">
                  <a:pos x="178" y="185"/>
                </a:cxn>
                <a:cxn ang="0">
                  <a:pos x="193" y="176"/>
                </a:cxn>
                <a:cxn ang="0">
                  <a:pos x="203" y="168"/>
                </a:cxn>
                <a:cxn ang="0">
                  <a:pos x="195" y="162"/>
                </a:cxn>
                <a:cxn ang="0">
                  <a:pos x="179" y="173"/>
                </a:cxn>
                <a:cxn ang="0">
                  <a:pos x="170" y="189"/>
                </a:cxn>
                <a:cxn ang="0">
                  <a:pos x="243" y="114"/>
                </a:cxn>
                <a:cxn ang="0">
                  <a:pos x="250" y="86"/>
                </a:cxn>
                <a:cxn ang="0">
                  <a:pos x="241" y="71"/>
                </a:cxn>
                <a:cxn ang="0">
                  <a:pos x="239" y="87"/>
                </a:cxn>
                <a:cxn ang="0">
                  <a:pos x="235" y="103"/>
                </a:cxn>
                <a:cxn ang="0">
                  <a:pos x="222" y="132"/>
                </a:cxn>
                <a:cxn ang="0">
                  <a:pos x="238" y="127"/>
                </a:cxn>
              </a:cxnLst>
              <a:rect l="0" t="0" r="r" b="b"/>
              <a:pathLst>
                <a:path w="252" h="198">
                  <a:moveTo>
                    <a:pt x="251" y="54"/>
                  </a:moveTo>
                  <a:lnTo>
                    <a:pt x="249" y="41"/>
                  </a:lnTo>
                  <a:lnTo>
                    <a:pt x="246" y="29"/>
                  </a:lnTo>
                  <a:lnTo>
                    <a:pt x="241" y="17"/>
                  </a:lnTo>
                  <a:lnTo>
                    <a:pt x="235" y="5"/>
                  </a:lnTo>
                  <a:lnTo>
                    <a:pt x="228" y="2"/>
                  </a:lnTo>
                  <a:lnTo>
                    <a:pt x="220" y="0"/>
                  </a:lnTo>
                  <a:lnTo>
                    <a:pt x="228" y="12"/>
                  </a:lnTo>
                  <a:lnTo>
                    <a:pt x="233" y="26"/>
                  </a:lnTo>
                  <a:lnTo>
                    <a:pt x="238" y="39"/>
                  </a:lnTo>
                  <a:lnTo>
                    <a:pt x="240" y="54"/>
                  </a:lnTo>
                  <a:lnTo>
                    <a:pt x="251" y="54"/>
                  </a:lnTo>
                  <a:close/>
                  <a:moveTo>
                    <a:pt x="0" y="116"/>
                  </a:moveTo>
                  <a:lnTo>
                    <a:pt x="5" y="125"/>
                  </a:lnTo>
                  <a:lnTo>
                    <a:pt x="9" y="135"/>
                  </a:lnTo>
                  <a:lnTo>
                    <a:pt x="15" y="143"/>
                  </a:lnTo>
                  <a:lnTo>
                    <a:pt x="22" y="152"/>
                  </a:lnTo>
                  <a:lnTo>
                    <a:pt x="30" y="144"/>
                  </a:lnTo>
                  <a:lnTo>
                    <a:pt x="22" y="134"/>
                  </a:lnTo>
                  <a:lnTo>
                    <a:pt x="16" y="123"/>
                  </a:lnTo>
                  <a:lnTo>
                    <a:pt x="10" y="112"/>
                  </a:lnTo>
                  <a:lnTo>
                    <a:pt x="7" y="100"/>
                  </a:lnTo>
                  <a:lnTo>
                    <a:pt x="4" y="108"/>
                  </a:lnTo>
                  <a:lnTo>
                    <a:pt x="0" y="116"/>
                  </a:lnTo>
                  <a:close/>
                  <a:moveTo>
                    <a:pt x="23" y="152"/>
                  </a:moveTo>
                  <a:lnTo>
                    <a:pt x="30" y="161"/>
                  </a:lnTo>
                  <a:lnTo>
                    <a:pt x="39" y="168"/>
                  </a:lnTo>
                  <a:lnTo>
                    <a:pt x="48" y="175"/>
                  </a:lnTo>
                  <a:lnTo>
                    <a:pt x="58" y="181"/>
                  </a:lnTo>
                  <a:lnTo>
                    <a:pt x="85" y="181"/>
                  </a:lnTo>
                  <a:lnTo>
                    <a:pt x="71" y="176"/>
                  </a:lnTo>
                  <a:lnTo>
                    <a:pt x="59" y="170"/>
                  </a:lnTo>
                  <a:lnTo>
                    <a:pt x="48" y="162"/>
                  </a:lnTo>
                  <a:lnTo>
                    <a:pt x="37" y="152"/>
                  </a:lnTo>
                  <a:lnTo>
                    <a:pt x="23" y="152"/>
                  </a:lnTo>
                  <a:close/>
                  <a:moveTo>
                    <a:pt x="106" y="197"/>
                  </a:moveTo>
                  <a:lnTo>
                    <a:pt x="114" y="198"/>
                  </a:lnTo>
                  <a:lnTo>
                    <a:pt x="122" y="198"/>
                  </a:lnTo>
                  <a:lnTo>
                    <a:pt x="138" y="197"/>
                  </a:lnTo>
                  <a:lnTo>
                    <a:pt x="153" y="194"/>
                  </a:lnTo>
                  <a:lnTo>
                    <a:pt x="153" y="183"/>
                  </a:lnTo>
                  <a:lnTo>
                    <a:pt x="138" y="186"/>
                  </a:lnTo>
                  <a:lnTo>
                    <a:pt x="122" y="188"/>
                  </a:lnTo>
                  <a:lnTo>
                    <a:pt x="121" y="188"/>
                  </a:lnTo>
                  <a:lnTo>
                    <a:pt x="121" y="197"/>
                  </a:lnTo>
                  <a:lnTo>
                    <a:pt x="106" y="197"/>
                  </a:lnTo>
                  <a:close/>
                  <a:moveTo>
                    <a:pt x="170" y="189"/>
                  </a:moveTo>
                  <a:lnTo>
                    <a:pt x="178" y="185"/>
                  </a:lnTo>
                  <a:lnTo>
                    <a:pt x="186" y="181"/>
                  </a:lnTo>
                  <a:lnTo>
                    <a:pt x="193" y="176"/>
                  </a:lnTo>
                  <a:lnTo>
                    <a:pt x="201" y="172"/>
                  </a:lnTo>
                  <a:lnTo>
                    <a:pt x="203" y="168"/>
                  </a:lnTo>
                  <a:lnTo>
                    <a:pt x="203" y="155"/>
                  </a:lnTo>
                  <a:lnTo>
                    <a:pt x="195" y="162"/>
                  </a:lnTo>
                  <a:lnTo>
                    <a:pt x="187" y="167"/>
                  </a:lnTo>
                  <a:lnTo>
                    <a:pt x="179" y="173"/>
                  </a:lnTo>
                  <a:lnTo>
                    <a:pt x="170" y="177"/>
                  </a:lnTo>
                  <a:lnTo>
                    <a:pt x="170" y="189"/>
                  </a:lnTo>
                  <a:close/>
                  <a:moveTo>
                    <a:pt x="238" y="127"/>
                  </a:moveTo>
                  <a:lnTo>
                    <a:pt x="243" y="114"/>
                  </a:lnTo>
                  <a:lnTo>
                    <a:pt x="248" y="100"/>
                  </a:lnTo>
                  <a:lnTo>
                    <a:pt x="250" y="86"/>
                  </a:lnTo>
                  <a:lnTo>
                    <a:pt x="252" y="71"/>
                  </a:lnTo>
                  <a:lnTo>
                    <a:pt x="241" y="71"/>
                  </a:lnTo>
                  <a:lnTo>
                    <a:pt x="240" y="80"/>
                  </a:lnTo>
                  <a:lnTo>
                    <a:pt x="239" y="87"/>
                  </a:lnTo>
                  <a:lnTo>
                    <a:pt x="238" y="95"/>
                  </a:lnTo>
                  <a:lnTo>
                    <a:pt x="235" y="103"/>
                  </a:lnTo>
                  <a:lnTo>
                    <a:pt x="230" y="119"/>
                  </a:lnTo>
                  <a:lnTo>
                    <a:pt x="222" y="132"/>
                  </a:lnTo>
                  <a:lnTo>
                    <a:pt x="222" y="141"/>
                  </a:lnTo>
                  <a:lnTo>
                    <a:pt x="238" y="127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1" name="Freeform 163"/>
            <p:cNvSpPr>
              <a:spLocks noEditPoints="1"/>
            </p:cNvSpPr>
            <p:nvPr/>
          </p:nvSpPr>
          <p:spPr bwMode="auto">
            <a:xfrm>
              <a:off x="576234" y="3138485"/>
              <a:ext cx="95254" cy="77794"/>
            </a:xfrm>
            <a:custGeom>
              <a:avLst/>
              <a:gdLst/>
              <a:ahLst/>
              <a:cxnLst>
                <a:cxn ang="0">
                  <a:pos x="239" y="41"/>
                </a:cxn>
                <a:cxn ang="0">
                  <a:pos x="230" y="15"/>
                </a:cxn>
                <a:cxn ang="0">
                  <a:pos x="216" y="1"/>
                </a:cxn>
                <a:cxn ang="0">
                  <a:pos x="217" y="12"/>
                </a:cxn>
                <a:cxn ang="0">
                  <a:pos x="228" y="39"/>
                </a:cxn>
                <a:cxn ang="0">
                  <a:pos x="242" y="55"/>
                </a:cxn>
                <a:cxn ang="0">
                  <a:pos x="3" y="119"/>
                </a:cxn>
                <a:cxn ang="0">
                  <a:pos x="14" y="139"/>
                </a:cxn>
                <a:cxn ang="0">
                  <a:pos x="29" y="140"/>
                </a:cxn>
                <a:cxn ang="0">
                  <a:pos x="15" y="119"/>
                </a:cxn>
                <a:cxn ang="0">
                  <a:pos x="6" y="93"/>
                </a:cxn>
                <a:cxn ang="0">
                  <a:pos x="0" y="109"/>
                </a:cxn>
                <a:cxn ang="0">
                  <a:pos x="35" y="162"/>
                </a:cxn>
                <a:cxn ang="0">
                  <a:pos x="55" y="176"/>
                </a:cxn>
                <a:cxn ang="0">
                  <a:pos x="108" y="182"/>
                </a:cxn>
                <a:cxn ang="0">
                  <a:pos x="89" y="180"/>
                </a:cxn>
                <a:cxn ang="0">
                  <a:pos x="72" y="173"/>
                </a:cxn>
                <a:cxn ang="0">
                  <a:pos x="55" y="164"/>
                </a:cxn>
                <a:cxn ang="0">
                  <a:pos x="41" y="153"/>
                </a:cxn>
                <a:cxn ang="0">
                  <a:pos x="117" y="193"/>
                </a:cxn>
                <a:cxn ang="0">
                  <a:pos x="134" y="193"/>
                </a:cxn>
                <a:cxn ang="0">
                  <a:pos x="149" y="178"/>
                </a:cxn>
                <a:cxn ang="0">
                  <a:pos x="118" y="183"/>
                </a:cxn>
                <a:cxn ang="0">
                  <a:pos x="117" y="193"/>
                </a:cxn>
                <a:cxn ang="0">
                  <a:pos x="175" y="180"/>
                </a:cxn>
                <a:cxn ang="0">
                  <a:pos x="191" y="169"/>
                </a:cxn>
                <a:cxn ang="0">
                  <a:pos x="199" y="149"/>
                </a:cxn>
                <a:cxn ang="0">
                  <a:pos x="183" y="162"/>
                </a:cxn>
                <a:cxn ang="0">
                  <a:pos x="166" y="172"/>
                </a:cxn>
                <a:cxn ang="0">
                  <a:pos x="218" y="142"/>
                </a:cxn>
                <a:cxn ang="0">
                  <a:pos x="228" y="127"/>
                </a:cxn>
                <a:cxn ang="0">
                  <a:pos x="236" y="110"/>
                </a:cxn>
                <a:cxn ang="0">
                  <a:pos x="240" y="92"/>
                </a:cxn>
                <a:cxn ang="0">
                  <a:pos x="243" y="72"/>
                </a:cxn>
                <a:cxn ang="0">
                  <a:pos x="230" y="85"/>
                </a:cxn>
                <a:cxn ang="0">
                  <a:pos x="224" y="111"/>
                </a:cxn>
                <a:cxn ang="0">
                  <a:pos x="218" y="142"/>
                </a:cxn>
              </a:cxnLst>
              <a:rect l="0" t="0" r="r" b="b"/>
              <a:pathLst>
                <a:path w="243" h="193">
                  <a:moveTo>
                    <a:pt x="242" y="55"/>
                  </a:moveTo>
                  <a:lnTo>
                    <a:pt x="239" y="41"/>
                  </a:lnTo>
                  <a:lnTo>
                    <a:pt x="236" y="28"/>
                  </a:lnTo>
                  <a:lnTo>
                    <a:pt x="230" y="15"/>
                  </a:lnTo>
                  <a:lnTo>
                    <a:pt x="224" y="3"/>
                  </a:lnTo>
                  <a:lnTo>
                    <a:pt x="216" y="1"/>
                  </a:lnTo>
                  <a:lnTo>
                    <a:pt x="208" y="0"/>
                  </a:lnTo>
                  <a:lnTo>
                    <a:pt x="217" y="12"/>
                  </a:lnTo>
                  <a:lnTo>
                    <a:pt x="222" y="25"/>
                  </a:lnTo>
                  <a:lnTo>
                    <a:pt x="228" y="39"/>
                  </a:lnTo>
                  <a:lnTo>
                    <a:pt x="230" y="55"/>
                  </a:lnTo>
                  <a:lnTo>
                    <a:pt x="242" y="55"/>
                  </a:lnTo>
                  <a:close/>
                  <a:moveTo>
                    <a:pt x="0" y="109"/>
                  </a:moveTo>
                  <a:lnTo>
                    <a:pt x="3" y="119"/>
                  </a:lnTo>
                  <a:lnTo>
                    <a:pt x="9" y="130"/>
                  </a:lnTo>
                  <a:lnTo>
                    <a:pt x="14" y="139"/>
                  </a:lnTo>
                  <a:lnTo>
                    <a:pt x="21" y="148"/>
                  </a:lnTo>
                  <a:lnTo>
                    <a:pt x="29" y="140"/>
                  </a:lnTo>
                  <a:lnTo>
                    <a:pt x="21" y="130"/>
                  </a:lnTo>
                  <a:lnTo>
                    <a:pt x="15" y="119"/>
                  </a:lnTo>
                  <a:lnTo>
                    <a:pt x="10" y="106"/>
                  </a:lnTo>
                  <a:lnTo>
                    <a:pt x="6" y="93"/>
                  </a:lnTo>
                  <a:lnTo>
                    <a:pt x="3" y="101"/>
                  </a:lnTo>
                  <a:lnTo>
                    <a:pt x="0" y="109"/>
                  </a:lnTo>
                  <a:close/>
                  <a:moveTo>
                    <a:pt x="26" y="153"/>
                  </a:moveTo>
                  <a:lnTo>
                    <a:pt x="35" y="162"/>
                  </a:lnTo>
                  <a:lnTo>
                    <a:pt x="44" y="169"/>
                  </a:lnTo>
                  <a:lnTo>
                    <a:pt x="55" y="176"/>
                  </a:lnTo>
                  <a:lnTo>
                    <a:pt x="66" y="182"/>
                  </a:lnTo>
                  <a:lnTo>
                    <a:pt x="108" y="182"/>
                  </a:lnTo>
                  <a:lnTo>
                    <a:pt x="98" y="181"/>
                  </a:lnTo>
                  <a:lnTo>
                    <a:pt x="89" y="180"/>
                  </a:lnTo>
                  <a:lnTo>
                    <a:pt x="80" y="176"/>
                  </a:lnTo>
                  <a:lnTo>
                    <a:pt x="72" y="173"/>
                  </a:lnTo>
                  <a:lnTo>
                    <a:pt x="63" y="168"/>
                  </a:lnTo>
                  <a:lnTo>
                    <a:pt x="55" y="164"/>
                  </a:lnTo>
                  <a:lnTo>
                    <a:pt x="48" y="159"/>
                  </a:lnTo>
                  <a:lnTo>
                    <a:pt x="41" y="153"/>
                  </a:lnTo>
                  <a:lnTo>
                    <a:pt x="26" y="153"/>
                  </a:lnTo>
                  <a:close/>
                  <a:moveTo>
                    <a:pt x="117" y="193"/>
                  </a:moveTo>
                  <a:lnTo>
                    <a:pt x="118" y="193"/>
                  </a:lnTo>
                  <a:lnTo>
                    <a:pt x="134" y="193"/>
                  </a:lnTo>
                  <a:lnTo>
                    <a:pt x="149" y="190"/>
                  </a:lnTo>
                  <a:lnTo>
                    <a:pt x="149" y="178"/>
                  </a:lnTo>
                  <a:lnTo>
                    <a:pt x="134" y="182"/>
                  </a:lnTo>
                  <a:lnTo>
                    <a:pt x="118" y="183"/>
                  </a:lnTo>
                  <a:lnTo>
                    <a:pt x="117" y="183"/>
                  </a:lnTo>
                  <a:lnTo>
                    <a:pt x="117" y="193"/>
                  </a:lnTo>
                  <a:close/>
                  <a:moveTo>
                    <a:pt x="166" y="184"/>
                  </a:moveTo>
                  <a:lnTo>
                    <a:pt x="175" y="180"/>
                  </a:lnTo>
                  <a:lnTo>
                    <a:pt x="183" y="175"/>
                  </a:lnTo>
                  <a:lnTo>
                    <a:pt x="191" y="169"/>
                  </a:lnTo>
                  <a:lnTo>
                    <a:pt x="199" y="164"/>
                  </a:lnTo>
                  <a:lnTo>
                    <a:pt x="199" y="149"/>
                  </a:lnTo>
                  <a:lnTo>
                    <a:pt x="191" y="156"/>
                  </a:lnTo>
                  <a:lnTo>
                    <a:pt x="183" y="162"/>
                  </a:lnTo>
                  <a:lnTo>
                    <a:pt x="175" y="167"/>
                  </a:lnTo>
                  <a:lnTo>
                    <a:pt x="166" y="172"/>
                  </a:lnTo>
                  <a:lnTo>
                    <a:pt x="166" y="184"/>
                  </a:lnTo>
                  <a:close/>
                  <a:moveTo>
                    <a:pt x="218" y="142"/>
                  </a:moveTo>
                  <a:lnTo>
                    <a:pt x="224" y="135"/>
                  </a:lnTo>
                  <a:lnTo>
                    <a:pt x="228" y="127"/>
                  </a:lnTo>
                  <a:lnTo>
                    <a:pt x="233" y="119"/>
                  </a:lnTo>
                  <a:lnTo>
                    <a:pt x="236" y="110"/>
                  </a:lnTo>
                  <a:lnTo>
                    <a:pt x="238" y="101"/>
                  </a:lnTo>
                  <a:lnTo>
                    <a:pt x="240" y="92"/>
                  </a:lnTo>
                  <a:lnTo>
                    <a:pt x="242" y="82"/>
                  </a:lnTo>
                  <a:lnTo>
                    <a:pt x="243" y="72"/>
                  </a:lnTo>
                  <a:lnTo>
                    <a:pt x="231" y="72"/>
                  </a:lnTo>
                  <a:lnTo>
                    <a:pt x="230" y="85"/>
                  </a:lnTo>
                  <a:lnTo>
                    <a:pt x="228" y="99"/>
                  </a:lnTo>
                  <a:lnTo>
                    <a:pt x="224" y="111"/>
                  </a:lnTo>
                  <a:lnTo>
                    <a:pt x="218" y="123"/>
                  </a:lnTo>
                  <a:lnTo>
                    <a:pt x="218" y="142"/>
                  </a:lnTo>
                  <a:lnTo>
                    <a:pt x="218" y="14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2" name="Freeform 164"/>
            <p:cNvSpPr>
              <a:spLocks noEditPoints="1"/>
            </p:cNvSpPr>
            <p:nvPr/>
          </p:nvSpPr>
          <p:spPr bwMode="auto">
            <a:xfrm>
              <a:off x="577822" y="3138485"/>
              <a:ext cx="92079" cy="74619"/>
            </a:xfrm>
            <a:custGeom>
              <a:avLst/>
              <a:gdLst/>
              <a:ahLst/>
              <a:cxnLst>
                <a:cxn ang="0">
                  <a:pos x="231" y="43"/>
                </a:cxn>
                <a:cxn ang="0">
                  <a:pos x="221" y="16"/>
                </a:cxn>
                <a:cxn ang="0">
                  <a:pos x="205" y="3"/>
                </a:cxn>
                <a:cxn ang="0">
                  <a:pos x="201" y="7"/>
                </a:cxn>
                <a:cxn ang="0">
                  <a:pos x="210" y="19"/>
                </a:cxn>
                <a:cxn ang="0">
                  <a:pos x="216" y="34"/>
                </a:cxn>
                <a:cxn ang="0">
                  <a:pos x="221" y="50"/>
                </a:cxn>
                <a:cxn ang="0">
                  <a:pos x="233" y="58"/>
                </a:cxn>
                <a:cxn ang="0">
                  <a:pos x="3" y="116"/>
                </a:cxn>
                <a:cxn ang="0">
                  <a:pos x="15" y="138"/>
                </a:cxn>
                <a:cxn ang="0">
                  <a:pos x="30" y="140"/>
                </a:cxn>
                <a:cxn ang="0">
                  <a:pos x="16" y="116"/>
                </a:cxn>
                <a:cxn ang="0">
                  <a:pos x="8" y="89"/>
                </a:cxn>
                <a:cxn ang="0">
                  <a:pos x="0" y="104"/>
                </a:cxn>
                <a:cxn ang="0">
                  <a:pos x="41" y="166"/>
                </a:cxn>
                <a:cxn ang="0">
                  <a:pos x="64" y="180"/>
                </a:cxn>
                <a:cxn ang="0">
                  <a:pos x="114" y="185"/>
                </a:cxn>
                <a:cxn ang="0">
                  <a:pos x="115" y="192"/>
                </a:cxn>
                <a:cxn ang="0">
                  <a:pos x="146" y="187"/>
                </a:cxn>
                <a:cxn ang="0">
                  <a:pos x="138" y="178"/>
                </a:cxn>
                <a:cxn ang="0">
                  <a:pos x="123" y="180"/>
                </a:cxn>
                <a:cxn ang="0">
                  <a:pos x="105" y="180"/>
                </a:cxn>
                <a:cxn ang="0">
                  <a:pos x="87" y="177"/>
                </a:cxn>
                <a:cxn ang="0">
                  <a:pos x="69" y="170"/>
                </a:cxn>
                <a:cxn ang="0">
                  <a:pos x="53" y="161"/>
                </a:cxn>
                <a:cxn ang="0">
                  <a:pos x="30" y="156"/>
                </a:cxn>
                <a:cxn ang="0">
                  <a:pos x="172" y="177"/>
                </a:cxn>
                <a:cxn ang="0">
                  <a:pos x="188" y="166"/>
                </a:cxn>
                <a:cxn ang="0">
                  <a:pos x="196" y="143"/>
                </a:cxn>
                <a:cxn ang="0">
                  <a:pos x="180" y="158"/>
                </a:cxn>
                <a:cxn ang="0">
                  <a:pos x="163" y="169"/>
                </a:cxn>
                <a:cxn ang="0">
                  <a:pos x="215" y="136"/>
                </a:cxn>
                <a:cxn ang="0">
                  <a:pos x="228" y="107"/>
                </a:cxn>
                <a:cxn ang="0">
                  <a:pos x="232" y="91"/>
                </a:cxn>
                <a:cxn ang="0">
                  <a:pos x="234" y="75"/>
                </a:cxn>
                <a:cxn ang="0">
                  <a:pos x="223" y="85"/>
                </a:cxn>
                <a:cxn ang="0">
                  <a:pos x="218" y="104"/>
                </a:cxn>
                <a:cxn ang="0">
                  <a:pos x="215" y="136"/>
                </a:cxn>
              </a:cxnLst>
              <a:rect l="0" t="0" r="r" b="b"/>
              <a:pathLst>
                <a:path w="234" h="192">
                  <a:moveTo>
                    <a:pt x="233" y="58"/>
                  </a:moveTo>
                  <a:lnTo>
                    <a:pt x="231" y="43"/>
                  </a:lnTo>
                  <a:lnTo>
                    <a:pt x="226" y="30"/>
                  </a:lnTo>
                  <a:lnTo>
                    <a:pt x="221" y="16"/>
                  </a:lnTo>
                  <a:lnTo>
                    <a:pt x="213" y="4"/>
                  </a:lnTo>
                  <a:lnTo>
                    <a:pt x="205" y="3"/>
                  </a:lnTo>
                  <a:lnTo>
                    <a:pt x="197" y="0"/>
                  </a:lnTo>
                  <a:lnTo>
                    <a:pt x="201" y="7"/>
                  </a:lnTo>
                  <a:lnTo>
                    <a:pt x="206" y="13"/>
                  </a:lnTo>
                  <a:lnTo>
                    <a:pt x="210" y="19"/>
                  </a:lnTo>
                  <a:lnTo>
                    <a:pt x="214" y="27"/>
                  </a:lnTo>
                  <a:lnTo>
                    <a:pt x="216" y="34"/>
                  </a:lnTo>
                  <a:lnTo>
                    <a:pt x="219" y="42"/>
                  </a:lnTo>
                  <a:lnTo>
                    <a:pt x="221" y="50"/>
                  </a:lnTo>
                  <a:lnTo>
                    <a:pt x="222" y="58"/>
                  </a:lnTo>
                  <a:lnTo>
                    <a:pt x="233" y="58"/>
                  </a:lnTo>
                  <a:close/>
                  <a:moveTo>
                    <a:pt x="0" y="104"/>
                  </a:moveTo>
                  <a:lnTo>
                    <a:pt x="3" y="116"/>
                  </a:lnTo>
                  <a:lnTo>
                    <a:pt x="9" y="127"/>
                  </a:lnTo>
                  <a:lnTo>
                    <a:pt x="15" y="138"/>
                  </a:lnTo>
                  <a:lnTo>
                    <a:pt x="23" y="148"/>
                  </a:lnTo>
                  <a:lnTo>
                    <a:pt x="30" y="140"/>
                  </a:lnTo>
                  <a:lnTo>
                    <a:pt x="23" y="129"/>
                  </a:lnTo>
                  <a:lnTo>
                    <a:pt x="16" y="116"/>
                  </a:lnTo>
                  <a:lnTo>
                    <a:pt x="10" y="103"/>
                  </a:lnTo>
                  <a:lnTo>
                    <a:pt x="8" y="89"/>
                  </a:lnTo>
                  <a:lnTo>
                    <a:pt x="3" y="96"/>
                  </a:lnTo>
                  <a:lnTo>
                    <a:pt x="0" y="104"/>
                  </a:lnTo>
                  <a:close/>
                  <a:moveTo>
                    <a:pt x="30" y="156"/>
                  </a:moveTo>
                  <a:lnTo>
                    <a:pt x="41" y="166"/>
                  </a:lnTo>
                  <a:lnTo>
                    <a:pt x="52" y="174"/>
                  </a:lnTo>
                  <a:lnTo>
                    <a:pt x="64" y="180"/>
                  </a:lnTo>
                  <a:lnTo>
                    <a:pt x="78" y="185"/>
                  </a:lnTo>
                  <a:lnTo>
                    <a:pt x="114" y="185"/>
                  </a:lnTo>
                  <a:lnTo>
                    <a:pt x="114" y="192"/>
                  </a:lnTo>
                  <a:lnTo>
                    <a:pt x="115" y="192"/>
                  </a:lnTo>
                  <a:lnTo>
                    <a:pt x="131" y="190"/>
                  </a:lnTo>
                  <a:lnTo>
                    <a:pt x="146" y="187"/>
                  </a:lnTo>
                  <a:lnTo>
                    <a:pt x="146" y="176"/>
                  </a:lnTo>
                  <a:lnTo>
                    <a:pt x="138" y="178"/>
                  </a:lnTo>
                  <a:lnTo>
                    <a:pt x="131" y="179"/>
                  </a:lnTo>
                  <a:lnTo>
                    <a:pt x="123" y="180"/>
                  </a:lnTo>
                  <a:lnTo>
                    <a:pt x="115" y="180"/>
                  </a:lnTo>
                  <a:lnTo>
                    <a:pt x="105" y="180"/>
                  </a:lnTo>
                  <a:lnTo>
                    <a:pt x="96" y="178"/>
                  </a:lnTo>
                  <a:lnTo>
                    <a:pt x="87" y="177"/>
                  </a:lnTo>
                  <a:lnTo>
                    <a:pt x="78" y="174"/>
                  </a:lnTo>
                  <a:lnTo>
                    <a:pt x="69" y="170"/>
                  </a:lnTo>
                  <a:lnTo>
                    <a:pt x="61" y="166"/>
                  </a:lnTo>
                  <a:lnTo>
                    <a:pt x="53" y="161"/>
                  </a:lnTo>
                  <a:lnTo>
                    <a:pt x="46" y="156"/>
                  </a:lnTo>
                  <a:lnTo>
                    <a:pt x="30" y="156"/>
                  </a:lnTo>
                  <a:close/>
                  <a:moveTo>
                    <a:pt x="163" y="181"/>
                  </a:moveTo>
                  <a:lnTo>
                    <a:pt x="172" y="177"/>
                  </a:lnTo>
                  <a:lnTo>
                    <a:pt x="180" y="171"/>
                  </a:lnTo>
                  <a:lnTo>
                    <a:pt x="188" y="166"/>
                  </a:lnTo>
                  <a:lnTo>
                    <a:pt x="196" y="159"/>
                  </a:lnTo>
                  <a:lnTo>
                    <a:pt x="196" y="143"/>
                  </a:lnTo>
                  <a:lnTo>
                    <a:pt x="189" y="151"/>
                  </a:lnTo>
                  <a:lnTo>
                    <a:pt x="180" y="158"/>
                  </a:lnTo>
                  <a:lnTo>
                    <a:pt x="172" y="163"/>
                  </a:lnTo>
                  <a:lnTo>
                    <a:pt x="163" y="169"/>
                  </a:lnTo>
                  <a:lnTo>
                    <a:pt x="163" y="181"/>
                  </a:lnTo>
                  <a:close/>
                  <a:moveTo>
                    <a:pt x="215" y="136"/>
                  </a:moveTo>
                  <a:lnTo>
                    <a:pt x="223" y="123"/>
                  </a:lnTo>
                  <a:lnTo>
                    <a:pt x="228" y="107"/>
                  </a:lnTo>
                  <a:lnTo>
                    <a:pt x="231" y="99"/>
                  </a:lnTo>
                  <a:lnTo>
                    <a:pt x="232" y="91"/>
                  </a:lnTo>
                  <a:lnTo>
                    <a:pt x="233" y="84"/>
                  </a:lnTo>
                  <a:lnTo>
                    <a:pt x="234" y="75"/>
                  </a:lnTo>
                  <a:lnTo>
                    <a:pt x="223" y="75"/>
                  </a:lnTo>
                  <a:lnTo>
                    <a:pt x="223" y="85"/>
                  </a:lnTo>
                  <a:lnTo>
                    <a:pt x="221" y="95"/>
                  </a:lnTo>
                  <a:lnTo>
                    <a:pt x="218" y="104"/>
                  </a:lnTo>
                  <a:lnTo>
                    <a:pt x="215" y="114"/>
                  </a:lnTo>
                  <a:lnTo>
                    <a:pt x="215" y="136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3" name="Freeform 165"/>
            <p:cNvSpPr>
              <a:spLocks noEditPoints="1"/>
            </p:cNvSpPr>
            <p:nvPr/>
          </p:nvSpPr>
          <p:spPr bwMode="auto">
            <a:xfrm>
              <a:off x="577822" y="3136897"/>
              <a:ext cx="90492" cy="74619"/>
            </a:xfrm>
            <a:custGeom>
              <a:avLst/>
              <a:gdLst/>
              <a:ahLst/>
              <a:cxnLst>
                <a:cxn ang="0">
                  <a:pos x="222" y="43"/>
                </a:cxn>
                <a:cxn ang="0">
                  <a:pos x="211" y="16"/>
                </a:cxn>
                <a:cxn ang="0">
                  <a:pos x="194" y="1"/>
                </a:cxn>
                <a:cxn ang="0">
                  <a:pos x="191" y="7"/>
                </a:cxn>
                <a:cxn ang="0">
                  <a:pos x="200" y="19"/>
                </a:cxn>
                <a:cxn ang="0">
                  <a:pos x="207" y="34"/>
                </a:cxn>
                <a:cxn ang="0">
                  <a:pos x="212" y="51"/>
                </a:cxn>
                <a:cxn ang="0">
                  <a:pos x="224" y="59"/>
                </a:cxn>
                <a:cxn ang="0">
                  <a:pos x="4" y="110"/>
                </a:cxn>
                <a:cxn ang="0">
                  <a:pos x="15" y="134"/>
                </a:cxn>
                <a:cxn ang="0">
                  <a:pos x="31" y="137"/>
                </a:cxn>
                <a:cxn ang="0">
                  <a:pos x="16" y="112"/>
                </a:cxn>
                <a:cxn ang="0">
                  <a:pos x="9" y="82"/>
                </a:cxn>
                <a:cxn ang="0">
                  <a:pos x="0" y="97"/>
                </a:cxn>
                <a:cxn ang="0">
                  <a:pos x="42" y="163"/>
                </a:cxn>
                <a:cxn ang="0">
                  <a:pos x="57" y="172"/>
                </a:cxn>
                <a:cxn ang="0">
                  <a:pos x="74" y="180"/>
                </a:cxn>
                <a:cxn ang="0">
                  <a:pos x="92" y="185"/>
                </a:cxn>
                <a:cxn ang="0">
                  <a:pos x="111" y="186"/>
                </a:cxn>
                <a:cxn ang="0">
                  <a:pos x="112" y="187"/>
                </a:cxn>
                <a:cxn ang="0">
                  <a:pos x="143" y="182"/>
                </a:cxn>
                <a:cxn ang="0">
                  <a:pos x="135" y="173"/>
                </a:cxn>
                <a:cxn ang="0">
                  <a:pos x="120" y="176"/>
                </a:cxn>
                <a:cxn ang="0">
                  <a:pos x="103" y="176"/>
                </a:cxn>
                <a:cxn ang="0">
                  <a:pos x="87" y="173"/>
                </a:cxn>
                <a:cxn ang="0">
                  <a:pos x="72" y="168"/>
                </a:cxn>
                <a:cxn ang="0">
                  <a:pos x="59" y="161"/>
                </a:cxn>
                <a:cxn ang="0">
                  <a:pos x="35" y="157"/>
                </a:cxn>
                <a:cxn ang="0">
                  <a:pos x="169" y="171"/>
                </a:cxn>
                <a:cxn ang="0">
                  <a:pos x="185" y="160"/>
                </a:cxn>
                <a:cxn ang="0">
                  <a:pos x="193" y="136"/>
                </a:cxn>
                <a:cxn ang="0">
                  <a:pos x="178" y="152"/>
                </a:cxn>
                <a:cxn ang="0">
                  <a:pos x="160" y="163"/>
                </a:cxn>
                <a:cxn ang="0">
                  <a:pos x="212" y="127"/>
                </a:cxn>
                <a:cxn ang="0">
                  <a:pos x="222" y="103"/>
                </a:cxn>
                <a:cxn ang="0">
                  <a:pos x="225" y="76"/>
                </a:cxn>
                <a:cxn ang="0">
                  <a:pos x="214" y="85"/>
                </a:cxn>
                <a:cxn ang="0">
                  <a:pos x="211" y="100"/>
                </a:cxn>
                <a:cxn ang="0">
                  <a:pos x="212" y="108"/>
                </a:cxn>
              </a:cxnLst>
              <a:rect l="0" t="0" r="r" b="b"/>
              <a:pathLst>
                <a:path w="225" h="187">
                  <a:moveTo>
                    <a:pt x="224" y="59"/>
                  </a:moveTo>
                  <a:lnTo>
                    <a:pt x="222" y="43"/>
                  </a:lnTo>
                  <a:lnTo>
                    <a:pt x="216" y="29"/>
                  </a:lnTo>
                  <a:lnTo>
                    <a:pt x="211" y="16"/>
                  </a:lnTo>
                  <a:lnTo>
                    <a:pt x="202" y="4"/>
                  </a:lnTo>
                  <a:lnTo>
                    <a:pt x="194" y="1"/>
                  </a:lnTo>
                  <a:lnTo>
                    <a:pt x="185" y="0"/>
                  </a:lnTo>
                  <a:lnTo>
                    <a:pt x="191" y="7"/>
                  </a:lnTo>
                  <a:lnTo>
                    <a:pt x="195" y="13"/>
                  </a:lnTo>
                  <a:lnTo>
                    <a:pt x="200" y="19"/>
                  </a:lnTo>
                  <a:lnTo>
                    <a:pt x="204" y="27"/>
                  </a:lnTo>
                  <a:lnTo>
                    <a:pt x="207" y="34"/>
                  </a:lnTo>
                  <a:lnTo>
                    <a:pt x="210" y="42"/>
                  </a:lnTo>
                  <a:lnTo>
                    <a:pt x="212" y="51"/>
                  </a:lnTo>
                  <a:lnTo>
                    <a:pt x="214" y="59"/>
                  </a:lnTo>
                  <a:lnTo>
                    <a:pt x="224" y="59"/>
                  </a:lnTo>
                  <a:close/>
                  <a:moveTo>
                    <a:pt x="0" y="97"/>
                  </a:moveTo>
                  <a:lnTo>
                    <a:pt x="4" y="110"/>
                  </a:lnTo>
                  <a:lnTo>
                    <a:pt x="9" y="123"/>
                  </a:lnTo>
                  <a:lnTo>
                    <a:pt x="15" y="134"/>
                  </a:lnTo>
                  <a:lnTo>
                    <a:pt x="23" y="144"/>
                  </a:lnTo>
                  <a:lnTo>
                    <a:pt x="31" y="137"/>
                  </a:lnTo>
                  <a:lnTo>
                    <a:pt x="23" y="125"/>
                  </a:lnTo>
                  <a:lnTo>
                    <a:pt x="16" y="112"/>
                  </a:lnTo>
                  <a:lnTo>
                    <a:pt x="12" y="98"/>
                  </a:lnTo>
                  <a:lnTo>
                    <a:pt x="9" y="82"/>
                  </a:lnTo>
                  <a:lnTo>
                    <a:pt x="5" y="90"/>
                  </a:lnTo>
                  <a:lnTo>
                    <a:pt x="0" y="97"/>
                  </a:lnTo>
                  <a:close/>
                  <a:moveTo>
                    <a:pt x="35" y="157"/>
                  </a:moveTo>
                  <a:lnTo>
                    <a:pt x="42" y="163"/>
                  </a:lnTo>
                  <a:lnTo>
                    <a:pt x="49" y="168"/>
                  </a:lnTo>
                  <a:lnTo>
                    <a:pt x="57" y="172"/>
                  </a:lnTo>
                  <a:lnTo>
                    <a:pt x="66" y="177"/>
                  </a:lnTo>
                  <a:lnTo>
                    <a:pt x="74" y="180"/>
                  </a:lnTo>
                  <a:lnTo>
                    <a:pt x="83" y="184"/>
                  </a:lnTo>
                  <a:lnTo>
                    <a:pt x="92" y="185"/>
                  </a:lnTo>
                  <a:lnTo>
                    <a:pt x="102" y="186"/>
                  </a:lnTo>
                  <a:lnTo>
                    <a:pt x="111" y="186"/>
                  </a:lnTo>
                  <a:lnTo>
                    <a:pt x="111" y="187"/>
                  </a:lnTo>
                  <a:lnTo>
                    <a:pt x="112" y="187"/>
                  </a:lnTo>
                  <a:lnTo>
                    <a:pt x="128" y="186"/>
                  </a:lnTo>
                  <a:lnTo>
                    <a:pt x="143" y="182"/>
                  </a:lnTo>
                  <a:lnTo>
                    <a:pt x="143" y="171"/>
                  </a:lnTo>
                  <a:lnTo>
                    <a:pt x="135" y="173"/>
                  </a:lnTo>
                  <a:lnTo>
                    <a:pt x="128" y="175"/>
                  </a:lnTo>
                  <a:lnTo>
                    <a:pt x="120" y="176"/>
                  </a:lnTo>
                  <a:lnTo>
                    <a:pt x="112" y="176"/>
                  </a:lnTo>
                  <a:lnTo>
                    <a:pt x="103" y="176"/>
                  </a:lnTo>
                  <a:lnTo>
                    <a:pt x="95" y="175"/>
                  </a:lnTo>
                  <a:lnTo>
                    <a:pt x="87" y="173"/>
                  </a:lnTo>
                  <a:lnTo>
                    <a:pt x="80" y="171"/>
                  </a:lnTo>
                  <a:lnTo>
                    <a:pt x="72" y="168"/>
                  </a:lnTo>
                  <a:lnTo>
                    <a:pt x="66" y="164"/>
                  </a:lnTo>
                  <a:lnTo>
                    <a:pt x="59" y="161"/>
                  </a:lnTo>
                  <a:lnTo>
                    <a:pt x="52" y="157"/>
                  </a:lnTo>
                  <a:lnTo>
                    <a:pt x="35" y="157"/>
                  </a:lnTo>
                  <a:close/>
                  <a:moveTo>
                    <a:pt x="160" y="176"/>
                  </a:moveTo>
                  <a:lnTo>
                    <a:pt x="169" y="171"/>
                  </a:lnTo>
                  <a:lnTo>
                    <a:pt x="177" y="166"/>
                  </a:lnTo>
                  <a:lnTo>
                    <a:pt x="185" y="160"/>
                  </a:lnTo>
                  <a:lnTo>
                    <a:pt x="193" y="153"/>
                  </a:lnTo>
                  <a:lnTo>
                    <a:pt x="193" y="136"/>
                  </a:lnTo>
                  <a:lnTo>
                    <a:pt x="186" y="144"/>
                  </a:lnTo>
                  <a:lnTo>
                    <a:pt x="178" y="152"/>
                  </a:lnTo>
                  <a:lnTo>
                    <a:pt x="169" y="158"/>
                  </a:lnTo>
                  <a:lnTo>
                    <a:pt x="160" y="163"/>
                  </a:lnTo>
                  <a:lnTo>
                    <a:pt x="160" y="176"/>
                  </a:lnTo>
                  <a:close/>
                  <a:moveTo>
                    <a:pt x="212" y="127"/>
                  </a:moveTo>
                  <a:lnTo>
                    <a:pt x="218" y="115"/>
                  </a:lnTo>
                  <a:lnTo>
                    <a:pt x="222" y="103"/>
                  </a:lnTo>
                  <a:lnTo>
                    <a:pt x="224" y="89"/>
                  </a:lnTo>
                  <a:lnTo>
                    <a:pt x="225" y="76"/>
                  </a:lnTo>
                  <a:lnTo>
                    <a:pt x="214" y="76"/>
                  </a:lnTo>
                  <a:lnTo>
                    <a:pt x="214" y="85"/>
                  </a:lnTo>
                  <a:lnTo>
                    <a:pt x="213" y="92"/>
                  </a:lnTo>
                  <a:lnTo>
                    <a:pt x="211" y="100"/>
                  </a:lnTo>
                  <a:lnTo>
                    <a:pt x="209" y="108"/>
                  </a:lnTo>
                  <a:lnTo>
                    <a:pt x="212" y="108"/>
                  </a:lnTo>
                  <a:lnTo>
                    <a:pt x="212" y="127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4" name="Freeform 166"/>
            <p:cNvSpPr>
              <a:spLocks noEditPoints="1"/>
            </p:cNvSpPr>
            <p:nvPr/>
          </p:nvSpPr>
          <p:spPr bwMode="auto">
            <a:xfrm>
              <a:off x="579409" y="3136897"/>
              <a:ext cx="85729" cy="73032"/>
            </a:xfrm>
            <a:custGeom>
              <a:avLst/>
              <a:gdLst/>
              <a:ahLst/>
              <a:cxnLst>
                <a:cxn ang="0">
                  <a:pos x="213" y="52"/>
                </a:cxn>
                <a:cxn ang="0">
                  <a:pos x="208" y="36"/>
                </a:cxn>
                <a:cxn ang="0">
                  <a:pos x="202" y="21"/>
                </a:cxn>
                <a:cxn ang="0">
                  <a:pos x="193" y="9"/>
                </a:cxn>
                <a:cxn ang="0">
                  <a:pos x="180" y="1"/>
                </a:cxn>
                <a:cxn ang="0">
                  <a:pos x="178" y="7"/>
                </a:cxn>
                <a:cxn ang="0">
                  <a:pos x="188" y="19"/>
                </a:cxn>
                <a:cxn ang="0">
                  <a:pos x="196" y="35"/>
                </a:cxn>
                <a:cxn ang="0">
                  <a:pos x="201" y="51"/>
                </a:cxn>
                <a:cxn ang="0">
                  <a:pos x="214" y="60"/>
                </a:cxn>
                <a:cxn ang="0">
                  <a:pos x="2" y="105"/>
                </a:cxn>
                <a:cxn ang="0">
                  <a:pos x="15" y="131"/>
                </a:cxn>
                <a:cxn ang="0">
                  <a:pos x="30" y="134"/>
                </a:cxn>
                <a:cxn ang="0">
                  <a:pos x="21" y="122"/>
                </a:cxn>
                <a:cxn ang="0">
                  <a:pos x="15" y="107"/>
                </a:cxn>
                <a:cxn ang="0">
                  <a:pos x="11" y="92"/>
                </a:cxn>
                <a:cxn ang="0">
                  <a:pos x="9" y="77"/>
                </a:cxn>
                <a:cxn ang="0">
                  <a:pos x="0" y="91"/>
                </a:cxn>
                <a:cxn ang="0">
                  <a:pos x="45" y="163"/>
                </a:cxn>
                <a:cxn ang="0">
                  <a:pos x="61" y="172"/>
                </a:cxn>
                <a:cxn ang="0">
                  <a:pos x="79" y="179"/>
                </a:cxn>
                <a:cxn ang="0">
                  <a:pos x="97" y="182"/>
                </a:cxn>
                <a:cxn ang="0">
                  <a:pos x="115" y="182"/>
                </a:cxn>
                <a:cxn ang="0">
                  <a:pos x="130" y="180"/>
                </a:cxn>
                <a:cxn ang="0">
                  <a:pos x="138" y="167"/>
                </a:cxn>
                <a:cxn ang="0">
                  <a:pos x="123" y="170"/>
                </a:cxn>
                <a:cxn ang="0">
                  <a:pos x="107" y="171"/>
                </a:cxn>
                <a:cxn ang="0">
                  <a:pos x="81" y="168"/>
                </a:cxn>
                <a:cxn ang="0">
                  <a:pos x="57" y="158"/>
                </a:cxn>
                <a:cxn ang="0">
                  <a:pos x="155" y="171"/>
                </a:cxn>
                <a:cxn ang="0">
                  <a:pos x="172" y="160"/>
                </a:cxn>
                <a:cxn ang="0">
                  <a:pos x="188" y="145"/>
                </a:cxn>
                <a:cxn ang="0">
                  <a:pos x="181" y="137"/>
                </a:cxn>
                <a:cxn ang="0">
                  <a:pos x="164" y="152"/>
                </a:cxn>
                <a:cxn ang="0">
                  <a:pos x="155" y="171"/>
                </a:cxn>
                <a:cxn ang="0">
                  <a:pos x="210" y="106"/>
                </a:cxn>
                <a:cxn ang="0">
                  <a:pos x="215" y="87"/>
                </a:cxn>
                <a:cxn ang="0">
                  <a:pos x="205" y="78"/>
                </a:cxn>
                <a:cxn ang="0">
                  <a:pos x="202" y="93"/>
                </a:cxn>
                <a:cxn ang="0">
                  <a:pos x="198" y="109"/>
                </a:cxn>
                <a:cxn ang="0">
                  <a:pos x="207" y="116"/>
                </a:cxn>
              </a:cxnLst>
              <a:rect l="0" t="0" r="r" b="b"/>
              <a:pathLst>
                <a:path w="215" h="182">
                  <a:moveTo>
                    <a:pt x="214" y="60"/>
                  </a:moveTo>
                  <a:lnTo>
                    <a:pt x="213" y="52"/>
                  </a:lnTo>
                  <a:lnTo>
                    <a:pt x="211" y="44"/>
                  </a:lnTo>
                  <a:lnTo>
                    <a:pt x="208" y="36"/>
                  </a:lnTo>
                  <a:lnTo>
                    <a:pt x="206" y="29"/>
                  </a:lnTo>
                  <a:lnTo>
                    <a:pt x="202" y="21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9" y="2"/>
                  </a:lnTo>
                  <a:lnTo>
                    <a:pt x="180" y="1"/>
                  </a:lnTo>
                  <a:lnTo>
                    <a:pt x="171" y="0"/>
                  </a:lnTo>
                  <a:lnTo>
                    <a:pt x="178" y="7"/>
                  </a:lnTo>
                  <a:lnTo>
                    <a:pt x="183" y="12"/>
                  </a:lnTo>
                  <a:lnTo>
                    <a:pt x="188" y="19"/>
                  </a:lnTo>
                  <a:lnTo>
                    <a:pt x="192" y="27"/>
                  </a:lnTo>
                  <a:lnTo>
                    <a:pt x="196" y="35"/>
                  </a:lnTo>
                  <a:lnTo>
                    <a:pt x="199" y="43"/>
                  </a:lnTo>
                  <a:lnTo>
                    <a:pt x="201" y="51"/>
                  </a:lnTo>
                  <a:lnTo>
                    <a:pt x="204" y="60"/>
                  </a:lnTo>
                  <a:lnTo>
                    <a:pt x="214" y="60"/>
                  </a:lnTo>
                  <a:close/>
                  <a:moveTo>
                    <a:pt x="0" y="91"/>
                  </a:moveTo>
                  <a:lnTo>
                    <a:pt x="2" y="105"/>
                  </a:lnTo>
                  <a:lnTo>
                    <a:pt x="8" y="118"/>
                  </a:lnTo>
                  <a:lnTo>
                    <a:pt x="15" y="131"/>
                  </a:lnTo>
                  <a:lnTo>
                    <a:pt x="22" y="142"/>
                  </a:lnTo>
                  <a:lnTo>
                    <a:pt x="30" y="134"/>
                  </a:lnTo>
                  <a:lnTo>
                    <a:pt x="26" y="128"/>
                  </a:lnTo>
                  <a:lnTo>
                    <a:pt x="21" y="122"/>
                  </a:lnTo>
                  <a:lnTo>
                    <a:pt x="18" y="115"/>
                  </a:lnTo>
                  <a:lnTo>
                    <a:pt x="15" y="107"/>
                  </a:lnTo>
                  <a:lnTo>
                    <a:pt x="12" y="100"/>
                  </a:lnTo>
                  <a:lnTo>
                    <a:pt x="11" y="92"/>
                  </a:lnTo>
                  <a:lnTo>
                    <a:pt x="9" y="84"/>
                  </a:lnTo>
                  <a:lnTo>
                    <a:pt x="9" y="77"/>
                  </a:lnTo>
                  <a:lnTo>
                    <a:pt x="4" y="83"/>
                  </a:lnTo>
                  <a:lnTo>
                    <a:pt x="0" y="91"/>
                  </a:lnTo>
                  <a:close/>
                  <a:moveTo>
                    <a:pt x="38" y="158"/>
                  </a:moveTo>
                  <a:lnTo>
                    <a:pt x="45" y="163"/>
                  </a:lnTo>
                  <a:lnTo>
                    <a:pt x="53" y="168"/>
                  </a:lnTo>
                  <a:lnTo>
                    <a:pt x="61" y="172"/>
                  </a:lnTo>
                  <a:lnTo>
                    <a:pt x="70" y="176"/>
                  </a:lnTo>
                  <a:lnTo>
                    <a:pt x="79" y="179"/>
                  </a:lnTo>
                  <a:lnTo>
                    <a:pt x="88" y="180"/>
                  </a:lnTo>
                  <a:lnTo>
                    <a:pt x="97" y="182"/>
                  </a:lnTo>
                  <a:lnTo>
                    <a:pt x="107" y="182"/>
                  </a:lnTo>
                  <a:lnTo>
                    <a:pt x="115" y="182"/>
                  </a:lnTo>
                  <a:lnTo>
                    <a:pt x="123" y="181"/>
                  </a:lnTo>
                  <a:lnTo>
                    <a:pt x="130" y="180"/>
                  </a:lnTo>
                  <a:lnTo>
                    <a:pt x="138" y="178"/>
                  </a:lnTo>
                  <a:lnTo>
                    <a:pt x="138" y="167"/>
                  </a:lnTo>
                  <a:lnTo>
                    <a:pt x="130" y="169"/>
                  </a:lnTo>
                  <a:lnTo>
                    <a:pt x="123" y="170"/>
                  </a:lnTo>
                  <a:lnTo>
                    <a:pt x="115" y="171"/>
                  </a:lnTo>
                  <a:lnTo>
                    <a:pt x="107" y="171"/>
                  </a:lnTo>
                  <a:lnTo>
                    <a:pt x="93" y="171"/>
                  </a:lnTo>
                  <a:lnTo>
                    <a:pt x="81" y="168"/>
                  </a:lnTo>
                  <a:lnTo>
                    <a:pt x="69" y="163"/>
                  </a:lnTo>
                  <a:lnTo>
                    <a:pt x="57" y="158"/>
                  </a:lnTo>
                  <a:lnTo>
                    <a:pt x="38" y="158"/>
                  </a:lnTo>
                  <a:close/>
                  <a:moveTo>
                    <a:pt x="155" y="171"/>
                  </a:moveTo>
                  <a:lnTo>
                    <a:pt x="164" y="165"/>
                  </a:lnTo>
                  <a:lnTo>
                    <a:pt x="172" y="160"/>
                  </a:lnTo>
                  <a:lnTo>
                    <a:pt x="181" y="153"/>
                  </a:lnTo>
                  <a:lnTo>
                    <a:pt x="188" y="145"/>
                  </a:lnTo>
                  <a:lnTo>
                    <a:pt x="188" y="128"/>
                  </a:lnTo>
                  <a:lnTo>
                    <a:pt x="181" y="137"/>
                  </a:lnTo>
                  <a:lnTo>
                    <a:pt x="173" y="145"/>
                  </a:lnTo>
                  <a:lnTo>
                    <a:pt x="164" y="152"/>
                  </a:lnTo>
                  <a:lnTo>
                    <a:pt x="155" y="159"/>
                  </a:lnTo>
                  <a:lnTo>
                    <a:pt x="155" y="171"/>
                  </a:lnTo>
                  <a:close/>
                  <a:moveTo>
                    <a:pt x="207" y="116"/>
                  </a:moveTo>
                  <a:lnTo>
                    <a:pt x="210" y="106"/>
                  </a:lnTo>
                  <a:lnTo>
                    <a:pt x="213" y="97"/>
                  </a:lnTo>
                  <a:lnTo>
                    <a:pt x="215" y="87"/>
                  </a:lnTo>
                  <a:lnTo>
                    <a:pt x="215" y="77"/>
                  </a:lnTo>
                  <a:lnTo>
                    <a:pt x="205" y="78"/>
                  </a:lnTo>
                  <a:lnTo>
                    <a:pt x="204" y="86"/>
                  </a:lnTo>
                  <a:lnTo>
                    <a:pt x="202" y="93"/>
                  </a:lnTo>
                  <a:lnTo>
                    <a:pt x="200" y="101"/>
                  </a:lnTo>
                  <a:lnTo>
                    <a:pt x="198" y="109"/>
                  </a:lnTo>
                  <a:lnTo>
                    <a:pt x="207" y="109"/>
                  </a:lnTo>
                  <a:lnTo>
                    <a:pt x="207" y="116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5" name="Freeform 167"/>
            <p:cNvSpPr>
              <a:spLocks noEditPoints="1"/>
            </p:cNvSpPr>
            <p:nvPr/>
          </p:nvSpPr>
          <p:spPr bwMode="auto">
            <a:xfrm>
              <a:off x="582585" y="3136897"/>
              <a:ext cx="80966" cy="69856"/>
            </a:xfrm>
            <a:custGeom>
              <a:avLst/>
              <a:gdLst/>
              <a:ahLst/>
              <a:cxnLst>
                <a:cxn ang="0">
                  <a:pos x="203" y="52"/>
                </a:cxn>
                <a:cxn ang="0">
                  <a:pos x="198" y="35"/>
                </a:cxn>
                <a:cxn ang="0">
                  <a:pos x="191" y="20"/>
                </a:cxn>
                <a:cxn ang="0">
                  <a:pos x="182" y="8"/>
                </a:cxn>
                <a:cxn ang="0">
                  <a:pos x="167" y="0"/>
                </a:cxn>
                <a:cxn ang="0">
                  <a:pos x="165" y="6"/>
                </a:cxn>
                <a:cxn ang="0">
                  <a:pos x="177" y="19"/>
                </a:cxn>
                <a:cxn ang="0">
                  <a:pos x="186" y="34"/>
                </a:cxn>
                <a:cxn ang="0">
                  <a:pos x="192" y="51"/>
                </a:cxn>
                <a:cxn ang="0">
                  <a:pos x="205" y="60"/>
                </a:cxn>
                <a:cxn ang="0">
                  <a:pos x="3" y="99"/>
                </a:cxn>
                <a:cxn ang="0">
                  <a:pos x="14" y="126"/>
                </a:cxn>
                <a:cxn ang="0">
                  <a:pos x="30" y="131"/>
                </a:cxn>
                <a:cxn ang="0">
                  <a:pos x="22" y="118"/>
                </a:cxn>
                <a:cxn ang="0">
                  <a:pos x="15" y="104"/>
                </a:cxn>
                <a:cxn ang="0">
                  <a:pos x="12" y="89"/>
                </a:cxn>
                <a:cxn ang="0">
                  <a:pos x="11" y="73"/>
                </a:cxn>
                <a:cxn ang="0">
                  <a:pos x="11" y="70"/>
                </a:cxn>
                <a:cxn ang="0">
                  <a:pos x="0" y="83"/>
                </a:cxn>
                <a:cxn ang="0">
                  <a:pos x="50" y="162"/>
                </a:cxn>
                <a:cxn ang="0">
                  <a:pos x="63" y="169"/>
                </a:cxn>
                <a:cxn ang="0">
                  <a:pos x="78" y="174"/>
                </a:cxn>
                <a:cxn ang="0">
                  <a:pos x="94" y="177"/>
                </a:cxn>
                <a:cxn ang="0">
                  <a:pos x="111" y="177"/>
                </a:cxn>
                <a:cxn ang="0">
                  <a:pos x="126" y="174"/>
                </a:cxn>
                <a:cxn ang="0">
                  <a:pos x="134" y="161"/>
                </a:cxn>
                <a:cxn ang="0">
                  <a:pos x="119" y="164"/>
                </a:cxn>
                <a:cxn ang="0">
                  <a:pos x="103" y="165"/>
                </a:cxn>
                <a:cxn ang="0">
                  <a:pos x="84" y="164"/>
                </a:cxn>
                <a:cxn ang="0">
                  <a:pos x="65" y="158"/>
                </a:cxn>
                <a:cxn ang="0">
                  <a:pos x="151" y="164"/>
                </a:cxn>
                <a:cxn ang="0">
                  <a:pos x="169" y="153"/>
                </a:cxn>
                <a:cxn ang="0">
                  <a:pos x="184" y="137"/>
                </a:cxn>
                <a:cxn ang="0">
                  <a:pos x="177" y="128"/>
                </a:cxn>
                <a:cxn ang="0">
                  <a:pos x="161" y="145"/>
                </a:cxn>
                <a:cxn ang="0">
                  <a:pos x="151" y="164"/>
                </a:cxn>
                <a:cxn ang="0">
                  <a:pos x="202" y="101"/>
                </a:cxn>
                <a:cxn ang="0">
                  <a:pos x="205" y="86"/>
                </a:cxn>
                <a:cxn ang="0">
                  <a:pos x="195" y="78"/>
                </a:cxn>
                <a:cxn ang="0">
                  <a:pos x="193" y="93"/>
                </a:cxn>
                <a:cxn ang="0">
                  <a:pos x="187" y="109"/>
                </a:cxn>
              </a:cxnLst>
              <a:rect l="0" t="0" r="r" b="b"/>
              <a:pathLst>
                <a:path w="205" h="177">
                  <a:moveTo>
                    <a:pt x="205" y="60"/>
                  </a:moveTo>
                  <a:lnTo>
                    <a:pt x="203" y="52"/>
                  </a:lnTo>
                  <a:lnTo>
                    <a:pt x="201" y="43"/>
                  </a:lnTo>
                  <a:lnTo>
                    <a:pt x="198" y="35"/>
                  </a:lnTo>
                  <a:lnTo>
                    <a:pt x="195" y="28"/>
                  </a:lnTo>
                  <a:lnTo>
                    <a:pt x="191" y="20"/>
                  </a:lnTo>
                  <a:lnTo>
                    <a:pt x="186" y="14"/>
                  </a:lnTo>
                  <a:lnTo>
                    <a:pt x="182" y="8"/>
                  </a:lnTo>
                  <a:lnTo>
                    <a:pt x="176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5" y="6"/>
                  </a:lnTo>
                  <a:lnTo>
                    <a:pt x="171" y="12"/>
                  </a:lnTo>
                  <a:lnTo>
                    <a:pt x="177" y="19"/>
                  </a:lnTo>
                  <a:lnTo>
                    <a:pt x="182" y="26"/>
                  </a:lnTo>
                  <a:lnTo>
                    <a:pt x="186" y="34"/>
                  </a:lnTo>
                  <a:lnTo>
                    <a:pt x="189" y="42"/>
                  </a:lnTo>
                  <a:lnTo>
                    <a:pt x="192" y="51"/>
                  </a:lnTo>
                  <a:lnTo>
                    <a:pt x="194" y="60"/>
                  </a:lnTo>
                  <a:lnTo>
                    <a:pt x="205" y="60"/>
                  </a:lnTo>
                  <a:close/>
                  <a:moveTo>
                    <a:pt x="0" y="83"/>
                  </a:moveTo>
                  <a:lnTo>
                    <a:pt x="3" y="99"/>
                  </a:lnTo>
                  <a:lnTo>
                    <a:pt x="7" y="113"/>
                  </a:lnTo>
                  <a:lnTo>
                    <a:pt x="14" y="126"/>
                  </a:lnTo>
                  <a:lnTo>
                    <a:pt x="22" y="138"/>
                  </a:lnTo>
                  <a:lnTo>
                    <a:pt x="30" y="131"/>
                  </a:lnTo>
                  <a:lnTo>
                    <a:pt x="25" y="124"/>
                  </a:lnTo>
                  <a:lnTo>
                    <a:pt x="22" y="118"/>
                  </a:lnTo>
                  <a:lnTo>
                    <a:pt x="18" y="111"/>
                  </a:lnTo>
                  <a:lnTo>
                    <a:pt x="15" y="104"/>
                  </a:lnTo>
                  <a:lnTo>
                    <a:pt x="13" y="97"/>
                  </a:lnTo>
                  <a:lnTo>
                    <a:pt x="12" y="89"/>
                  </a:lnTo>
                  <a:lnTo>
                    <a:pt x="11" y="81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5" y="77"/>
                  </a:lnTo>
                  <a:lnTo>
                    <a:pt x="0" y="83"/>
                  </a:lnTo>
                  <a:close/>
                  <a:moveTo>
                    <a:pt x="43" y="158"/>
                  </a:moveTo>
                  <a:lnTo>
                    <a:pt x="50" y="162"/>
                  </a:lnTo>
                  <a:lnTo>
                    <a:pt x="57" y="165"/>
                  </a:lnTo>
                  <a:lnTo>
                    <a:pt x="63" y="169"/>
                  </a:lnTo>
                  <a:lnTo>
                    <a:pt x="71" y="172"/>
                  </a:lnTo>
                  <a:lnTo>
                    <a:pt x="78" y="174"/>
                  </a:lnTo>
                  <a:lnTo>
                    <a:pt x="86" y="176"/>
                  </a:lnTo>
                  <a:lnTo>
                    <a:pt x="94" y="177"/>
                  </a:lnTo>
                  <a:lnTo>
                    <a:pt x="103" y="177"/>
                  </a:lnTo>
                  <a:lnTo>
                    <a:pt x="111" y="177"/>
                  </a:lnTo>
                  <a:lnTo>
                    <a:pt x="119" y="176"/>
                  </a:lnTo>
                  <a:lnTo>
                    <a:pt x="126" y="174"/>
                  </a:lnTo>
                  <a:lnTo>
                    <a:pt x="134" y="172"/>
                  </a:lnTo>
                  <a:lnTo>
                    <a:pt x="134" y="161"/>
                  </a:lnTo>
                  <a:lnTo>
                    <a:pt x="126" y="163"/>
                  </a:lnTo>
                  <a:lnTo>
                    <a:pt x="119" y="164"/>
                  </a:lnTo>
                  <a:lnTo>
                    <a:pt x="111" y="165"/>
                  </a:lnTo>
                  <a:lnTo>
                    <a:pt x="103" y="165"/>
                  </a:lnTo>
                  <a:lnTo>
                    <a:pt x="93" y="165"/>
                  </a:lnTo>
                  <a:lnTo>
                    <a:pt x="84" y="164"/>
                  </a:lnTo>
                  <a:lnTo>
                    <a:pt x="74" y="161"/>
                  </a:lnTo>
                  <a:lnTo>
                    <a:pt x="65" y="158"/>
                  </a:lnTo>
                  <a:lnTo>
                    <a:pt x="43" y="158"/>
                  </a:lnTo>
                  <a:close/>
                  <a:moveTo>
                    <a:pt x="151" y="164"/>
                  </a:moveTo>
                  <a:lnTo>
                    <a:pt x="160" y="159"/>
                  </a:lnTo>
                  <a:lnTo>
                    <a:pt x="169" y="153"/>
                  </a:lnTo>
                  <a:lnTo>
                    <a:pt x="177" y="145"/>
                  </a:lnTo>
                  <a:lnTo>
                    <a:pt x="184" y="137"/>
                  </a:lnTo>
                  <a:lnTo>
                    <a:pt x="184" y="117"/>
                  </a:lnTo>
                  <a:lnTo>
                    <a:pt x="177" y="128"/>
                  </a:lnTo>
                  <a:lnTo>
                    <a:pt x="169" y="137"/>
                  </a:lnTo>
                  <a:lnTo>
                    <a:pt x="161" y="145"/>
                  </a:lnTo>
                  <a:lnTo>
                    <a:pt x="151" y="152"/>
                  </a:lnTo>
                  <a:lnTo>
                    <a:pt x="151" y="164"/>
                  </a:lnTo>
                  <a:close/>
                  <a:moveTo>
                    <a:pt x="200" y="109"/>
                  </a:moveTo>
                  <a:lnTo>
                    <a:pt x="202" y="101"/>
                  </a:lnTo>
                  <a:lnTo>
                    <a:pt x="204" y="93"/>
                  </a:lnTo>
                  <a:lnTo>
                    <a:pt x="205" y="86"/>
                  </a:lnTo>
                  <a:lnTo>
                    <a:pt x="205" y="77"/>
                  </a:lnTo>
                  <a:lnTo>
                    <a:pt x="195" y="78"/>
                  </a:lnTo>
                  <a:lnTo>
                    <a:pt x="194" y="86"/>
                  </a:lnTo>
                  <a:lnTo>
                    <a:pt x="193" y="93"/>
                  </a:lnTo>
                  <a:lnTo>
                    <a:pt x="191" y="101"/>
                  </a:lnTo>
                  <a:lnTo>
                    <a:pt x="187" y="109"/>
                  </a:lnTo>
                  <a:lnTo>
                    <a:pt x="200" y="109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6" name="Freeform 168"/>
            <p:cNvSpPr>
              <a:spLocks noEditPoints="1"/>
            </p:cNvSpPr>
            <p:nvPr/>
          </p:nvSpPr>
          <p:spPr bwMode="auto">
            <a:xfrm>
              <a:off x="584172" y="3136897"/>
              <a:ext cx="77791" cy="68269"/>
            </a:xfrm>
            <a:custGeom>
              <a:avLst/>
              <a:gdLst/>
              <a:ahLst/>
              <a:cxnLst>
                <a:cxn ang="0">
                  <a:pos x="192" y="51"/>
                </a:cxn>
                <a:cxn ang="0">
                  <a:pos x="187" y="35"/>
                </a:cxn>
                <a:cxn ang="0">
                  <a:pos x="179" y="19"/>
                </a:cxn>
                <a:cxn ang="0">
                  <a:pos x="169" y="7"/>
                </a:cxn>
                <a:cxn ang="0">
                  <a:pos x="156" y="0"/>
                </a:cxn>
                <a:cxn ang="0">
                  <a:pos x="144" y="0"/>
                </a:cxn>
                <a:cxn ang="0">
                  <a:pos x="159" y="11"/>
                </a:cxn>
                <a:cxn ang="0">
                  <a:pos x="170" y="26"/>
                </a:cxn>
                <a:cxn ang="0">
                  <a:pos x="179" y="42"/>
                </a:cxn>
                <a:cxn ang="0">
                  <a:pos x="183" y="60"/>
                </a:cxn>
                <a:cxn ang="0">
                  <a:pos x="0" y="77"/>
                </a:cxn>
                <a:cxn ang="0">
                  <a:pos x="2" y="92"/>
                </a:cxn>
                <a:cxn ang="0">
                  <a:pos x="6" y="108"/>
                </a:cxn>
                <a:cxn ang="0">
                  <a:pos x="12" y="122"/>
                </a:cxn>
                <a:cxn ang="0">
                  <a:pos x="21" y="134"/>
                </a:cxn>
                <a:cxn ang="0">
                  <a:pos x="21" y="115"/>
                </a:cxn>
                <a:cxn ang="0">
                  <a:pos x="13" y="96"/>
                </a:cxn>
                <a:cxn ang="0">
                  <a:pos x="11" y="81"/>
                </a:cxn>
                <a:cxn ang="0">
                  <a:pos x="11" y="68"/>
                </a:cxn>
                <a:cxn ang="0">
                  <a:pos x="6" y="69"/>
                </a:cxn>
                <a:cxn ang="0">
                  <a:pos x="48" y="158"/>
                </a:cxn>
                <a:cxn ang="0">
                  <a:pos x="72" y="168"/>
                </a:cxn>
                <a:cxn ang="0">
                  <a:pos x="98" y="171"/>
                </a:cxn>
                <a:cxn ang="0">
                  <a:pos x="114" y="170"/>
                </a:cxn>
                <a:cxn ang="0">
                  <a:pos x="129" y="167"/>
                </a:cxn>
                <a:cxn ang="0">
                  <a:pos x="121" y="158"/>
                </a:cxn>
                <a:cxn ang="0">
                  <a:pos x="106" y="160"/>
                </a:cxn>
                <a:cxn ang="0">
                  <a:pos x="87" y="160"/>
                </a:cxn>
                <a:cxn ang="0">
                  <a:pos x="48" y="158"/>
                </a:cxn>
                <a:cxn ang="0">
                  <a:pos x="155" y="152"/>
                </a:cxn>
                <a:cxn ang="0">
                  <a:pos x="172" y="137"/>
                </a:cxn>
                <a:cxn ang="0">
                  <a:pos x="179" y="109"/>
                </a:cxn>
                <a:cxn ang="0">
                  <a:pos x="191" y="101"/>
                </a:cxn>
                <a:cxn ang="0">
                  <a:pos x="195" y="86"/>
                </a:cxn>
                <a:cxn ang="0">
                  <a:pos x="184" y="78"/>
                </a:cxn>
                <a:cxn ang="0">
                  <a:pos x="181" y="98"/>
                </a:cxn>
                <a:cxn ang="0">
                  <a:pos x="173" y="117"/>
                </a:cxn>
                <a:cxn ang="0">
                  <a:pos x="161" y="133"/>
                </a:cxn>
                <a:cxn ang="0">
                  <a:pos x="146" y="146"/>
                </a:cxn>
              </a:cxnLst>
              <a:rect l="0" t="0" r="r" b="b"/>
              <a:pathLst>
                <a:path w="196" h="171">
                  <a:moveTo>
                    <a:pt x="195" y="60"/>
                  </a:moveTo>
                  <a:lnTo>
                    <a:pt x="192" y="51"/>
                  </a:lnTo>
                  <a:lnTo>
                    <a:pt x="190" y="43"/>
                  </a:lnTo>
                  <a:lnTo>
                    <a:pt x="187" y="35"/>
                  </a:lnTo>
                  <a:lnTo>
                    <a:pt x="183" y="27"/>
                  </a:lnTo>
                  <a:lnTo>
                    <a:pt x="179" y="19"/>
                  </a:lnTo>
                  <a:lnTo>
                    <a:pt x="174" y="12"/>
                  </a:lnTo>
                  <a:lnTo>
                    <a:pt x="169" y="7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52" y="6"/>
                  </a:lnTo>
                  <a:lnTo>
                    <a:pt x="159" y="11"/>
                  </a:lnTo>
                  <a:lnTo>
                    <a:pt x="164" y="18"/>
                  </a:lnTo>
                  <a:lnTo>
                    <a:pt x="170" y="26"/>
                  </a:lnTo>
                  <a:lnTo>
                    <a:pt x="174" y="34"/>
                  </a:lnTo>
                  <a:lnTo>
                    <a:pt x="179" y="42"/>
                  </a:lnTo>
                  <a:lnTo>
                    <a:pt x="181" y="51"/>
                  </a:lnTo>
                  <a:lnTo>
                    <a:pt x="183" y="60"/>
                  </a:lnTo>
                  <a:lnTo>
                    <a:pt x="195" y="60"/>
                  </a:lnTo>
                  <a:close/>
                  <a:moveTo>
                    <a:pt x="0" y="77"/>
                  </a:moveTo>
                  <a:lnTo>
                    <a:pt x="0" y="84"/>
                  </a:lnTo>
                  <a:lnTo>
                    <a:pt x="2" y="92"/>
                  </a:lnTo>
                  <a:lnTo>
                    <a:pt x="3" y="100"/>
                  </a:lnTo>
                  <a:lnTo>
                    <a:pt x="6" y="108"/>
                  </a:lnTo>
                  <a:lnTo>
                    <a:pt x="9" y="115"/>
                  </a:lnTo>
                  <a:lnTo>
                    <a:pt x="12" y="122"/>
                  </a:lnTo>
                  <a:lnTo>
                    <a:pt x="17" y="128"/>
                  </a:lnTo>
                  <a:lnTo>
                    <a:pt x="21" y="134"/>
                  </a:lnTo>
                  <a:lnTo>
                    <a:pt x="28" y="126"/>
                  </a:lnTo>
                  <a:lnTo>
                    <a:pt x="21" y="115"/>
                  </a:lnTo>
                  <a:lnTo>
                    <a:pt x="16" y="102"/>
                  </a:lnTo>
                  <a:lnTo>
                    <a:pt x="13" y="96"/>
                  </a:lnTo>
                  <a:lnTo>
                    <a:pt x="12" y="88"/>
                  </a:lnTo>
                  <a:lnTo>
                    <a:pt x="11" y="81"/>
                  </a:lnTo>
                  <a:lnTo>
                    <a:pt x="11" y="73"/>
                  </a:lnTo>
                  <a:lnTo>
                    <a:pt x="11" y="68"/>
                  </a:lnTo>
                  <a:lnTo>
                    <a:pt x="11" y="62"/>
                  </a:lnTo>
                  <a:lnTo>
                    <a:pt x="6" y="69"/>
                  </a:lnTo>
                  <a:lnTo>
                    <a:pt x="0" y="77"/>
                  </a:lnTo>
                  <a:close/>
                  <a:moveTo>
                    <a:pt x="48" y="158"/>
                  </a:moveTo>
                  <a:lnTo>
                    <a:pt x="60" y="163"/>
                  </a:lnTo>
                  <a:lnTo>
                    <a:pt x="72" y="168"/>
                  </a:lnTo>
                  <a:lnTo>
                    <a:pt x="84" y="171"/>
                  </a:lnTo>
                  <a:lnTo>
                    <a:pt x="98" y="171"/>
                  </a:lnTo>
                  <a:lnTo>
                    <a:pt x="106" y="171"/>
                  </a:lnTo>
                  <a:lnTo>
                    <a:pt x="114" y="170"/>
                  </a:lnTo>
                  <a:lnTo>
                    <a:pt x="121" y="169"/>
                  </a:lnTo>
                  <a:lnTo>
                    <a:pt x="129" y="167"/>
                  </a:lnTo>
                  <a:lnTo>
                    <a:pt x="129" y="154"/>
                  </a:lnTo>
                  <a:lnTo>
                    <a:pt x="121" y="158"/>
                  </a:lnTo>
                  <a:lnTo>
                    <a:pt x="114" y="159"/>
                  </a:lnTo>
                  <a:lnTo>
                    <a:pt x="106" y="160"/>
                  </a:lnTo>
                  <a:lnTo>
                    <a:pt x="98" y="161"/>
                  </a:lnTo>
                  <a:lnTo>
                    <a:pt x="87" y="160"/>
                  </a:lnTo>
                  <a:lnTo>
                    <a:pt x="76" y="158"/>
                  </a:lnTo>
                  <a:lnTo>
                    <a:pt x="48" y="158"/>
                  </a:lnTo>
                  <a:close/>
                  <a:moveTo>
                    <a:pt x="146" y="159"/>
                  </a:moveTo>
                  <a:lnTo>
                    <a:pt x="155" y="152"/>
                  </a:lnTo>
                  <a:lnTo>
                    <a:pt x="164" y="145"/>
                  </a:lnTo>
                  <a:lnTo>
                    <a:pt x="172" y="137"/>
                  </a:lnTo>
                  <a:lnTo>
                    <a:pt x="179" y="128"/>
                  </a:lnTo>
                  <a:lnTo>
                    <a:pt x="179" y="109"/>
                  </a:lnTo>
                  <a:lnTo>
                    <a:pt x="189" y="109"/>
                  </a:lnTo>
                  <a:lnTo>
                    <a:pt x="191" y="101"/>
                  </a:lnTo>
                  <a:lnTo>
                    <a:pt x="193" y="93"/>
                  </a:lnTo>
                  <a:lnTo>
                    <a:pt x="195" y="86"/>
                  </a:lnTo>
                  <a:lnTo>
                    <a:pt x="196" y="78"/>
                  </a:lnTo>
                  <a:lnTo>
                    <a:pt x="184" y="78"/>
                  </a:lnTo>
                  <a:lnTo>
                    <a:pt x="183" y="88"/>
                  </a:lnTo>
                  <a:lnTo>
                    <a:pt x="181" y="98"/>
                  </a:lnTo>
                  <a:lnTo>
                    <a:pt x="178" y="108"/>
                  </a:lnTo>
                  <a:lnTo>
                    <a:pt x="173" y="117"/>
                  </a:lnTo>
                  <a:lnTo>
                    <a:pt x="168" y="125"/>
                  </a:lnTo>
                  <a:lnTo>
                    <a:pt x="161" y="133"/>
                  </a:lnTo>
                  <a:lnTo>
                    <a:pt x="154" y="140"/>
                  </a:lnTo>
                  <a:lnTo>
                    <a:pt x="146" y="146"/>
                  </a:lnTo>
                  <a:lnTo>
                    <a:pt x="146" y="159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7" name="Freeform 169"/>
            <p:cNvSpPr>
              <a:spLocks noEditPoints="1"/>
            </p:cNvSpPr>
            <p:nvPr/>
          </p:nvSpPr>
          <p:spPr bwMode="auto">
            <a:xfrm>
              <a:off x="585760" y="3136897"/>
              <a:ext cx="73028" cy="65093"/>
            </a:xfrm>
            <a:custGeom>
              <a:avLst/>
              <a:gdLst/>
              <a:ahLst/>
              <a:cxnLst>
                <a:cxn ang="0">
                  <a:pos x="181" y="51"/>
                </a:cxn>
                <a:cxn ang="0">
                  <a:pos x="175" y="34"/>
                </a:cxn>
                <a:cxn ang="0">
                  <a:pos x="166" y="19"/>
                </a:cxn>
                <a:cxn ang="0">
                  <a:pos x="154" y="6"/>
                </a:cxn>
                <a:cxn ang="0">
                  <a:pos x="144" y="0"/>
                </a:cxn>
                <a:cxn ang="0">
                  <a:pos x="128" y="1"/>
                </a:cxn>
                <a:cxn ang="0">
                  <a:pos x="144" y="11"/>
                </a:cxn>
                <a:cxn ang="0">
                  <a:pos x="157" y="25"/>
                </a:cxn>
                <a:cxn ang="0">
                  <a:pos x="166" y="42"/>
                </a:cxn>
                <a:cxn ang="0">
                  <a:pos x="172" y="6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89"/>
                </a:cxn>
                <a:cxn ang="0">
                  <a:pos x="4" y="104"/>
                </a:cxn>
                <a:cxn ang="0">
                  <a:pos x="11" y="118"/>
                </a:cxn>
                <a:cxn ang="0">
                  <a:pos x="19" y="131"/>
                </a:cxn>
                <a:cxn ang="0">
                  <a:pos x="20" y="111"/>
                </a:cxn>
                <a:cxn ang="0">
                  <a:pos x="11" y="87"/>
                </a:cxn>
                <a:cxn ang="0">
                  <a:pos x="11" y="64"/>
                </a:cxn>
                <a:cxn ang="0">
                  <a:pos x="5" y="62"/>
                </a:cxn>
                <a:cxn ang="0">
                  <a:pos x="54" y="158"/>
                </a:cxn>
                <a:cxn ang="0">
                  <a:pos x="73" y="164"/>
                </a:cxn>
                <a:cxn ang="0">
                  <a:pos x="92" y="165"/>
                </a:cxn>
                <a:cxn ang="0">
                  <a:pos x="108" y="164"/>
                </a:cxn>
                <a:cxn ang="0">
                  <a:pos x="123" y="161"/>
                </a:cxn>
                <a:cxn ang="0">
                  <a:pos x="115" y="152"/>
                </a:cxn>
                <a:cxn ang="0">
                  <a:pos x="100" y="154"/>
                </a:cxn>
                <a:cxn ang="0">
                  <a:pos x="91" y="155"/>
                </a:cxn>
                <a:cxn ang="0">
                  <a:pos x="54" y="158"/>
                </a:cxn>
                <a:cxn ang="0">
                  <a:pos x="150" y="145"/>
                </a:cxn>
                <a:cxn ang="0">
                  <a:pos x="166" y="128"/>
                </a:cxn>
                <a:cxn ang="0">
                  <a:pos x="173" y="109"/>
                </a:cxn>
                <a:cxn ang="0">
                  <a:pos x="180" y="101"/>
                </a:cxn>
                <a:cxn ang="0">
                  <a:pos x="183" y="86"/>
                </a:cxn>
                <a:cxn ang="0">
                  <a:pos x="173" y="78"/>
                </a:cxn>
                <a:cxn ang="0">
                  <a:pos x="169" y="96"/>
                </a:cxn>
                <a:cxn ang="0">
                  <a:pos x="163" y="113"/>
                </a:cxn>
                <a:cxn ang="0">
                  <a:pos x="153" y="127"/>
                </a:cxn>
                <a:cxn ang="0">
                  <a:pos x="140" y="140"/>
                </a:cxn>
                <a:cxn ang="0">
                  <a:pos x="42" y="138"/>
                </a:cxn>
                <a:cxn ang="0">
                  <a:pos x="46" y="141"/>
                </a:cxn>
                <a:cxn ang="0">
                  <a:pos x="42" y="138"/>
                </a:cxn>
              </a:cxnLst>
              <a:rect l="0" t="0" r="r" b="b"/>
              <a:pathLst>
                <a:path w="184" h="165">
                  <a:moveTo>
                    <a:pt x="183" y="60"/>
                  </a:moveTo>
                  <a:lnTo>
                    <a:pt x="181" y="51"/>
                  </a:lnTo>
                  <a:lnTo>
                    <a:pt x="178" y="42"/>
                  </a:lnTo>
                  <a:lnTo>
                    <a:pt x="175" y="34"/>
                  </a:lnTo>
                  <a:lnTo>
                    <a:pt x="171" y="26"/>
                  </a:lnTo>
                  <a:lnTo>
                    <a:pt x="166" y="19"/>
                  </a:lnTo>
                  <a:lnTo>
                    <a:pt x="160" y="12"/>
                  </a:lnTo>
                  <a:lnTo>
                    <a:pt x="154" y="6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36" y="0"/>
                  </a:lnTo>
                  <a:lnTo>
                    <a:pt x="128" y="1"/>
                  </a:lnTo>
                  <a:lnTo>
                    <a:pt x="136" y="6"/>
                  </a:lnTo>
                  <a:lnTo>
                    <a:pt x="144" y="11"/>
                  </a:lnTo>
                  <a:lnTo>
                    <a:pt x="150" y="18"/>
                  </a:lnTo>
                  <a:lnTo>
                    <a:pt x="157" y="25"/>
                  </a:lnTo>
                  <a:lnTo>
                    <a:pt x="162" y="33"/>
                  </a:lnTo>
                  <a:lnTo>
                    <a:pt x="166" y="42"/>
                  </a:lnTo>
                  <a:lnTo>
                    <a:pt x="169" y="51"/>
                  </a:lnTo>
                  <a:lnTo>
                    <a:pt x="172" y="60"/>
                  </a:lnTo>
                  <a:lnTo>
                    <a:pt x="183" y="60"/>
                  </a:lnTo>
                  <a:close/>
                  <a:moveTo>
                    <a:pt x="0" y="70"/>
                  </a:moveTo>
                  <a:lnTo>
                    <a:pt x="0" y="72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9"/>
                  </a:lnTo>
                  <a:lnTo>
                    <a:pt x="2" y="97"/>
                  </a:lnTo>
                  <a:lnTo>
                    <a:pt x="4" y="104"/>
                  </a:lnTo>
                  <a:lnTo>
                    <a:pt x="7" y="111"/>
                  </a:lnTo>
                  <a:lnTo>
                    <a:pt x="11" y="118"/>
                  </a:lnTo>
                  <a:lnTo>
                    <a:pt x="14" y="124"/>
                  </a:lnTo>
                  <a:lnTo>
                    <a:pt x="19" y="131"/>
                  </a:lnTo>
                  <a:lnTo>
                    <a:pt x="27" y="123"/>
                  </a:lnTo>
                  <a:lnTo>
                    <a:pt x="20" y="111"/>
                  </a:lnTo>
                  <a:lnTo>
                    <a:pt x="14" y="100"/>
                  </a:lnTo>
                  <a:lnTo>
                    <a:pt x="11" y="87"/>
                  </a:lnTo>
                  <a:lnTo>
                    <a:pt x="10" y="73"/>
                  </a:lnTo>
                  <a:lnTo>
                    <a:pt x="11" y="64"/>
                  </a:lnTo>
                  <a:lnTo>
                    <a:pt x="12" y="55"/>
                  </a:lnTo>
                  <a:lnTo>
                    <a:pt x="5" y="62"/>
                  </a:lnTo>
                  <a:lnTo>
                    <a:pt x="0" y="70"/>
                  </a:lnTo>
                  <a:close/>
                  <a:moveTo>
                    <a:pt x="54" y="158"/>
                  </a:moveTo>
                  <a:lnTo>
                    <a:pt x="63" y="161"/>
                  </a:lnTo>
                  <a:lnTo>
                    <a:pt x="73" y="164"/>
                  </a:lnTo>
                  <a:lnTo>
                    <a:pt x="82" y="165"/>
                  </a:lnTo>
                  <a:lnTo>
                    <a:pt x="92" y="165"/>
                  </a:lnTo>
                  <a:lnTo>
                    <a:pt x="100" y="165"/>
                  </a:lnTo>
                  <a:lnTo>
                    <a:pt x="108" y="164"/>
                  </a:lnTo>
                  <a:lnTo>
                    <a:pt x="115" y="163"/>
                  </a:lnTo>
                  <a:lnTo>
                    <a:pt x="123" y="161"/>
                  </a:lnTo>
                  <a:lnTo>
                    <a:pt x="123" y="149"/>
                  </a:lnTo>
                  <a:lnTo>
                    <a:pt x="115" y="152"/>
                  </a:lnTo>
                  <a:lnTo>
                    <a:pt x="108" y="153"/>
                  </a:lnTo>
                  <a:lnTo>
                    <a:pt x="100" y="154"/>
                  </a:lnTo>
                  <a:lnTo>
                    <a:pt x="92" y="155"/>
                  </a:lnTo>
                  <a:lnTo>
                    <a:pt x="91" y="155"/>
                  </a:lnTo>
                  <a:lnTo>
                    <a:pt x="91" y="158"/>
                  </a:lnTo>
                  <a:lnTo>
                    <a:pt x="54" y="158"/>
                  </a:lnTo>
                  <a:close/>
                  <a:moveTo>
                    <a:pt x="140" y="152"/>
                  </a:moveTo>
                  <a:lnTo>
                    <a:pt x="150" y="145"/>
                  </a:lnTo>
                  <a:lnTo>
                    <a:pt x="158" y="137"/>
                  </a:lnTo>
                  <a:lnTo>
                    <a:pt x="166" y="128"/>
                  </a:lnTo>
                  <a:lnTo>
                    <a:pt x="173" y="117"/>
                  </a:lnTo>
                  <a:lnTo>
                    <a:pt x="173" y="109"/>
                  </a:lnTo>
                  <a:lnTo>
                    <a:pt x="176" y="109"/>
                  </a:lnTo>
                  <a:lnTo>
                    <a:pt x="180" y="101"/>
                  </a:lnTo>
                  <a:lnTo>
                    <a:pt x="182" y="93"/>
                  </a:lnTo>
                  <a:lnTo>
                    <a:pt x="183" y="86"/>
                  </a:lnTo>
                  <a:lnTo>
                    <a:pt x="184" y="78"/>
                  </a:lnTo>
                  <a:lnTo>
                    <a:pt x="173" y="78"/>
                  </a:lnTo>
                  <a:lnTo>
                    <a:pt x="172" y="87"/>
                  </a:lnTo>
                  <a:lnTo>
                    <a:pt x="169" y="96"/>
                  </a:lnTo>
                  <a:lnTo>
                    <a:pt x="167" y="105"/>
                  </a:lnTo>
                  <a:lnTo>
                    <a:pt x="163" y="113"/>
                  </a:lnTo>
                  <a:lnTo>
                    <a:pt x="158" y="120"/>
                  </a:lnTo>
                  <a:lnTo>
                    <a:pt x="153" y="127"/>
                  </a:lnTo>
                  <a:lnTo>
                    <a:pt x="147" y="134"/>
                  </a:lnTo>
                  <a:lnTo>
                    <a:pt x="140" y="140"/>
                  </a:lnTo>
                  <a:lnTo>
                    <a:pt x="140" y="152"/>
                  </a:lnTo>
                  <a:close/>
                  <a:moveTo>
                    <a:pt x="42" y="138"/>
                  </a:moveTo>
                  <a:lnTo>
                    <a:pt x="40" y="141"/>
                  </a:lnTo>
                  <a:lnTo>
                    <a:pt x="46" y="141"/>
                  </a:lnTo>
                  <a:lnTo>
                    <a:pt x="45" y="140"/>
                  </a:lnTo>
                  <a:lnTo>
                    <a:pt x="42" y="138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8" name="Freeform 170"/>
            <p:cNvSpPr>
              <a:spLocks noEditPoints="1"/>
            </p:cNvSpPr>
            <p:nvPr/>
          </p:nvSpPr>
          <p:spPr bwMode="auto">
            <a:xfrm>
              <a:off x="588935" y="3136897"/>
              <a:ext cx="68266" cy="63506"/>
            </a:xfrm>
            <a:custGeom>
              <a:avLst/>
              <a:gdLst/>
              <a:ahLst/>
              <a:cxnLst>
                <a:cxn ang="0">
                  <a:pos x="170" y="51"/>
                </a:cxn>
                <a:cxn ang="0">
                  <a:pos x="163" y="34"/>
                </a:cxn>
                <a:cxn ang="0">
                  <a:pos x="153" y="18"/>
                </a:cxn>
                <a:cxn ang="0">
                  <a:pos x="141" y="6"/>
                </a:cxn>
                <a:cxn ang="0">
                  <a:pos x="122" y="1"/>
                </a:cxn>
                <a:cxn ang="0">
                  <a:pos x="121" y="6"/>
                </a:cxn>
                <a:cxn ang="0">
                  <a:pos x="137" y="17"/>
                </a:cxn>
                <a:cxn ang="0">
                  <a:pos x="150" y="32"/>
                </a:cxn>
                <a:cxn ang="0">
                  <a:pos x="159" y="50"/>
                </a:cxn>
                <a:cxn ang="0">
                  <a:pos x="172" y="60"/>
                </a:cxn>
                <a:cxn ang="0">
                  <a:pos x="0" y="68"/>
                </a:cxn>
                <a:cxn ang="0">
                  <a:pos x="0" y="81"/>
                </a:cxn>
                <a:cxn ang="0">
                  <a:pos x="2" y="96"/>
                </a:cxn>
                <a:cxn ang="0">
                  <a:pos x="10" y="115"/>
                </a:cxn>
                <a:cxn ang="0">
                  <a:pos x="25" y="118"/>
                </a:cxn>
                <a:cxn ang="0">
                  <a:pos x="15" y="98"/>
                </a:cxn>
                <a:cxn ang="0">
                  <a:pos x="10" y="73"/>
                </a:cxn>
                <a:cxn ang="0">
                  <a:pos x="11" y="60"/>
                </a:cxn>
                <a:cxn ang="0">
                  <a:pos x="15" y="47"/>
                </a:cxn>
                <a:cxn ang="0">
                  <a:pos x="0" y="62"/>
                </a:cxn>
                <a:cxn ang="0">
                  <a:pos x="76" y="160"/>
                </a:cxn>
                <a:cxn ang="0">
                  <a:pos x="95" y="160"/>
                </a:cxn>
                <a:cxn ang="0">
                  <a:pos x="110" y="158"/>
                </a:cxn>
                <a:cxn ang="0">
                  <a:pos x="118" y="143"/>
                </a:cxn>
                <a:cxn ang="0">
                  <a:pos x="103" y="147"/>
                </a:cxn>
                <a:cxn ang="0">
                  <a:pos x="87" y="150"/>
                </a:cxn>
                <a:cxn ang="0">
                  <a:pos x="86" y="158"/>
                </a:cxn>
                <a:cxn ang="0">
                  <a:pos x="135" y="146"/>
                </a:cxn>
                <a:cxn ang="0">
                  <a:pos x="150" y="133"/>
                </a:cxn>
                <a:cxn ang="0">
                  <a:pos x="162" y="117"/>
                </a:cxn>
                <a:cxn ang="0">
                  <a:pos x="170" y="98"/>
                </a:cxn>
                <a:cxn ang="0">
                  <a:pos x="173" y="78"/>
                </a:cxn>
                <a:cxn ang="0">
                  <a:pos x="162" y="86"/>
                </a:cxn>
                <a:cxn ang="0">
                  <a:pos x="158" y="101"/>
                </a:cxn>
                <a:cxn ang="0">
                  <a:pos x="151" y="115"/>
                </a:cxn>
                <a:cxn ang="0">
                  <a:pos x="141" y="127"/>
                </a:cxn>
                <a:cxn ang="0">
                  <a:pos x="135" y="146"/>
                </a:cxn>
                <a:cxn ang="0">
                  <a:pos x="35" y="141"/>
                </a:cxn>
                <a:cxn ang="0">
                  <a:pos x="46" y="138"/>
                </a:cxn>
              </a:cxnLst>
              <a:rect l="0" t="0" r="r" b="b"/>
              <a:pathLst>
                <a:path w="173" h="161">
                  <a:moveTo>
                    <a:pt x="172" y="60"/>
                  </a:moveTo>
                  <a:lnTo>
                    <a:pt x="170" y="51"/>
                  </a:lnTo>
                  <a:lnTo>
                    <a:pt x="168" y="42"/>
                  </a:lnTo>
                  <a:lnTo>
                    <a:pt x="163" y="34"/>
                  </a:lnTo>
                  <a:lnTo>
                    <a:pt x="159" y="26"/>
                  </a:lnTo>
                  <a:lnTo>
                    <a:pt x="153" y="18"/>
                  </a:lnTo>
                  <a:lnTo>
                    <a:pt x="148" y="11"/>
                  </a:lnTo>
                  <a:lnTo>
                    <a:pt x="141" y="6"/>
                  </a:lnTo>
                  <a:lnTo>
                    <a:pt x="133" y="0"/>
                  </a:lnTo>
                  <a:lnTo>
                    <a:pt x="122" y="1"/>
                  </a:lnTo>
                  <a:lnTo>
                    <a:pt x="112" y="2"/>
                  </a:lnTo>
                  <a:lnTo>
                    <a:pt x="121" y="6"/>
                  </a:lnTo>
                  <a:lnTo>
                    <a:pt x="130" y="11"/>
                  </a:lnTo>
                  <a:lnTo>
                    <a:pt x="137" y="17"/>
                  </a:lnTo>
                  <a:lnTo>
                    <a:pt x="144" y="24"/>
                  </a:lnTo>
                  <a:lnTo>
                    <a:pt x="150" y="32"/>
                  </a:lnTo>
                  <a:lnTo>
                    <a:pt x="155" y="41"/>
                  </a:lnTo>
                  <a:lnTo>
                    <a:pt x="159" y="50"/>
                  </a:lnTo>
                  <a:lnTo>
                    <a:pt x="161" y="60"/>
                  </a:lnTo>
                  <a:lnTo>
                    <a:pt x="172" y="60"/>
                  </a:lnTo>
                  <a:close/>
                  <a:moveTo>
                    <a:pt x="0" y="62"/>
                  </a:moveTo>
                  <a:lnTo>
                    <a:pt x="0" y="68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2" y="96"/>
                  </a:lnTo>
                  <a:lnTo>
                    <a:pt x="5" y="102"/>
                  </a:lnTo>
                  <a:lnTo>
                    <a:pt x="10" y="115"/>
                  </a:lnTo>
                  <a:lnTo>
                    <a:pt x="17" y="126"/>
                  </a:lnTo>
                  <a:lnTo>
                    <a:pt x="25" y="118"/>
                  </a:lnTo>
                  <a:lnTo>
                    <a:pt x="19" y="109"/>
                  </a:lnTo>
                  <a:lnTo>
                    <a:pt x="15" y="98"/>
                  </a:lnTo>
                  <a:lnTo>
                    <a:pt x="11" y="86"/>
                  </a:lnTo>
                  <a:lnTo>
                    <a:pt x="10" y="73"/>
                  </a:lnTo>
                  <a:lnTo>
                    <a:pt x="10" y="66"/>
                  </a:lnTo>
                  <a:lnTo>
                    <a:pt x="11" y="60"/>
                  </a:lnTo>
                  <a:lnTo>
                    <a:pt x="14" y="54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0" y="62"/>
                  </a:lnTo>
                  <a:close/>
                  <a:moveTo>
                    <a:pt x="65" y="158"/>
                  </a:moveTo>
                  <a:lnTo>
                    <a:pt x="76" y="160"/>
                  </a:lnTo>
                  <a:lnTo>
                    <a:pt x="87" y="161"/>
                  </a:lnTo>
                  <a:lnTo>
                    <a:pt x="95" y="160"/>
                  </a:lnTo>
                  <a:lnTo>
                    <a:pt x="103" y="159"/>
                  </a:lnTo>
                  <a:lnTo>
                    <a:pt x="110" y="158"/>
                  </a:lnTo>
                  <a:lnTo>
                    <a:pt x="118" y="154"/>
                  </a:lnTo>
                  <a:lnTo>
                    <a:pt x="118" y="143"/>
                  </a:lnTo>
                  <a:lnTo>
                    <a:pt x="110" y="146"/>
                  </a:lnTo>
                  <a:lnTo>
                    <a:pt x="103" y="147"/>
                  </a:lnTo>
                  <a:lnTo>
                    <a:pt x="95" y="150"/>
                  </a:lnTo>
                  <a:lnTo>
                    <a:pt x="87" y="150"/>
                  </a:lnTo>
                  <a:lnTo>
                    <a:pt x="86" y="150"/>
                  </a:lnTo>
                  <a:lnTo>
                    <a:pt x="86" y="158"/>
                  </a:lnTo>
                  <a:lnTo>
                    <a:pt x="65" y="158"/>
                  </a:lnTo>
                  <a:close/>
                  <a:moveTo>
                    <a:pt x="135" y="146"/>
                  </a:moveTo>
                  <a:lnTo>
                    <a:pt x="143" y="140"/>
                  </a:lnTo>
                  <a:lnTo>
                    <a:pt x="150" y="133"/>
                  </a:lnTo>
                  <a:lnTo>
                    <a:pt x="157" y="125"/>
                  </a:lnTo>
                  <a:lnTo>
                    <a:pt x="162" y="117"/>
                  </a:lnTo>
                  <a:lnTo>
                    <a:pt x="167" y="108"/>
                  </a:lnTo>
                  <a:lnTo>
                    <a:pt x="170" y="98"/>
                  </a:lnTo>
                  <a:lnTo>
                    <a:pt x="172" y="88"/>
                  </a:lnTo>
                  <a:lnTo>
                    <a:pt x="173" y="78"/>
                  </a:lnTo>
                  <a:lnTo>
                    <a:pt x="162" y="78"/>
                  </a:lnTo>
                  <a:lnTo>
                    <a:pt x="162" y="86"/>
                  </a:lnTo>
                  <a:lnTo>
                    <a:pt x="160" y="93"/>
                  </a:lnTo>
                  <a:lnTo>
                    <a:pt x="158" y="101"/>
                  </a:lnTo>
                  <a:lnTo>
                    <a:pt x="154" y="108"/>
                  </a:lnTo>
                  <a:lnTo>
                    <a:pt x="151" y="115"/>
                  </a:lnTo>
                  <a:lnTo>
                    <a:pt x="145" y="122"/>
                  </a:lnTo>
                  <a:lnTo>
                    <a:pt x="141" y="127"/>
                  </a:lnTo>
                  <a:lnTo>
                    <a:pt x="135" y="133"/>
                  </a:lnTo>
                  <a:lnTo>
                    <a:pt x="135" y="146"/>
                  </a:lnTo>
                  <a:close/>
                  <a:moveTo>
                    <a:pt x="42" y="135"/>
                  </a:moveTo>
                  <a:lnTo>
                    <a:pt x="35" y="141"/>
                  </a:lnTo>
                  <a:lnTo>
                    <a:pt x="51" y="141"/>
                  </a:lnTo>
                  <a:lnTo>
                    <a:pt x="46" y="138"/>
                  </a:lnTo>
                  <a:lnTo>
                    <a:pt x="42" y="13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9" name="Freeform 171"/>
            <p:cNvSpPr>
              <a:spLocks noEditPoints="1"/>
            </p:cNvSpPr>
            <p:nvPr/>
          </p:nvSpPr>
          <p:spPr bwMode="auto">
            <a:xfrm>
              <a:off x="590522" y="3136897"/>
              <a:ext cx="63503" cy="61918"/>
            </a:xfrm>
            <a:custGeom>
              <a:avLst/>
              <a:gdLst/>
              <a:ahLst/>
              <a:cxnLst>
                <a:cxn ang="0">
                  <a:pos x="159" y="50"/>
                </a:cxn>
                <a:cxn ang="0">
                  <a:pos x="152" y="32"/>
                </a:cxn>
                <a:cxn ang="0">
                  <a:pos x="140" y="17"/>
                </a:cxn>
                <a:cxn ang="0">
                  <a:pos x="126" y="5"/>
                </a:cxn>
                <a:cxn ang="0">
                  <a:pos x="105" y="1"/>
                </a:cxn>
                <a:cxn ang="0">
                  <a:pos x="104" y="6"/>
                </a:cxn>
                <a:cxn ang="0">
                  <a:pos x="123" y="16"/>
                </a:cxn>
                <a:cxn ang="0">
                  <a:pos x="138" y="31"/>
                </a:cxn>
                <a:cxn ang="0">
                  <a:pos x="148" y="49"/>
                </a:cxn>
                <a:cxn ang="0">
                  <a:pos x="162" y="59"/>
                </a:cxn>
                <a:cxn ang="0">
                  <a:pos x="1" y="63"/>
                </a:cxn>
                <a:cxn ang="0">
                  <a:pos x="1" y="86"/>
                </a:cxn>
                <a:cxn ang="0">
                  <a:pos x="10" y="110"/>
                </a:cxn>
                <a:cxn ang="0">
                  <a:pos x="24" y="114"/>
                </a:cxn>
                <a:cxn ang="0">
                  <a:pos x="14" y="95"/>
                </a:cxn>
                <a:cxn ang="0">
                  <a:pos x="11" y="72"/>
                </a:cxn>
                <a:cxn ang="0">
                  <a:pos x="13" y="54"/>
                </a:cxn>
                <a:cxn ang="0">
                  <a:pos x="20" y="38"/>
                </a:cxn>
                <a:cxn ang="0">
                  <a:pos x="2" y="54"/>
                </a:cxn>
                <a:cxn ang="0">
                  <a:pos x="35" y="139"/>
                </a:cxn>
                <a:cxn ang="0">
                  <a:pos x="60" y="140"/>
                </a:cxn>
                <a:cxn ang="0">
                  <a:pos x="40" y="130"/>
                </a:cxn>
                <a:cxn ang="0">
                  <a:pos x="81" y="154"/>
                </a:cxn>
                <a:cxn ang="0">
                  <a:pos x="90" y="153"/>
                </a:cxn>
                <a:cxn ang="0">
                  <a:pos x="105" y="151"/>
                </a:cxn>
                <a:cxn ang="0">
                  <a:pos x="113" y="136"/>
                </a:cxn>
                <a:cxn ang="0">
                  <a:pos x="98" y="141"/>
                </a:cxn>
                <a:cxn ang="0">
                  <a:pos x="82" y="143"/>
                </a:cxn>
                <a:cxn ang="0">
                  <a:pos x="81" y="154"/>
                </a:cxn>
                <a:cxn ang="0">
                  <a:pos x="137" y="133"/>
                </a:cxn>
                <a:cxn ang="0">
                  <a:pos x="148" y="119"/>
                </a:cxn>
                <a:cxn ang="0">
                  <a:pos x="157" y="104"/>
                </a:cxn>
                <a:cxn ang="0">
                  <a:pos x="162" y="86"/>
                </a:cxn>
                <a:cxn ang="0">
                  <a:pos x="152" y="77"/>
                </a:cxn>
                <a:cxn ang="0">
                  <a:pos x="150" y="90"/>
                </a:cxn>
                <a:cxn ang="0">
                  <a:pos x="146" y="103"/>
                </a:cxn>
                <a:cxn ang="0">
                  <a:pos x="139" y="114"/>
                </a:cxn>
                <a:cxn ang="0">
                  <a:pos x="130" y="124"/>
                </a:cxn>
              </a:cxnLst>
              <a:rect l="0" t="0" r="r" b="b"/>
              <a:pathLst>
                <a:path w="163" h="154">
                  <a:moveTo>
                    <a:pt x="162" y="59"/>
                  </a:moveTo>
                  <a:lnTo>
                    <a:pt x="159" y="50"/>
                  </a:lnTo>
                  <a:lnTo>
                    <a:pt x="156" y="41"/>
                  </a:lnTo>
                  <a:lnTo>
                    <a:pt x="152" y="32"/>
                  </a:lnTo>
                  <a:lnTo>
                    <a:pt x="147" y="24"/>
                  </a:lnTo>
                  <a:lnTo>
                    <a:pt x="140" y="17"/>
                  </a:lnTo>
                  <a:lnTo>
                    <a:pt x="134" y="10"/>
                  </a:lnTo>
                  <a:lnTo>
                    <a:pt x="126" y="5"/>
                  </a:lnTo>
                  <a:lnTo>
                    <a:pt x="118" y="0"/>
                  </a:lnTo>
                  <a:lnTo>
                    <a:pt x="105" y="1"/>
                  </a:lnTo>
                  <a:lnTo>
                    <a:pt x="94" y="4"/>
                  </a:lnTo>
                  <a:lnTo>
                    <a:pt x="104" y="6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31" y="23"/>
                  </a:lnTo>
                  <a:lnTo>
                    <a:pt x="138" y="31"/>
                  </a:lnTo>
                  <a:lnTo>
                    <a:pt x="144" y="38"/>
                  </a:lnTo>
                  <a:lnTo>
                    <a:pt x="148" y="49"/>
                  </a:lnTo>
                  <a:lnTo>
                    <a:pt x="150" y="59"/>
                  </a:lnTo>
                  <a:lnTo>
                    <a:pt x="162" y="59"/>
                  </a:lnTo>
                  <a:close/>
                  <a:moveTo>
                    <a:pt x="2" y="54"/>
                  </a:moveTo>
                  <a:lnTo>
                    <a:pt x="1" y="63"/>
                  </a:lnTo>
                  <a:lnTo>
                    <a:pt x="0" y="72"/>
                  </a:lnTo>
                  <a:lnTo>
                    <a:pt x="1" y="86"/>
                  </a:lnTo>
                  <a:lnTo>
                    <a:pt x="4" y="99"/>
                  </a:lnTo>
                  <a:lnTo>
                    <a:pt x="10" y="110"/>
                  </a:lnTo>
                  <a:lnTo>
                    <a:pt x="17" y="122"/>
                  </a:lnTo>
                  <a:lnTo>
                    <a:pt x="24" y="114"/>
                  </a:lnTo>
                  <a:lnTo>
                    <a:pt x="19" y="105"/>
                  </a:lnTo>
                  <a:lnTo>
                    <a:pt x="14" y="95"/>
                  </a:lnTo>
                  <a:lnTo>
                    <a:pt x="12" y="83"/>
                  </a:lnTo>
                  <a:lnTo>
                    <a:pt x="11" y="72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7" y="46"/>
                  </a:lnTo>
                  <a:lnTo>
                    <a:pt x="20" y="38"/>
                  </a:lnTo>
                  <a:lnTo>
                    <a:pt x="11" y="45"/>
                  </a:lnTo>
                  <a:lnTo>
                    <a:pt x="2" y="54"/>
                  </a:lnTo>
                  <a:close/>
                  <a:moveTo>
                    <a:pt x="32" y="137"/>
                  </a:moveTo>
                  <a:lnTo>
                    <a:pt x="35" y="139"/>
                  </a:lnTo>
                  <a:lnTo>
                    <a:pt x="36" y="140"/>
                  </a:lnTo>
                  <a:lnTo>
                    <a:pt x="60" y="140"/>
                  </a:lnTo>
                  <a:lnTo>
                    <a:pt x="49" y="135"/>
                  </a:lnTo>
                  <a:lnTo>
                    <a:pt x="40" y="130"/>
                  </a:lnTo>
                  <a:lnTo>
                    <a:pt x="32" y="137"/>
                  </a:lnTo>
                  <a:close/>
                  <a:moveTo>
                    <a:pt x="81" y="154"/>
                  </a:moveTo>
                  <a:lnTo>
                    <a:pt x="82" y="154"/>
                  </a:lnTo>
                  <a:lnTo>
                    <a:pt x="90" y="153"/>
                  </a:lnTo>
                  <a:lnTo>
                    <a:pt x="98" y="152"/>
                  </a:lnTo>
                  <a:lnTo>
                    <a:pt x="105" y="151"/>
                  </a:lnTo>
                  <a:lnTo>
                    <a:pt x="113" y="148"/>
                  </a:lnTo>
                  <a:lnTo>
                    <a:pt x="113" y="136"/>
                  </a:lnTo>
                  <a:lnTo>
                    <a:pt x="105" y="139"/>
                  </a:lnTo>
                  <a:lnTo>
                    <a:pt x="98" y="141"/>
                  </a:lnTo>
                  <a:lnTo>
                    <a:pt x="90" y="143"/>
                  </a:lnTo>
                  <a:lnTo>
                    <a:pt x="82" y="143"/>
                  </a:lnTo>
                  <a:lnTo>
                    <a:pt x="81" y="143"/>
                  </a:lnTo>
                  <a:lnTo>
                    <a:pt x="81" y="154"/>
                  </a:lnTo>
                  <a:close/>
                  <a:moveTo>
                    <a:pt x="130" y="139"/>
                  </a:moveTo>
                  <a:lnTo>
                    <a:pt x="137" y="133"/>
                  </a:lnTo>
                  <a:lnTo>
                    <a:pt x="143" y="126"/>
                  </a:lnTo>
                  <a:lnTo>
                    <a:pt x="148" y="119"/>
                  </a:lnTo>
                  <a:lnTo>
                    <a:pt x="153" y="112"/>
                  </a:lnTo>
                  <a:lnTo>
                    <a:pt x="157" y="104"/>
                  </a:lnTo>
                  <a:lnTo>
                    <a:pt x="159" y="95"/>
                  </a:lnTo>
                  <a:lnTo>
                    <a:pt x="162" y="86"/>
                  </a:lnTo>
                  <a:lnTo>
                    <a:pt x="163" y="77"/>
                  </a:lnTo>
                  <a:lnTo>
                    <a:pt x="152" y="77"/>
                  </a:lnTo>
                  <a:lnTo>
                    <a:pt x="152" y="83"/>
                  </a:lnTo>
                  <a:lnTo>
                    <a:pt x="150" y="90"/>
                  </a:lnTo>
                  <a:lnTo>
                    <a:pt x="148" y="97"/>
                  </a:lnTo>
                  <a:lnTo>
                    <a:pt x="146" y="103"/>
                  </a:lnTo>
                  <a:lnTo>
                    <a:pt x="143" y="108"/>
                  </a:lnTo>
                  <a:lnTo>
                    <a:pt x="139" y="114"/>
                  </a:lnTo>
                  <a:lnTo>
                    <a:pt x="135" y="119"/>
                  </a:lnTo>
                  <a:lnTo>
                    <a:pt x="130" y="124"/>
                  </a:lnTo>
                  <a:lnTo>
                    <a:pt x="130" y="139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0" name="Freeform 172"/>
            <p:cNvSpPr>
              <a:spLocks noEditPoints="1"/>
            </p:cNvSpPr>
            <p:nvPr/>
          </p:nvSpPr>
          <p:spPr bwMode="auto">
            <a:xfrm>
              <a:off x="592110" y="3138485"/>
              <a:ext cx="60328" cy="57155"/>
            </a:xfrm>
            <a:custGeom>
              <a:avLst/>
              <a:gdLst/>
              <a:ahLst/>
              <a:cxnLst>
                <a:cxn ang="0">
                  <a:pos x="149" y="48"/>
                </a:cxn>
                <a:cxn ang="0">
                  <a:pos x="140" y="30"/>
                </a:cxn>
                <a:cxn ang="0">
                  <a:pos x="127" y="15"/>
                </a:cxn>
                <a:cxn ang="0">
                  <a:pos x="111" y="4"/>
                </a:cxn>
                <a:cxn ang="0">
                  <a:pos x="87" y="3"/>
                </a:cxn>
                <a:cxn ang="0">
                  <a:pos x="75" y="7"/>
                </a:cxn>
                <a:cxn ang="0">
                  <a:pos x="88" y="7"/>
                </a:cxn>
                <a:cxn ang="0">
                  <a:pos x="108" y="15"/>
                </a:cxn>
                <a:cxn ang="0">
                  <a:pos x="125" y="28"/>
                </a:cxn>
                <a:cxn ang="0">
                  <a:pos x="136" y="48"/>
                </a:cxn>
                <a:cxn ang="0">
                  <a:pos x="151" y="58"/>
                </a:cxn>
                <a:cxn ang="0">
                  <a:pos x="4" y="52"/>
                </a:cxn>
                <a:cxn ang="0">
                  <a:pos x="0" y="64"/>
                </a:cxn>
                <a:cxn ang="0">
                  <a:pos x="1" y="84"/>
                </a:cxn>
                <a:cxn ang="0">
                  <a:pos x="9" y="107"/>
                </a:cxn>
                <a:cxn ang="0">
                  <a:pos x="23" y="108"/>
                </a:cxn>
                <a:cxn ang="0">
                  <a:pos x="15" y="91"/>
                </a:cxn>
                <a:cxn ang="0">
                  <a:pos x="12" y="71"/>
                </a:cxn>
                <a:cxn ang="0">
                  <a:pos x="13" y="59"/>
                </a:cxn>
                <a:cxn ang="0">
                  <a:pos x="16" y="48"/>
                </a:cxn>
                <a:cxn ang="0">
                  <a:pos x="30" y="27"/>
                </a:cxn>
                <a:cxn ang="0">
                  <a:pos x="5" y="45"/>
                </a:cxn>
                <a:cxn ang="0">
                  <a:pos x="36" y="136"/>
                </a:cxn>
                <a:cxn ang="0">
                  <a:pos x="76" y="139"/>
                </a:cxn>
                <a:cxn ang="0">
                  <a:pos x="77" y="148"/>
                </a:cxn>
                <a:cxn ang="0">
                  <a:pos x="93" y="145"/>
                </a:cxn>
                <a:cxn ang="0">
                  <a:pos x="108" y="141"/>
                </a:cxn>
                <a:cxn ang="0">
                  <a:pos x="100" y="132"/>
                </a:cxn>
                <a:cxn ang="0">
                  <a:pos x="85" y="136"/>
                </a:cxn>
                <a:cxn ang="0">
                  <a:pos x="67" y="136"/>
                </a:cxn>
                <a:cxn ang="0">
                  <a:pos x="48" y="130"/>
                </a:cxn>
                <a:cxn ang="0">
                  <a:pos x="32" y="133"/>
                </a:cxn>
                <a:cxn ang="0">
                  <a:pos x="131" y="125"/>
                </a:cxn>
                <a:cxn ang="0">
                  <a:pos x="141" y="113"/>
                </a:cxn>
                <a:cxn ang="0">
                  <a:pos x="148" y="99"/>
                </a:cxn>
                <a:cxn ang="0">
                  <a:pos x="152" y="84"/>
                </a:cxn>
                <a:cxn ang="0">
                  <a:pos x="142" y="76"/>
                </a:cxn>
                <a:cxn ang="0">
                  <a:pos x="136" y="97"/>
                </a:cxn>
                <a:cxn ang="0">
                  <a:pos x="125" y="115"/>
                </a:cxn>
              </a:cxnLst>
              <a:rect l="0" t="0" r="r" b="b"/>
              <a:pathLst>
                <a:path w="152" h="148">
                  <a:moveTo>
                    <a:pt x="151" y="58"/>
                  </a:moveTo>
                  <a:lnTo>
                    <a:pt x="149" y="48"/>
                  </a:lnTo>
                  <a:lnTo>
                    <a:pt x="145" y="39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27" y="15"/>
                  </a:lnTo>
                  <a:lnTo>
                    <a:pt x="120" y="9"/>
                  </a:lnTo>
                  <a:lnTo>
                    <a:pt x="111" y="4"/>
                  </a:lnTo>
                  <a:lnTo>
                    <a:pt x="102" y="0"/>
                  </a:lnTo>
                  <a:lnTo>
                    <a:pt x="87" y="3"/>
                  </a:lnTo>
                  <a:lnTo>
                    <a:pt x="72" y="7"/>
                  </a:lnTo>
                  <a:lnTo>
                    <a:pt x="75" y="7"/>
                  </a:lnTo>
                  <a:lnTo>
                    <a:pt x="77" y="7"/>
                  </a:lnTo>
                  <a:lnTo>
                    <a:pt x="88" y="7"/>
                  </a:lnTo>
                  <a:lnTo>
                    <a:pt x="99" y="10"/>
                  </a:lnTo>
                  <a:lnTo>
                    <a:pt x="108" y="15"/>
                  </a:lnTo>
                  <a:lnTo>
                    <a:pt x="117" y="22"/>
                  </a:lnTo>
                  <a:lnTo>
                    <a:pt x="125" y="28"/>
                  </a:lnTo>
                  <a:lnTo>
                    <a:pt x="132" y="37"/>
                  </a:lnTo>
                  <a:lnTo>
                    <a:pt x="136" y="48"/>
                  </a:lnTo>
                  <a:lnTo>
                    <a:pt x="140" y="58"/>
                  </a:lnTo>
                  <a:lnTo>
                    <a:pt x="151" y="58"/>
                  </a:lnTo>
                  <a:close/>
                  <a:moveTo>
                    <a:pt x="5" y="45"/>
                  </a:moveTo>
                  <a:lnTo>
                    <a:pt x="4" y="52"/>
                  </a:lnTo>
                  <a:lnTo>
                    <a:pt x="1" y="58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9" y="107"/>
                  </a:lnTo>
                  <a:lnTo>
                    <a:pt x="15" y="116"/>
                  </a:lnTo>
                  <a:lnTo>
                    <a:pt x="23" y="108"/>
                  </a:lnTo>
                  <a:lnTo>
                    <a:pt x="18" y="100"/>
                  </a:lnTo>
                  <a:lnTo>
                    <a:pt x="15" y="91"/>
                  </a:lnTo>
                  <a:lnTo>
                    <a:pt x="13" y="81"/>
                  </a:lnTo>
                  <a:lnTo>
                    <a:pt x="12" y="71"/>
                  </a:lnTo>
                  <a:lnTo>
                    <a:pt x="12" y="66"/>
                  </a:lnTo>
                  <a:lnTo>
                    <a:pt x="13" y="59"/>
                  </a:lnTo>
                  <a:lnTo>
                    <a:pt x="14" y="53"/>
                  </a:lnTo>
                  <a:lnTo>
                    <a:pt x="16" y="48"/>
                  </a:lnTo>
                  <a:lnTo>
                    <a:pt x="22" y="36"/>
                  </a:lnTo>
                  <a:lnTo>
                    <a:pt x="30" y="27"/>
                  </a:lnTo>
                  <a:lnTo>
                    <a:pt x="17" y="35"/>
                  </a:lnTo>
                  <a:lnTo>
                    <a:pt x="5" y="45"/>
                  </a:lnTo>
                  <a:close/>
                  <a:moveTo>
                    <a:pt x="32" y="133"/>
                  </a:moveTo>
                  <a:lnTo>
                    <a:pt x="36" y="136"/>
                  </a:lnTo>
                  <a:lnTo>
                    <a:pt x="41" y="139"/>
                  </a:lnTo>
                  <a:lnTo>
                    <a:pt x="76" y="139"/>
                  </a:lnTo>
                  <a:lnTo>
                    <a:pt x="76" y="148"/>
                  </a:lnTo>
                  <a:lnTo>
                    <a:pt x="77" y="148"/>
                  </a:lnTo>
                  <a:lnTo>
                    <a:pt x="85" y="148"/>
                  </a:lnTo>
                  <a:lnTo>
                    <a:pt x="93" y="145"/>
                  </a:lnTo>
                  <a:lnTo>
                    <a:pt x="100" y="144"/>
                  </a:lnTo>
                  <a:lnTo>
                    <a:pt x="108" y="141"/>
                  </a:lnTo>
                  <a:lnTo>
                    <a:pt x="108" y="129"/>
                  </a:lnTo>
                  <a:lnTo>
                    <a:pt x="100" y="132"/>
                  </a:lnTo>
                  <a:lnTo>
                    <a:pt x="93" y="134"/>
                  </a:lnTo>
                  <a:lnTo>
                    <a:pt x="85" y="136"/>
                  </a:lnTo>
                  <a:lnTo>
                    <a:pt x="77" y="136"/>
                  </a:lnTo>
                  <a:lnTo>
                    <a:pt x="67" y="136"/>
                  </a:lnTo>
                  <a:lnTo>
                    <a:pt x="57" y="134"/>
                  </a:lnTo>
                  <a:lnTo>
                    <a:pt x="48" y="130"/>
                  </a:lnTo>
                  <a:lnTo>
                    <a:pt x="39" y="125"/>
                  </a:lnTo>
                  <a:lnTo>
                    <a:pt x="32" y="133"/>
                  </a:lnTo>
                  <a:close/>
                  <a:moveTo>
                    <a:pt x="125" y="131"/>
                  </a:moveTo>
                  <a:lnTo>
                    <a:pt x="131" y="125"/>
                  </a:lnTo>
                  <a:lnTo>
                    <a:pt x="135" y="120"/>
                  </a:lnTo>
                  <a:lnTo>
                    <a:pt x="141" y="113"/>
                  </a:lnTo>
                  <a:lnTo>
                    <a:pt x="144" y="106"/>
                  </a:lnTo>
                  <a:lnTo>
                    <a:pt x="148" y="99"/>
                  </a:lnTo>
                  <a:lnTo>
                    <a:pt x="150" y="91"/>
                  </a:lnTo>
                  <a:lnTo>
                    <a:pt x="152" y="84"/>
                  </a:lnTo>
                  <a:lnTo>
                    <a:pt x="152" y="76"/>
                  </a:lnTo>
                  <a:lnTo>
                    <a:pt x="142" y="76"/>
                  </a:lnTo>
                  <a:lnTo>
                    <a:pt x="140" y="87"/>
                  </a:lnTo>
                  <a:lnTo>
                    <a:pt x="136" y="97"/>
                  </a:lnTo>
                  <a:lnTo>
                    <a:pt x="132" y="107"/>
                  </a:lnTo>
                  <a:lnTo>
                    <a:pt x="125" y="115"/>
                  </a:lnTo>
                  <a:lnTo>
                    <a:pt x="125" y="131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1" name="Freeform 173"/>
            <p:cNvSpPr>
              <a:spLocks noEditPoints="1"/>
            </p:cNvSpPr>
            <p:nvPr/>
          </p:nvSpPr>
          <p:spPr bwMode="auto">
            <a:xfrm>
              <a:off x="593698" y="3138485"/>
              <a:ext cx="57153" cy="55567"/>
            </a:xfrm>
            <a:custGeom>
              <a:avLst/>
              <a:gdLst/>
              <a:ahLst/>
              <a:cxnLst>
                <a:cxn ang="0">
                  <a:pos x="137" y="45"/>
                </a:cxn>
                <a:cxn ang="0">
                  <a:pos x="127" y="27"/>
                </a:cxn>
                <a:cxn ang="0">
                  <a:pos x="112" y="12"/>
                </a:cxn>
                <a:cxn ang="0">
                  <a:pos x="93" y="2"/>
                </a:cxn>
                <a:cxn ang="0">
                  <a:pos x="73" y="2"/>
                </a:cxn>
                <a:cxn ang="0">
                  <a:pos x="53" y="9"/>
                </a:cxn>
                <a:cxn ang="0">
                  <a:pos x="35" y="18"/>
                </a:cxn>
                <a:cxn ang="0">
                  <a:pos x="17" y="28"/>
                </a:cxn>
                <a:cxn ang="0">
                  <a:pos x="6" y="42"/>
                </a:cxn>
                <a:cxn ang="0">
                  <a:pos x="1" y="59"/>
                </a:cxn>
                <a:cxn ang="0">
                  <a:pos x="1" y="79"/>
                </a:cxn>
                <a:cxn ang="0">
                  <a:pos x="8" y="101"/>
                </a:cxn>
                <a:cxn ang="0">
                  <a:pos x="21" y="102"/>
                </a:cxn>
                <a:cxn ang="0">
                  <a:pos x="13" y="86"/>
                </a:cxn>
                <a:cxn ang="0">
                  <a:pos x="11" y="68"/>
                </a:cxn>
                <a:cxn ang="0">
                  <a:pos x="12" y="57"/>
                </a:cxn>
                <a:cxn ang="0">
                  <a:pos x="16" y="46"/>
                </a:cxn>
                <a:cxn ang="0">
                  <a:pos x="28" y="27"/>
                </a:cxn>
                <a:cxn ang="0">
                  <a:pos x="47" y="14"/>
                </a:cxn>
                <a:cxn ang="0">
                  <a:pos x="58" y="10"/>
                </a:cxn>
                <a:cxn ang="0">
                  <a:pos x="71" y="9"/>
                </a:cxn>
                <a:cxn ang="0">
                  <a:pos x="91" y="12"/>
                </a:cxn>
                <a:cxn ang="0">
                  <a:pos x="108" y="22"/>
                </a:cxn>
                <a:cxn ang="0">
                  <a:pos x="120" y="37"/>
                </a:cxn>
                <a:cxn ang="0">
                  <a:pos x="128" y="55"/>
                </a:cxn>
                <a:cxn ang="0">
                  <a:pos x="29" y="126"/>
                </a:cxn>
                <a:cxn ang="0">
                  <a:pos x="49" y="136"/>
                </a:cxn>
                <a:cxn ang="0">
                  <a:pos x="70" y="139"/>
                </a:cxn>
                <a:cxn ang="0">
                  <a:pos x="79" y="139"/>
                </a:cxn>
                <a:cxn ang="0">
                  <a:pos x="94" y="135"/>
                </a:cxn>
                <a:cxn ang="0">
                  <a:pos x="102" y="120"/>
                </a:cxn>
                <a:cxn ang="0">
                  <a:pos x="87" y="126"/>
                </a:cxn>
                <a:cxn ang="0">
                  <a:pos x="71" y="129"/>
                </a:cxn>
                <a:cxn ang="0">
                  <a:pos x="53" y="126"/>
                </a:cxn>
                <a:cxn ang="0">
                  <a:pos x="36" y="118"/>
                </a:cxn>
                <a:cxn ang="0">
                  <a:pos x="119" y="120"/>
                </a:cxn>
                <a:cxn ang="0">
                  <a:pos x="128" y="110"/>
                </a:cxn>
                <a:cxn ang="0">
                  <a:pos x="135" y="99"/>
                </a:cxn>
                <a:cxn ang="0">
                  <a:pos x="139" y="86"/>
                </a:cxn>
                <a:cxn ang="0">
                  <a:pos x="141" y="73"/>
                </a:cxn>
                <a:cxn ang="0">
                  <a:pos x="129" y="82"/>
                </a:cxn>
                <a:cxn ang="0">
                  <a:pos x="123" y="97"/>
                </a:cxn>
                <a:cxn ang="0">
                  <a:pos x="119" y="104"/>
                </a:cxn>
              </a:cxnLst>
              <a:rect l="0" t="0" r="r" b="b"/>
              <a:pathLst>
                <a:path w="141" h="139">
                  <a:moveTo>
                    <a:pt x="139" y="55"/>
                  </a:moveTo>
                  <a:lnTo>
                    <a:pt x="137" y="45"/>
                  </a:lnTo>
                  <a:lnTo>
                    <a:pt x="133" y="34"/>
                  </a:lnTo>
                  <a:lnTo>
                    <a:pt x="127" y="27"/>
                  </a:lnTo>
                  <a:lnTo>
                    <a:pt x="120" y="19"/>
                  </a:lnTo>
                  <a:lnTo>
                    <a:pt x="112" y="12"/>
                  </a:lnTo>
                  <a:lnTo>
                    <a:pt x="103" y="6"/>
                  </a:lnTo>
                  <a:lnTo>
                    <a:pt x="93" y="2"/>
                  </a:lnTo>
                  <a:lnTo>
                    <a:pt x="83" y="0"/>
                  </a:lnTo>
                  <a:lnTo>
                    <a:pt x="73" y="2"/>
                  </a:lnTo>
                  <a:lnTo>
                    <a:pt x="63" y="5"/>
                  </a:lnTo>
                  <a:lnTo>
                    <a:pt x="53" y="9"/>
                  </a:lnTo>
                  <a:lnTo>
                    <a:pt x="44" y="13"/>
                  </a:lnTo>
                  <a:lnTo>
                    <a:pt x="35" y="18"/>
                  </a:lnTo>
                  <a:lnTo>
                    <a:pt x="26" y="22"/>
                  </a:lnTo>
                  <a:lnTo>
                    <a:pt x="17" y="28"/>
                  </a:lnTo>
                  <a:lnTo>
                    <a:pt x="9" y="34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1" y="59"/>
                  </a:lnTo>
                  <a:lnTo>
                    <a:pt x="0" y="68"/>
                  </a:lnTo>
                  <a:lnTo>
                    <a:pt x="1" y="79"/>
                  </a:lnTo>
                  <a:lnTo>
                    <a:pt x="3" y="91"/>
                  </a:lnTo>
                  <a:lnTo>
                    <a:pt x="8" y="101"/>
                  </a:lnTo>
                  <a:lnTo>
                    <a:pt x="13" y="110"/>
                  </a:lnTo>
                  <a:lnTo>
                    <a:pt x="21" y="102"/>
                  </a:lnTo>
                  <a:lnTo>
                    <a:pt x="17" y="94"/>
                  </a:lnTo>
                  <a:lnTo>
                    <a:pt x="13" y="86"/>
                  </a:lnTo>
                  <a:lnTo>
                    <a:pt x="11" y="77"/>
                  </a:lnTo>
                  <a:lnTo>
                    <a:pt x="11" y="68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3" y="51"/>
                  </a:lnTo>
                  <a:lnTo>
                    <a:pt x="16" y="46"/>
                  </a:lnTo>
                  <a:lnTo>
                    <a:pt x="21" y="36"/>
                  </a:lnTo>
                  <a:lnTo>
                    <a:pt x="28" y="27"/>
                  </a:lnTo>
                  <a:lnTo>
                    <a:pt x="37" y="19"/>
                  </a:lnTo>
                  <a:lnTo>
                    <a:pt x="47" y="14"/>
                  </a:lnTo>
                  <a:lnTo>
                    <a:pt x="53" y="12"/>
                  </a:lnTo>
                  <a:lnTo>
                    <a:pt x="58" y="10"/>
                  </a:lnTo>
                  <a:lnTo>
                    <a:pt x="64" y="10"/>
                  </a:lnTo>
                  <a:lnTo>
                    <a:pt x="71" y="9"/>
                  </a:lnTo>
                  <a:lnTo>
                    <a:pt x="81" y="10"/>
                  </a:lnTo>
                  <a:lnTo>
                    <a:pt x="91" y="12"/>
                  </a:lnTo>
                  <a:lnTo>
                    <a:pt x="100" y="16"/>
                  </a:lnTo>
                  <a:lnTo>
                    <a:pt x="108" y="22"/>
                  </a:lnTo>
                  <a:lnTo>
                    <a:pt x="115" y="29"/>
                  </a:lnTo>
                  <a:lnTo>
                    <a:pt x="120" y="37"/>
                  </a:lnTo>
                  <a:lnTo>
                    <a:pt x="126" y="46"/>
                  </a:lnTo>
                  <a:lnTo>
                    <a:pt x="128" y="55"/>
                  </a:lnTo>
                  <a:lnTo>
                    <a:pt x="139" y="55"/>
                  </a:lnTo>
                  <a:close/>
                  <a:moveTo>
                    <a:pt x="29" y="126"/>
                  </a:moveTo>
                  <a:lnTo>
                    <a:pt x="38" y="131"/>
                  </a:lnTo>
                  <a:lnTo>
                    <a:pt x="49" y="136"/>
                  </a:lnTo>
                  <a:lnTo>
                    <a:pt x="70" y="136"/>
                  </a:lnTo>
                  <a:lnTo>
                    <a:pt x="70" y="139"/>
                  </a:lnTo>
                  <a:lnTo>
                    <a:pt x="71" y="139"/>
                  </a:lnTo>
                  <a:lnTo>
                    <a:pt x="79" y="139"/>
                  </a:lnTo>
                  <a:lnTo>
                    <a:pt x="87" y="137"/>
                  </a:lnTo>
                  <a:lnTo>
                    <a:pt x="94" y="135"/>
                  </a:lnTo>
                  <a:lnTo>
                    <a:pt x="102" y="132"/>
                  </a:lnTo>
                  <a:lnTo>
                    <a:pt x="102" y="120"/>
                  </a:lnTo>
                  <a:lnTo>
                    <a:pt x="94" y="123"/>
                  </a:lnTo>
                  <a:lnTo>
                    <a:pt x="87" y="126"/>
                  </a:lnTo>
                  <a:lnTo>
                    <a:pt x="79" y="128"/>
                  </a:lnTo>
                  <a:lnTo>
                    <a:pt x="71" y="129"/>
                  </a:lnTo>
                  <a:lnTo>
                    <a:pt x="61" y="128"/>
                  </a:lnTo>
                  <a:lnTo>
                    <a:pt x="53" y="126"/>
                  </a:lnTo>
                  <a:lnTo>
                    <a:pt x="44" y="122"/>
                  </a:lnTo>
                  <a:lnTo>
                    <a:pt x="36" y="118"/>
                  </a:lnTo>
                  <a:lnTo>
                    <a:pt x="29" y="126"/>
                  </a:lnTo>
                  <a:close/>
                  <a:moveTo>
                    <a:pt x="119" y="120"/>
                  </a:moveTo>
                  <a:lnTo>
                    <a:pt x="124" y="115"/>
                  </a:lnTo>
                  <a:lnTo>
                    <a:pt x="128" y="110"/>
                  </a:lnTo>
                  <a:lnTo>
                    <a:pt x="132" y="104"/>
                  </a:lnTo>
                  <a:lnTo>
                    <a:pt x="135" y="99"/>
                  </a:lnTo>
                  <a:lnTo>
                    <a:pt x="137" y="93"/>
                  </a:lnTo>
                  <a:lnTo>
                    <a:pt x="139" y="86"/>
                  </a:lnTo>
                  <a:lnTo>
                    <a:pt x="141" y="79"/>
                  </a:lnTo>
                  <a:lnTo>
                    <a:pt x="141" y="73"/>
                  </a:lnTo>
                  <a:lnTo>
                    <a:pt x="130" y="73"/>
                  </a:lnTo>
                  <a:lnTo>
                    <a:pt x="129" y="82"/>
                  </a:lnTo>
                  <a:lnTo>
                    <a:pt x="127" y="90"/>
                  </a:lnTo>
                  <a:lnTo>
                    <a:pt x="123" y="97"/>
                  </a:lnTo>
                  <a:lnTo>
                    <a:pt x="118" y="104"/>
                  </a:lnTo>
                  <a:lnTo>
                    <a:pt x="119" y="104"/>
                  </a:lnTo>
                  <a:lnTo>
                    <a:pt x="119" y="120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2" name="Freeform 174"/>
            <p:cNvSpPr>
              <a:spLocks noEditPoints="1"/>
            </p:cNvSpPr>
            <p:nvPr/>
          </p:nvSpPr>
          <p:spPr bwMode="auto">
            <a:xfrm>
              <a:off x="596873" y="3140072"/>
              <a:ext cx="52390" cy="52392"/>
            </a:xfrm>
            <a:custGeom>
              <a:avLst/>
              <a:gdLst/>
              <a:ahLst/>
              <a:cxnLst>
                <a:cxn ang="0">
                  <a:pos x="124" y="41"/>
                </a:cxn>
                <a:cxn ang="0">
                  <a:pos x="113" y="21"/>
                </a:cxn>
                <a:cxn ang="0">
                  <a:pos x="96" y="8"/>
                </a:cxn>
                <a:cxn ang="0">
                  <a:pos x="76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28" y="14"/>
                </a:cxn>
                <a:cxn ang="0">
                  <a:pos x="10" y="29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1" y="74"/>
                </a:cxn>
                <a:cxn ang="0">
                  <a:pos x="6" y="93"/>
                </a:cxn>
                <a:cxn ang="0">
                  <a:pos x="19" y="95"/>
                </a:cxn>
                <a:cxn ang="0">
                  <a:pos x="13" y="80"/>
                </a:cxn>
                <a:cxn ang="0">
                  <a:pos x="11" y="64"/>
                </a:cxn>
                <a:cxn ang="0">
                  <a:pos x="14" y="44"/>
                </a:cxn>
                <a:cxn ang="0">
                  <a:pos x="27" y="26"/>
                </a:cxn>
                <a:cxn ang="0">
                  <a:pos x="43" y="15"/>
                </a:cxn>
                <a:cxn ang="0">
                  <a:pos x="65" y="10"/>
                </a:cxn>
                <a:cxn ang="0">
                  <a:pos x="83" y="14"/>
                </a:cxn>
                <a:cxn ang="0">
                  <a:pos x="97" y="21"/>
                </a:cxn>
                <a:cxn ang="0">
                  <a:pos x="110" y="35"/>
                </a:cxn>
                <a:cxn ang="0">
                  <a:pos x="117" y="51"/>
                </a:cxn>
                <a:cxn ang="0">
                  <a:pos x="27" y="118"/>
                </a:cxn>
                <a:cxn ang="0">
                  <a:pos x="45" y="127"/>
                </a:cxn>
                <a:cxn ang="0">
                  <a:pos x="65" y="129"/>
                </a:cxn>
                <a:cxn ang="0">
                  <a:pos x="81" y="127"/>
                </a:cxn>
                <a:cxn ang="0">
                  <a:pos x="96" y="122"/>
                </a:cxn>
                <a:cxn ang="0">
                  <a:pos x="88" y="114"/>
                </a:cxn>
                <a:cxn ang="0">
                  <a:pos x="73" y="118"/>
                </a:cxn>
                <a:cxn ang="0">
                  <a:pos x="56" y="118"/>
                </a:cxn>
                <a:cxn ang="0">
                  <a:pos x="41" y="114"/>
                </a:cxn>
                <a:cxn ang="0">
                  <a:pos x="27" y="118"/>
                </a:cxn>
                <a:cxn ang="0">
                  <a:pos x="120" y="100"/>
                </a:cxn>
                <a:cxn ang="0">
                  <a:pos x="128" y="80"/>
                </a:cxn>
                <a:cxn ang="0">
                  <a:pos x="119" y="69"/>
                </a:cxn>
                <a:cxn ang="0">
                  <a:pos x="114" y="86"/>
                </a:cxn>
                <a:cxn ang="0">
                  <a:pos x="105" y="100"/>
                </a:cxn>
                <a:cxn ang="0">
                  <a:pos x="113" y="108"/>
                </a:cxn>
              </a:cxnLst>
              <a:rect l="0" t="0" r="r" b="b"/>
              <a:pathLst>
                <a:path w="130" h="129">
                  <a:moveTo>
                    <a:pt x="128" y="51"/>
                  </a:moveTo>
                  <a:lnTo>
                    <a:pt x="124" y="41"/>
                  </a:lnTo>
                  <a:lnTo>
                    <a:pt x="120" y="30"/>
                  </a:lnTo>
                  <a:lnTo>
                    <a:pt x="113" y="21"/>
                  </a:lnTo>
                  <a:lnTo>
                    <a:pt x="105" y="15"/>
                  </a:lnTo>
                  <a:lnTo>
                    <a:pt x="96" y="8"/>
                  </a:lnTo>
                  <a:lnTo>
                    <a:pt x="87" y="3"/>
                  </a:lnTo>
                  <a:lnTo>
                    <a:pt x="76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49" y="3"/>
                  </a:lnTo>
                  <a:lnTo>
                    <a:pt x="38" y="8"/>
                  </a:lnTo>
                  <a:lnTo>
                    <a:pt x="28" y="14"/>
                  </a:lnTo>
                  <a:lnTo>
                    <a:pt x="18" y="20"/>
                  </a:lnTo>
                  <a:lnTo>
                    <a:pt x="10" y="29"/>
                  </a:lnTo>
                  <a:lnTo>
                    <a:pt x="4" y="41"/>
                  </a:lnTo>
                  <a:lnTo>
                    <a:pt x="2" y="46"/>
                  </a:lnTo>
                  <a:lnTo>
                    <a:pt x="1" y="52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1" y="74"/>
                  </a:lnTo>
                  <a:lnTo>
                    <a:pt x="3" y="84"/>
                  </a:lnTo>
                  <a:lnTo>
                    <a:pt x="6" y="93"/>
                  </a:lnTo>
                  <a:lnTo>
                    <a:pt x="11" y="101"/>
                  </a:lnTo>
                  <a:lnTo>
                    <a:pt x="19" y="95"/>
                  </a:lnTo>
                  <a:lnTo>
                    <a:pt x="15" y="88"/>
                  </a:lnTo>
                  <a:lnTo>
                    <a:pt x="13" y="80"/>
                  </a:lnTo>
                  <a:lnTo>
                    <a:pt x="11" y="73"/>
                  </a:lnTo>
                  <a:lnTo>
                    <a:pt x="11" y="64"/>
                  </a:lnTo>
                  <a:lnTo>
                    <a:pt x="12" y="54"/>
                  </a:lnTo>
                  <a:lnTo>
                    <a:pt x="14" y="44"/>
                  </a:lnTo>
                  <a:lnTo>
                    <a:pt x="20" y="34"/>
                  </a:lnTo>
                  <a:lnTo>
                    <a:pt x="27" y="26"/>
                  </a:lnTo>
                  <a:lnTo>
                    <a:pt x="34" y="19"/>
                  </a:lnTo>
                  <a:lnTo>
                    <a:pt x="43" y="15"/>
                  </a:lnTo>
                  <a:lnTo>
                    <a:pt x="54" y="11"/>
                  </a:lnTo>
                  <a:lnTo>
                    <a:pt x="65" y="10"/>
                  </a:lnTo>
                  <a:lnTo>
                    <a:pt x="74" y="11"/>
                  </a:lnTo>
                  <a:lnTo>
                    <a:pt x="83" y="14"/>
                  </a:lnTo>
                  <a:lnTo>
                    <a:pt x="91" y="17"/>
                  </a:lnTo>
                  <a:lnTo>
                    <a:pt x="97" y="21"/>
                  </a:lnTo>
                  <a:lnTo>
                    <a:pt x="104" y="28"/>
                  </a:lnTo>
                  <a:lnTo>
                    <a:pt x="110" y="35"/>
                  </a:lnTo>
                  <a:lnTo>
                    <a:pt x="114" y="43"/>
                  </a:lnTo>
                  <a:lnTo>
                    <a:pt x="117" y="51"/>
                  </a:lnTo>
                  <a:lnTo>
                    <a:pt x="128" y="51"/>
                  </a:lnTo>
                  <a:close/>
                  <a:moveTo>
                    <a:pt x="27" y="118"/>
                  </a:moveTo>
                  <a:lnTo>
                    <a:pt x="36" y="123"/>
                  </a:lnTo>
                  <a:lnTo>
                    <a:pt x="45" y="127"/>
                  </a:lnTo>
                  <a:lnTo>
                    <a:pt x="55" y="129"/>
                  </a:lnTo>
                  <a:lnTo>
                    <a:pt x="65" y="129"/>
                  </a:lnTo>
                  <a:lnTo>
                    <a:pt x="73" y="129"/>
                  </a:lnTo>
                  <a:lnTo>
                    <a:pt x="81" y="127"/>
                  </a:lnTo>
                  <a:lnTo>
                    <a:pt x="88" y="125"/>
                  </a:lnTo>
                  <a:lnTo>
                    <a:pt x="96" y="122"/>
                  </a:lnTo>
                  <a:lnTo>
                    <a:pt x="96" y="109"/>
                  </a:lnTo>
                  <a:lnTo>
                    <a:pt x="88" y="114"/>
                  </a:lnTo>
                  <a:lnTo>
                    <a:pt x="82" y="116"/>
                  </a:lnTo>
                  <a:lnTo>
                    <a:pt x="73" y="118"/>
                  </a:lnTo>
                  <a:lnTo>
                    <a:pt x="65" y="119"/>
                  </a:lnTo>
                  <a:lnTo>
                    <a:pt x="56" y="118"/>
                  </a:lnTo>
                  <a:lnTo>
                    <a:pt x="48" y="117"/>
                  </a:lnTo>
                  <a:lnTo>
                    <a:pt x="41" y="114"/>
                  </a:lnTo>
                  <a:lnTo>
                    <a:pt x="34" y="109"/>
                  </a:lnTo>
                  <a:lnTo>
                    <a:pt x="27" y="118"/>
                  </a:lnTo>
                  <a:close/>
                  <a:moveTo>
                    <a:pt x="113" y="108"/>
                  </a:moveTo>
                  <a:lnTo>
                    <a:pt x="120" y="100"/>
                  </a:lnTo>
                  <a:lnTo>
                    <a:pt x="124" y="90"/>
                  </a:lnTo>
                  <a:lnTo>
                    <a:pt x="128" y="80"/>
                  </a:lnTo>
                  <a:lnTo>
                    <a:pt x="130" y="69"/>
                  </a:lnTo>
                  <a:lnTo>
                    <a:pt x="119" y="69"/>
                  </a:lnTo>
                  <a:lnTo>
                    <a:pt x="118" y="78"/>
                  </a:lnTo>
                  <a:lnTo>
                    <a:pt x="114" y="86"/>
                  </a:lnTo>
                  <a:lnTo>
                    <a:pt x="111" y="93"/>
                  </a:lnTo>
                  <a:lnTo>
                    <a:pt x="105" y="100"/>
                  </a:lnTo>
                  <a:lnTo>
                    <a:pt x="113" y="100"/>
                  </a:lnTo>
                  <a:lnTo>
                    <a:pt x="113" y="108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3" name="Freeform 175"/>
            <p:cNvSpPr>
              <a:spLocks noEditPoints="1"/>
            </p:cNvSpPr>
            <p:nvPr/>
          </p:nvSpPr>
          <p:spPr bwMode="auto">
            <a:xfrm>
              <a:off x="598460" y="3141660"/>
              <a:ext cx="47627" cy="47629"/>
            </a:xfrm>
            <a:custGeom>
              <a:avLst/>
              <a:gdLst/>
              <a:ahLst/>
              <a:cxnLst>
                <a:cxn ang="0">
                  <a:pos x="115" y="37"/>
                </a:cxn>
                <a:cxn ang="0">
                  <a:pos x="104" y="20"/>
                </a:cxn>
                <a:cxn ang="0">
                  <a:pos x="89" y="7"/>
                </a:cxn>
                <a:cxn ang="0">
                  <a:pos x="70" y="1"/>
                </a:cxn>
                <a:cxn ang="0">
                  <a:pos x="53" y="1"/>
                </a:cxn>
                <a:cxn ang="0">
                  <a:pos x="42" y="3"/>
                </a:cxn>
                <a:cxn ang="0">
                  <a:pos x="26" y="10"/>
                </a:cxn>
                <a:cxn ang="0">
                  <a:pos x="10" y="27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6" y="85"/>
                </a:cxn>
                <a:cxn ang="0">
                  <a:pos x="18" y="85"/>
                </a:cxn>
                <a:cxn ang="0">
                  <a:pos x="13" y="73"/>
                </a:cxn>
                <a:cxn ang="0">
                  <a:pos x="10" y="59"/>
                </a:cxn>
                <a:cxn ang="0">
                  <a:pos x="15" y="41"/>
                </a:cxn>
                <a:cxn ang="0">
                  <a:pos x="25" y="25"/>
                </a:cxn>
                <a:cxn ang="0">
                  <a:pos x="41" y="14"/>
                </a:cxn>
                <a:cxn ang="0">
                  <a:pos x="60" y="11"/>
                </a:cxn>
                <a:cxn ang="0">
                  <a:pos x="76" y="13"/>
                </a:cxn>
                <a:cxn ang="0">
                  <a:pos x="89" y="21"/>
                </a:cxn>
                <a:cxn ang="0">
                  <a:pos x="99" y="32"/>
                </a:cxn>
                <a:cxn ang="0">
                  <a:pos x="106" y="46"/>
                </a:cxn>
                <a:cxn ang="0">
                  <a:pos x="25" y="109"/>
                </a:cxn>
                <a:cxn ang="0">
                  <a:pos x="42" y="117"/>
                </a:cxn>
                <a:cxn ang="0">
                  <a:pos x="60" y="120"/>
                </a:cxn>
                <a:cxn ang="0">
                  <a:pos x="77" y="117"/>
                </a:cxn>
                <a:cxn ang="0">
                  <a:pos x="91" y="111"/>
                </a:cxn>
                <a:cxn ang="0">
                  <a:pos x="85" y="102"/>
                </a:cxn>
                <a:cxn ang="0">
                  <a:pos x="69" y="108"/>
                </a:cxn>
                <a:cxn ang="0">
                  <a:pos x="52" y="108"/>
                </a:cxn>
                <a:cxn ang="0">
                  <a:pos x="38" y="104"/>
                </a:cxn>
                <a:cxn ang="0">
                  <a:pos x="25" y="109"/>
                </a:cxn>
                <a:cxn ang="0">
                  <a:pos x="112" y="88"/>
                </a:cxn>
                <a:cxn ang="0">
                  <a:pos x="118" y="73"/>
                </a:cxn>
                <a:cxn ang="0">
                  <a:pos x="108" y="64"/>
                </a:cxn>
                <a:cxn ang="0">
                  <a:pos x="104" y="82"/>
                </a:cxn>
                <a:cxn ang="0">
                  <a:pos x="92" y="95"/>
                </a:cxn>
              </a:cxnLst>
              <a:rect l="0" t="0" r="r" b="b"/>
              <a:pathLst>
                <a:path w="119" h="120">
                  <a:moveTo>
                    <a:pt x="117" y="46"/>
                  </a:moveTo>
                  <a:lnTo>
                    <a:pt x="115" y="37"/>
                  </a:lnTo>
                  <a:lnTo>
                    <a:pt x="109" y="28"/>
                  </a:lnTo>
                  <a:lnTo>
                    <a:pt x="104" y="20"/>
                  </a:lnTo>
                  <a:lnTo>
                    <a:pt x="97" y="13"/>
                  </a:lnTo>
                  <a:lnTo>
                    <a:pt x="89" y="7"/>
                  </a:lnTo>
                  <a:lnTo>
                    <a:pt x="80" y="3"/>
                  </a:lnTo>
                  <a:lnTo>
                    <a:pt x="70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2" y="3"/>
                  </a:lnTo>
                  <a:lnTo>
                    <a:pt x="36" y="5"/>
                  </a:lnTo>
                  <a:lnTo>
                    <a:pt x="26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5" y="37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2" y="77"/>
                  </a:lnTo>
                  <a:lnTo>
                    <a:pt x="6" y="85"/>
                  </a:lnTo>
                  <a:lnTo>
                    <a:pt x="10" y="93"/>
                  </a:lnTo>
                  <a:lnTo>
                    <a:pt x="18" y="85"/>
                  </a:lnTo>
                  <a:lnTo>
                    <a:pt x="15" y="79"/>
                  </a:lnTo>
                  <a:lnTo>
                    <a:pt x="13" y="73"/>
                  </a:lnTo>
                  <a:lnTo>
                    <a:pt x="11" y="67"/>
                  </a:lnTo>
                  <a:lnTo>
                    <a:pt x="10" y="59"/>
                  </a:lnTo>
                  <a:lnTo>
                    <a:pt x="11" y="50"/>
                  </a:lnTo>
                  <a:lnTo>
                    <a:pt x="15" y="41"/>
                  </a:lnTo>
                  <a:lnTo>
                    <a:pt x="19" y="32"/>
                  </a:lnTo>
                  <a:lnTo>
                    <a:pt x="25" y="25"/>
                  </a:lnTo>
                  <a:lnTo>
                    <a:pt x="32" y="19"/>
                  </a:lnTo>
                  <a:lnTo>
                    <a:pt x="41" y="14"/>
                  </a:lnTo>
                  <a:lnTo>
                    <a:pt x="50" y="12"/>
                  </a:lnTo>
                  <a:lnTo>
                    <a:pt x="60" y="11"/>
                  </a:lnTo>
                  <a:lnTo>
                    <a:pt x="68" y="12"/>
                  </a:lnTo>
                  <a:lnTo>
                    <a:pt x="76" y="13"/>
                  </a:lnTo>
                  <a:lnTo>
                    <a:pt x="82" y="16"/>
                  </a:lnTo>
                  <a:lnTo>
                    <a:pt x="89" y="21"/>
                  </a:lnTo>
                  <a:lnTo>
                    <a:pt x="95" y="25"/>
                  </a:lnTo>
                  <a:lnTo>
                    <a:pt x="99" y="32"/>
                  </a:lnTo>
                  <a:lnTo>
                    <a:pt x="104" y="39"/>
                  </a:lnTo>
                  <a:lnTo>
                    <a:pt x="106" y="46"/>
                  </a:lnTo>
                  <a:lnTo>
                    <a:pt x="117" y="46"/>
                  </a:lnTo>
                  <a:close/>
                  <a:moveTo>
                    <a:pt x="25" y="109"/>
                  </a:moveTo>
                  <a:lnTo>
                    <a:pt x="33" y="113"/>
                  </a:lnTo>
                  <a:lnTo>
                    <a:pt x="42" y="117"/>
                  </a:lnTo>
                  <a:lnTo>
                    <a:pt x="50" y="119"/>
                  </a:lnTo>
                  <a:lnTo>
                    <a:pt x="60" y="120"/>
                  </a:lnTo>
                  <a:lnTo>
                    <a:pt x="68" y="119"/>
                  </a:lnTo>
                  <a:lnTo>
                    <a:pt x="77" y="117"/>
                  </a:lnTo>
                  <a:lnTo>
                    <a:pt x="83" y="114"/>
                  </a:lnTo>
                  <a:lnTo>
                    <a:pt x="91" y="111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7" y="105"/>
                  </a:lnTo>
                  <a:lnTo>
                    <a:pt x="69" y="108"/>
                  </a:lnTo>
                  <a:lnTo>
                    <a:pt x="60" y="109"/>
                  </a:lnTo>
                  <a:lnTo>
                    <a:pt x="52" y="108"/>
                  </a:lnTo>
                  <a:lnTo>
                    <a:pt x="45" y="106"/>
                  </a:lnTo>
                  <a:lnTo>
                    <a:pt x="38" y="104"/>
                  </a:lnTo>
                  <a:lnTo>
                    <a:pt x="33" y="101"/>
                  </a:lnTo>
                  <a:lnTo>
                    <a:pt x="25" y="109"/>
                  </a:lnTo>
                  <a:close/>
                  <a:moveTo>
                    <a:pt x="107" y="95"/>
                  </a:moveTo>
                  <a:lnTo>
                    <a:pt x="112" y="88"/>
                  </a:lnTo>
                  <a:lnTo>
                    <a:pt x="116" y="81"/>
                  </a:lnTo>
                  <a:lnTo>
                    <a:pt x="118" y="73"/>
                  </a:lnTo>
                  <a:lnTo>
                    <a:pt x="119" y="64"/>
                  </a:lnTo>
                  <a:lnTo>
                    <a:pt x="108" y="64"/>
                  </a:lnTo>
                  <a:lnTo>
                    <a:pt x="107" y="73"/>
                  </a:lnTo>
                  <a:lnTo>
                    <a:pt x="104" y="82"/>
                  </a:lnTo>
                  <a:lnTo>
                    <a:pt x="99" y="88"/>
                  </a:lnTo>
                  <a:lnTo>
                    <a:pt x="92" y="95"/>
                  </a:lnTo>
                  <a:lnTo>
                    <a:pt x="107" y="95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4" name="Freeform 176"/>
            <p:cNvSpPr>
              <a:spLocks noEditPoints="1"/>
            </p:cNvSpPr>
            <p:nvPr/>
          </p:nvSpPr>
          <p:spPr bwMode="auto">
            <a:xfrm>
              <a:off x="601635" y="3144835"/>
              <a:ext cx="42865" cy="42866"/>
            </a:xfrm>
            <a:custGeom>
              <a:avLst/>
              <a:gdLst/>
              <a:ahLst/>
              <a:cxnLst>
                <a:cxn ang="0">
                  <a:pos x="103" y="33"/>
                </a:cxn>
                <a:cxn ang="0">
                  <a:pos x="93" y="18"/>
                </a:cxn>
                <a:cxn ang="0">
                  <a:pos x="80" y="7"/>
                </a:cxn>
                <a:cxn ang="0">
                  <a:pos x="63" y="1"/>
                </a:cxn>
                <a:cxn ang="0">
                  <a:pos x="43" y="1"/>
                </a:cxn>
                <a:cxn ang="0">
                  <a:pos x="23" y="9"/>
                </a:cxn>
                <a:cxn ang="0">
                  <a:pos x="9" y="24"/>
                </a:cxn>
                <a:cxn ang="0">
                  <a:pos x="0" y="44"/>
                </a:cxn>
                <a:cxn ang="0">
                  <a:pos x="0" y="63"/>
                </a:cxn>
                <a:cxn ang="0">
                  <a:pos x="4" y="78"/>
                </a:cxn>
                <a:cxn ang="0">
                  <a:pos x="16" y="76"/>
                </a:cxn>
                <a:cxn ang="0">
                  <a:pos x="11" y="65"/>
                </a:cxn>
                <a:cxn ang="0">
                  <a:pos x="10" y="54"/>
                </a:cxn>
                <a:cxn ang="0">
                  <a:pos x="13" y="37"/>
                </a:cxn>
                <a:cxn ang="0">
                  <a:pos x="22" y="24"/>
                </a:cxn>
                <a:cxn ang="0">
                  <a:pos x="37" y="15"/>
                </a:cxn>
                <a:cxn ang="0">
                  <a:pos x="54" y="11"/>
                </a:cxn>
                <a:cxn ang="0">
                  <a:pos x="67" y="14"/>
                </a:cxn>
                <a:cxn ang="0">
                  <a:pos x="79" y="19"/>
                </a:cxn>
                <a:cxn ang="0">
                  <a:pos x="89" y="28"/>
                </a:cxn>
                <a:cxn ang="0">
                  <a:pos x="94" y="41"/>
                </a:cxn>
                <a:cxn ang="0">
                  <a:pos x="23" y="99"/>
                </a:cxn>
                <a:cxn ang="0">
                  <a:pos x="37" y="107"/>
                </a:cxn>
                <a:cxn ang="0">
                  <a:pos x="54" y="109"/>
                </a:cxn>
                <a:cxn ang="0">
                  <a:pos x="71" y="106"/>
                </a:cxn>
                <a:cxn ang="0">
                  <a:pos x="85" y="99"/>
                </a:cxn>
                <a:cxn ang="0">
                  <a:pos x="94" y="90"/>
                </a:cxn>
                <a:cxn ang="0">
                  <a:pos x="103" y="76"/>
                </a:cxn>
                <a:cxn ang="0">
                  <a:pos x="108" y="59"/>
                </a:cxn>
                <a:cxn ang="0">
                  <a:pos x="95" y="67"/>
                </a:cxn>
                <a:cxn ang="0">
                  <a:pos x="89" y="81"/>
                </a:cxn>
                <a:cxn ang="0">
                  <a:pos x="76" y="91"/>
                </a:cxn>
                <a:cxn ang="0">
                  <a:pos x="62" y="97"/>
                </a:cxn>
                <a:cxn ang="0">
                  <a:pos x="47" y="98"/>
                </a:cxn>
                <a:cxn ang="0">
                  <a:pos x="36" y="95"/>
                </a:cxn>
                <a:cxn ang="0">
                  <a:pos x="23" y="99"/>
                </a:cxn>
              </a:cxnLst>
              <a:rect l="0" t="0" r="r" b="b"/>
              <a:pathLst>
                <a:path w="108" h="109">
                  <a:moveTo>
                    <a:pt x="106" y="41"/>
                  </a:moveTo>
                  <a:lnTo>
                    <a:pt x="103" y="33"/>
                  </a:lnTo>
                  <a:lnTo>
                    <a:pt x="99" y="25"/>
                  </a:lnTo>
                  <a:lnTo>
                    <a:pt x="93" y="18"/>
                  </a:lnTo>
                  <a:lnTo>
                    <a:pt x="86" y="11"/>
                  </a:lnTo>
                  <a:lnTo>
                    <a:pt x="80" y="7"/>
                  </a:lnTo>
                  <a:lnTo>
                    <a:pt x="72" y="4"/>
                  </a:lnTo>
                  <a:lnTo>
                    <a:pt x="63" y="1"/>
                  </a:lnTo>
                  <a:lnTo>
                    <a:pt x="54" y="0"/>
                  </a:lnTo>
                  <a:lnTo>
                    <a:pt x="43" y="1"/>
                  </a:lnTo>
                  <a:lnTo>
                    <a:pt x="32" y="5"/>
                  </a:lnTo>
                  <a:lnTo>
                    <a:pt x="23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3" y="34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0"/>
                  </a:lnTo>
                  <a:lnTo>
                    <a:pt x="4" y="78"/>
                  </a:lnTo>
                  <a:lnTo>
                    <a:pt x="8" y="85"/>
                  </a:lnTo>
                  <a:lnTo>
                    <a:pt x="16" y="76"/>
                  </a:lnTo>
                  <a:lnTo>
                    <a:pt x="13" y="71"/>
                  </a:lnTo>
                  <a:lnTo>
                    <a:pt x="11" y="65"/>
                  </a:lnTo>
                  <a:lnTo>
                    <a:pt x="11" y="61"/>
                  </a:lnTo>
                  <a:lnTo>
                    <a:pt x="10" y="54"/>
                  </a:lnTo>
                  <a:lnTo>
                    <a:pt x="11" y="46"/>
                  </a:lnTo>
                  <a:lnTo>
                    <a:pt x="13" y="37"/>
                  </a:lnTo>
                  <a:lnTo>
                    <a:pt x="18" y="31"/>
                  </a:lnTo>
                  <a:lnTo>
                    <a:pt x="22" y="24"/>
                  </a:lnTo>
                  <a:lnTo>
                    <a:pt x="29" y="18"/>
                  </a:lnTo>
                  <a:lnTo>
                    <a:pt x="37" y="15"/>
                  </a:lnTo>
                  <a:lnTo>
                    <a:pt x="45" y="13"/>
                  </a:lnTo>
                  <a:lnTo>
                    <a:pt x="54" y="11"/>
                  </a:lnTo>
                  <a:lnTo>
                    <a:pt x="61" y="11"/>
                  </a:lnTo>
                  <a:lnTo>
                    <a:pt x="67" y="14"/>
                  </a:lnTo>
                  <a:lnTo>
                    <a:pt x="73" y="16"/>
                  </a:lnTo>
                  <a:lnTo>
                    <a:pt x="79" y="19"/>
                  </a:lnTo>
                  <a:lnTo>
                    <a:pt x="84" y="24"/>
                  </a:lnTo>
                  <a:lnTo>
                    <a:pt x="89" y="28"/>
                  </a:lnTo>
                  <a:lnTo>
                    <a:pt x="92" y="35"/>
                  </a:lnTo>
                  <a:lnTo>
                    <a:pt x="94" y="41"/>
                  </a:lnTo>
                  <a:lnTo>
                    <a:pt x="106" y="41"/>
                  </a:lnTo>
                  <a:close/>
                  <a:moveTo>
                    <a:pt x="23" y="99"/>
                  </a:moveTo>
                  <a:lnTo>
                    <a:pt x="30" y="104"/>
                  </a:lnTo>
                  <a:lnTo>
                    <a:pt x="37" y="107"/>
                  </a:lnTo>
                  <a:lnTo>
                    <a:pt x="45" y="108"/>
                  </a:lnTo>
                  <a:lnTo>
                    <a:pt x="54" y="109"/>
                  </a:lnTo>
                  <a:lnTo>
                    <a:pt x="62" y="108"/>
                  </a:lnTo>
                  <a:lnTo>
                    <a:pt x="71" y="106"/>
                  </a:lnTo>
                  <a:lnTo>
                    <a:pt x="77" y="104"/>
                  </a:lnTo>
                  <a:lnTo>
                    <a:pt x="85" y="99"/>
                  </a:lnTo>
                  <a:lnTo>
                    <a:pt x="85" y="90"/>
                  </a:lnTo>
                  <a:lnTo>
                    <a:pt x="94" y="90"/>
                  </a:lnTo>
                  <a:lnTo>
                    <a:pt x="100" y="83"/>
                  </a:lnTo>
                  <a:lnTo>
                    <a:pt x="103" y="76"/>
                  </a:lnTo>
                  <a:lnTo>
                    <a:pt x="107" y="68"/>
                  </a:lnTo>
                  <a:lnTo>
                    <a:pt x="108" y="59"/>
                  </a:lnTo>
                  <a:lnTo>
                    <a:pt x="97" y="59"/>
                  </a:lnTo>
                  <a:lnTo>
                    <a:pt x="95" y="67"/>
                  </a:lnTo>
                  <a:lnTo>
                    <a:pt x="92" y="74"/>
                  </a:lnTo>
                  <a:lnTo>
                    <a:pt x="89" y="81"/>
                  </a:lnTo>
                  <a:lnTo>
                    <a:pt x="83" y="87"/>
                  </a:lnTo>
                  <a:lnTo>
                    <a:pt x="76" y="91"/>
                  </a:lnTo>
                  <a:lnTo>
                    <a:pt x="70" y="95"/>
                  </a:lnTo>
                  <a:lnTo>
                    <a:pt x="62" y="97"/>
                  </a:lnTo>
                  <a:lnTo>
                    <a:pt x="54" y="98"/>
                  </a:lnTo>
                  <a:lnTo>
                    <a:pt x="47" y="98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0" y="91"/>
                  </a:lnTo>
                  <a:lnTo>
                    <a:pt x="23" y="99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5" name="Freeform 177"/>
            <p:cNvSpPr>
              <a:spLocks noEditPoints="1"/>
            </p:cNvSpPr>
            <p:nvPr/>
          </p:nvSpPr>
          <p:spPr bwMode="auto">
            <a:xfrm>
              <a:off x="603223" y="3146423"/>
              <a:ext cx="38102" cy="39691"/>
            </a:xfrm>
            <a:custGeom>
              <a:avLst/>
              <a:gdLst/>
              <a:ahLst/>
              <a:cxnLst>
                <a:cxn ang="0">
                  <a:pos x="94" y="28"/>
                </a:cxn>
                <a:cxn ang="0">
                  <a:pos x="85" y="14"/>
                </a:cxn>
                <a:cxn ang="0">
                  <a:pos x="72" y="5"/>
                </a:cxn>
                <a:cxn ang="0">
                  <a:pos x="58" y="1"/>
                </a:cxn>
                <a:cxn ang="0">
                  <a:pos x="40" y="1"/>
                </a:cxn>
                <a:cxn ang="0">
                  <a:pos x="22" y="8"/>
                </a:cxn>
                <a:cxn ang="0">
                  <a:pos x="9" y="21"/>
                </a:cxn>
                <a:cxn ang="0">
                  <a:pos x="1" y="39"/>
                </a:cxn>
                <a:cxn ang="0">
                  <a:pos x="1" y="56"/>
                </a:cxn>
                <a:cxn ang="0">
                  <a:pos x="5" y="68"/>
                </a:cxn>
                <a:cxn ang="0">
                  <a:pos x="16" y="66"/>
                </a:cxn>
                <a:cxn ang="0">
                  <a:pos x="12" y="48"/>
                </a:cxn>
                <a:cxn ang="0">
                  <a:pos x="15" y="34"/>
                </a:cxn>
                <a:cxn ang="0">
                  <a:pos x="23" y="22"/>
                </a:cxn>
                <a:cxn ang="0">
                  <a:pos x="35" y="13"/>
                </a:cxn>
                <a:cxn ang="0">
                  <a:pos x="50" y="11"/>
                </a:cxn>
                <a:cxn ang="0">
                  <a:pos x="61" y="12"/>
                </a:cxn>
                <a:cxn ang="0">
                  <a:pos x="71" y="18"/>
                </a:cxn>
                <a:cxn ang="0">
                  <a:pos x="79" y="25"/>
                </a:cxn>
                <a:cxn ang="0">
                  <a:pos x="85" y="35"/>
                </a:cxn>
                <a:cxn ang="0">
                  <a:pos x="23" y="90"/>
                </a:cxn>
                <a:cxn ang="0">
                  <a:pos x="35" y="95"/>
                </a:cxn>
                <a:cxn ang="0">
                  <a:pos x="50" y="98"/>
                </a:cxn>
                <a:cxn ang="0">
                  <a:pos x="67" y="94"/>
                </a:cxn>
                <a:cxn ang="0">
                  <a:pos x="81" y="86"/>
                </a:cxn>
                <a:cxn ang="0">
                  <a:pos x="82" y="84"/>
                </a:cxn>
                <a:cxn ang="0">
                  <a:pos x="94" y="71"/>
                </a:cxn>
                <a:cxn ang="0">
                  <a:pos x="98" y="53"/>
                </a:cxn>
                <a:cxn ang="0">
                  <a:pos x="86" y="59"/>
                </a:cxn>
                <a:cxn ang="0">
                  <a:pos x="80" y="72"/>
                </a:cxn>
                <a:cxn ang="0">
                  <a:pos x="70" y="81"/>
                </a:cxn>
                <a:cxn ang="0">
                  <a:pos x="57" y="86"/>
                </a:cxn>
                <a:cxn ang="0">
                  <a:pos x="44" y="86"/>
                </a:cxn>
                <a:cxn ang="0">
                  <a:pos x="35" y="84"/>
                </a:cxn>
                <a:cxn ang="0">
                  <a:pos x="23" y="90"/>
                </a:cxn>
              </a:cxnLst>
              <a:rect l="0" t="0" r="r" b="b"/>
              <a:pathLst>
                <a:path w="98" h="98">
                  <a:moveTo>
                    <a:pt x="96" y="35"/>
                  </a:moveTo>
                  <a:lnTo>
                    <a:pt x="94" y="28"/>
                  </a:lnTo>
                  <a:lnTo>
                    <a:pt x="89" y="21"/>
                  </a:lnTo>
                  <a:lnTo>
                    <a:pt x="85" y="14"/>
                  </a:lnTo>
                  <a:lnTo>
                    <a:pt x="79" y="10"/>
                  </a:lnTo>
                  <a:lnTo>
                    <a:pt x="72" y="5"/>
                  </a:lnTo>
                  <a:lnTo>
                    <a:pt x="66" y="2"/>
                  </a:lnTo>
                  <a:lnTo>
                    <a:pt x="58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2" y="8"/>
                  </a:lnTo>
                  <a:lnTo>
                    <a:pt x="15" y="14"/>
                  </a:lnTo>
                  <a:lnTo>
                    <a:pt x="9" y="21"/>
                  </a:lnTo>
                  <a:lnTo>
                    <a:pt x="5" y="30"/>
                  </a:lnTo>
                  <a:lnTo>
                    <a:pt x="1" y="39"/>
                  </a:lnTo>
                  <a:lnTo>
                    <a:pt x="0" y="48"/>
                  </a:lnTo>
                  <a:lnTo>
                    <a:pt x="1" y="56"/>
                  </a:lnTo>
                  <a:lnTo>
                    <a:pt x="3" y="62"/>
                  </a:lnTo>
                  <a:lnTo>
                    <a:pt x="5" y="68"/>
                  </a:lnTo>
                  <a:lnTo>
                    <a:pt x="8" y="74"/>
                  </a:lnTo>
                  <a:lnTo>
                    <a:pt x="16" y="66"/>
                  </a:lnTo>
                  <a:lnTo>
                    <a:pt x="13" y="58"/>
                  </a:lnTo>
                  <a:lnTo>
                    <a:pt x="12" y="48"/>
                  </a:lnTo>
                  <a:lnTo>
                    <a:pt x="13" y="41"/>
                  </a:lnTo>
                  <a:lnTo>
                    <a:pt x="15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2" y="11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61" y="12"/>
                  </a:lnTo>
                  <a:lnTo>
                    <a:pt x="67" y="14"/>
                  </a:lnTo>
                  <a:lnTo>
                    <a:pt x="71" y="18"/>
                  </a:lnTo>
                  <a:lnTo>
                    <a:pt x="76" y="21"/>
                  </a:lnTo>
                  <a:lnTo>
                    <a:pt x="79" y="25"/>
                  </a:lnTo>
                  <a:lnTo>
                    <a:pt x="82" y="29"/>
                  </a:lnTo>
                  <a:lnTo>
                    <a:pt x="85" y="35"/>
                  </a:lnTo>
                  <a:lnTo>
                    <a:pt x="96" y="35"/>
                  </a:lnTo>
                  <a:close/>
                  <a:moveTo>
                    <a:pt x="23" y="90"/>
                  </a:moveTo>
                  <a:lnTo>
                    <a:pt x="28" y="93"/>
                  </a:lnTo>
                  <a:lnTo>
                    <a:pt x="35" y="95"/>
                  </a:lnTo>
                  <a:lnTo>
                    <a:pt x="42" y="97"/>
                  </a:lnTo>
                  <a:lnTo>
                    <a:pt x="50" y="98"/>
                  </a:lnTo>
                  <a:lnTo>
                    <a:pt x="59" y="97"/>
                  </a:lnTo>
                  <a:lnTo>
                    <a:pt x="67" y="94"/>
                  </a:lnTo>
                  <a:lnTo>
                    <a:pt x="75" y="91"/>
                  </a:lnTo>
                  <a:lnTo>
                    <a:pt x="81" y="86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9" y="77"/>
                  </a:lnTo>
                  <a:lnTo>
                    <a:pt x="94" y="71"/>
                  </a:lnTo>
                  <a:lnTo>
                    <a:pt x="97" y="62"/>
                  </a:lnTo>
                  <a:lnTo>
                    <a:pt x="98" y="53"/>
                  </a:lnTo>
                  <a:lnTo>
                    <a:pt x="87" y="53"/>
                  </a:lnTo>
                  <a:lnTo>
                    <a:pt x="86" y="59"/>
                  </a:lnTo>
                  <a:lnTo>
                    <a:pt x="84" y="66"/>
                  </a:lnTo>
                  <a:lnTo>
                    <a:pt x="80" y="72"/>
                  </a:lnTo>
                  <a:lnTo>
                    <a:pt x="75" y="76"/>
                  </a:lnTo>
                  <a:lnTo>
                    <a:pt x="70" y="81"/>
                  </a:lnTo>
                  <a:lnTo>
                    <a:pt x="63" y="84"/>
                  </a:lnTo>
                  <a:lnTo>
                    <a:pt x="57" y="86"/>
                  </a:lnTo>
                  <a:lnTo>
                    <a:pt x="50" y="86"/>
                  </a:lnTo>
                  <a:lnTo>
                    <a:pt x="44" y="86"/>
                  </a:lnTo>
                  <a:lnTo>
                    <a:pt x="40" y="85"/>
                  </a:lnTo>
                  <a:lnTo>
                    <a:pt x="35" y="84"/>
                  </a:lnTo>
                  <a:lnTo>
                    <a:pt x="31" y="82"/>
                  </a:lnTo>
                  <a:lnTo>
                    <a:pt x="23" y="90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6" name="Freeform 178"/>
            <p:cNvSpPr>
              <a:spLocks noEditPoints="1"/>
            </p:cNvSpPr>
            <p:nvPr/>
          </p:nvSpPr>
          <p:spPr bwMode="auto">
            <a:xfrm>
              <a:off x="604811" y="3149598"/>
              <a:ext cx="34927" cy="33340"/>
            </a:xfrm>
            <a:custGeom>
              <a:avLst/>
              <a:gdLst/>
              <a:ahLst/>
              <a:cxnLst>
                <a:cxn ang="0">
                  <a:pos x="82" y="24"/>
                </a:cxn>
                <a:cxn ang="0">
                  <a:pos x="74" y="13"/>
                </a:cxn>
                <a:cxn ang="0">
                  <a:pos x="63" y="5"/>
                </a:cxn>
                <a:cxn ang="0">
                  <a:pos x="51" y="0"/>
                </a:cxn>
                <a:cxn ang="0">
                  <a:pos x="35" y="2"/>
                </a:cxn>
                <a:cxn ang="0">
                  <a:pos x="19" y="7"/>
                </a:cxn>
                <a:cxn ang="0">
                  <a:pos x="8" y="20"/>
                </a:cxn>
                <a:cxn ang="0">
                  <a:pos x="1" y="35"/>
                </a:cxn>
                <a:cxn ang="0">
                  <a:pos x="1" y="50"/>
                </a:cxn>
                <a:cxn ang="0">
                  <a:pos x="3" y="60"/>
                </a:cxn>
                <a:cxn ang="0">
                  <a:pos x="13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20" y="21"/>
                </a:cxn>
                <a:cxn ang="0">
                  <a:pos x="31" y="14"/>
                </a:cxn>
                <a:cxn ang="0">
                  <a:pos x="44" y="11"/>
                </a:cxn>
                <a:cxn ang="0">
                  <a:pos x="53" y="13"/>
                </a:cxn>
                <a:cxn ang="0">
                  <a:pos x="61" y="16"/>
                </a:cxn>
                <a:cxn ang="0">
                  <a:pos x="67" y="22"/>
                </a:cxn>
                <a:cxn ang="0">
                  <a:pos x="73" y="30"/>
                </a:cxn>
                <a:cxn ang="0">
                  <a:pos x="20" y="80"/>
                </a:cxn>
                <a:cxn ang="0">
                  <a:pos x="31" y="86"/>
                </a:cxn>
                <a:cxn ang="0">
                  <a:pos x="44" y="87"/>
                </a:cxn>
                <a:cxn ang="0">
                  <a:pos x="60" y="84"/>
                </a:cxn>
                <a:cxn ang="0">
                  <a:pos x="73" y="76"/>
                </a:cxn>
                <a:cxn ang="0">
                  <a:pos x="82" y="63"/>
                </a:cxn>
                <a:cxn ang="0">
                  <a:pos x="87" y="48"/>
                </a:cxn>
                <a:cxn ang="0">
                  <a:pos x="74" y="53"/>
                </a:cxn>
                <a:cxn ang="0">
                  <a:pos x="70" y="63"/>
                </a:cxn>
                <a:cxn ang="0">
                  <a:pos x="61" y="71"/>
                </a:cxn>
                <a:cxn ang="0">
                  <a:pos x="49" y="76"/>
                </a:cxn>
                <a:cxn ang="0">
                  <a:pos x="36" y="75"/>
                </a:cxn>
                <a:cxn ang="0">
                  <a:pos x="20" y="80"/>
                </a:cxn>
              </a:cxnLst>
              <a:rect l="0" t="0" r="r" b="b"/>
              <a:pathLst>
                <a:path w="87" h="87">
                  <a:moveTo>
                    <a:pt x="84" y="30"/>
                  </a:moveTo>
                  <a:lnTo>
                    <a:pt x="82" y="24"/>
                  </a:lnTo>
                  <a:lnTo>
                    <a:pt x="79" y="17"/>
                  </a:lnTo>
                  <a:lnTo>
                    <a:pt x="74" y="13"/>
                  </a:lnTo>
                  <a:lnTo>
                    <a:pt x="69" y="8"/>
                  </a:lnTo>
                  <a:lnTo>
                    <a:pt x="63" y="5"/>
                  </a:lnTo>
                  <a:lnTo>
                    <a:pt x="57" y="3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5" y="2"/>
                  </a:lnTo>
                  <a:lnTo>
                    <a:pt x="27" y="4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8" y="20"/>
                  </a:lnTo>
                  <a:lnTo>
                    <a:pt x="3" y="26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0"/>
                  </a:lnTo>
                  <a:lnTo>
                    <a:pt x="1" y="54"/>
                  </a:lnTo>
                  <a:lnTo>
                    <a:pt x="3" y="60"/>
                  </a:lnTo>
                  <a:lnTo>
                    <a:pt x="6" y="65"/>
                  </a:lnTo>
                  <a:lnTo>
                    <a:pt x="13" y="57"/>
                  </a:lnTo>
                  <a:lnTo>
                    <a:pt x="11" y="51"/>
                  </a:lnTo>
                  <a:lnTo>
                    <a:pt x="11" y="43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0" y="21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7" y="12"/>
                  </a:lnTo>
                  <a:lnTo>
                    <a:pt x="44" y="11"/>
                  </a:lnTo>
                  <a:lnTo>
                    <a:pt x="48" y="12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1" y="16"/>
                  </a:lnTo>
                  <a:lnTo>
                    <a:pt x="65" y="18"/>
                  </a:lnTo>
                  <a:lnTo>
                    <a:pt x="67" y="22"/>
                  </a:lnTo>
                  <a:lnTo>
                    <a:pt x="71" y="25"/>
                  </a:lnTo>
                  <a:lnTo>
                    <a:pt x="73" y="30"/>
                  </a:lnTo>
                  <a:lnTo>
                    <a:pt x="84" y="30"/>
                  </a:lnTo>
                  <a:close/>
                  <a:moveTo>
                    <a:pt x="20" y="80"/>
                  </a:moveTo>
                  <a:lnTo>
                    <a:pt x="26" y="84"/>
                  </a:lnTo>
                  <a:lnTo>
                    <a:pt x="31" y="86"/>
                  </a:lnTo>
                  <a:lnTo>
                    <a:pt x="37" y="87"/>
                  </a:lnTo>
                  <a:lnTo>
                    <a:pt x="44" y="87"/>
                  </a:lnTo>
                  <a:lnTo>
                    <a:pt x="52" y="86"/>
                  </a:lnTo>
                  <a:lnTo>
                    <a:pt x="60" y="84"/>
                  </a:lnTo>
                  <a:lnTo>
                    <a:pt x="66" y="80"/>
                  </a:lnTo>
                  <a:lnTo>
                    <a:pt x="73" y="76"/>
                  </a:lnTo>
                  <a:lnTo>
                    <a:pt x="79" y="70"/>
                  </a:lnTo>
                  <a:lnTo>
                    <a:pt x="82" y="63"/>
                  </a:lnTo>
                  <a:lnTo>
                    <a:pt x="85" y="56"/>
                  </a:lnTo>
                  <a:lnTo>
                    <a:pt x="87" y="48"/>
                  </a:lnTo>
                  <a:lnTo>
                    <a:pt x="75" y="48"/>
                  </a:lnTo>
                  <a:lnTo>
                    <a:pt x="74" y="53"/>
                  </a:lnTo>
                  <a:lnTo>
                    <a:pt x="72" y="59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1" y="71"/>
                  </a:lnTo>
                  <a:lnTo>
                    <a:pt x="55" y="74"/>
                  </a:lnTo>
                  <a:lnTo>
                    <a:pt x="49" y="76"/>
                  </a:lnTo>
                  <a:lnTo>
                    <a:pt x="44" y="76"/>
                  </a:lnTo>
                  <a:lnTo>
                    <a:pt x="36" y="75"/>
                  </a:lnTo>
                  <a:lnTo>
                    <a:pt x="28" y="72"/>
                  </a:lnTo>
                  <a:lnTo>
                    <a:pt x="20" y="80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7" name="Freeform 179"/>
            <p:cNvSpPr>
              <a:spLocks noEditPoints="1"/>
            </p:cNvSpPr>
            <p:nvPr/>
          </p:nvSpPr>
          <p:spPr bwMode="auto">
            <a:xfrm>
              <a:off x="607986" y="3151186"/>
              <a:ext cx="28576" cy="30165"/>
            </a:xfrm>
            <a:custGeom>
              <a:avLst/>
              <a:gdLst/>
              <a:ahLst/>
              <a:cxnLst>
                <a:cxn ang="0">
                  <a:pos x="73" y="24"/>
                </a:cxn>
                <a:cxn ang="0">
                  <a:pos x="70" y="18"/>
                </a:cxn>
                <a:cxn ang="0">
                  <a:pos x="67" y="14"/>
                </a:cxn>
                <a:cxn ang="0">
                  <a:pos x="64" y="10"/>
                </a:cxn>
                <a:cxn ang="0">
                  <a:pos x="59" y="7"/>
                </a:cxn>
                <a:cxn ang="0">
                  <a:pos x="55" y="3"/>
                </a:cxn>
                <a:cxn ang="0">
                  <a:pos x="49" y="1"/>
                </a:cxn>
                <a:cxn ang="0">
                  <a:pos x="43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23" y="2"/>
                </a:cxn>
                <a:cxn ang="0">
                  <a:pos x="16" y="6"/>
                </a:cxn>
                <a:cxn ang="0">
                  <a:pos x="11" y="11"/>
                </a:cxn>
                <a:cxn ang="0">
                  <a:pos x="6" y="17"/>
                </a:cxn>
                <a:cxn ang="0">
                  <a:pos x="3" y="23"/>
                </a:cxn>
                <a:cxn ang="0">
                  <a:pos x="1" y="30"/>
                </a:cxn>
                <a:cxn ang="0">
                  <a:pos x="0" y="37"/>
                </a:cxn>
                <a:cxn ang="0">
                  <a:pos x="1" y="47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11" y="43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3" y="27"/>
                </a:cxn>
                <a:cxn ang="0">
                  <a:pos x="15" y="23"/>
                </a:cxn>
                <a:cxn ang="0">
                  <a:pos x="19" y="18"/>
                </a:cxn>
                <a:cxn ang="0">
                  <a:pos x="22" y="15"/>
                </a:cxn>
                <a:cxn ang="0">
                  <a:pos x="27" y="12"/>
                </a:cxn>
                <a:cxn ang="0">
                  <a:pos x="32" y="11"/>
                </a:cxn>
                <a:cxn ang="0">
                  <a:pos x="38" y="10"/>
                </a:cxn>
                <a:cxn ang="0">
                  <a:pos x="45" y="11"/>
                </a:cxn>
                <a:cxn ang="0">
                  <a:pos x="51" y="15"/>
                </a:cxn>
                <a:cxn ang="0">
                  <a:pos x="57" y="18"/>
                </a:cxn>
                <a:cxn ang="0">
                  <a:pos x="60" y="24"/>
                </a:cxn>
                <a:cxn ang="0">
                  <a:pos x="73" y="24"/>
                </a:cxn>
                <a:cxn ang="0">
                  <a:pos x="19" y="71"/>
                </a:cxn>
                <a:cxn ang="0">
                  <a:pos x="23" y="73"/>
                </a:cxn>
                <a:cxn ang="0">
                  <a:pos x="28" y="74"/>
                </a:cxn>
                <a:cxn ang="0">
                  <a:pos x="32" y="75"/>
                </a:cxn>
                <a:cxn ang="0">
                  <a:pos x="38" y="75"/>
                </a:cxn>
                <a:cxn ang="0">
                  <a:pos x="45" y="75"/>
                </a:cxn>
                <a:cxn ang="0">
                  <a:pos x="51" y="73"/>
                </a:cxn>
                <a:cxn ang="0">
                  <a:pos x="58" y="70"/>
                </a:cxn>
                <a:cxn ang="0">
                  <a:pos x="63" y="65"/>
                </a:cxn>
                <a:cxn ang="0">
                  <a:pos x="68" y="61"/>
                </a:cxn>
                <a:cxn ang="0">
                  <a:pos x="72" y="55"/>
                </a:cxn>
                <a:cxn ang="0">
                  <a:pos x="74" y="48"/>
                </a:cxn>
                <a:cxn ang="0">
                  <a:pos x="75" y="42"/>
                </a:cxn>
                <a:cxn ang="0">
                  <a:pos x="65" y="42"/>
                </a:cxn>
                <a:cxn ang="0">
                  <a:pos x="64" y="46"/>
                </a:cxn>
                <a:cxn ang="0">
                  <a:pos x="61" y="51"/>
                </a:cxn>
                <a:cxn ang="0">
                  <a:pos x="59" y="55"/>
                </a:cxn>
                <a:cxn ang="0">
                  <a:pos x="56" y="59"/>
                </a:cxn>
                <a:cxn ang="0">
                  <a:pos x="51" y="61"/>
                </a:cxn>
                <a:cxn ang="0">
                  <a:pos x="47" y="63"/>
                </a:cxn>
                <a:cxn ang="0">
                  <a:pos x="42" y="64"/>
                </a:cxn>
                <a:cxn ang="0">
                  <a:pos x="38" y="65"/>
                </a:cxn>
                <a:cxn ang="0">
                  <a:pos x="32" y="64"/>
                </a:cxn>
                <a:cxn ang="0">
                  <a:pos x="27" y="62"/>
                </a:cxn>
                <a:cxn ang="0">
                  <a:pos x="19" y="71"/>
                </a:cxn>
              </a:cxnLst>
              <a:rect l="0" t="0" r="r" b="b"/>
              <a:pathLst>
                <a:path w="75" h="75">
                  <a:moveTo>
                    <a:pt x="73" y="24"/>
                  </a:moveTo>
                  <a:lnTo>
                    <a:pt x="70" y="18"/>
                  </a:lnTo>
                  <a:lnTo>
                    <a:pt x="67" y="14"/>
                  </a:lnTo>
                  <a:lnTo>
                    <a:pt x="64" y="10"/>
                  </a:lnTo>
                  <a:lnTo>
                    <a:pt x="59" y="7"/>
                  </a:lnTo>
                  <a:lnTo>
                    <a:pt x="55" y="3"/>
                  </a:lnTo>
                  <a:lnTo>
                    <a:pt x="49" y="1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6" y="6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7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2" y="47"/>
                  </a:lnTo>
                  <a:lnTo>
                    <a:pt x="11" y="43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3" y="27"/>
                  </a:lnTo>
                  <a:lnTo>
                    <a:pt x="15" y="23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7" y="12"/>
                  </a:lnTo>
                  <a:lnTo>
                    <a:pt x="32" y="11"/>
                  </a:lnTo>
                  <a:lnTo>
                    <a:pt x="38" y="10"/>
                  </a:lnTo>
                  <a:lnTo>
                    <a:pt x="45" y="11"/>
                  </a:lnTo>
                  <a:lnTo>
                    <a:pt x="51" y="15"/>
                  </a:lnTo>
                  <a:lnTo>
                    <a:pt x="57" y="18"/>
                  </a:lnTo>
                  <a:lnTo>
                    <a:pt x="60" y="24"/>
                  </a:lnTo>
                  <a:lnTo>
                    <a:pt x="73" y="24"/>
                  </a:lnTo>
                  <a:close/>
                  <a:moveTo>
                    <a:pt x="19" y="71"/>
                  </a:moveTo>
                  <a:lnTo>
                    <a:pt x="23" y="73"/>
                  </a:lnTo>
                  <a:lnTo>
                    <a:pt x="28" y="74"/>
                  </a:lnTo>
                  <a:lnTo>
                    <a:pt x="32" y="75"/>
                  </a:lnTo>
                  <a:lnTo>
                    <a:pt x="38" y="75"/>
                  </a:lnTo>
                  <a:lnTo>
                    <a:pt x="45" y="75"/>
                  </a:lnTo>
                  <a:lnTo>
                    <a:pt x="51" y="73"/>
                  </a:lnTo>
                  <a:lnTo>
                    <a:pt x="58" y="70"/>
                  </a:lnTo>
                  <a:lnTo>
                    <a:pt x="63" y="65"/>
                  </a:lnTo>
                  <a:lnTo>
                    <a:pt x="68" y="61"/>
                  </a:lnTo>
                  <a:lnTo>
                    <a:pt x="72" y="55"/>
                  </a:lnTo>
                  <a:lnTo>
                    <a:pt x="74" y="48"/>
                  </a:lnTo>
                  <a:lnTo>
                    <a:pt x="75" y="42"/>
                  </a:lnTo>
                  <a:lnTo>
                    <a:pt x="65" y="42"/>
                  </a:lnTo>
                  <a:lnTo>
                    <a:pt x="64" y="46"/>
                  </a:lnTo>
                  <a:lnTo>
                    <a:pt x="61" y="51"/>
                  </a:lnTo>
                  <a:lnTo>
                    <a:pt x="59" y="55"/>
                  </a:lnTo>
                  <a:lnTo>
                    <a:pt x="56" y="59"/>
                  </a:lnTo>
                  <a:lnTo>
                    <a:pt x="51" y="61"/>
                  </a:lnTo>
                  <a:lnTo>
                    <a:pt x="47" y="63"/>
                  </a:lnTo>
                  <a:lnTo>
                    <a:pt x="42" y="64"/>
                  </a:lnTo>
                  <a:lnTo>
                    <a:pt x="38" y="65"/>
                  </a:lnTo>
                  <a:lnTo>
                    <a:pt x="32" y="64"/>
                  </a:lnTo>
                  <a:lnTo>
                    <a:pt x="27" y="62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8" name="Freeform 180"/>
            <p:cNvSpPr>
              <a:spLocks noEditPoints="1"/>
            </p:cNvSpPr>
            <p:nvPr/>
          </p:nvSpPr>
          <p:spPr bwMode="auto">
            <a:xfrm>
              <a:off x="609573" y="3152773"/>
              <a:ext cx="25401" cy="25402"/>
            </a:xfrm>
            <a:custGeom>
              <a:avLst/>
              <a:gdLst/>
              <a:ahLst/>
              <a:cxnLst>
                <a:cxn ang="0">
                  <a:pos x="62" y="19"/>
                </a:cxn>
                <a:cxn ang="0">
                  <a:pos x="60" y="14"/>
                </a:cxn>
                <a:cxn ang="0">
                  <a:pos x="56" y="11"/>
                </a:cxn>
                <a:cxn ang="0">
                  <a:pos x="54" y="7"/>
                </a:cxn>
                <a:cxn ang="0">
                  <a:pos x="50" y="5"/>
                </a:cxn>
                <a:cxn ang="0">
                  <a:pos x="46" y="3"/>
                </a:cxn>
                <a:cxn ang="0">
                  <a:pos x="42" y="2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5" y="5"/>
                </a:cxn>
                <a:cxn ang="0">
                  <a:pos x="9" y="10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7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2" y="46"/>
                </a:cxn>
                <a:cxn ang="0">
                  <a:pos x="11" y="38"/>
                </a:cxn>
                <a:cxn ang="0">
                  <a:pos x="11" y="36"/>
                </a:cxn>
                <a:cxn ang="0">
                  <a:pos x="10" y="32"/>
                </a:cxn>
                <a:cxn ang="0">
                  <a:pos x="11" y="29"/>
                </a:cxn>
                <a:cxn ang="0">
                  <a:pos x="13" y="24"/>
                </a:cxn>
                <a:cxn ang="0">
                  <a:pos x="15" y="21"/>
                </a:cxn>
                <a:cxn ang="0">
                  <a:pos x="17" y="18"/>
                </a:cxn>
                <a:cxn ang="0">
                  <a:pos x="20" y="14"/>
                </a:cxn>
                <a:cxn ang="0">
                  <a:pos x="24" y="13"/>
                </a:cxn>
                <a:cxn ang="0">
                  <a:pos x="28" y="12"/>
                </a:cxn>
                <a:cxn ang="0">
                  <a:pos x="33" y="11"/>
                </a:cxn>
                <a:cxn ang="0">
                  <a:pos x="37" y="12"/>
                </a:cxn>
                <a:cxn ang="0">
                  <a:pos x="42" y="13"/>
                </a:cxn>
                <a:cxn ang="0">
                  <a:pos x="46" y="15"/>
                </a:cxn>
                <a:cxn ang="0">
                  <a:pos x="50" y="19"/>
                </a:cxn>
                <a:cxn ang="0">
                  <a:pos x="62" y="19"/>
                </a:cxn>
                <a:cxn ang="0">
                  <a:pos x="17" y="61"/>
                </a:cxn>
                <a:cxn ang="0">
                  <a:pos x="25" y="65"/>
                </a:cxn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4" y="57"/>
                </a:cxn>
                <a:cxn ang="0">
                  <a:pos x="59" y="52"/>
                </a:cxn>
                <a:cxn ang="0">
                  <a:pos x="61" y="48"/>
                </a:cxn>
                <a:cxn ang="0">
                  <a:pos x="63" y="42"/>
                </a:cxn>
                <a:cxn ang="0">
                  <a:pos x="65" y="37"/>
                </a:cxn>
                <a:cxn ang="0">
                  <a:pos x="54" y="37"/>
                </a:cxn>
                <a:cxn ang="0">
                  <a:pos x="53" y="40"/>
                </a:cxn>
                <a:cxn ang="0">
                  <a:pos x="51" y="43"/>
                </a:cxn>
                <a:cxn ang="0">
                  <a:pos x="49" y="47"/>
                </a:cxn>
                <a:cxn ang="0">
                  <a:pos x="46" y="49"/>
                </a:cxn>
                <a:cxn ang="0">
                  <a:pos x="43" y="51"/>
                </a:cxn>
                <a:cxn ang="0">
                  <a:pos x="40" y="54"/>
                </a:cxn>
                <a:cxn ang="0">
                  <a:pos x="36" y="54"/>
                </a:cxn>
                <a:cxn ang="0">
                  <a:pos x="33" y="55"/>
                </a:cxn>
                <a:cxn ang="0">
                  <a:pos x="28" y="54"/>
                </a:cxn>
                <a:cxn ang="0">
                  <a:pos x="25" y="54"/>
                </a:cxn>
                <a:cxn ang="0">
                  <a:pos x="17" y="61"/>
                </a:cxn>
              </a:cxnLst>
              <a:rect l="0" t="0" r="r" b="b"/>
              <a:pathLst>
                <a:path w="65" h="65">
                  <a:moveTo>
                    <a:pt x="62" y="19"/>
                  </a:moveTo>
                  <a:lnTo>
                    <a:pt x="60" y="14"/>
                  </a:lnTo>
                  <a:lnTo>
                    <a:pt x="56" y="11"/>
                  </a:lnTo>
                  <a:lnTo>
                    <a:pt x="54" y="7"/>
                  </a:lnTo>
                  <a:lnTo>
                    <a:pt x="50" y="5"/>
                  </a:lnTo>
                  <a:lnTo>
                    <a:pt x="46" y="3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5" y="5"/>
                  </a:lnTo>
                  <a:lnTo>
                    <a:pt x="9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0" y="32"/>
                  </a:lnTo>
                  <a:lnTo>
                    <a:pt x="11" y="29"/>
                  </a:lnTo>
                  <a:lnTo>
                    <a:pt x="13" y="24"/>
                  </a:lnTo>
                  <a:lnTo>
                    <a:pt x="15" y="21"/>
                  </a:lnTo>
                  <a:lnTo>
                    <a:pt x="17" y="18"/>
                  </a:lnTo>
                  <a:lnTo>
                    <a:pt x="20" y="14"/>
                  </a:lnTo>
                  <a:lnTo>
                    <a:pt x="24" y="13"/>
                  </a:lnTo>
                  <a:lnTo>
                    <a:pt x="28" y="12"/>
                  </a:lnTo>
                  <a:lnTo>
                    <a:pt x="33" y="11"/>
                  </a:lnTo>
                  <a:lnTo>
                    <a:pt x="37" y="12"/>
                  </a:lnTo>
                  <a:lnTo>
                    <a:pt x="42" y="13"/>
                  </a:lnTo>
                  <a:lnTo>
                    <a:pt x="46" y="15"/>
                  </a:lnTo>
                  <a:lnTo>
                    <a:pt x="50" y="19"/>
                  </a:lnTo>
                  <a:lnTo>
                    <a:pt x="62" y="19"/>
                  </a:lnTo>
                  <a:close/>
                  <a:moveTo>
                    <a:pt x="17" y="61"/>
                  </a:moveTo>
                  <a:lnTo>
                    <a:pt x="25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4" y="57"/>
                  </a:lnTo>
                  <a:lnTo>
                    <a:pt x="59" y="52"/>
                  </a:lnTo>
                  <a:lnTo>
                    <a:pt x="61" y="48"/>
                  </a:lnTo>
                  <a:lnTo>
                    <a:pt x="63" y="42"/>
                  </a:lnTo>
                  <a:lnTo>
                    <a:pt x="65" y="37"/>
                  </a:lnTo>
                  <a:lnTo>
                    <a:pt x="54" y="37"/>
                  </a:lnTo>
                  <a:lnTo>
                    <a:pt x="53" y="40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6" y="49"/>
                  </a:lnTo>
                  <a:lnTo>
                    <a:pt x="43" y="51"/>
                  </a:lnTo>
                  <a:lnTo>
                    <a:pt x="40" y="54"/>
                  </a:lnTo>
                  <a:lnTo>
                    <a:pt x="36" y="54"/>
                  </a:lnTo>
                  <a:lnTo>
                    <a:pt x="33" y="55"/>
                  </a:lnTo>
                  <a:lnTo>
                    <a:pt x="28" y="54"/>
                  </a:lnTo>
                  <a:lnTo>
                    <a:pt x="25" y="54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9" name="Freeform 181"/>
            <p:cNvSpPr>
              <a:spLocks noEditPoints="1"/>
            </p:cNvSpPr>
            <p:nvPr/>
          </p:nvSpPr>
          <p:spPr bwMode="auto">
            <a:xfrm>
              <a:off x="611161" y="3155949"/>
              <a:ext cx="22226" cy="20639"/>
            </a:xfrm>
            <a:custGeom>
              <a:avLst/>
              <a:gdLst/>
              <a:ahLst/>
              <a:cxnLst>
                <a:cxn ang="0">
                  <a:pos x="49" y="14"/>
                </a:cxn>
                <a:cxn ang="0">
                  <a:pos x="46" y="8"/>
                </a:cxn>
                <a:cxn ang="0">
                  <a:pos x="40" y="5"/>
                </a:cxn>
                <a:cxn ang="0">
                  <a:pos x="34" y="1"/>
                </a:cxn>
                <a:cxn ang="0">
                  <a:pos x="27" y="0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1" y="5"/>
                </a:cxn>
                <a:cxn ang="0">
                  <a:pos x="8" y="8"/>
                </a:cxn>
                <a:cxn ang="0">
                  <a:pos x="4" y="13"/>
                </a:cxn>
                <a:cxn ang="0">
                  <a:pos x="2" y="17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1" y="37"/>
                </a:cxn>
                <a:cxn ang="0">
                  <a:pos x="10" y="27"/>
                </a:cxn>
                <a:cxn ang="0">
                  <a:pos x="11" y="24"/>
                </a:cxn>
                <a:cxn ang="0">
                  <a:pos x="11" y="22"/>
                </a:cxn>
                <a:cxn ang="0">
                  <a:pos x="13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3"/>
                </a:cxn>
                <a:cxn ang="0">
                  <a:pos x="23" y="11"/>
                </a:cxn>
                <a:cxn ang="0">
                  <a:pos x="27" y="11"/>
                </a:cxn>
                <a:cxn ang="0">
                  <a:pos x="31" y="11"/>
                </a:cxn>
                <a:cxn ang="0">
                  <a:pos x="35" y="14"/>
                </a:cxn>
                <a:cxn ang="0">
                  <a:pos x="49" y="14"/>
                </a:cxn>
                <a:cxn ang="0">
                  <a:pos x="16" y="52"/>
                </a:cxn>
                <a:cxn ang="0">
                  <a:pos x="21" y="54"/>
                </a:cxn>
                <a:cxn ang="0">
                  <a:pos x="27" y="55"/>
                </a:cxn>
                <a:cxn ang="0">
                  <a:pos x="31" y="54"/>
                </a:cxn>
                <a:cxn ang="0">
                  <a:pos x="36" y="53"/>
                </a:cxn>
                <a:cxn ang="0">
                  <a:pos x="40" y="51"/>
                </a:cxn>
                <a:cxn ang="0">
                  <a:pos x="45" y="49"/>
                </a:cxn>
                <a:cxn ang="0">
                  <a:pos x="48" y="45"/>
                </a:cxn>
                <a:cxn ang="0">
                  <a:pos x="50" y="41"/>
                </a:cxn>
                <a:cxn ang="0">
                  <a:pos x="53" y="36"/>
                </a:cxn>
                <a:cxn ang="0">
                  <a:pos x="54" y="32"/>
                </a:cxn>
                <a:cxn ang="0">
                  <a:pos x="43" y="32"/>
                </a:cxn>
                <a:cxn ang="0">
                  <a:pos x="40" y="36"/>
                </a:cxn>
                <a:cxn ang="0">
                  <a:pos x="37" y="41"/>
                </a:cxn>
                <a:cxn ang="0">
                  <a:pos x="32" y="43"/>
                </a:cxn>
                <a:cxn ang="0">
                  <a:pos x="27" y="44"/>
                </a:cxn>
                <a:cxn ang="0">
                  <a:pos x="25" y="44"/>
                </a:cxn>
                <a:cxn ang="0">
                  <a:pos x="23" y="44"/>
                </a:cxn>
                <a:cxn ang="0">
                  <a:pos x="16" y="52"/>
                </a:cxn>
              </a:cxnLst>
              <a:rect l="0" t="0" r="r" b="b"/>
              <a:pathLst>
                <a:path w="54" h="55">
                  <a:moveTo>
                    <a:pt x="49" y="14"/>
                  </a:moveTo>
                  <a:lnTo>
                    <a:pt x="46" y="8"/>
                  </a:lnTo>
                  <a:lnTo>
                    <a:pt x="40" y="5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1" y="5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1" y="37"/>
                  </a:lnTo>
                  <a:lnTo>
                    <a:pt x="10" y="27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3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3"/>
                  </a:lnTo>
                  <a:lnTo>
                    <a:pt x="23" y="11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4"/>
                  </a:lnTo>
                  <a:lnTo>
                    <a:pt x="49" y="14"/>
                  </a:lnTo>
                  <a:close/>
                  <a:moveTo>
                    <a:pt x="16" y="52"/>
                  </a:moveTo>
                  <a:lnTo>
                    <a:pt x="21" y="54"/>
                  </a:lnTo>
                  <a:lnTo>
                    <a:pt x="27" y="55"/>
                  </a:lnTo>
                  <a:lnTo>
                    <a:pt x="31" y="54"/>
                  </a:lnTo>
                  <a:lnTo>
                    <a:pt x="36" y="53"/>
                  </a:lnTo>
                  <a:lnTo>
                    <a:pt x="40" y="51"/>
                  </a:lnTo>
                  <a:lnTo>
                    <a:pt x="45" y="49"/>
                  </a:lnTo>
                  <a:lnTo>
                    <a:pt x="48" y="45"/>
                  </a:lnTo>
                  <a:lnTo>
                    <a:pt x="50" y="41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7" y="41"/>
                  </a:lnTo>
                  <a:lnTo>
                    <a:pt x="32" y="43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0" name="Freeform 182"/>
            <p:cNvSpPr>
              <a:spLocks noEditPoints="1"/>
            </p:cNvSpPr>
            <p:nvPr/>
          </p:nvSpPr>
          <p:spPr bwMode="auto">
            <a:xfrm>
              <a:off x="614336" y="3157536"/>
              <a:ext cx="17463" cy="17464"/>
            </a:xfrm>
            <a:custGeom>
              <a:avLst/>
              <a:gdLst/>
              <a:ahLst/>
              <a:cxnLst>
                <a:cxn ang="0">
                  <a:pos x="40" y="8"/>
                </a:cxn>
                <a:cxn ang="0">
                  <a:pos x="36" y="4"/>
                </a:cxn>
                <a:cxn ang="0">
                  <a:pos x="32" y="2"/>
                </a:cxn>
                <a:cxn ang="0">
                  <a:pos x="27" y="1"/>
                </a:cxn>
                <a:cxn ang="0">
                  <a:pos x="23" y="0"/>
                </a:cxn>
                <a:cxn ang="0">
                  <a:pos x="18" y="1"/>
                </a:cxn>
                <a:cxn ang="0">
                  <a:pos x="14" y="2"/>
                </a:cxn>
                <a:cxn ang="0">
                  <a:pos x="10" y="3"/>
                </a:cxn>
                <a:cxn ang="0">
                  <a:pos x="7" y="7"/>
                </a:cxn>
                <a:cxn ang="0">
                  <a:pos x="5" y="10"/>
                </a:cxn>
                <a:cxn ang="0">
                  <a:pos x="3" y="13"/>
                </a:cxn>
                <a:cxn ang="0">
                  <a:pos x="1" y="18"/>
                </a:cxn>
                <a:cxn ang="0">
                  <a:pos x="0" y="21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21" y="8"/>
                </a:cxn>
                <a:cxn ang="0">
                  <a:pos x="40" y="8"/>
                </a:cxn>
                <a:cxn ang="0">
                  <a:pos x="15" y="43"/>
                </a:cxn>
                <a:cxn ang="0">
                  <a:pos x="18" y="43"/>
                </a:cxn>
                <a:cxn ang="0">
                  <a:pos x="23" y="44"/>
                </a:cxn>
                <a:cxn ang="0">
                  <a:pos x="26" y="43"/>
                </a:cxn>
                <a:cxn ang="0">
                  <a:pos x="30" y="43"/>
                </a:cxn>
                <a:cxn ang="0">
                  <a:pos x="33" y="40"/>
                </a:cxn>
                <a:cxn ang="0">
                  <a:pos x="36" y="38"/>
                </a:cxn>
                <a:cxn ang="0">
                  <a:pos x="39" y="36"/>
                </a:cxn>
                <a:cxn ang="0">
                  <a:pos x="41" y="32"/>
                </a:cxn>
                <a:cxn ang="0">
                  <a:pos x="43" y="29"/>
                </a:cxn>
                <a:cxn ang="0">
                  <a:pos x="44" y="26"/>
                </a:cxn>
                <a:cxn ang="0">
                  <a:pos x="33" y="26"/>
                </a:cxn>
                <a:cxn ang="0">
                  <a:pos x="31" y="28"/>
                </a:cxn>
                <a:cxn ang="0">
                  <a:pos x="30" y="30"/>
                </a:cxn>
                <a:cxn ang="0">
                  <a:pos x="27" y="31"/>
                </a:cxn>
                <a:cxn ang="0">
                  <a:pos x="24" y="32"/>
                </a:cxn>
                <a:cxn ang="0">
                  <a:pos x="15" y="43"/>
                </a:cxn>
              </a:cxnLst>
              <a:rect l="0" t="0" r="r" b="b"/>
              <a:pathLst>
                <a:path w="44" h="44">
                  <a:moveTo>
                    <a:pt x="40" y="8"/>
                  </a:moveTo>
                  <a:lnTo>
                    <a:pt x="36" y="4"/>
                  </a:lnTo>
                  <a:lnTo>
                    <a:pt x="32" y="2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1" y="8"/>
                  </a:lnTo>
                  <a:lnTo>
                    <a:pt x="40" y="8"/>
                  </a:lnTo>
                  <a:close/>
                  <a:moveTo>
                    <a:pt x="15" y="43"/>
                  </a:moveTo>
                  <a:lnTo>
                    <a:pt x="18" y="43"/>
                  </a:lnTo>
                  <a:lnTo>
                    <a:pt x="23" y="44"/>
                  </a:lnTo>
                  <a:lnTo>
                    <a:pt x="26" y="43"/>
                  </a:lnTo>
                  <a:lnTo>
                    <a:pt x="30" y="43"/>
                  </a:lnTo>
                  <a:lnTo>
                    <a:pt x="33" y="40"/>
                  </a:lnTo>
                  <a:lnTo>
                    <a:pt x="36" y="38"/>
                  </a:lnTo>
                  <a:lnTo>
                    <a:pt x="39" y="36"/>
                  </a:lnTo>
                  <a:lnTo>
                    <a:pt x="41" y="32"/>
                  </a:lnTo>
                  <a:lnTo>
                    <a:pt x="43" y="29"/>
                  </a:lnTo>
                  <a:lnTo>
                    <a:pt x="44" y="26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30" y="30"/>
                  </a:lnTo>
                  <a:lnTo>
                    <a:pt x="27" y="31"/>
                  </a:lnTo>
                  <a:lnTo>
                    <a:pt x="24" y="32"/>
                  </a:lnTo>
                  <a:lnTo>
                    <a:pt x="15" y="43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1" name="Freeform 183"/>
            <p:cNvSpPr>
              <a:spLocks noEditPoints="1"/>
            </p:cNvSpPr>
            <p:nvPr/>
          </p:nvSpPr>
          <p:spPr bwMode="auto">
            <a:xfrm>
              <a:off x="642910" y="3143248"/>
              <a:ext cx="12701" cy="14289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6" y="5"/>
                </a:cxn>
                <a:cxn ang="0">
                  <a:pos x="3" y="7"/>
                </a:cxn>
                <a:cxn ang="0">
                  <a:pos x="1" y="11"/>
                </a:cxn>
                <a:cxn ang="0">
                  <a:pos x="1" y="13"/>
                </a:cxn>
                <a:cxn ang="0">
                  <a:pos x="0" y="16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13" y="33"/>
                </a:cxn>
                <a:cxn ang="0">
                  <a:pos x="15" y="33"/>
                </a:cxn>
                <a:cxn ang="0">
                  <a:pos x="17" y="33"/>
                </a:cxn>
                <a:cxn ang="0">
                  <a:pos x="22" y="32"/>
                </a:cxn>
                <a:cxn ang="0">
                  <a:pos x="27" y="30"/>
                </a:cxn>
                <a:cxn ang="0">
                  <a:pos x="30" y="25"/>
                </a:cxn>
                <a:cxn ang="0">
                  <a:pos x="33" y="21"/>
                </a:cxn>
                <a:cxn ang="0">
                  <a:pos x="25" y="21"/>
                </a:cxn>
                <a:cxn ang="0">
                  <a:pos x="13" y="33"/>
                </a:cxn>
              </a:cxnLst>
              <a:rect l="0" t="0" r="r" b="b"/>
              <a:pathLst>
                <a:path w="33" h="33">
                  <a:moveTo>
                    <a:pt x="25" y="3"/>
                  </a:move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7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5" y="3"/>
                  </a:lnTo>
                  <a:lnTo>
                    <a:pt x="25" y="3"/>
                  </a:lnTo>
                  <a:close/>
                  <a:moveTo>
                    <a:pt x="13" y="33"/>
                  </a:moveTo>
                  <a:lnTo>
                    <a:pt x="15" y="33"/>
                  </a:lnTo>
                  <a:lnTo>
                    <a:pt x="17" y="33"/>
                  </a:lnTo>
                  <a:lnTo>
                    <a:pt x="22" y="32"/>
                  </a:lnTo>
                  <a:lnTo>
                    <a:pt x="27" y="30"/>
                  </a:lnTo>
                  <a:lnTo>
                    <a:pt x="30" y="25"/>
                  </a:lnTo>
                  <a:lnTo>
                    <a:pt x="33" y="21"/>
                  </a:lnTo>
                  <a:lnTo>
                    <a:pt x="25" y="21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2" name="Freeform 184"/>
            <p:cNvSpPr>
              <a:spLocks/>
            </p:cNvSpPr>
            <p:nvPr/>
          </p:nvSpPr>
          <p:spPr bwMode="auto">
            <a:xfrm>
              <a:off x="622274" y="3167062"/>
              <a:ext cx="4763" cy="31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5"/>
                </a:cxn>
                <a:cxn ang="0">
                  <a:pos x="6" y="4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0" y="6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lnTo>
                    <a:pt x="3" y="5"/>
                  </a:lnTo>
                  <a:lnTo>
                    <a:pt x="6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" name="Группа 2222"/>
          <p:cNvGrpSpPr/>
          <p:nvPr/>
        </p:nvGrpSpPr>
        <p:grpSpPr>
          <a:xfrm>
            <a:off x="1285853" y="3258416"/>
            <a:ext cx="143182" cy="141194"/>
            <a:chOff x="1271644" y="3341980"/>
            <a:chExt cx="146057" cy="146064"/>
          </a:xfrm>
        </p:grpSpPr>
        <p:sp>
          <p:nvSpPr>
            <p:cNvPr id="2324" name="Freeform 185"/>
            <p:cNvSpPr>
              <a:spLocks/>
            </p:cNvSpPr>
            <p:nvPr/>
          </p:nvSpPr>
          <p:spPr bwMode="auto">
            <a:xfrm>
              <a:off x="1370074" y="3454703"/>
              <a:ext cx="34927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3" y="67"/>
                </a:cxn>
                <a:cxn ang="0">
                  <a:pos x="27" y="60"/>
                </a:cxn>
                <a:cxn ang="0">
                  <a:pos x="39" y="52"/>
                </a:cxn>
                <a:cxn ang="0">
                  <a:pos x="50" y="43"/>
                </a:cxn>
                <a:cxn ang="0">
                  <a:pos x="62" y="33"/>
                </a:cxn>
                <a:cxn ang="0">
                  <a:pos x="72" y="23"/>
                </a:cxn>
                <a:cxn ang="0">
                  <a:pos x="81" y="12"/>
                </a:cxn>
                <a:cxn ang="0">
                  <a:pos x="89" y="0"/>
                </a:cxn>
                <a:cxn ang="0">
                  <a:pos x="80" y="10"/>
                </a:cxn>
                <a:cxn ang="0">
                  <a:pos x="69" y="22"/>
                </a:cxn>
                <a:cxn ang="0">
                  <a:pos x="59" y="31"/>
                </a:cxn>
                <a:cxn ang="0">
                  <a:pos x="48" y="41"/>
                </a:cxn>
                <a:cxn ang="0">
                  <a:pos x="37" y="49"/>
                </a:cxn>
                <a:cxn ang="0">
                  <a:pos x="26" y="58"/>
                </a:cxn>
                <a:cxn ang="0">
                  <a:pos x="13" y="66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3" y="67"/>
                  </a:lnTo>
                  <a:lnTo>
                    <a:pt x="27" y="60"/>
                  </a:lnTo>
                  <a:lnTo>
                    <a:pt x="39" y="52"/>
                  </a:lnTo>
                  <a:lnTo>
                    <a:pt x="50" y="43"/>
                  </a:lnTo>
                  <a:lnTo>
                    <a:pt x="62" y="33"/>
                  </a:lnTo>
                  <a:lnTo>
                    <a:pt x="72" y="23"/>
                  </a:lnTo>
                  <a:lnTo>
                    <a:pt x="81" y="12"/>
                  </a:lnTo>
                  <a:lnTo>
                    <a:pt x="89" y="0"/>
                  </a:lnTo>
                  <a:lnTo>
                    <a:pt x="80" y="10"/>
                  </a:lnTo>
                  <a:lnTo>
                    <a:pt x="69" y="22"/>
                  </a:lnTo>
                  <a:lnTo>
                    <a:pt x="59" y="31"/>
                  </a:lnTo>
                  <a:lnTo>
                    <a:pt x="48" y="41"/>
                  </a:lnTo>
                  <a:lnTo>
                    <a:pt x="37" y="49"/>
                  </a:lnTo>
                  <a:lnTo>
                    <a:pt x="26" y="58"/>
                  </a:lnTo>
                  <a:lnTo>
                    <a:pt x="13" y="66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5" name="Freeform 186"/>
            <p:cNvSpPr>
              <a:spLocks/>
            </p:cNvSpPr>
            <p:nvPr/>
          </p:nvSpPr>
          <p:spPr bwMode="auto">
            <a:xfrm>
              <a:off x="1352610" y="3437239"/>
              <a:ext cx="60328" cy="49217"/>
            </a:xfrm>
            <a:custGeom>
              <a:avLst/>
              <a:gdLst/>
              <a:ahLst/>
              <a:cxnLst>
                <a:cxn ang="0">
                  <a:pos x="0" y="124"/>
                </a:cxn>
                <a:cxn ang="0">
                  <a:pos x="13" y="123"/>
                </a:cxn>
                <a:cxn ang="0">
                  <a:pos x="27" y="120"/>
                </a:cxn>
                <a:cxn ang="0">
                  <a:pos x="39" y="117"/>
                </a:cxn>
                <a:cxn ang="0">
                  <a:pos x="51" y="111"/>
                </a:cxn>
                <a:cxn ang="0">
                  <a:pos x="63" y="106"/>
                </a:cxn>
                <a:cxn ang="0">
                  <a:pos x="75" y="100"/>
                </a:cxn>
                <a:cxn ang="0">
                  <a:pos x="85" y="93"/>
                </a:cxn>
                <a:cxn ang="0">
                  <a:pos x="95" y="85"/>
                </a:cxn>
                <a:cxn ang="0">
                  <a:pos x="105" y="76"/>
                </a:cxn>
                <a:cxn ang="0">
                  <a:pos x="114" y="67"/>
                </a:cxn>
                <a:cxn ang="0">
                  <a:pos x="123" y="57"/>
                </a:cxn>
                <a:cxn ang="0">
                  <a:pos x="131" y="47"/>
                </a:cxn>
                <a:cxn ang="0">
                  <a:pos x="138" y="36"/>
                </a:cxn>
                <a:cxn ang="0">
                  <a:pos x="144" y="24"/>
                </a:cxn>
                <a:cxn ang="0">
                  <a:pos x="149" y="12"/>
                </a:cxn>
                <a:cxn ang="0">
                  <a:pos x="154" y="0"/>
                </a:cxn>
                <a:cxn ang="0">
                  <a:pos x="147" y="11"/>
                </a:cxn>
                <a:cxn ang="0">
                  <a:pos x="140" y="21"/>
                </a:cxn>
                <a:cxn ang="0">
                  <a:pos x="134" y="31"/>
                </a:cxn>
                <a:cxn ang="0">
                  <a:pos x="125" y="41"/>
                </a:cxn>
                <a:cxn ang="0">
                  <a:pos x="117" y="51"/>
                </a:cxn>
                <a:cxn ang="0">
                  <a:pos x="108" y="60"/>
                </a:cxn>
                <a:cxn ang="0">
                  <a:pos x="99" y="68"/>
                </a:cxn>
                <a:cxn ang="0">
                  <a:pos x="89" y="77"/>
                </a:cxn>
                <a:cxn ang="0">
                  <a:pos x="80" y="84"/>
                </a:cxn>
                <a:cxn ang="0">
                  <a:pos x="68" y="92"/>
                </a:cxn>
                <a:cxn ang="0">
                  <a:pos x="58" y="99"/>
                </a:cxn>
                <a:cxn ang="0">
                  <a:pos x="47" y="105"/>
                </a:cxn>
                <a:cxn ang="0">
                  <a:pos x="36" y="111"/>
                </a:cxn>
                <a:cxn ang="0">
                  <a:pos x="24" y="115"/>
                </a:cxn>
                <a:cxn ang="0">
                  <a:pos x="12" y="121"/>
                </a:cxn>
                <a:cxn ang="0">
                  <a:pos x="0" y="124"/>
                </a:cxn>
              </a:cxnLst>
              <a:rect l="0" t="0" r="r" b="b"/>
              <a:pathLst>
                <a:path w="154" h="124">
                  <a:moveTo>
                    <a:pt x="0" y="124"/>
                  </a:moveTo>
                  <a:lnTo>
                    <a:pt x="13" y="123"/>
                  </a:lnTo>
                  <a:lnTo>
                    <a:pt x="27" y="120"/>
                  </a:lnTo>
                  <a:lnTo>
                    <a:pt x="39" y="117"/>
                  </a:lnTo>
                  <a:lnTo>
                    <a:pt x="51" y="111"/>
                  </a:lnTo>
                  <a:lnTo>
                    <a:pt x="63" y="106"/>
                  </a:lnTo>
                  <a:lnTo>
                    <a:pt x="75" y="100"/>
                  </a:lnTo>
                  <a:lnTo>
                    <a:pt x="85" y="93"/>
                  </a:lnTo>
                  <a:lnTo>
                    <a:pt x="95" y="85"/>
                  </a:lnTo>
                  <a:lnTo>
                    <a:pt x="105" y="76"/>
                  </a:lnTo>
                  <a:lnTo>
                    <a:pt x="114" y="67"/>
                  </a:lnTo>
                  <a:lnTo>
                    <a:pt x="123" y="57"/>
                  </a:lnTo>
                  <a:lnTo>
                    <a:pt x="131" y="47"/>
                  </a:lnTo>
                  <a:lnTo>
                    <a:pt x="138" y="36"/>
                  </a:lnTo>
                  <a:lnTo>
                    <a:pt x="144" y="24"/>
                  </a:lnTo>
                  <a:lnTo>
                    <a:pt x="149" y="12"/>
                  </a:lnTo>
                  <a:lnTo>
                    <a:pt x="154" y="0"/>
                  </a:lnTo>
                  <a:lnTo>
                    <a:pt x="147" y="11"/>
                  </a:lnTo>
                  <a:lnTo>
                    <a:pt x="140" y="21"/>
                  </a:lnTo>
                  <a:lnTo>
                    <a:pt x="134" y="31"/>
                  </a:lnTo>
                  <a:lnTo>
                    <a:pt x="125" y="41"/>
                  </a:lnTo>
                  <a:lnTo>
                    <a:pt x="117" y="51"/>
                  </a:lnTo>
                  <a:lnTo>
                    <a:pt x="108" y="60"/>
                  </a:lnTo>
                  <a:lnTo>
                    <a:pt x="99" y="68"/>
                  </a:lnTo>
                  <a:lnTo>
                    <a:pt x="89" y="77"/>
                  </a:lnTo>
                  <a:lnTo>
                    <a:pt x="80" y="84"/>
                  </a:lnTo>
                  <a:lnTo>
                    <a:pt x="68" y="92"/>
                  </a:lnTo>
                  <a:lnTo>
                    <a:pt x="58" y="99"/>
                  </a:lnTo>
                  <a:lnTo>
                    <a:pt x="47" y="105"/>
                  </a:lnTo>
                  <a:lnTo>
                    <a:pt x="36" y="111"/>
                  </a:lnTo>
                  <a:lnTo>
                    <a:pt x="24" y="115"/>
                  </a:lnTo>
                  <a:lnTo>
                    <a:pt x="12" y="121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6" name="Freeform 187"/>
            <p:cNvSpPr>
              <a:spLocks/>
            </p:cNvSpPr>
            <p:nvPr/>
          </p:nvSpPr>
          <p:spPr bwMode="auto">
            <a:xfrm>
              <a:off x="1339910" y="3426125"/>
              <a:ext cx="76204" cy="61918"/>
            </a:xfrm>
            <a:custGeom>
              <a:avLst/>
              <a:gdLst/>
              <a:ahLst/>
              <a:cxnLst>
                <a:cxn ang="0">
                  <a:pos x="77" y="145"/>
                </a:cxn>
                <a:cxn ang="0">
                  <a:pos x="90" y="139"/>
                </a:cxn>
                <a:cxn ang="0">
                  <a:pos x="103" y="131"/>
                </a:cxn>
                <a:cxn ang="0">
                  <a:pos x="114" y="122"/>
                </a:cxn>
                <a:cxn ang="0">
                  <a:pos x="125" y="114"/>
                </a:cxn>
                <a:cxn ang="0">
                  <a:pos x="136" y="104"/>
                </a:cxn>
                <a:cxn ang="0">
                  <a:pos x="146" y="95"/>
                </a:cxn>
                <a:cxn ang="0">
                  <a:pos x="157" y="83"/>
                </a:cxn>
                <a:cxn ang="0">
                  <a:pos x="166" y="73"/>
                </a:cxn>
                <a:cxn ang="0">
                  <a:pos x="176" y="56"/>
                </a:cxn>
                <a:cxn ang="0">
                  <a:pos x="184" y="38"/>
                </a:cxn>
                <a:cxn ang="0">
                  <a:pos x="189" y="19"/>
                </a:cxn>
                <a:cxn ang="0">
                  <a:pos x="194" y="0"/>
                </a:cxn>
                <a:cxn ang="0">
                  <a:pos x="187" y="15"/>
                </a:cxn>
                <a:cxn ang="0">
                  <a:pos x="179" y="29"/>
                </a:cxn>
                <a:cxn ang="0">
                  <a:pos x="170" y="43"/>
                </a:cxn>
                <a:cxn ang="0">
                  <a:pos x="161" y="56"/>
                </a:cxn>
                <a:cxn ang="0">
                  <a:pos x="151" y="69"/>
                </a:cxn>
                <a:cxn ang="0">
                  <a:pos x="141" y="80"/>
                </a:cxn>
                <a:cxn ang="0">
                  <a:pos x="128" y="91"/>
                </a:cxn>
                <a:cxn ang="0">
                  <a:pos x="117" y="103"/>
                </a:cxn>
                <a:cxn ang="0">
                  <a:pos x="104" y="112"/>
                </a:cxn>
                <a:cxn ang="0">
                  <a:pos x="90" y="121"/>
                </a:cxn>
                <a:cxn ang="0">
                  <a:pos x="77" y="128"/>
                </a:cxn>
                <a:cxn ang="0">
                  <a:pos x="62" y="136"/>
                </a:cxn>
                <a:cxn ang="0">
                  <a:pos x="47" y="143"/>
                </a:cxn>
                <a:cxn ang="0">
                  <a:pos x="32" y="149"/>
                </a:cxn>
                <a:cxn ang="0">
                  <a:pos x="16" y="153"/>
                </a:cxn>
                <a:cxn ang="0">
                  <a:pos x="0" y="157"/>
                </a:cxn>
                <a:cxn ang="0">
                  <a:pos x="6" y="157"/>
                </a:cxn>
                <a:cxn ang="0">
                  <a:pos x="11" y="157"/>
                </a:cxn>
                <a:cxn ang="0">
                  <a:pos x="28" y="157"/>
                </a:cxn>
                <a:cxn ang="0">
                  <a:pos x="45" y="154"/>
                </a:cxn>
                <a:cxn ang="0">
                  <a:pos x="62" y="150"/>
                </a:cxn>
                <a:cxn ang="0">
                  <a:pos x="77" y="145"/>
                </a:cxn>
              </a:cxnLst>
              <a:rect l="0" t="0" r="r" b="b"/>
              <a:pathLst>
                <a:path w="194" h="157">
                  <a:moveTo>
                    <a:pt x="77" y="145"/>
                  </a:moveTo>
                  <a:lnTo>
                    <a:pt x="90" y="139"/>
                  </a:lnTo>
                  <a:lnTo>
                    <a:pt x="103" y="131"/>
                  </a:lnTo>
                  <a:lnTo>
                    <a:pt x="114" y="122"/>
                  </a:lnTo>
                  <a:lnTo>
                    <a:pt x="125" y="114"/>
                  </a:lnTo>
                  <a:lnTo>
                    <a:pt x="136" y="104"/>
                  </a:lnTo>
                  <a:lnTo>
                    <a:pt x="146" y="95"/>
                  </a:lnTo>
                  <a:lnTo>
                    <a:pt x="157" y="83"/>
                  </a:lnTo>
                  <a:lnTo>
                    <a:pt x="166" y="73"/>
                  </a:lnTo>
                  <a:lnTo>
                    <a:pt x="176" y="56"/>
                  </a:lnTo>
                  <a:lnTo>
                    <a:pt x="184" y="38"/>
                  </a:lnTo>
                  <a:lnTo>
                    <a:pt x="189" y="19"/>
                  </a:lnTo>
                  <a:lnTo>
                    <a:pt x="194" y="0"/>
                  </a:lnTo>
                  <a:lnTo>
                    <a:pt x="187" y="15"/>
                  </a:lnTo>
                  <a:lnTo>
                    <a:pt x="179" y="29"/>
                  </a:lnTo>
                  <a:lnTo>
                    <a:pt x="170" y="43"/>
                  </a:lnTo>
                  <a:lnTo>
                    <a:pt x="161" y="56"/>
                  </a:lnTo>
                  <a:lnTo>
                    <a:pt x="151" y="69"/>
                  </a:lnTo>
                  <a:lnTo>
                    <a:pt x="141" y="80"/>
                  </a:lnTo>
                  <a:lnTo>
                    <a:pt x="128" y="91"/>
                  </a:lnTo>
                  <a:lnTo>
                    <a:pt x="117" y="103"/>
                  </a:lnTo>
                  <a:lnTo>
                    <a:pt x="104" y="112"/>
                  </a:lnTo>
                  <a:lnTo>
                    <a:pt x="90" y="121"/>
                  </a:lnTo>
                  <a:lnTo>
                    <a:pt x="77" y="128"/>
                  </a:lnTo>
                  <a:lnTo>
                    <a:pt x="62" y="136"/>
                  </a:lnTo>
                  <a:lnTo>
                    <a:pt x="47" y="143"/>
                  </a:lnTo>
                  <a:lnTo>
                    <a:pt x="32" y="149"/>
                  </a:lnTo>
                  <a:lnTo>
                    <a:pt x="16" y="153"/>
                  </a:lnTo>
                  <a:lnTo>
                    <a:pt x="0" y="157"/>
                  </a:lnTo>
                  <a:lnTo>
                    <a:pt x="6" y="157"/>
                  </a:lnTo>
                  <a:lnTo>
                    <a:pt x="11" y="157"/>
                  </a:lnTo>
                  <a:lnTo>
                    <a:pt x="28" y="157"/>
                  </a:lnTo>
                  <a:lnTo>
                    <a:pt x="45" y="154"/>
                  </a:lnTo>
                  <a:lnTo>
                    <a:pt x="62" y="150"/>
                  </a:lnTo>
                  <a:lnTo>
                    <a:pt x="77" y="145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7" name="Freeform 188"/>
            <p:cNvSpPr>
              <a:spLocks/>
            </p:cNvSpPr>
            <p:nvPr/>
          </p:nvSpPr>
          <p:spPr bwMode="auto">
            <a:xfrm>
              <a:off x="1330384" y="3415012"/>
              <a:ext cx="87317" cy="73032"/>
            </a:xfrm>
            <a:custGeom>
              <a:avLst/>
              <a:gdLst/>
              <a:ahLst/>
              <a:cxnLst>
                <a:cxn ang="0">
                  <a:pos x="58" y="181"/>
                </a:cxn>
                <a:cxn ang="0">
                  <a:pos x="70" y="178"/>
                </a:cxn>
                <a:cxn ang="0">
                  <a:pos x="82" y="172"/>
                </a:cxn>
                <a:cxn ang="0">
                  <a:pos x="94" y="168"/>
                </a:cxn>
                <a:cxn ang="0">
                  <a:pos x="105" y="162"/>
                </a:cxn>
                <a:cxn ang="0">
                  <a:pos x="116" y="156"/>
                </a:cxn>
                <a:cxn ang="0">
                  <a:pos x="126" y="149"/>
                </a:cxn>
                <a:cxn ang="0">
                  <a:pos x="138" y="141"/>
                </a:cxn>
                <a:cxn ang="0">
                  <a:pos x="147" y="134"/>
                </a:cxn>
                <a:cxn ang="0">
                  <a:pos x="157" y="125"/>
                </a:cxn>
                <a:cxn ang="0">
                  <a:pos x="166" y="117"/>
                </a:cxn>
                <a:cxn ang="0">
                  <a:pos x="175" y="108"/>
                </a:cxn>
                <a:cxn ang="0">
                  <a:pos x="183" y="98"/>
                </a:cxn>
                <a:cxn ang="0">
                  <a:pos x="192" y="88"/>
                </a:cxn>
                <a:cxn ang="0">
                  <a:pos x="198" y="78"/>
                </a:cxn>
                <a:cxn ang="0">
                  <a:pos x="205" y="68"/>
                </a:cxn>
                <a:cxn ang="0">
                  <a:pos x="212" y="57"/>
                </a:cxn>
                <a:cxn ang="0">
                  <a:pos x="216" y="43"/>
                </a:cxn>
                <a:cxn ang="0">
                  <a:pos x="219" y="30"/>
                </a:cxn>
                <a:cxn ang="0">
                  <a:pos x="221" y="15"/>
                </a:cxn>
                <a:cxn ang="0">
                  <a:pos x="222" y="0"/>
                </a:cxn>
                <a:cxn ang="0">
                  <a:pos x="215" y="18"/>
                </a:cxn>
                <a:cxn ang="0">
                  <a:pos x="207" y="35"/>
                </a:cxn>
                <a:cxn ang="0">
                  <a:pos x="198" y="52"/>
                </a:cxn>
                <a:cxn ang="0">
                  <a:pos x="188" y="68"/>
                </a:cxn>
                <a:cxn ang="0">
                  <a:pos x="177" y="82"/>
                </a:cxn>
                <a:cxn ang="0">
                  <a:pos x="166" y="97"/>
                </a:cxn>
                <a:cxn ang="0">
                  <a:pos x="152" y="111"/>
                </a:cxn>
                <a:cxn ang="0">
                  <a:pos x="139" y="122"/>
                </a:cxn>
                <a:cxn ang="0">
                  <a:pos x="123" y="133"/>
                </a:cxn>
                <a:cxn ang="0">
                  <a:pos x="108" y="143"/>
                </a:cxn>
                <a:cxn ang="0">
                  <a:pos x="91" y="153"/>
                </a:cxn>
                <a:cxn ang="0">
                  <a:pos x="75" y="161"/>
                </a:cxn>
                <a:cxn ang="0">
                  <a:pos x="57" y="167"/>
                </a:cxn>
                <a:cxn ang="0">
                  <a:pos x="39" y="172"/>
                </a:cxn>
                <a:cxn ang="0">
                  <a:pos x="19" y="177"/>
                </a:cxn>
                <a:cxn ang="0">
                  <a:pos x="0" y="179"/>
                </a:cxn>
                <a:cxn ang="0">
                  <a:pos x="9" y="181"/>
                </a:cxn>
                <a:cxn ang="0">
                  <a:pos x="18" y="183"/>
                </a:cxn>
                <a:cxn ang="0">
                  <a:pos x="27" y="183"/>
                </a:cxn>
                <a:cxn ang="0">
                  <a:pos x="37" y="183"/>
                </a:cxn>
                <a:cxn ang="0">
                  <a:pos x="48" y="183"/>
                </a:cxn>
                <a:cxn ang="0">
                  <a:pos x="58" y="181"/>
                </a:cxn>
              </a:cxnLst>
              <a:rect l="0" t="0" r="r" b="b"/>
              <a:pathLst>
                <a:path w="222" h="183">
                  <a:moveTo>
                    <a:pt x="58" y="181"/>
                  </a:moveTo>
                  <a:lnTo>
                    <a:pt x="70" y="178"/>
                  </a:lnTo>
                  <a:lnTo>
                    <a:pt x="82" y="172"/>
                  </a:lnTo>
                  <a:lnTo>
                    <a:pt x="94" y="168"/>
                  </a:lnTo>
                  <a:lnTo>
                    <a:pt x="105" y="162"/>
                  </a:lnTo>
                  <a:lnTo>
                    <a:pt x="116" y="156"/>
                  </a:lnTo>
                  <a:lnTo>
                    <a:pt x="126" y="149"/>
                  </a:lnTo>
                  <a:lnTo>
                    <a:pt x="138" y="141"/>
                  </a:lnTo>
                  <a:lnTo>
                    <a:pt x="147" y="134"/>
                  </a:lnTo>
                  <a:lnTo>
                    <a:pt x="157" y="125"/>
                  </a:lnTo>
                  <a:lnTo>
                    <a:pt x="166" y="117"/>
                  </a:lnTo>
                  <a:lnTo>
                    <a:pt x="175" y="108"/>
                  </a:lnTo>
                  <a:lnTo>
                    <a:pt x="183" y="98"/>
                  </a:lnTo>
                  <a:lnTo>
                    <a:pt x="192" y="88"/>
                  </a:lnTo>
                  <a:lnTo>
                    <a:pt x="198" y="78"/>
                  </a:lnTo>
                  <a:lnTo>
                    <a:pt x="205" y="68"/>
                  </a:lnTo>
                  <a:lnTo>
                    <a:pt x="212" y="57"/>
                  </a:lnTo>
                  <a:lnTo>
                    <a:pt x="216" y="43"/>
                  </a:lnTo>
                  <a:lnTo>
                    <a:pt x="219" y="30"/>
                  </a:lnTo>
                  <a:lnTo>
                    <a:pt x="221" y="15"/>
                  </a:lnTo>
                  <a:lnTo>
                    <a:pt x="222" y="0"/>
                  </a:lnTo>
                  <a:lnTo>
                    <a:pt x="215" y="18"/>
                  </a:lnTo>
                  <a:lnTo>
                    <a:pt x="207" y="35"/>
                  </a:lnTo>
                  <a:lnTo>
                    <a:pt x="198" y="52"/>
                  </a:lnTo>
                  <a:lnTo>
                    <a:pt x="188" y="68"/>
                  </a:lnTo>
                  <a:lnTo>
                    <a:pt x="177" y="82"/>
                  </a:lnTo>
                  <a:lnTo>
                    <a:pt x="166" y="97"/>
                  </a:lnTo>
                  <a:lnTo>
                    <a:pt x="152" y="111"/>
                  </a:lnTo>
                  <a:lnTo>
                    <a:pt x="139" y="122"/>
                  </a:lnTo>
                  <a:lnTo>
                    <a:pt x="123" y="133"/>
                  </a:lnTo>
                  <a:lnTo>
                    <a:pt x="108" y="143"/>
                  </a:lnTo>
                  <a:lnTo>
                    <a:pt x="91" y="153"/>
                  </a:lnTo>
                  <a:lnTo>
                    <a:pt x="75" y="161"/>
                  </a:lnTo>
                  <a:lnTo>
                    <a:pt x="57" y="167"/>
                  </a:lnTo>
                  <a:lnTo>
                    <a:pt x="39" y="172"/>
                  </a:lnTo>
                  <a:lnTo>
                    <a:pt x="19" y="177"/>
                  </a:lnTo>
                  <a:lnTo>
                    <a:pt x="0" y="179"/>
                  </a:lnTo>
                  <a:lnTo>
                    <a:pt x="9" y="181"/>
                  </a:lnTo>
                  <a:lnTo>
                    <a:pt x="18" y="183"/>
                  </a:lnTo>
                  <a:lnTo>
                    <a:pt x="27" y="183"/>
                  </a:lnTo>
                  <a:lnTo>
                    <a:pt x="37" y="183"/>
                  </a:lnTo>
                  <a:lnTo>
                    <a:pt x="48" y="183"/>
                  </a:lnTo>
                  <a:lnTo>
                    <a:pt x="58" y="181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8" name="Freeform 189"/>
            <p:cNvSpPr>
              <a:spLocks/>
            </p:cNvSpPr>
            <p:nvPr/>
          </p:nvSpPr>
          <p:spPr bwMode="auto">
            <a:xfrm>
              <a:off x="1320859" y="3405486"/>
              <a:ext cx="96842" cy="82557"/>
            </a:xfrm>
            <a:custGeom>
              <a:avLst/>
              <a:gdLst/>
              <a:ahLst/>
              <a:cxnLst>
                <a:cxn ang="0">
                  <a:pos x="48" y="205"/>
                </a:cxn>
                <a:cxn ang="0">
                  <a:pos x="64" y="201"/>
                </a:cxn>
                <a:cxn ang="0">
                  <a:pos x="80" y="197"/>
                </a:cxn>
                <a:cxn ang="0">
                  <a:pos x="95" y="191"/>
                </a:cxn>
                <a:cxn ang="0">
                  <a:pos x="110" y="184"/>
                </a:cxn>
                <a:cxn ang="0">
                  <a:pos x="125" y="176"/>
                </a:cxn>
                <a:cxn ang="0">
                  <a:pos x="138" y="169"/>
                </a:cxn>
                <a:cxn ang="0">
                  <a:pos x="152" y="160"/>
                </a:cxn>
                <a:cxn ang="0">
                  <a:pos x="165" y="151"/>
                </a:cxn>
                <a:cxn ang="0">
                  <a:pos x="176" y="139"/>
                </a:cxn>
                <a:cxn ang="0">
                  <a:pos x="189" y="128"/>
                </a:cxn>
                <a:cxn ang="0">
                  <a:pos x="199" y="117"/>
                </a:cxn>
                <a:cxn ang="0">
                  <a:pos x="209" y="104"/>
                </a:cxn>
                <a:cxn ang="0">
                  <a:pos x="218" y="91"/>
                </a:cxn>
                <a:cxn ang="0">
                  <a:pos x="227" y="77"/>
                </a:cxn>
                <a:cxn ang="0">
                  <a:pos x="235" y="63"/>
                </a:cxn>
                <a:cxn ang="0">
                  <a:pos x="242" y="48"/>
                </a:cxn>
                <a:cxn ang="0">
                  <a:pos x="243" y="35"/>
                </a:cxn>
                <a:cxn ang="0">
                  <a:pos x="244" y="21"/>
                </a:cxn>
                <a:cxn ang="0">
                  <a:pos x="243" y="10"/>
                </a:cxn>
                <a:cxn ang="0">
                  <a:pos x="242" y="0"/>
                </a:cxn>
                <a:cxn ang="0">
                  <a:pos x="236" y="20"/>
                </a:cxn>
                <a:cxn ang="0">
                  <a:pos x="229" y="39"/>
                </a:cxn>
                <a:cxn ang="0">
                  <a:pos x="220" y="58"/>
                </a:cxn>
                <a:cxn ang="0">
                  <a:pos x="210" y="76"/>
                </a:cxn>
                <a:cxn ang="0">
                  <a:pos x="199" y="94"/>
                </a:cxn>
                <a:cxn ang="0">
                  <a:pos x="185" y="110"/>
                </a:cxn>
                <a:cxn ang="0">
                  <a:pos x="172" y="125"/>
                </a:cxn>
                <a:cxn ang="0">
                  <a:pos x="156" y="138"/>
                </a:cxn>
                <a:cxn ang="0">
                  <a:pos x="139" y="151"/>
                </a:cxn>
                <a:cxn ang="0">
                  <a:pos x="122" y="162"/>
                </a:cxn>
                <a:cxn ang="0">
                  <a:pos x="103" y="172"/>
                </a:cxn>
                <a:cxn ang="0">
                  <a:pos x="84" y="180"/>
                </a:cxn>
                <a:cxn ang="0">
                  <a:pos x="64" y="187"/>
                </a:cxn>
                <a:cxn ang="0">
                  <a:pos x="44" y="191"/>
                </a:cxn>
                <a:cxn ang="0">
                  <a:pos x="22" y="194"/>
                </a:cxn>
                <a:cxn ang="0">
                  <a:pos x="0" y="196"/>
                </a:cxn>
                <a:cxn ang="0">
                  <a:pos x="11" y="199"/>
                </a:cxn>
                <a:cxn ang="0">
                  <a:pos x="23" y="201"/>
                </a:cxn>
                <a:cxn ang="0">
                  <a:pos x="36" y="203"/>
                </a:cxn>
                <a:cxn ang="0">
                  <a:pos x="48" y="205"/>
                </a:cxn>
              </a:cxnLst>
              <a:rect l="0" t="0" r="r" b="b"/>
              <a:pathLst>
                <a:path w="244" h="205">
                  <a:moveTo>
                    <a:pt x="48" y="205"/>
                  </a:moveTo>
                  <a:lnTo>
                    <a:pt x="64" y="201"/>
                  </a:lnTo>
                  <a:lnTo>
                    <a:pt x="80" y="197"/>
                  </a:lnTo>
                  <a:lnTo>
                    <a:pt x="95" y="191"/>
                  </a:lnTo>
                  <a:lnTo>
                    <a:pt x="110" y="184"/>
                  </a:lnTo>
                  <a:lnTo>
                    <a:pt x="125" y="176"/>
                  </a:lnTo>
                  <a:lnTo>
                    <a:pt x="138" y="169"/>
                  </a:lnTo>
                  <a:lnTo>
                    <a:pt x="152" y="160"/>
                  </a:lnTo>
                  <a:lnTo>
                    <a:pt x="165" y="151"/>
                  </a:lnTo>
                  <a:lnTo>
                    <a:pt x="176" y="139"/>
                  </a:lnTo>
                  <a:lnTo>
                    <a:pt x="189" y="128"/>
                  </a:lnTo>
                  <a:lnTo>
                    <a:pt x="199" y="117"/>
                  </a:lnTo>
                  <a:lnTo>
                    <a:pt x="209" y="104"/>
                  </a:lnTo>
                  <a:lnTo>
                    <a:pt x="218" y="91"/>
                  </a:lnTo>
                  <a:lnTo>
                    <a:pt x="227" y="77"/>
                  </a:lnTo>
                  <a:lnTo>
                    <a:pt x="235" y="63"/>
                  </a:lnTo>
                  <a:lnTo>
                    <a:pt x="242" y="48"/>
                  </a:lnTo>
                  <a:lnTo>
                    <a:pt x="243" y="35"/>
                  </a:lnTo>
                  <a:lnTo>
                    <a:pt x="244" y="21"/>
                  </a:lnTo>
                  <a:lnTo>
                    <a:pt x="243" y="10"/>
                  </a:lnTo>
                  <a:lnTo>
                    <a:pt x="242" y="0"/>
                  </a:lnTo>
                  <a:lnTo>
                    <a:pt x="236" y="20"/>
                  </a:lnTo>
                  <a:lnTo>
                    <a:pt x="229" y="39"/>
                  </a:lnTo>
                  <a:lnTo>
                    <a:pt x="220" y="58"/>
                  </a:lnTo>
                  <a:lnTo>
                    <a:pt x="210" y="76"/>
                  </a:lnTo>
                  <a:lnTo>
                    <a:pt x="199" y="94"/>
                  </a:lnTo>
                  <a:lnTo>
                    <a:pt x="185" y="110"/>
                  </a:lnTo>
                  <a:lnTo>
                    <a:pt x="172" y="125"/>
                  </a:lnTo>
                  <a:lnTo>
                    <a:pt x="156" y="138"/>
                  </a:lnTo>
                  <a:lnTo>
                    <a:pt x="139" y="151"/>
                  </a:lnTo>
                  <a:lnTo>
                    <a:pt x="122" y="162"/>
                  </a:lnTo>
                  <a:lnTo>
                    <a:pt x="103" y="172"/>
                  </a:lnTo>
                  <a:lnTo>
                    <a:pt x="84" y="180"/>
                  </a:lnTo>
                  <a:lnTo>
                    <a:pt x="64" y="187"/>
                  </a:lnTo>
                  <a:lnTo>
                    <a:pt x="44" y="191"/>
                  </a:lnTo>
                  <a:lnTo>
                    <a:pt x="22" y="194"/>
                  </a:lnTo>
                  <a:lnTo>
                    <a:pt x="0" y="196"/>
                  </a:lnTo>
                  <a:lnTo>
                    <a:pt x="11" y="199"/>
                  </a:lnTo>
                  <a:lnTo>
                    <a:pt x="23" y="201"/>
                  </a:lnTo>
                  <a:lnTo>
                    <a:pt x="36" y="203"/>
                  </a:lnTo>
                  <a:lnTo>
                    <a:pt x="48" y="205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9" name="Freeform 190"/>
            <p:cNvSpPr>
              <a:spLocks/>
            </p:cNvSpPr>
            <p:nvPr/>
          </p:nvSpPr>
          <p:spPr bwMode="auto">
            <a:xfrm>
              <a:off x="1312921" y="3397548"/>
              <a:ext cx="104780" cy="88908"/>
            </a:xfrm>
            <a:custGeom>
              <a:avLst/>
              <a:gdLst/>
              <a:ahLst/>
              <a:cxnLst>
                <a:cxn ang="0">
                  <a:pos x="41" y="222"/>
                </a:cxn>
                <a:cxn ang="0">
                  <a:pos x="60" y="220"/>
                </a:cxn>
                <a:cxn ang="0">
                  <a:pos x="80" y="215"/>
                </a:cxn>
                <a:cxn ang="0">
                  <a:pos x="98" y="210"/>
                </a:cxn>
                <a:cxn ang="0">
                  <a:pos x="116" y="204"/>
                </a:cxn>
                <a:cxn ang="0">
                  <a:pos x="132" y="196"/>
                </a:cxn>
                <a:cxn ang="0">
                  <a:pos x="149" y="186"/>
                </a:cxn>
                <a:cxn ang="0">
                  <a:pos x="164" y="176"/>
                </a:cxn>
                <a:cxn ang="0">
                  <a:pos x="180" y="165"/>
                </a:cxn>
                <a:cxn ang="0">
                  <a:pos x="193" y="154"/>
                </a:cxn>
                <a:cxn ang="0">
                  <a:pos x="207" y="140"/>
                </a:cxn>
                <a:cxn ang="0">
                  <a:pos x="218" y="125"/>
                </a:cxn>
                <a:cxn ang="0">
                  <a:pos x="229" y="111"/>
                </a:cxn>
                <a:cxn ang="0">
                  <a:pos x="239" y="95"/>
                </a:cxn>
                <a:cxn ang="0">
                  <a:pos x="248" y="78"/>
                </a:cxn>
                <a:cxn ang="0">
                  <a:pos x="256" y="61"/>
                </a:cxn>
                <a:cxn ang="0">
                  <a:pos x="263" y="43"/>
                </a:cxn>
                <a:cxn ang="0">
                  <a:pos x="263" y="42"/>
                </a:cxn>
                <a:cxn ang="0">
                  <a:pos x="262" y="31"/>
                </a:cxn>
                <a:cxn ang="0">
                  <a:pos x="261" y="21"/>
                </a:cxn>
                <a:cxn ang="0">
                  <a:pos x="260" y="11"/>
                </a:cxn>
                <a:cxn ang="0">
                  <a:pos x="257" y="0"/>
                </a:cxn>
                <a:cxn ang="0">
                  <a:pos x="254" y="22"/>
                </a:cxn>
                <a:cxn ang="0">
                  <a:pos x="247" y="43"/>
                </a:cxn>
                <a:cxn ang="0">
                  <a:pos x="239" y="64"/>
                </a:cxn>
                <a:cxn ang="0">
                  <a:pos x="230" y="83"/>
                </a:cxn>
                <a:cxn ang="0">
                  <a:pos x="219" y="101"/>
                </a:cxn>
                <a:cxn ang="0">
                  <a:pos x="206" y="119"/>
                </a:cxn>
                <a:cxn ang="0">
                  <a:pos x="192" y="134"/>
                </a:cxn>
                <a:cxn ang="0">
                  <a:pos x="176" y="149"/>
                </a:cxn>
                <a:cxn ang="0">
                  <a:pos x="159" y="163"/>
                </a:cxn>
                <a:cxn ang="0">
                  <a:pos x="141" y="174"/>
                </a:cxn>
                <a:cxn ang="0">
                  <a:pos x="123" y="184"/>
                </a:cxn>
                <a:cxn ang="0">
                  <a:pos x="103" y="193"/>
                </a:cxn>
                <a:cxn ang="0">
                  <a:pos x="82" y="200"/>
                </a:cxn>
                <a:cxn ang="0">
                  <a:pos x="60" y="205"/>
                </a:cxn>
                <a:cxn ang="0">
                  <a:pos x="39" y="208"/>
                </a:cxn>
                <a:cxn ang="0">
                  <a:pos x="15" y="209"/>
                </a:cxn>
                <a:cxn ang="0">
                  <a:pos x="8" y="209"/>
                </a:cxn>
                <a:cxn ang="0">
                  <a:pos x="0" y="209"/>
                </a:cxn>
                <a:cxn ang="0">
                  <a:pos x="10" y="213"/>
                </a:cxn>
                <a:cxn ang="0">
                  <a:pos x="20" y="217"/>
                </a:cxn>
                <a:cxn ang="0">
                  <a:pos x="30" y="220"/>
                </a:cxn>
                <a:cxn ang="0">
                  <a:pos x="41" y="222"/>
                </a:cxn>
              </a:cxnLst>
              <a:rect l="0" t="0" r="r" b="b"/>
              <a:pathLst>
                <a:path w="263" h="222">
                  <a:moveTo>
                    <a:pt x="41" y="222"/>
                  </a:moveTo>
                  <a:lnTo>
                    <a:pt x="60" y="220"/>
                  </a:lnTo>
                  <a:lnTo>
                    <a:pt x="80" y="215"/>
                  </a:lnTo>
                  <a:lnTo>
                    <a:pt x="98" y="210"/>
                  </a:lnTo>
                  <a:lnTo>
                    <a:pt x="116" y="204"/>
                  </a:lnTo>
                  <a:lnTo>
                    <a:pt x="132" y="196"/>
                  </a:lnTo>
                  <a:lnTo>
                    <a:pt x="149" y="186"/>
                  </a:lnTo>
                  <a:lnTo>
                    <a:pt x="164" y="176"/>
                  </a:lnTo>
                  <a:lnTo>
                    <a:pt x="180" y="165"/>
                  </a:lnTo>
                  <a:lnTo>
                    <a:pt x="193" y="154"/>
                  </a:lnTo>
                  <a:lnTo>
                    <a:pt x="207" y="140"/>
                  </a:lnTo>
                  <a:lnTo>
                    <a:pt x="218" y="125"/>
                  </a:lnTo>
                  <a:lnTo>
                    <a:pt x="229" y="111"/>
                  </a:lnTo>
                  <a:lnTo>
                    <a:pt x="239" y="95"/>
                  </a:lnTo>
                  <a:lnTo>
                    <a:pt x="248" y="78"/>
                  </a:lnTo>
                  <a:lnTo>
                    <a:pt x="256" y="61"/>
                  </a:lnTo>
                  <a:lnTo>
                    <a:pt x="263" y="43"/>
                  </a:lnTo>
                  <a:lnTo>
                    <a:pt x="263" y="42"/>
                  </a:lnTo>
                  <a:lnTo>
                    <a:pt x="262" y="31"/>
                  </a:lnTo>
                  <a:lnTo>
                    <a:pt x="261" y="21"/>
                  </a:lnTo>
                  <a:lnTo>
                    <a:pt x="260" y="11"/>
                  </a:lnTo>
                  <a:lnTo>
                    <a:pt x="257" y="0"/>
                  </a:lnTo>
                  <a:lnTo>
                    <a:pt x="254" y="22"/>
                  </a:lnTo>
                  <a:lnTo>
                    <a:pt x="247" y="43"/>
                  </a:lnTo>
                  <a:lnTo>
                    <a:pt x="239" y="64"/>
                  </a:lnTo>
                  <a:lnTo>
                    <a:pt x="230" y="83"/>
                  </a:lnTo>
                  <a:lnTo>
                    <a:pt x="219" y="101"/>
                  </a:lnTo>
                  <a:lnTo>
                    <a:pt x="206" y="119"/>
                  </a:lnTo>
                  <a:lnTo>
                    <a:pt x="192" y="134"/>
                  </a:lnTo>
                  <a:lnTo>
                    <a:pt x="176" y="149"/>
                  </a:lnTo>
                  <a:lnTo>
                    <a:pt x="159" y="163"/>
                  </a:lnTo>
                  <a:lnTo>
                    <a:pt x="141" y="174"/>
                  </a:lnTo>
                  <a:lnTo>
                    <a:pt x="123" y="184"/>
                  </a:lnTo>
                  <a:lnTo>
                    <a:pt x="103" y="193"/>
                  </a:lnTo>
                  <a:lnTo>
                    <a:pt x="82" y="200"/>
                  </a:lnTo>
                  <a:lnTo>
                    <a:pt x="60" y="205"/>
                  </a:lnTo>
                  <a:lnTo>
                    <a:pt x="39" y="208"/>
                  </a:lnTo>
                  <a:lnTo>
                    <a:pt x="15" y="209"/>
                  </a:lnTo>
                  <a:lnTo>
                    <a:pt x="8" y="209"/>
                  </a:lnTo>
                  <a:lnTo>
                    <a:pt x="0" y="209"/>
                  </a:lnTo>
                  <a:lnTo>
                    <a:pt x="10" y="213"/>
                  </a:lnTo>
                  <a:lnTo>
                    <a:pt x="20" y="217"/>
                  </a:lnTo>
                  <a:lnTo>
                    <a:pt x="30" y="220"/>
                  </a:lnTo>
                  <a:lnTo>
                    <a:pt x="41" y="222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0" name="Freeform 191"/>
            <p:cNvSpPr>
              <a:spLocks/>
            </p:cNvSpPr>
            <p:nvPr/>
          </p:nvSpPr>
          <p:spPr bwMode="auto">
            <a:xfrm>
              <a:off x="1306571" y="3391197"/>
              <a:ext cx="109543" cy="92083"/>
            </a:xfrm>
            <a:custGeom>
              <a:avLst/>
              <a:gdLst/>
              <a:ahLst/>
              <a:cxnLst>
                <a:cxn ang="0">
                  <a:pos x="35" y="236"/>
                </a:cxn>
                <a:cxn ang="0">
                  <a:pos x="57" y="234"/>
                </a:cxn>
                <a:cxn ang="0">
                  <a:pos x="79" y="231"/>
                </a:cxn>
                <a:cxn ang="0">
                  <a:pos x="99" y="227"/>
                </a:cxn>
                <a:cxn ang="0">
                  <a:pos x="119" y="220"/>
                </a:cxn>
                <a:cxn ang="0">
                  <a:pos x="138" y="212"/>
                </a:cxn>
                <a:cxn ang="0">
                  <a:pos x="157" y="202"/>
                </a:cxn>
                <a:cxn ang="0">
                  <a:pos x="174" y="191"/>
                </a:cxn>
                <a:cxn ang="0">
                  <a:pos x="191" y="178"/>
                </a:cxn>
                <a:cxn ang="0">
                  <a:pos x="207" y="165"/>
                </a:cxn>
                <a:cxn ang="0">
                  <a:pos x="220" y="150"/>
                </a:cxn>
                <a:cxn ang="0">
                  <a:pos x="234" y="134"/>
                </a:cxn>
                <a:cxn ang="0">
                  <a:pos x="245" y="116"/>
                </a:cxn>
                <a:cxn ang="0">
                  <a:pos x="255" y="98"/>
                </a:cxn>
                <a:cxn ang="0">
                  <a:pos x="264" y="79"/>
                </a:cxn>
                <a:cxn ang="0">
                  <a:pos x="271" y="60"/>
                </a:cxn>
                <a:cxn ang="0">
                  <a:pos x="277" y="40"/>
                </a:cxn>
                <a:cxn ang="0">
                  <a:pos x="276" y="30"/>
                </a:cxn>
                <a:cxn ang="0">
                  <a:pos x="273" y="19"/>
                </a:cxn>
                <a:cxn ang="0">
                  <a:pos x="271" y="10"/>
                </a:cxn>
                <a:cxn ang="0">
                  <a:pos x="269" y="0"/>
                </a:cxn>
                <a:cxn ang="0">
                  <a:pos x="265" y="24"/>
                </a:cxn>
                <a:cxn ang="0">
                  <a:pos x="261" y="45"/>
                </a:cxn>
                <a:cxn ang="0">
                  <a:pos x="254" y="67"/>
                </a:cxn>
                <a:cxn ang="0">
                  <a:pos x="245" y="87"/>
                </a:cxn>
                <a:cxn ang="0">
                  <a:pos x="235" y="106"/>
                </a:cxn>
                <a:cxn ang="0">
                  <a:pos x="223" y="124"/>
                </a:cxn>
                <a:cxn ang="0">
                  <a:pos x="209" y="141"/>
                </a:cxn>
                <a:cxn ang="0">
                  <a:pos x="193" y="157"/>
                </a:cxn>
                <a:cxn ang="0">
                  <a:pos x="178" y="171"/>
                </a:cxn>
                <a:cxn ang="0">
                  <a:pos x="160" y="184"/>
                </a:cxn>
                <a:cxn ang="0">
                  <a:pos x="141" y="195"/>
                </a:cxn>
                <a:cxn ang="0">
                  <a:pos x="120" y="204"/>
                </a:cxn>
                <a:cxn ang="0">
                  <a:pos x="99" y="211"/>
                </a:cxn>
                <a:cxn ang="0">
                  <a:pos x="78" y="216"/>
                </a:cxn>
                <a:cxn ang="0">
                  <a:pos x="55" y="220"/>
                </a:cxn>
                <a:cxn ang="0">
                  <a:pos x="31" y="221"/>
                </a:cxn>
                <a:cxn ang="0">
                  <a:pos x="16" y="220"/>
                </a:cxn>
                <a:cxn ang="0">
                  <a:pos x="0" y="219"/>
                </a:cxn>
                <a:cxn ang="0">
                  <a:pos x="8" y="223"/>
                </a:cxn>
                <a:cxn ang="0">
                  <a:pos x="17" y="228"/>
                </a:cxn>
                <a:cxn ang="0">
                  <a:pos x="26" y="232"/>
                </a:cxn>
                <a:cxn ang="0">
                  <a:pos x="35" y="236"/>
                </a:cxn>
              </a:cxnLst>
              <a:rect l="0" t="0" r="r" b="b"/>
              <a:pathLst>
                <a:path w="277" h="236">
                  <a:moveTo>
                    <a:pt x="35" y="236"/>
                  </a:moveTo>
                  <a:lnTo>
                    <a:pt x="57" y="234"/>
                  </a:lnTo>
                  <a:lnTo>
                    <a:pt x="79" y="231"/>
                  </a:lnTo>
                  <a:lnTo>
                    <a:pt x="99" y="227"/>
                  </a:lnTo>
                  <a:lnTo>
                    <a:pt x="119" y="220"/>
                  </a:lnTo>
                  <a:lnTo>
                    <a:pt x="138" y="212"/>
                  </a:lnTo>
                  <a:lnTo>
                    <a:pt x="157" y="202"/>
                  </a:lnTo>
                  <a:lnTo>
                    <a:pt x="174" y="191"/>
                  </a:lnTo>
                  <a:lnTo>
                    <a:pt x="191" y="178"/>
                  </a:lnTo>
                  <a:lnTo>
                    <a:pt x="207" y="165"/>
                  </a:lnTo>
                  <a:lnTo>
                    <a:pt x="220" y="150"/>
                  </a:lnTo>
                  <a:lnTo>
                    <a:pt x="234" y="134"/>
                  </a:lnTo>
                  <a:lnTo>
                    <a:pt x="245" y="116"/>
                  </a:lnTo>
                  <a:lnTo>
                    <a:pt x="255" y="98"/>
                  </a:lnTo>
                  <a:lnTo>
                    <a:pt x="264" y="79"/>
                  </a:lnTo>
                  <a:lnTo>
                    <a:pt x="271" y="60"/>
                  </a:lnTo>
                  <a:lnTo>
                    <a:pt x="277" y="40"/>
                  </a:lnTo>
                  <a:lnTo>
                    <a:pt x="276" y="30"/>
                  </a:lnTo>
                  <a:lnTo>
                    <a:pt x="273" y="19"/>
                  </a:lnTo>
                  <a:lnTo>
                    <a:pt x="271" y="10"/>
                  </a:lnTo>
                  <a:lnTo>
                    <a:pt x="269" y="0"/>
                  </a:lnTo>
                  <a:lnTo>
                    <a:pt x="265" y="24"/>
                  </a:lnTo>
                  <a:lnTo>
                    <a:pt x="261" y="45"/>
                  </a:lnTo>
                  <a:lnTo>
                    <a:pt x="254" y="67"/>
                  </a:lnTo>
                  <a:lnTo>
                    <a:pt x="245" y="87"/>
                  </a:lnTo>
                  <a:lnTo>
                    <a:pt x="235" y="106"/>
                  </a:lnTo>
                  <a:lnTo>
                    <a:pt x="223" y="124"/>
                  </a:lnTo>
                  <a:lnTo>
                    <a:pt x="209" y="141"/>
                  </a:lnTo>
                  <a:lnTo>
                    <a:pt x="193" y="157"/>
                  </a:lnTo>
                  <a:lnTo>
                    <a:pt x="178" y="171"/>
                  </a:lnTo>
                  <a:lnTo>
                    <a:pt x="160" y="184"/>
                  </a:lnTo>
                  <a:lnTo>
                    <a:pt x="141" y="195"/>
                  </a:lnTo>
                  <a:lnTo>
                    <a:pt x="120" y="204"/>
                  </a:lnTo>
                  <a:lnTo>
                    <a:pt x="99" y="211"/>
                  </a:lnTo>
                  <a:lnTo>
                    <a:pt x="78" y="216"/>
                  </a:lnTo>
                  <a:lnTo>
                    <a:pt x="55" y="220"/>
                  </a:lnTo>
                  <a:lnTo>
                    <a:pt x="31" y="221"/>
                  </a:lnTo>
                  <a:lnTo>
                    <a:pt x="16" y="220"/>
                  </a:lnTo>
                  <a:lnTo>
                    <a:pt x="0" y="219"/>
                  </a:lnTo>
                  <a:lnTo>
                    <a:pt x="8" y="223"/>
                  </a:lnTo>
                  <a:lnTo>
                    <a:pt x="17" y="228"/>
                  </a:lnTo>
                  <a:lnTo>
                    <a:pt x="26" y="232"/>
                  </a:lnTo>
                  <a:lnTo>
                    <a:pt x="35" y="236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1" name="Freeform 192"/>
            <p:cNvSpPr>
              <a:spLocks/>
            </p:cNvSpPr>
            <p:nvPr/>
          </p:nvSpPr>
          <p:spPr bwMode="auto">
            <a:xfrm>
              <a:off x="1301808" y="3384847"/>
              <a:ext cx="114305" cy="95258"/>
            </a:xfrm>
            <a:custGeom>
              <a:avLst/>
              <a:gdLst/>
              <a:ahLst/>
              <a:cxnLst>
                <a:cxn ang="0">
                  <a:pos x="31" y="243"/>
                </a:cxn>
                <a:cxn ang="0">
                  <a:pos x="39" y="243"/>
                </a:cxn>
                <a:cxn ang="0">
                  <a:pos x="46" y="243"/>
                </a:cxn>
                <a:cxn ang="0">
                  <a:pos x="70" y="242"/>
                </a:cxn>
                <a:cxn ang="0">
                  <a:pos x="91" y="239"/>
                </a:cxn>
                <a:cxn ang="0">
                  <a:pos x="113" y="234"/>
                </a:cxn>
                <a:cxn ang="0">
                  <a:pos x="134" y="227"/>
                </a:cxn>
                <a:cxn ang="0">
                  <a:pos x="154" y="218"/>
                </a:cxn>
                <a:cxn ang="0">
                  <a:pos x="172" y="208"/>
                </a:cxn>
                <a:cxn ang="0">
                  <a:pos x="190" y="197"/>
                </a:cxn>
                <a:cxn ang="0">
                  <a:pos x="207" y="183"/>
                </a:cxn>
                <a:cxn ang="0">
                  <a:pos x="223" y="168"/>
                </a:cxn>
                <a:cxn ang="0">
                  <a:pos x="237" y="153"/>
                </a:cxn>
                <a:cxn ang="0">
                  <a:pos x="250" y="135"/>
                </a:cxn>
                <a:cxn ang="0">
                  <a:pos x="261" y="117"/>
                </a:cxn>
                <a:cxn ang="0">
                  <a:pos x="270" y="98"/>
                </a:cxn>
                <a:cxn ang="0">
                  <a:pos x="278" y="77"/>
                </a:cxn>
                <a:cxn ang="0">
                  <a:pos x="285" y="56"/>
                </a:cxn>
                <a:cxn ang="0">
                  <a:pos x="288" y="34"/>
                </a:cxn>
                <a:cxn ang="0">
                  <a:pos x="286" y="25"/>
                </a:cxn>
                <a:cxn ang="0">
                  <a:pos x="284" y="16"/>
                </a:cxn>
                <a:cxn ang="0">
                  <a:pos x="280" y="7"/>
                </a:cxn>
                <a:cxn ang="0">
                  <a:pos x="277" y="0"/>
                </a:cxn>
                <a:cxn ang="0">
                  <a:pos x="276" y="11"/>
                </a:cxn>
                <a:cxn ang="0">
                  <a:pos x="276" y="23"/>
                </a:cxn>
                <a:cxn ang="0">
                  <a:pos x="274" y="34"/>
                </a:cxn>
                <a:cxn ang="0">
                  <a:pos x="271" y="46"/>
                </a:cxn>
                <a:cxn ang="0">
                  <a:pos x="266" y="67"/>
                </a:cxn>
                <a:cxn ang="0">
                  <a:pos x="259" y="89"/>
                </a:cxn>
                <a:cxn ang="0">
                  <a:pos x="249" y="109"/>
                </a:cxn>
                <a:cxn ang="0">
                  <a:pos x="238" y="128"/>
                </a:cxn>
                <a:cxn ang="0">
                  <a:pos x="224" y="145"/>
                </a:cxn>
                <a:cxn ang="0">
                  <a:pos x="210" y="162"/>
                </a:cxn>
                <a:cxn ang="0">
                  <a:pos x="193" y="176"/>
                </a:cxn>
                <a:cxn ang="0">
                  <a:pos x="175" y="190"/>
                </a:cxn>
                <a:cxn ang="0">
                  <a:pos x="157" y="201"/>
                </a:cxn>
                <a:cxn ang="0">
                  <a:pos x="136" y="211"/>
                </a:cxn>
                <a:cxn ang="0">
                  <a:pos x="115" y="218"/>
                </a:cxn>
                <a:cxn ang="0">
                  <a:pos x="93" y="224"/>
                </a:cxn>
                <a:cxn ang="0">
                  <a:pos x="81" y="226"/>
                </a:cxn>
                <a:cxn ang="0">
                  <a:pos x="70" y="228"/>
                </a:cxn>
                <a:cxn ang="0">
                  <a:pos x="59" y="228"/>
                </a:cxn>
                <a:cxn ang="0">
                  <a:pos x="46" y="229"/>
                </a:cxn>
                <a:cxn ang="0">
                  <a:pos x="35" y="228"/>
                </a:cxn>
                <a:cxn ang="0">
                  <a:pos x="23" y="228"/>
                </a:cxn>
                <a:cxn ang="0">
                  <a:pos x="12" y="226"/>
                </a:cxn>
                <a:cxn ang="0">
                  <a:pos x="0" y="224"/>
                </a:cxn>
                <a:cxn ang="0">
                  <a:pos x="15" y="234"/>
                </a:cxn>
                <a:cxn ang="0">
                  <a:pos x="31" y="243"/>
                </a:cxn>
              </a:cxnLst>
              <a:rect l="0" t="0" r="r" b="b"/>
              <a:pathLst>
                <a:path w="288" h="243">
                  <a:moveTo>
                    <a:pt x="31" y="243"/>
                  </a:moveTo>
                  <a:lnTo>
                    <a:pt x="39" y="243"/>
                  </a:lnTo>
                  <a:lnTo>
                    <a:pt x="46" y="243"/>
                  </a:lnTo>
                  <a:lnTo>
                    <a:pt x="70" y="242"/>
                  </a:lnTo>
                  <a:lnTo>
                    <a:pt x="91" y="239"/>
                  </a:lnTo>
                  <a:lnTo>
                    <a:pt x="113" y="234"/>
                  </a:lnTo>
                  <a:lnTo>
                    <a:pt x="134" y="227"/>
                  </a:lnTo>
                  <a:lnTo>
                    <a:pt x="154" y="218"/>
                  </a:lnTo>
                  <a:lnTo>
                    <a:pt x="172" y="208"/>
                  </a:lnTo>
                  <a:lnTo>
                    <a:pt x="190" y="197"/>
                  </a:lnTo>
                  <a:lnTo>
                    <a:pt x="207" y="183"/>
                  </a:lnTo>
                  <a:lnTo>
                    <a:pt x="223" y="168"/>
                  </a:lnTo>
                  <a:lnTo>
                    <a:pt x="237" y="153"/>
                  </a:lnTo>
                  <a:lnTo>
                    <a:pt x="250" y="135"/>
                  </a:lnTo>
                  <a:lnTo>
                    <a:pt x="261" y="117"/>
                  </a:lnTo>
                  <a:lnTo>
                    <a:pt x="270" y="98"/>
                  </a:lnTo>
                  <a:lnTo>
                    <a:pt x="278" y="77"/>
                  </a:lnTo>
                  <a:lnTo>
                    <a:pt x="285" y="56"/>
                  </a:lnTo>
                  <a:lnTo>
                    <a:pt x="288" y="34"/>
                  </a:lnTo>
                  <a:lnTo>
                    <a:pt x="286" y="25"/>
                  </a:lnTo>
                  <a:lnTo>
                    <a:pt x="284" y="16"/>
                  </a:lnTo>
                  <a:lnTo>
                    <a:pt x="280" y="7"/>
                  </a:lnTo>
                  <a:lnTo>
                    <a:pt x="277" y="0"/>
                  </a:lnTo>
                  <a:lnTo>
                    <a:pt x="276" y="11"/>
                  </a:lnTo>
                  <a:lnTo>
                    <a:pt x="276" y="23"/>
                  </a:lnTo>
                  <a:lnTo>
                    <a:pt x="274" y="34"/>
                  </a:lnTo>
                  <a:lnTo>
                    <a:pt x="271" y="46"/>
                  </a:lnTo>
                  <a:lnTo>
                    <a:pt x="266" y="67"/>
                  </a:lnTo>
                  <a:lnTo>
                    <a:pt x="259" y="89"/>
                  </a:lnTo>
                  <a:lnTo>
                    <a:pt x="249" y="109"/>
                  </a:lnTo>
                  <a:lnTo>
                    <a:pt x="238" y="128"/>
                  </a:lnTo>
                  <a:lnTo>
                    <a:pt x="224" y="145"/>
                  </a:lnTo>
                  <a:lnTo>
                    <a:pt x="210" y="162"/>
                  </a:lnTo>
                  <a:lnTo>
                    <a:pt x="193" y="176"/>
                  </a:lnTo>
                  <a:lnTo>
                    <a:pt x="175" y="190"/>
                  </a:lnTo>
                  <a:lnTo>
                    <a:pt x="157" y="201"/>
                  </a:lnTo>
                  <a:lnTo>
                    <a:pt x="136" y="211"/>
                  </a:lnTo>
                  <a:lnTo>
                    <a:pt x="115" y="218"/>
                  </a:lnTo>
                  <a:lnTo>
                    <a:pt x="93" y="224"/>
                  </a:lnTo>
                  <a:lnTo>
                    <a:pt x="81" y="226"/>
                  </a:lnTo>
                  <a:lnTo>
                    <a:pt x="70" y="228"/>
                  </a:lnTo>
                  <a:lnTo>
                    <a:pt x="59" y="228"/>
                  </a:lnTo>
                  <a:lnTo>
                    <a:pt x="46" y="229"/>
                  </a:lnTo>
                  <a:lnTo>
                    <a:pt x="35" y="228"/>
                  </a:lnTo>
                  <a:lnTo>
                    <a:pt x="23" y="228"/>
                  </a:lnTo>
                  <a:lnTo>
                    <a:pt x="12" y="226"/>
                  </a:lnTo>
                  <a:lnTo>
                    <a:pt x="0" y="224"/>
                  </a:lnTo>
                  <a:lnTo>
                    <a:pt x="15" y="234"/>
                  </a:lnTo>
                  <a:lnTo>
                    <a:pt x="31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2" name="Freeform 193"/>
            <p:cNvSpPr>
              <a:spLocks/>
            </p:cNvSpPr>
            <p:nvPr/>
          </p:nvSpPr>
          <p:spPr bwMode="auto">
            <a:xfrm>
              <a:off x="1295458" y="3378496"/>
              <a:ext cx="117481" cy="100021"/>
            </a:xfrm>
            <a:custGeom>
              <a:avLst/>
              <a:gdLst/>
              <a:ahLst/>
              <a:cxnLst>
                <a:cxn ang="0">
                  <a:pos x="28" y="249"/>
                </a:cxn>
                <a:cxn ang="0">
                  <a:pos x="44" y="250"/>
                </a:cxn>
                <a:cxn ang="0">
                  <a:pos x="59" y="251"/>
                </a:cxn>
                <a:cxn ang="0">
                  <a:pos x="83" y="250"/>
                </a:cxn>
                <a:cxn ang="0">
                  <a:pos x="106" y="246"/>
                </a:cxn>
                <a:cxn ang="0">
                  <a:pos x="127" y="241"/>
                </a:cxn>
                <a:cxn ang="0">
                  <a:pos x="148" y="234"/>
                </a:cxn>
                <a:cxn ang="0">
                  <a:pos x="169" y="225"/>
                </a:cxn>
                <a:cxn ang="0">
                  <a:pos x="188" y="214"/>
                </a:cxn>
                <a:cxn ang="0">
                  <a:pos x="206" y="201"/>
                </a:cxn>
                <a:cxn ang="0">
                  <a:pos x="221" y="187"/>
                </a:cxn>
                <a:cxn ang="0">
                  <a:pos x="237" y="171"/>
                </a:cxn>
                <a:cxn ang="0">
                  <a:pos x="251" y="154"/>
                </a:cxn>
                <a:cxn ang="0">
                  <a:pos x="263" y="136"/>
                </a:cxn>
                <a:cxn ang="0">
                  <a:pos x="273" y="117"/>
                </a:cxn>
                <a:cxn ang="0">
                  <a:pos x="282" y="97"/>
                </a:cxn>
                <a:cxn ang="0">
                  <a:pos x="289" y="75"/>
                </a:cxn>
                <a:cxn ang="0">
                  <a:pos x="293" y="54"/>
                </a:cxn>
                <a:cxn ang="0">
                  <a:pos x="297" y="30"/>
                </a:cxn>
                <a:cxn ang="0">
                  <a:pos x="290" y="15"/>
                </a:cxn>
                <a:cxn ang="0">
                  <a:pos x="282" y="0"/>
                </a:cxn>
                <a:cxn ang="0">
                  <a:pos x="282" y="7"/>
                </a:cxn>
                <a:cxn ang="0">
                  <a:pos x="282" y="13"/>
                </a:cxn>
                <a:cxn ang="0">
                  <a:pos x="282" y="25"/>
                </a:cxn>
                <a:cxn ang="0">
                  <a:pos x="281" y="36"/>
                </a:cxn>
                <a:cxn ang="0">
                  <a:pos x="280" y="47"/>
                </a:cxn>
                <a:cxn ang="0">
                  <a:pos x="278" y="58"/>
                </a:cxn>
                <a:cxn ang="0">
                  <a:pos x="272" y="80"/>
                </a:cxn>
                <a:cxn ang="0">
                  <a:pos x="265" y="100"/>
                </a:cxn>
                <a:cxn ang="0">
                  <a:pos x="255" y="120"/>
                </a:cxn>
                <a:cxn ang="0">
                  <a:pos x="245" y="138"/>
                </a:cxn>
                <a:cxn ang="0">
                  <a:pos x="232" y="155"/>
                </a:cxn>
                <a:cxn ang="0">
                  <a:pos x="217" y="171"/>
                </a:cxn>
                <a:cxn ang="0">
                  <a:pos x="201" y="186"/>
                </a:cxn>
                <a:cxn ang="0">
                  <a:pos x="184" y="198"/>
                </a:cxn>
                <a:cxn ang="0">
                  <a:pos x="166" y="209"/>
                </a:cxn>
                <a:cxn ang="0">
                  <a:pos x="146" y="219"/>
                </a:cxn>
                <a:cxn ang="0">
                  <a:pos x="126" y="226"/>
                </a:cxn>
                <a:cxn ang="0">
                  <a:pos x="104" y="232"/>
                </a:cxn>
                <a:cxn ang="0">
                  <a:pos x="94" y="234"/>
                </a:cxn>
                <a:cxn ang="0">
                  <a:pos x="83" y="235"/>
                </a:cxn>
                <a:cxn ang="0">
                  <a:pos x="72" y="236"/>
                </a:cxn>
                <a:cxn ang="0">
                  <a:pos x="59" y="236"/>
                </a:cxn>
                <a:cxn ang="0">
                  <a:pos x="45" y="236"/>
                </a:cxn>
                <a:cxn ang="0">
                  <a:pos x="29" y="234"/>
                </a:cxn>
                <a:cxn ang="0">
                  <a:pos x="14" y="232"/>
                </a:cxn>
                <a:cxn ang="0">
                  <a:pos x="0" y="228"/>
                </a:cxn>
                <a:cxn ang="0">
                  <a:pos x="13" y="240"/>
                </a:cxn>
                <a:cxn ang="0">
                  <a:pos x="28" y="249"/>
                </a:cxn>
              </a:cxnLst>
              <a:rect l="0" t="0" r="r" b="b"/>
              <a:pathLst>
                <a:path w="297" h="251">
                  <a:moveTo>
                    <a:pt x="28" y="249"/>
                  </a:moveTo>
                  <a:lnTo>
                    <a:pt x="44" y="250"/>
                  </a:lnTo>
                  <a:lnTo>
                    <a:pt x="59" y="251"/>
                  </a:lnTo>
                  <a:lnTo>
                    <a:pt x="83" y="250"/>
                  </a:lnTo>
                  <a:lnTo>
                    <a:pt x="106" y="246"/>
                  </a:lnTo>
                  <a:lnTo>
                    <a:pt x="127" y="241"/>
                  </a:lnTo>
                  <a:lnTo>
                    <a:pt x="148" y="234"/>
                  </a:lnTo>
                  <a:lnTo>
                    <a:pt x="169" y="225"/>
                  </a:lnTo>
                  <a:lnTo>
                    <a:pt x="188" y="214"/>
                  </a:lnTo>
                  <a:lnTo>
                    <a:pt x="206" y="201"/>
                  </a:lnTo>
                  <a:lnTo>
                    <a:pt x="221" y="187"/>
                  </a:lnTo>
                  <a:lnTo>
                    <a:pt x="237" y="171"/>
                  </a:lnTo>
                  <a:lnTo>
                    <a:pt x="251" y="154"/>
                  </a:lnTo>
                  <a:lnTo>
                    <a:pt x="263" y="136"/>
                  </a:lnTo>
                  <a:lnTo>
                    <a:pt x="273" y="117"/>
                  </a:lnTo>
                  <a:lnTo>
                    <a:pt x="282" y="97"/>
                  </a:lnTo>
                  <a:lnTo>
                    <a:pt x="289" y="75"/>
                  </a:lnTo>
                  <a:lnTo>
                    <a:pt x="293" y="54"/>
                  </a:lnTo>
                  <a:lnTo>
                    <a:pt x="297" y="30"/>
                  </a:lnTo>
                  <a:lnTo>
                    <a:pt x="290" y="15"/>
                  </a:lnTo>
                  <a:lnTo>
                    <a:pt x="282" y="0"/>
                  </a:lnTo>
                  <a:lnTo>
                    <a:pt x="282" y="7"/>
                  </a:lnTo>
                  <a:lnTo>
                    <a:pt x="282" y="13"/>
                  </a:lnTo>
                  <a:lnTo>
                    <a:pt x="282" y="25"/>
                  </a:lnTo>
                  <a:lnTo>
                    <a:pt x="281" y="36"/>
                  </a:lnTo>
                  <a:lnTo>
                    <a:pt x="280" y="47"/>
                  </a:lnTo>
                  <a:lnTo>
                    <a:pt x="278" y="58"/>
                  </a:lnTo>
                  <a:lnTo>
                    <a:pt x="272" y="80"/>
                  </a:lnTo>
                  <a:lnTo>
                    <a:pt x="265" y="100"/>
                  </a:lnTo>
                  <a:lnTo>
                    <a:pt x="255" y="120"/>
                  </a:lnTo>
                  <a:lnTo>
                    <a:pt x="245" y="138"/>
                  </a:lnTo>
                  <a:lnTo>
                    <a:pt x="232" y="155"/>
                  </a:lnTo>
                  <a:lnTo>
                    <a:pt x="217" y="171"/>
                  </a:lnTo>
                  <a:lnTo>
                    <a:pt x="201" y="186"/>
                  </a:lnTo>
                  <a:lnTo>
                    <a:pt x="184" y="198"/>
                  </a:lnTo>
                  <a:lnTo>
                    <a:pt x="166" y="209"/>
                  </a:lnTo>
                  <a:lnTo>
                    <a:pt x="146" y="219"/>
                  </a:lnTo>
                  <a:lnTo>
                    <a:pt x="126" y="226"/>
                  </a:lnTo>
                  <a:lnTo>
                    <a:pt x="104" y="232"/>
                  </a:lnTo>
                  <a:lnTo>
                    <a:pt x="94" y="234"/>
                  </a:lnTo>
                  <a:lnTo>
                    <a:pt x="83" y="235"/>
                  </a:lnTo>
                  <a:lnTo>
                    <a:pt x="72" y="236"/>
                  </a:lnTo>
                  <a:lnTo>
                    <a:pt x="59" y="236"/>
                  </a:lnTo>
                  <a:lnTo>
                    <a:pt x="45" y="236"/>
                  </a:lnTo>
                  <a:lnTo>
                    <a:pt x="29" y="234"/>
                  </a:lnTo>
                  <a:lnTo>
                    <a:pt x="14" y="232"/>
                  </a:lnTo>
                  <a:lnTo>
                    <a:pt x="0" y="228"/>
                  </a:lnTo>
                  <a:lnTo>
                    <a:pt x="13" y="240"/>
                  </a:lnTo>
                  <a:lnTo>
                    <a:pt x="28" y="24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3" name="Freeform 194"/>
            <p:cNvSpPr>
              <a:spLocks/>
            </p:cNvSpPr>
            <p:nvPr/>
          </p:nvSpPr>
          <p:spPr bwMode="auto">
            <a:xfrm>
              <a:off x="1290695" y="3373733"/>
              <a:ext cx="120656" cy="101609"/>
            </a:xfrm>
            <a:custGeom>
              <a:avLst/>
              <a:gdLst/>
              <a:ahLst/>
              <a:cxnLst>
                <a:cxn ang="0">
                  <a:pos x="24" y="253"/>
                </a:cxn>
                <a:cxn ang="0">
                  <a:pos x="36" y="255"/>
                </a:cxn>
                <a:cxn ang="0">
                  <a:pos x="47" y="257"/>
                </a:cxn>
                <a:cxn ang="0">
                  <a:pos x="59" y="257"/>
                </a:cxn>
                <a:cxn ang="0">
                  <a:pos x="70" y="258"/>
                </a:cxn>
                <a:cxn ang="0">
                  <a:pos x="83" y="257"/>
                </a:cxn>
                <a:cxn ang="0">
                  <a:pos x="94" y="257"/>
                </a:cxn>
                <a:cxn ang="0">
                  <a:pos x="105" y="255"/>
                </a:cxn>
                <a:cxn ang="0">
                  <a:pos x="117" y="253"/>
                </a:cxn>
                <a:cxn ang="0">
                  <a:pos x="139" y="247"/>
                </a:cxn>
                <a:cxn ang="0">
                  <a:pos x="160" y="240"/>
                </a:cxn>
                <a:cxn ang="0">
                  <a:pos x="181" y="230"/>
                </a:cxn>
                <a:cxn ang="0">
                  <a:pos x="199" y="219"/>
                </a:cxn>
                <a:cxn ang="0">
                  <a:pos x="217" y="205"/>
                </a:cxn>
                <a:cxn ang="0">
                  <a:pos x="234" y="191"/>
                </a:cxn>
                <a:cxn ang="0">
                  <a:pos x="248" y="174"/>
                </a:cxn>
                <a:cxn ang="0">
                  <a:pos x="262" y="157"/>
                </a:cxn>
                <a:cxn ang="0">
                  <a:pos x="273" y="138"/>
                </a:cxn>
                <a:cxn ang="0">
                  <a:pos x="283" y="118"/>
                </a:cxn>
                <a:cxn ang="0">
                  <a:pos x="290" y="96"/>
                </a:cxn>
                <a:cxn ang="0">
                  <a:pos x="295" y="75"/>
                </a:cxn>
                <a:cxn ang="0">
                  <a:pos x="298" y="63"/>
                </a:cxn>
                <a:cxn ang="0">
                  <a:pos x="300" y="52"/>
                </a:cxn>
                <a:cxn ang="0">
                  <a:pos x="300" y="40"/>
                </a:cxn>
                <a:cxn ang="0">
                  <a:pos x="301" y="29"/>
                </a:cxn>
                <a:cxn ang="0">
                  <a:pos x="293" y="14"/>
                </a:cxn>
                <a:cxn ang="0">
                  <a:pos x="284" y="0"/>
                </a:cxn>
                <a:cxn ang="0">
                  <a:pos x="286" y="14"/>
                </a:cxn>
                <a:cxn ang="0">
                  <a:pos x="286" y="27"/>
                </a:cxn>
                <a:cxn ang="0">
                  <a:pos x="285" y="50"/>
                </a:cxn>
                <a:cxn ang="0">
                  <a:pos x="282" y="71"/>
                </a:cxn>
                <a:cxn ang="0">
                  <a:pos x="276" y="92"/>
                </a:cxn>
                <a:cxn ang="0">
                  <a:pos x="270" y="112"/>
                </a:cxn>
                <a:cxn ang="0">
                  <a:pos x="261" y="131"/>
                </a:cxn>
                <a:cxn ang="0">
                  <a:pos x="249" y="148"/>
                </a:cxn>
                <a:cxn ang="0">
                  <a:pos x="237" y="165"/>
                </a:cxn>
                <a:cxn ang="0">
                  <a:pos x="223" y="181"/>
                </a:cxn>
                <a:cxn ang="0">
                  <a:pos x="208" y="194"/>
                </a:cxn>
                <a:cxn ang="0">
                  <a:pos x="191" y="206"/>
                </a:cxn>
                <a:cxn ang="0">
                  <a:pos x="174" y="218"/>
                </a:cxn>
                <a:cxn ang="0">
                  <a:pos x="155" y="227"/>
                </a:cxn>
                <a:cxn ang="0">
                  <a:pos x="135" y="233"/>
                </a:cxn>
                <a:cxn ang="0">
                  <a:pos x="114" y="239"/>
                </a:cxn>
                <a:cxn ang="0">
                  <a:pos x="93" y="242"/>
                </a:cxn>
                <a:cxn ang="0">
                  <a:pos x="70" y="244"/>
                </a:cxn>
                <a:cxn ang="0">
                  <a:pos x="52" y="242"/>
                </a:cxn>
                <a:cxn ang="0">
                  <a:pos x="34" y="240"/>
                </a:cxn>
                <a:cxn ang="0">
                  <a:pos x="16" y="237"/>
                </a:cxn>
                <a:cxn ang="0">
                  <a:pos x="0" y="231"/>
                </a:cxn>
                <a:cxn ang="0">
                  <a:pos x="11" y="242"/>
                </a:cxn>
                <a:cxn ang="0">
                  <a:pos x="24" y="253"/>
                </a:cxn>
              </a:cxnLst>
              <a:rect l="0" t="0" r="r" b="b"/>
              <a:pathLst>
                <a:path w="301" h="258">
                  <a:moveTo>
                    <a:pt x="24" y="253"/>
                  </a:moveTo>
                  <a:lnTo>
                    <a:pt x="36" y="255"/>
                  </a:lnTo>
                  <a:lnTo>
                    <a:pt x="47" y="257"/>
                  </a:lnTo>
                  <a:lnTo>
                    <a:pt x="59" y="257"/>
                  </a:lnTo>
                  <a:lnTo>
                    <a:pt x="70" y="258"/>
                  </a:lnTo>
                  <a:lnTo>
                    <a:pt x="83" y="257"/>
                  </a:lnTo>
                  <a:lnTo>
                    <a:pt x="94" y="257"/>
                  </a:lnTo>
                  <a:lnTo>
                    <a:pt x="105" y="255"/>
                  </a:lnTo>
                  <a:lnTo>
                    <a:pt x="117" y="253"/>
                  </a:lnTo>
                  <a:lnTo>
                    <a:pt x="139" y="247"/>
                  </a:lnTo>
                  <a:lnTo>
                    <a:pt x="160" y="240"/>
                  </a:lnTo>
                  <a:lnTo>
                    <a:pt x="181" y="230"/>
                  </a:lnTo>
                  <a:lnTo>
                    <a:pt x="199" y="219"/>
                  </a:lnTo>
                  <a:lnTo>
                    <a:pt x="217" y="205"/>
                  </a:lnTo>
                  <a:lnTo>
                    <a:pt x="234" y="191"/>
                  </a:lnTo>
                  <a:lnTo>
                    <a:pt x="248" y="174"/>
                  </a:lnTo>
                  <a:lnTo>
                    <a:pt x="262" y="157"/>
                  </a:lnTo>
                  <a:lnTo>
                    <a:pt x="273" y="138"/>
                  </a:lnTo>
                  <a:lnTo>
                    <a:pt x="283" y="118"/>
                  </a:lnTo>
                  <a:lnTo>
                    <a:pt x="290" y="96"/>
                  </a:lnTo>
                  <a:lnTo>
                    <a:pt x="295" y="75"/>
                  </a:lnTo>
                  <a:lnTo>
                    <a:pt x="298" y="63"/>
                  </a:lnTo>
                  <a:lnTo>
                    <a:pt x="300" y="52"/>
                  </a:lnTo>
                  <a:lnTo>
                    <a:pt x="300" y="40"/>
                  </a:lnTo>
                  <a:lnTo>
                    <a:pt x="301" y="29"/>
                  </a:lnTo>
                  <a:lnTo>
                    <a:pt x="293" y="14"/>
                  </a:lnTo>
                  <a:lnTo>
                    <a:pt x="284" y="0"/>
                  </a:lnTo>
                  <a:lnTo>
                    <a:pt x="286" y="14"/>
                  </a:lnTo>
                  <a:lnTo>
                    <a:pt x="286" y="27"/>
                  </a:lnTo>
                  <a:lnTo>
                    <a:pt x="285" y="50"/>
                  </a:lnTo>
                  <a:lnTo>
                    <a:pt x="282" y="71"/>
                  </a:lnTo>
                  <a:lnTo>
                    <a:pt x="276" y="92"/>
                  </a:lnTo>
                  <a:lnTo>
                    <a:pt x="270" y="112"/>
                  </a:lnTo>
                  <a:lnTo>
                    <a:pt x="261" y="131"/>
                  </a:lnTo>
                  <a:lnTo>
                    <a:pt x="249" y="148"/>
                  </a:lnTo>
                  <a:lnTo>
                    <a:pt x="237" y="165"/>
                  </a:lnTo>
                  <a:lnTo>
                    <a:pt x="223" y="181"/>
                  </a:lnTo>
                  <a:lnTo>
                    <a:pt x="208" y="194"/>
                  </a:lnTo>
                  <a:lnTo>
                    <a:pt x="191" y="206"/>
                  </a:lnTo>
                  <a:lnTo>
                    <a:pt x="174" y="218"/>
                  </a:lnTo>
                  <a:lnTo>
                    <a:pt x="155" y="227"/>
                  </a:lnTo>
                  <a:lnTo>
                    <a:pt x="135" y="233"/>
                  </a:lnTo>
                  <a:lnTo>
                    <a:pt x="114" y="239"/>
                  </a:lnTo>
                  <a:lnTo>
                    <a:pt x="93" y="242"/>
                  </a:lnTo>
                  <a:lnTo>
                    <a:pt x="70" y="244"/>
                  </a:lnTo>
                  <a:lnTo>
                    <a:pt x="52" y="242"/>
                  </a:lnTo>
                  <a:lnTo>
                    <a:pt x="34" y="240"/>
                  </a:lnTo>
                  <a:lnTo>
                    <a:pt x="16" y="237"/>
                  </a:lnTo>
                  <a:lnTo>
                    <a:pt x="0" y="231"/>
                  </a:lnTo>
                  <a:lnTo>
                    <a:pt x="11" y="242"/>
                  </a:lnTo>
                  <a:lnTo>
                    <a:pt x="24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4" name="Freeform 195"/>
            <p:cNvSpPr>
              <a:spLocks/>
            </p:cNvSpPr>
            <p:nvPr/>
          </p:nvSpPr>
          <p:spPr bwMode="auto">
            <a:xfrm>
              <a:off x="1287520" y="3368970"/>
              <a:ext cx="120656" cy="103197"/>
            </a:xfrm>
            <a:custGeom>
              <a:avLst/>
              <a:gdLst/>
              <a:ahLst/>
              <a:cxnLst>
                <a:cxn ang="0">
                  <a:pos x="304" y="39"/>
                </a:cxn>
                <a:cxn ang="0">
                  <a:pos x="304" y="33"/>
                </a:cxn>
                <a:cxn ang="0">
                  <a:pos x="304" y="26"/>
                </a:cxn>
                <a:cxn ang="0">
                  <a:pos x="296" y="12"/>
                </a:cxn>
                <a:cxn ang="0">
                  <a:pos x="286" y="0"/>
                </a:cxn>
                <a:cxn ang="0">
                  <a:pos x="288" y="10"/>
                </a:cxn>
                <a:cxn ang="0">
                  <a:pos x="290" y="19"/>
                </a:cxn>
                <a:cxn ang="0">
                  <a:pos x="290" y="29"/>
                </a:cxn>
                <a:cxn ang="0">
                  <a:pos x="291" y="39"/>
                </a:cxn>
                <a:cxn ang="0">
                  <a:pos x="290" y="61"/>
                </a:cxn>
                <a:cxn ang="0">
                  <a:pos x="286" y="82"/>
                </a:cxn>
                <a:cxn ang="0">
                  <a:pos x="281" y="101"/>
                </a:cxn>
                <a:cxn ang="0">
                  <a:pos x="274" y="121"/>
                </a:cxn>
                <a:cxn ang="0">
                  <a:pos x="265" y="140"/>
                </a:cxn>
                <a:cxn ang="0">
                  <a:pos x="255" y="157"/>
                </a:cxn>
                <a:cxn ang="0">
                  <a:pos x="242" y="172"/>
                </a:cxn>
                <a:cxn ang="0">
                  <a:pos x="229" y="187"/>
                </a:cxn>
                <a:cxn ang="0">
                  <a:pos x="214" y="200"/>
                </a:cxn>
                <a:cxn ang="0">
                  <a:pos x="198" y="213"/>
                </a:cxn>
                <a:cxn ang="0">
                  <a:pos x="182" y="223"/>
                </a:cxn>
                <a:cxn ang="0">
                  <a:pos x="162" y="232"/>
                </a:cxn>
                <a:cxn ang="0">
                  <a:pos x="143" y="239"/>
                </a:cxn>
                <a:cxn ang="0">
                  <a:pos x="124" y="244"/>
                </a:cxn>
                <a:cxn ang="0">
                  <a:pos x="103" y="247"/>
                </a:cxn>
                <a:cxn ang="0">
                  <a:pos x="81" y="248"/>
                </a:cxn>
                <a:cxn ang="0">
                  <a:pos x="60" y="247"/>
                </a:cxn>
                <a:cxn ang="0">
                  <a:pos x="40" y="244"/>
                </a:cxn>
                <a:cxn ang="0">
                  <a:pos x="20" y="239"/>
                </a:cxn>
                <a:cxn ang="0">
                  <a:pos x="0" y="232"/>
                </a:cxn>
                <a:cxn ang="0">
                  <a:pos x="11" y="243"/>
                </a:cxn>
                <a:cxn ang="0">
                  <a:pos x="22" y="254"/>
                </a:cxn>
                <a:cxn ang="0">
                  <a:pos x="36" y="258"/>
                </a:cxn>
                <a:cxn ang="0">
                  <a:pos x="51" y="260"/>
                </a:cxn>
                <a:cxn ang="0">
                  <a:pos x="67" y="262"/>
                </a:cxn>
                <a:cxn ang="0">
                  <a:pos x="81" y="262"/>
                </a:cxn>
                <a:cxn ang="0">
                  <a:pos x="94" y="262"/>
                </a:cxn>
                <a:cxn ang="0">
                  <a:pos x="105" y="261"/>
                </a:cxn>
                <a:cxn ang="0">
                  <a:pos x="116" y="260"/>
                </a:cxn>
                <a:cxn ang="0">
                  <a:pos x="126" y="258"/>
                </a:cxn>
                <a:cxn ang="0">
                  <a:pos x="148" y="252"/>
                </a:cxn>
                <a:cxn ang="0">
                  <a:pos x="168" y="245"/>
                </a:cxn>
                <a:cxn ang="0">
                  <a:pos x="188" y="235"/>
                </a:cxn>
                <a:cxn ang="0">
                  <a:pos x="206" y="224"/>
                </a:cxn>
                <a:cxn ang="0">
                  <a:pos x="223" y="212"/>
                </a:cxn>
                <a:cxn ang="0">
                  <a:pos x="239" y="197"/>
                </a:cxn>
                <a:cxn ang="0">
                  <a:pos x="254" y="181"/>
                </a:cxn>
                <a:cxn ang="0">
                  <a:pos x="267" y="164"/>
                </a:cxn>
                <a:cxn ang="0">
                  <a:pos x="277" y="146"/>
                </a:cxn>
                <a:cxn ang="0">
                  <a:pos x="287" y="126"/>
                </a:cxn>
                <a:cxn ang="0">
                  <a:pos x="294" y="106"/>
                </a:cxn>
                <a:cxn ang="0">
                  <a:pos x="300" y="84"/>
                </a:cxn>
                <a:cxn ang="0">
                  <a:pos x="302" y="73"/>
                </a:cxn>
                <a:cxn ang="0">
                  <a:pos x="303" y="62"/>
                </a:cxn>
                <a:cxn ang="0">
                  <a:pos x="304" y="51"/>
                </a:cxn>
                <a:cxn ang="0">
                  <a:pos x="304" y="39"/>
                </a:cxn>
              </a:cxnLst>
              <a:rect l="0" t="0" r="r" b="b"/>
              <a:pathLst>
                <a:path w="304" h="262">
                  <a:moveTo>
                    <a:pt x="304" y="39"/>
                  </a:moveTo>
                  <a:lnTo>
                    <a:pt x="304" y="33"/>
                  </a:lnTo>
                  <a:lnTo>
                    <a:pt x="304" y="26"/>
                  </a:lnTo>
                  <a:lnTo>
                    <a:pt x="296" y="12"/>
                  </a:lnTo>
                  <a:lnTo>
                    <a:pt x="286" y="0"/>
                  </a:lnTo>
                  <a:lnTo>
                    <a:pt x="288" y="10"/>
                  </a:lnTo>
                  <a:lnTo>
                    <a:pt x="290" y="19"/>
                  </a:lnTo>
                  <a:lnTo>
                    <a:pt x="290" y="29"/>
                  </a:lnTo>
                  <a:lnTo>
                    <a:pt x="291" y="39"/>
                  </a:lnTo>
                  <a:lnTo>
                    <a:pt x="290" y="61"/>
                  </a:lnTo>
                  <a:lnTo>
                    <a:pt x="286" y="82"/>
                  </a:lnTo>
                  <a:lnTo>
                    <a:pt x="281" y="101"/>
                  </a:lnTo>
                  <a:lnTo>
                    <a:pt x="274" y="121"/>
                  </a:lnTo>
                  <a:lnTo>
                    <a:pt x="265" y="140"/>
                  </a:lnTo>
                  <a:lnTo>
                    <a:pt x="255" y="157"/>
                  </a:lnTo>
                  <a:lnTo>
                    <a:pt x="242" y="172"/>
                  </a:lnTo>
                  <a:lnTo>
                    <a:pt x="229" y="187"/>
                  </a:lnTo>
                  <a:lnTo>
                    <a:pt x="214" y="200"/>
                  </a:lnTo>
                  <a:lnTo>
                    <a:pt x="198" y="213"/>
                  </a:lnTo>
                  <a:lnTo>
                    <a:pt x="182" y="223"/>
                  </a:lnTo>
                  <a:lnTo>
                    <a:pt x="162" y="232"/>
                  </a:lnTo>
                  <a:lnTo>
                    <a:pt x="143" y="239"/>
                  </a:lnTo>
                  <a:lnTo>
                    <a:pt x="124" y="244"/>
                  </a:lnTo>
                  <a:lnTo>
                    <a:pt x="103" y="247"/>
                  </a:lnTo>
                  <a:lnTo>
                    <a:pt x="81" y="248"/>
                  </a:lnTo>
                  <a:lnTo>
                    <a:pt x="60" y="247"/>
                  </a:lnTo>
                  <a:lnTo>
                    <a:pt x="40" y="244"/>
                  </a:lnTo>
                  <a:lnTo>
                    <a:pt x="20" y="239"/>
                  </a:lnTo>
                  <a:lnTo>
                    <a:pt x="0" y="232"/>
                  </a:lnTo>
                  <a:lnTo>
                    <a:pt x="11" y="243"/>
                  </a:lnTo>
                  <a:lnTo>
                    <a:pt x="22" y="254"/>
                  </a:lnTo>
                  <a:lnTo>
                    <a:pt x="36" y="258"/>
                  </a:lnTo>
                  <a:lnTo>
                    <a:pt x="51" y="260"/>
                  </a:lnTo>
                  <a:lnTo>
                    <a:pt x="67" y="262"/>
                  </a:lnTo>
                  <a:lnTo>
                    <a:pt x="81" y="262"/>
                  </a:lnTo>
                  <a:lnTo>
                    <a:pt x="94" y="262"/>
                  </a:lnTo>
                  <a:lnTo>
                    <a:pt x="105" y="261"/>
                  </a:lnTo>
                  <a:lnTo>
                    <a:pt x="116" y="260"/>
                  </a:lnTo>
                  <a:lnTo>
                    <a:pt x="126" y="258"/>
                  </a:lnTo>
                  <a:lnTo>
                    <a:pt x="148" y="252"/>
                  </a:lnTo>
                  <a:lnTo>
                    <a:pt x="168" y="245"/>
                  </a:lnTo>
                  <a:lnTo>
                    <a:pt x="188" y="235"/>
                  </a:lnTo>
                  <a:lnTo>
                    <a:pt x="206" y="224"/>
                  </a:lnTo>
                  <a:lnTo>
                    <a:pt x="223" y="212"/>
                  </a:lnTo>
                  <a:lnTo>
                    <a:pt x="239" y="197"/>
                  </a:lnTo>
                  <a:lnTo>
                    <a:pt x="254" y="181"/>
                  </a:lnTo>
                  <a:lnTo>
                    <a:pt x="267" y="164"/>
                  </a:lnTo>
                  <a:lnTo>
                    <a:pt x="277" y="146"/>
                  </a:lnTo>
                  <a:lnTo>
                    <a:pt x="287" y="126"/>
                  </a:lnTo>
                  <a:lnTo>
                    <a:pt x="294" y="106"/>
                  </a:lnTo>
                  <a:lnTo>
                    <a:pt x="300" y="84"/>
                  </a:lnTo>
                  <a:lnTo>
                    <a:pt x="302" y="73"/>
                  </a:lnTo>
                  <a:lnTo>
                    <a:pt x="303" y="62"/>
                  </a:lnTo>
                  <a:lnTo>
                    <a:pt x="304" y="51"/>
                  </a:lnTo>
                  <a:lnTo>
                    <a:pt x="304" y="3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5" name="Freeform 196"/>
            <p:cNvSpPr>
              <a:spLocks/>
            </p:cNvSpPr>
            <p:nvPr/>
          </p:nvSpPr>
          <p:spPr bwMode="auto">
            <a:xfrm>
              <a:off x="1284345" y="3364207"/>
              <a:ext cx="120656" cy="104784"/>
            </a:xfrm>
            <a:custGeom>
              <a:avLst/>
              <a:gdLst/>
              <a:ahLst/>
              <a:cxnLst>
                <a:cxn ang="0">
                  <a:pos x="306" y="50"/>
                </a:cxn>
                <a:cxn ang="0">
                  <a:pos x="306" y="37"/>
                </a:cxn>
                <a:cxn ang="0">
                  <a:pos x="304" y="23"/>
                </a:cxn>
                <a:cxn ang="0">
                  <a:pos x="295" y="11"/>
                </a:cxn>
                <a:cxn ang="0">
                  <a:pos x="285" y="0"/>
                </a:cxn>
                <a:cxn ang="0">
                  <a:pos x="288" y="12"/>
                </a:cxn>
                <a:cxn ang="0">
                  <a:pos x="291" y="25"/>
                </a:cxn>
                <a:cxn ang="0">
                  <a:pos x="292" y="38"/>
                </a:cxn>
                <a:cxn ang="0">
                  <a:pos x="292" y="50"/>
                </a:cxn>
                <a:cxn ang="0">
                  <a:pos x="291" y="72"/>
                </a:cxn>
                <a:cxn ang="0">
                  <a:pos x="288" y="91"/>
                </a:cxn>
                <a:cxn ang="0">
                  <a:pos x="283" y="110"/>
                </a:cxn>
                <a:cxn ang="0">
                  <a:pos x="276" y="129"/>
                </a:cxn>
                <a:cxn ang="0">
                  <a:pos x="268" y="146"/>
                </a:cxn>
                <a:cxn ang="0">
                  <a:pos x="258" y="163"/>
                </a:cxn>
                <a:cxn ang="0">
                  <a:pos x="246" y="179"/>
                </a:cxn>
                <a:cxn ang="0">
                  <a:pos x="233" y="193"/>
                </a:cxn>
                <a:cxn ang="0">
                  <a:pos x="219" y="206"/>
                </a:cxn>
                <a:cxn ang="0">
                  <a:pos x="203" y="218"/>
                </a:cxn>
                <a:cxn ang="0">
                  <a:pos x="187" y="227"/>
                </a:cxn>
                <a:cxn ang="0">
                  <a:pos x="169" y="236"/>
                </a:cxn>
                <a:cxn ang="0">
                  <a:pos x="151" y="243"/>
                </a:cxn>
                <a:cxn ang="0">
                  <a:pos x="131" y="247"/>
                </a:cxn>
                <a:cxn ang="0">
                  <a:pos x="112" y="251"/>
                </a:cxn>
                <a:cxn ang="0">
                  <a:pos x="90" y="252"/>
                </a:cxn>
                <a:cxn ang="0">
                  <a:pos x="79" y="252"/>
                </a:cxn>
                <a:cxn ang="0">
                  <a:pos x="67" y="251"/>
                </a:cxn>
                <a:cxn ang="0">
                  <a:pos x="56" y="249"/>
                </a:cxn>
                <a:cxn ang="0">
                  <a:pos x="44" y="246"/>
                </a:cxn>
                <a:cxn ang="0">
                  <a:pos x="33" y="243"/>
                </a:cxn>
                <a:cxn ang="0">
                  <a:pos x="22" y="240"/>
                </a:cxn>
                <a:cxn ang="0">
                  <a:pos x="11" y="235"/>
                </a:cxn>
                <a:cxn ang="0">
                  <a:pos x="0" y="231"/>
                </a:cxn>
                <a:cxn ang="0">
                  <a:pos x="9" y="243"/>
                </a:cxn>
                <a:cxn ang="0">
                  <a:pos x="20" y="254"/>
                </a:cxn>
                <a:cxn ang="0">
                  <a:pos x="36" y="260"/>
                </a:cxn>
                <a:cxn ang="0">
                  <a:pos x="54" y="263"/>
                </a:cxn>
                <a:cxn ang="0">
                  <a:pos x="72" y="265"/>
                </a:cxn>
                <a:cxn ang="0">
                  <a:pos x="90" y="267"/>
                </a:cxn>
                <a:cxn ang="0">
                  <a:pos x="113" y="265"/>
                </a:cxn>
                <a:cxn ang="0">
                  <a:pos x="134" y="262"/>
                </a:cxn>
                <a:cxn ang="0">
                  <a:pos x="155" y="256"/>
                </a:cxn>
                <a:cxn ang="0">
                  <a:pos x="175" y="250"/>
                </a:cxn>
                <a:cxn ang="0">
                  <a:pos x="194" y="241"/>
                </a:cxn>
                <a:cxn ang="0">
                  <a:pos x="211" y="229"/>
                </a:cxn>
                <a:cxn ang="0">
                  <a:pos x="228" y="217"/>
                </a:cxn>
                <a:cxn ang="0">
                  <a:pos x="243" y="204"/>
                </a:cxn>
                <a:cxn ang="0">
                  <a:pos x="257" y="188"/>
                </a:cxn>
                <a:cxn ang="0">
                  <a:pos x="269" y="171"/>
                </a:cxn>
                <a:cxn ang="0">
                  <a:pos x="281" y="154"/>
                </a:cxn>
                <a:cxn ang="0">
                  <a:pos x="290" y="135"/>
                </a:cxn>
                <a:cxn ang="0">
                  <a:pos x="296" y="115"/>
                </a:cxn>
                <a:cxn ang="0">
                  <a:pos x="302" y="94"/>
                </a:cxn>
                <a:cxn ang="0">
                  <a:pos x="305" y="73"/>
                </a:cxn>
                <a:cxn ang="0">
                  <a:pos x="306" y="50"/>
                </a:cxn>
              </a:cxnLst>
              <a:rect l="0" t="0" r="r" b="b"/>
              <a:pathLst>
                <a:path w="306" h="267">
                  <a:moveTo>
                    <a:pt x="306" y="50"/>
                  </a:moveTo>
                  <a:lnTo>
                    <a:pt x="306" y="37"/>
                  </a:lnTo>
                  <a:lnTo>
                    <a:pt x="304" y="23"/>
                  </a:lnTo>
                  <a:lnTo>
                    <a:pt x="295" y="11"/>
                  </a:lnTo>
                  <a:lnTo>
                    <a:pt x="285" y="0"/>
                  </a:lnTo>
                  <a:lnTo>
                    <a:pt x="288" y="12"/>
                  </a:lnTo>
                  <a:lnTo>
                    <a:pt x="291" y="25"/>
                  </a:lnTo>
                  <a:lnTo>
                    <a:pt x="292" y="38"/>
                  </a:lnTo>
                  <a:lnTo>
                    <a:pt x="292" y="50"/>
                  </a:lnTo>
                  <a:lnTo>
                    <a:pt x="291" y="72"/>
                  </a:lnTo>
                  <a:lnTo>
                    <a:pt x="288" y="91"/>
                  </a:lnTo>
                  <a:lnTo>
                    <a:pt x="283" y="110"/>
                  </a:lnTo>
                  <a:lnTo>
                    <a:pt x="276" y="129"/>
                  </a:lnTo>
                  <a:lnTo>
                    <a:pt x="268" y="146"/>
                  </a:lnTo>
                  <a:lnTo>
                    <a:pt x="258" y="163"/>
                  </a:lnTo>
                  <a:lnTo>
                    <a:pt x="246" y="179"/>
                  </a:lnTo>
                  <a:lnTo>
                    <a:pt x="233" y="193"/>
                  </a:lnTo>
                  <a:lnTo>
                    <a:pt x="219" y="206"/>
                  </a:lnTo>
                  <a:lnTo>
                    <a:pt x="203" y="218"/>
                  </a:lnTo>
                  <a:lnTo>
                    <a:pt x="187" y="227"/>
                  </a:lnTo>
                  <a:lnTo>
                    <a:pt x="169" y="236"/>
                  </a:lnTo>
                  <a:lnTo>
                    <a:pt x="151" y="243"/>
                  </a:lnTo>
                  <a:lnTo>
                    <a:pt x="131" y="247"/>
                  </a:lnTo>
                  <a:lnTo>
                    <a:pt x="112" y="251"/>
                  </a:lnTo>
                  <a:lnTo>
                    <a:pt x="90" y="252"/>
                  </a:lnTo>
                  <a:lnTo>
                    <a:pt x="79" y="252"/>
                  </a:lnTo>
                  <a:lnTo>
                    <a:pt x="67" y="251"/>
                  </a:lnTo>
                  <a:lnTo>
                    <a:pt x="56" y="249"/>
                  </a:lnTo>
                  <a:lnTo>
                    <a:pt x="44" y="246"/>
                  </a:lnTo>
                  <a:lnTo>
                    <a:pt x="33" y="243"/>
                  </a:lnTo>
                  <a:lnTo>
                    <a:pt x="22" y="240"/>
                  </a:lnTo>
                  <a:lnTo>
                    <a:pt x="11" y="235"/>
                  </a:lnTo>
                  <a:lnTo>
                    <a:pt x="0" y="231"/>
                  </a:lnTo>
                  <a:lnTo>
                    <a:pt x="9" y="243"/>
                  </a:lnTo>
                  <a:lnTo>
                    <a:pt x="20" y="254"/>
                  </a:lnTo>
                  <a:lnTo>
                    <a:pt x="36" y="260"/>
                  </a:lnTo>
                  <a:lnTo>
                    <a:pt x="54" y="263"/>
                  </a:lnTo>
                  <a:lnTo>
                    <a:pt x="72" y="265"/>
                  </a:lnTo>
                  <a:lnTo>
                    <a:pt x="90" y="267"/>
                  </a:lnTo>
                  <a:lnTo>
                    <a:pt x="113" y="265"/>
                  </a:lnTo>
                  <a:lnTo>
                    <a:pt x="134" y="262"/>
                  </a:lnTo>
                  <a:lnTo>
                    <a:pt x="155" y="256"/>
                  </a:lnTo>
                  <a:lnTo>
                    <a:pt x="175" y="250"/>
                  </a:lnTo>
                  <a:lnTo>
                    <a:pt x="194" y="241"/>
                  </a:lnTo>
                  <a:lnTo>
                    <a:pt x="211" y="229"/>
                  </a:lnTo>
                  <a:lnTo>
                    <a:pt x="228" y="217"/>
                  </a:lnTo>
                  <a:lnTo>
                    <a:pt x="243" y="204"/>
                  </a:lnTo>
                  <a:lnTo>
                    <a:pt x="257" y="188"/>
                  </a:lnTo>
                  <a:lnTo>
                    <a:pt x="269" y="171"/>
                  </a:lnTo>
                  <a:lnTo>
                    <a:pt x="281" y="154"/>
                  </a:lnTo>
                  <a:lnTo>
                    <a:pt x="290" y="135"/>
                  </a:lnTo>
                  <a:lnTo>
                    <a:pt x="296" y="115"/>
                  </a:lnTo>
                  <a:lnTo>
                    <a:pt x="302" y="94"/>
                  </a:lnTo>
                  <a:lnTo>
                    <a:pt x="305" y="73"/>
                  </a:lnTo>
                  <a:lnTo>
                    <a:pt x="306" y="5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6" name="Freeform 197"/>
            <p:cNvSpPr>
              <a:spLocks/>
            </p:cNvSpPr>
            <p:nvPr/>
          </p:nvSpPr>
          <p:spPr bwMode="auto">
            <a:xfrm>
              <a:off x="1281169" y="3359444"/>
              <a:ext cx="120656" cy="106372"/>
            </a:xfrm>
            <a:custGeom>
              <a:avLst/>
              <a:gdLst/>
              <a:ahLst/>
              <a:cxnLst>
                <a:cxn ang="0">
                  <a:pos x="307" y="60"/>
                </a:cxn>
                <a:cxn ang="0">
                  <a:pos x="306" y="50"/>
                </a:cxn>
                <a:cxn ang="0">
                  <a:pos x="306" y="40"/>
                </a:cxn>
                <a:cxn ang="0">
                  <a:pos x="304" y="31"/>
                </a:cxn>
                <a:cxn ang="0">
                  <a:pos x="302" y="21"/>
                </a:cxn>
                <a:cxn ang="0">
                  <a:pos x="293" y="10"/>
                </a:cxn>
                <a:cxn ang="0">
                  <a:pos x="282" y="0"/>
                </a:cxn>
                <a:cxn ang="0">
                  <a:pos x="286" y="14"/>
                </a:cxn>
                <a:cxn ang="0">
                  <a:pos x="290" y="30"/>
                </a:cxn>
                <a:cxn ang="0">
                  <a:pos x="291" y="45"/>
                </a:cxn>
                <a:cxn ang="0">
                  <a:pos x="292" y="60"/>
                </a:cxn>
                <a:cxn ang="0">
                  <a:pos x="291" y="81"/>
                </a:cxn>
                <a:cxn ang="0">
                  <a:pos x="288" y="100"/>
                </a:cxn>
                <a:cxn ang="0">
                  <a:pos x="283" y="119"/>
                </a:cxn>
                <a:cxn ang="0">
                  <a:pos x="276" y="136"/>
                </a:cxn>
                <a:cxn ang="0">
                  <a:pos x="268" y="153"/>
                </a:cxn>
                <a:cxn ang="0">
                  <a:pos x="258" y="170"/>
                </a:cxn>
                <a:cxn ang="0">
                  <a:pos x="247" y="184"/>
                </a:cxn>
                <a:cxn ang="0">
                  <a:pos x="235" y="198"/>
                </a:cxn>
                <a:cxn ang="0">
                  <a:pos x="221" y="210"/>
                </a:cxn>
                <a:cxn ang="0">
                  <a:pos x="207" y="221"/>
                </a:cxn>
                <a:cxn ang="0">
                  <a:pos x="191" y="232"/>
                </a:cxn>
                <a:cxn ang="0">
                  <a:pos x="173" y="239"/>
                </a:cxn>
                <a:cxn ang="0">
                  <a:pos x="156" y="246"/>
                </a:cxn>
                <a:cxn ang="0">
                  <a:pos x="137" y="251"/>
                </a:cxn>
                <a:cxn ang="0">
                  <a:pos x="118" y="254"/>
                </a:cxn>
                <a:cxn ang="0">
                  <a:pos x="97" y="255"/>
                </a:cxn>
                <a:cxn ang="0">
                  <a:pos x="85" y="254"/>
                </a:cxn>
                <a:cxn ang="0">
                  <a:pos x="72" y="253"/>
                </a:cxn>
                <a:cxn ang="0">
                  <a:pos x="59" y="251"/>
                </a:cxn>
                <a:cxn ang="0">
                  <a:pos x="47" y="248"/>
                </a:cxn>
                <a:cxn ang="0">
                  <a:pos x="34" y="244"/>
                </a:cxn>
                <a:cxn ang="0">
                  <a:pos x="22" y="239"/>
                </a:cxn>
                <a:cxn ang="0">
                  <a:pos x="11" y="234"/>
                </a:cxn>
                <a:cxn ang="0">
                  <a:pos x="0" y="228"/>
                </a:cxn>
                <a:cxn ang="0">
                  <a:pos x="7" y="241"/>
                </a:cxn>
                <a:cxn ang="0">
                  <a:pos x="16" y="253"/>
                </a:cxn>
                <a:cxn ang="0">
                  <a:pos x="36" y="260"/>
                </a:cxn>
                <a:cxn ang="0">
                  <a:pos x="56" y="265"/>
                </a:cxn>
                <a:cxn ang="0">
                  <a:pos x="76" y="268"/>
                </a:cxn>
                <a:cxn ang="0">
                  <a:pos x="97" y="269"/>
                </a:cxn>
                <a:cxn ang="0">
                  <a:pos x="119" y="268"/>
                </a:cxn>
                <a:cxn ang="0">
                  <a:pos x="140" y="265"/>
                </a:cxn>
                <a:cxn ang="0">
                  <a:pos x="159" y="260"/>
                </a:cxn>
                <a:cxn ang="0">
                  <a:pos x="178" y="253"/>
                </a:cxn>
                <a:cxn ang="0">
                  <a:pos x="198" y="244"/>
                </a:cxn>
                <a:cxn ang="0">
                  <a:pos x="214" y="234"/>
                </a:cxn>
                <a:cxn ang="0">
                  <a:pos x="230" y="221"/>
                </a:cxn>
                <a:cxn ang="0">
                  <a:pos x="245" y="208"/>
                </a:cxn>
                <a:cxn ang="0">
                  <a:pos x="258" y="193"/>
                </a:cxn>
                <a:cxn ang="0">
                  <a:pos x="271" y="178"/>
                </a:cxn>
                <a:cxn ang="0">
                  <a:pos x="281" y="161"/>
                </a:cxn>
                <a:cxn ang="0">
                  <a:pos x="290" y="142"/>
                </a:cxn>
                <a:cxn ang="0">
                  <a:pos x="297" y="122"/>
                </a:cxn>
                <a:cxn ang="0">
                  <a:pos x="302" y="103"/>
                </a:cxn>
                <a:cxn ang="0">
                  <a:pos x="306" y="82"/>
                </a:cxn>
                <a:cxn ang="0">
                  <a:pos x="307" y="60"/>
                </a:cxn>
              </a:cxnLst>
              <a:rect l="0" t="0" r="r" b="b"/>
              <a:pathLst>
                <a:path w="307" h="269">
                  <a:moveTo>
                    <a:pt x="307" y="60"/>
                  </a:moveTo>
                  <a:lnTo>
                    <a:pt x="306" y="50"/>
                  </a:lnTo>
                  <a:lnTo>
                    <a:pt x="306" y="40"/>
                  </a:lnTo>
                  <a:lnTo>
                    <a:pt x="304" y="31"/>
                  </a:lnTo>
                  <a:lnTo>
                    <a:pt x="302" y="21"/>
                  </a:lnTo>
                  <a:lnTo>
                    <a:pt x="293" y="10"/>
                  </a:lnTo>
                  <a:lnTo>
                    <a:pt x="282" y="0"/>
                  </a:lnTo>
                  <a:lnTo>
                    <a:pt x="286" y="14"/>
                  </a:lnTo>
                  <a:lnTo>
                    <a:pt x="290" y="30"/>
                  </a:lnTo>
                  <a:lnTo>
                    <a:pt x="291" y="45"/>
                  </a:lnTo>
                  <a:lnTo>
                    <a:pt x="292" y="60"/>
                  </a:lnTo>
                  <a:lnTo>
                    <a:pt x="291" y="81"/>
                  </a:lnTo>
                  <a:lnTo>
                    <a:pt x="288" y="100"/>
                  </a:lnTo>
                  <a:lnTo>
                    <a:pt x="283" y="119"/>
                  </a:lnTo>
                  <a:lnTo>
                    <a:pt x="276" y="136"/>
                  </a:lnTo>
                  <a:lnTo>
                    <a:pt x="268" y="153"/>
                  </a:lnTo>
                  <a:lnTo>
                    <a:pt x="258" y="170"/>
                  </a:lnTo>
                  <a:lnTo>
                    <a:pt x="247" y="184"/>
                  </a:lnTo>
                  <a:lnTo>
                    <a:pt x="235" y="198"/>
                  </a:lnTo>
                  <a:lnTo>
                    <a:pt x="221" y="210"/>
                  </a:lnTo>
                  <a:lnTo>
                    <a:pt x="207" y="221"/>
                  </a:lnTo>
                  <a:lnTo>
                    <a:pt x="191" y="232"/>
                  </a:lnTo>
                  <a:lnTo>
                    <a:pt x="173" y="239"/>
                  </a:lnTo>
                  <a:lnTo>
                    <a:pt x="156" y="246"/>
                  </a:lnTo>
                  <a:lnTo>
                    <a:pt x="137" y="251"/>
                  </a:lnTo>
                  <a:lnTo>
                    <a:pt x="118" y="254"/>
                  </a:lnTo>
                  <a:lnTo>
                    <a:pt x="97" y="255"/>
                  </a:lnTo>
                  <a:lnTo>
                    <a:pt x="85" y="254"/>
                  </a:lnTo>
                  <a:lnTo>
                    <a:pt x="72" y="253"/>
                  </a:lnTo>
                  <a:lnTo>
                    <a:pt x="59" y="251"/>
                  </a:lnTo>
                  <a:lnTo>
                    <a:pt x="47" y="248"/>
                  </a:lnTo>
                  <a:lnTo>
                    <a:pt x="34" y="244"/>
                  </a:lnTo>
                  <a:lnTo>
                    <a:pt x="22" y="239"/>
                  </a:lnTo>
                  <a:lnTo>
                    <a:pt x="11" y="234"/>
                  </a:lnTo>
                  <a:lnTo>
                    <a:pt x="0" y="228"/>
                  </a:lnTo>
                  <a:lnTo>
                    <a:pt x="7" y="241"/>
                  </a:lnTo>
                  <a:lnTo>
                    <a:pt x="16" y="253"/>
                  </a:lnTo>
                  <a:lnTo>
                    <a:pt x="36" y="260"/>
                  </a:lnTo>
                  <a:lnTo>
                    <a:pt x="56" y="265"/>
                  </a:lnTo>
                  <a:lnTo>
                    <a:pt x="76" y="268"/>
                  </a:lnTo>
                  <a:lnTo>
                    <a:pt x="97" y="269"/>
                  </a:lnTo>
                  <a:lnTo>
                    <a:pt x="119" y="268"/>
                  </a:lnTo>
                  <a:lnTo>
                    <a:pt x="140" y="265"/>
                  </a:lnTo>
                  <a:lnTo>
                    <a:pt x="159" y="260"/>
                  </a:lnTo>
                  <a:lnTo>
                    <a:pt x="178" y="253"/>
                  </a:lnTo>
                  <a:lnTo>
                    <a:pt x="198" y="244"/>
                  </a:lnTo>
                  <a:lnTo>
                    <a:pt x="214" y="234"/>
                  </a:lnTo>
                  <a:lnTo>
                    <a:pt x="230" y="221"/>
                  </a:lnTo>
                  <a:lnTo>
                    <a:pt x="245" y="208"/>
                  </a:lnTo>
                  <a:lnTo>
                    <a:pt x="258" y="193"/>
                  </a:lnTo>
                  <a:lnTo>
                    <a:pt x="271" y="178"/>
                  </a:lnTo>
                  <a:lnTo>
                    <a:pt x="281" y="161"/>
                  </a:lnTo>
                  <a:lnTo>
                    <a:pt x="290" y="142"/>
                  </a:lnTo>
                  <a:lnTo>
                    <a:pt x="297" y="122"/>
                  </a:lnTo>
                  <a:lnTo>
                    <a:pt x="302" y="103"/>
                  </a:lnTo>
                  <a:lnTo>
                    <a:pt x="306" y="82"/>
                  </a:lnTo>
                  <a:lnTo>
                    <a:pt x="307" y="6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7" name="Freeform 198"/>
            <p:cNvSpPr>
              <a:spLocks/>
            </p:cNvSpPr>
            <p:nvPr/>
          </p:nvSpPr>
          <p:spPr bwMode="auto">
            <a:xfrm>
              <a:off x="1277994" y="3356269"/>
              <a:ext cx="120656" cy="107960"/>
            </a:xfrm>
            <a:custGeom>
              <a:avLst/>
              <a:gdLst/>
              <a:ahLst/>
              <a:cxnLst>
                <a:cxn ang="0">
                  <a:pos x="305" y="69"/>
                </a:cxn>
                <a:cxn ang="0">
                  <a:pos x="305" y="57"/>
                </a:cxn>
                <a:cxn ang="0">
                  <a:pos x="304" y="44"/>
                </a:cxn>
                <a:cxn ang="0">
                  <a:pos x="301" y="31"/>
                </a:cxn>
                <a:cxn ang="0">
                  <a:pos x="298" y="19"/>
                </a:cxn>
                <a:cxn ang="0">
                  <a:pos x="288" y="9"/>
                </a:cxn>
                <a:cxn ang="0">
                  <a:pos x="278" y="0"/>
                </a:cxn>
                <a:cxn ang="0">
                  <a:pos x="283" y="17"/>
                </a:cxn>
                <a:cxn ang="0">
                  <a:pos x="287" y="33"/>
                </a:cxn>
                <a:cxn ang="0">
                  <a:pos x="290" y="51"/>
                </a:cxn>
                <a:cxn ang="0">
                  <a:pos x="290" y="69"/>
                </a:cxn>
                <a:cxn ang="0">
                  <a:pos x="290" y="89"/>
                </a:cxn>
                <a:cxn ang="0">
                  <a:pos x="287" y="108"/>
                </a:cxn>
                <a:cxn ang="0">
                  <a:pos x="282" y="126"/>
                </a:cxn>
                <a:cxn ang="0">
                  <a:pos x="276" y="143"/>
                </a:cxn>
                <a:cxn ang="0">
                  <a:pos x="268" y="158"/>
                </a:cxn>
                <a:cxn ang="0">
                  <a:pos x="259" y="174"/>
                </a:cxn>
                <a:cxn ang="0">
                  <a:pos x="249" y="189"/>
                </a:cxn>
                <a:cxn ang="0">
                  <a:pos x="236" y="202"/>
                </a:cxn>
                <a:cxn ang="0">
                  <a:pos x="223" y="214"/>
                </a:cxn>
                <a:cxn ang="0">
                  <a:pos x="208" y="225"/>
                </a:cxn>
                <a:cxn ang="0">
                  <a:pos x="193" y="234"/>
                </a:cxn>
                <a:cxn ang="0">
                  <a:pos x="177" y="242"/>
                </a:cxn>
                <a:cxn ang="0">
                  <a:pos x="160" y="248"/>
                </a:cxn>
                <a:cxn ang="0">
                  <a:pos x="142" y="253"/>
                </a:cxn>
                <a:cxn ang="0">
                  <a:pos x="123" y="255"/>
                </a:cxn>
                <a:cxn ang="0">
                  <a:pos x="103" y="256"/>
                </a:cxn>
                <a:cxn ang="0">
                  <a:pos x="90" y="256"/>
                </a:cxn>
                <a:cxn ang="0">
                  <a:pos x="75" y="254"/>
                </a:cxn>
                <a:cxn ang="0">
                  <a:pos x="62" y="252"/>
                </a:cxn>
                <a:cxn ang="0">
                  <a:pos x="48" y="248"/>
                </a:cxn>
                <a:cxn ang="0">
                  <a:pos x="36" y="244"/>
                </a:cxn>
                <a:cxn ang="0">
                  <a:pos x="24" y="238"/>
                </a:cxn>
                <a:cxn ang="0">
                  <a:pos x="11" y="232"/>
                </a:cxn>
                <a:cxn ang="0">
                  <a:pos x="0" y="225"/>
                </a:cxn>
                <a:cxn ang="0">
                  <a:pos x="7" y="237"/>
                </a:cxn>
                <a:cxn ang="0">
                  <a:pos x="13" y="250"/>
                </a:cxn>
                <a:cxn ang="0">
                  <a:pos x="24" y="254"/>
                </a:cxn>
                <a:cxn ang="0">
                  <a:pos x="35" y="259"/>
                </a:cxn>
                <a:cxn ang="0">
                  <a:pos x="46" y="262"/>
                </a:cxn>
                <a:cxn ang="0">
                  <a:pos x="57" y="265"/>
                </a:cxn>
                <a:cxn ang="0">
                  <a:pos x="69" y="268"/>
                </a:cxn>
                <a:cxn ang="0">
                  <a:pos x="80" y="270"/>
                </a:cxn>
                <a:cxn ang="0">
                  <a:pos x="92" y="271"/>
                </a:cxn>
                <a:cxn ang="0">
                  <a:pos x="103" y="271"/>
                </a:cxn>
                <a:cxn ang="0">
                  <a:pos x="125" y="270"/>
                </a:cxn>
                <a:cxn ang="0">
                  <a:pos x="144" y="266"/>
                </a:cxn>
                <a:cxn ang="0">
                  <a:pos x="164" y="262"/>
                </a:cxn>
                <a:cxn ang="0">
                  <a:pos x="182" y="255"/>
                </a:cxn>
                <a:cxn ang="0">
                  <a:pos x="200" y="246"/>
                </a:cxn>
                <a:cxn ang="0">
                  <a:pos x="216" y="237"/>
                </a:cxn>
                <a:cxn ang="0">
                  <a:pos x="232" y="225"/>
                </a:cxn>
                <a:cxn ang="0">
                  <a:pos x="246" y="212"/>
                </a:cxn>
                <a:cxn ang="0">
                  <a:pos x="259" y="198"/>
                </a:cxn>
                <a:cxn ang="0">
                  <a:pos x="271" y="182"/>
                </a:cxn>
                <a:cxn ang="0">
                  <a:pos x="281" y="165"/>
                </a:cxn>
                <a:cxn ang="0">
                  <a:pos x="289" y="148"/>
                </a:cxn>
                <a:cxn ang="0">
                  <a:pos x="296" y="129"/>
                </a:cxn>
                <a:cxn ang="0">
                  <a:pos x="301" y="110"/>
                </a:cxn>
                <a:cxn ang="0">
                  <a:pos x="304" y="91"/>
                </a:cxn>
                <a:cxn ang="0">
                  <a:pos x="305" y="69"/>
                </a:cxn>
              </a:cxnLst>
              <a:rect l="0" t="0" r="r" b="b"/>
              <a:pathLst>
                <a:path w="305" h="271">
                  <a:moveTo>
                    <a:pt x="305" y="69"/>
                  </a:moveTo>
                  <a:lnTo>
                    <a:pt x="305" y="57"/>
                  </a:lnTo>
                  <a:lnTo>
                    <a:pt x="304" y="44"/>
                  </a:lnTo>
                  <a:lnTo>
                    <a:pt x="301" y="31"/>
                  </a:lnTo>
                  <a:lnTo>
                    <a:pt x="298" y="19"/>
                  </a:lnTo>
                  <a:lnTo>
                    <a:pt x="288" y="9"/>
                  </a:lnTo>
                  <a:lnTo>
                    <a:pt x="278" y="0"/>
                  </a:lnTo>
                  <a:lnTo>
                    <a:pt x="283" y="17"/>
                  </a:lnTo>
                  <a:lnTo>
                    <a:pt x="287" y="33"/>
                  </a:lnTo>
                  <a:lnTo>
                    <a:pt x="290" y="51"/>
                  </a:lnTo>
                  <a:lnTo>
                    <a:pt x="290" y="69"/>
                  </a:lnTo>
                  <a:lnTo>
                    <a:pt x="290" y="89"/>
                  </a:lnTo>
                  <a:lnTo>
                    <a:pt x="287" y="108"/>
                  </a:lnTo>
                  <a:lnTo>
                    <a:pt x="282" y="126"/>
                  </a:lnTo>
                  <a:lnTo>
                    <a:pt x="276" y="143"/>
                  </a:lnTo>
                  <a:lnTo>
                    <a:pt x="268" y="158"/>
                  </a:lnTo>
                  <a:lnTo>
                    <a:pt x="259" y="174"/>
                  </a:lnTo>
                  <a:lnTo>
                    <a:pt x="249" y="189"/>
                  </a:lnTo>
                  <a:lnTo>
                    <a:pt x="236" y="202"/>
                  </a:lnTo>
                  <a:lnTo>
                    <a:pt x="223" y="214"/>
                  </a:lnTo>
                  <a:lnTo>
                    <a:pt x="208" y="225"/>
                  </a:lnTo>
                  <a:lnTo>
                    <a:pt x="193" y="234"/>
                  </a:lnTo>
                  <a:lnTo>
                    <a:pt x="177" y="242"/>
                  </a:lnTo>
                  <a:lnTo>
                    <a:pt x="160" y="248"/>
                  </a:lnTo>
                  <a:lnTo>
                    <a:pt x="142" y="253"/>
                  </a:lnTo>
                  <a:lnTo>
                    <a:pt x="123" y="255"/>
                  </a:lnTo>
                  <a:lnTo>
                    <a:pt x="103" y="256"/>
                  </a:lnTo>
                  <a:lnTo>
                    <a:pt x="90" y="256"/>
                  </a:lnTo>
                  <a:lnTo>
                    <a:pt x="75" y="254"/>
                  </a:lnTo>
                  <a:lnTo>
                    <a:pt x="62" y="252"/>
                  </a:lnTo>
                  <a:lnTo>
                    <a:pt x="48" y="248"/>
                  </a:lnTo>
                  <a:lnTo>
                    <a:pt x="36" y="244"/>
                  </a:lnTo>
                  <a:lnTo>
                    <a:pt x="24" y="238"/>
                  </a:lnTo>
                  <a:lnTo>
                    <a:pt x="11" y="232"/>
                  </a:lnTo>
                  <a:lnTo>
                    <a:pt x="0" y="225"/>
                  </a:lnTo>
                  <a:lnTo>
                    <a:pt x="7" y="237"/>
                  </a:lnTo>
                  <a:lnTo>
                    <a:pt x="13" y="250"/>
                  </a:lnTo>
                  <a:lnTo>
                    <a:pt x="24" y="254"/>
                  </a:lnTo>
                  <a:lnTo>
                    <a:pt x="35" y="259"/>
                  </a:lnTo>
                  <a:lnTo>
                    <a:pt x="46" y="262"/>
                  </a:lnTo>
                  <a:lnTo>
                    <a:pt x="57" y="265"/>
                  </a:lnTo>
                  <a:lnTo>
                    <a:pt x="69" y="268"/>
                  </a:lnTo>
                  <a:lnTo>
                    <a:pt x="80" y="270"/>
                  </a:lnTo>
                  <a:lnTo>
                    <a:pt x="92" y="271"/>
                  </a:lnTo>
                  <a:lnTo>
                    <a:pt x="103" y="271"/>
                  </a:lnTo>
                  <a:lnTo>
                    <a:pt x="125" y="270"/>
                  </a:lnTo>
                  <a:lnTo>
                    <a:pt x="144" y="266"/>
                  </a:lnTo>
                  <a:lnTo>
                    <a:pt x="164" y="262"/>
                  </a:lnTo>
                  <a:lnTo>
                    <a:pt x="182" y="255"/>
                  </a:lnTo>
                  <a:lnTo>
                    <a:pt x="200" y="246"/>
                  </a:lnTo>
                  <a:lnTo>
                    <a:pt x="216" y="237"/>
                  </a:lnTo>
                  <a:lnTo>
                    <a:pt x="232" y="225"/>
                  </a:lnTo>
                  <a:lnTo>
                    <a:pt x="246" y="212"/>
                  </a:lnTo>
                  <a:lnTo>
                    <a:pt x="259" y="198"/>
                  </a:lnTo>
                  <a:lnTo>
                    <a:pt x="271" y="182"/>
                  </a:lnTo>
                  <a:lnTo>
                    <a:pt x="281" y="165"/>
                  </a:lnTo>
                  <a:lnTo>
                    <a:pt x="289" y="148"/>
                  </a:lnTo>
                  <a:lnTo>
                    <a:pt x="296" y="129"/>
                  </a:lnTo>
                  <a:lnTo>
                    <a:pt x="301" y="110"/>
                  </a:lnTo>
                  <a:lnTo>
                    <a:pt x="304" y="91"/>
                  </a:lnTo>
                  <a:lnTo>
                    <a:pt x="305" y="69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8" name="Freeform 199"/>
            <p:cNvSpPr>
              <a:spLocks/>
            </p:cNvSpPr>
            <p:nvPr/>
          </p:nvSpPr>
          <p:spPr bwMode="auto">
            <a:xfrm>
              <a:off x="1276407" y="3353094"/>
              <a:ext cx="120656" cy="107960"/>
            </a:xfrm>
            <a:custGeom>
              <a:avLst/>
              <a:gdLst/>
              <a:ahLst/>
              <a:cxnLst>
                <a:cxn ang="0">
                  <a:pos x="304" y="77"/>
                </a:cxn>
                <a:cxn ang="0">
                  <a:pos x="303" y="62"/>
                </a:cxn>
                <a:cxn ang="0">
                  <a:pos x="302" y="47"/>
                </a:cxn>
                <a:cxn ang="0">
                  <a:pos x="298" y="31"/>
                </a:cxn>
                <a:cxn ang="0">
                  <a:pos x="294" y="17"/>
                </a:cxn>
                <a:cxn ang="0">
                  <a:pos x="284" y="8"/>
                </a:cxn>
                <a:cxn ang="0">
                  <a:pos x="271" y="0"/>
                </a:cxn>
                <a:cxn ang="0">
                  <a:pos x="279" y="18"/>
                </a:cxn>
                <a:cxn ang="0">
                  <a:pos x="285" y="37"/>
                </a:cxn>
                <a:cxn ang="0">
                  <a:pos x="287" y="47"/>
                </a:cxn>
                <a:cxn ang="0">
                  <a:pos x="288" y="57"/>
                </a:cxn>
                <a:cxn ang="0">
                  <a:pos x="289" y="67"/>
                </a:cxn>
                <a:cxn ang="0">
                  <a:pos x="289" y="77"/>
                </a:cxn>
                <a:cxn ang="0">
                  <a:pos x="288" y="97"/>
                </a:cxn>
                <a:cxn ang="0">
                  <a:pos x="286" y="113"/>
                </a:cxn>
                <a:cxn ang="0">
                  <a:pos x="282" y="132"/>
                </a:cxn>
                <a:cxn ang="0">
                  <a:pos x="275" y="147"/>
                </a:cxn>
                <a:cxn ang="0">
                  <a:pos x="268" y="163"/>
                </a:cxn>
                <a:cxn ang="0">
                  <a:pos x="259" y="178"/>
                </a:cxn>
                <a:cxn ang="0">
                  <a:pos x="249" y="192"/>
                </a:cxn>
                <a:cxn ang="0">
                  <a:pos x="237" y="205"/>
                </a:cxn>
                <a:cxn ang="0">
                  <a:pos x="224" y="216"/>
                </a:cxn>
                <a:cxn ang="0">
                  <a:pos x="211" y="227"/>
                </a:cxn>
                <a:cxn ang="0">
                  <a:pos x="195" y="236"/>
                </a:cxn>
                <a:cxn ang="0">
                  <a:pos x="180" y="243"/>
                </a:cxn>
                <a:cxn ang="0">
                  <a:pos x="163" y="250"/>
                </a:cxn>
                <a:cxn ang="0">
                  <a:pos x="147" y="254"/>
                </a:cxn>
                <a:cxn ang="0">
                  <a:pos x="129" y="256"/>
                </a:cxn>
                <a:cxn ang="0">
                  <a:pos x="109" y="258"/>
                </a:cxn>
                <a:cxn ang="0">
                  <a:pos x="95" y="256"/>
                </a:cxn>
                <a:cxn ang="0">
                  <a:pos x="79" y="255"/>
                </a:cxn>
                <a:cxn ang="0">
                  <a:pos x="66" y="252"/>
                </a:cxn>
                <a:cxn ang="0">
                  <a:pos x="51" y="247"/>
                </a:cxn>
                <a:cxn ang="0">
                  <a:pos x="37" y="242"/>
                </a:cxn>
                <a:cxn ang="0">
                  <a:pos x="24" y="236"/>
                </a:cxn>
                <a:cxn ang="0">
                  <a:pos x="12" y="228"/>
                </a:cxn>
                <a:cxn ang="0">
                  <a:pos x="0" y="220"/>
                </a:cxn>
                <a:cxn ang="0">
                  <a:pos x="6" y="233"/>
                </a:cxn>
                <a:cxn ang="0">
                  <a:pos x="12" y="245"/>
                </a:cxn>
                <a:cxn ang="0">
                  <a:pos x="23" y="251"/>
                </a:cxn>
                <a:cxn ang="0">
                  <a:pos x="34" y="256"/>
                </a:cxn>
                <a:cxn ang="0">
                  <a:pos x="46" y="261"/>
                </a:cxn>
                <a:cxn ang="0">
                  <a:pos x="59" y="265"/>
                </a:cxn>
                <a:cxn ang="0">
                  <a:pos x="71" y="268"/>
                </a:cxn>
                <a:cxn ang="0">
                  <a:pos x="84" y="270"/>
                </a:cxn>
                <a:cxn ang="0">
                  <a:pos x="97" y="271"/>
                </a:cxn>
                <a:cxn ang="0">
                  <a:pos x="109" y="272"/>
                </a:cxn>
                <a:cxn ang="0">
                  <a:pos x="130" y="271"/>
                </a:cxn>
                <a:cxn ang="0">
                  <a:pos x="149" y="268"/>
                </a:cxn>
                <a:cxn ang="0">
                  <a:pos x="168" y="263"/>
                </a:cxn>
                <a:cxn ang="0">
                  <a:pos x="185" y="256"/>
                </a:cxn>
                <a:cxn ang="0">
                  <a:pos x="203" y="249"/>
                </a:cxn>
                <a:cxn ang="0">
                  <a:pos x="219" y="238"/>
                </a:cxn>
                <a:cxn ang="0">
                  <a:pos x="233" y="227"/>
                </a:cxn>
                <a:cxn ang="0">
                  <a:pos x="247" y="215"/>
                </a:cxn>
                <a:cxn ang="0">
                  <a:pos x="259" y="201"/>
                </a:cxn>
                <a:cxn ang="0">
                  <a:pos x="270" y="187"/>
                </a:cxn>
                <a:cxn ang="0">
                  <a:pos x="280" y="170"/>
                </a:cxn>
                <a:cxn ang="0">
                  <a:pos x="288" y="153"/>
                </a:cxn>
                <a:cxn ang="0">
                  <a:pos x="295" y="136"/>
                </a:cxn>
                <a:cxn ang="0">
                  <a:pos x="300" y="117"/>
                </a:cxn>
                <a:cxn ang="0">
                  <a:pos x="303" y="98"/>
                </a:cxn>
                <a:cxn ang="0">
                  <a:pos x="304" y="77"/>
                </a:cxn>
              </a:cxnLst>
              <a:rect l="0" t="0" r="r" b="b"/>
              <a:pathLst>
                <a:path w="304" h="272">
                  <a:moveTo>
                    <a:pt x="304" y="77"/>
                  </a:moveTo>
                  <a:lnTo>
                    <a:pt x="303" y="62"/>
                  </a:lnTo>
                  <a:lnTo>
                    <a:pt x="302" y="47"/>
                  </a:lnTo>
                  <a:lnTo>
                    <a:pt x="298" y="31"/>
                  </a:lnTo>
                  <a:lnTo>
                    <a:pt x="294" y="17"/>
                  </a:lnTo>
                  <a:lnTo>
                    <a:pt x="284" y="8"/>
                  </a:lnTo>
                  <a:lnTo>
                    <a:pt x="271" y="0"/>
                  </a:lnTo>
                  <a:lnTo>
                    <a:pt x="279" y="18"/>
                  </a:lnTo>
                  <a:lnTo>
                    <a:pt x="285" y="37"/>
                  </a:lnTo>
                  <a:lnTo>
                    <a:pt x="287" y="47"/>
                  </a:lnTo>
                  <a:lnTo>
                    <a:pt x="288" y="57"/>
                  </a:lnTo>
                  <a:lnTo>
                    <a:pt x="289" y="67"/>
                  </a:lnTo>
                  <a:lnTo>
                    <a:pt x="289" y="77"/>
                  </a:lnTo>
                  <a:lnTo>
                    <a:pt x="288" y="97"/>
                  </a:lnTo>
                  <a:lnTo>
                    <a:pt x="286" y="113"/>
                  </a:lnTo>
                  <a:lnTo>
                    <a:pt x="282" y="132"/>
                  </a:lnTo>
                  <a:lnTo>
                    <a:pt x="275" y="147"/>
                  </a:lnTo>
                  <a:lnTo>
                    <a:pt x="268" y="163"/>
                  </a:lnTo>
                  <a:lnTo>
                    <a:pt x="259" y="178"/>
                  </a:lnTo>
                  <a:lnTo>
                    <a:pt x="249" y="192"/>
                  </a:lnTo>
                  <a:lnTo>
                    <a:pt x="237" y="205"/>
                  </a:lnTo>
                  <a:lnTo>
                    <a:pt x="224" y="216"/>
                  </a:lnTo>
                  <a:lnTo>
                    <a:pt x="211" y="227"/>
                  </a:lnTo>
                  <a:lnTo>
                    <a:pt x="195" y="236"/>
                  </a:lnTo>
                  <a:lnTo>
                    <a:pt x="180" y="243"/>
                  </a:lnTo>
                  <a:lnTo>
                    <a:pt x="163" y="250"/>
                  </a:lnTo>
                  <a:lnTo>
                    <a:pt x="147" y="254"/>
                  </a:lnTo>
                  <a:lnTo>
                    <a:pt x="129" y="256"/>
                  </a:lnTo>
                  <a:lnTo>
                    <a:pt x="109" y="258"/>
                  </a:lnTo>
                  <a:lnTo>
                    <a:pt x="95" y="256"/>
                  </a:lnTo>
                  <a:lnTo>
                    <a:pt x="79" y="255"/>
                  </a:lnTo>
                  <a:lnTo>
                    <a:pt x="66" y="252"/>
                  </a:lnTo>
                  <a:lnTo>
                    <a:pt x="51" y="247"/>
                  </a:lnTo>
                  <a:lnTo>
                    <a:pt x="37" y="242"/>
                  </a:lnTo>
                  <a:lnTo>
                    <a:pt x="24" y="236"/>
                  </a:lnTo>
                  <a:lnTo>
                    <a:pt x="12" y="228"/>
                  </a:lnTo>
                  <a:lnTo>
                    <a:pt x="0" y="220"/>
                  </a:lnTo>
                  <a:lnTo>
                    <a:pt x="6" y="233"/>
                  </a:lnTo>
                  <a:lnTo>
                    <a:pt x="12" y="245"/>
                  </a:lnTo>
                  <a:lnTo>
                    <a:pt x="23" y="251"/>
                  </a:lnTo>
                  <a:lnTo>
                    <a:pt x="34" y="256"/>
                  </a:lnTo>
                  <a:lnTo>
                    <a:pt x="46" y="261"/>
                  </a:lnTo>
                  <a:lnTo>
                    <a:pt x="59" y="265"/>
                  </a:lnTo>
                  <a:lnTo>
                    <a:pt x="71" y="268"/>
                  </a:lnTo>
                  <a:lnTo>
                    <a:pt x="84" y="270"/>
                  </a:lnTo>
                  <a:lnTo>
                    <a:pt x="97" y="271"/>
                  </a:lnTo>
                  <a:lnTo>
                    <a:pt x="109" y="272"/>
                  </a:lnTo>
                  <a:lnTo>
                    <a:pt x="130" y="271"/>
                  </a:lnTo>
                  <a:lnTo>
                    <a:pt x="149" y="268"/>
                  </a:lnTo>
                  <a:lnTo>
                    <a:pt x="168" y="263"/>
                  </a:lnTo>
                  <a:lnTo>
                    <a:pt x="185" y="256"/>
                  </a:lnTo>
                  <a:lnTo>
                    <a:pt x="203" y="249"/>
                  </a:lnTo>
                  <a:lnTo>
                    <a:pt x="219" y="238"/>
                  </a:lnTo>
                  <a:lnTo>
                    <a:pt x="233" y="227"/>
                  </a:lnTo>
                  <a:lnTo>
                    <a:pt x="247" y="215"/>
                  </a:lnTo>
                  <a:lnTo>
                    <a:pt x="259" y="201"/>
                  </a:lnTo>
                  <a:lnTo>
                    <a:pt x="270" y="187"/>
                  </a:lnTo>
                  <a:lnTo>
                    <a:pt x="280" y="170"/>
                  </a:lnTo>
                  <a:lnTo>
                    <a:pt x="288" y="153"/>
                  </a:lnTo>
                  <a:lnTo>
                    <a:pt x="295" y="136"/>
                  </a:lnTo>
                  <a:lnTo>
                    <a:pt x="300" y="117"/>
                  </a:lnTo>
                  <a:lnTo>
                    <a:pt x="303" y="98"/>
                  </a:lnTo>
                  <a:lnTo>
                    <a:pt x="304" y="77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9" name="Freeform 200"/>
            <p:cNvSpPr>
              <a:spLocks/>
            </p:cNvSpPr>
            <p:nvPr/>
          </p:nvSpPr>
          <p:spPr bwMode="auto">
            <a:xfrm>
              <a:off x="1274819" y="3349919"/>
              <a:ext cx="119068" cy="107960"/>
            </a:xfrm>
            <a:custGeom>
              <a:avLst/>
              <a:gdLst/>
              <a:ahLst/>
              <a:cxnLst>
                <a:cxn ang="0">
                  <a:pos x="300" y="66"/>
                </a:cxn>
                <a:cxn ang="0">
                  <a:pos x="293" y="32"/>
                </a:cxn>
                <a:cxn ang="0">
                  <a:pos x="277" y="7"/>
                </a:cxn>
                <a:cxn ang="0">
                  <a:pos x="269" y="10"/>
                </a:cxn>
                <a:cxn ang="0">
                  <a:pos x="278" y="29"/>
                </a:cxn>
                <a:cxn ang="0">
                  <a:pos x="283" y="51"/>
                </a:cxn>
                <a:cxn ang="0">
                  <a:pos x="286" y="73"/>
                </a:cxn>
                <a:cxn ang="0">
                  <a:pos x="286" y="102"/>
                </a:cxn>
                <a:cxn ang="0">
                  <a:pos x="279" y="136"/>
                </a:cxn>
                <a:cxn ang="0">
                  <a:pos x="265" y="167"/>
                </a:cxn>
                <a:cxn ang="0">
                  <a:pos x="247" y="195"/>
                </a:cxn>
                <a:cxn ang="0">
                  <a:pos x="224" y="218"/>
                </a:cxn>
                <a:cxn ang="0">
                  <a:pos x="196" y="236"/>
                </a:cxn>
                <a:cxn ang="0">
                  <a:pos x="165" y="250"/>
                </a:cxn>
                <a:cxn ang="0">
                  <a:pos x="131" y="257"/>
                </a:cxn>
                <a:cxn ang="0">
                  <a:pos x="98" y="257"/>
                </a:cxn>
                <a:cxn ang="0">
                  <a:pos x="66" y="251"/>
                </a:cxn>
                <a:cxn ang="0">
                  <a:pos x="38" y="240"/>
                </a:cxn>
                <a:cxn ang="0">
                  <a:pos x="12" y="224"/>
                </a:cxn>
                <a:cxn ang="0">
                  <a:pos x="4" y="227"/>
                </a:cxn>
                <a:cxn ang="0">
                  <a:pos x="21" y="247"/>
                </a:cxn>
                <a:cxn ang="0">
                  <a:pos x="46" y="259"/>
                </a:cxn>
                <a:cxn ang="0">
                  <a:pos x="72" y="267"/>
                </a:cxn>
                <a:cxn ang="0">
                  <a:pos x="100" y="271"/>
                </a:cxn>
                <a:cxn ang="0">
                  <a:pos x="133" y="270"/>
                </a:cxn>
                <a:cxn ang="0">
                  <a:pos x="170" y="263"/>
                </a:cxn>
                <a:cxn ang="0">
                  <a:pos x="203" y="249"/>
                </a:cxn>
                <a:cxn ang="0">
                  <a:pos x="233" y="229"/>
                </a:cxn>
                <a:cxn ang="0">
                  <a:pos x="259" y="204"/>
                </a:cxn>
                <a:cxn ang="0">
                  <a:pos x="278" y="173"/>
                </a:cxn>
                <a:cxn ang="0">
                  <a:pos x="292" y="141"/>
                </a:cxn>
                <a:cxn ang="0">
                  <a:pos x="300" y="104"/>
                </a:cxn>
              </a:cxnLst>
              <a:rect l="0" t="0" r="r" b="b"/>
              <a:pathLst>
                <a:path w="300" h="271">
                  <a:moveTo>
                    <a:pt x="300" y="84"/>
                  </a:moveTo>
                  <a:lnTo>
                    <a:pt x="300" y="66"/>
                  </a:lnTo>
                  <a:lnTo>
                    <a:pt x="297" y="48"/>
                  </a:lnTo>
                  <a:lnTo>
                    <a:pt x="293" y="32"/>
                  </a:lnTo>
                  <a:lnTo>
                    <a:pt x="288" y="15"/>
                  </a:lnTo>
                  <a:lnTo>
                    <a:pt x="277" y="7"/>
                  </a:lnTo>
                  <a:lnTo>
                    <a:pt x="264" y="0"/>
                  </a:lnTo>
                  <a:lnTo>
                    <a:pt x="269" y="10"/>
                  </a:lnTo>
                  <a:lnTo>
                    <a:pt x="273" y="19"/>
                  </a:lnTo>
                  <a:lnTo>
                    <a:pt x="278" y="29"/>
                  </a:lnTo>
                  <a:lnTo>
                    <a:pt x="281" y="41"/>
                  </a:lnTo>
                  <a:lnTo>
                    <a:pt x="283" y="51"/>
                  </a:lnTo>
                  <a:lnTo>
                    <a:pt x="284" y="62"/>
                  </a:lnTo>
                  <a:lnTo>
                    <a:pt x="286" y="73"/>
                  </a:lnTo>
                  <a:lnTo>
                    <a:pt x="287" y="84"/>
                  </a:lnTo>
                  <a:lnTo>
                    <a:pt x="286" y="102"/>
                  </a:lnTo>
                  <a:lnTo>
                    <a:pt x="283" y="119"/>
                  </a:lnTo>
                  <a:lnTo>
                    <a:pt x="279" y="136"/>
                  </a:lnTo>
                  <a:lnTo>
                    <a:pt x="273" y="152"/>
                  </a:lnTo>
                  <a:lnTo>
                    <a:pt x="265" y="167"/>
                  </a:lnTo>
                  <a:lnTo>
                    <a:pt x="256" y="181"/>
                  </a:lnTo>
                  <a:lnTo>
                    <a:pt x="247" y="195"/>
                  </a:lnTo>
                  <a:lnTo>
                    <a:pt x="236" y="207"/>
                  </a:lnTo>
                  <a:lnTo>
                    <a:pt x="224" y="218"/>
                  </a:lnTo>
                  <a:lnTo>
                    <a:pt x="210" y="227"/>
                  </a:lnTo>
                  <a:lnTo>
                    <a:pt x="196" y="236"/>
                  </a:lnTo>
                  <a:lnTo>
                    <a:pt x="181" y="243"/>
                  </a:lnTo>
                  <a:lnTo>
                    <a:pt x="165" y="250"/>
                  </a:lnTo>
                  <a:lnTo>
                    <a:pt x="148" y="253"/>
                  </a:lnTo>
                  <a:lnTo>
                    <a:pt x="131" y="257"/>
                  </a:lnTo>
                  <a:lnTo>
                    <a:pt x="113" y="258"/>
                  </a:lnTo>
                  <a:lnTo>
                    <a:pt x="98" y="257"/>
                  </a:lnTo>
                  <a:lnTo>
                    <a:pt x="82" y="254"/>
                  </a:lnTo>
                  <a:lnTo>
                    <a:pt x="66" y="251"/>
                  </a:lnTo>
                  <a:lnTo>
                    <a:pt x="52" y="245"/>
                  </a:lnTo>
                  <a:lnTo>
                    <a:pt x="38" y="240"/>
                  </a:lnTo>
                  <a:lnTo>
                    <a:pt x="25" y="232"/>
                  </a:lnTo>
                  <a:lnTo>
                    <a:pt x="12" y="224"/>
                  </a:lnTo>
                  <a:lnTo>
                    <a:pt x="0" y="214"/>
                  </a:lnTo>
                  <a:lnTo>
                    <a:pt x="4" y="227"/>
                  </a:lnTo>
                  <a:lnTo>
                    <a:pt x="10" y="240"/>
                  </a:lnTo>
                  <a:lnTo>
                    <a:pt x="21" y="247"/>
                  </a:lnTo>
                  <a:lnTo>
                    <a:pt x="34" y="253"/>
                  </a:lnTo>
                  <a:lnTo>
                    <a:pt x="46" y="259"/>
                  </a:lnTo>
                  <a:lnTo>
                    <a:pt x="58" y="263"/>
                  </a:lnTo>
                  <a:lnTo>
                    <a:pt x="72" y="267"/>
                  </a:lnTo>
                  <a:lnTo>
                    <a:pt x="85" y="269"/>
                  </a:lnTo>
                  <a:lnTo>
                    <a:pt x="100" y="271"/>
                  </a:lnTo>
                  <a:lnTo>
                    <a:pt x="113" y="271"/>
                  </a:lnTo>
                  <a:lnTo>
                    <a:pt x="133" y="270"/>
                  </a:lnTo>
                  <a:lnTo>
                    <a:pt x="152" y="268"/>
                  </a:lnTo>
                  <a:lnTo>
                    <a:pt x="170" y="263"/>
                  </a:lnTo>
                  <a:lnTo>
                    <a:pt x="187" y="257"/>
                  </a:lnTo>
                  <a:lnTo>
                    <a:pt x="203" y="249"/>
                  </a:lnTo>
                  <a:lnTo>
                    <a:pt x="218" y="240"/>
                  </a:lnTo>
                  <a:lnTo>
                    <a:pt x="233" y="229"/>
                  </a:lnTo>
                  <a:lnTo>
                    <a:pt x="246" y="217"/>
                  </a:lnTo>
                  <a:lnTo>
                    <a:pt x="259" y="204"/>
                  </a:lnTo>
                  <a:lnTo>
                    <a:pt x="269" y="189"/>
                  </a:lnTo>
                  <a:lnTo>
                    <a:pt x="278" y="173"/>
                  </a:lnTo>
                  <a:lnTo>
                    <a:pt x="286" y="158"/>
                  </a:lnTo>
                  <a:lnTo>
                    <a:pt x="292" y="141"/>
                  </a:lnTo>
                  <a:lnTo>
                    <a:pt x="297" y="123"/>
                  </a:lnTo>
                  <a:lnTo>
                    <a:pt x="300" y="104"/>
                  </a:lnTo>
                  <a:lnTo>
                    <a:pt x="300" y="84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0" name="Freeform 201"/>
            <p:cNvSpPr>
              <a:spLocks/>
            </p:cNvSpPr>
            <p:nvPr/>
          </p:nvSpPr>
          <p:spPr bwMode="auto">
            <a:xfrm>
              <a:off x="1273232" y="3348331"/>
              <a:ext cx="117481" cy="106372"/>
            </a:xfrm>
            <a:custGeom>
              <a:avLst/>
              <a:gdLst/>
              <a:ahLst/>
              <a:cxnLst>
                <a:cxn ang="0">
                  <a:pos x="297" y="80"/>
                </a:cxn>
                <a:cxn ang="0">
                  <a:pos x="295" y="60"/>
                </a:cxn>
                <a:cxn ang="0">
                  <a:pos x="287" y="31"/>
                </a:cxn>
                <a:cxn ang="0">
                  <a:pos x="268" y="6"/>
                </a:cxn>
                <a:cxn ang="0">
                  <a:pos x="263" y="11"/>
                </a:cxn>
                <a:cxn ang="0">
                  <a:pos x="273" y="32"/>
                </a:cxn>
                <a:cxn ang="0">
                  <a:pos x="279" y="54"/>
                </a:cxn>
                <a:cxn ang="0">
                  <a:pos x="283" y="78"/>
                </a:cxn>
                <a:cxn ang="0">
                  <a:pos x="283" y="107"/>
                </a:cxn>
                <a:cxn ang="0">
                  <a:pos x="276" y="140"/>
                </a:cxn>
                <a:cxn ang="0">
                  <a:pos x="264" y="169"/>
                </a:cxn>
                <a:cxn ang="0">
                  <a:pos x="246" y="196"/>
                </a:cxn>
                <a:cxn ang="0">
                  <a:pos x="223" y="219"/>
                </a:cxn>
                <a:cxn ang="0">
                  <a:pos x="196" y="236"/>
                </a:cxn>
                <a:cxn ang="0">
                  <a:pos x="167" y="249"/>
                </a:cxn>
                <a:cxn ang="0">
                  <a:pos x="134" y="255"/>
                </a:cxn>
                <a:cxn ang="0">
                  <a:pos x="101" y="255"/>
                </a:cxn>
                <a:cxn ang="0">
                  <a:pos x="69" y="248"/>
                </a:cxn>
                <a:cxn ang="0">
                  <a:pos x="39" y="236"/>
                </a:cxn>
                <a:cxn ang="0">
                  <a:pos x="13" y="218"/>
                </a:cxn>
                <a:cxn ang="0">
                  <a:pos x="4" y="220"/>
                </a:cxn>
                <a:cxn ang="0">
                  <a:pos x="20" y="241"/>
                </a:cxn>
                <a:cxn ang="0">
                  <a:pos x="45" y="255"/>
                </a:cxn>
                <a:cxn ang="0">
                  <a:pos x="74" y="265"/>
                </a:cxn>
                <a:cxn ang="0">
                  <a:pos x="103" y="269"/>
                </a:cxn>
                <a:cxn ang="0">
                  <a:pos x="137" y="269"/>
                </a:cxn>
                <a:cxn ang="0">
                  <a:pos x="171" y="263"/>
                </a:cxn>
                <a:cxn ang="0">
                  <a:pos x="203" y="249"/>
                </a:cxn>
                <a:cxn ang="0">
                  <a:pos x="232" y="229"/>
                </a:cxn>
                <a:cxn ang="0">
                  <a:pos x="257" y="205"/>
                </a:cxn>
                <a:cxn ang="0">
                  <a:pos x="276" y="176"/>
                </a:cxn>
                <a:cxn ang="0">
                  <a:pos x="290" y="145"/>
                </a:cxn>
                <a:cxn ang="0">
                  <a:pos x="296" y="110"/>
                </a:cxn>
              </a:cxnLst>
              <a:rect l="0" t="0" r="r" b="b"/>
              <a:pathLst>
                <a:path w="297" h="271">
                  <a:moveTo>
                    <a:pt x="297" y="90"/>
                  </a:moveTo>
                  <a:lnTo>
                    <a:pt x="297" y="80"/>
                  </a:lnTo>
                  <a:lnTo>
                    <a:pt x="296" y="70"/>
                  </a:lnTo>
                  <a:lnTo>
                    <a:pt x="295" y="60"/>
                  </a:lnTo>
                  <a:lnTo>
                    <a:pt x="293" y="50"/>
                  </a:lnTo>
                  <a:lnTo>
                    <a:pt x="287" y="31"/>
                  </a:lnTo>
                  <a:lnTo>
                    <a:pt x="279" y="13"/>
                  </a:lnTo>
                  <a:lnTo>
                    <a:pt x="268" y="6"/>
                  </a:lnTo>
                  <a:lnTo>
                    <a:pt x="256" y="0"/>
                  </a:lnTo>
                  <a:lnTo>
                    <a:pt x="263" y="11"/>
                  </a:lnTo>
                  <a:lnTo>
                    <a:pt x="267" y="21"/>
                  </a:lnTo>
                  <a:lnTo>
                    <a:pt x="273" y="32"/>
                  </a:lnTo>
                  <a:lnTo>
                    <a:pt x="276" y="43"/>
                  </a:lnTo>
                  <a:lnTo>
                    <a:pt x="279" y="54"/>
                  </a:lnTo>
                  <a:lnTo>
                    <a:pt x="282" y="66"/>
                  </a:lnTo>
                  <a:lnTo>
                    <a:pt x="283" y="78"/>
                  </a:lnTo>
                  <a:lnTo>
                    <a:pt x="283" y="90"/>
                  </a:lnTo>
                  <a:lnTo>
                    <a:pt x="283" y="107"/>
                  </a:lnTo>
                  <a:lnTo>
                    <a:pt x="279" y="124"/>
                  </a:lnTo>
                  <a:lnTo>
                    <a:pt x="276" y="140"/>
                  </a:lnTo>
                  <a:lnTo>
                    <a:pt x="270" y="155"/>
                  </a:lnTo>
                  <a:lnTo>
                    <a:pt x="264" y="169"/>
                  </a:lnTo>
                  <a:lnTo>
                    <a:pt x="255" y="183"/>
                  </a:lnTo>
                  <a:lnTo>
                    <a:pt x="246" y="196"/>
                  </a:lnTo>
                  <a:lnTo>
                    <a:pt x="234" y="208"/>
                  </a:lnTo>
                  <a:lnTo>
                    <a:pt x="223" y="219"/>
                  </a:lnTo>
                  <a:lnTo>
                    <a:pt x="210" y="228"/>
                  </a:lnTo>
                  <a:lnTo>
                    <a:pt x="196" y="236"/>
                  </a:lnTo>
                  <a:lnTo>
                    <a:pt x="183" y="244"/>
                  </a:lnTo>
                  <a:lnTo>
                    <a:pt x="167" y="249"/>
                  </a:lnTo>
                  <a:lnTo>
                    <a:pt x="151" y="253"/>
                  </a:lnTo>
                  <a:lnTo>
                    <a:pt x="134" y="255"/>
                  </a:lnTo>
                  <a:lnTo>
                    <a:pt x="117" y="256"/>
                  </a:lnTo>
                  <a:lnTo>
                    <a:pt x="101" y="255"/>
                  </a:lnTo>
                  <a:lnTo>
                    <a:pt x="85" y="253"/>
                  </a:lnTo>
                  <a:lnTo>
                    <a:pt x="69" y="248"/>
                  </a:lnTo>
                  <a:lnTo>
                    <a:pt x="53" y="242"/>
                  </a:lnTo>
                  <a:lnTo>
                    <a:pt x="39" y="236"/>
                  </a:lnTo>
                  <a:lnTo>
                    <a:pt x="25" y="228"/>
                  </a:lnTo>
                  <a:lnTo>
                    <a:pt x="13" y="218"/>
                  </a:lnTo>
                  <a:lnTo>
                    <a:pt x="0" y="208"/>
                  </a:lnTo>
                  <a:lnTo>
                    <a:pt x="4" y="220"/>
                  </a:lnTo>
                  <a:lnTo>
                    <a:pt x="8" y="233"/>
                  </a:lnTo>
                  <a:lnTo>
                    <a:pt x="20" y="241"/>
                  </a:lnTo>
                  <a:lnTo>
                    <a:pt x="32" y="249"/>
                  </a:lnTo>
                  <a:lnTo>
                    <a:pt x="45" y="255"/>
                  </a:lnTo>
                  <a:lnTo>
                    <a:pt x="59" y="260"/>
                  </a:lnTo>
                  <a:lnTo>
                    <a:pt x="74" y="265"/>
                  </a:lnTo>
                  <a:lnTo>
                    <a:pt x="87" y="268"/>
                  </a:lnTo>
                  <a:lnTo>
                    <a:pt x="103" y="269"/>
                  </a:lnTo>
                  <a:lnTo>
                    <a:pt x="117" y="271"/>
                  </a:lnTo>
                  <a:lnTo>
                    <a:pt x="137" y="269"/>
                  </a:lnTo>
                  <a:lnTo>
                    <a:pt x="155" y="267"/>
                  </a:lnTo>
                  <a:lnTo>
                    <a:pt x="171" y="263"/>
                  </a:lnTo>
                  <a:lnTo>
                    <a:pt x="188" y="256"/>
                  </a:lnTo>
                  <a:lnTo>
                    <a:pt x="203" y="249"/>
                  </a:lnTo>
                  <a:lnTo>
                    <a:pt x="219" y="240"/>
                  </a:lnTo>
                  <a:lnTo>
                    <a:pt x="232" y="229"/>
                  </a:lnTo>
                  <a:lnTo>
                    <a:pt x="245" y="218"/>
                  </a:lnTo>
                  <a:lnTo>
                    <a:pt x="257" y="205"/>
                  </a:lnTo>
                  <a:lnTo>
                    <a:pt x="267" y="191"/>
                  </a:lnTo>
                  <a:lnTo>
                    <a:pt x="276" y="176"/>
                  </a:lnTo>
                  <a:lnTo>
                    <a:pt x="283" y="160"/>
                  </a:lnTo>
                  <a:lnTo>
                    <a:pt x="290" y="145"/>
                  </a:lnTo>
                  <a:lnTo>
                    <a:pt x="294" y="126"/>
                  </a:lnTo>
                  <a:lnTo>
                    <a:pt x="296" y="110"/>
                  </a:lnTo>
                  <a:lnTo>
                    <a:pt x="297" y="90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1" name="Freeform 202"/>
            <p:cNvSpPr>
              <a:spLocks/>
            </p:cNvSpPr>
            <p:nvPr/>
          </p:nvSpPr>
          <p:spPr bwMode="auto">
            <a:xfrm>
              <a:off x="1271644" y="3345156"/>
              <a:ext cx="115893" cy="107960"/>
            </a:xfrm>
            <a:custGeom>
              <a:avLst/>
              <a:gdLst/>
              <a:ahLst/>
              <a:cxnLst>
                <a:cxn ang="0">
                  <a:pos x="292" y="84"/>
                </a:cxn>
                <a:cxn ang="0">
                  <a:pos x="289" y="62"/>
                </a:cxn>
                <a:cxn ang="0">
                  <a:pos x="284" y="40"/>
                </a:cxn>
                <a:cxn ang="0">
                  <a:pos x="275" y="21"/>
                </a:cxn>
                <a:cxn ang="0">
                  <a:pos x="258" y="5"/>
                </a:cxn>
                <a:cxn ang="0">
                  <a:pos x="253" y="10"/>
                </a:cxn>
                <a:cxn ang="0">
                  <a:pos x="265" y="32"/>
                </a:cxn>
                <a:cxn ang="0">
                  <a:pos x="274" y="57"/>
                </a:cxn>
                <a:cxn ang="0">
                  <a:pos x="277" y="82"/>
                </a:cxn>
                <a:cxn ang="0">
                  <a:pos x="277" y="112"/>
                </a:cxn>
                <a:cxn ang="0">
                  <a:pos x="271" y="143"/>
                </a:cxn>
                <a:cxn ang="0">
                  <a:pos x="259" y="171"/>
                </a:cxn>
                <a:cxn ang="0">
                  <a:pos x="242" y="197"/>
                </a:cxn>
                <a:cxn ang="0">
                  <a:pos x="221" y="218"/>
                </a:cxn>
                <a:cxn ang="0">
                  <a:pos x="195" y="235"/>
                </a:cxn>
                <a:cxn ang="0">
                  <a:pos x="167" y="246"/>
                </a:cxn>
                <a:cxn ang="0">
                  <a:pos x="136" y="253"/>
                </a:cxn>
                <a:cxn ang="0">
                  <a:pos x="103" y="253"/>
                </a:cxn>
                <a:cxn ang="0">
                  <a:pos x="69" y="245"/>
                </a:cxn>
                <a:cxn ang="0">
                  <a:pos x="38" y="232"/>
                </a:cxn>
                <a:cxn ang="0">
                  <a:pos x="11" y="211"/>
                </a:cxn>
                <a:cxn ang="0">
                  <a:pos x="2" y="213"/>
                </a:cxn>
                <a:cxn ang="0">
                  <a:pos x="18" y="235"/>
                </a:cxn>
                <a:cxn ang="0">
                  <a:pos x="44" y="251"/>
                </a:cxn>
                <a:cxn ang="0">
                  <a:pos x="72" y="262"/>
                </a:cxn>
                <a:cxn ang="0">
                  <a:pos x="104" y="268"/>
                </a:cxn>
                <a:cxn ang="0">
                  <a:pos x="137" y="268"/>
                </a:cxn>
                <a:cxn ang="0">
                  <a:pos x="171" y="261"/>
                </a:cxn>
                <a:cxn ang="0">
                  <a:pos x="202" y="247"/>
                </a:cxn>
                <a:cxn ang="0">
                  <a:pos x="230" y="229"/>
                </a:cxn>
                <a:cxn ang="0">
                  <a:pos x="253" y="206"/>
                </a:cxn>
                <a:cxn ang="0">
                  <a:pos x="271" y="178"/>
                </a:cxn>
                <a:cxn ang="0">
                  <a:pos x="285" y="147"/>
                </a:cxn>
                <a:cxn ang="0">
                  <a:pos x="292" y="113"/>
                </a:cxn>
              </a:cxnLst>
              <a:rect l="0" t="0" r="r" b="b"/>
              <a:pathLst>
                <a:path w="293" h="269">
                  <a:moveTo>
                    <a:pt x="293" y="95"/>
                  </a:moveTo>
                  <a:lnTo>
                    <a:pt x="292" y="84"/>
                  </a:lnTo>
                  <a:lnTo>
                    <a:pt x="290" y="73"/>
                  </a:lnTo>
                  <a:lnTo>
                    <a:pt x="289" y="62"/>
                  </a:lnTo>
                  <a:lnTo>
                    <a:pt x="287" y="52"/>
                  </a:lnTo>
                  <a:lnTo>
                    <a:pt x="284" y="40"/>
                  </a:lnTo>
                  <a:lnTo>
                    <a:pt x="279" y="30"/>
                  </a:lnTo>
                  <a:lnTo>
                    <a:pt x="275" y="21"/>
                  </a:lnTo>
                  <a:lnTo>
                    <a:pt x="270" y="11"/>
                  </a:lnTo>
                  <a:lnTo>
                    <a:pt x="258" y="5"/>
                  </a:lnTo>
                  <a:lnTo>
                    <a:pt x="245" y="0"/>
                  </a:lnTo>
                  <a:lnTo>
                    <a:pt x="253" y="10"/>
                  </a:lnTo>
                  <a:lnTo>
                    <a:pt x="259" y="21"/>
                  </a:lnTo>
                  <a:lnTo>
                    <a:pt x="265" y="32"/>
                  </a:lnTo>
                  <a:lnTo>
                    <a:pt x="269" y="45"/>
                  </a:lnTo>
                  <a:lnTo>
                    <a:pt x="274" y="57"/>
                  </a:lnTo>
                  <a:lnTo>
                    <a:pt x="276" y="70"/>
                  </a:lnTo>
                  <a:lnTo>
                    <a:pt x="277" y="82"/>
                  </a:lnTo>
                  <a:lnTo>
                    <a:pt x="278" y="95"/>
                  </a:lnTo>
                  <a:lnTo>
                    <a:pt x="277" y="112"/>
                  </a:lnTo>
                  <a:lnTo>
                    <a:pt x="275" y="128"/>
                  </a:lnTo>
                  <a:lnTo>
                    <a:pt x="271" y="143"/>
                  </a:lnTo>
                  <a:lnTo>
                    <a:pt x="266" y="157"/>
                  </a:lnTo>
                  <a:lnTo>
                    <a:pt x="259" y="171"/>
                  </a:lnTo>
                  <a:lnTo>
                    <a:pt x="251" y="184"/>
                  </a:lnTo>
                  <a:lnTo>
                    <a:pt x="242" y="197"/>
                  </a:lnTo>
                  <a:lnTo>
                    <a:pt x="232" y="208"/>
                  </a:lnTo>
                  <a:lnTo>
                    <a:pt x="221" y="218"/>
                  </a:lnTo>
                  <a:lnTo>
                    <a:pt x="208" y="227"/>
                  </a:lnTo>
                  <a:lnTo>
                    <a:pt x="195" y="235"/>
                  </a:lnTo>
                  <a:lnTo>
                    <a:pt x="181" y="242"/>
                  </a:lnTo>
                  <a:lnTo>
                    <a:pt x="167" y="246"/>
                  </a:lnTo>
                  <a:lnTo>
                    <a:pt x="152" y="251"/>
                  </a:lnTo>
                  <a:lnTo>
                    <a:pt x="136" y="253"/>
                  </a:lnTo>
                  <a:lnTo>
                    <a:pt x="119" y="254"/>
                  </a:lnTo>
                  <a:lnTo>
                    <a:pt x="103" y="253"/>
                  </a:lnTo>
                  <a:lnTo>
                    <a:pt x="85" y="250"/>
                  </a:lnTo>
                  <a:lnTo>
                    <a:pt x="69" y="245"/>
                  </a:lnTo>
                  <a:lnTo>
                    <a:pt x="53" y="240"/>
                  </a:lnTo>
                  <a:lnTo>
                    <a:pt x="38" y="232"/>
                  </a:lnTo>
                  <a:lnTo>
                    <a:pt x="25" y="222"/>
                  </a:lnTo>
                  <a:lnTo>
                    <a:pt x="11" y="211"/>
                  </a:lnTo>
                  <a:lnTo>
                    <a:pt x="0" y="199"/>
                  </a:lnTo>
                  <a:lnTo>
                    <a:pt x="2" y="213"/>
                  </a:lnTo>
                  <a:lnTo>
                    <a:pt x="6" y="225"/>
                  </a:lnTo>
                  <a:lnTo>
                    <a:pt x="18" y="235"/>
                  </a:lnTo>
                  <a:lnTo>
                    <a:pt x="31" y="243"/>
                  </a:lnTo>
                  <a:lnTo>
                    <a:pt x="44" y="251"/>
                  </a:lnTo>
                  <a:lnTo>
                    <a:pt x="58" y="256"/>
                  </a:lnTo>
                  <a:lnTo>
                    <a:pt x="72" y="262"/>
                  </a:lnTo>
                  <a:lnTo>
                    <a:pt x="88" y="265"/>
                  </a:lnTo>
                  <a:lnTo>
                    <a:pt x="104" y="268"/>
                  </a:lnTo>
                  <a:lnTo>
                    <a:pt x="119" y="269"/>
                  </a:lnTo>
                  <a:lnTo>
                    <a:pt x="137" y="268"/>
                  </a:lnTo>
                  <a:lnTo>
                    <a:pt x="154" y="264"/>
                  </a:lnTo>
                  <a:lnTo>
                    <a:pt x="171" y="261"/>
                  </a:lnTo>
                  <a:lnTo>
                    <a:pt x="187" y="254"/>
                  </a:lnTo>
                  <a:lnTo>
                    <a:pt x="202" y="247"/>
                  </a:lnTo>
                  <a:lnTo>
                    <a:pt x="216" y="238"/>
                  </a:lnTo>
                  <a:lnTo>
                    <a:pt x="230" y="229"/>
                  </a:lnTo>
                  <a:lnTo>
                    <a:pt x="242" y="218"/>
                  </a:lnTo>
                  <a:lnTo>
                    <a:pt x="253" y="206"/>
                  </a:lnTo>
                  <a:lnTo>
                    <a:pt x="262" y="192"/>
                  </a:lnTo>
                  <a:lnTo>
                    <a:pt x="271" y="178"/>
                  </a:lnTo>
                  <a:lnTo>
                    <a:pt x="279" y="163"/>
                  </a:lnTo>
                  <a:lnTo>
                    <a:pt x="285" y="147"/>
                  </a:lnTo>
                  <a:lnTo>
                    <a:pt x="289" y="130"/>
                  </a:lnTo>
                  <a:lnTo>
                    <a:pt x="292" y="113"/>
                  </a:lnTo>
                  <a:lnTo>
                    <a:pt x="293" y="95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2" name="Freeform 203"/>
            <p:cNvSpPr>
              <a:spLocks/>
            </p:cNvSpPr>
            <p:nvPr/>
          </p:nvSpPr>
          <p:spPr bwMode="auto">
            <a:xfrm>
              <a:off x="1271644" y="3345156"/>
              <a:ext cx="112718" cy="104784"/>
            </a:xfrm>
            <a:custGeom>
              <a:avLst/>
              <a:gdLst/>
              <a:ahLst/>
              <a:cxnLst>
                <a:cxn ang="0">
                  <a:pos x="286" y="87"/>
                </a:cxn>
                <a:cxn ang="0">
                  <a:pos x="282" y="63"/>
                </a:cxn>
                <a:cxn ang="0">
                  <a:pos x="276" y="41"/>
                </a:cxn>
                <a:cxn ang="0">
                  <a:pos x="266" y="20"/>
                </a:cxn>
                <a:cxn ang="0">
                  <a:pos x="246" y="4"/>
                </a:cxn>
                <a:cxn ang="0">
                  <a:pos x="242" y="11"/>
                </a:cxn>
                <a:cxn ang="0">
                  <a:pos x="257" y="33"/>
                </a:cxn>
                <a:cxn ang="0">
                  <a:pos x="266" y="59"/>
                </a:cxn>
                <a:cxn ang="0">
                  <a:pos x="271" y="86"/>
                </a:cxn>
                <a:cxn ang="0">
                  <a:pos x="271" y="115"/>
                </a:cxn>
                <a:cxn ang="0">
                  <a:pos x="264" y="144"/>
                </a:cxn>
                <a:cxn ang="0">
                  <a:pos x="253" y="172"/>
                </a:cxn>
                <a:cxn ang="0">
                  <a:pos x="237" y="196"/>
                </a:cxn>
                <a:cxn ang="0">
                  <a:pos x="217" y="217"/>
                </a:cxn>
                <a:cxn ang="0">
                  <a:pos x="192" y="232"/>
                </a:cxn>
                <a:cxn ang="0">
                  <a:pos x="165" y="244"/>
                </a:cxn>
                <a:cxn ang="0">
                  <a:pos x="136" y="250"/>
                </a:cxn>
                <a:cxn ang="0">
                  <a:pos x="102" y="249"/>
                </a:cxn>
                <a:cxn ang="0">
                  <a:pos x="68" y="241"/>
                </a:cxn>
                <a:cxn ang="0">
                  <a:pos x="37" y="226"/>
                </a:cxn>
                <a:cxn ang="0">
                  <a:pos x="11" y="203"/>
                </a:cxn>
                <a:cxn ang="0">
                  <a:pos x="1" y="203"/>
                </a:cxn>
                <a:cxn ang="0">
                  <a:pos x="16" y="227"/>
                </a:cxn>
                <a:cxn ang="0">
                  <a:pos x="42" y="245"/>
                </a:cxn>
                <a:cxn ang="0">
                  <a:pos x="72" y="257"/>
                </a:cxn>
                <a:cxn ang="0">
                  <a:pos x="104" y="264"/>
                </a:cxn>
                <a:cxn ang="0">
                  <a:pos x="137" y="264"/>
                </a:cxn>
                <a:cxn ang="0">
                  <a:pos x="170" y="258"/>
                </a:cxn>
                <a:cxn ang="0">
                  <a:pos x="199" y="245"/>
                </a:cxn>
                <a:cxn ang="0">
                  <a:pos x="226" y="228"/>
                </a:cxn>
                <a:cxn ang="0">
                  <a:pos x="249" y="205"/>
                </a:cxn>
                <a:cxn ang="0">
                  <a:pos x="267" y="178"/>
                </a:cxn>
                <a:cxn ang="0">
                  <a:pos x="279" y="149"/>
                </a:cxn>
                <a:cxn ang="0">
                  <a:pos x="286" y="116"/>
                </a:cxn>
              </a:cxnLst>
              <a:rect l="0" t="0" r="r" b="b"/>
              <a:pathLst>
                <a:path w="286" h="265">
                  <a:moveTo>
                    <a:pt x="286" y="99"/>
                  </a:moveTo>
                  <a:lnTo>
                    <a:pt x="286" y="87"/>
                  </a:lnTo>
                  <a:lnTo>
                    <a:pt x="285" y="75"/>
                  </a:lnTo>
                  <a:lnTo>
                    <a:pt x="282" y="63"/>
                  </a:lnTo>
                  <a:lnTo>
                    <a:pt x="279" y="52"/>
                  </a:lnTo>
                  <a:lnTo>
                    <a:pt x="276" y="41"/>
                  </a:lnTo>
                  <a:lnTo>
                    <a:pt x="270" y="30"/>
                  </a:lnTo>
                  <a:lnTo>
                    <a:pt x="266" y="20"/>
                  </a:lnTo>
                  <a:lnTo>
                    <a:pt x="259" y="9"/>
                  </a:lnTo>
                  <a:lnTo>
                    <a:pt x="246" y="4"/>
                  </a:lnTo>
                  <a:lnTo>
                    <a:pt x="234" y="0"/>
                  </a:lnTo>
                  <a:lnTo>
                    <a:pt x="242" y="11"/>
                  </a:lnTo>
                  <a:lnTo>
                    <a:pt x="250" y="22"/>
                  </a:lnTo>
                  <a:lnTo>
                    <a:pt x="257" y="33"/>
                  </a:lnTo>
                  <a:lnTo>
                    <a:pt x="262" y="45"/>
                  </a:lnTo>
                  <a:lnTo>
                    <a:pt x="266" y="59"/>
                  </a:lnTo>
                  <a:lnTo>
                    <a:pt x="269" y="71"/>
                  </a:lnTo>
                  <a:lnTo>
                    <a:pt x="271" y="86"/>
                  </a:lnTo>
                  <a:lnTo>
                    <a:pt x="271" y="99"/>
                  </a:lnTo>
                  <a:lnTo>
                    <a:pt x="271" y="115"/>
                  </a:lnTo>
                  <a:lnTo>
                    <a:pt x="269" y="130"/>
                  </a:lnTo>
                  <a:lnTo>
                    <a:pt x="264" y="144"/>
                  </a:lnTo>
                  <a:lnTo>
                    <a:pt x="260" y="158"/>
                  </a:lnTo>
                  <a:lnTo>
                    <a:pt x="253" y="172"/>
                  </a:lnTo>
                  <a:lnTo>
                    <a:pt x="246" y="184"/>
                  </a:lnTo>
                  <a:lnTo>
                    <a:pt x="237" y="196"/>
                  </a:lnTo>
                  <a:lnTo>
                    <a:pt x="227" y="206"/>
                  </a:lnTo>
                  <a:lnTo>
                    <a:pt x="217" y="217"/>
                  </a:lnTo>
                  <a:lnTo>
                    <a:pt x="205" y="224"/>
                  </a:lnTo>
                  <a:lnTo>
                    <a:pt x="192" y="232"/>
                  </a:lnTo>
                  <a:lnTo>
                    <a:pt x="180" y="239"/>
                  </a:lnTo>
                  <a:lnTo>
                    <a:pt x="165" y="244"/>
                  </a:lnTo>
                  <a:lnTo>
                    <a:pt x="151" y="248"/>
                  </a:lnTo>
                  <a:lnTo>
                    <a:pt x="136" y="250"/>
                  </a:lnTo>
                  <a:lnTo>
                    <a:pt x="120" y="250"/>
                  </a:lnTo>
                  <a:lnTo>
                    <a:pt x="102" y="249"/>
                  </a:lnTo>
                  <a:lnTo>
                    <a:pt x="84" y="247"/>
                  </a:lnTo>
                  <a:lnTo>
                    <a:pt x="68" y="241"/>
                  </a:lnTo>
                  <a:lnTo>
                    <a:pt x="52" y="235"/>
                  </a:lnTo>
                  <a:lnTo>
                    <a:pt x="37" y="226"/>
                  </a:lnTo>
                  <a:lnTo>
                    <a:pt x="24" y="215"/>
                  </a:lnTo>
                  <a:lnTo>
                    <a:pt x="11" y="203"/>
                  </a:lnTo>
                  <a:lnTo>
                    <a:pt x="0" y="190"/>
                  </a:lnTo>
                  <a:lnTo>
                    <a:pt x="1" y="203"/>
                  </a:lnTo>
                  <a:lnTo>
                    <a:pt x="3" y="217"/>
                  </a:lnTo>
                  <a:lnTo>
                    <a:pt x="16" y="227"/>
                  </a:lnTo>
                  <a:lnTo>
                    <a:pt x="28" y="237"/>
                  </a:lnTo>
                  <a:lnTo>
                    <a:pt x="42" y="245"/>
                  </a:lnTo>
                  <a:lnTo>
                    <a:pt x="56" y="251"/>
                  </a:lnTo>
                  <a:lnTo>
                    <a:pt x="72" y="257"/>
                  </a:lnTo>
                  <a:lnTo>
                    <a:pt x="88" y="262"/>
                  </a:lnTo>
                  <a:lnTo>
                    <a:pt x="104" y="264"/>
                  </a:lnTo>
                  <a:lnTo>
                    <a:pt x="120" y="265"/>
                  </a:lnTo>
                  <a:lnTo>
                    <a:pt x="137" y="264"/>
                  </a:lnTo>
                  <a:lnTo>
                    <a:pt x="154" y="262"/>
                  </a:lnTo>
                  <a:lnTo>
                    <a:pt x="170" y="258"/>
                  </a:lnTo>
                  <a:lnTo>
                    <a:pt x="186" y="253"/>
                  </a:lnTo>
                  <a:lnTo>
                    <a:pt x="199" y="245"/>
                  </a:lnTo>
                  <a:lnTo>
                    <a:pt x="213" y="237"/>
                  </a:lnTo>
                  <a:lnTo>
                    <a:pt x="226" y="228"/>
                  </a:lnTo>
                  <a:lnTo>
                    <a:pt x="237" y="217"/>
                  </a:lnTo>
                  <a:lnTo>
                    <a:pt x="249" y="205"/>
                  </a:lnTo>
                  <a:lnTo>
                    <a:pt x="258" y="192"/>
                  </a:lnTo>
                  <a:lnTo>
                    <a:pt x="267" y="178"/>
                  </a:lnTo>
                  <a:lnTo>
                    <a:pt x="273" y="164"/>
                  </a:lnTo>
                  <a:lnTo>
                    <a:pt x="279" y="149"/>
                  </a:lnTo>
                  <a:lnTo>
                    <a:pt x="282" y="133"/>
                  </a:lnTo>
                  <a:lnTo>
                    <a:pt x="286" y="116"/>
                  </a:lnTo>
                  <a:lnTo>
                    <a:pt x="286" y="99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3" name="Freeform 204"/>
            <p:cNvSpPr>
              <a:spLocks/>
            </p:cNvSpPr>
            <p:nvPr/>
          </p:nvSpPr>
          <p:spPr bwMode="auto">
            <a:xfrm>
              <a:off x="1271644" y="3343568"/>
              <a:ext cx="111130" cy="103197"/>
            </a:xfrm>
            <a:custGeom>
              <a:avLst/>
              <a:gdLst/>
              <a:ahLst/>
              <a:cxnLst>
                <a:cxn ang="0">
                  <a:pos x="279" y="89"/>
                </a:cxn>
                <a:cxn ang="0">
                  <a:pos x="276" y="64"/>
                </a:cxn>
                <a:cxn ang="0">
                  <a:pos x="267" y="39"/>
                </a:cxn>
                <a:cxn ang="0">
                  <a:pos x="255" y="17"/>
                </a:cxn>
                <a:cxn ang="0">
                  <a:pos x="235" y="3"/>
                </a:cxn>
                <a:cxn ang="0">
                  <a:pos x="232" y="10"/>
                </a:cxn>
                <a:cxn ang="0">
                  <a:pos x="247" y="33"/>
                </a:cxn>
                <a:cxn ang="0">
                  <a:pos x="259" y="60"/>
                </a:cxn>
                <a:cxn ang="0">
                  <a:pos x="264" y="88"/>
                </a:cxn>
                <a:cxn ang="0">
                  <a:pos x="264" y="117"/>
                </a:cxn>
                <a:cxn ang="0">
                  <a:pos x="259" y="145"/>
                </a:cxn>
                <a:cxn ang="0">
                  <a:pos x="249" y="171"/>
                </a:cxn>
                <a:cxn ang="0">
                  <a:pos x="233" y="194"/>
                </a:cxn>
                <a:cxn ang="0">
                  <a:pos x="214" y="214"/>
                </a:cxn>
                <a:cxn ang="0">
                  <a:pos x="190" y="230"/>
                </a:cxn>
                <a:cxn ang="0">
                  <a:pos x="164" y="240"/>
                </a:cxn>
                <a:cxn ang="0">
                  <a:pos x="136" y="245"/>
                </a:cxn>
                <a:cxn ang="0">
                  <a:pos x="112" y="247"/>
                </a:cxn>
                <a:cxn ang="0">
                  <a:pos x="93" y="244"/>
                </a:cxn>
                <a:cxn ang="0">
                  <a:pos x="76" y="239"/>
                </a:cxn>
                <a:cxn ang="0">
                  <a:pos x="60" y="232"/>
                </a:cxn>
                <a:cxn ang="0">
                  <a:pos x="37" y="218"/>
                </a:cxn>
                <a:cxn ang="0">
                  <a:pos x="11" y="194"/>
                </a:cxn>
                <a:cxn ang="0">
                  <a:pos x="0" y="180"/>
                </a:cxn>
                <a:cxn ang="0">
                  <a:pos x="2" y="206"/>
                </a:cxn>
                <a:cxn ang="0">
                  <a:pos x="27" y="229"/>
                </a:cxn>
                <a:cxn ang="0">
                  <a:pos x="55" y="247"/>
                </a:cxn>
                <a:cxn ang="0">
                  <a:pos x="87" y="257"/>
                </a:cxn>
                <a:cxn ang="0">
                  <a:pos x="121" y="261"/>
                </a:cxn>
                <a:cxn ang="0">
                  <a:pos x="154" y="258"/>
                </a:cxn>
                <a:cxn ang="0">
                  <a:pos x="183" y="249"/>
                </a:cxn>
                <a:cxn ang="0">
                  <a:pos x="210" y="234"/>
                </a:cxn>
                <a:cxn ang="0">
                  <a:pos x="234" y="215"/>
                </a:cxn>
                <a:cxn ang="0">
                  <a:pos x="253" y="191"/>
                </a:cxn>
                <a:cxn ang="0">
                  <a:pos x="268" y="164"/>
                </a:cxn>
                <a:cxn ang="0">
                  <a:pos x="277" y="135"/>
                </a:cxn>
                <a:cxn ang="0">
                  <a:pos x="280" y="102"/>
                </a:cxn>
              </a:cxnLst>
              <a:rect l="0" t="0" r="r" b="b"/>
              <a:pathLst>
                <a:path w="280" h="261">
                  <a:moveTo>
                    <a:pt x="280" y="102"/>
                  </a:moveTo>
                  <a:lnTo>
                    <a:pt x="279" y="89"/>
                  </a:lnTo>
                  <a:lnTo>
                    <a:pt x="278" y="77"/>
                  </a:lnTo>
                  <a:lnTo>
                    <a:pt x="276" y="64"/>
                  </a:lnTo>
                  <a:lnTo>
                    <a:pt x="271" y="52"/>
                  </a:lnTo>
                  <a:lnTo>
                    <a:pt x="267" y="39"/>
                  </a:lnTo>
                  <a:lnTo>
                    <a:pt x="261" y="28"/>
                  </a:lnTo>
                  <a:lnTo>
                    <a:pt x="255" y="17"/>
                  </a:lnTo>
                  <a:lnTo>
                    <a:pt x="247" y="7"/>
                  </a:lnTo>
                  <a:lnTo>
                    <a:pt x="235" y="3"/>
                  </a:lnTo>
                  <a:lnTo>
                    <a:pt x="223" y="0"/>
                  </a:lnTo>
                  <a:lnTo>
                    <a:pt x="232" y="10"/>
                  </a:lnTo>
                  <a:lnTo>
                    <a:pt x="241" y="21"/>
                  </a:lnTo>
                  <a:lnTo>
                    <a:pt x="247" y="33"/>
                  </a:lnTo>
                  <a:lnTo>
                    <a:pt x="254" y="46"/>
                  </a:lnTo>
                  <a:lnTo>
                    <a:pt x="259" y="60"/>
                  </a:lnTo>
                  <a:lnTo>
                    <a:pt x="262" y="73"/>
                  </a:lnTo>
                  <a:lnTo>
                    <a:pt x="264" y="88"/>
                  </a:lnTo>
                  <a:lnTo>
                    <a:pt x="265" y="102"/>
                  </a:lnTo>
                  <a:lnTo>
                    <a:pt x="264" y="117"/>
                  </a:lnTo>
                  <a:lnTo>
                    <a:pt x="263" y="132"/>
                  </a:lnTo>
                  <a:lnTo>
                    <a:pt x="259" y="145"/>
                  </a:lnTo>
                  <a:lnTo>
                    <a:pt x="254" y="159"/>
                  </a:lnTo>
                  <a:lnTo>
                    <a:pt x="249" y="171"/>
                  </a:lnTo>
                  <a:lnTo>
                    <a:pt x="241" y="184"/>
                  </a:lnTo>
                  <a:lnTo>
                    <a:pt x="233" y="194"/>
                  </a:lnTo>
                  <a:lnTo>
                    <a:pt x="224" y="205"/>
                  </a:lnTo>
                  <a:lnTo>
                    <a:pt x="214" y="214"/>
                  </a:lnTo>
                  <a:lnTo>
                    <a:pt x="202" y="222"/>
                  </a:lnTo>
                  <a:lnTo>
                    <a:pt x="190" y="230"/>
                  </a:lnTo>
                  <a:lnTo>
                    <a:pt x="178" y="235"/>
                  </a:lnTo>
                  <a:lnTo>
                    <a:pt x="164" y="240"/>
                  </a:lnTo>
                  <a:lnTo>
                    <a:pt x="151" y="243"/>
                  </a:lnTo>
                  <a:lnTo>
                    <a:pt x="136" y="245"/>
                  </a:lnTo>
                  <a:lnTo>
                    <a:pt x="121" y="247"/>
                  </a:lnTo>
                  <a:lnTo>
                    <a:pt x="112" y="247"/>
                  </a:lnTo>
                  <a:lnTo>
                    <a:pt x="103" y="245"/>
                  </a:lnTo>
                  <a:lnTo>
                    <a:pt x="93" y="244"/>
                  </a:lnTo>
                  <a:lnTo>
                    <a:pt x="85" y="242"/>
                  </a:lnTo>
                  <a:lnTo>
                    <a:pt x="76" y="239"/>
                  </a:lnTo>
                  <a:lnTo>
                    <a:pt x="67" y="236"/>
                  </a:lnTo>
                  <a:lnTo>
                    <a:pt x="60" y="232"/>
                  </a:lnTo>
                  <a:lnTo>
                    <a:pt x="52" y="229"/>
                  </a:lnTo>
                  <a:lnTo>
                    <a:pt x="37" y="218"/>
                  </a:lnTo>
                  <a:lnTo>
                    <a:pt x="22" y="207"/>
                  </a:lnTo>
                  <a:lnTo>
                    <a:pt x="11" y="194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94"/>
                  </a:lnTo>
                  <a:lnTo>
                    <a:pt x="2" y="206"/>
                  </a:lnTo>
                  <a:lnTo>
                    <a:pt x="13" y="218"/>
                  </a:lnTo>
                  <a:lnTo>
                    <a:pt x="27" y="229"/>
                  </a:lnTo>
                  <a:lnTo>
                    <a:pt x="40" y="239"/>
                  </a:lnTo>
                  <a:lnTo>
                    <a:pt x="55" y="247"/>
                  </a:lnTo>
                  <a:lnTo>
                    <a:pt x="71" y="252"/>
                  </a:lnTo>
                  <a:lnTo>
                    <a:pt x="87" y="257"/>
                  </a:lnTo>
                  <a:lnTo>
                    <a:pt x="105" y="260"/>
                  </a:lnTo>
                  <a:lnTo>
                    <a:pt x="121" y="261"/>
                  </a:lnTo>
                  <a:lnTo>
                    <a:pt x="138" y="260"/>
                  </a:lnTo>
                  <a:lnTo>
                    <a:pt x="154" y="258"/>
                  </a:lnTo>
                  <a:lnTo>
                    <a:pt x="169" y="253"/>
                  </a:lnTo>
                  <a:lnTo>
                    <a:pt x="183" y="249"/>
                  </a:lnTo>
                  <a:lnTo>
                    <a:pt x="197" y="242"/>
                  </a:lnTo>
                  <a:lnTo>
                    <a:pt x="210" y="234"/>
                  </a:lnTo>
                  <a:lnTo>
                    <a:pt x="223" y="225"/>
                  </a:lnTo>
                  <a:lnTo>
                    <a:pt x="234" y="215"/>
                  </a:lnTo>
                  <a:lnTo>
                    <a:pt x="244" y="204"/>
                  </a:lnTo>
                  <a:lnTo>
                    <a:pt x="253" y="191"/>
                  </a:lnTo>
                  <a:lnTo>
                    <a:pt x="261" y="178"/>
                  </a:lnTo>
                  <a:lnTo>
                    <a:pt x="268" y="164"/>
                  </a:lnTo>
                  <a:lnTo>
                    <a:pt x="273" y="150"/>
                  </a:lnTo>
                  <a:lnTo>
                    <a:pt x="277" y="135"/>
                  </a:lnTo>
                  <a:lnTo>
                    <a:pt x="279" y="119"/>
                  </a:lnTo>
                  <a:lnTo>
                    <a:pt x="280" y="102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4" name="Freeform 206"/>
            <p:cNvSpPr>
              <a:spLocks/>
            </p:cNvSpPr>
            <p:nvPr/>
          </p:nvSpPr>
          <p:spPr bwMode="auto">
            <a:xfrm>
              <a:off x="1271644" y="3341980"/>
              <a:ext cx="107955" cy="101609"/>
            </a:xfrm>
            <a:custGeom>
              <a:avLst/>
              <a:gdLst/>
              <a:ahLst/>
              <a:cxnLst>
                <a:cxn ang="0">
                  <a:pos x="272" y="91"/>
                </a:cxn>
                <a:cxn ang="0">
                  <a:pos x="267" y="64"/>
                </a:cxn>
                <a:cxn ang="0">
                  <a:pos x="258" y="38"/>
                </a:cxn>
                <a:cxn ang="0">
                  <a:pos x="243" y="16"/>
                </a:cxn>
                <a:cxn ang="0">
                  <a:pos x="223" y="2"/>
                </a:cxn>
                <a:cxn ang="0">
                  <a:pos x="219" y="10"/>
                </a:cxn>
                <a:cxn ang="0">
                  <a:pos x="237" y="32"/>
                </a:cxn>
                <a:cxn ang="0">
                  <a:pos x="251" y="59"/>
                </a:cxn>
                <a:cxn ang="0">
                  <a:pos x="258" y="89"/>
                </a:cxn>
                <a:cxn ang="0">
                  <a:pos x="258" y="119"/>
                </a:cxn>
                <a:cxn ang="0">
                  <a:pos x="252" y="145"/>
                </a:cxn>
                <a:cxn ang="0">
                  <a:pos x="242" y="170"/>
                </a:cxn>
                <a:cxn ang="0">
                  <a:pos x="227" y="191"/>
                </a:cxn>
                <a:cxn ang="0">
                  <a:pos x="209" y="210"/>
                </a:cxn>
                <a:cxn ang="0">
                  <a:pos x="187" y="225"/>
                </a:cxn>
                <a:cxn ang="0">
                  <a:pos x="162" y="235"/>
                </a:cxn>
                <a:cxn ang="0">
                  <a:pos x="136" y="241"/>
                </a:cxn>
                <a:cxn ang="0">
                  <a:pos x="112" y="241"/>
                </a:cxn>
                <a:cxn ang="0">
                  <a:pos x="93" y="238"/>
                </a:cxn>
                <a:cxn ang="0">
                  <a:pos x="75" y="233"/>
                </a:cxn>
                <a:cxn ang="0">
                  <a:pos x="58" y="226"/>
                </a:cxn>
                <a:cxn ang="0">
                  <a:pos x="43" y="216"/>
                </a:cxn>
                <a:cxn ang="0">
                  <a:pos x="28" y="205"/>
                </a:cxn>
                <a:cxn ang="0">
                  <a:pos x="16" y="191"/>
                </a:cxn>
                <a:cxn ang="0">
                  <a:pos x="6" y="177"/>
                </a:cxn>
                <a:cxn ang="0">
                  <a:pos x="1" y="175"/>
                </a:cxn>
                <a:cxn ang="0">
                  <a:pos x="1" y="189"/>
                </a:cxn>
                <a:cxn ang="0">
                  <a:pos x="12" y="208"/>
                </a:cxn>
                <a:cxn ang="0">
                  <a:pos x="38" y="231"/>
                </a:cxn>
                <a:cxn ang="0">
                  <a:pos x="69" y="246"/>
                </a:cxn>
                <a:cxn ang="0">
                  <a:pos x="103" y="254"/>
                </a:cxn>
                <a:cxn ang="0">
                  <a:pos x="137" y="255"/>
                </a:cxn>
                <a:cxn ang="0">
                  <a:pos x="166" y="249"/>
                </a:cxn>
                <a:cxn ang="0">
                  <a:pos x="193" y="237"/>
                </a:cxn>
                <a:cxn ang="0">
                  <a:pos x="218" y="222"/>
                </a:cxn>
                <a:cxn ang="0">
                  <a:pos x="238" y="201"/>
                </a:cxn>
                <a:cxn ang="0">
                  <a:pos x="254" y="177"/>
                </a:cxn>
                <a:cxn ang="0">
                  <a:pos x="265" y="149"/>
                </a:cxn>
                <a:cxn ang="0">
                  <a:pos x="272" y="120"/>
                </a:cxn>
              </a:cxnLst>
              <a:rect l="0" t="0" r="r" b="b"/>
              <a:pathLst>
                <a:path w="272" h="255">
                  <a:moveTo>
                    <a:pt x="272" y="104"/>
                  </a:moveTo>
                  <a:lnTo>
                    <a:pt x="272" y="91"/>
                  </a:lnTo>
                  <a:lnTo>
                    <a:pt x="270" y="76"/>
                  </a:lnTo>
                  <a:lnTo>
                    <a:pt x="267" y="64"/>
                  </a:lnTo>
                  <a:lnTo>
                    <a:pt x="263" y="50"/>
                  </a:lnTo>
                  <a:lnTo>
                    <a:pt x="258" y="38"/>
                  </a:lnTo>
                  <a:lnTo>
                    <a:pt x="251" y="27"/>
                  </a:lnTo>
                  <a:lnTo>
                    <a:pt x="243" y="16"/>
                  </a:lnTo>
                  <a:lnTo>
                    <a:pt x="235" y="5"/>
                  </a:lnTo>
                  <a:lnTo>
                    <a:pt x="223" y="2"/>
                  </a:lnTo>
                  <a:lnTo>
                    <a:pt x="209" y="0"/>
                  </a:lnTo>
                  <a:lnTo>
                    <a:pt x="219" y="10"/>
                  </a:lnTo>
                  <a:lnTo>
                    <a:pt x="229" y="21"/>
                  </a:lnTo>
                  <a:lnTo>
                    <a:pt x="237" y="32"/>
                  </a:lnTo>
                  <a:lnTo>
                    <a:pt x="245" y="46"/>
                  </a:lnTo>
                  <a:lnTo>
                    <a:pt x="251" y="59"/>
                  </a:lnTo>
                  <a:lnTo>
                    <a:pt x="255" y="74"/>
                  </a:lnTo>
                  <a:lnTo>
                    <a:pt x="258" y="89"/>
                  </a:lnTo>
                  <a:lnTo>
                    <a:pt x="259" y="104"/>
                  </a:lnTo>
                  <a:lnTo>
                    <a:pt x="258" y="119"/>
                  </a:lnTo>
                  <a:lnTo>
                    <a:pt x="255" y="133"/>
                  </a:lnTo>
                  <a:lnTo>
                    <a:pt x="252" y="145"/>
                  </a:lnTo>
                  <a:lnTo>
                    <a:pt x="247" y="157"/>
                  </a:lnTo>
                  <a:lnTo>
                    <a:pt x="242" y="170"/>
                  </a:lnTo>
                  <a:lnTo>
                    <a:pt x="235" y="181"/>
                  </a:lnTo>
                  <a:lnTo>
                    <a:pt x="227" y="191"/>
                  </a:lnTo>
                  <a:lnTo>
                    <a:pt x="218" y="201"/>
                  </a:lnTo>
                  <a:lnTo>
                    <a:pt x="209" y="210"/>
                  </a:lnTo>
                  <a:lnTo>
                    <a:pt x="198" y="218"/>
                  </a:lnTo>
                  <a:lnTo>
                    <a:pt x="187" y="225"/>
                  </a:lnTo>
                  <a:lnTo>
                    <a:pt x="175" y="231"/>
                  </a:lnTo>
                  <a:lnTo>
                    <a:pt x="162" y="235"/>
                  </a:lnTo>
                  <a:lnTo>
                    <a:pt x="150" y="238"/>
                  </a:lnTo>
                  <a:lnTo>
                    <a:pt x="136" y="241"/>
                  </a:lnTo>
                  <a:lnTo>
                    <a:pt x="121" y="242"/>
                  </a:lnTo>
                  <a:lnTo>
                    <a:pt x="112" y="241"/>
                  </a:lnTo>
                  <a:lnTo>
                    <a:pt x="102" y="240"/>
                  </a:lnTo>
                  <a:lnTo>
                    <a:pt x="93" y="238"/>
                  </a:lnTo>
                  <a:lnTo>
                    <a:pt x="84" y="236"/>
                  </a:lnTo>
                  <a:lnTo>
                    <a:pt x="75" y="233"/>
                  </a:lnTo>
                  <a:lnTo>
                    <a:pt x="66" y="229"/>
                  </a:lnTo>
                  <a:lnTo>
                    <a:pt x="58" y="226"/>
                  </a:lnTo>
                  <a:lnTo>
                    <a:pt x="51" y="222"/>
                  </a:lnTo>
                  <a:lnTo>
                    <a:pt x="43" y="216"/>
                  </a:lnTo>
                  <a:lnTo>
                    <a:pt x="35" y="210"/>
                  </a:lnTo>
                  <a:lnTo>
                    <a:pt x="28" y="205"/>
                  </a:lnTo>
                  <a:lnTo>
                    <a:pt x="22" y="198"/>
                  </a:lnTo>
                  <a:lnTo>
                    <a:pt x="16" y="191"/>
                  </a:lnTo>
                  <a:lnTo>
                    <a:pt x="10" y="183"/>
                  </a:lnTo>
                  <a:lnTo>
                    <a:pt x="6" y="177"/>
                  </a:lnTo>
                  <a:lnTo>
                    <a:pt x="1" y="169"/>
                  </a:lnTo>
                  <a:lnTo>
                    <a:pt x="1" y="175"/>
                  </a:lnTo>
                  <a:lnTo>
                    <a:pt x="0" y="182"/>
                  </a:lnTo>
                  <a:lnTo>
                    <a:pt x="1" y="189"/>
                  </a:lnTo>
                  <a:lnTo>
                    <a:pt x="1" y="195"/>
                  </a:lnTo>
                  <a:lnTo>
                    <a:pt x="12" y="208"/>
                  </a:lnTo>
                  <a:lnTo>
                    <a:pt x="25" y="220"/>
                  </a:lnTo>
                  <a:lnTo>
                    <a:pt x="38" y="231"/>
                  </a:lnTo>
                  <a:lnTo>
                    <a:pt x="53" y="240"/>
                  </a:lnTo>
                  <a:lnTo>
                    <a:pt x="69" y="246"/>
                  </a:lnTo>
                  <a:lnTo>
                    <a:pt x="85" y="252"/>
                  </a:lnTo>
                  <a:lnTo>
                    <a:pt x="103" y="254"/>
                  </a:lnTo>
                  <a:lnTo>
                    <a:pt x="121" y="255"/>
                  </a:lnTo>
                  <a:lnTo>
                    <a:pt x="137" y="255"/>
                  </a:lnTo>
                  <a:lnTo>
                    <a:pt x="152" y="253"/>
                  </a:lnTo>
                  <a:lnTo>
                    <a:pt x="166" y="249"/>
                  </a:lnTo>
                  <a:lnTo>
                    <a:pt x="181" y="244"/>
                  </a:lnTo>
                  <a:lnTo>
                    <a:pt x="193" y="237"/>
                  </a:lnTo>
                  <a:lnTo>
                    <a:pt x="206" y="229"/>
                  </a:lnTo>
                  <a:lnTo>
                    <a:pt x="218" y="222"/>
                  </a:lnTo>
                  <a:lnTo>
                    <a:pt x="228" y="211"/>
                  </a:lnTo>
                  <a:lnTo>
                    <a:pt x="238" y="201"/>
                  </a:lnTo>
                  <a:lnTo>
                    <a:pt x="247" y="189"/>
                  </a:lnTo>
                  <a:lnTo>
                    <a:pt x="254" y="177"/>
                  </a:lnTo>
                  <a:lnTo>
                    <a:pt x="261" y="163"/>
                  </a:lnTo>
                  <a:lnTo>
                    <a:pt x="265" y="149"/>
                  </a:lnTo>
                  <a:lnTo>
                    <a:pt x="270" y="135"/>
                  </a:lnTo>
                  <a:lnTo>
                    <a:pt x="272" y="120"/>
                  </a:lnTo>
                  <a:lnTo>
                    <a:pt x="272" y="104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5" name="Freeform 207"/>
            <p:cNvSpPr>
              <a:spLocks/>
            </p:cNvSpPr>
            <p:nvPr/>
          </p:nvSpPr>
          <p:spPr bwMode="auto">
            <a:xfrm>
              <a:off x="1271644" y="3341980"/>
              <a:ext cx="104780" cy="98434"/>
            </a:xfrm>
            <a:custGeom>
              <a:avLst/>
              <a:gdLst/>
              <a:ahLst/>
              <a:cxnLst>
                <a:cxn ang="0">
                  <a:pos x="264" y="91"/>
                </a:cxn>
                <a:cxn ang="0">
                  <a:pos x="259" y="63"/>
                </a:cxn>
                <a:cxn ang="0">
                  <a:pos x="247" y="36"/>
                </a:cxn>
                <a:cxn ang="0">
                  <a:pos x="232" y="13"/>
                </a:cxn>
                <a:cxn ang="0">
                  <a:pos x="209" y="1"/>
                </a:cxn>
                <a:cxn ang="0">
                  <a:pos x="207" y="9"/>
                </a:cxn>
                <a:cxn ang="0">
                  <a:pos x="228" y="31"/>
                </a:cxn>
                <a:cxn ang="0">
                  <a:pos x="243" y="59"/>
                </a:cxn>
                <a:cxn ang="0">
                  <a:pos x="250" y="90"/>
                </a:cxn>
                <a:cxn ang="0">
                  <a:pos x="251" y="119"/>
                </a:cxn>
                <a:cxn ang="0">
                  <a:pos x="245" y="144"/>
                </a:cxn>
                <a:cxn ang="0">
                  <a:pos x="235" y="167"/>
                </a:cxn>
                <a:cxn ang="0">
                  <a:pos x="222" y="188"/>
                </a:cxn>
                <a:cxn ang="0">
                  <a:pos x="204" y="206"/>
                </a:cxn>
                <a:cxn ang="0">
                  <a:pos x="183" y="219"/>
                </a:cxn>
                <a:cxn ang="0">
                  <a:pos x="161" y="229"/>
                </a:cxn>
                <a:cxn ang="0">
                  <a:pos x="135" y="235"/>
                </a:cxn>
                <a:cxn ang="0">
                  <a:pos x="111" y="235"/>
                </a:cxn>
                <a:cxn ang="0">
                  <a:pos x="92" y="232"/>
                </a:cxn>
                <a:cxn ang="0">
                  <a:pos x="74" y="226"/>
                </a:cxn>
                <a:cxn ang="0">
                  <a:pos x="57" y="218"/>
                </a:cxn>
                <a:cxn ang="0">
                  <a:pos x="42" y="207"/>
                </a:cxn>
                <a:cxn ang="0">
                  <a:pos x="28" y="194"/>
                </a:cxn>
                <a:cxn ang="0">
                  <a:pos x="16" y="180"/>
                </a:cxn>
                <a:cxn ang="0">
                  <a:pos x="7" y="164"/>
                </a:cxn>
                <a:cxn ang="0">
                  <a:pos x="1" y="169"/>
                </a:cxn>
                <a:cxn ang="0">
                  <a:pos x="11" y="197"/>
                </a:cxn>
                <a:cxn ang="0">
                  <a:pos x="37" y="221"/>
                </a:cxn>
                <a:cxn ang="0">
                  <a:pos x="60" y="235"/>
                </a:cxn>
                <a:cxn ang="0">
                  <a:pos x="76" y="242"/>
                </a:cxn>
                <a:cxn ang="0">
                  <a:pos x="93" y="247"/>
                </a:cxn>
                <a:cxn ang="0">
                  <a:pos x="112" y="250"/>
                </a:cxn>
                <a:cxn ang="0">
                  <a:pos x="136" y="248"/>
                </a:cxn>
                <a:cxn ang="0">
                  <a:pos x="164" y="243"/>
                </a:cxn>
                <a:cxn ang="0">
                  <a:pos x="190" y="233"/>
                </a:cxn>
                <a:cxn ang="0">
                  <a:pos x="214" y="217"/>
                </a:cxn>
                <a:cxn ang="0">
                  <a:pos x="233" y="197"/>
                </a:cxn>
                <a:cxn ang="0">
                  <a:pos x="249" y="174"/>
                </a:cxn>
                <a:cxn ang="0">
                  <a:pos x="259" y="148"/>
                </a:cxn>
                <a:cxn ang="0">
                  <a:pos x="264" y="120"/>
                </a:cxn>
              </a:cxnLst>
              <a:rect l="0" t="0" r="r" b="b"/>
              <a:pathLst>
                <a:path w="265" h="250">
                  <a:moveTo>
                    <a:pt x="265" y="105"/>
                  </a:moveTo>
                  <a:lnTo>
                    <a:pt x="264" y="91"/>
                  </a:lnTo>
                  <a:lnTo>
                    <a:pt x="262" y="76"/>
                  </a:lnTo>
                  <a:lnTo>
                    <a:pt x="259" y="63"/>
                  </a:lnTo>
                  <a:lnTo>
                    <a:pt x="254" y="49"/>
                  </a:lnTo>
                  <a:lnTo>
                    <a:pt x="247" y="36"/>
                  </a:lnTo>
                  <a:lnTo>
                    <a:pt x="241" y="24"/>
                  </a:lnTo>
                  <a:lnTo>
                    <a:pt x="232" y="13"/>
                  </a:lnTo>
                  <a:lnTo>
                    <a:pt x="223" y="3"/>
                  </a:lnTo>
                  <a:lnTo>
                    <a:pt x="209" y="1"/>
                  </a:lnTo>
                  <a:lnTo>
                    <a:pt x="196" y="0"/>
                  </a:lnTo>
                  <a:lnTo>
                    <a:pt x="207" y="9"/>
                  </a:lnTo>
                  <a:lnTo>
                    <a:pt x="218" y="20"/>
                  </a:lnTo>
                  <a:lnTo>
                    <a:pt x="228" y="31"/>
                  </a:lnTo>
                  <a:lnTo>
                    <a:pt x="236" y="45"/>
                  </a:lnTo>
                  <a:lnTo>
                    <a:pt x="243" y="59"/>
                  </a:lnTo>
                  <a:lnTo>
                    <a:pt x="247" y="74"/>
                  </a:lnTo>
                  <a:lnTo>
                    <a:pt x="250" y="90"/>
                  </a:lnTo>
                  <a:lnTo>
                    <a:pt x="251" y="105"/>
                  </a:lnTo>
                  <a:lnTo>
                    <a:pt x="251" y="119"/>
                  </a:lnTo>
                  <a:lnTo>
                    <a:pt x="249" y="131"/>
                  </a:lnTo>
                  <a:lnTo>
                    <a:pt x="245" y="144"/>
                  </a:lnTo>
                  <a:lnTo>
                    <a:pt x="241" y="156"/>
                  </a:lnTo>
                  <a:lnTo>
                    <a:pt x="235" y="167"/>
                  </a:lnTo>
                  <a:lnTo>
                    <a:pt x="229" y="178"/>
                  </a:lnTo>
                  <a:lnTo>
                    <a:pt x="222" y="188"/>
                  </a:lnTo>
                  <a:lnTo>
                    <a:pt x="214" y="198"/>
                  </a:lnTo>
                  <a:lnTo>
                    <a:pt x="204" y="206"/>
                  </a:lnTo>
                  <a:lnTo>
                    <a:pt x="195" y="214"/>
                  </a:lnTo>
                  <a:lnTo>
                    <a:pt x="183" y="219"/>
                  </a:lnTo>
                  <a:lnTo>
                    <a:pt x="172" y="225"/>
                  </a:lnTo>
                  <a:lnTo>
                    <a:pt x="161" y="229"/>
                  </a:lnTo>
                  <a:lnTo>
                    <a:pt x="148" y="233"/>
                  </a:lnTo>
                  <a:lnTo>
                    <a:pt x="135" y="235"/>
                  </a:lnTo>
                  <a:lnTo>
                    <a:pt x="121" y="235"/>
                  </a:lnTo>
                  <a:lnTo>
                    <a:pt x="111" y="235"/>
                  </a:lnTo>
                  <a:lnTo>
                    <a:pt x="102" y="234"/>
                  </a:lnTo>
                  <a:lnTo>
                    <a:pt x="92" y="232"/>
                  </a:lnTo>
                  <a:lnTo>
                    <a:pt x="83" y="229"/>
                  </a:lnTo>
                  <a:lnTo>
                    <a:pt x="74" y="226"/>
                  </a:lnTo>
                  <a:lnTo>
                    <a:pt x="65" y="223"/>
                  </a:lnTo>
                  <a:lnTo>
                    <a:pt x="57" y="218"/>
                  </a:lnTo>
                  <a:lnTo>
                    <a:pt x="49" y="212"/>
                  </a:lnTo>
                  <a:lnTo>
                    <a:pt x="42" y="207"/>
                  </a:lnTo>
                  <a:lnTo>
                    <a:pt x="35" y="201"/>
                  </a:lnTo>
                  <a:lnTo>
                    <a:pt x="28" y="194"/>
                  </a:lnTo>
                  <a:lnTo>
                    <a:pt x="21" y="188"/>
                  </a:lnTo>
                  <a:lnTo>
                    <a:pt x="16" y="180"/>
                  </a:lnTo>
                  <a:lnTo>
                    <a:pt x="11" y="172"/>
                  </a:lnTo>
                  <a:lnTo>
                    <a:pt x="7" y="164"/>
                  </a:lnTo>
                  <a:lnTo>
                    <a:pt x="2" y="155"/>
                  </a:lnTo>
                  <a:lnTo>
                    <a:pt x="1" y="169"/>
                  </a:lnTo>
                  <a:lnTo>
                    <a:pt x="0" y="182"/>
                  </a:lnTo>
                  <a:lnTo>
                    <a:pt x="11" y="197"/>
                  </a:lnTo>
                  <a:lnTo>
                    <a:pt x="22" y="210"/>
                  </a:lnTo>
                  <a:lnTo>
                    <a:pt x="37" y="221"/>
                  </a:lnTo>
                  <a:lnTo>
                    <a:pt x="52" y="232"/>
                  </a:lnTo>
                  <a:lnTo>
                    <a:pt x="60" y="235"/>
                  </a:lnTo>
                  <a:lnTo>
                    <a:pt x="67" y="239"/>
                  </a:lnTo>
                  <a:lnTo>
                    <a:pt x="76" y="242"/>
                  </a:lnTo>
                  <a:lnTo>
                    <a:pt x="85" y="245"/>
                  </a:lnTo>
                  <a:lnTo>
                    <a:pt x="93" y="247"/>
                  </a:lnTo>
                  <a:lnTo>
                    <a:pt x="103" y="248"/>
                  </a:lnTo>
                  <a:lnTo>
                    <a:pt x="112" y="250"/>
                  </a:lnTo>
                  <a:lnTo>
                    <a:pt x="121" y="250"/>
                  </a:lnTo>
                  <a:lnTo>
                    <a:pt x="136" y="248"/>
                  </a:lnTo>
                  <a:lnTo>
                    <a:pt x="151" y="246"/>
                  </a:lnTo>
                  <a:lnTo>
                    <a:pt x="164" y="243"/>
                  </a:lnTo>
                  <a:lnTo>
                    <a:pt x="178" y="238"/>
                  </a:lnTo>
                  <a:lnTo>
                    <a:pt x="190" y="233"/>
                  </a:lnTo>
                  <a:lnTo>
                    <a:pt x="202" y="225"/>
                  </a:lnTo>
                  <a:lnTo>
                    <a:pt x="214" y="217"/>
                  </a:lnTo>
                  <a:lnTo>
                    <a:pt x="224" y="208"/>
                  </a:lnTo>
                  <a:lnTo>
                    <a:pt x="233" y="197"/>
                  </a:lnTo>
                  <a:lnTo>
                    <a:pt x="241" y="187"/>
                  </a:lnTo>
                  <a:lnTo>
                    <a:pt x="249" y="174"/>
                  </a:lnTo>
                  <a:lnTo>
                    <a:pt x="254" y="162"/>
                  </a:lnTo>
                  <a:lnTo>
                    <a:pt x="259" y="148"/>
                  </a:lnTo>
                  <a:lnTo>
                    <a:pt x="263" y="135"/>
                  </a:lnTo>
                  <a:lnTo>
                    <a:pt x="264" y="120"/>
                  </a:lnTo>
                  <a:lnTo>
                    <a:pt x="265" y="105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6" name="Freeform 208"/>
            <p:cNvSpPr>
              <a:spLocks/>
            </p:cNvSpPr>
            <p:nvPr/>
          </p:nvSpPr>
          <p:spPr bwMode="auto">
            <a:xfrm>
              <a:off x="1271644" y="3341980"/>
              <a:ext cx="101605" cy="96846"/>
            </a:xfrm>
            <a:custGeom>
              <a:avLst/>
              <a:gdLst/>
              <a:ahLst/>
              <a:cxnLst>
                <a:cxn ang="0">
                  <a:pos x="257" y="91"/>
                </a:cxn>
                <a:cxn ang="0">
                  <a:pos x="250" y="61"/>
                </a:cxn>
                <a:cxn ang="0">
                  <a:pos x="236" y="34"/>
                </a:cxn>
                <a:cxn ang="0">
                  <a:pos x="218" y="12"/>
                </a:cxn>
                <a:cxn ang="0">
                  <a:pos x="196" y="1"/>
                </a:cxn>
                <a:cxn ang="0">
                  <a:pos x="180" y="0"/>
                </a:cxn>
                <a:cxn ang="0">
                  <a:pos x="206" y="19"/>
                </a:cxn>
                <a:cxn ang="0">
                  <a:pos x="226" y="43"/>
                </a:cxn>
                <a:cxn ang="0">
                  <a:pos x="239" y="74"/>
                </a:cxn>
                <a:cxn ang="0">
                  <a:pos x="242" y="90"/>
                </a:cxn>
                <a:cxn ang="0">
                  <a:pos x="243" y="106"/>
                </a:cxn>
                <a:cxn ang="0">
                  <a:pos x="241" y="131"/>
                </a:cxn>
                <a:cxn ang="0">
                  <a:pos x="233" y="154"/>
                </a:cxn>
                <a:cxn ang="0">
                  <a:pos x="222" y="175"/>
                </a:cxn>
                <a:cxn ang="0">
                  <a:pos x="207" y="193"/>
                </a:cxn>
                <a:cxn ang="0">
                  <a:pos x="189" y="208"/>
                </a:cxn>
                <a:cxn ang="0">
                  <a:pos x="169" y="219"/>
                </a:cxn>
                <a:cxn ang="0">
                  <a:pos x="145" y="227"/>
                </a:cxn>
                <a:cxn ang="0">
                  <a:pos x="120" y="229"/>
                </a:cxn>
                <a:cxn ang="0">
                  <a:pos x="100" y="227"/>
                </a:cxn>
                <a:cxn ang="0">
                  <a:pos x="81" y="222"/>
                </a:cxn>
                <a:cxn ang="0">
                  <a:pos x="64" y="215"/>
                </a:cxn>
                <a:cxn ang="0">
                  <a:pos x="47" y="204"/>
                </a:cxn>
                <a:cxn ang="0">
                  <a:pos x="34" y="192"/>
                </a:cxn>
                <a:cxn ang="0">
                  <a:pos x="21" y="177"/>
                </a:cxn>
                <a:cxn ang="0">
                  <a:pos x="11" y="161"/>
                </a:cxn>
                <a:cxn ang="0">
                  <a:pos x="5" y="142"/>
                </a:cxn>
                <a:cxn ang="0">
                  <a:pos x="0" y="171"/>
                </a:cxn>
                <a:cxn ang="0">
                  <a:pos x="9" y="185"/>
                </a:cxn>
                <a:cxn ang="0">
                  <a:pos x="21" y="200"/>
                </a:cxn>
                <a:cxn ang="0">
                  <a:pos x="34" y="212"/>
                </a:cxn>
                <a:cxn ang="0">
                  <a:pos x="50" y="224"/>
                </a:cxn>
                <a:cxn ang="0">
                  <a:pos x="65" y="231"/>
                </a:cxn>
                <a:cxn ang="0">
                  <a:pos x="83" y="238"/>
                </a:cxn>
                <a:cxn ang="0">
                  <a:pos x="101" y="242"/>
                </a:cxn>
                <a:cxn ang="0">
                  <a:pos x="120" y="244"/>
                </a:cxn>
                <a:cxn ang="0">
                  <a:pos x="149" y="240"/>
                </a:cxn>
                <a:cxn ang="0">
                  <a:pos x="174" y="233"/>
                </a:cxn>
                <a:cxn ang="0">
                  <a:pos x="197" y="220"/>
                </a:cxn>
                <a:cxn ang="0">
                  <a:pos x="217" y="203"/>
                </a:cxn>
                <a:cxn ang="0">
                  <a:pos x="234" y="183"/>
                </a:cxn>
                <a:cxn ang="0">
                  <a:pos x="246" y="159"/>
                </a:cxn>
                <a:cxn ang="0">
                  <a:pos x="254" y="135"/>
                </a:cxn>
                <a:cxn ang="0">
                  <a:pos x="258" y="106"/>
                </a:cxn>
              </a:cxnLst>
              <a:rect l="0" t="0" r="r" b="b"/>
              <a:pathLst>
                <a:path w="258" h="244">
                  <a:moveTo>
                    <a:pt x="258" y="106"/>
                  </a:moveTo>
                  <a:lnTo>
                    <a:pt x="257" y="91"/>
                  </a:lnTo>
                  <a:lnTo>
                    <a:pt x="254" y="76"/>
                  </a:lnTo>
                  <a:lnTo>
                    <a:pt x="250" y="61"/>
                  </a:lnTo>
                  <a:lnTo>
                    <a:pt x="244" y="48"/>
                  </a:lnTo>
                  <a:lnTo>
                    <a:pt x="236" y="34"/>
                  </a:lnTo>
                  <a:lnTo>
                    <a:pt x="228" y="23"/>
                  </a:lnTo>
                  <a:lnTo>
                    <a:pt x="218" y="12"/>
                  </a:lnTo>
                  <a:lnTo>
                    <a:pt x="208" y="2"/>
                  </a:lnTo>
                  <a:lnTo>
                    <a:pt x="196" y="1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94" y="9"/>
                  </a:lnTo>
                  <a:lnTo>
                    <a:pt x="206" y="19"/>
                  </a:lnTo>
                  <a:lnTo>
                    <a:pt x="216" y="31"/>
                  </a:lnTo>
                  <a:lnTo>
                    <a:pt x="226" y="43"/>
                  </a:lnTo>
                  <a:lnTo>
                    <a:pt x="233" y="58"/>
                  </a:lnTo>
                  <a:lnTo>
                    <a:pt x="239" y="74"/>
                  </a:lnTo>
                  <a:lnTo>
                    <a:pt x="241" y="82"/>
                  </a:lnTo>
                  <a:lnTo>
                    <a:pt x="242" y="90"/>
                  </a:lnTo>
                  <a:lnTo>
                    <a:pt x="243" y="99"/>
                  </a:lnTo>
                  <a:lnTo>
                    <a:pt x="243" y="106"/>
                  </a:lnTo>
                  <a:lnTo>
                    <a:pt x="242" y="119"/>
                  </a:lnTo>
                  <a:lnTo>
                    <a:pt x="241" y="131"/>
                  </a:lnTo>
                  <a:lnTo>
                    <a:pt x="237" y="144"/>
                  </a:lnTo>
                  <a:lnTo>
                    <a:pt x="233" y="154"/>
                  </a:lnTo>
                  <a:lnTo>
                    <a:pt x="228" y="165"/>
                  </a:lnTo>
                  <a:lnTo>
                    <a:pt x="222" y="175"/>
                  </a:lnTo>
                  <a:lnTo>
                    <a:pt x="215" y="184"/>
                  </a:lnTo>
                  <a:lnTo>
                    <a:pt x="207" y="193"/>
                  </a:lnTo>
                  <a:lnTo>
                    <a:pt x="198" y="201"/>
                  </a:lnTo>
                  <a:lnTo>
                    <a:pt x="189" y="208"/>
                  </a:lnTo>
                  <a:lnTo>
                    <a:pt x="179" y="215"/>
                  </a:lnTo>
                  <a:lnTo>
                    <a:pt x="169" y="219"/>
                  </a:lnTo>
                  <a:lnTo>
                    <a:pt x="158" y="224"/>
                  </a:lnTo>
                  <a:lnTo>
                    <a:pt x="145" y="227"/>
                  </a:lnTo>
                  <a:lnTo>
                    <a:pt x="133" y="228"/>
                  </a:lnTo>
                  <a:lnTo>
                    <a:pt x="120" y="229"/>
                  </a:lnTo>
                  <a:lnTo>
                    <a:pt x="110" y="228"/>
                  </a:lnTo>
                  <a:lnTo>
                    <a:pt x="100" y="227"/>
                  </a:lnTo>
                  <a:lnTo>
                    <a:pt x="91" y="226"/>
                  </a:lnTo>
                  <a:lnTo>
                    <a:pt x="81" y="222"/>
                  </a:lnTo>
                  <a:lnTo>
                    <a:pt x="72" y="219"/>
                  </a:lnTo>
                  <a:lnTo>
                    <a:pt x="64" y="215"/>
                  </a:lnTo>
                  <a:lnTo>
                    <a:pt x="55" y="210"/>
                  </a:lnTo>
                  <a:lnTo>
                    <a:pt x="47" y="204"/>
                  </a:lnTo>
                  <a:lnTo>
                    <a:pt x="41" y="199"/>
                  </a:lnTo>
                  <a:lnTo>
                    <a:pt x="34" y="192"/>
                  </a:lnTo>
                  <a:lnTo>
                    <a:pt x="27" y="185"/>
                  </a:lnTo>
                  <a:lnTo>
                    <a:pt x="21" y="177"/>
                  </a:lnTo>
                  <a:lnTo>
                    <a:pt x="16" y="170"/>
                  </a:lnTo>
                  <a:lnTo>
                    <a:pt x="11" y="161"/>
                  </a:lnTo>
                  <a:lnTo>
                    <a:pt x="7" y="151"/>
                  </a:lnTo>
                  <a:lnTo>
                    <a:pt x="5" y="142"/>
                  </a:lnTo>
                  <a:lnTo>
                    <a:pt x="1" y="156"/>
                  </a:lnTo>
                  <a:lnTo>
                    <a:pt x="0" y="171"/>
                  </a:lnTo>
                  <a:lnTo>
                    <a:pt x="5" y="179"/>
                  </a:lnTo>
                  <a:lnTo>
                    <a:pt x="9" y="185"/>
                  </a:lnTo>
                  <a:lnTo>
                    <a:pt x="15" y="193"/>
                  </a:lnTo>
                  <a:lnTo>
                    <a:pt x="21" y="200"/>
                  </a:lnTo>
                  <a:lnTo>
                    <a:pt x="27" y="207"/>
                  </a:lnTo>
                  <a:lnTo>
                    <a:pt x="34" y="212"/>
                  </a:lnTo>
                  <a:lnTo>
                    <a:pt x="42" y="218"/>
                  </a:lnTo>
                  <a:lnTo>
                    <a:pt x="50" y="224"/>
                  </a:lnTo>
                  <a:lnTo>
                    <a:pt x="57" y="228"/>
                  </a:lnTo>
                  <a:lnTo>
                    <a:pt x="65" y="231"/>
                  </a:lnTo>
                  <a:lnTo>
                    <a:pt x="74" y="235"/>
                  </a:lnTo>
                  <a:lnTo>
                    <a:pt x="83" y="238"/>
                  </a:lnTo>
                  <a:lnTo>
                    <a:pt x="92" y="240"/>
                  </a:lnTo>
                  <a:lnTo>
                    <a:pt x="101" y="242"/>
                  </a:lnTo>
                  <a:lnTo>
                    <a:pt x="111" y="243"/>
                  </a:lnTo>
                  <a:lnTo>
                    <a:pt x="120" y="244"/>
                  </a:lnTo>
                  <a:lnTo>
                    <a:pt x="135" y="243"/>
                  </a:lnTo>
                  <a:lnTo>
                    <a:pt x="149" y="240"/>
                  </a:lnTo>
                  <a:lnTo>
                    <a:pt x="161" y="237"/>
                  </a:lnTo>
                  <a:lnTo>
                    <a:pt x="174" y="233"/>
                  </a:lnTo>
                  <a:lnTo>
                    <a:pt x="186" y="227"/>
                  </a:lnTo>
                  <a:lnTo>
                    <a:pt x="197" y="220"/>
                  </a:lnTo>
                  <a:lnTo>
                    <a:pt x="208" y="212"/>
                  </a:lnTo>
                  <a:lnTo>
                    <a:pt x="217" y="203"/>
                  </a:lnTo>
                  <a:lnTo>
                    <a:pt x="226" y="193"/>
                  </a:lnTo>
                  <a:lnTo>
                    <a:pt x="234" y="183"/>
                  </a:lnTo>
                  <a:lnTo>
                    <a:pt x="241" y="172"/>
                  </a:lnTo>
                  <a:lnTo>
                    <a:pt x="246" y="159"/>
                  </a:lnTo>
                  <a:lnTo>
                    <a:pt x="251" y="147"/>
                  </a:lnTo>
                  <a:lnTo>
                    <a:pt x="254" y="135"/>
                  </a:lnTo>
                  <a:lnTo>
                    <a:pt x="257" y="121"/>
                  </a:lnTo>
                  <a:lnTo>
                    <a:pt x="258" y="106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7" name="Freeform 209"/>
            <p:cNvSpPr>
              <a:spLocks/>
            </p:cNvSpPr>
            <p:nvPr/>
          </p:nvSpPr>
          <p:spPr bwMode="auto">
            <a:xfrm>
              <a:off x="1271644" y="3341980"/>
              <a:ext cx="98430" cy="93671"/>
            </a:xfrm>
            <a:custGeom>
              <a:avLst/>
              <a:gdLst/>
              <a:ahLst/>
              <a:cxnLst>
                <a:cxn ang="0">
                  <a:pos x="248" y="91"/>
                </a:cxn>
                <a:cxn ang="0">
                  <a:pos x="241" y="60"/>
                </a:cxn>
                <a:cxn ang="0">
                  <a:pos x="226" y="32"/>
                </a:cxn>
                <a:cxn ang="0">
                  <a:pos x="205" y="10"/>
                </a:cxn>
                <a:cxn ang="0">
                  <a:pos x="188" y="0"/>
                </a:cxn>
                <a:cxn ang="0">
                  <a:pos x="173" y="1"/>
                </a:cxn>
                <a:cxn ang="0">
                  <a:pos x="172" y="4"/>
                </a:cxn>
                <a:cxn ang="0">
                  <a:pos x="187" y="13"/>
                </a:cxn>
                <a:cxn ang="0">
                  <a:pos x="199" y="23"/>
                </a:cxn>
                <a:cxn ang="0">
                  <a:pos x="211" y="36"/>
                </a:cxn>
                <a:cxn ang="0">
                  <a:pos x="220" y="49"/>
                </a:cxn>
                <a:cxn ang="0">
                  <a:pos x="226" y="65"/>
                </a:cxn>
                <a:cxn ang="0">
                  <a:pos x="232" y="81"/>
                </a:cxn>
                <a:cxn ang="0">
                  <a:pos x="234" y="97"/>
                </a:cxn>
                <a:cxn ang="0">
                  <a:pos x="234" y="119"/>
                </a:cxn>
                <a:cxn ang="0">
                  <a:pos x="230" y="141"/>
                </a:cxn>
                <a:cxn ang="0">
                  <a:pos x="221" y="162"/>
                </a:cxn>
                <a:cxn ang="0">
                  <a:pos x="208" y="180"/>
                </a:cxn>
                <a:cxn ang="0">
                  <a:pos x="193" y="195"/>
                </a:cxn>
                <a:cxn ang="0">
                  <a:pos x="175" y="208"/>
                </a:cxn>
                <a:cxn ang="0">
                  <a:pos x="154" y="217"/>
                </a:cxn>
                <a:cxn ang="0">
                  <a:pos x="132" y="221"/>
                </a:cxn>
                <a:cxn ang="0">
                  <a:pos x="109" y="221"/>
                </a:cxn>
                <a:cxn ang="0">
                  <a:pos x="89" y="218"/>
                </a:cxn>
                <a:cxn ang="0">
                  <a:pos x="71" y="211"/>
                </a:cxn>
                <a:cxn ang="0">
                  <a:pos x="54" y="201"/>
                </a:cxn>
                <a:cxn ang="0">
                  <a:pos x="38" y="189"/>
                </a:cxn>
                <a:cxn ang="0">
                  <a:pos x="26" y="174"/>
                </a:cxn>
                <a:cxn ang="0">
                  <a:pos x="16" y="157"/>
                </a:cxn>
                <a:cxn ang="0">
                  <a:pos x="9" y="138"/>
                </a:cxn>
                <a:cxn ang="0">
                  <a:pos x="4" y="142"/>
                </a:cxn>
                <a:cxn ang="0">
                  <a:pos x="5" y="165"/>
                </a:cxn>
                <a:cxn ang="0">
                  <a:pos x="14" y="181"/>
                </a:cxn>
                <a:cxn ang="0">
                  <a:pos x="26" y="195"/>
                </a:cxn>
                <a:cxn ang="0">
                  <a:pos x="40" y="208"/>
                </a:cxn>
                <a:cxn ang="0">
                  <a:pos x="55" y="219"/>
                </a:cxn>
                <a:cxn ang="0">
                  <a:pos x="72" y="227"/>
                </a:cxn>
                <a:cxn ang="0">
                  <a:pos x="90" y="233"/>
                </a:cxn>
                <a:cxn ang="0">
                  <a:pos x="109" y="236"/>
                </a:cxn>
                <a:cxn ang="0">
                  <a:pos x="133" y="236"/>
                </a:cxn>
                <a:cxn ang="0">
                  <a:pos x="159" y="230"/>
                </a:cxn>
                <a:cxn ang="0">
                  <a:pos x="181" y="220"/>
                </a:cxn>
                <a:cxn ang="0">
                  <a:pos x="202" y="207"/>
                </a:cxn>
                <a:cxn ang="0">
                  <a:pos x="220" y="189"/>
                </a:cxn>
                <a:cxn ang="0">
                  <a:pos x="233" y="168"/>
                </a:cxn>
                <a:cxn ang="0">
                  <a:pos x="243" y="145"/>
                </a:cxn>
                <a:cxn ang="0">
                  <a:pos x="249" y="120"/>
                </a:cxn>
              </a:cxnLst>
              <a:rect l="0" t="0" r="r" b="b"/>
              <a:pathLst>
                <a:path w="249" h="236">
                  <a:moveTo>
                    <a:pt x="249" y="106"/>
                  </a:moveTo>
                  <a:lnTo>
                    <a:pt x="248" y="91"/>
                  </a:lnTo>
                  <a:lnTo>
                    <a:pt x="245" y="75"/>
                  </a:lnTo>
                  <a:lnTo>
                    <a:pt x="241" y="60"/>
                  </a:lnTo>
                  <a:lnTo>
                    <a:pt x="234" y="46"/>
                  </a:lnTo>
                  <a:lnTo>
                    <a:pt x="226" y="32"/>
                  </a:lnTo>
                  <a:lnTo>
                    <a:pt x="216" y="21"/>
                  </a:lnTo>
                  <a:lnTo>
                    <a:pt x="205" y="10"/>
                  </a:lnTo>
                  <a:lnTo>
                    <a:pt x="194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73" y="1"/>
                  </a:lnTo>
                  <a:lnTo>
                    <a:pt x="164" y="1"/>
                  </a:lnTo>
                  <a:lnTo>
                    <a:pt x="172" y="4"/>
                  </a:lnTo>
                  <a:lnTo>
                    <a:pt x="179" y="9"/>
                  </a:lnTo>
                  <a:lnTo>
                    <a:pt x="187" y="13"/>
                  </a:lnTo>
                  <a:lnTo>
                    <a:pt x="193" y="18"/>
                  </a:lnTo>
                  <a:lnTo>
                    <a:pt x="199" y="23"/>
                  </a:lnTo>
                  <a:lnTo>
                    <a:pt x="205" y="30"/>
                  </a:lnTo>
                  <a:lnTo>
                    <a:pt x="211" y="36"/>
                  </a:lnTo>
                  <a:lnTo>
                    <a:pt x="215" y="42"/>
                  </a:lnTo>
                  <a:lnTo>
                    <a:pt x="220" y="49"/>
                  </a:lnTo>
                  <a:lnTo>
                    <a:pt x="223" y="57"/>
                  </a:lnTo>
                  <a:lnTo>
                    <a:pt x="226" y="65"/>
                  </a:lnTo>
                  <a:lnTo>
                    <a:pt x="230" y="73"/>
                  </a:lnTo>
                  <a:lnTo>
                    <a:pt x="232" y="81"/>
                  </a:lnTo>
                  <a:lnTo>
                    <a:pt x="233" y="90"/>
                  </a:lnTo>
                  <a:lnTo>
                    <a:pt x="234" y="97"/>
                  </a:lnTo>
                  <a:lnTo>
                    <a:pt x="235" y="106"/>
                  </a:lnTo>
                  <a:lnTo>
                    <a:pt x="234" y="119"/>
                  </a:lnTo>
                  <a:lnTo>
                    <a:pt x="232" y="130"/>
                  </a:lnTo>
                  <a:lnTo>
                    <a:pt x="230" y="141"/>
                  </a:lnTo>
                  <a:lnTo>
                    <a:pt x="226" y="151"/>
                  </a:lnTo>
                  <a:lnTo>
                    <a:pt x="221" y="162"/>
                  </a:lnTo>
                  <a:lnTo>
                    <a:pt x="215" y="171"/>
                  </a:lnTo>
                  <a:lnTo>
                    <a:pt x="208" y="180"/>
                  </a:lnTo>
                  <a:lnTo>
                    <a:pt x="202" y="188"/>
                  </a:lnTo>
                  <a:lnTo>
                    <a:pt x="193" y="195"/>
                  </a:lnTo>
                  <a:lnTo>
                    <a:pt x="184" y="202"/>
                  </a:lnTo>
                  <a:lnTo>
                    <a:pt x="175" y="208"/>
                  </a:lnTo>
                  <a:lnTo>
                    <a:pt x="164" y="212"/>
                  </a:lnTo>
                  <a:lnTo>
                    <a:pt x="154" y="217"/>
                  </a:lnTo>
                  <a:lnTo>
                    <a:pt x="143" y="219"/>
                  </a:lnTo>
                  <a:lnTo>
                    <a:pt x="132" y="221"/>
                  </a:lnTo>
                  <a:lnTo>
                    <a:pt x="119" y="221"/>
                  </a:lnTo>
                  <a:lnTo>
                    <a:pt x="109" y="221"/>
                  </a:lnTo>
                  <a:lnTo>
                    <a:pt x="99" y="220"/>
                  </a:lnTo>
                  <a:lnTo>
                    <a:pt x="89" y="218"/>
                  </a:lnTo>
                  <a:lnTo>
                    <a:pt x="80" y="215"/>
                  </a:lnTo>
                  <a:lnTo>
                    <a:pt x="71" y="211"/>
                  </a:lnTo>
                  <a:lnTo>
                    <a:pt x="62" y="207"/>
                  </a:lnTo>
                  <a:lnTo>
                    <a:pt x="54" y="201"/>
                  </a:lnTo>
                  <a:lnTo>
                    <a:pt x="46" y="195"/>
                  </a:lnTo>
                  <a:lnTo>
                    <a:pt x="38" y="189"/>
                  </a:lnTo>
                  <a:lnTo>
                    <a:pt x="33" y="181"/>
                  </a:lnTo>
                  <a:lnTo>
                    <a:pt x="26" y="174"/>
                  </a:lnTo>
                  <a:lnTo>
                    <a:pt x="20" y="165"/>
                  </a:lnTo>
                  <a:lnTo>
                    <a:pt x="16" y="157"/>
                  </a:lnTo>
                  <a:lnTo>
                    <a:pt x="13" y="148"/>
                  </a:lnTo>
                  <a:lnTo>
                    <a:pt x="9" y="138"/>
                  </a:lnTo>
                  <a:lnTo>
                    <a:pt x="7" y="129"/>
                  </a:lnTo>
                  <a:lnTo>
                    <a:pt x="4" y="142"/>
                  </a:lnTo>
                  <a:lnTo>
                    <a:pt x="0" y="156"/>
                  </a:lnTo>
                  <a:lnTo>
                    <a:pt x="5" y="165"/>
                  </a:lnTo>
                  <a:lnTo>
                    <a:pt x="9" y="173"/>
                  </a:lnTo>
                  <a:lnTo>
                    <a:pt x="14" y="181"/>
                  </a:lnTo>
                  <a:lnTo>
                    <a:pt x="19" y="189"/>
                  </a:lnTo>
                  <a:lnTo>
                    <a:pt x="26" y="195"/>
                  </a:lnTo>
                  <a:lnTo>
                    <a:pt x="33" y="202"/>
                  </a:lnTo>
                  <a:lnTo>
                    <a:pt x="40" y="208"/>
                  </a:lnTo>
                  <a:lnTo>
                    <a:pt x="47" y="213"/>
                  </a:lnTo>
                  <a:lnTo>
                    <a:pt x="55" y="219"/>
                  </a:lnTo>
                  <a:lnTo>
                    <a:pt x="63" y="224"/>
                  </a:lnTo>
                  <a:lnTo>
                    <a:pt x="72" y="227"/>
                  </a:lnTo>
                  <a:lnTo>
                    <a:pt x="81" y="230"/>
                  </a:lnTo>
                  <a:lnTo>
                    <a:pt x="90" y="233"/>
                  </a:lnTo>
                  <a:lnTo>
                    <a:pt x="100" y="235"/>
                  </a:lnTo>
                  <a:lnTo>
                    <a:pt x="109" y="236"/>
                  </a:lnTo>
                  <a:lnTo>
                    <a:pt x="119" y="236"/>
                  </a:lnTo>
                  <a:lnTo>
                    <a:pt x="133" y="236"/>
                  </a:lnTo>
                  <a:lnTo>
                    <a:pt x="146" y="234"/>
                  </a:lnTo>
                  <a:lnTo>
                    <a:pt x="159" y="230"/>
                  </a:lnTo>
                  <a:lnTo>
                    <a:pt x="170" y="226"/>
                  </a:lnTo>
                  <a:lnTo>
                    <a:pt x="181" y="220"/>
                  </a:lnTo>
                  <a:lnTo>
                    <a:pt x="193" y="215"/>
                  </a:lnTo>
                  <a:lnTo>
                    <a:pt x="202" y="207"/>
                  </a:lnTo>
                  <a:lnTo>
                    <a:pt x="212" y="199"/>
                  </a:lnTo>
                  <a:lnTo>
                    <a:pt x="220" y="189"/>
                  </a:lnTo>
                  <a:lnTo>
                    <a:pt x="227" y="179"/>
                  </a:lnTo>
                  <a:lnTo>
                    <a:pt x="233" y="168"/>
                  </a:lnTo>
                  <a:lnTo>
                    <a:pt x="239" y="157"/>
                  </a:lnTo>
                  <a:lnTo>
                    <a:pt x="243" y="145"/>
                  </a:lnTo>
                  <a:lnTo>
                    <a:pt x="247" y="132"/>
                  </a:lnTo>
                  <a:lnTo>
                    <a:pt x="249" y="120"/>
                  </a:lnTo>
                  <a:lnTo>
                    <a:pt x="249" y="106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8" name="Freeform 210"/>
            <p:cNvSpPr>
              <a:spLocks/>
            </p:cNvSpPr>
            <p:nvPr/>
          </p:nvSpPr>
          <p:spPr bwMode="auto">
            <a:xfrm>
              <a:off x="1273232" y="3341980"/>
              <a:ext cx="95255" cy="90496"/>
            </a:xfrm>
            <a:custGeom>
              <a:avLst/>
              <a:gdLst/>
              <a:ahLst/>
              <a:cxnLst>
                <a:cxn ang="0">
                  <a:pos x="238" y="99"/>
                </a:cxn>
                <a:cxn ang="0">
                  <a:pos x="236" y="82"/>
                </a:cxn>
                <a:cxn ang="0">
                  <a:pos x="228" y="58"/>
                </a:cxn>
                <a:cxn ang="0">
                  <a:pos x="211" y="31"/>
                </a:cxn>
                <a:cxn ang="0">
                  <a:pos x="189" y="9"/>
                </a:cxn>
                <a:cxn ang="0">
                  <a:pos x="160" y="1"/>
                </a:cxn>
                <a:cxn ang="0">
                  <a:pos x="154" y="5"/>
                </a:cxn>
                <a:cxn ang="0">
                  <a:pos x="169" y="13"/>
                </a:cxn>
                <a:cxn ang="0">
                  <a:pos x="183" y="23"/>
                </a:cxn>
                <a:cxn ang="0">
                  <a:pos x="196" y="34"/>
                </a:cxn>
                <a:cxn ang="0">
                  <a:pos x="207" y="48"/>
                </a:cxn>
                <a:cxn ang="0">
                  <a:pos x="214" y="64"/>
                </a:cxn>
                <a:cxn ang="0">
                  <a:pos x="220" y="79"/>
                </a:cxn>
                <a:cxn ang="0">
                  <a:pos x="223" y="97"/>
                </a:cxn>
                <a:cxn ang="0">
                  <a:pos x="223" y="118"/>
                </a:cxn>
                <a:cxn ang="0">
                  <a:pos x="219" y="139"/>
                </a:cxn>
                <a:cxn ang="0">
                  <a:pos x="211" y="158"/>
                </a:cxn>
                <a:cxn ang="0">
                  <a:pos x="199" y="175"/>
                </a:cxn>
                <a:cxn ang="0">
                  <a:pos x="184" y="190"/>
                </a:cxn>
                <a:cxn ang="0">
                  <a:pos x="167" y="201"/>
                </a:cxn>
                <a:cxn ang="0">
                  <a:pos x="148" y="210"/>
                </a:cxn>
                <a:cxn ang="0">
                  <a:pos x="127" y="215"/>
                </a:cxn>
                <a:cxn ang="0">
                  <a:pos x="105" y="215"/>
                </a:cxn>
                <a:cxn ang="0">
                  <a:pos x="85" y="210"/>
                </a:cxn>
                <a:cxn ang="0">
                  <a:pos x="66" y="202"/>
                </a:cxn>
                <a:cxn ang="0">
                  <a:pos x="49" y="192"/>
                </a:cxn>
                <a:cxn ang="0">
                  <a:pos x="36" y="179"/>
                </a:cxn>
                <a:cxn ang="0">
                  <a:pos x="23" y="162"/>
                </a:cxn>
                <a:cxn ang="0">
                  <a:pos x="14" y="144"/>
                </a:cxn>
                <a:cxn ang="0">
                  <a:pos x="10" y="124"/>
                </a:cxn>
                <a:cxn ang="0">
                  <a:pos x="3" y="128"/>
                </a:cxn>
                <a:cxn ang="0">
                  <a:pos x="2" y="151"/>
                </a:cxn>
                <a:cxn ang="0">
                  <a:pos x="11" y="170"/>
                </a:cxn>
                <a:cxn ang="0">
                  <a:pos x="22" y="185"/>
                </a:cxn>
                <a:cxn ang="0">
                  <a:pos x="36" y="199"/>
                </a:cxn>
                <a:cxn ang="0">
                  <a:pos x="50" y="210"/>
                </a:cxn>
                <a:cxn ang="0">
                  <a:pos x="67" y="219"/>
                </a:cxn>
                <a:cxn ang="0">
                  <a:pos x="86" y="226"/>
                </a:cxn>
                <a:cxn ang="0">
                  <a:pos x="105" y="228"/>
                </a:cxn>
                <a:cxn ang="0">
                  <a:pos x="128" y="228"/>
                </a:cxn>
                <a:cxn ang="0">
                  <a:pos x="153" y="224"/>
                </a:cxn>
                <a:cxn ang="0">
                  <a:pos x="174" y="215"/>
                </a:cxn>
                <a:cxn ang="0">
                  <a:pos x="193" y="201"/>
                </a:cxn>
                <a:cxn ang="0">
                  <a:pos x="210" y="184"/>
                </a:cxn>
                <a:cxn ang="0">
                  <a:pos x="223" y="165"/>
                </a:cxn>
                <a:cxn ang="0">
                  <a:pos x="232" y="144"/>
                </a:cxn>
                <a:cxn ang="0">
                  <a:pos x="237" y="119"/>
                </a:cxn>
              </a:cxnLst>
              <a:rect l="0" t="0" r="r" b="b"/>
              <a:pathLst>
                <a:path w="238" h="229">
                  <a:moveTo>
                    <a:pt x="238" y="106"/>
                  </a:moveTo>
                  <a:lnTo>
                    <a:pt x="238" y="99"/>
                  </a:lnTo>
                  <a:lnTo>
                    <a:pt x="237" y="90"/>
                  </a:lnTo>
                  <a:lnTo>
                    <a:pt x="236" y="82"/>
                  </a:lnTo>
                  <a:lnTo>
                    <a:pt x="234" y="74"/>
                  </a:lnTo>
                  <a:lnTo>
                    <a:pt x="228" y="58"/>
                  </a:lnTo>
                  <a:lnTo>
                    <a:pt x="221" y="43"/>
                  </a:lnTo>
                  <a:lnTo>
                    <a:pt x="211" y="31"/>
                  </a:lnTo>
                  <a:lnTo>
                    <a:pt x="201" y="19"/>
                  </a:lnTo>
                  <a:lnTo>
                    <a:pt x="189" y="9"/>
                  </a:lnTo>
                  <a:lnTo>
                    <a:pt x="175" y="0"/>
                  </a:lnTo>
                  <a:lnTo>
                    <a:pt x="160" y="1"/>
                  </a:lnTo>
                  <a:lnTo>
                    <a:pt x="145" y="3"/>
                  </a:lnTo>
                  <a:lnTo>
                    <a:pt x="154" y="5"/>
                  </a:lnTo>
                  <a:lnTo>
                    <a:pt x="162" y="9"/>
                  </a:lnTo>
                  <a:lnTo>
                    <a:pt x="169" y="13"/>
                  </a:lnTo>
                  <a:lnTo>
                    <a:pt x="176" y="18"/>
                  </a:lnTo>
                  <a:lnTo>
                    <a:pt x="183" y="23"/>
                  </a:lnTo>
                  <a:lnTo>
                    <a:pt x="190" y="29"/>
                  </a:lnTo>
                  <a:lnTo>
                    <a:pt x="196" y="34"/>
                  </a:lnTo>
                  <a:lnTo>
                    <a:pt x="201" y="41"/>
                  </a:lnTo>
                  <a:lnTo>
                    <a:pt x="207" y="48"/>
                  </a:lnTo>
                  <a:lnTo>
                    <a:pt x="211" y="56"/>
                  </a:lnTo>
                  <a:lnTo>
                    <a:pt x="214" y="64"/>
                  </a:lnTo>
                  <a:lnTo>
                    <a:pt x="218" y="72"/>
                  </a:lnTo>
                  <a:lnTo>
                    <a:pt x="220" y="79"/>
                  </a:lnTo>
                  <a:lnTo>
                    <a:pt x="222" y="88"/>
                  </a:lnTo>
                  <a:lnTo>
                    <a:pt x="223" y="97"/>
                  </a:lnTo>
                  <a:lnTo>
                    <a:pt x="223" y="106"/>
                  </a:lnTo>
                  <a:lnTo>
                    <a:pt x="223" y="118"/>
                  </a:lnTo>
                  <a:lnTo>
                    <a:pt x="221" y="129"/>
                  </a:lnTo>
                  <a:lnTo>
                    <a:pt x="219" y="139"/>
                  </a:lnTo>
                  <a:lnTo>
                    <a:pt x="216" y="149"/>
                  </a:lnTo>
                  <a:lnTo>
                    <a:pt x="211" y="158"/>
                  </a:lnTo>
                  <a:lnTo>
                    <a:pt x="205" y="167"/>
                  </a:lnTo>
                  <a:lnTo>
                    <a:pt x="199" y="175"/>
                  </a:lnTo>
                  <a:lnTo>
                    <a:pt x="192" y="183"/>
                  </a:lnTo>
                  <a:lnTo>
                    <a:pt x="184" y="190"/>
                  </a:lnTo>
                  <a:lnTo>
                    <a:pt x="176" y="197"/>
                  </a:lnTo>
                  <a:lnTo>
                    <a:pt x="167" y="201"/>
                  </a:lnTo>
                  <a:lnTo>
                    <a:pt x="158" y="206"/>
                  </a:lnTo>
                  <a:lnTo>
                    <a:pt x="148" y="210"/>
                  </a:lnTo>
                  <a:lnTo>
                    <a:pt x="138" y="212"/>
                  </a:lnTo>
                  <a:lnTo>
                    <a:pt x="127" y="215"/>
                  </a:lnTo>
                  <a:lnTo>
                    <a:pt x="115" y="215"/>
                  </a:lnTo>
                  <a:lnTo>
                    <a:pt x="105" y="215"/>
                  </a:lnTo>
                  <a:lnTo>
                    <a:pt x="95" y="212"/>
                  </a:lnTo>
                  <a:lnTo>
                    <a:pt x="85" y="210"/>
                  </a:lnTo>
                  <a:lnTo>
                    <a:pt x="75" y="207"/>
                  </a:lnTo>
                  <a:lnTo>
                    <a:pt x="66" y="202"/>
                  </a:lnTo>
                  <a:lnTo>
                    <a:pt x="58" y="198"/>
                  </a:lnTo>
                  <a:lnTo>
                    <a:pt x="49" y="192"/>
                  </a:lnTo>
                  <a:lnTo>
                    <a:pt x="42" y="185"/>
                  </a:lnTo>
                  <a:lnTo>
                    <a:pt x="36" y="179"/>
                  </a:lnTo>
                  <a:lnTo>
                    <a:pt x="29" y="171"/>
                  </a:lnTo>
                  <a:lnTo>
                    <a:pt x="23" y="162"/>
                  </a:lnTo>
                  <a:lnTo>
                    <a:pt x="19" y="154"/>
                  </a:lnTo>
                  <a:lnTo>
                    <a:pt x="14" y="144"/>
                  </a:lnTo>
                  <a:lnTo>
                    <a:pt x="12" y="135"/>
                  </a:lnTo>
                  <a:lnTo>
                    <a:pt x="10" y="124"/>
                  </a:lnTo>
                  <a:lnTo>
                    <a:pt x="9" y="113"/>
                  </a:lnTo>
                  <a:lnTo>
                    <a:pt x="3" y="128"/>
                  </a:lnTo>
                  <a:lnTo>
                    <a:pt x="0" y="142"/>
                  </a:lnTo>
                  <a:lnTo>
                    <a:pt x="2" y="151"/>
                  </a:lnTo>
                  <a:lnTo>
                    <a:pt x="6" y="161"/>
                  </a:lnTo>
                  <a:lnTo>
                    <a:pt x="11" y="170"/>
                  </a:lnTo>
                  <a:lnTo>
                    <a:pt x="16" y="177"/>
                  </a:lnTo>
                  <a:lnTo>
                    <a:pt x="22" y="185"/>
                  </a:lnTo>
                  <a:lnTo>
                    <a:pt x="29" y="192"/>
                  </a:lnTo>
                  <a:lnTo>
                    <a:pt x="36" y="199"/>
                  </a:lnTo>
                  <a:lnTo>
                    <a:pt x="42" y="204"/>
                  </a:lnTo>
                  <a:lnTo>
                    <a:pt x="50" y="210"/>
                  </a:lnTo>
                  <a:lnTo>
                    <a:pt x="59" y="215"/>
                  </a:lnTo>
                  <a:lnTo>
                    <a:pt x="67" y="219"/>
                  </a:lnTo>
                  <a:lnTo>
                    <a:pt x="76" y="222"/>
                  </a:lnTo>
                  <a:lnTo>
                    <a:pt x="86" y="226"/>
                  </a:lnTo>
                  <a:lnTo>
                    <a:pt x="95" y="227"/>
                  </a:lnTo>
                  <a:lnTo>
                    <a:pt x="105" y="228"/>
                  </a:lnTo>
                  <a:lnTo>
                    <a:pt x="115" y="229"/>
                  </a:lnTo>
                  <a:lnTo>
                    <a:pt x="128" y="228"/>
                  </a:lnTo>
                  <a:lnTo>
                    <a:pt x="140" y="227"/>
                  </a:lnTo>
                  <a:lnTo>
                    <a:pt x="153" y="224"/>
                  </a:lnTo>
                  <a:lnTo>
                    <a:pt x="164" y="219"/>
                  </a:lnTo>
                  <a:lnTo>
                    <a:pt x="174" y="215"/>
                  </a:lnTo>
                  <a:lnTo>
                    <a:pt x="184" y="208"/>
                  </a:lnTo>
                  <a:lnTo>
                    <a:pt x="193" y="201"/>
                  </a:lnTo>
                  <a:lnTo>
                    <a:pt x="202" y="193"/>
                  </a:lnTo>
                  <a:lnTo>
                    <a:pt x="210" y="184"/>
                  </a:lnTo>
                  <a:lnTo>
                    <a:pt x="217" y="175"/>
                  </a:lnTo>
                  <a:lnTo>
                    <a:pt x="223" y="165"/>
                  </a:lnTo>
                  <a:lnTo>
                    <a:pt x="228" y="154"/>
                  </a:lnTo>
                  <a:lnTo>
                    <a:pt x="232" y="144"/>
                  </a:lnTo>
                  <a:lnTo>
                    <a:pt x="236" y="131"/>
                  </a:lnTo>
                  <a:lnTo>
                    <a:pt x="237" y="119"/>
                  </a:lnTo>
                  <a:lnTo>
                    <a:pt x="238" y="106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9" name="Freeform 211"/>
            <p:cNvSpPr>
              <a:spLocks/>
            </p:cNvSpPr>
            <p:nvPr/>
          </p:nvSpPr>
          <p:spPr bwMode="auto">
            <a:xfrm>
              <a:off x="1274819" y="3341980"/>
              <a:ext cx="90492" cy="87320"/>
            </a:xfrm>
            <a:custGeom>
              <a:avLst/>
              <a:gdLst/>
              <a:ahLst/>
              <a:cxnLst>
                <a:cxn ang="0">
                  <a:pos x="227" y="96"/>
                </a:cxn>
                <a:cxn ang="0">
                  <a:pos x="225" y="80"/>
                </a:cxn>
                <a:cxn ang="0">
                  <a:pos x="219" y="64"/>
                </a:cxn>
                <a:cxn ang="0">
                  <a:pos x="213" y="48"/>
                </a:cxn>
                <a:cxn ang="0">
                  <a:pos x="204" y="35"/>
                </a:cxn>
                <a:cxn ang="0">
                  <a:pos x="192" y="22"/>
                </a:cxn>
                <a:cxn ang="0">
                  <a:pos x="180" y="12"/>
                </a:cxn>
                <a:cxn ang="0">
                  <a:pos x="165" y="3"/>
                </a:cxn>
                <a:cxn ang="0">
                  <a:pos x="142" y="2"/>
                </a:cxn>
                <a:cxn ang="0">
                  <a:pos x="135" y="8"/>
                </a:cxn>
                <a:cxn ang="0">
                  <a:pos x="152" y="13"/>
                </a:cxn>
                <a:cxn ang="0">
                  <a:pos x="168" y="21"/>
                </a:cxn>
                <a:cxn ang="0">
                  <a:pos x="182" y="32"/>
                </a:cxn>
                <a:cxn ang="0">
                  <a:pos x="193" y="46"/>
                </a:cxn>
                <a:cxn ang="0">
                  <a:pos x="204" y="62"/>
                </a:cxn>
                <a:cxn ang="0">
                  <a:pos x="209" y="78"/>
                </a:cxn>
                <a:cxn ang="0">
                  <a:pos x="213" y="96"/>
                </a:cxn>
                <a:cxn ang="0">
                  <a:pos x="213" y="116"/>
                </a:cxn>
                <a:cxn ang="0">
                  <a:pos x="209" y="136"/>
                </a:cxn>
                <a:cxn ang="0">
                  <a:pos x="201" y="154"/>
                </a:cxn>
                <a:cxn ang="0">
                  <a:pos x="190" y="170"/>
                </a:cxn>
                <a:cxn ang="0">
                  <a:pos x="177" y="183"/>
                </a:cxn>
                <a:cxn ang="0">
                  <a:pos x="161" y="194"/>
                </a:cxn>
                <a:cxn ang="0">
                  <a:pos x="143" y="202"/>
                </a:cxn>
                <a:cxn ang="0">
                  <a:pos x="124" y="206"/>
                </a:cxn>
                <a:cxn ang="0">
                  <a:pos x="102" y="206"/>
                </a:cxn>
                <a:cxn ang="0">
                  <a:pos x="83" y="202"/>
                </a:cxn>
                <a:cxn ang="0">
                  <a:pos x="65" y="194"/>
                </a:cxn>
                <a:cxn ang="0">
                  <a:pos x="49" y="183"/>
                </a:cxn>
                <a:cxn ang="0">
                  <a:pos x="35" y="170"/>
                </a:cxn>
                <a:cxn ang="0">
                  <a:pos x="25" y="154"/>
                </a:cxn>
                <a:cxn ang="0">
                  <a:pos x="17" y="136"/>
                </a:cxn>
                <a:cxn ang="0">
                  <a:pos x="12" y="116"/>
                </a:cxn>
                <a:cxn ang="0">
                  <a:pos x="12" y="101"/>
                </a:cxn>
                <a:cxn ang="0">
                  <a:pos x="6" y="112"/>
                </a:cxn>
                <a:cxn ang="0">
                  <a:pos x="2" y="137"/>
                </a:cxn>
                <a:cxn ang="0">
                  <a:pos x="9" y="156"/>
                </a:cxn>
                <a:cxn ang="0">
                  <a:pos x="19" y="173"/>
                </a:cxn>
                <a:cxn ang="0">
                  <a:pos x="31" y="188"/>
                </a:cxn>
                <a:cxn ang="0">
                  <a:pos x="47" y="200"/>
                </a:cxn>
                <a:cxn ang="0">
                  <a:pos x="64" y="210"/>
                </a:cxn>
                <a:cxn ang="0">
                  <a:pos x="82" y="217"/>
                </a:cxn>
                <a:cxn ang="0">
                  <a:pos x="102" y="220"/>
                </a:cxn>
                <a:cxn ang="0">
                  <a:pos x="125" y="220"/>
                </a:cxn>
                <a:cxn ang="0">
                  <a:pos x="147" y="216"/>
                </a:cxn>
                <a:cxn ang="0">
                  <a:pos x="168" y="207"/>
                </a:cxn>
                <a:cxn ang="0">
                  <a:pos x="186" y="194"/>
                </a:cxn>
                <a:cxn ang="0">
                  <a:pos x="201" y="179"/>
                </a:cxn>
                <a:cxn ang="0">
                  <a:pos x="214" y="161"/>
                </a:cxn>
                <a:cxn ang="0">
                  <a:pos x="223" y="140"/>
                </a:cxn>
                <a:cxn ang="0">
                  <a:pos x="227" y="118"/>
                </a:cxn>
              </a:cxnLst>
              <a:rect l="0" t="0" r="r" b="b"/>
              <a:pathLst>
                <a:path w="228" h="220">
                  <a:moveTo>
                    <a:pt x="228" y="105"/>
                  </a:moveTo>
                  <a:lnTo>
                    <a:pt x="227" y="96"/>
                  </a:lnTo>
                  <a:lnTo>
                    <a:pt x="226" y="89"/>
                  </a:lnTo>
                  <a:lnTo>
                    <a:pt x="225" y="80"/>
                  </a:lnTo>
                  <a:lnTo>
                    <a:pt x="223" y="72"/>
                  </a:lnTo>
                  <a:lnTo>
                    <a:pt x="219" y="64"/>
                  </a:lnTo>
                  <a:lnTo>
                    <a:pt x="216" y="56"/>
                  </a:lnTo>
                  <a:lnTo>
                    <a:pt x="213" y="48"/>
                  </a:lnTo>
                  <a:lnTo>
                    <a:pt x="208" y="41"/>
                  </a:lnTo>
                  <a:lnTo>
                    <a:pt x="204" y="35"/>
                  </a:lnTo>
                  <a:lnTo>
                    <a:pt x="198" y="29"/>
                  </a:lnTo>
                  <a:lnTo>
                    <a:pt x="192" y="22"/>
                  </a:lnTo>
                  <a:lnTo>
                    <a:pt x="186" y="17"/>
                  </a:lnTo>
                  <a:lnTo>
                    <a:pt x="180" y="12"/>
                  </a:lnTo>
                  <a:lnTo>
                    <a:pt x="172" y="8"/>
                  </a:lnTo>
                  <a:lnTo>
                    <a:pt x="165" y="3"/>
                  </a:lnTo>
                  <a:lnTo>
                    <a:pt x="157" y="0"/>
                  </a:lnTo>
                  <a:lnTo>
                    <a:pt x="142" y="2"/>
                  </a:lnTo>
                  <a:lnTo>
                    <a:pt x="125" y="6"/>
                  </a:lnTo>
                  <a:lnTo>
                    <a:pt x="135" y="8"/>
                  </a:lnTo>
                  <a:lnTo>
                    <a:pt x="143" y="10"/>
                  </a:lnTo>
                  <a:lnTo>
                    <a:pt x="152" y="13"/>
                  </a:lnTo>
                  <a:lnTo>
                    <a:pt x="160" y="17"/>
                  </a:lnTo>
                  <a:lnTo>
                    <a:pt x="168" y="21"/>
                  </a:lnTo>
                  <a:lnTo>
                    <a:pt x="175" y="27"/>
                  </a:lnTo>
                  <a:lnTo>
                    <a:pt x="182" y="32"/>
                  </a:lnTo>
                  <a:lnTo>
                    <a:pt x="188" y="39"/>
                  </a:lnTo>
                  <a:lnTo>
                    <a:pt x="193" y="46"/>
                  </a:lnTo>
                  <a:lnTo>
                    <a:pt x="199" y="54"/>
                  </a:lnTo>
                  <a:lnTo>
                    <a:pt x="204" y="62"/>
                  </a:lnTo>
                  <a:lnTo>
                    <a:pt x="207" y="69"/>
                  </a:lnTo>
                  <a:lnTo>
                    <a:pt x="209" y="78"/>
                  </a:lnTo>
                  <a:lnTo>
                    <a:pt x="211" y="87"/>
                  </a:lnTo>
                  <a:lnTo>
                    <a:pt x="213" y="96"/>
                  </a:lnTo>
                  <a:lnTo>
                    <a:pt x="214" y="105"/>
                  </a:lnTo>
                  <a:lnTo>
                    <a:pt x="213" y="116"/>
                  </a:lnTo>
                  <a:lnTo>
                    <a:pt x="211" y="126"/>
                  </a:lnTo>
                  <a:lnTo>
                    <a:pt x="209" y="136"/>
                  </a:lnTo>
                  <a:lnTo>
                    <a:pt x="206" y="145"/>
                  </a:lnTo>
                  <a:lnTo>
                    <a:pt x="201" y="154"/>
                  </a:lnTo>
                  <a:lnTo>
                    <a:pt x="197" y="162"/>
                  </a:lnTo>
                  <a:lnTo>
                    <a:pt x="190" y="170"/>
                  </a:lnTo>
                  <a:lnTo>
                    <a:pt x="184" y="176"/>
                  </a:lnTo>
                  <a:lnTo>
                    <a:pt x="177" y="183"/>
                  </a:lnTo>
                  <a:lnTo>
                    <a:pt x="169" y="189"/>
                  </a:lnTo>
                  <a:lnTo>
                    <a:pt x="161" y="194"/>
                  </a:lnTo>
                  <a:lnTo>
                    <a:pt x="152" y="199"/>
                  </a:lnTo>
                  <a:lnTo>
                    <a:pt x="143" y="202"/>
                  </a:lnTo>
                  <a:lnTo>
                    <a:pt x="133" y="205"/>
                  </a:lnTo>
                  <a:lnTo>
                    <a:pt x="124" y="206"/>
                  </a:lnTo>
                  <a:lnTo>
                    <a:pt x="112" y="207"/>
                  </a:lnTo>
                  <a:lnTo>
                    <a:pt x="102" y="206"/>
                  </a:lnTo>
                  <a:lnTo>
                    <a:pt x="92" y="205"/>
                  </a:lnTo>
                  <a:lnTo>
                    <a:pt x="83" y="202"/>
                  </a:lnTo>
                  <a:lnTo>
                    <a:pt x="74" y="199"/>
                  </a:lnTo>
                  <a:lnTo>
                    <a:pt x="65" y="194"/>
                  </a:lnTo>
                  <a:lnTo>
                    <a:pt x="56" y="189"/>
                  </a:lnTo>
                  <a:lnTo>
                    <a:pt x="49" y="183"/>
                  </a:lnTo>
                  <a:lnTo>
                    <a:pt x="42" y="176"/>
                  </a:lnTo>
                  <a:lnTo>
                    <a:pt x="35" y="170"/>
                  </a:lnTo>
                  <a:lnTo>
                    <a:pt x="29" y="162"/>
                  </a:lnTo>
                  <a:lnTo>
                    <a:pt x="25" y="154"/>
                  </a:lnTo>
                  <a:lnTo>
                    <a:pt x="20" y="145"/>
                  </a:lnTo>
                  <a:lnTo>
                    <a:pt x="17" y="136"/>
                  </a:lnTo>
                  <a:lnTo>
                    <a:pt x="15" y="126"/>
                  </a:lnTo>
                  <a:lnTo>
                    <a:pt x="12" y="116"/>
                  </a:lnTo>
                  <a:lnTo>
                    <a:pt x="12" y="105"/>
                  </a:lnTo>
                  <a:lnTo>
                    <a:pt x="12" y="101"/>
                  </a:lnTo>
                  <a:lnTo>
                    <a:pt x="12" y="98"/>
                  </a:lnTo>
                  <a:lnTo>
                    <a:pt x="6" y="112"/>
                  </a:lnTo>
                  <a:lnTo>
                    <a:pt x="0" y="128"/>
                  </a:lnTo>
                  <a:lnTo>
                    <a:pt x="2" y="137"/>
                  </a:lnTo>
                  <a:lnTo>
                    <a:pt x="6" y="147"/>
                  </a:lnTo>
                  <a:lnTo>
                    <a:pt x="9" y="156"/>
                  </a:lnTo>
                  <a:lnTo>
                    <a:pt x="13" y="164"/>
                  </a:lnTo>
                  <a:lnTo>
                    <a:pt x="19" y="173"/>
                  </a:lnTo>
                  <a:lnTo>
                    <a:pt x="26" y="180"/>
                  </a:lnTo>
                  <a:lnTo>
                    <a:pt x="31" y="188"/>
                  </a:lnTo>
                  <a:lnTo>
                    <a:pt x="39" y="194"/>
                  </a:lnTo>
                  <a:lnTo>
                    <a:pt x="47" y="200"/>
                  </a:lnTo>
                  <a:lnTo>
                    <a:pt x="55" y="206"/>
                  </a:lnTo>
                  <a:lnTo>
                    <a:pt x="64" y="210"/>
                  </a:lnTo>
                  <a:lnTo>
                    <a:pt x="73" y="214"/>
                  </a:lnTo>
                  <a:lnTo>
                    <a:pt x="82" y="217"/>
                  </a:lnTo>
                  <a:lnTo>
                    <a:pt x="92" y="219"/>
                  </a:lnTo>
                  <a:lnTo>
                    <a:pt x="102" y="220"/>
                  </a:lnTo>
                  <a:lnTo>
                    <a:pt x="112" y="220"/>
                  </a:lnTo>
                  <a:lnTo>
                    <a:pt x="125" y="220"/>
                  </a:lnTo>
                  <a:lnTo>
                    <a:pt x="136" y="218"/>
                  </a:lnTo>
                  <a:lnTo>
                    <a:pt x="147" y="216"/>
                  </a:lnTo>
                  <a:lnTo>
                    <a:pt x="157" y="211"/>
                  </a:lnTo>
                  <a:lnTo>
                    <a:pt x="168" y="207"/>
                  </a:lnTo>
                  <a:lnTo>
                    <a:pt x="178" y="201"/>
                  </a:lnTo>
                  <a:lnTo>
                    <a:pt x="186" y="194"/>
                  </a:lnTo>
                  <a:lnTo>
                    <a:pt x="195" y="187"/>
                  </a:lnTo>
                  <a:lnTo>
                    <a:pt x="201" y="179"/>
                  </a:lnTo>
                  <a:lnTo>
                    <a:pt x="208" y="170"/>
                  </a:lnTo>
                  <a:lnTo>
                    <a:pt x="214" y="161"/>
                  </a:lnTo>
                  <a:lnTo>
                    <a:pt x="219" y="150"/>
                  </a:lnTo>
                  <a:lnTo>
                    <a:pt x="223" y="140"/>
                  </a:lnTo>
                  <a:lnTo>
                    <a:pt x="225" y="129"/>
                  </a:lnTo>
                  <a:lnTo>
                    <a:pt x="227" y="118"/>
                  </a:lnTo>
                  <a:lnTo>
                    <a:pt x="228" y="105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0" name="Freeform 212"/>
            <p:cNvSpPr>
              <a:spLocks/>
            </p:cNvSpPr>
            <p:nvPr/>
          </p:nvSpPr>
          <p:spPr bwMode="auto">
            <a:xfrm>
              <a:off x="1276407" y="3341980"/>
              <a:ext cx="85729" cy="84145"/>
            </a:xfrm>
            <a:custGeom>
              <a:avLst/>
              <a:gdLst/>
              <a:ahLst/>
              <a:cxnLst>
                <a:cxn ang="0">
                  <a:pos x="214" y="94"/>
                </a:cxn>
                <a:cxn ang="0">
                  <a:pos x="211" y="76"/>
                </a:cxn>
                <a:cxn ang="0">
                  <a:pos x="205" y="61"/>
                </a:cxn>
                <a:cxn ang="0">
                  <a:pos x="198" y="45"/>
                </a:cxn>
                <a:cxn ang="0">
                  <a:pos x="187" y="31"/>
                </a:cxn>
                <a:cxn ang="0">
                  <a:pos x="174" y="20"/>
                </a:cxn>
                <a:cxn ang="0">
                  <a:pos x="160" y="10"/>
                </a:cxn>
                <a:cxn ang="0">
                  <a:pos x="145" y="2"/>
                </a:cxn>
                <a:cxn ang="0">
                  <a:pos x="127" y="2"/>
                </a:cxn>
                <a:cxn ang="0">
                  <a:pos x="109" y="7"/>
                </a:cxn>
                <a:cxn ang="0">
                  <a:pos x="103" y="10"/>
                </a:cxn>
                <a:cxn ang="0">
                  <a:pos x="117" y="11"/>
                </a:cxn>
                <a:cxn ang="0">
                  <a:pos x="135" y="15"/>
                </a:cxn>
                <a:cxn ang="0">
                  <a:pos x="151" y="21"/>
                </a:cxn>
                <a:cxn ang="0">
                  <a:pos x="166" y="31"/>
                </a:cxn>
                <a:cxn ang="0">
                  <a:pos x="178" y="44"/>
                </a:cxn>
                <a:cxn ang="0">
                  <a:pos x="189" y="60"/>
                </a:cxn>
                <a:cxn ang="0">
                  <a:pos x="196" y="76"/>
                </a:cxn>
                <a:cxn ang="0">
                  <a:pos x="200" y="94"/>
                </a:cxn>
                <a:cxn ang="0">
                  <a:pos x="200" y="114"/>
                </a:cxn>
                <a:cxn ang="0">
                  <a:pos x="196" y="132"/>
                </a:cxn>
                <a:cxn ang="0">
                  <a:pos x="189" y="148"/>
                </a:cxn>
                <a:cxn ang="0">
                  <a:pos x="178" y="163"/>
                </a:cxn>
                <a:cxn ang="0">
                  <a:pos x="166" y="176"/>
                </a:cxn>
                <a:cxn ang="0">
                  <a:pos x="151" y="186"/>
                </a:cxn>
                <a:cxn ang="0">
                  <a:pos x="135" y="194"/>
                </a:cxn>
                <a:cxn ang="0">
                  <a:pos x="117" y="197"/>
                </a:cxn>
                <a:cxn ang="0">
                  <a:pos x="97" y="197"/>
                </a:cxn>
                <a:cxn ang="0">
                  <a:pos x="79" y="194"/>
                </a:cxn>
                <a:cxn ang="0">
                  <a:pos x="63" y="186"/>
                </a:cxn>
                <a:cxn ang="0">
                  <a:pos x="48" y="176"/>
                </a:cxn>
                <a:cxn ang="0">
                  <a:pos x="34" y="163"/>
                </a:cxn>
                <a:cxn ang="0">
                  <a:pos x="24" y="148"/>
                </a:cxn>
                <a:cxn ang="0">
                  <a:pos x="18" y="132"/>
                </a:cxn>
                <a:cxn ang="0">
                  <a:pos x="14" y="114"/>
                </a:cxn>
                <a:cxn ang="0">
                  <a:pos x="14" y="90"/>
                </a:cxn>
                <a:cxn ang="0">
                  <a:pos x="7" y="93"/>
                </a:cxn>
                <a:cxn ang="0">
                  <a:pos x="1" y="121"/>
                </a:cxn>
                <a:cxn ang="0">
                  <a:pos x="5" y="141"/>
                </a:cxn>
                <a:cxn ang="0">
                  <a:pos x="14" y="159"/>
                </a:cxn>
                <a:cxn ang="0">
                  <a:pos x="27" y="176"/>
                </a:cxn>
                <a:cxn ang="0">
                  <a:pos x="40" y="189"/>
                </a:cxn>
                <a:cxn ang="0">
                  <a:pos x="57" y="199"/>
                </a:cxn>
                <a:cxn ang="0">
                  <a:pos x="76" y="207"/>
                </a:cxn>
                <a:cxn ang="0">
                  <a:pos x="96" y="212"/>
                </a:cxn>
                <a:cxn ang="0">
                  <a:pos x="118" y="212"/>
                </a:cxn>
                <a:cxn ang="0">
                  <a:pos x="139" y="207"/>
                </a:cxn>
                <a:cxn ang="0">
                  <a:pos x="158" y="198"/>
                </a:cxn>
                <a:cxn ang="0">
                  <a:pos x="175" y="187"/>
                </a:cxn>
                <a:cxn ang="0">
                  <a:pos x="190" y="172"/>
                </a:cxn>
                <a:cxn ang="0">
                  <a:pos x="202" y="155"/>
                </a:cxn>
                <a:cxn ang="0">
                  <a:pos x="210" y="136"/>
                </a:cxn>
                <a:cxn ang="0">
                  <a:pos x="214" y="115"/>
                </a:cxn>
              </a:cxnLst>
              <a:rect l="0" t="0" r="r" b="b"/>
              <a:pathLst>
                <a:path w="214" h="212">
                  <a:moveTo>
                    <a:pt x="214" y="103"/>
                  </a:moveTo>
                  <a:lnTo>
                    <a:pt x="214" y="94"/>
                  </a:lnTo>
                  <a:lnTo>
                    <a:pt x="213" y="85"/>
                  </a:lnTo>
                  <a:lnTo>
                    <a:pt x="211" y="76"/>
                  </a:lnTo>
                  <a:lnTo>
                    <a:pt x="209" y="69"/>
                  </a:lnTo>
                  <a:lnTo>
                    <a:pt x="205" y="61"/>
                  </a:lnTo>
                  <a:lnTo>
                    <a:pt x="202" y="53"/>
                  </a:lnTo>
                  <a:lnTo>
                    <a:pt x="198" y="45"/>
                  </a:lnTo>
                  <a:lnTo>
                    <a:pt x="192" y="38"/>
                  </a:lnTo>
                  <a:lnTo>
                    <a:pt x="187" y="31"/>
                  </a:lnTo>
                  <a:lnTo>
                    <a:pt x="181" y="26"/>
                  </a:lnTo>
                  <a:lnTo>
                    <a:pt x="174" y="20"/>
                  </a:lnTo>
                  <a:lnTo>
                    <a:pt x="167" y="15"/>
                  </a:lnTo>
                  <a:lnTo>
                    <a:pt x="160" y="10"/>
                  </a:lnTo>
                  <a:lnTo>
                    <a:pt x="153" y="6"/>
                  </a:lnTo>
                  <a:lnTo>
                    <a:pt x="145" y="2"/>
                  </a:lnTo>
                  <a:lnTo>
                    <a:pt x="136" y="0"/>
                  </a:lnTo>
                  <a:lnTo>
                    <a:pt x="127" y="2"/>
                  </a:lnTo>
                  <a:lnTo>
                    <a:pt x="118" y="4"/>
                  </a:lnTo>
                  <a:lnTo>
                    <a:pt x="109" y="7"/>
                  </a:lnTo>
                  <a:lnTo>
                    <a:pt x="100" y="10"/>
                  </a:lnTo>
                  <a:lnTo>
                    <a:pt x="103" y="10"/>
                  </a:lnTo>
                  <a:lnTo>
                    <a:pt x="106" y="10"/>
                  </a:lnTo>
                  <a:lnTo>
                    <a:pt x="117" y="11"/>
                  </a:lnTo>
                  <a:lnTo>
                    <a:pt x="126" y="12"/>
                  </a:lnTo>
                  <a:lnTo>
                    <a:pt x="135" y="15"/>
                  </a:lnTo>
                  <a:lnTo>
                    <a:pt x="144" y="18"/>
                  </a:lnTo>
                  <a:lnTo>
                    <a:pt x="151" y="21"/>
                  </a:lnTo>
                  <a:lnTo>
                    <a:pt x="159" y="26"/>
                  </a:lnTo>
                  <a:lnTo>
                    <a:pt x="166" y="31"/>
                  </a:lnTo>
                  <a:lnTo>
                    <a:pt x="173" y="38"/>
                  </a:lnTo>
                  <a:lnTo>
                    <a:pt x="178" y="44"/>
                  </a:lnTo>
                  <a:lnTo>
                    <a:pt x="184" y="52"/>
                  </a:lnTo>
                  <a:lnTo>
                    <a:pt x="189" y="60"/>
                  </a:lnTo>
                  <a:lnTo>
                    <a:pt x="193" y="67"/>
                  </a:lnTo>
                  <a:lnTo>
                    <a:pt x="196" y="76"/>
                  </a:lnTo>
                  <a:lnTo>
                    <a:pt x="199" y="85"/>
                  </a:lnTo>
                  <a:lnTo>
                    <a:pt x="200" y="94"/>
                  </a:lnTo>
                  <a:lnTo>
                    <a:pt x="200" y="103"/>
                  </a:lnTo>
                  <a:lnTo>
                    <a:pt x="200" y="114"/>
                  </a:lnTo>
                  <a:lnTo>
                    <a:pt x="199" y="123"/>
                  </a:lnTo>
                  <a:lnTo>
                    <a:pt x="196" y="132"/>
                  </a:lnTo>
                  <a:lnTo>
                    <a:pt x="193" y="141"/>
                  </a:lnTo>
                  <a:lnTo>
                    <a:pt x="189" y="148"/>
                  </a:lnTo>
                  <a:lnTo>
                    <a:pt x="184" y="156"/>
                  </a:lnTo>
                  <a:lnTo>
                    <a:pt x="178" y="163"/>
                  </a:lnTo>
                  <a:lnTo>
                    <a:pt x="173" y="170"/>
                  </a:lnTo>
                  <a:lnTo>
                    <a:pt x="166" y="176"/>
                  </a:lnTo>
                  <a:lnTo>
                    <a:pt x="159" y="181"/>
                  </a:lnTo>
                  <a:lnTo>
                    <a:pt x="151" y="186"/>
                  </a:lnTo>
                  <a:lnTo>
                    <a:pt x="144" y="190"/>
                  </a:lnTo>
                  <a:lnTo>
                    <a:pt x="135" y="194"/>
                  </a:lnTo>
                  <a:lnTo>
                    <a:pt x="126" y="196"/>
                  </a:lnTo>
                  <a:lnTo>
                    <a:pt x="117" y="197"/>
                  </a:lnTo>
                  <a:lnTo>
                    <a:pt x="106" y="197"/>
                  </a:lnTo>
                  <a:lnTo>
                    <a:pt x="97" y="197"/>
                  </a:lnTo>
                  <a:lnTo>
                    <a:pt x="88" y="196"/>
                  </a:lnTo>
                  <a:lnTo>
                    <a:pt x="79" y="194"/>
                  </a:lnTo>
                  <a:lnTo>
                    <a:pt x="70" y="190"/>
                  </a:lnTo>
                  <a:lnTo>
                    <a:pt x="63" y="186"/>
                  </a:lnTo>
                  <a:lnTo>
                    <a:pt x="55" y="181"/>
                  </a:lnTo>
                  <a:lnTo>
                    <a:pt x="48" y="176"/>
                  </a:lnTo>
                  <a:lnTo>
                    <a:pt x="41" y="170"/>
                  </a:lnTo>
                  <a:lnTo>
                    <a:pt x="34" y="163"/>
                  </a:lnTo>
                  <a:lnTo>
                    <a:pt x="30" y="156"/>
                  </a:lnTo>
                  <a:lnTo>
                    <a:pt x="24" y="148"/>
                  </a:lnTo>
                  <a:lnTo>
                    <a:pt x="21" y="141"/>
                  </a:lnTo>
                  <a:lnTo>
                    <a:pt x="18" y="132"/>
                  </a:lnTo>
                  <a:lnTo>
                    <a:pt x="15" y="123"/>
                  </a:lnTo>
                  <a:lnTo>
                    <a:pt x="14" y="114"/>
                  </a:lnTo>
                  <a:lnTo>
                    <a:pt x="13" y="103"/>
                  </a:lnTo>
                  <a:lnTo>
                    <a:pt x="14" y="90"/>
                  </a:lnTo>
                  <a:lnTo>
                    <a:pt x="18" y="78"/>
                  </a:lnTo>
                  <a:lnTo>
                    <a:pt x="7" y="93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2"/>
                  </a:lnTo>
                  <a:lnTo>
                    <a:pt x="5" y="141"/>
                  </a:lnTo>
                  <a:lnTo>
                    <a:pt x="10" y="151"/>
                  </a:lnTo>
                  <a:lnTo>
                    <a:pt x="14" y="159"/>
                  </a:lnTo>
                  <a:lnTo>
                    <a:pt x="20" y="168"/>
                  </a:lnTo>
                  <a:lnTo>
                    <a:pt x="27" y="176"/>
                  </a:lnTo>
                  <a:lnTo>
                    <a:pt x="33" y="182"/>
                  </a:lnTo>
                  <a:lnTo>
                    <a:pt x="40" y="189"/>
                  </a:lnTo>
                  <a:lnTo>
                    <a:pt x="49" y="195"/>
                  </a:lnTo>
                  <a:lnTo>
                    <a:pt x="57" y="199"/>
                  </a:lnTo>
                  <a:lnTo>
                    <a:pt x="66" y="204"/>
                  </a:lnTo>
                  <a:lnTo>
                    <a:pt x="76" y="207"/>
                  </a:lnTo>
                  <a:lnTo>
                    <a:pt x="86" y="209"/>
                  </a:lnTo>
                  <a:lnTo>
                    <a:pt x="96" y="212"/>
                  </a:lnTo>
                  <a:lnTo>
                    <a:pt x="106" y="212"/>
                  </a:lnTo>
                  <a:lnTo>
                    <a:pt x="118" y="212"/>
                  </a:lnTo>
                  <a:lnTo>
                    <a:pt x="129" y="209"/>
                  </a:lnTo>
                  <a:lnTo>
                    <a:pt x="139" y="207"/>
                  </a:lnTo>
                  <a:lnTo>
                    <a:pt x="149" y="203"/>
                  </a:lnTo>
                  <a:lnTo>
                    <a:pt x="158" y="198"/>
                  </a:lnTo>
                  <a:lnTo>
                    <a:pt x="167" y="194"/>
                  </a:lnTo>
                  <a:lnTo>
                    <a:pt x="175" y="187"/>
                  </a:lnTo>
                  <a:lnTo>
                    <a:pt x="183" y="180"/>
                  </a:lnTo>
                  <a:lnTo>
                    <a:pt x="190" y="172"/>
                  </a:lnTo>
                  <a:lnTo>
                    <a:pt x="196" y="164"/>
                  </a:lnTo>
                  <a:lnTo>
                    <a:pt x="202" y="155"/>
                  </a:lnTo>
                  <a:lnTo>
                    <a:pt x="207" y="146"/>
                  </a:lnTo>
                  <a:lnTo>
                    <a:pt x="210" y="136"/>
                  </a:lnTo>
                  <a:lnTo>
                    <a:pt x="212" y="126"/>
                  </a:lnTo>
                  <a:lnTo>
                    <a:pt x="214" y="115"/>
                  </a:lnTo>
                  <a:lnTo>
                    <a:pt x="214" y="103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1" name="Freeform 213"/>
            <p:cNvSpPr>
              <a:spLocks/>
            </p:cNvSpPr>
            <p:nvPr/>
          </p:nvSpPr>
          <p:spPr bwMode="auto">
            <a:xfrm>
              <a:off x="1279582" y="3345155"/>
              <a:ext cx="79379" cy="79382"/>
            </a:xfrm>
            <a:custGeom>
              <a:avLst/>
              <a:gdLst/>
              <a:ahLst/>
              <a:cxnLst>
                <a:cxn ang="0">
                  <a:pos x="201" y="90"/>
                </a:cxn>
                <a:cxn ang="0">
                  <a:pos x="197" y="72"/>
                </a:cxn>
                <a:cxn ang="0">
                  <a:pos x="192" y="56"/>
                </a:cxn>
                <a:cxn ang="0">
                  <a:pos x="181" y="40"/>
                </a:cxn>
                <a:cxn ang="0">
                  <a:pos x="170" y="26"/>
                </a:cxn>
                <a:cxn ang="0">
                  <a:pos x="156" y="15"/>
                </a:cxn>
                <a:cxn ang="0">
                  <a:pos x="140" y="7"/>
                </a:cxn>
                <a:cxn ang="0">
                  <a:pos x="123" y="2"/>
                </a:cxn>
                <a:cxn ang="0">
                  <a:pos x="100" y="4"/>
                </a:cxn>
                <a:cxn ang="0">
                  <a:pos x="77" y="14"/>
                </a:cxn>
                <a:cxn ang="0">
                  <a:pos x="75" y="17"/>
                </a:cxn>
                <a:cxn ang="0">
                  <a:pos x="91" y="14"/>
                </a:cxn>
                <a:cxn ang="0">
                  <a:pos x="109" y="14"/>
                </a:cxn>
                <a:cxn ang="0">
                  <a:pos x="126" y="17"/>
                </a:cxn>
                <a:cxn ang="0">
                  <a:pos x="142" y="24"/>
                </a:cxn>
                <a:cxn ang="0">
                  <a:pos x="156" y="33"/>
                </a:cxn>
                <a:cxn ang="0">
                  <a:pos x="168" y="44"/>
                </a:cxn>
                <a:cxn ang="0">
                  <a:pos x="177" y="59"/>
                </a:cxn>
                <a:cxn ang="0">
                  <a:pos x="184" y="74"/>
                </a:cxn>
                <a:cxn ang="0">
                  <a:pos x="187" y="90"/>
                </a:cxn>
                <a:cxn ang="0">
                  <a:pos x="187" y="108"/>
                </a:cxn>
                <a:cxn ang="0">
                  <a:pos x="184" y="125"/>
                </a:cxn>
                <a:cxn ang="0">
                  <a:pos x="177" y="141"/>
                </a:cxn>
                <a:cxn ang="0">
                  <a:pos x="168" y="155"/>
                </a:cxn>
                <a:cxn ang="0">
                  <a:pos x="156" y="166"/>
                </a:cxn>
                <a:cxn ang="0">
                  <a:pos x="142" y="176"/>
                </a:cxn>
                <a:cxn ang="0">
                  <a:pos x="126" y="182"/>
                </a:cxn>
                <a:cxn ang="0">
                  <a:pos x="109" y="185"/>
                </a:cxn>
                <a:cxn ang="0">
                  <a:pos x="93" y="185"/>
                </a:cxn>
                <a:cxn ang="0">
                  <a:pos x="76" y="182"/>
                </a:cxn>
                <a:cxn ang="0">
                  <a:pos x="60" y="176"/>
                </a:cxn>
                <a:cxn ang="0">
                  <a:pos x="46" y="166"/>
                </a:cxn>
                <a:cxn ang="0">
                  <a:pos x="34" y="155"/>
                </a:cxn>
                <a:cxn ang="0">
                  <a:pos x="25" y="141"/>
                </a:cxn>
                <a:cxn ang="0">
                  <a:pos x="18" y="125"/>
                </a:cxn>
                <a:cxn ang="0">
                  <a:pos x="15" y="108"/>
                </a:cxn>
                <a:cxn ang="0">
                  <a:pos x="16" y="86"/>
                </a:cxn>
                <a:cxn ang="0">
                  <a:pos x="24" y="60"/>
                </a:cxn>
                <a:cxn ang="0">
                  <a:pos x="22" y="59"/>
                </a:cxn>
                <a:cxn ang="0">
                  <a:pos x="7" y="80"/>
                </a:cxn>
                <a:cxn ang="0">
                  <a:pos x="0" y="95"/>
                </a:cxn>
                <a:cxn ang="0">
                  <a:pos x="0" y="110"/>
                </a:cxn>
                <a:cxn ang="0">
                  <a:pos x="5" y="130"/>
                </a:cxn>
                <a:cxn ang="0">
                  <a:pos x="13" y="148"/>
                </a:cxn>
                <a:cxn ang="0">
                  <a:pos x="23" y="164"/>
                </a:cxn>
                <a:cxn ang="0">
                  <a:pos x="37" y="177"/>
                </a:cxn>
                <a:cxn ang="0">
                  <a:pos x="53" y="188"/>
                </a:cxn>
                <a:cxn ang="0">
                  <a:pos x="71" y="196"/>
                </a:cxn>
                <a:cxn ang="0">
                  <a:pos x="90" y="200"/>
                </a:cxn>
                <a:cxn ang="0">
                  <a:pos x="112" y="200"/>
                </a:cxn>
                <a:cxn ang="0">
                  <a:pos x="131" y="196"/>
                </a:cxn>
                <a:cxn ang="0">
                  <a:pos x="149" y="188"/>
                </a:cxn>
                <a:cxn ang="0">
                  <a:pos x="165" y="177"/>
                </a:cxn>
                <a:cxn ang="0">
                  <a:pos x="178" y="164"/>
                </a:cxn>
                <a:cxn ang="0">
                  <a:pos x="189" y="148"/>
                </a:cxn>
                <a:cxn ang="0">
                  <a:pos x="197" y="130"/>
                </a:cxn>
                <a:cxn ang="0">
                  <a:pos x="201" y="110"/>
                </a:cxn>
              </a:cxnLst>
              <a:rect l="0" t="0" r="r" b="b"/>
              <a:pathLst>
                <a:path w="202" h="201">
                  <a:moveTo>
                    <a:pt x="202" y="99"/>
                  </a:moveTo>
                  <a:lnTo>
                    <a:pt x="201" y="90"/>
                  </a:lnTo>
                  <a:lnTo>
                    <a:pt x="199" y="81"/>
                  </a:lnTo>
                  <a:lnTo>
                    <a:pt x="197" y="72"/>
                  </a:lnTo>
                  <a:lnTo>
                    <a:pt x="195" y="63"/>
                  </a:lnTo>
                  <a:lnTo>
                    <a:pt x="192" y="56"/>
                  </a:lnTo>
                  <a:lnTo>
                    <a:pt x="187" y="48"/>
                  </a:lnTo>
                  <a:lnTo>
                    <a:pt x="181" y="40"/>
                  </a:lnTo>
                  <a:lnTo>
                    <a:pt x="176" y="33"/>
                  </a:lnTo>
                  <a:lnTo>
                    <a:pt x="170" y="26"/>
                  </a:lnTo>
                  <a:lnTo>
                    <a:pt x="163" y="21"/>
                  </a:lnTo>
                  <a:lnTo>
                    <a:pt x="156" y="15"/>
                  </a:lnTo>
                  <a:lnTo>
                    <a:pt x="148" y="11"/>
                  </a:lnTo>
                  <a:lnTo>
                    <a:pt x="140" y="7"/>
                  </a:lnTo>
                  <a:lnTo>
                    <a:pt x="131" y="4"/>
                  </a:lnTo>
                  <a:lnTo>
                    <a:pt x="123" y="2"/>
                  </a:lnTo>
                  <a:lnTo>
                    <a:pt x="113" y="0"/>
                  </a:lnTo>
                  <a:lnTo>
                    <a:pt x="100" y="4"/>
                  </a:lnTo>
                  <a:lnTo>
                    <a:pt x="89" y="8"/>
                  </a:lnTo>
                  <a:lnTo>
                    <a:pt x="77" y="14"/>
                  </a:lnTo>
                  <a:lnTo>
                    <a:pt x="67" y="21"/>
                  </a:lnTo>
                  <a:lnTo>
                    <a:pt x="75" y="17"/>
                  </a:lnTo>
                  <a:lnTo>
                    <a:pt x="82" y="15"/>
                  </a:lnTo>
                  <a:lnTo>
                    <a:pt x="91" y="14"/>
                  </a:lnTo>
                  <a:lnTo>
                    <a:pt x="100" y="14"/>
                  </a:lnTo>
                  <a:lnTo>
                    <a:pt x="109" y="14"/>
                  </a:lnTo>
                  <a:lnTo>
                    <a:pt x="118" y="15"/>
                  </a:lnTo>
                  <a:lnTo>
                    <a:pt x="126" y="17"/>
                  </a:lnTo>
                  <a:lnTo>
                    <a:pt x="134" y="21"/>
                  </a:lnTo>
                  <a:lnTo>
                    <a:pt x="142" y="24"/>
                  </a:lnTo>
                  <a:lnTo>
                    <a:pt x="149" y="29"/>
                  </a:lnTo>
                  <a:lnTo>
                    <a:pt x="156" y="33"/>
                  </a:lnTo>
                  <a:lnTo>
                    <a:pt x="162" y="39"/>
                  </a:lnTo>
                  <a:lnTo>
                    <a:pt x="168" y="44"/>
                  </a:lnTo>
                  <a:lnTo>
                    <a:pt x="172" y="51"/>
                  </a:lnTo>
                  <a:lnTo>
                    <a:pt x="177" y="59"/>
                  </a:lnTo>
                  <a:lnTo>
                    <a:pt x="180" y="66"/>
                  </a:lnTo>
                  <a:lnTo>
                    <a:pt x="184" y="74"/>
                  </a:lnTo>
                  <a:lnTo>
                    <a:pt x="185" y="83"/>
                  </a:lnTo>
                  <a:lnTo>
                    <a:pt x="187" y="90"/>
                  </a:lnTo>
                  <a:lnTo>
                    <a:pt x="187" y="99"/>
                  </a:lnTo>
                  <a:lnTo>
                    <a:pt x="187" y="108"/>
                  </a:lnTo>
                  <a:lnTo>
                    <a:pt x="185" y="117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7" y="141"/>
                  </a:lnTo>
                  <a:lnTo>
                    <a:pt x="172" y="148"/>
                  </a:lnTo>
                  <a:lnTo>
                    <a:pt x="168" y="155"/>
                  </a:lnTo>
                  <a:lnTo>
                    <a:pt x="162" y="160"/>
                  </a:lnTo>
                  <a:lnTo>
                    <a:pt x="156" y="166"/>
                  </a:lnTo>
                  <a:lnTo>
                    <a:pt x="149" y="172"/>
                  </a:lnTo>
                  <a:lnTo>
                    <a:pt x="142" y="176"/>
                  </a:lnTo>
                  <a:lnTo>
                    <a:pt x="134" y="179"/>
                  </a:lnTo>
                  <a:lnTo>
                    <a:pt x="126" y="182"/>
                  </a:lnTo>
                  <a:lnTo>
                    <a:pt x="118" y="184"/>
                  </a:lnTo>
                  <a:lnTo>
                    <a:pt x="109" y="185"/>
                  </a:lnTo>
                  <a:lnTo>
                    <a:pt x="100" y="186"/>
                  </a:lnTo>
                  <a:lnTo>
                    <a:pt x="93" y="185"/>
                  </a:lnTo>
                  <a:lnTo>
                    <a:pt x="84" y="184"/>
                  </a:lnTo>
                  <a:lnTo>
                    <a:pt x="76" y="182"/>
                  </a:lnTo>
                  <a:lnTo>
                    <a:pt x="68" y="179"/>
                  </a:lnTo>
                  <a:lnTo>
                    <a:pt x="60" y="176"/>
                  </a:lnTo>
                  <a:lnTo>
                    <a:pt x="53" y="172"/>
                  </a:lnTo>
                  <a:lnTo>
                    <a:pt x="46" y="166"/>
                  </a:lnTo>
                  <a:lnTo>
                    <a:pt x="40" y="160"/>
                  </a:lnTo>
                  <a:lnTo>
                    <a:pt x="34" y="155"/>
                  </a:lnTo>
                  <a:lnTo>
                    <a:pt x="30" y="148"/>
                  </a:lnTo>
                  <a:lnTo>
                    <a:pt x="25" y="141"/>
                  </a:lnTo>
                  <a:lnTo>
                    <a:pt x="22" y="133"/>
                  </a:lnTo>
                  <a:lnTo>
                    <a:pt x="18" y="125"/>
                  </a:lnTo>
                  <a:lnTo>
                    <a:pt x="16" y="117"/>
                  </a:lnTo>
                  <a:lnTo>
                    <a:pt x="15" y="108"/>
                  </a:lnTo>
                  <a:lnTo>
                    <a:pt x="15" y="99"/>
                  </a:lnTo>
                  <a:lnTo>
                    <a:pt x="16" y="86"/>
                  </a:lnTo>
                  <a:lnTo>
                    <a:pt x="19" y="72"/>
                  </a:lnTo>
                  <a:lnTo>
                    <a:pt x="24" y="60"/>
                  </a:lnTo>
                  <a:lnTo>
                    <a:pt x="31" y="50"/>
                  </a:lnTo>
                  <a:lnTo>
                    <a:pt x="22" y="59"/>
                  </a:lnTo>
                  <a:lnTo>
                    <a:pt x="14" y="69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3" y="120"/>
                  </a:lnTo>
                  <a:lnTo>
                    <a:pt x="5" y="130"/>
                  </a:lnTo>
                  <a:lnTo>
                    <a:pt x="8" y="139"/>
                  </a:lnTo>
                  <a:lnTo>
                    <a:pt x="13" y="148"/>
                  </a:lnTo>
                  <a:lnTo>
                    <a:pt x="17" y="156"/>
                  </a:lnTo>
                  <a:lnTo>
                    <a:pt x="23" y="164"/>
                  </a:lnTo>
                  <a:lnTo>
                    <a:pt x="30" y="170"/>
                  </a:lnTo>
                  <a:lnTo>
                    <a:pt x="37" y="177"/>
                  </a:lnTo>
                  <a:lnTo>
                    <a:pt x="44" y="183"/>
                  </a:lnTo>
                  <a:lnTo>
                    <a:pt x="53" y="188"/>
                  </a:lnTo>
                  <a:lnTo>
                    <a:pt x="62" y="193"/>
                  </a:lnTo>
                  <a:lnTo>
                    <a:pt x="71" y="196"/>
                  </a:lnTo>
                  <a:lnTo>
                    <a:pt x="80" y="199"/>
                  </a:lnTo>
                  <a:lnTo>
                    <a:pt x="90" y="200"/>
                  </a:lnTo>
                  <a:lnTo>
                    <a:pt x="100" y="201"/>
                  </a:lnTo>
                  <a:lnTo>
                    <a:pt x="112" y="200"/>
                  </a:lnTo>
                  <a:lnTo>
                    <a:pt x="121" y="199"/>
                  </a:lnTo>
                  <a:lnTo>
                    <a:pt x="131" y="196"/>
                  </a:lnTo>
                  <a:lnTo>
                    <a:pt x="140" y="193"/>
                  </a:lnTo>
                  <a:lnTo>
                    <a:pt x="149" y="188"/>
                  </a:lnTo>
                  <a:lnTo>
                    <a:pt x="157" y="183"/>
                  </a:lnTo>
                  <a:lnTo>
                    <a:pt x="165" y="177"/>
                  </a:lnTo>
                  <a:lnTo>
                    <a:pt x="172" y="170"/>
                  </a:lnTo>
                  <a:lnTo>
                    <a:pt x="178" y="164"/>
                  </a:lnTo>
                  <a:lnTo>
                    <a:pt x="185" y="156"/>
                  </a:lnTo>
                  <a:lnTo>
                    <a:pt x="189" y="148"/>
                  </a:lnTo>
                  <a:lnTo>
                    <a:pt x="194" y="139"/>
                  </a:lnTo>
                  <a:lnTo>
                    <a:pt x="197" y="130"/>
                  </a:lnTo>
                  <a:lnTo>
                    <a:pt x="199" y="120"/>
                  </a:lnTo>
                  <a:lnTo>
                    <a:pt x="201" y="110"/>
                  </a:lnTo>
                  <a:lnTo>
                    <a:pt x="202" y="99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2" name="Freeform 214"/>
            <p:cNvSpPr>
              <a:spLocks noEditPoints="1"/>
            </p:cNvSpPr>
            <p:nvPr/>
          </p:nvSpPr>
          <p:spPr bwMode="auto">
            <a:xfrm>
              <a:off x="1282757" y="3346743"/>
              <a:ext cx="73028" cy="74619"/>
            </a:xfrm>
            <a:custGeom>
              <a:avLst/>
              <a:gdLst/>
              <a:ahLst/>
              <a:cxnLst>
                <a:cxn ang="0">
                  <a:pos x="187" y="84"/>
                </a:cxn>
                <a:cxn ang="0">
                  <a:pos x="183" y="66"/>
                </a:cxn>
                <a:cxn ang="0">
                  <a:pos x="176" y="50"/>
                </a:cxn>
                <a:cxn ang="0">
                  <a:pos x="165" y="34"/>
                </a:cxn>
                <a:cxn ang="0">
                  <a:pos x="153" y="21"/>
                </a:cxn>
                <a:cxn ang="0">
                  <a:pos x="138" y="11"/>
                </a:cxn>
                <a:cxn ang="0">
                  <a:pos x="122" y="5"/>
                </a:cxn>
                <a:cxn ang="0">
                  <a:pos x="104" y="1"/>
                </a:cxn>
                <a:cxn ang="0">
                  <a:pos x="90" y="0"/>
                </a:cxn>
                <a:cxn ang="0">
                  <a:pos x="74" y="6"/>
                </a:cxn>
                <a:cxn ang="0">
                  <a:pos x="51" y="20"/>
                </a:cxn>
                <a:cxn ang="0">
                  <a:pos x="30" y="37"/>
                </a:cxn>
                <a:cxn ang="0">
                  <a:pos x="12" y="56"/>
                </a:cxn>
                <a:cxn ang="0">
                  <a:pos x="1" y="80"/>
                </a:cxn>
                <a:cxn ang="0">
                  <a:pos x="1" y="104"/>
                </a:cxn>
                <a:cxn ang="0">
                  <a:pos x="5" y="122"/>
                </a:cxn>
                <a:cxn ang="0">
                  <a:pos x="11" y="138"/>
                </a:cxn>
                <a:cxn ang="0">
                  <a:pos x="21" y="153"/>
                </a:cxn>
                <a:cxn ang="0">
                  <a:pos x="35" y="166"/>
                </a:cxn>
                <a:cxn ang="0">
                  <a:pos x="50" y="176"/>
                </a:cxn>
                <a:cxn ang="0">
                  <a:pos x="66" y="184"/>
                </a:cxn>
                <a:cxn ang="0">
                  <a:pos x="84" y="187"/>
                </a:cxn>
                <a:cxn ang="0">
                  <a:pos x="104" y="187"/>
                </a:cxn>
                <a:cxn ang="0">
                  <a:pos x="122" y="184"/>
                </a:cxn>
                <a:cxn ang="0">
                  <a:pos x="138" y="176"/>
                </a:cxn>
                <a:cxn ang="0">
                  <a:pos x="153" y="166"/>
                </a:cxn>
                <a:cxn ang="0">
                  <a:pos x="165" y="153"/>
                </a:cxn>
                <a:cxn ang="0">
                  <a:pos x="176" y="138"/>
                </a:cxn>
                <a:cxn ang="0">
                  <a:pos x="183" y="122"/>
                </a:cxn>
                <a:cxn ang="0">
                  <a:pos x="187" y="104"/>
                </a:cxn>
                <a:cxn ang="0">
                  <a:pos x="173" y="93"/>
                </a:cxn>
                <a:cxn ang="0">
                  <a:pos x="171" y="109"/>
                </a:cxn>
                <a:cxn ang="0">
                  <a:pos x="167" y="125"/>
                </a:cxn>
                <a:cxn ang="0">
                  <a:pos x="160" y="138"/>
                </a:cxn>
                <a:cxn ang="0">
                  <a:pos x="150" y="150"/>
                </a:cxn>
                <a:cxn ang="0">
                  <a:pos x="138" y="159"/>
                </a:cxn>
                <a:cxn ang="0">
                  <a:pos x="125" y="167"/>
                </a:cxn>
                <a:cxn ang="0">
                  <a:pos x="110" y="171"/>
                </a:cxn>
                <a:cxn ang="0">
                  <a:pos x="93" y="172"/>
                </a:cxn>
                <a:cxn ang="0">
                  <a:pos x="78" y="171"/>
                </a:cxn>
                <a:cxn ang="0">
                  <a:pos x="63" y="167"/>
                </a:cxn>
                <a:cxn ang="0">
                  <a:pos x="50" y="159"/>
                </a:cxn>
                <a:cxn ang="0">
                  <a:pos x="38" y="150"/>
                </a:cxn>
                <a:cxn ang="0">
                  <a:pos x="28" y="138"/>
                </a:cxn>
                <a:cxn ang="0">
                  <a:pos x="21" y="125"/>
                </a:cxn>
                <a:cxn ang="0">
                  <a:pos x="17" y="109"/>
                </a:cxn>
                <a:cxn ang="0">
                  <a:pos x="15" y="93"/>
                </a:cxn>
                <a:cxn ang="0">
                  <a:pos x="17" y="78"/>
                </a:cxn>
                <a:cxn ang="0">
                  <a:pos x="21" y="63"/>
                </a:cxn>
                <a:cxn ang="0">
                  <a:pos x="28" y="50"/>
                </a:cxn>
                <a:cxn ang="0">
                  <a:pos x="38" y="38"/>
                </a:cxn>
                <a:cxn ang="0">
                  <a:pos x="50" y="28"/>
                </a:cxn>
                <a:cxn ang="0">
                  <a:pos x="63" y="21"/>
                </a:cxn>
                <a:cxn ang="0">
                  <a:pos x="78" y="16"/>
                </a:cxn>
                <a:cxn ang="0">
                  <a:pos x="93" y="15"/>
                </a:cxn>
                <a:cxn ang="0">
                  <a:pos x="110" y="16"/>
                </a:cxn>
                <a:cxn ang="0">
                  <a:pos x="125" y="21"/>
                </a:cxn>
                <a:cxn ang="0">
                  <a:pos x="138" y="28"/>
                </a:cxn>
                <a:cxn ang="0">
                  <a:pos x="150" y="38"/>
                </a:cxn>
                <a:cxn ang="0">
                  <a:pos x="160" y="50"/>
                </a:cxn>
                <a:cxn ang="0">
                  <a:pos x="167" y="63"/>
                </a:cxn>
                <a:cxn ang="0">
                  <a:pos x="171" y="78"/>
                </a:cxn>
                <a:cxn ang="0">
                  <a:pos x="173" y="93"/>
                </a:cxn>
              </a:cxnLst>
              <a:rect l="0" t="0" r="r" b="b"/>
              <a:pathLst>
                <a:path w="187" h="187">
                  <a:moveTo>
                    <a:pt x="187" y="93"/>
                  </a:moveTo>
                  <a:lnTo>
                    <a:pt x="187" y="84"/>
                  </a:lnTo>
                  <a:lnTo>
                    <a:pt x="186" y="75"/>
                  </a:lnTo>
                  <a:lnTo>
                    <a:pt x="183" y="66"/>
                  </a:lnTo>
                  <a:lnTo>
                    <a:pt x="180" y="57"/>
                  </a:lnTo>
                  <a:lnTo>
                    <a:pt x="176" y="50"/>
                  </a:lnTo>
                  <a:lnTo>
                    <a:pt x="171" y="42"/>
                  </a:lnTo>
                  <a:lnTo>
                    <a:pt x="165" y="34"/>
                  </a:lnTo>
                  <a:lnTo>
                    <a:pt x="160" y="28"/>
                  </a:lnTo>
                  <a:lnTo>
                    <a:pt x="153" y="21"/>
                  </a:lnTo>
                  <a:lnTo>
                    <a:pt x="146" y="16"/>
                  </a:lnTo>
                  <a:lnTo>
                    <a:pt x="138" y="11"/>
                  </a:lnTo>
                  <a:lnTo>
                    <a:pt x="131" y="8"/>
                  </a:lnTo>
                  <a:lnTo>
                    <a:pt x="122" y="5"/>
                  </a:lnTo>
                  <a:lnTo>
                    <a:pt x="113" y="2"/>
                  </a:lnTo>
                  <a:lnTo>
                    <a:pt x="104" y="1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74" y="6"/>
                  </a:lnTo>
                  <a:lnTo>
                    <a:pt x="63" y="12"/>
                  </a:lnTo>
                  <a:lnTo>
                    <a:pt x="51" y="20"/>
                  </a:lnTo>
                  <a:lnTo>
                    <a:pt x="41" y="28"/>
                  </a:lnTo>
                  <a:lnTo>
                    <a:pt x="30" y="37"/>
                  </a:lnTo>
                  <a:lnTo>
                    <a:pt x="20" y="46"/>
                  </a:lnTo>
                  <a:lnTo>
                    <a:pt x="12" y="56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1" y="104"/>
                  </a:lnTo>
                  <a:lnTo>
                    <a:pt x="2" y="113"/>
                  </a:lnTo>
                  <a:lnTo>
                    <a:pt x="5" y="122"/>
                  </a:lnTo>
                  <a:lnTo>
                    <a:pt x="8" y="131"/>
                  </a:lnTo>
                  <a:lnTo>
                    <a:pt x="11" y="138"/>
                  </a:lnTo>
                  <a:lnTo>
                    <a:pt x="17" y="146"/>
                  </a:lnTo>
                  <a:lnTo>
                    <a:pt x="21" y="153"/>
                  </a:lnTo>
                  <a:lnTo>
                    <a:pt x="28" y="160"/>
                  </a:lnTo>
                  <a:lnTo>
                    <a:pt x="35" y="166"/>
                  </a:lnTo>
                  <a:lnTo>
                    <a:pt x="42" y="171"/>
                  </a:lnTo>
                  <a:lnTo>
                    <a:pt x="50" y="176"/>
                  </a:lnTo>
                  <a:lnTo>
                    <a:pt x="57" y="180"/>
                  </a:lnTo>
                  <a:lnTo>
                    <a:pt x="66" y="184"/>
                  </a:lnTo>
                  <a:lnTo>
                    <a:pt x="75" y="186"/>
                  </a:lnTo>
                  <a:lnTo>
                    <a:pt x="84" y="187"/>
                  </a:lnTo>
                  <a:lnTo>
                    <a:pt x="93" y="187"/>
                  </a:lnTo>
                  <a:lnTo>
                    <a:pt x="104" y="187"/>
                  </a:lnTo>
                  <a:lnTo>
                    <a:pt x="113" y="186"/>
                  </a:lnTo>
                  <a:lnTo>
                    <a:pt x="122" y="184"/>
                  </a:lnTo>
                  <a:lnTo>
                    <a:pt x="131" y="180"/>
                  </a:lnTo>
                  <a:lnTo>
                    <a:pt x="138" y="176"/>
                  </a:lnTo>
                  <a:lnTo>
                    <a:pt x="146" y="171"/>
                  </a:lnTo>
                  <a:lnTo>
                    <a:pt x="153" y="166"/>
                  </a:lnTo>
                  <a:lnTo>
                    <a:pt x="160" y="160"/>
                  </a:lnTo>
                  <a:lnTo>
                    <a:pt x="165" y="153"/>
                  </a:lnTo>
                  <a:lnTo>
                    <a:pt x="171" y="146"/>
                  </a:lnTo>
                  <a:lnTo>
                    <a:pt x="176" y="138"/>
                  </a:lnTo>
                  <a:lnTo>
                    <a:pt x="180" y="131"/>
                  </a:lnTo>
                  <a:lnTo>
                    <a:pt x="183" y="122"/>
                  </a:lnTo>
                  <a:lnTo>
                    <a:pt x="186" y="113"/>
                  </a:lnTo>
                  <a:lnTo>
                    <a:pt x="187" y="104"/>
                  </a:lnTo>
                  <a:lnTo>
                    <a:pt x="187" y="93"/>
                  </a:lnTo>
                  <a:close/>
                  <a:moveTo>
                    <a:pt x="173" y="93"/>
                  </a:moveTo>
                  <a:lnTo>
                    <a:pt x="172" y="101"/>
                  </a:lnTo>
                  <a:lnTo>
                    <a:pt x="171" y="109"/>
                  </a:lnTo>
                  <a:lnTo>
                    <a:pt x="169" y="117"/>
                  </a:lnTo>
                  <a:lnTo>
                    <a:pt x="167" y="125"/>
                  </a:lnTo>
                  <a:lnTo>
                    <a:pt x="163" y="132"/>
                  </a:lnTo>
                  <a:lnTo>
                    <a:pt x="160" y="138"/>
                  </a:lnTo>
                  <a:lnTo>
                    <a:pt x="155" y="144"/>
                  </a:lnTo>
                  <a:lnTo>
                    <a:pt x="150" y="150"/>
                  </a:lnTo>
                  <a:lnTo>
                    <a:pt x="144" y="154"/>
                  </a:lnTo>
                  <a:lnTo>
                    <a:pt x="138" y="159"/>
                  </a:lnTo>
                  <a:lnTo>
                    <a:pt x="132" y="163"/>
                  </a:lnTo>
                  <a:lnTo>
                    <a:pt x="125" y="167"/>
                  </a:lnTo>
                  <a:lnTo>
                    <a:pt x="117" y="169"/>
                  </a:lnTo>
                  <a:lnTo>
                    <a:pt x="110" y="171"/>
                  </a:lnTo>
                  <a:lnTo>
                    <a:pt x="102" y="172"/>
                  </a:lnTo>
                  <a:lnTo>
                    <a:pt x="93" y="172"/>
                  </a:lnTo>
                  <a:lnTo>
                    <a:pt x="86" y="172"/>
                  </a:lnTo>
                  <a:lnTo>
                    <a:pt x="78" y="171"/>
                  </a:lnTo>
                  <a:lnTo>
                    <a:pt x="70" y="169"/>
                  </a:lnTo>
                  <a:lnTo>
                    <a:pt x="63" y="167"/>
                  </a:lnTo>
                  <a:lnTo>
                    <a:pt x="56" y="163"/>
                  </a:lnTo>
                  <a:lnTo>
                    <a:pt x="50" y="159"/>
                  </a:lnTo>
                  <a:lnTo>
                    <a:pt x="44" y="154"/>
                  </a:lnTo>
                  <a:lnTo>
                    <a:pt x="38" y="150"/>
                  </a:lnTo>
                  <a:lnTo>
                    <a:pt x="33" y="144"/>
                  </a:lnTo>
                  <a:lnTo>
                    <a:pt x="28" y="138"/>
                  </a:lnTo>
                  <a:lnTo>
                    <a:pt x="25" y="132"/>
                  </a:lnTo>
                  <a:lnTo>
                    <a:pt x="21" y="125"/>
                  </a:lnTo>
                  <a:lnTo>
                    <a:pt x="18" y="117"/>
                  </a:lnTo>
                  <a:lnTo>
                    <a:pt x="17" y="109"/>
                  </a:lnTo>
                  <a:lnTo>
                    <a:pt x="15" y="101"/>
                  </a:lnTo>
                  <a:lnTo>
                    <a:pt x="15" y="93"/>
                  </a:lnTo>
                  <a:lnTo>
                    <a:pt x="15" y="86"/>
                  </a:lnTo>
                  <a:lnTo>
                    <a:pt x="17" y="78"/>
                  </a:lnTo>
                  <a:lnTo>
                    <a:pt x="18" y="70"/>
                  </a:lnTo>
                  <a:lnTo>
                    <a:pt x="21" y="63"/>
                  </a:lnTo>
                  <a:lnTo>
                    <a:pt x="25" y="56"/>
                  </a:lnTo>
                  <a:lnTo>
                    <a:pt x="28" y="50"/>
                  </a:lnTo>
                  <a:lnTo>
                    <a:pt x="33" y="44"/>
                  </a:lnTo>
                  <a:lnTo>
                    <a:pt x="38" y="38"/>
                  </a:lnTo>
                  <a:lnTo>
                    <a:pt x="44" y="33"/>
                  </a:lnTo>
                  <a:lnTo>
                    <a:pt x="50" y="28"/>
                  </a:lnTo>
                  <a:lnTo>
                    <a:pt x="56" y="24"/>
                  </a:lnTo>
                  <a:lnTo>
                    <a:pt x="63" y="21"/>
                  </a:lnTo>
                  <a:lnTo>
                    <a:pt x="70" y="18"/>
                  </a:lnTo>
                  <a:lnTo>
                    <a:pt x="78" y="16"/>
                  </a:lnTo>
                  <a:lnTo>
                    <a:pt x="86" y="15"/>
                  </a:lnTo>
                  <a:lnTo>
                    <a:pt x="93" y="15"/>
                  </a:lnTo>
                  <a:lnTo>
                    <a:pt x="102" y="15"/>
                  </a:lnTo>
                  <a:lnTo>
                    <a:pt x="110" y="16"/>
                  </a:lnTo>
                  <a:lnTo>
                    <a:pt x="117" y="18"/>
                  </a:lnTo>
                  <a:lnTo>
                    <a:pt x="125" y="21"/>
                  </a:lnTo>
                  <a:lnTo>
                    <a:pt x="132" y="24"/>
                  </a:lnTo>
                  <a:lnTo>
                    <a:pt x="138" y="28"/>
                  </a:lnTo>
                  <a:lnTo>
                    <a:pt x="144" y="33"/>
                  </a:lnTo>
                  <a:lnTo>
                    <a:pt x="150" y="38"/>
                  </a:lnTo>
                  <a:lnTo>
                    <a:pt x="155" y="44"/>
                  </a:lnTo>
                  <a:lnTo>
                    <a:pt x="160" y="50"/>
                  </a:lnTo>
                  <a:lnTo>
                    <a:pt x="163" y="56"/>
                  </a:lnTo>
                  <a:lnTo>
                    <a:pt x="167" y="63"/>
                  </a:lnTo>
                  <a:lnTo>
                    <a:pt x="169" y="70"/>
                  </a:lnTo>
                  <a:lnTo>
                    <a:pt x="171" y="78"/>
                  </a:lnTo>
                  <a:lnTo>
                    <a:pt x="172" y="86"/>
                  </a:lnTo>
                  <a:lnTo>
                    <a:pt x="173" y="93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3" name="Freeform 215"/>
            <p:cNvSpPr>
              <a:spLocks noEditPoints="1"/>
            </p:cNvSpPr>
            <p:nvPr/>
          </p:nvSpPr>
          <p:spPr bwMode="auto">
            <a:xfrm>
              <a:off x="1285932" y="3349918"/>
              <a:ext cx="68266" cy="68269"/>
            </a:xfrm>
            <a:custGeom>
              <a:avLst/>
              <a:gdLst/>
              <a:ahLst/>
              <a:cxnLst>
                <a:cxn ang="0">
                  <a:pos x="172" y="76"/>
                </a:cxn>
                <a:cxn ang="0">
                  <a:pos x="169" y="60"/>
                </a:cxn>
                <a:cxn ang="0">
                  <a:pos x="162" y="45"/>
                </a:cxn>
                <a:cxn ang="0">
                  <a:pos x="153" y="30"/>
                </a:cxn>
                <a:cxn ang="0">
                  <a:pos x="141" y="19"/>
                </a:cxn>
                <a:cxn ang="0">
                  <a:pos x="127" y="10"/>
                </a:cxn>
                <a:cxn ang="0">
                  <a:pos x="111" y="3"/>
                </a:cxn>
                <a:cxn ang="0">
                  <a:pos x="94" y="0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2" y="13"/>
                </a:cxn>
                <a:cxn ang="0">
                  <a:pos x="24" y="27"/>
                </a:cxn>
                <a:cxn ang="0">
                  <a:pos x="9" y="46"/>
                </a:cxn>
                <a:cxn ang="0">
                  <a:pos x="1" y="72"/>
                </a:cxn>
                <a:cxn ang="0">
                  <a:pos x="0" y="94"/>
                </a:cxn>
                <a:cxn ang="0">
                  <a:pos x="3" y="111"/>
                </a:cxn>
                <a:cxn ang="0">
                  <a:pos x="10" y="127"/>
                </a:cxn>
                <a:cxn ang="0">
                  <a:pos x="19" y="141"/>
                </a:cxn>
                <a:cxn ang="0">
                  <a:pos x="31" y="152"/>
                </a:cxn>
                <a:cxn ang="0">
                  <a:pos x="45" y="162"/>
                </a:cxn>
                <a:cxn ang="0">
                  <a:pos x="61" y="168"/>
                </a:cxn>
                <a:cxn ang="0">
                  <a:pos x="78" y="171"/>
                </a:cxn>
                <a:cxn ang="0">
                  <a:pos x="94" y="171"/>
                </a:cxn>
                <a:cxn ang="0">
                  <a:pos x="111" y="168"/>
                </a:cxn>
                <a:cxn ang="0">
                  <a:pos x="127" y="162"/>
                </a:cxn>
                <a:cxn ang="0">
                  <a:pos x="141" y="152"/>
                </a:cxn>
                <a:cxn ang="0">
                  <a:pos x="153" y="141"/>
                </a:cxn>
                <a:cxn ang="0">
                  <a:pos x="162" y="127"/>
                </a:cxn>
                <a:cxn ang="0">
                  <a:pos x="169" y="111"/>
                </a:cxn>
                <a:cxn ang="0">
                  <a:pos x="172" y="94"/>
                </a:cxn>
                <a:cxn ang="0">
                  <a:pos x="157" y="85"/>
                </a:cxn>
                <a:cxn ang="0">
                  <a:pos x="156" y="100"/>
                </a:cxn>
                <a:cxn ang="0">
                  <a:pos x="152" y="114"/>
                </a:cxn>
                <a:cxn ang="0">
                  <a:pos x="145" y="126"/>
                </a:cxn>
                <a:cxn ang="0">
                  <a:pos x="137" y="136"/>
                </a:cxn>
                <a:cxn ang="0">
                  <a:pos x="126" y="145"/>
                </a:cxn>
                <a:cxn ang="0">
                  <a:pos x="114" y="152"/>
                </a:cxn>
                <a:cxn ang="0">
                  <a:pos x="100" y="156"/>
                </a:cxn>
                <a:cxn ang="0">
                  <a:pos x="85" y="158"/>
                </a:cxn>
                <a:cxn ang="0">
                  <a:pos x="72" y="156"/>
                </a:cxn>
                <a:cxn ang="0">
                  <a:pos x="58" y="152"/>
                </a:cxn>
                <a:cxn ang="0">
                  <a:pos x="46" y="145"/>
                </a:cxn>
                <a:cxn ang="0">
                  <a:pos x="35" y="136"/>
                </a:cxn>
                <a:cxn ang="0">
                  <a:pos x="26" y="126"/>
                </a:cxn>
                <a:cxn ang="0">
                  <a:pos x="20" y="114"/>
                </a:cxn>
                <a:cxn ang="0">
                  <a:pos x="16" y="100"/>
                </a:cxn>
                <a:cxn ang="0">
                  <a:pos x="15" y="85"/>
                </a:cxn>
                <a:cxn ang="0">
                  <a:pos x="16" y="71"/>
                </a:cxn>
                <a:cxn ang="0">
                  <a:pos x="20" y="57"/>
                </a:cxn>
                <a:cxn ang="0">
                  <a:pos x="26" y="46"/>
                </a:cxn>
                <a:cxn ang="0">
                  <a:pos x="35" y="35"/>
                </a:cxn>
                <a:cxn ang="0">
                  <a:pos x="46" y="26"/>
                </a:cxn>
                <a:cxn ang="0">
                  <a:pos x="58" y="19"/>
                </a:cxn>
                <a:cxn ang="0">
                  <a:pos x="72" y="16"/>
                </a:cxn>
                <a:cxn ang="0">
                  <a:pos x="85" y="13"/>
                </a:cxn>
                <a:cxn ang="0">
                  <a:pos x="100" y="16"/>
                </a:cxn>
                <a:cxn ang="0">
                  <a:pos x="114" y="19"/>
                </a:cxn>
                <a:cxn ang="0">
                  <a:pos x="126" y="26"/>
                </a:cxn>
                <a:cxn ang="0">
                  <a:pos x="137" y="35"/>
                </a:cxn>
                <a:cxn ang="0">
                  <a:pos x="145" y="46"/>
                </a:cxn>
                <a:cxn ang="0">
                  <a:pos x="152" y="57"/>
                </a:cxn>
                <a:cxn ang="0">
                  <a:pos x="156" y="71"/>
                </a:cxn>
                <a:cxn ang="0">
                  <a:pos x="157" y="85"/>
                </a:cxn>
              </a:cxnLst>
              <a:rect l="0" t="0" r="r" b="b"/>
              <a:pathLst>
                <a:path w="172" h="172">
                  <a:moveTo>
                    <a:pt x="172" y="85"/>
                  </a:moveTo>
                  <a:lnTo>
                    <a:pt x="172" y="76"/>
                  </a:lnTo>
                  <a:lnTo>
                    <a:pt x="170" y="69"/>
                  </a:lnTo>
                  <a:lnTo>
                    <a:pt x="169" y="60"/>
                  </a:lnTo>
                  <a:lnTo>
                    <a:pt x="165" y="52"/>
                  </a:lnTo>
                  <a:lnTo>
                    <a:pt x="162" y="45"/>
                  </a:lnTo>
                  <a:lnTo>
                    <a:pt x="157" y="37"/>
                  </a:lnTo>
                  <a:lnTo>
                    <a:pt x="153" y="30"/>
                  </a:lnTo>
                  <a:lnTo>
                    <a:pt x="147" y="25"/>
                  </a:lnTo>
                  <a:lnTo>
                    <a:pt x="141" y="19"/>
                  </a:lnTo>
                  <a:lnTo>
                    <a:pt x="134" y="15"/>
                  </a:lnTo>
                  <a:lnTo>
                    <a:pt x="127" y="10"/>
                  </a:lnTo>
                  <a:lnTo>
                    <a:pt x="119" y="7"/>
                  </a:lnTo>
                  <a:lnTo>
                    <a:pt x="111" y="3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7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2" y="13"/>
                  </a:lnTo>
                  <a:lnTo>
                    <a:pt x="33" y="20"/>
                  </a:lnTo>
                  <a:lnTo>
                    <a:pt x="24" y="27"/>
                  </a:lnTo>
                  <a:lnTo>
                    <a:pt x="16" y="35"/>
                  </a:lnTo>
                  <a:lnTo>
                    <a:pt x="9" y="46"/>
                  </a:lnTo>
                  <a:lnTo>
                    <a:pt x="4" y="58"/>
                  </a:lnTo>
                  <a:lnTo>
                    <a:pt x="1" y="72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1" y="103"/>
                  </a:lnTo>
                  <a:lnTo>
                    <a:pt x="3" y="111"/>
                  </a:lnTo>
                  <a:lnTo>
                    <a:pt x="7" y="119"/>
                  </a:lnTo>
                  <a:lnTo>
                    <a:pt x="10" y="127"/>
                  </a:lnTo>
                  <a:lnTo>
                    <a:pt x="15" y="134"/>
                  </a:lnTo>
                  <a:lnTo>
                    <a:pt x="19" y="141"/>
                  </a:lnTo>
                  <a:lnTo>
                    <a:pt x="25" y="146"/>
                  </a:lnTo>
                  <a:lnTo>
                    <a:pt x="31" y="152"/>
                  </a:lnTo>
                  <a:lnTo>
                    <a:pt x="38" y="158"/>
                  </a:lnTo>
                  <a:lnTo>
                    <a:pt x="45" y="162"/>
                  </a:lnTo>
                  <a:lnTo>
                    <a:pt x="53" y="165"/>
                  </a:lnTo>
                  <a:lnTo>
                    <a:pt x="61" y="168"/>
                  </a:lnTo>
                  <a:lnTo>
                    <a:pt x="69" y="170"/>
                  </a:lnTo>
                  <a:lnTo>
                    <a:pt x="78" y="171"/>
                  </a:lnTo>
                  <a:lnTo>
                    <a:pt x="85" y="172"/>
                  </a:lnTo>
                  <a:lnTo>
                    <a:pt x="94" y="171"/>
                  </a:lnTo>
                  <a:lnTo>
                    <a:pt x="103" y="170"/>
                  </a:lnTo>
                  <a:lnTo>
                    <a:pt x="111" y="168"/>
                  </a:lnTo>
                  <a:lnTo>
                    <a:pt x="119" y="165"/>
                  </a:lnTo>
                  <a:lnTo>
                    <a:pt x="127" y="162"/>
                  </a:lnTo>
                  <a:lnTo>
                    <a:pt x="134" y="158"/>
                  </a:lnTo>
                  <a:lnTo>
                    <a:pt x="141" y="152"/>
                  </a:lnTo>
                  <a:lnTo>
                    <a:pt x="147" y="146"/>
                  </a:lnTo>
                  <a:lnTo>
                    <a:pt x="153" y="141"/>
                  </a:lnTo>
                  <a:lnTo>
                    <a:pt x="157" y="134"/>
                  </a:lnTo>
                  <a:lnTo>
                    <a:pt x="162" y="127"/>
                  </a:lnTo>
                  <a:lnTo>
                    <a:pt x="165" y="119"/>
                  </a:lnTo>
                  <a:lnTo>
                    <a:pt x="169" y="111"/>
                  </a:lnTo>
                  <a:lnTo>
                    <a:pt x="170" y="103"/>
                  </a:lnTo>
                  <a:lnTo>
                    <a:pt x="172" y="94"/>
                  </a:lnTo>
                  <a:lnTo>
                    <a:pt x="172" y="85"/>
                  </a:lnTo>
                  <a:close/>
                  <a:moveTo>
                    <a:pt x="157" y="85"/>
                  </a:moveTo>
                  <a:lnTo>
                    <a:pt x="157" y="93"/>
                  </a:lnTo>
                  <a:lnTo>
                    <a:pt x="156" y="100"/>
                  </a:lnTo>
                  <a:lnTo>
                    <a:pt x="154" y="107"/>
                  </a:lnTo>
                  <a:lnTo>
                    <a:pt x="152" y="114"/>
                  </a:lnTo>
                  <a:lnTo>
                    <a:pt x="150" y="120"/>
                  </a:lnTo>
                  <a:lnTo>
                    <a:pt x="145" y="126"/>
                  </a:lnTo>
                  <a:lnTo>
                    <a:pt x="142" y="132"/>
                  </a:lnTo>
                  <a:lnTo>
                    <a:pt x="137" y="136"/>
                  </a:lnTo>
                  <a:lnTo>
                    <a:pt x="132" y="142"/>
                  </a:lnTo>
                  <a:lnTo>
                    <a:pt x="126" y="145"/>
                  </a:lnTo>
                  <a:lnTo>
                    <a:pt x="120" y="149"/>
                  </a:lnTo>
                  <a:lnTo>
                    <a:pt x="114" y="152"/>
                  </a:lnTo>
                  <a:lnTo>
                    <a:pt x="107" y="154"/>
                  </a:lnTo>
                  <a:lnTo>
                    <a:pt x="100" y="156"/>
                  </a:lnTo>
                  <a:lnTo>
                    <a:pt x="93" y="158"/>
                  </a:lnTo>
                  <a:lnTo>
                    <a:pt x="85" y="158"/>
                  </a:lnTo>
                  <a:lnTo>
                    <a:pt x="79" y="158"/>
                  </a:lnTo>
                  <a:lnTo>
                    <a:pt x="72" y="156"/>
                  </a:lnTo>
                  <a:lnTo>
                    <a:pt x="64" y="154"/>
                  </a:lnTo>
                  <a:lnTo>
                    <a:pt x="58" y="152"/>
                  </a:lnTo>
                  <a:lnTo>
                    <a:pt x="52" y="149"/>
                  </a:lnTo>
                  <a:lnTo>
                    <a:pt x="46" y="145"/>
                  </a:lnTo>
                  <a:lnTo>
                    <a:pt x="40" y="142"/>
                  </a:lnTo>
                  <a:lnTo>
                    <a:pt x="35" y="136"/>
                  </a:lnTo>
                  <a:lnTo>
                    <a:pt x="30" y="132"/>
                  </a:lnTo>
                  <a:lnTo>
                    <a:pt x="26" y="126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7" y="107"/>
                  </a:lnTo>
                  <a:lnTo>
                    <a:pt x="16" y="100"/>
                  </a:lnTo>
                  <a:lnTo>
                    <a:pt x="15" y="93"/>
                  </a:lnTo>
                  <a:lnTo>
                    <a:pt x="15" y="85"/>
                  </a:lnTo>
                  <a:lnTo>
                    <a:pt x="15" y="79"/>
                  </a:lnTo>
                  <a:lnTo>
                    <a:pt x="16" y="71"/>
                  </a:lnTo>
                  <a:lnTo>
                    <a:pt x="17" y="64"/>
                  </a:lnTo>
                  <a:lnTo>
                    <a:pt x="20" y="57"/>
                  </a:lnTo>
                  <a:lnTo>
                    <a:pt x="22" y="52"/>
                  </a:lnTo>
                  <a:lnTo>
                    <a:pt x="26" y="46"/>
                  </a:lnTo>
                  <a:lnTo>
                    <a:pt x="30" y="40"/>
                  </a:lnTo>
                  <a:lnTo>
                    <a:pt x="35" y="35"/>
                  </a:lnTo>
                  <a:lnTo>
                    <a:pt x="40" y="30"/>
                  </a:lnTo>
                  <a:lnTo>
                    <a:pt x="46" y="26"/>
                  </a:lnTo>
                  <a:lnTo>
                    <a:pt x="52" y="22"/>
                  </a:lnTo>
                  <a:lnTo>
                    <a:pt x="58" y="19"/>
                  </a:lnTo>
                  <a:lnTo>
                    <a:pt x="64" y="17"/>
                  </a:lnTo>
                  <a:lnTo>
                    <a:pt x="72" y="16"/>
                  </a:lnTo>
                  <a:lnTo>
                    <a:pt x="79" y="15"/>
                  </a:lnTo>
                  <a:lnTo>
                    <a:pt x="85" y="13"/>
                  </a:lnTo>
                  <a:lnTo>
                    <a:pt x="93" y="15"/>
                  </a:lnTo>
                  <a:lnTo>
                    <a:pt x="100" y="16"/>
                  </a:lnTo>
                  <a:lnTo>
                    <a:pt x="107" y="17"/>
                  </a:lnTo>
                  <a:lnTo>
                    <a:pt x="114" y="19"/>
                  </a:lnTo>
                  <a:lnTo>
                    <a:pt x="120" y="22"/>
                  </a:lnTo>
                  <a:lnTo>
                    <a:pt x="126" y="26"/>
                  </a:lnTo>
                  <a:lnTo>
                    <a:pt x="132" y="30"/>
                  </a:lnTo>
                  <a:lnTo>
                    <a:pt x="137" y="35"/>
                  </a:lnTo>
                  <a:lnTo>
                    <a:pt x="142" y="40"/>
                  </a:lnTo>
                  <a:lnTo>
                    <a:pt x="145" y="46"/>
                  </a:lnTo>
                  <a:lnTo>
                    <a:pt x="150" y="52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6" y="71"/>
                  </a:lnTo>
                  <a:lnTo>
                    <a:pt x="157" y="79"/>
                  </a:lnTo>
                  <a:lnTo>
                    <a:pt x="157" y="85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4" name="Freeform 216"/>
            <p:cNvSpPr>
              <a:spLocks noEditPoints="1"/>
            </p:cNvSpPr>
            <p:nvPr/>
          </p:nvSpPr>
          <p:spPr bwMode="auto">
            <a:xfrm>
              <a:off x="1287520" y="3353093"/>
              <a:ext cx="63503" cy="61918"/>
            </a:xfrm>
            <a:custGeom>
              <a:avLst/>
              <a:gdLst/>
              <a:ahLst/>
              <a:cxnLst>
                <a:cxn ang="0">
                  <a:pos x="156" y="63"/>
                </a:cxn>
                <a:cxn ang="0">
                  <a:pos x="148" y="41"/>
                </a:cxn>
                <a:cxn ang="0">
                  <a:pos x="135" y="23"/>
                </a:cxn>
                <a:cxn ang="0">
                  <a:pos x="117" y="9"/>
                </a:cxn>
                <a:cxn ang="0">
                  <a:pos x="95" y="1"/>
                </a:cxn>
                <a:cxn ang="0">
                  <a:pos x="71" y="0"/>
                </a:cxn>
                <a:cxn ang="0">
                  <a:pos x="48" y="6"/>
                </a:cxn>
                <a:cxn ang="0">
                  <a:pos x="29" y="18"/>
                </a:cxn>
                <a:cxn ang="0">
                  <a:pos x="13" y="35"/>
                </a:cxn>
                <a:cxn ang="0">
                  <a:pos x="3" y="55"/>
                </a:cxn>
                <a:cxn ang="0">
                  <a:pos x="0" y="78"/>
                </a:cxn>
                <a:cxn ang="0">
                  <a:pos x="3" y="102"/>
                </a:cxn>
                <a:cxn ang="0">
                  <a:pos x="13" y="123"/>
                </a:cxn>
                <a:cxn ang="0">
                  <a:pos x="29" y="139"/>
                </a:cxn>
                <a:cxn ang="0">
                  <a:pos x="48" y="152"/>
                </a:cxn>
                <a:cxn ang="0">
                  <a:pos x="71" y="157"/>
                </a:cxn>
                <a:cxn ang="0">
                  <a:pos x="95" y="156"/>
                </a:cxn>
                <a:cxn ang="0">
                  <a:pos x="117" y="148"/>
                </a:cxn>
                <a:cxn ang="0">
                  <a:pos x="135" y="135"/>
                </a:cxn>
                <a:cxn ang="0">
                  <a:pos x="148" y="117"/>
                </a:cxn>
                <a:cxn ang="0">
                  <a:pos x="156" y="94"/>
                </a:cxn>
                <a:cxn ang="0">
                  <a:pos x="144" y="78"/>
                </a:cxn>
                <a:cxn ang="0">
                  <a:pos x="140" y="98"/>
                </a:cxn>
                <a:cxn ang="0">
                  <a:pos x="132" y="114"/>
                </a:cxn>
                <a:cxn ang="0">
                  <a:pos x="120" y="129"/>
                </a:cxn>
                <a:cxn ang="0">
                  <a:pos x="104" y="138"/>
                </a:cxn>
                <a:cxn ang="0">
                  <a:pos x="85" y="143"/>
                </a:cxn>
                <a:cxn ang="0">
                  <a:pos x="66" y="143"/>
                </a:cxn>
                <a:cxn ang="0">
                  <a:pos x="48" y="136"/>
                </a:cxn>
                <a:cxn ang="0">
                  <a:pos x="33" y="125"/>
                </a:cxn>
                <a:cxn ang="0">
                  <a:pos x="22" y="110"/>
                </a:cxn>
                <a:cxn ang="0">
                  <a:pos x="15" y="92"/>
                </a:cxn>
                <a:cxn ang="0">
                  <a:pos x="14" y="72"/>
                </a:cxn>
                <a:cxn ang="0">
                  <a:pos x="19" y="54"/>
                </a:cxn>
                <a:cxn ang="0">
                  <a:pos x="29" y="38"/>
                </a:cxn>
                <a:cxn ang="0">
                  <a:pos x="42" y="26"/>
                </a:cxn>
                <a:cxn ang="0">
                  <a:pos x="59" y="17"/>
                </a:cxn>
                <a:cxn ang="0">
                  <a:pos x="78" y="14"/>
                </a:cxn>
                <a:cxn ang="0">
                  <a:pos x="98" y="17"/>
                </a:cxn>
                <a:cxn ang="0">
                  <a:pos x="114" y="26"/>
                </a:cxn>
                <a:cxn ang="0">
                  <a:pos x="129" y="38"/>
                </a:cxn>
                <a:cxn ang="0">
                  <a:pos x="138" y="54"/>
                </a:cxn>
                <a:cxn ang="0">
                  <a:pos x="144" y="72"/>
                </a:cxn>
              </a:cxnLst>
              <a:rect l="0" t="0" r="r" b="b"/>
              <a:pathLst>
                <a:path w="158" h="157">
                  <a:moveTo>
                    <a:pt x="158" y="78"/>
                  </a:moveTo>
                  <a:lnTo>
                    <a:pt x="157" y="71"/>
                  </a:lnTo>
                  <a:lnTo>
                    <a:pt x="156" y="63"/>
                  </a:lnTo>
                  <a:lnTo>
                    <a:pt x="154" y="55"/>
                  </a:lnTo>
                  <a:lnTo>
                    <a:pt x="152" y="48"/>
                  </a:lnTo>
                  <a:lnTo>
                    <a:pt x="148" y="41"/>
                  </a:lnTo>
                  <a:lnTo>
                    <a:pt x="145" y="35"/>
                  </a:lnTo>
                  <a:lnTo>
                    <a:pt x="140" y="29"/>
                  </a:lnTo>
                  <a:lnTo>
                    <a:pt x="135" y="23"/>
                  </a:lnTo>
                  <a:lnTo>
                    <a:pt x="129" y="18"/>
                  </a:lnTo>
                  <a:lnTo>
                    <a:pt x="123" y="13"/>
                  </a:lnTo>
                  <a:lnTo>
                    <a:pt x="117" y="9"/>
                  </a:lnTo>
                  <a:lnTo>
                    <a:pt x="110" y="6"/>
                  </a:lnTo>
                  <a:lnTo>
                    <a:pt x="102" y="3"/>
                  </a:lnTo>
                  <a:lnTo>
                    <a:pt x="95" y="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1" y="0"/>
                  </a:lnTo>
                  <a:lnTo>
                    <a:pt x="63" y="1"/>
                  </a:lnTo>
                  <a:lnTo>
                    <a:pt x="55" y="3"/>
                  </a:lnTo>
                  <a:lnTo>
                    <a:pt x="48" y="6"/>
                  </a:lnTo>
                  <a:lnTo>
                    <a:pt x="41" y="9"/>
                  </a:lnTo>
                  <a:lnTo>
                    <a:pt x="35" y="13"/>
                  </a:lnTo>
                  <a:lnTo>
                    <a:pt x="29" y="18"/>
                  </a:lnTo>
                  <a:lnTo>
                    <a:pt x="23" y="23"/>
                  </a:lnTo>
                  <a:lnTo>
                    <a:pt x="18" y="29"/>
                  </a:lnTo>
                  <a:lnTo>
                    <a:pt x="13" y="35"/>
                  </a:lnTo>
                  <a:lnTo>
                    <a:pt x="10" y="41"/>
                  </a:lnTo>
                  <a:lnTo>
                    <a:pt x="6" y="48"/>
                  </a:lnTo>
                  <a:lnTo>
                    <a:pt x="3" y="55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0" y="86"/>
                  </a:lnTo>
                  <a:lnTo>
                    <a:pt x="2" y="94"/>
                  </a:lnTo>
                  <a:lnTo>
                    <a:pt x="3" y="102"/>
                  </a:lnTo>
                  <a:lnTo>
                    <a:pt x="6" y="110"/>
                  </a:lnTo>
                  <a:lnTo>
                    <a:pt x="10" y="117"/>
                  </a:lnTo>
                  <a:lnTo>
                    <a:pt x="13" y="123"/>
                  </a:lnTo>
                  <a:lnTo>
                    <a:pt x="18" y="129"/>
                  </a:lnTo>
                  <a:lnTo>
                    <a:pt x="23" y="135"/>
                  </a:lnTo>
                  <a:lnTo>
                    <a:pt x="29" y="139"/>
                  </a:lnTo>
                  <a:lnTo>
                    <a:pt x="35" y="144"/>
                  </a:lnTo>
                  <a:lnTo>
                    <a:pt x="41" y="148"/>
                  </a:lnTo>
                  <a:lnTo>
                    <a:pt x="48" y="152"/>
                  </a:lnTo>
                  <a:lnTo>
                    <a:pt x="55" y="154"/>
                  </a:lnTo>
                  <a:lnTo>
                    <a:pt x="63" y="156"/>
                  </a:lnTo>
                  <a:lnTo>
                    <a:pt x="71" y="157"/>
                  </a:lnTo>
                  <a:lnTo>
                    <a:pt x="78" y="157"/>
                  </a:lnTo>
                  <a:lnTo>
                    <a:pt x="87" y="157"/>
                  </a:lnTo>
                  <a:lnTo>
                    <a:pt x="95" y="156"/>
                  </a:lnTo>
                  <a:lnTo>
                    <a:pt x="102" y="154"/>
                  </a:lnTo>
                  <a:lnTo>
                    <a:pt x="110" y="152"/>
                  </a:lnTo>
                  <a:lnTo>
                    <a:pt x="117" y="148"/>
                  </a:lnTo>
                  <a:lnTo>
                    <a:pt x="123" y="144"/>
                  </a:lnTo>
                  <a:lnTo>
                    <a:pt x="129" y="139"/>
                  </a:lnTo>
                  <a:lnTo>
                    <a:pt x="135" y="135"/>
                  </a:lnTo>
                  <a:lnTo>
                    <a:pt x="140" y="129"/>
                  </a:lnTo>
                  <a:lnTo>
                    <a:pt x="145" y="123"/>
                  </a:lnTo>
                  <a:lnTo>
                    <a:pt x="148" y="117"/>
                  </a:lnTo>
                  <a:lnTo>
                    <a:pt x="152" y="110"/>
                  </a:lnTo>
                  <a:lnTo>
                    <a:pt x="154" y="102"/>
                  </a:lnTo>
                  <a:lnTo>
                    <a:pt x="156" y="94"/>
                  </a:lnTo>
                  <a:lnTo>
                    <a:pt x="157" y="86"/>
                  </a:lnTo>
                  <a:lnTo>
                    <a:pt x="158" y="78"/>
                  </a:lnTo>
                  <a:close/>
                  <a:moveTo>
                    <a:pt x="144" y="78"/>
                  </a:moveTo>
                  <a:lnTo>
                    <a:pt x="144" y="85"/>
                  </a:lnTo>
                  <a:lnTo>
                    <a:pt x="143" y="92"/>
                  </a:lnTo>
                  <a:lnTo>
                    <a:pt x="140" y="98"/>
                  </a:lnTo>
                  <a:lnTo>
                    <a:pt x="138" y="104"/>
                  </a:lnTo>
                  <a:lnTo>
                    <a:pt x="136" y="110"/>
                  </a:lnTo>
                  <a:lnTo>
                    <a:pt x="132" y="114"/>
                  </a:lnTo>
                  <a:lnTo>
                    <a:pt x="129" y="120"/>
                  </a:lnTo>
                  <a:lnTo>
                    <a:pt x="125" y="125"/>
                  </a:lnTo>
                  <a:lnTo>
                    <a:pt x="120" y="129"/>
                  </a:lnTo>
                  <a:lnTo>
                    <a:pt x="114" y="133"/>
                  </a:lnTo>
                  <a:lnTo>
                    <a:pt x="110" y="136"/>
                  </a:lnTo>
                  <a:lnTo>
                    <a:pt x="104" y="138"/>
                  </a:lnTo>
                  <a:lnTo>
                    <a:pt x="98" y="140"/>
                  </a:lnTo>
                  <a:lnTo>
                    <a:pt x="92" y="143"/>
                  </a:lnTo>
                  <a:lnTo>
                    <a:pt x="85" y="143"/>
                  </a:lnTo>
                  <a:lnTo>
                    <a:pt x="78" y="144"/>
                  </a:lnTo>
                  <a:lnTo>
                    <a:pt x="72" y="143"/>
                  </a:lnTo>
                  <a:lnTo>
                    <a:pt x="66" y="143"/>
                  </a:lnTo>
                  <a:lnTo>
                    <a:pt x="59" y="140"/>
                  </a:lnTo>
                  <a:lnTo>
                    <a:pt x="54" y="138"/>
                  </a:lnTo>
                  <a:lnTo>
                    <a:pt x="48" y="136"/>
                  </a:lnTo>
                  <a:lnTo>
                    <a:pt x="42" y="133"/>
                  </a:lnTo>
                  <a:lnTo>
                    <a:pt x="38" y="129"/>
                  </a:lnTo>
                  <a:lnTo>
                    <a:pt x="33" y="125"/>
                  </a:lnTo>
                  <a:lnTo>
                    <a:pt x="29" y="120"/>
                  </a:lnTo>
                  <a:lnTo>
                    <a:pt x="26" y="114"/>
                  </a:lnTo>
                  <a:lnTo>
                    <a:pt x="22" y="110"/>
                  </a:lnTo>
                  <a:lnTo>
                    <a:pt x="19" y="104"/>
                  </a:lnTo>
                  <a:lnTo>
                    <a:pt x="17" y="98"/>
                  </a:lnTo>
                  <a:lnTo>
                    <a:pt x="15" y="92"/>
                  </a:lnTo>
                  <a:lnTo>
                    <a:pt x="14" y="85"/>
                  </a:lnTo>
                  <a:lnTo>
                    <a:pt x="14" y="78"/>
                  </a:lnTo>
                  <a:lnTo>
                    <a:pt x="14" y="72"/>
                  </a:lnTo>
                  <a:lnTo>
                    <a:pt x="15" y="66"/>
                  </a:lnTo>
                  <a:lnTo>
                    <a:pt x="17" y="59"/>
                  </a:lnTo>
                  <a:lnTo>
                    <a:pt x="19" y="54"/>
                  </a:lnTo>
                  <a:lnTo>
                    <a:pt x="22" y="48"/>
                  </a:lnTo>
                  <a:lnTo>
                    <a:pt x="26" y="42"/>
                  </a:lnTo>
                  <a:lnTo>
                    <a:pt x="29" y="38"/>
                  </a:lnTo>
                  <a:lnTo>
                    <a:pt x="33" y="33"/>
                  </a:lnTo>
                  <a:lnTo>
                    <a:pt x="38" y="29"/>
                  </a:lnTo>
                  <a:lnTo>
                    <a:pt x="42" y="26"/>
                  </a:lnTo>
                  <a:lnTo>
                    <a:pt x="48" y="22"/>
                  </a:lnTo>
                  <a:lnTo>
                    <a:pt x="54" y="19"/>
                  </a:lnTo>
                  <a:lnTo>
                    <a:pt x="59" y="17"/>
                  </a:lnTo>
                  <a:lnTo>
                    <a:pt x="66" y="15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92" y="15"/>
                  </a:lnTo>
                  <a:lnTo>
                    <a:pt x="98" y="17"/>
                  </a:lnTo>
                  <a:lnTo>
                    <a:pt x="104" y="19"/>
                  </a:lnTo>
                  <a:lnTo>
                    <a:pt x="110" y="22"/>
                  </a:lnTo>
                  <a:lnTo>
                    <a:pt x="114" y="26"/>
                  </a:lnTo>
                  <a:lnTo>
                    <a:pt x="120" y="29"/>
                  </a:lnTo>
                  <a:lnTo>
                    <a:pt x="125" y="33"/>
                  </a:lnTo>
                  <a:lnTo>
                    <a:pt x="129" y="38"/>
                  </a:lnTo>
                  <a:lnTo>
                    <a:pt x="132" y="42"/>
                  </a:lnTo>
                  <a:lnTo>
                    <a:pt x="136" y="48"/>
                  </a:lnTo>
                  <a:lnTo>
                    <a:pt x="138" y="54"/>
                  </a:lnTo>
                  <a:lnTo>
                    <a:pt x="140" y="59"/>
                  </a:lnTo>
                  <a:lnTo>
                    <a:pt x="143" y="66"/>
                  </a:lnTo>
                  <a:lnTo>
                    <a:pt x="144" y="72"/>
                  </a:lnTo>
                  <a:lnTo>
                    <a:pt x="144" y="78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5" name="Freeform 217"/>
            <p:cNvSpPr>
              <a:spLocks noEditPoints="1"/>
            </p:cNvSpPr>
            <p:nvPr/>
          </p:nvSpPr>
          <p:spPr bwMode="auto">
            <a:xfrm>
              <a:off x="1290695" y="3354681"/>
              <a:ext cx="57153" cy="57155"/>
            </a:xfrm>
            <a:custGeom>
              <a:avLst/>
              <a:gdLst/>
              <a:ahLst/>
              <a:cxnLst>
                <a:cxn ang="0">
                  <a:pos x="142" y="66"/>
                </a:cxn>
                <a:cxn ang="0">
                  <a:pos x="139" y="51"/>
                </a:cxn>
                <a:cxn ang="0">
                  <a:pos x="135" y="39"/>
                </a:cxn>
                <a:cxn ang="0">
                  <a:pos x="127" y="27"/>
                </a:cxn>
                <a:cxn ang="0">
                  <a:pos x="117" y="17"/>
                </a:cxn>
                <a:cxn ang="0">
                  <a:pos x="105" y="9"/>
                </a:cxn>
                <a:cxn ang="0">
                  <a:pos x="92" y="4"/>
                </a:cxn>
                <a:cxn ang="0">
                  <a:pos x="78" y="2"/>
                </a:cxn>
                <a:cxn ang="0">
                  <a:pos x="64" y="2"/>
                </a:cxn>
                <a:cxn ang="0">
                  <a:pos x="49" y="4"/>
                </a:cxn>
                <a:cxn ang="0">
                  <a:pos x="37" y="9"/>
                </a:cxn>
                <a:cxn ang="0">
                  <a:pos x="25" y="17"/>
                </a:cxn>
                <a:cxn ang="0">
                  <a:pos x="15" y="27"/>
                </a:cxn>
                <a:cxn ang="0">
                  <a:pos x="7" y="39"/>
                </a:cxn>
                <a:cxn ang="0">
                  <a:pos x="2" y="51"/>
                </a:cxn>
                <a:cxn ang="0">
                  <a:pos x="0" y="66"/>
                </a:cxn>
                <a:cxn ang="0">
                  <a:pos x="0" y="80"/>
                </a:cxn>
                <a:cxn ang="0">
                  <a:pos x="2" y="94"/>
                </a:cxn>
                <a:cxn ang="0">
                  <a:pos x="7" y="107"/>
                </a:cxn>
                <a:cxn ang="0">
                  <a:pos x="15" y="119"/>
                </a:cxn>
                <a:cxn ang="0">
                  <a:pos x="25" y="129"/>
                </a:cxn>
                <a:cxn ang="0">
                  <a:pos x="37" y="136"/>
                </a:cxn>
                <a:cxn ang="0">
                  <a:pos x="49" y="141"/>
                </a:cxn>
                <a:cxn ang="0">
                  <a:pos x="64" y="145"/>
                </a:cxn>
                <a:cxn ang="0">
                  <a:pos x="78" y="145"/>
                </a:cxn>
                <a:cxn ang="0">
                  <a:pos x="92" y="141"/>
                </a:cxn>
                <a:cxn ang="0">
                  <a:pos x="105" y="136"/>
                </a:cxn>
                <a:cxn ang="0">
                  <a:pos x="117" y="129"/>
                </a:cxn>
                <a:cxn ang="0">
                  <a:pos x="127" y="119"/>
                </a:cxn>
                <a:cxn ang="0">
                  <a:pos x="135" y="107"/>
                </a:cxn>
                <a:cxn ang="0">
                  <a:pos x="139" y="94"/>
                </a:cxn>
                <a:cxn ang="0">
                  <a:pos x="142" y="80"/>
                </a:cxn>
                <a:cxn ang="0">
                  <a:pos x="128" y="72"/>
                </a:cxn>
                <a:cxn ang="0">
                  <a:pos x="127" y="85"/>
                </a:cxn>
                <a:cxn ang="0">
                  <a:pos x="123" y="95"/>
                </a:cxn>
                <a:cxn ang="0">
                  <a:pos x="111" y="113"/>
                </a:cxn>
                <a:cxn ang="0">
                  <a:pos x="93" y="125"/>
                </a:cxn>
                <a:cxn ang="0">
                  <a:pos x="83" y="129"/>
                </a:cxn>
                <a:cxn ang="0">
                  <a:pos x="70" y="130"/>
                </a:cxn>
                <a:cxn ang="0">
                  <a:pos x="59" y="129"/>
                </a:cxn>
                <a:cxn ang="0">
                  <a:pos x="48" y="125"/>
                </a:cxn>
                <a:cxn ang="0">
                  <a:pos x="30" y="113"/>
                </a:cxn>
                <a:cxn ang="0">
                  <a:pos x="18" y="95"/>
                </a:cxn>
                <a:cxn ang="0">
                  <a:pos x="14" y="85"/>
                </a:cxn>
                <a:cxn ang="0">
                  <a:pos x="13" y="72"/>
                </a:cxn>
                <a:cxn ang="0">
                  <a:pos x="14" y="61"/>
                </a:cxn>
                <a:cxn ang="0">
                  <a:pos x="18" y="50"/>
                </a:cxn>
                <a:cxn ang="0">
                  <a:pos x="30" y="32"/>
                </a:cxn>
                <a:cxn ang="0">
                  <a:pos x="48" y="20"/>
                </a:cxn>
                <a:cxn ang="0">
                  <a:pos x="59" y="16"/>
                </a:cxn>
                <a:cxn ang="0">
                  <a:pos x="70" y="15"/>
                </a:cxn>
                <a:cxn ang="0">
                  <a:pos x="83" y="16"/>
                </a:cxn>
                <a:cxn ang="0">
                  <a:pos x="93" y="20"/>
                </a:cxn>
                <a:cxn ang="0">
                  <a:pos x="111" y="32"/>
                </a:cxn>
                <a:cxn ang="0">
                  <a:pos x="123" y="50"/>
                </a:cxn>
                <a:cxn ang="0">
                  <a:pos x="127" y="61"/>
                </a:cxn>
                <a:cxn ang="0">
                  <a:pos x="128" y="72"/>
                </a:cxn>
              </a:cxnLst>
              <a:rect l="0" t="0" r="r" b="b"/>
              <a:pathLst>
                <a:path w="142" h="145">
                  <a:moveTo>
                    <a:pt x="142" y="72"/>
                  </a:moveTo>
                  <a:lnTo>
                    <a:pt x="142" y="66"/>
                  </a:lnTo>
                  <a:lnTo>
                    <a:pt x="141" y="58"/>
                  </a:lnTo>
                  <a:lnTo>
                    <a:pt x="139" y="51"/>
                  </a:lnTo>
                  <a:lnTo>
                    <a:pt x="137" y="44"/>
                  </a:lnTo>
                  <a:lnTo>
                    <a:pt x="135" y="39"/>
                  </a:lnTo>
                  <a:lnTo>
                    <a:pt x="130" y="33"/>
                  </a:lnTo>
                  <a:lnTo>
                    <a:pt x="127" y="27"/>
                  </a:lnTo>
                  <a:lnTo>
                    <a:pt x="122" y="22"/>
                  </a:lnTo>
                  <a:lnTo>
                    <a:pt x="117" y="17"/>
                  </a:lnTo>
                  <a:lnTo>
                    <a:pt x="111" y="13"/>
                  </a:lnTo>
                  <a:lnTo>
                    <a:pt x="105" y="9"/>
                  </a:lnTo>
                  <a:lnTo>
                    <a:pt x="99" y="6"/>
                  </a:lnTo>
                  <a:lnTo>
                    <a:pt x="92" y="4"/>
                  </a:lnTo>
                  <a:lnTo>
                    <a:pt x="85" y="3"/>
                  </a:lnTo>
                  <a:lnTo>
                    <a:pt x="78" y="2"/>
                  </a:lnTo>
                  <a:lnTo>
                    <a:pt x="70" y="0"/>
                  </a:lnTo>
                  <a:lnTo>
                    <a:pt x="64" y="2"/>
                  </a:lnTo>
                  <a:lnTo>
                    <a:pt x="57" y="3"/>
                  </a:lnTo>
                  <a:lnTo>
                    <a:pt x="49" y="4"/>
                  </a:lnTo>
                  <a:lnTo>
                    <a:pt x="43" y="6"/>
                  </a:lnTo>
                  <a:lnTo>
                    <a:pt x="37" y="9"/>
                  </a:lnTo>
                  <a:lnTo>
                    <a:pt x="31" y="13"/>
                  </a:lnTo>
                  <a:lnTo>
                    <a:pt x="25" y="17"/>
                  </a:lnTo>
                  <a:lnTo>
                    <a:pt x="20" y="22"/>
                  </a:lnTo>
                  <a:lnTo>
                    <a:pt x="15" y="27"/>
                  </a:lnTo>
                  <a:lnTo>
                    <a:pt x="11" y="33"/>
                  </a:lnTo>
                  <a:lnTo>
                    <a:pt x="7" y="39"/>
                  </a:lnTo>
                  <a:lnTo>
                    <a:pt x="5" y="44"/>
                  </a:lnTo>
                  <a:lnTo>
                    <a:pt x="2" y="51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80"/>
                  </a:lnTo>
                  <a:lnTo>
                    <a:pt x="1" y="87"/>
                  </a:lnTo>
                  <a:lnTo>
                    <a:pt x="2" y="94"/>
                  </a:lnTo>
                  <a:lnTo>
                    <a:pt x="5" y="101"/>
                  </a:lnTo>
                  <a:lnTo>
                    <a:pt x="7" y="107"/>
                  </a:lnTo>
                  <a:lnTo>
                    <a:pt x="11" y="113"/>
                  </a:lnTo>
                  <a:lnTo>
                    <a:pt x="15" y="119"/>
                  </a:lnTo>
                  <a:lnTo>
                    <a:pt x="20" y="123"/>
                  </a:lnTo>
                  <a:lnTo>
                    <a:pt x="25" y="129"/>
                  </a:lnTo>
                  <a:lnTo>
                    <a:pt x="31" y="132"/>
                  </a:lnTo>
                  <a:lnTo>
                    <a:pt x="37" y="136"/>
                  </a:lnTo>
                  <a:lnTo>
                    <a:pt x="43" y="139"/>
                  </a:lnTo>
                  <a:lnTo>
                    <a:pt x="49" y="141"/>
                  </a:lnTo>
                  <a:lnTo>
                    <a:pt x="57" y="143"/>
                  </a:lnTo>
                  <a:lnTo>
                    <a:pt x="64" y="145"/>
                  </a:lnTo>
                  <a:lnTo>
                    <a:pt x="70" y="145"/>
                  </a:lnTo>
                  <a:lnTo>
                    <a:pt x="78" y="145"/>
                  </a:lnTo>
                  <a:lnTo>
                    <a:pt x="85" y="143"/>
                  </a:lnTo>
                  <a:lnTo>
                    <a:pt x="92" y="141"/>
                  </a:lnTo>
                  <a:lnTo>
                    <a:pt x="99" y="139"/>
                  </a:lnTo>
                  <a:lnTo>
                    <a:pt x="105" y="136"/>
                  </a:lnTo>
                  <a:lnTo>
                    <a:pt x="111" y="132"/>
                  </a:lnTo>
                  <a:lnTo>
                    <a:pt x="117" y="129"/>
                  </a:lnTo>
                  <a:lnTo>
                    <a:pt x="122" y="123"/>
                  </a:lnTo>
                  <a:lnTo>
                    <a:pt x="127" y="119"/>
                  </a:lnTo>
                  <a:lnTo>
                    <a:pt x="130" y="113"/>
                  </a:lnTo>
                  <a:lnTo>
                    <a:pt x="135" y="107"/>
                  </a:lnTo>
                  <a:lnTo>
                    <a:pt x="137" y="101"/>
                  </a:lnTo>
                  <a:lnTo>
                    <a:pt x="139" y="94"/>
                  </a:lnTo>
                  <a:lnTo>
                    <a:pt x="141" y="87"/>
                  </a:lnTo>
                  <a:lnTo>
                    <a:pt x="142" y="80"/>
                  </a:lnTo>
                  <a:lnTo>
                    <a:pt x="142" y="72"/>
                  </a:lnTo>
                  <a:close/>
                  <a:moveTo>
                    <a:pt x="128" y="72"/>
                  </a:moveTo>
                  <a:lnTo>
                    <a:pt x="128" y="78"/>
                  </a:lnTo>
                  <a:lnTo>
                    <a:pt x="127" y="85"/>
                  </a:lnTo>
                  <a:lnTo>
                    <a:pt x="126" y="89"/>
                  </a:lnTo>
                  <a:lnTo>
                    <a:pt x="123" y="95"/>
                  </a:lnTo>
                  <a:lnTo>
                    <a:pt x="119" y="105"/>
                  </a:lnTo>
                  <a:lnTo>
                    <a:pt x="111" y="113"/>
                  </a:lnTo>
                  <a:lnTo>
                    <a:pt x="103" y="121"/>
                  </a:lnTo>
                  <a:lnTo>
                    <a:pt x="93" y="125"/>
                  </a:lnTo>
                  <a:lnTo>
                    <a:pt x="88" y="128"/>
                  </a:lnTo>
                  <a:lnTo>
                    <a:pt x="83" y="129"/>
                  </a:lnTo>
                  <a:lnTo>
                    <a:pt x="77" y="130"/>
                  </a:lnTo>
                  <a:lnTo>
                    <a:pt x="70" y="130"/>
                  </a:lnTo>
                  <a:lnTo>
                    <a:pt x="65" y="130"/>
                  </a:lnTo>
                  <a:lnTo>
                    <a:pt x="59" y="129"/>
                  </a:lnTo>
                  <a:lnTo>
                    <a:pt x="54" y="128"/>
                  </a:lnTo>
                  <a:lnTo>
                    <a:pt x="48" y="125"/>
                  </a:lnTo>
                  <a:lnTo>
                    <a:pt x="39" y="121"/>
                  </a:lnTo>
                  <a:lnTo>
                    <a:pt x="30" y="113"/>
                  </a:lnTo>
                  <a:lnTo>
                    <a:pt x="23" y="105"/>
                  </a:lnTo>
                  <a:lnTo>
                    <a:pt x="18" y="95"/>
                  </a:lnTo>
                  <a:lnTo>
                    <a:pt x="16" y="89"/>
                  </a:lnTo>
                  <a:lnTo>
                    <a:pt x="14" y="85"/>
                  </a:lnTo>
                  <a:lnTo>
                    <a:pt x="14" y="78"/>
                  </a:lnTo>
                  <a:lnTo>
                    <a:pt x="13" y="72"/>
                  </a:lnTo>
                  <a:lnTo>
                    <a:pt x="14" y="67"/>
                  </a:lnTo>
                  <a:lnTo>
                    <a:pt x="14" y="61"/>
                  </a:lnTo>
                  <a:lnTo>
                    <a:pt x="16" y="56"/>
                  </a:lnTo>
                  <a:lnTo>
                    <a:pt x="18" y="50"/>
                  </a:lnTo>
                  <a:lnTo>
                    <a:pt x="23" y="41"/>
                  </a:lnTo>
                  <a:lnTo>
                    <a:pt x="30" y="32"/>
                  </a:lnTo>
                  <a:lnTo>
                    <a:pt x="39" y="25"/>
                  </a:lnTo>
                  <a:lnTo>
                    <a:pt x="48" y="20"/>
                  </a:lnTo>
                  <a:lnTo>
                    <a:pt x="54" y="17"/>
                  </a:lnTo>
                  <a:lnTo>
                    <a:pt x="59" y="16"/>
                  </a:lnTo>
                  <a:lnTo>
                    <a:pt x="65" y="15"/>
                  </a:lnTo>
                  <a:lnTo>
                    <a:pt x="70" y="15"/>
                  </a:lnTo>
                  <a:lnTo>
                    <a:pt x="77" y="15"/>
                  </a:lnTo>
                  <a:lnTo>
                    <a:pt x="83" y="16"/>
                  </a:lnTo>
                  <a:lnTo>
                    <a:pt x="88" y="17"/>
                  </a:lnTo>
                  <a:lnTo>
                    <a:pt x="93" y="20"/>
                  </a:lnTo>
                  <a:lnTo>
                    <a:pt x="103" y="25"/>
                  </a:lnTo>
                  <a:lnTo>
                    <a:pt x="111" y="32"/>
                  </a:lnTo>
                  <a:lnTo>
                    <a:pt x="119" y="41"/>
                  </a:lnTo>
                  <a:lnTo>
                    <a:pt x="123" y="50"/>
                  </a:lnTo>
                  <a:lnTo>
                    <a:pt x="126" y="56"/>
                  </a:lnTo>
                  <a:lnTo>
                    <a:pt x="127" y="61"/>
                  </a:lnTo>
                  <a:lnTo>
                    <a:pt x="128" y="67"/>
                  </a:lnTo>
                  <a:lnTo>
                    <a:pt x="128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6" name="Freeform 218"/>
            <p:cNvSpPr>
              <a:spLocks noEditPoints="1"/>
            </p:cNvSpPr>
            <p:nvPr/>
          </p:nvSpPr>
          <p:spPr bwMode="auto">
            <a:xfrm>
              <a:off x="1293870" y="3357856"/>
              <a:ext cx="50802" cy="52392"/>
            </a:xfrm>
            <a:custGeom>
              <a:avLst/>
              <a:gdLst/>
              <a:ahLst/>
              <a:cxnLst>
                <a:cxn ang="0">
                  <a:pos x="130" y="58"/>
                </a:cxn>
                <a:cxn ang="0">
                  <a:pos x="126" y="45"/>
                </a:cxn>
                <a:cxn ang="0">
                  <a:pos x="122" y="34"/>
                </a:cxn>
                <a:cxn ang="0">
                  <a:pos x="115" y="24"/>
                </a:cxn>
                <a:cxn ang="0">
                  <a:pos x="106" y="15"/>
                </a:cxn>
                <a:cxn ang="0">
                  <a:pos x="96" y="8"/>
                </a:cxn>
                <a:cxn ang="0">
                  <a:pos x="84" y="3"/>
                </a:cxn>
                <a:cxn ang="0">
                  <a:pos x="71" y="0"/>
                </a:cxn>
                <a:cxn ang="0">
                  <a:pos x="58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0" y="71"/>
                </a:cxn>
                <a:cxn ang="0">
                  <a:pos x="3" y="84"/>
                </a:cxn>
                <a:cxn ang="0">
                  <a:pos x="8" y="96"/>
                </a:cxn>
                <a:cxn ang="0">
                  <a:pos x="15" y="106"/>
                </a:cxn>
                <a:cxn ang="0">
                  <a:pos x="24" y="115"/>
                </a:cxn>
                <a:cxn ang="0">
                  <a:pos x="34" y="122"/>
                </a:cxn>
                <a:cxn ang="0">
                  <a:pos x="45" y="126"/>
                </a:cxn>
                <a:cxn ang="0">
                  <a:pos x="58" y="129"/>
                </a:cxn>
                <a:cxn ang="0">
                  <a:pos x="71" y="129"/>
                </a:cxn>
                <a:cxn ang="0">
                  <a:pos x="84" y="126"/>
                </a:cxn>
                <a:cxn ang="0">
                  <a:pos x="96" y="122"/>
                </a:cxn>
                <a:cxn ang="0">
                  <a:pos x="106" y="115"/>
                </a:cxn>
                <a:cxn ang="0">
                  <a:pos x="115" y="106"/>
                </a:cxn>
                <a:cxn ang="0">
                  <a:pos x="122" y="96"/>
                </a:cxn>
                <a:cxn ang="0">
                  <a:pos x="126" y="84"/>
                </a:cxn>
                <a:cxn ang="0">
                  <a:pos x="130" y="71"/>
                </a:cxn>
                <a:cxn ang="0">
                  <a:pos x="115" y="64"/>
                </a:cxn>
                <a:cxn ang="0">
                  <a:pos x="112" y="85"/>
                </a:cxn>
                <a:cxn ang="0">
                  <a:pos x="100" y="100"/>
                </a:cxn>
                <a:cxn ang="0">
                  <a:pos x="85" y="111"/>
                </a:cxn>
                <a:cxn ang="0">
                  <a:pos x="64" y="115"/>
                </a:cxn>
                <a:cxn ang="0">
                  <a:pos x="45" y="111"/>
                </a:cxn>
                <a:cxn ang="0">
                  <a:pos x="30" y="100"/>
                </a:cxn>
                <a:cxn ang="0">
                  <a:pos x="18" y="85"/>
                </a:cxn>
                <a:cxn ang="0">
                  <a:pos x="15" y="64"/>
                </a:cxn>
                <a:cxn ang="0">
                  <a:pos x="18" y="45"/>
                </a:cxn>
                <a:cxn ang="0">
                  <a:pos x="30" y="30"/>
                </a:cxn>
                <a:cxn ang="0">
                  <a:pos x="45" y="18"/>
                </a:cxn>
                <a:cxn ang="0">
                  <a:pos x="64" y="15"/>
                </a:cxn>
                <a:cxn ang="0">
                  <a:pos x="85" y="18"/>
                </a:cxn>
                <a:cxn ang="0">
                  <a:pos x="100" y="30"/>
                </a:cxn>
                <a:cxn ang="0">
                  <a:pos x="112" y="45"/>
                </a:cxn>
                <a:cxn ang="0">
                  <a:pos x="115" y="64"/>
                </a:cxn>
              </a:cxnLst>
              <a:rect l="0" t="0" r="r" b="b"/>
              <a:pathLst>
                <a:path w="130" h="130">
                  <a:moveTo>
                    <a:pt x="130" y="64"/>
                  </a:moveTo>
                  <a:lnTo>
                    <a:pt x="130" y="58"/>
                  </a:lnTo>
                  <a:lnTo>
                    <a:pt x="129" y="52"/>
                  </a:lnTo>
                  <a:lnTo>
                    <a:pt x="126" y="45"/>
                  </a:lnTo>
                  <a:lnTo>
                    <a:pt x="124" y="40"/>
                  </a:lnTo>
                  <a:lnTo>
                    <a:pt x="122" y="34"/>
                  </a:lnTo>
                  <a:lnTo>
                    <a:pt x="118" y="28"/>
                  </a:lnTo>
                  <a:lnTo>
                    <a:pt x="115" y="24"/>
                  </a:lnTo>
                  <a:lnTo>
                    <a:pt x="111" y="19"/>
                  </a:lnTo>
                  <a:lnTo>
                    <a:pt x="106" y="15"/>
                  </a:lnTo>
                  <a:lnTo>
                    <a:pt x="102" y="12"/>
                  </a:lnTo>
                  <a:lnTo>
                    <a:pt x="96" y="8"/>
                  </a:lnTo>
                  <a:lnTo>
                    <a:pt x="90" y="5"/>
                  </a:lnTo>
                  <a:lnTo>
                    <a:pt x="84" y="3"/>
                  </a:lnTo>
                  <a:lnTo>
                    <a:pt x="78" y="1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40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2" y="28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3" y="45"/>
                  </a:lnTo>
                  <a:lnTo>
                    <a:pt x="1" y="52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90"/>
                  </a:lnTo>
                  <a:lnTo>
                    <a:pt x="8" y="96"/>
                  </a:lnTo>
                  <a:lnTo>
                    <a:pt x="12" y="100"/>
                  </a:lnTo>
                  <a:lnTo>
                    <a:pt x="15" y="106"/>
                  </a:lnTo>
                  <a:lnTo>
                    <a:pt x="19" y="111"/>
                  </a:lnTo>
                  <a:lnTo>
                    <a:pt x="24" y="115"/>
                  </a:lnTo>
                  <a:lnTo>
                    <a:pt x="28" y="119"/>
                  </a:lnTo>
                  <a:lnTo>
                    <a:pt x="34" y="122"/>
                  </a:lnTo>
                  <a:lnTo>
                    <a:pt x="40" y="124"/>
                  </a:lnTo>
                  <a:lnTo>
                    <a:pt x="45" y="126"/>
                  </a:lnTo>
                  <a:lnTo>
                    <a:pt x="52" y="129"/>
                  </a:lnTo>
                  <a:lnTo>
                    <a:pt x="58" y="129"/>
                  </a:lnTo>
                  <a:lnTo>
                    <a:pt x="64" y="130"/>
                  </a:lnTo>
                  <a:lnTo>
                    <a:pt x="71" y="129"/>
                  </a:lnTo>
                  <a:lnTo>
                    <a:pt x="78" y="129"/>
                  </a:lnTo>
                  <a:lnTo>
                    <a:pt x="84" y="126"/>
                  </a:lnTo>
                  <a:lnTo>
                    <a:pt x="90" y="124"/>
                  </a:lnTo>
                  <a:lnTo>
                    <a:pt x="96" y="122"/>
                  </a:lnTo>
                  <a:lnTo>
                    <a:pt x="102" y="119"/>
                  </a:lnTo>
                  <a:lnTo>
                    <a:pt x="106" y="115"/>
                  </a:lnTo>
                  <a:lnTo>
                    <a:pt x="111" y="111"/>
                  </a:lnTo>
                  <a:lnTo>
                    <a:pt x="115" y="106"/>
                  </a:lnTo>
                  <a:lnTo>
                    <a:pt x="118" y="100"/>
                  </a:lnTo>
                  <a:lnTo>
                    <a:pt x="122" y="96"/>
                  </a:lnTo>
                  <a:lnTo>
                    <a:pt x="124" y="90"/>
                  </a:lnTo>
                  <a:lnTo>
                    <a:pt x="126" y="84"/>
                  </a:lnTo>
                  <a:lnTo>
                    <a:pt x="129" y="78"/>
                  </a:lnTo>
                  <a:lnTo>
                    <a:pt x="130" y="71"/>
                  </a:lnTo>
                  <a:lnTo>
                    <a:pt x="130" y="64"/>
                  </a:lnTo>
                  <a:close/>
                  <a:moveTo>
                    <a:pt x="115" y="64"/>
                  </a:moveTo>
                  <a:lnTo>
                    <a:pt x="114" y="75"/>
                  </a:lnTo>
                  <a:lnTo>
                    <a:pt x="112" y="85"/>
                  </a:lnTo>
                  <a:lnTo>
                    <a:pt x="106" y="93"/>
                  </a:lnTo>
                  <a:lnTo>
                    <a:pt x="100" y="100"/>
                  </a:lnTo>
                  <a:lnTo>
                    <a:pt x="93" y="106"/>
                  </a:lnTo>
                  <a:lnTo>
                    <a:pt x="85" y="111"/>
                  </a:lnTo>
                  <a:lnTo>
                    <a:pt x="75" y="114"/>
                  </a:lnTo>
                  <a:lnTo>
                    <a:pt x="64" y="115"/>
                  </a:lnTo>
                  <a:lnTo>
                    <a:pt x="54" y="114"/>
                  </a:lnTo>
                  <a:lnTo>
                    <a:pt x="45" y="111"/>
                  </a:lnTo>
                  <a:lnTo>
                    <a:pt x="36" y="106"/>
                  </a:lnTo>
                  <a:lnTo>
                    <a:pt x="30" y="100"/>
                  </a:lnTo>
                  <a:lnTo>
                    <a:pt x="23" y="93"/>
                  </a:lnTo>
                  <a:lnTo>
                    <a:pt x="18" y="85"/>
                  </a:lnTo>
                  <a:lnTo>
                    <a:pt x="16" y="75"/>
                  </a:lnTo>
                  <a:lnTo>
                    <a:pt x="15" y="64"/>
                  </a:lnTo>
                  <a:lnTo>
                    <a:pt x="16" y="54"/>
                  </a:lnTo>
                  <a:lnTo>
                    <a:pt x="18" y="45"/>
                  </a:lnTo>
                  <a:lnTo>
                    <a:pt x="23" y="36"/>
                  </a:lnTo>
                  <a:lnTo>
                    <a:pt x="30" y="30"/>
                  </a:lnTo>
                  <a:lnTo>
                    <a:pt x="36" y="23"/>
                  </a:lnTo>
                  <a:lnTo>
                    <a:pt x="45" y="18"/>
                  </a:lnTo>
                  <a:lnTo>
                    <a:pt x="54" y="15"/>
                  </a:lnTo>
                  <a:lnTo>
                    <a:pt x="64" y="15"/>
                  </a:lnTo>
                  <a:lnTo>
                    <a:pt x="75" y="15"/>
                  </a:lnTo>
                  <a:lnTo>
                    <a:pt x="85" y="18"/>
                  </a:lnTo>
                  <a:lnTo>
                    <a:pt x="93" y="23"/>
                  </a:lnTo>
                  <a:lnTo>
                    <a:pt x="100" y="30"/>
                  </a:lnTo>
                  <a:lnTo>
                    <a:pt x="106" y="36"/>
                  </a:lnTo>
                  <a:lnTo>
                    <a:pt x="112" y="45"/>
                  </a:lnTo>
                  <a:lnTo>
                    <a:pt x="114" y="54"/>
                  </a:lnTo>
                  <a:lnTo>
                    <a:pt x="115" y="64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7" name="Freeform 219"/>
            <p:cNvSpPr>
              <a:spLocks noEditPoints="1"/>
            </p:cNvSpPr>
            <p:nvPr/>
          </p:nvSpPr>
          <p:spPr bwMode="auto">
            <a:xfrm>
              <a:off x="1297045" y="3361032"/>
              <a:ext cx="44452" cy="46042"/>
            </a:xfrm>
            <a:custGeom>
              <a:avLst/>
              <a:gdLst/>
              <a:ahLst/>
              <a:cxnLst>
                <a:cxn ang="0">
                  <a:pos x="115" y="52"/>
                </a:cxn>
                <a:cxn ang="0">
                  <a:pos x="113" y="41"/>
                </a:cxn>
                <a:cxn ang="0">
                  <a:pos x="106" y="26"/>
                </a:cxn>
                <a:cxn ang="0">
                  <a:pos x="90" y="10"/>
                </a:cxn>
                <a:cxn ang="0">
                  <a:pos x="75" y="2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41" y="2"/>
                </a:cxn>
                <a:cxn ang="0">
                  <a:pos x="26" y="10"/>
                </a:cxn>
                <a:cxn ang="0">
                  <a:pos x="10" y="26"/>
                </a:cxn>
                <a:cxn ang="0">
                  <a:pos x="3" y="41"/>
                </a:cxn>
                <a:cxn ang="0">
                  <a:pos x="1" y="52"/>
                </a:cxn>
                <a:cxn ang="0">
                  <a:pos x="1" y="63"/>
                </a:cxn>
                <a:cxn ang="0">
                  <a:pos x="3" y="74"/>
                </a:cxn>
                <a:cxn ang="0">
                  <a:pos x="10" y="90"/>
                </a:cxn>
                <a:cxn ang="0">
                  <a:pos x="26" y="106"/>
                </a:cxn>
                <a:cxn ang="0">
                  <a:pos x="41" y="113"/>
                </a:cxn>
                <a:cxn ang="0">
                  <a:pos x="52" y="115"/>
                </a:cxn>
                <a:cxn ang="0">
                  <a:pos x="64" y="115"/>
                </a:cxn>
                <a:cxn ang="0">
                  <a:pos x="75" y="113"/>
                </a:cxn>
                <a:cxn ang="0">
                  <a:pos x="90" y="106"/>
                </a:cxn>
                <a:cxn ang="0">
                  <a:pos x="106" y="90"/>
                </a:cxn>
                <a:cxn ang="0">
                  <a:pos x="113" y="74"/>
                </a:cxn>
                <a:cxn ang="0">
                  <a:pos x="115" y="63"/>
                </a:cxn>
                <a:cxn ang="0">
                  <a:pos x="101" y="57"/>
                </a:cxn>
                <a:cxn ang="0">
                  <a:pos x="98" y="74"/>
                </a:cxn>
                <a:cxn ang="0">
                  <a:pos x="88" y="88"/>
                </a:cxn>
                <a:cxn ang="0">
                  <a:pos x="74" y="98"/>
                </a:cxn>
                <a:cxn ang="0">
                  <a:pos x="57" y="101"/>
                </a:cxn>
                <a:cxn ang="0">
                  <a:pos x="41" y="98"/>
                </a:cxn>
                <a:cxn ang="0">
                  <a:pos x="27" y="88"/>
                </a:cxn>
                <a:cxn ang="0">
                  <a:pos x="18" y="74"/>
                </a:cxn>
                <a:cxn ang="0">
                  <a:pos x="15" y="57"/>
                </a:cxn>
                <a:cxn ang="0">
                  <a:pos x="18" y="41"/>
                </a:cxn>
                <a:cxn ang="0">
                  <a:pos x="27" y="27"/>
                </a:cxn>
                <a:cxn ang="0">
                  <a:pos x="41" y="18"/>
                </a:cxn>
                <a:cxn ang="0">
                  <a:pos x="57" y="15"/>
                </a:cxn>
                <a:cxn ang="0">
                  <a:pos x="74" y="18"/>
                </a:cxn>
                <a:cxn ang="0">
                  <a:pos x="88" y="27"/>
                </a:cxn>
                <a:cxn ang="0">
                  <a:pos x="98" y="41"/>
                </a:cxn>
                <a:cxn ang="0">
                  <a:pos x="101" y="57"/>
                </a:cxn>
              </a:cxnLst>
              <a:rect l="0" t="0" r="r" b="b"/>
              <a:pathLst>
                <a:path w="115" h="115">
                  <a:moveTo>
                    <a:pt x="115" y="57"/>
                  </a:moveTo>
                  <a:lnTo>
                    <a:pt x="115" y="52"/>
                  </a:lnTo>
                  <a:lnTo>
                    <a:pt x="114" y="46"/>
                  </a:lnTo>
                  <a:lnTo>
                    <a:pt x="113" y="41"/>
                  </a:lnTo>
                  <a:lnTo>
                    <a:pt x="110" y="35"/>
                  </a:lnTo>
                  <a:lnTo>
                    <a:pt x="106" y="26"/>
                  </a:lnTo>
                  <a:lnTo>
                    <a:pt x="98" y="17"/>
                  </a:lnTo>
                  <a:lnTo>
                    <a:pt x="90" y="10"/>
                  </a:lnTo>
                  <a:lnTo>
                    <a:pt x="80" y="5"/>
                  </a:lnTo>
                  <a:lnTo>
                    <a:pt x="75" y="2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6" y="1"/>
                  </a:lnTo>
                  <a:lnTo>
                    <a:pt x="41" y="2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1" y="46"/>
                  </a:lnTo>
                  <a:lnTo>
                    <a:pt x="1" y="52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1" y="70"/>
                  </a:lnTo>
                  <a:lnTo>
                    <a:pt x="3" y="74"/>
                  </a:lnTo>
                  <a:lnTo>
                    <a:pt x="5" y="80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6" y="106"/>
                  </a:lnTo>
                  <a:lnTo>
                    <a:pt x="35" y="110"/>
                  </a:lnTo>
                  <a:lnTo>
                    <a:pt x="41" y="113"/>
                  </a:lnTo>
                  <a:lnTo>
                    <a:pt x="46" y="114"/>
                  </a:lnTo>
                  <a:lnTo>
                    <a:pt x="52" y="115"/>
                  </a:lnTo>
                  <a:lnTo>
                    <a:pt x="57" y="115"/>
                  </a:lnTo>
                  <a:lnTo>
                    <a:pt x="64" y="115"/>
                  </a:lnTo>
                  <a:lnTo>
                    <a:pt x="70" y="114"/>
                  </a:lnTo>
                  <a:lnTo>
                    <a:pt x="75" y="113"/>
                  </a:lnTo>
                  <a:lnTo>
                    <a:pt x="80" y="110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0" y="80"/>
                  </a:lnTo>
                  <a:lnTo>
                    <a:pt x="113" y="74"/>
                  </a:lnTo>
                  <a:lnTo>
                    <a:pt x="114" y="70"/>
                  </a:lnTo>
                  <a:lnTo>
                    <a:pt x="115" y="63"/>
                  </a:lnTo>
                  <a:lnTo>
                    <a:pt x="115" y="57"/>
                  </a:lnTo>
                  <a:close/>
                  <a:moveTo>
                    <a:pt x="101" y="57"/>
                  </a:moveTo>
                  <a:lnTo>
                    <a:pt x="100" y="66"/>
                  </a:lnTo>
                  <a:lnTo>
                    <a:pt x="98" y="74"/>
                  </a:lnTo>
                  <a:lnTo>
                    <a:pt x="93" y="82"/>
                  </a:lnTo>
                  <a:lnTo>
                    <a:pt x="88" y="88"/>
                  </a:lnTo>
                  <a:lnTo>
                    <a:pt x="82" y="93"/>
                  </a:lnTo>
                  <a:lnTo>
                    <a:pt x="74" y="98"/>
                  </a:lnTo>
                  <a:lnTo>
                    <a:pt x="66" y="100"/>
                  </a:lnTo>
                  <a:lnTo>
                    <a:pt x="57" y="101"/>
                  </a:lnTo>
                  <a:lnTo>
                    <a:pt x="50" y="100"/>
                  </a:lnTo>
                  <a:lnTo>
                    <a:pt x="41" y="98"/>
                  </a:lnTo>
                  <a:lnTo>
                    <a:pt x="34" y="93"/>
                  </a:lnTo>
                  <a:lnTo>
                    <a:pt x="27" y="88"/>
                  </a:lnTo>
                  <a:lnTo>
                    <a:pt x="23" y="82"/>
                  </a:lnTo>
                  <a:lnTo>
                    <a:pt x="18" y="74"/>
                  </a:lnTo>
                  <a:lnTo>
                    <a:pt x="16" y="66"/>
                  </a:lnTo>
                  <a:lnTo>
                    <a:pt x="15" y="57"/>
                  </a:lnTo>
                  <a:lnTo>
                    <a:pt x="16" y="50"/>
                  </a:lnTo>
                  <a:lnTo>
                    <a:pt x="18" y="41"/>
                  </a:lnTo>
                  <a:lnTo>
                    <a:pt x="23" y="34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1" y="18"/>
                  </a:lnTo>
                  <a:lnTo>
                    <a:pt x="50" y="16"/>
                  </a:lnTo>
                  <a:lnTo>
                    <a:pt x="57" y="15"/>
                  </a:lnTo>
                  <a:lnTo>
                    <a:pt x="66" y="16"/>
                  </a:lnTo>
                  <a:lnTo>
                    <a:pt x="74" y="18"/>
                  </a:lnTo>
                  <a:lnTo>
                    <a:pt x="82" y="21"/>
                  </a:lnTo>
                  <a:lnTo>
                    <a:pt x="88" y="27"/>
                  </a:lnTo>
                  <a:lnTo>
                    <a:pt x="93" y="34"/>
                  </a:lnTo>
                  <a:lnTo>
                    <a:pt x="98" y="41"/>
                  </a:lnTo>
                  <a:lnTo>
                    <a:pt x="100" y="50"/>
                  </a:lnTo>
                  <a:lnTo>
                    <a:pt x="101" y="57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8" name="Freeform 220"/>
            <p:cNvSpPr>
              <a:spLocks noEditPoints="1"/>
            </p:cNvSpPr>
            <p:nvPr/>
          </p:nvSpPr>
          <p:spPr bwMode="auto">
            <a:xfrm>
              <a:off x="1300220" y="3364207"/>
              <a:ext cx="39689" cy="39691"/>
            </a:xfrm>
            <a:custGeom>
              <a:avLst/>
              <a:gdLst/>
              <a:ahLst/>
              <a:cxnLst>
                <a:cxn ang="0">
                  <a:pos x="99" y="39"/>
                </a:cxn>
                <a:cxn ang="0">
                  <a:pos x="91" y="21"/>
                </a:cxn>
                <a:cxn ang="0">
                  <a:pos x="78" y="8"/>
                </a:cxn>
                <a:cxn ang="0">
                  <a:pos x="60" y="0"/>
                </a:cxn>
                <a:cxn ang="0">
                  <a:pos x="39" y="0"/>
                </a:cxn>
                <a:cxn ang="0">
                  <a:pos x="21" y="8"/>
                </a:cxn>
                <a:cxn ang="0">
                  <a:pos x="8" y="21"/>
                </a:cxn>
                <a:cxn ang="0">
                  <a:pos x="1" y="39"/>
                </a:cxn>
                <a:cxn ang="0">
                  <a:pos x="1" y="60"/>
                </a:cxn>
                <a:cxn ang="0">
                  <a:pos x="8" y="78"/>
                </a:cxn>
                <a:cxn ang="0">
                  <a:pos x="21" y="91"/>
                </a:cxn>
                <a:cxn ang="0">
                  <a:pos x="39" y="99"/>
                </a:cxn>
                <a:cxn ang="0">
                  <a:pos x="60" y="99"/>
                </a:cxn>
                <a:cxn ang="0">
                  <a:pos x="78" y="91"/>
                </a:cxn>
                <a:cxn ang="0">
                  <a:pos x="91" y="78"/>
                </a:cxn>
                <a:cxn ang="0">
                  <a:pos x="99" y="60"/>
                </a:cxn>
                <a:cxn ang="0">
                  <a:pos x="85" y="49"/>
                </a:cxn>
                <a:cxn ang="0">
                  <a:pos x="83" y="64"/>
                </a:cxn>
                <a:cxn ang="0">
                  <a:pos x="75" y="75"/>
                </a:cxn>
                <a:cxn ang="0">
                  <a:pos x="64" y="83"/>
                </a:cxn>
                <a:cxn ang="0">
                  <a:pos x="49" y="85"/>
                </a:cxn>
                <a:cxn ang="0">
                  <a:pos x="36" y="83"/>
                </a:cxn>
                <a:cxn ang="0">
                  <a:pos x="25" y="75"/>
                </a:cxn>
                <a:cxn ang="0">
                  <a:pos x="17" y="64"/>
                </a:cxn>
                <a:cxn ang="0">
                  <a:pos x="13" y="49"/>
                </a:cxn>
                <a:cxn ang="0">
                  <a:pos x="17" y="36"/>
                </a:cxn>
                <a:cxn ang="0">
                  <a:pos x="25" y="25"/>
                </a:cxn>
                <a:cxn ang="0">
                  <a:pos x="36" y="17"/>
                </a:cxn>
                <a:cxn ang="0">
                  <a:pos x="49" y="13"/>
                </a:cxn>
                <a:cxn ang="0">
                  <a:pos x="64" y="17"/>
                </a:cxn>
                <a:cxn ang="0">
                  <a:pos x="75" y="25"/>
                </a:cxn>
                <a:cxn ang="0">
                  <a:pos x="83" y="36"/>
                </a:cxn>
                <a:cxn ang="0">
                  <a:pos x="85" y="49"/>
                </a:cxn>
              </a:cxnLst>
              <a:rect l="0" t="0" r="r" b="b"/>
              <a:pathLst>
                <a:path w="100" h="100">
                  <a:moveTo>
                    <a:pt x="100" y="49"/>
                  </a:moveTo>
                  <a:lnTo>
                    <a:pt x="99" y="39"/>
                  </a:lnTo>
                  <a:lnTo>
                    <a:pt x="97" y="30"/>
                  </a:lnTo>
                  <a:lnTo>
                    <a:pt x="91" y="21"/>
                  </a:lnTo>
                  <a:lnTo>
                    <a:pt x="85" y="15"/>
                  </a:lnTo>
                  <a:lnTo>
                    <a:pt x="78" y="8"/>
                  </a:lnTo>
                  <a:lnTo>
                    <a:pt x="70" y="3"/>
                  </a:lnTo>
                  <a:lnTo>
                    <a:pt x="60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0" y="3"/>
                  </a:lnTo>
                  <a:lnTo>
                    <a:pt x="21" y="8"/>
                  </a:lnTo>
                  <a:lnTo>
                    <a:pt x="15" y="15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1" y="60"/>
                  </a:lnTo>
                  <a:lnTo>
                    <a:pt x="3" y="70"/>
                  </a:lnTo>
                  <a:lnTo>
                    <a:pt x="8" y="78"/>
                  </a:lnTo>
                  <a:lnTo>
                    <a:pt x="15" y="85"/>
                  </a:lnTo>
                  <a:lnTo>
                    <a:pt x="21" y="91"/>
                  </a:lnTo>
                  <a:lnTo>
                    <a:pt x="30" y="96"/>
                  </a:lnTo>
                  <a:lnTo>
                    <a:pt x="39" y="99"/>
                  </a:lnTo>
                  <a:lnTo>
                    <a:pt x="49" y="100"/>
                  </a:lnTo>
                  <a:lnTo>
                    <a:pt x="60" y="99"/>
                  </a:lnTo>
                  <a:lnTo>
                    <a:pt x="70" y="96"/>
                  </a:lnTo>
                  <a:lnTo>
                    <a:pt x="78" y="91"/>
                  </a:lnTo>
                  <a:lnTo>
                    <a:pt x="85" y="85"/>
                  </a:lnTo>
                  <a:lnTo>
                    <a:pt x="91" y="78"/>
                  </a:lnTo>
                  <a:lnTo>
                    <a:pt x="97" y="70"/>
                  </a:lnTo>
                  <a:lnTo>
                    <a:pt x="99" y="60"/>
                  </a:lnTo>
                  <a:lnTo>
                    <a:pt x="100" y="49"/>
                  </a:lnTo>
                  <a:close/>
                  <a:moveTo>
                    <a:pt x="85" y="49"/>
                  </a:moveTo>
                  <a:lnTo>
                    <a:pt x="85" y="57"/>
                  </a:lnTo>
                  <a:lnTo>
                    <a:pt x="83" y="64"/>
                  </a:lnTo>
                  <a:lnTo>
                    <a:pt x="80" y="70"/>
                  </a:lnTo>
                  <a:lnTo>
                    <a:pt x="75" y="75"/>
                  </a:lnTo>
                  <a:lnTo>
                    <a:pt x="70" y="80"/>
                  </a:lnTo>
                  <a:lnTo>
                    <a:pt x="64" y="83"/>
                  </a:lnTo>
                  <a:lnTo>
                    <a:pt x="57" y="85"/>
                  </a:lnTo>
                  <a:lnTo>
                    <a:pt x="49" y="85"/>
                  </a:lnTo>
                  <a:lnTo>
                    <a:pt x="43" y="85"/>
                  </a:lnTo>
                  <a:lnTo>
                    <a:pt x="36" y="83"/>
                  </a:lnTo>
                  <a:lnTo>
                    <a:pt x="30" y="80"/>
                  </a:lnTo>
                  <a:lnTo>
                    <a:pt x="25" y="75"/>
                  </a:lnTo>
                  <a:lnTo>
                    <a:pt x="20" y="70"/>
                  </a:lnTo>
                  <a:lnTo>
                    <a:pt x="17" y="64"/>
                  </a:lnTo>
                  <a:lnTo>
                    <a:pt x="15" y="57"/>
                  </a:lnTo>
                  <a:lnTo>
                    <a:pt x="13" y="49"/>
                  </a:lnTo>
                  <a:lnTo>
                    <a:pt x="15" y="43"/>
                  </a:lnTo>
                  <a:lnTo>
                    <a:pt x="17" y="36"/>
                  </a:lnTo>
                  <a:lnTo>
                    <a:pt x="20" y="29"/>
                  </a:lnTo>
                  <a:lnTo>
                    <a:pt x="25" y="25"/>
                  </a:lnTo>
                  <a:lnTo>
                    <a:pt x="30" y="20"/>
                  </a:lnTo>
                  <a:lnTo>
                    <a:pt x="36" y="17"/>
                  </a:lnTo>
                  <a:lnTo>
                    <a:pt x="43" y="15"/>
                  </a:lnTo>
                  <a:lnTo>
                    <a:pt x="49" y="13"/>
                  </a:lnTo>
                  <a:lnTo>
                    <a:pt x="57" y="15"/>
                  </a:lnTo>
                  <a:lnTo>
                    <a:pt x="64" y="17"/>
                  </a:lnTo>
                  <a:lnTo>
                    <a:pt x="70" y="20"/>
                  </a:lnTo>
                  <a:lnTo>
                    <a:pt x="75" y="25"/>
                  </a:lnTo>
                  <a:lnTo>
                    <a:pt x="80" y="29"/>
                  </a:lnTo>
                  <a:lnTo>
                    <a:pt x="83" y="36"/>
                  </a:lnTo>
                  <a:lnTo>
                    <a:pt x="85" y="43"/>
                  </a:lnTo>
                  <a:lnTo>
                    <a:pt x="85" y="4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9" name="Freeform 221"/>
            <p:cNvSpPr>
              <a:spLocks noEditPoints="1"/>
            </p:cNvSpPr>
            <p:nvPr/>
          </p:nvSpPr>
          <p:spPr bwMode="auto">
            <a:xfrm>
              <a:off x="1301808" y="3367382"/>
              <a:ext cx="34927" cy="33340"/>
            </a:xfrm>
            <a:custGeom>
              <a:avLst/>
              <a:gdLst/>
              <a:ahLst/>
              <a:cxnLst>
                <a:cxn ang="0">
                  <a:pos x="85" y="35"/>
                </a:cxn>
                <a:cxn ang="0">
                  <a:pos x="78" y="19"/>
                </a:cxn>
                <a:cxn ang="0">
                  <a:pos x="67" y="6"/>
                </a:cxn>
                <a:cxn ang="0">
                  <a:pos x="51" y="1"/>
                </a:cxn>
                <a:cxn ang="0">
                  <a:pos x="35" y="1"/>
                </a:cxn>
                <a:cxn ang="0">
                  <a:pos x="19" y="6"/>
                </a:cxn>
                <a:cxn ang="0">
                  <a:pos x="8" y="19"/>
                </a:cxn>
                <a:cxn ang="0">
                  <a:pos x="1" y="35"/>
                </a:cxn>
                <a:cxn ang="0">
                  <a:pos x="1" y="51"/>
                </a:cxn>
                <a:cxn ang="0">
                  <a:pos x="8" y="67"/>
                </a:cxn>
                <a:cxn ang="0">
                  <a:pos x="19" y="78"/>
                </a:cxn>
                <a:cxn ang="0">
                  <a:pos x="35" y="85"/>
                </a:cxn>
                <a:cxn ang="0">
                  <a:pos x="51" y="85"/>
                </a:cxn>
                <a:cxn ang="0">
                  <a:pos x="67" y="78"/>
                </a:cxn>
                <a:cxn ang="0">
                  <a:pos x="78" y="67"/>
                </a:cxn>
                <a:cxn ang="0">
                  <a:pos x="85" y="51"/>
                </a:cxn>
                <a:cxn ang="0">
                  <a:pos x="72" y="42"/>
                </a:cxn>
                <a:cxn ang="0">
                  <a:pos x="69" y="54"/>
                </a:cxn>
                <a:cxn ang="0">
                  <a:pos x="63" y="63"/>
                </a:cxn>
                <a:cxn ang="0">
                  <a:pos x="54" y="69"/>
                </a:cxn>
                <a:cxn ang="0">
                  <a:pos x="42" y="72"/>
                </a:cxn>
                <a:cxn ang="0">
                  <a:pos x="31" y="69"/>
                </a:cxn>
                <a:cxn ang="0">
                  <a:pos x="22" y="63"/>
                </a:cxn>
                <a:cxn ang="0">
                  <a:pos x="17" y="54"/>
                </a:cxn>
                <a:cxn ang="0">
                  <a:pos x="14" y="42"/>
                </a:cxn>
                <a:cxn ang="0">
                  <a:pos x="17" y="31"/>
                </a:cxn>
                <a:cxn ang="0">
                  <a:pos x="22" y="22"/>
                </a:cxn>
                <a:cxn ang="0">
                  <a:pos x="31" y="17"/>
                </a:cxn>
                <a:cxn ang="0">
                  <a:pos x="42" y="14"/>
                </a:cxn>
                <a:cxn ang="0">
                  <a:pos x="54" y="17"/>
                </a:cxn>
                <a:cxn ang="0">
                  <a:pos x="63" y="22"/>
                </a:cxn>
                <a:cxn ang="0">
                  <a:pos x="69" y="31"/>
                </a:cxn>
                <a:cxn ang="0">
                  <a:pos x="72" y="42"/>
                </a:cxn>
              </a:cxnLst>
              <a:rect l="0" t="0" r="r" b="b"/>
              <a:pathLst>
                <a:path w="86" h="86">
                  <a:moveTo>
                    <a:pt x="86" y="42"/>
                  </a:moveTo>
                  <a:lnTo>
                    <a:pt x="85" y="35"/>
                  </a:lnTo>
                  <a:lnTo>
                    <a:pt x="83" y="26"/>
                  </a:lnTo>
                  <a:lnTo>
                    <a:pt x="78" y="19"/>
                  </a:lnTo>
                  <a:lnTo>
                    <a:pt x="73" y="12"/>
                  </a:lnTo>
                  <a:lnTo>
                    <a:pt x="67" y="6"/>
                  </a:lnTo>
                  <a:lnTo>
                    <a:pt x="59" y="3"/>
                  </a:lnTo>
                  <a:lnTo>
                    <a:pt x="51" y="1"/>
                  </a:lnTo>
                  <a:lnTo>
                    <a:pt x="42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5"/>
                  </a:lnTo>
                  <a:lnTo>
                    <a:pt x="0" y="42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7"/>
                  </a:lnTo>
                  <a:lnTo>
                    <a:pt x="12" y="73"/>
                  </a:lnTo>
                  <a:lnTo>
                    <a:pt x="19" y="78"/>
                  </a:lnTo>
                  <a:lnTo>
                    <a:pt x="26" y="83"/>
                  </a:lnTo>
                  <a:lnTo>
                    <a:pt x="35" y="85"/>
                  </a:lnTo>
                  <a:lnTo>
                    <a:pt x="42" y="86"/>
                  </a:lnTo>
                  <a:lnTo>
                    <a:pt x="51" y="85"/>
                  </a:lnTo>
                  <a:lnTo>
                    <a:pt x="59" y="83"/>
                  </a:lnTo>
                  <a:lnTo>
                    <a:pt x="67" y="78"/>
                  </a:lnTo>
                  <a:lnTo>
                    <a:pt x="73" y="73"/>
                  </a:lnTo>
                  <a:lnTo>
                    <a:pt x="78" y="67"/>
                  </a:lnTo>
                  <a:lnTo>
                    <a:pt x="83" y="59"/>
                  </a:lnTo>
                  <a:lnTo>
                    <a:pt x="85" y="51"/>
                  </a:lnTo>
                  <a:lnTo>
                    <a:pt x="86" y="42"/>
                  </a:lnTo>
                  <a:close/>
                  <a:moveTo>
                    <a:pt x="72" y="42"/>
                  </a:moveTo>
                  <a:lnTo>
                    <a:pt x="71" y="48"/>
                  </a:lnTo>
                  <a:lnTo>
                    <a:pt x="69" y="54"/>
                  </a:lnTo>
                  <a:lnTo>
                    <a:pt x="67" y="59"/>
                  </a:lnTo>
                  <a:lnTo>
                    <a:pt x="63" y="63"/>
                  </a:lnTo>
                  <a:lnTo>
                    <a:pt x="59" y="66"/>
                  </a:lnTo>
                  <a:lnTo>
                    <a:pt x="54" y="69"/>
                  </a:lnTo>
                  <a:lnTo>
                    <a:pt x="49" y="71"/>
                  </a:lnTo>
                  <a:lnTo>
                    <a:pt x="42" y="72"/>
                  </a:lnTo>
                  <a:lnTo>
                    <a:pt x="37" y="71"/>
                  </a:lnTo>
                  <a:lnTo>
                    <a:pt x="31" y="69"/>
                  </a:lnTo>
                  <a:lnTo>
                    <a:pt x="27" y="66"/>
                  </a:lnTo>
                  <a:lnTo>
                    <a:pt x="22" y="63"/>
                  </a:lnTo>
                  <a:lnTo>
                    <a:pt x="19" y="59"/>
                  </a:lnTo>
                  <a:lnTo>
                    <a:pt x="17" y="54"/>
                  </a:lnTo>
                  <a:lnTo>
                    <a:pt x="14" y="48"/>
                  </a:lnTo>
                  <a:lnTo>
                    <a:pt x="14" y="42"/>
                  </a:lnTo>
                  <a:lnTo>
                    <a:pt x="14" y="37"/>
                  </a:lnTo>
                  <a:lnTo>
                    <a:pt x="17" y="31"/>
                  </a:lnTo>
                  <a:lnTo>
                    <a:pt x="19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7" y="14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4" y="17"/>
                  </a:lnTo>
                  <a:lnTo>
                    <a:pt x="59" y="19"/>
                  </a:lnTo>
                  <a:lnTo>
                    <a:pt x="63" y="22"/>
                  </a:lnTo>
                  <a:lnTo>
                    <a:pt x="67" y="27"/>
                  </a:lnTo>
                  <a:lnTo>
                    <a:pt x="69" y="31"/>
                  </a:lnTo>
                  <a:lnTo>
                    <a:pt x="71" y="37"/>
                  </a:lnTo>
                  <a:lnTo>
                    <a:pt x="72" y="42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0" name="Freeform 222"/>
            <p:cNvSpPr>
              <a:spLocks noEditPoints="1"/>
            </p:cNvSpPr>
            <p:nvPr/>
          </p:nvSpPr>
          <p:spPr bwMode="auto">
            <a:xfrm>
              <a:off x="1304983" y="3368970"/>
              <a:ext cx="28576" cy="28578"/>
            </a:xfrm>
            <a:custGeom>
              <a:avLst/>
              <a:gdLst/>
              <a:ahLst/>
              <a:cxnLst>
                <a:cxn ang="0">
                  <a:pos x="72" y="30"/>
                </a:cxn>
                <a:cxn ang="0">
                  <a:pos x="67" y="16"/>
                </a:cxn>
                <a:cxn ang="0">
                  <a:pos x="57" y="7"/>
                </a:cxn>
                <a:cxn ang="0">
                  <a:pos x="44" y="2"/>
                </a:cxn>
                <a:cxn ang="0">
                  <a:pos x="30" y="2"/>
                </a:cxn>
                <a:cxn ang="0">
                  <a:pos x="17" y="7"/>
                </a:cxn>
                <a:cxn ang="0">
                  <a:pos x="7" y="16"/>
                </a:cxn>
                <a:cxn ang="0">
                  <a:pos x="2" y="30"/>
                </a:cxn>
                <a:cxn ang="0">
                  <a:pos x="2" y="44"/>
                </a:cxn>
                <a:cxn ang="0">
                  <a:pos x="7" y="57"/>
                </a:cxn>
                <a:cxn ang="0">
                  <a:pos x="17" y="67"/>
                </a:cxn>
                <a:cxn ang="0">
                  <a:pos x="30" y="72"/>
                </a:cxn>
                <a:cxn ang="0">
                  <a:pos x="44" y="72"/>
                </a:cxn>
                <a:cxn ang="0">
                  <a:pos x="57" y="67"/>
                </a:cxn>
                <a:cxn ang="0">
                  <a:pos x="67" y="57"/>
                </a:cxn>
                <a:cxn ang="0">
                  <a:pos x="72" y="44"/>
                </a:cxn>
                <a:cxn ang="0">
                  <a:pos x="59" y="36"/>
                </a:cxn>
                <a:cxn ang="0">
                  <a:pos x="57" y="45"/>
                </a:cxn>
                <a:cxn ang="0">
                  <a:pos x="52" y="52"/>
                </a:cxn>
                <a:cxn ang="0">
                  <a:pos x="45" y="57"/>
                </a:cxn>
                <a:cxn ang="0">
                  <a:pos x="36" y="58"/>
                </a:cxn>
                <a:cxn ang="0">
                  <a:pos x="29" y="57"/>
                </a:cxn>
                <a:cxn ang="0">
                  <a:pos x="22" y="52"/>
                </a:cxn>
                <a:cxn ang="0">
                  <a:pos x="17" y="45"/>
                </a:cxn>
                <a:cxn ang="0">
                  <a:pos x="15" y="36"/>
                </a:cxn>
                <a:cxn ang="0">
                  <a:pos x="17" y="29"/>
                </a:cxn>
                <a:cxn ang="0">
                  <a:pos x="22" y="22"/>
                </a:cxn>
                <a:cxn ang="0">
                  <a:pos x="29" y="17"/>
                </a:cxn>
                <a:cxn ang="0">
                  <a:pos x="36" y="15"/>
                </a:cxn>
                <a:cxn ang="0">
                  <a:pos x="45" y="17"/>
                </a:cxn>
                <a:cxn ang="0">
                  <a:pos x="52" y="22"/>
                </a:cxn>
                <a:cxn ang="0">
                  <a:pos x="57" y="29"/>
                </a:cxn>
                <a:cxn ang="0">
                  <a:pos x="59" y="36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lnTo>
                    <a:pt x="72" y="30"/>
                  </a:lnTo>
                  <a:lnTo>
                    <a:pt x="70" y="23"/>
                  </a:lnTo>
                  <a:lnTo>
                    <a:pt x="67" y="16"/>
                  </a:lnTo>
                  <a:lnTo>
                    <a:pt x="62" y="12"/>
                  </a:lnTo>
                  <a:lnTo>
                    <a:pt x="57" y="7"/>
                  </a:lnTo>
                  <a:lnTo>
                    <a:pt x="51" y="4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2" y="12"/>
                  </a:lnTo>
                  <a:lnTo>
                    <a:pt x="7" y="16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1"/>
                  </a:lnTo>
                  <a:lnTo>
                    <a:pt x="7" y="57"/>
                  </a:lnTo>
                  <a:lnTo>
                    <a:pt x="12" y="62"/>
                  </a:lnTo>
                  <a:lnTo>
                    <a:pt x="17" y="67"/>
                  </a:lnTo>
                  <a:lnTo>
                    <a:pt x="23" y="70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44" y="72"/>
                  </a:lnTo>
                  <a:lnTo>
                    <a:pt x="51" y="70"/>
                  </a:lnTo>
                  <a:lnTo>
                    <a:pt x="57" y="67"/>
                  </a:lnTo>
                  <a:lnTo>
                    <a:pt x="62" y="62"/>
                  </a:lnTo>
                  <a:lnTo>
                    <a:pt x="67" y="57"/>
                  </a:lnTo>
                  <a:lnTo>
                    <a:pt x="70" y="51"/>
                  </a:lnTo>
                  <a:lnTo>
                    <a:pt x="72" y="44"/>
                  </a:lnTo>
                  <a:lnTo>
                    <a:pt x="72" y="36"/>
                  </a:lnTo>
                  <a:close/>
                  <a:moveTo>
                    <a:pt x="59" y="36"/>
                  </a:moveTo>
                  <a:lnTo>
                    <a:pt x="58" y="41"/>
                  </a:lnTo>
                  <a:lnTo>
                    <a:pt x="57" y="45"/>
                  </a:lnTo>
                  <a:lnTo>
                    <a:pt x="54" y="49"/>
                  </a:lnTo>
                  <a:lnTo>
                    <a:pt x="52" y="52"/>
                  </a:lnTo>
                  <a:lnTo>
                    <a:pt x="49" y="54"/>
                  </a:lnTo>
                  <a:lnTo>
                    <a:pt x="45" y="57"/>
                  </a:lnTo>
                  <a:lnTo>
                    <a:pt x="41" y="58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29" y="57"/>
                  </a:lnTo>
                  <a:lnTo>
                    <a:pt x="25" y="54"/>
                  </a:lnTo>
                  <a:lnTo>
                    <a:pt x="22" y="52"/>
                  </a:lnTo>
                  <a:lnTo>
                    <a:pt x="18" y="49"/>
                  </a:lnTo>
                  <a:lnTo>
                    <a:pt x="17" y="45"/>
                  </a:lnTo>
                  <a:lnTo>
                    <a:pt x="16" y="41"/>
                  </a:lnTo>
                  <a:lnTo>
                    <a:pt x="15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9" y="17"/>
                  </a:lnTo>
                  <a:lnTo>
                    <a:pt x="33" y="15"/>
                  </a:lnTo>
                  <a:lnTo>
                    <a:pt x="36" y="15"/>
                  </a:lnTo>
                  <a:lnTo>
                    <a:pt x="41" y="15"/>
                  </a:lnTo>
                  <a:lnTo>
                    <a:pt x="45" y="17"/>
                  </a:lnTo>
                  <a:lnTo>
                    <a:pt x="49" y="18"/>
                  </a:lnTo>
                  <a:lnTo>
                    <a:pt x="52" y="22"/>
                  </a:lnTo>
                  <a:lnTo>
                    <a:pt x="54" y="25"/>
                  </a:lnTo>
                  <a:lnTo>
                    <a:pt x="57" y="29"/>
                  </a:lnTo>
                  <a:lnTo>
                    <a:pt x="58" y="32"/>
                  </a:lnTo>
                  <a:lnTo>
                    <a:pt x="59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1" name="Freeform 223"/>
            <p:cNvSpPr>
              <a:spLocks noEditPoints="1"/>
            </p:cNvSpPr>
            <p:nvPr/>
          </p:nvSpPr>
          <p:spPr bwMode="auto">
            <a:xfrm>
              <a:off x="1308158" y="3372145"/>
              <a:ext cx="22226" cy="23815"/>
            </a:xfrm>
            <a:custGeom>
              <a:avLst/>
              <a:gdLst/>
              <a:ahLst/>
              <a:cxnLst>
                <a:cxn ang="0">
                  <a:pos x="58" y="28"/>
                </a:cxn>
                <a:cxn ang="0">
                  <a:pos x="57" y="23"/>
                </a:cxn>
                <a:cxn ang="0">
                  <a:pos x="55" y="17"/>
                </a:cxn>
                <a:cxn ang="0">
                  <a:pos x="53" y="13"/>
                </a:cxn>
                <a:cxn ang="0">
                  <a:pos x="49" y="8"/>
                </a:cxn>
                <a:cxn ang="0">
                  <a:pos x="45" y="5"/>
                </a:cxn>
                <a:cxn ang="0">
                  <a:pos x="40" y="3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3" y="0"/>
                </a:cxn>
                <a:cxn ang="0">
                  <a:pos x="17" y="3"/>
                </a:cxn>
                <a:cxn ang="0">
                  <a:pos x="13" y="5"/>
                </a:cxn>
                <a:cxn ang="0">
                  <a:pos x="8" y="8"/>
                </a:cxn>
                <a:cxn ang="0">
                  <a:pos x="5" y="13"/>
                </a:cxn>
                <a:cxn ang="0">
                  <a:pos x="3" y="17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3" y="40"/>
                </a:cxn>
                <a:cxn ang="0">
                  <a:pos x="5" y="45"/>
                </a:cxn>
                <a:cxn ang="0">
                  <a:pos x="8" y="49"/>
                </a:cxn>
                <a:cxn ang="0">
                  <a:pos x="13" y="52"/>
                </a:cxn>
                <a:cxn ang="0">
                  <a:pos x="17" y="55"/>
                </a:cxn>
                <a:cxn ang="0">
                  <a:pos x="23" y="57"/>
                </a:cxn>
                <a:cxn ang="0">
                  <a:pos x="28" y="58"/>
                </a:cxn>
                <a:cxn ang="0">
                  <a:pos x="35" y="57"/>
                </a:cxn>
                <a:cxn ang="0">
                  <a:pos x="40" y="55"/>
                </a:cxn>
                <a:cxn ang="0">
                  <a:pos x="45" y="52"/>
                </a:cxn>
                <a:cxn ang="0">
                  <a:pos x="49" y="49"/>
                </a:cxn>
                <a:cxn ang="0">
                  <a:pos x="53" y="45"/>
                </a:cxn>
                <a:cxn ang="0">
                  <a:pos x="55" y="40"/>
                </a:cxn>
                <a:cxn ang="0">
                  <a:pos x="57" y="34"/>
                </a:cxn>
                <a:cxn ang="0">
                  <a:pos x="58" y="28"/>
                </a:cxn>
                <a:cxn ang="0">
                  <a:pos x="43" y="28"/>
                </a:cxn>
                <a:cxn ang="0">
                  <a:pos x="42" y="34"/>
                </a:cxn>
                <a:cxn ang="0">
                  <a:pos x="39" y="39"/>
                </a:cxn>
                <a:cxn ang="0">
                  <a:pos x="34" y="42"/>
                </a:cxn>
                <a:cxn ang="0">
                  <a:pos x="28" y="43"/>
                </a:cxn>
                <a:cxn ang="0">
                  <a:pos x="23" y="42"/>
                </a:cxn>
                <a:cxn ang="0">
                  <a:pos x="18" y="39"/>
                </a:cxn>
                <a:cxn ang="0">
                  <a:pos x="16" y="34"/>
                </a:cxn>
                <a:cxn ang="0">
                  <a:pos x="15" y="28"/>
                </a:cxn>
                <a:cxn ang="0">
                  <a:pos x="16" y="23"/>
                </a:cxn>
                <a:cxn ang="0">
                  <a:pos x="18" y="18"/>
                </a:cxn>
                <a:cxn ang="0">
                  <a:pos x="23" y="15"/>
                </a:cxn>
                <a:cxn ang="0">
                  <a:pos x="28" y="14"/>
                </a:cxn>
                <a:cxn ang="0">
                  <a:pos x="34" y="15"/>
                </a:cxn>
                <a:cxn ang="0">
                  <a:pos x="39" y="18"/>
                </a:cxn>
                <a:cxn ang="0">
                  <a:pos x="42" y="23"/>
                </a:cxn>
                <a:cxn ang="0">
                  <a:pos x="43" y="28"/>
                </a:cxn>
              </a:cxnLst>
              <a:rect l="0" t="0" r="r" b="b"/>
              <a:pathLst>
                <a:path w="58" h="58">
                  <a:moveTo>
                    <a:pt x="58" y="28"/>
                  </a:moveTo>
                  <a:lnTo>
                    <a:pt x="57" y="23"/>
                  </a:lnTo>
                  <a:lnTo>
                    <a:pt x="55" y="17"/>
                  </a:lnTo>
                  <a:lnTo>
                    <a:pt x="53" y="13"/>
                  </a:lnTo>
                  <a:lnTo>
                    <a:pt x="49" y="8"/>
                  </a:lnTo>
                  <a:lnTo>
                    <a:pt x="45" y="5"/>
                  </a:lnTo>
                  <a:lnTo>
                    <a:pt x="40" y="3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7" y="3"/>
                  </a:lnTo>
                  <a:lnTo>
                    <a:pt x="13" y="5"/>
                  </a:lnTo>
                  <a:lnTo>
                    <a:pt x="8" y="8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3" y="40"/>
                  </a:lnTo>
                  <a:lnTo>
                    <a:pt x="5" y="45"/>
                  </a:lnTo>
                  <a:lnTo>
                    <a:pt x="8" y="49"/>
                  </a:lnTo>
                  <a:lnTo>
                    <a:pt x="13" y="52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5" y="52"/>
                  </a:lnTo>
                  <a:lnTo>
                    <a:pt x="49" y="49"/>
                  </a:lnTo>
                  <a:lnTo>
                    <a:pt x="53" y="45"/>
                  </a:lnTo>
                  <a:lnTo>
                    <a:pt x="55" y="40"/>
                  </a:lnTo>
                  <a:lnTo>
                    <a:pt x="57" y="34"/>
                  </a:lnTo>
                  <a:lnTo>
                    <a:pt x="58" y="28"/>
                  </a:lnTo>
                  <a:close/>
                  <a:moveTo>
                    <a:pt x="43" y="28"/>
                  </a:moveTo>
                  <a:lnTo>
                    <a:pt x="42" y="34"/>
                  </a:lnTo>
                  <a:lnTo>
                    <a:pt x="39" y="39"/>
                  </a:lnTo>
                  <a:lnTo>
                    <a:pt x="34" y="42"/>
                  </a:lnTo>
                  <a:lnTo>
                    <a:pt x="28" y="43"/>
                  </a:lnTo>
                  <a:lnTo>
                    <a:pt x="23" y="42"/>
                  </a:lnTo>
                  <a:lnTo>
                    <a:pt x="18" y="39"/>
                  </a:lnTo>
                  <a:lnTo>
                    <a:pt x="16" y="34"/>
                  </a:lnTo>
                  <a:lnTo>
                    <a:pt x="15" y="28"/>
                  </a:lnTo>
                  <a:lnTo>
                    <a:pt x="16" y="23"/>
                  </a:lnTo>
                  <a:lnTo>
                    <a:pt x="18" y="18"/>
                  </a:lnTo>
                  <a:lnTo>
                    <a:pt x="23" y="15"/>
                  </a:lnTo>
                  <a:lnTo>
                    <a:pt x="28" y="14"/>
                  </a:lnTo>
                  <a:lnTo>
                    <a:pt x="34" y="15"/>
                  </a:lnTo>
                  <a:lnTo>
                    <a:pt x="39" y="18"/>
                  </a:lnTo>
                  <a:lnTo>
                    <a:pt x="42" y="23"/>
                  </a:lnTo>
                  <a:lnTo>
                    <a:pt x="43" y="2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2" name="Freeform 224"/>
            <p:cNvSpPr>
              <a:spLocks/>
            </p:cNvSpPr>
            <p:nvPr/>
          </p:nvSpPr>
          <p:spPr bwMode="auto">
            <a:xfrm>
              <a:off x="1311333" y="3375320"/>
              <a:ext cx="17463" cy="17464"/>
            </a:xfrm>
            <a:custGeom>
              <a:avLst/>
              <a:gdLst/>
              <a:ahLst/>
              <a:cxnLst>
                <a:cxn ang="0">
                  <a:pos x="44" y="21"/>
                </a:cxn>
                <a:cxn ang="0">
                  <a:pos x="43" y="17"/>
                </a:cxn>
                <a:cxn ang="0">
                  <a:pos x="42" y="14"/>
                </a:cxn>
                <a:cxn ang="0">
                  <a:pos x="39" y="10"/>
                </a:cxn>
                <a:cxn ang="0">
                  <a:pos x="37" y="7"/>
                </a:cxn>
                <a:cxn ang="0">
                  <a:pos x="34" y="3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1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3"/>
                </a:cxn>
                <a:cxn ang="0">
                  <a:pos x="7" y="7"/>
                </a:cxn>
                <a:cxn ang="0">
                  <a:pos x="3" y="10"/>
                </a:cxn>
                <a:cxn ang="0">
                  <a:pos x="2" y="14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1" y="26"/>
                </a:cxn>
                <a:cxn ang="0">
                  <a:pos x="2" y="30"/>
                </a:cxn>
                <a:cxn ang="0">
                  <a:pos x="3" y="34"/>
                </a:cxn>
                <a:cxn ang="0">
                  <a:pos x="7" y="37"/>
                </a:cxn>
                <a:cxn ang="0">
                  <a:pos x="10" y="39"/>
                </a:cxn>
                <a:cxn ang="0">
                  <a:pos x="14" y="42"/>
                </a:cxn>
                <a:cxn ang="0">
                  <a:pos x="18" y="43"/>
                </a:cxn>
                <a:cxn ang="0">
                  <a:pos x="21" y="43"/>
                </a:cxn>
                <a:cxn ang="0">
                  <a:pos x="26" y="43"/>
                </a:cxn>
                <a:cxn ang="0">
                  <a:pos x="30" y="42"/>
                </a:cxn>
                <a:cxn ang="0">
                  <a:pos x="34" y="39"/>
                </a:cxn>
                <a:cxn ang="0">
                  <a:pos x="37" y="37"/>
                </a:cxn>
                <a:cxn ang="0">
                  <a:pos x="39" y="34"/>
                </a:cxn>
                <a:cxn ang="0">
                  <a:pos x="42" y="30"/>
                </a:cxn>
                <a:cxn ang="0">
                  <a:pos x="43" y="26"/>
                </a:cxn>
                <a:cxn ang="0">
                  <a:pos x="44" y="21"/>
                </a:cxn>
              </a:cxnLst>
              <a:rect l="0" t="0" r="r" b="b"/>
              <a:pathLst>
                <a:path w="44" h="43">
                  <a:moveTo>
                    <a:pt x="44" y="21"/>
                  </a:moveTo>
                  <a:lnTo>
                    <a:pt x="43" y="17"/>
                  </a:lnTo>
                  <a:lnTo>
                    <a:pt x="42" y="14"/>
                  </a:lnTo>
                  <a:lnTo>
                    <a:pt x="39" y="10"/>
                  </a:lnTo>
                  <a:lnTo>
                    <a:pt x="37" y="7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7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3" y="34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4" y="42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30" y="42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2" y="30"/>
                  </a:lnTo>
                  <a:lnTo>
                    <a:pt x="43" y="26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3" name="Freeform 225"/>
            <p:cNvSpPr>
              <a:spLocks/>
            </p:cNvSpPr>
            <p:nvPr/>
          </p:nvSpPr>
          <p:spPr bwMode="auto">
            <a:xfrm>
              <a:off x="1314509" y="3378496"/>
              <a:ext cx="11113" cy="11113"/>
            </a:xfrm>
            <a:custGeom>
              <a:avLst/>
              <a:gdLst/>
              <a:ahLst/>
              <a:cxnLst>
                <a:cxn ang="0">
                  <a:pos x="28" y="14"/>
                </a:cxn>
                <a:cxn ang="0">
                  <a:pos x="27" y="9"/>
                </a:cxn>
                <a:cxn ang="0">
                  <a:pos x="24" y="4"/>
                </a:cxn>
                <a:cxn ang="0">
                  <a:pos x="19" y="1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4"/>
                </a:cxn>
                <a:cxn ang="0">
                  <a:pos x="1" y="9"/>
                </a:cxn>
                <a:cxn ang="0">
                  <a:pos x="0" y="14"/>
                </a:cxn>
                <a:cxn ang="0">
                  <a:pos x="1" y="20"/>
                </a:cxn>
                <a:cxn ang="0">
                  <a:pos x="3" y="25"/>
                </a:cxn>
                <a:cxn ang="0">
                  <a:pos x="8" y="28"/>
                </a:cxn>
                <a:cxn ang="0">
                  <a:pos x="13" y="29"/>
                </a:cxn>
                <a:cxn ang="0">
                  <a:pos x="19" y="28"/>
                </a:cxn>
                <a:cxn ang="0">
                  <a:pos x="24" y="25"/>
                </a:cxn>
                <a:cxn ang="0">
                  <a:pos x="27" y="20"/>
                </a:cxn>
                <a:cxn ang="0">
                  <a:pos x="28" y="14"/>
                </a:cxn>
              </a:cxnLst>
              <a:rect l="0" t="0" r="r" b="b"/>
              <a:pathLst>
                <a:path w="28" h="29">
                  <a:moveTo>
                    <a:pt x="28" y="14"/>
                  </a:moveTo>
                  <a:lnTo>
                    <a:pt x="27" y="9"/>
                  </a:lnTo>
                  <a:lnTo>
                    <a:pt x="24" y="4"/>
                  </a:lnTo>
                  <a:lnTo>
                    <a:pt x="19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3" y="25"/>
                  </a:lnTo>
                  <a:lnTo>
                    <a:pt x="8" y="28"/>
                  </a:lnTo>
                  <a:lnTo>
                    <a:pt x="13" y="29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4" name="Freeform 226"/>
            <p:cNvSpPr>
              <a:spLocks/>
            </p:cNvSpPr>
            <p:nvPr/>
          </p:nvSpPr>
          <p:spPr bwMode="auto">
            <a:xfrm>
              <a:off x="1316096" y="3381671"/>
              <a:ext cx="6350" cy="47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10" y="13"/>
                </a:cxn>
                <a:cxn ang="0">
                  <a:pos x="12" y="12"/>
                </a:cxn>
                <a:cxn ang="0">
                  <a:pos x="13" y="10"/>
                </a:cxn>
                <a:cxn ang="0">
                  <a:pos x="14" y="6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3" y="1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5" name="Freeform 227"/>
            <p:cNvSpPr>
              <a:spLocks noEditPoints="1"/>
            </p:cNvSpPr>
            <p:nvPr/>
          </p:nvSpPr>
          <p:spPr bwMode="auto">
            <a:xfrm>
              <a:off x="1271644" y="3353093"/>
              <a:ext cx="146057" cy="134950"/>
            </a:xfrm>
            <a:custGeom>
              <a:avLst/>
              <a:gdLst/>
              <a:ahLst/>
              <a:cxnLst>
                <a:cxn ang="0">
                  <a:pos x="289" y="82"/>
                </a:cxn>
                <a:cxn ang="0">
                  <a:pos x="272" y="209"/>
                </a:cxn>
                <a:cxn ang="0">
                  <a:pos x="264" y="128"/>
                </a:cxn>
                <a:cxn ang="0">
                  <a:pos x="245" y="153"/>
                </a:cxn>
                <a:cxn ang="0">
                  <a:pos x="234" y="314"/>
                </a:cxn>
                <a:cxn ang="0">
                  <a:pos x="53" y="179"/>
                </a:cxn>
                <a:cxn ang="0">
                  <a:pos x="36" y="167"/>
                </a:cxn>
                <a:cxn ang="0">
                  <a:pos x="21" y="153"/>
                </a:cxn>
                <a:cxn ang="0">
                  <a:pos x="8" y="138"/>
                </a:cxn>
                <a:cxn ang="0">
                  <a:pos x="1" y="143"/>
                </a:cxn>
                <a:cxn ang="0">
                  <a:pos x="1" y="175"/>
                </a:cxn>
                <a:cxn ang="0">
                  <a:pos x="9" y="210"/>
                </a:cxn>
                <a:cxn ang="0">
                  <a:pos x="22" y="244"/>
                </a:cxn>
                <a:cxn ang="0">
                  <a:pos x="43" y="273"/>
                </a:cxn>
                <a:cxn ang="0">
                  <a:pos x="67" y="298"/>
                </a:cxn>
                <a:cxn ang="0">
                  <a:pos x="97" y="318"/>
                </a:cxn>
                <a:cxn ang="0">
                  <a:pos x="129" y="332"/>
                </a:cxn>
                <a:cxn ang="0">
                  <a:pos x="165" y="340"/>
                </a:cxn>
                <a:cxn ang="0">
                  <a:pos x="204" y="340"/>
                </a:cxn>
                <a:cxn ang="0">
                  <a:pos x="240" y="332"/>
                </a:cxn>
                <a:cxn ang="0">
                  <a:pos x="272" y="318"/>
                </a:cxn>
                <a:cxn ang="0">
                  <a:pos x="301" y="298"/>
                </a:cxn>
                <a:cxn ang="0">
                  <a:pos x="326" y="273"/>
                </a:cxn>
                <a:cxn ang="0">
                  <a:pos x="346" y="244"/>
                </a:cxn>
                <a:cxn ang="0">
                  <a:pos x="360" y="210"/>
                </a:cxn>
                <a:cxn ang="0">
                  <a:pos x="368" y="175"/>
                </a:cxn>
                <a:cxn ang="0">
                  <a:pos x="368" y="144"/>
                </a:cxn>
                <a:cxn ang="0">
                  <a:pos x="364" y="120"/>
                </a:cxn>
                <a:cxn ang="0">
                  <a:pos x="359" y="96"/>
                </a:cxn>
                <a:cxn ang="0">
                  <a:pos x="350" y="75"/>
                </a:cxn>
                <a:cxn ang="0">
                  <a:pos x="339" y="55"/>
                </a:cxn>
                <a:cxn ang="0">
                  <a:pos x="324" y="37"/>
                </a:cxn>
                <a:cxn ang="0">
                  <a:pos x="308" y="20"/>
                </a:cxn>
                <a:cxn ang="0">
                  <a:pos x="290" y="5"/>
                </a:cxn>
                <a:cxn ang="0">
                  <a:pos x="285" y="15"/>
                </a:cxn>
                <a:cxn ang="0">
                  <a:pos x="289" y="31"/>
                </a:cxn>
                <a:cxn ang="0">
                  <a:pos x="288" y="49"/>
                </a:cxn>
                <a:cxn ang="0">
                  <a:pos x="283" y="82"/>
                </a:cxn>
                <a:cxn ang="0">
                  <a:pos x="214" y="270"/>
                </a:cxn>
                <a:cxn ang="0">
                  <a:pos x="206" y="182"/>
                </a:cxn>
                <a:cxn ang="0">
                  <a:pos x="178" y="207"/>
                </a:cxn>
                <a:cxn ang="0">
                  <a:pos x="160" y="199"/>
                </a:cxn>
                <a:cxn ang="0">
                  <a:pos x="142" y="200"/>
                </a:cxn>
                <a:cxn ang="0">
                  <a:pos x="126" y="200"/>
                </a:cxn>
              </a:cxnLst>
              <a:rect l="0" t="0" r="r" b="b"/>
              <a:pathLst>
                <a:path w="369" h="340">
                  <a:moveTo>
                    <a:pt x="283" y="82"/>
                  </a:moveTo>
                  <a:lnTo>
                    <a:pt x="289" y="82"/>
                  </a:lnTo>
                  <a:lnTo>
                    <a:pt x="290" y="209"/>
                  </a:lnTo>
                  <a:lnTo>
                    <a:pt x="272" y="209"/>
                  </a:lnTo>
                  <a:lnTo>
                    <a:pt x="272" y="114"/>
                  </a:lnTo>
                  <a:lnTo>
                    <a:pt x="264" y="128"/>
                  </a:lnTo>
                  <a:lnTo>
                    <a:pt x="255" y="140"/>
                  </a:lnTo>
                  <a:lnTo>
                    <a:pt x="245" y="153"/>
                  </a:lnTo>
                  <a:lnTo>
                    <a:pt x="234" y="163"/>
                  </a:lnTo>
                  <a:lnTo>
                    <a:pt x="234" y="314"/>
                  </a:lnTo>
                  <a:lnTo>
                    <a:pt x="62" y="183"/>
                  </a:lnTo>
                  <a:lnTo>
                    <a:pt x="53" y="179"/>
                  </a:lnTo>
                  <a:lnTo>
                    <a:pt x="45" y="173"/>
                  </a:lnTo>
                  <a:lnTo>
                    <a:pt x="36" y="167"/>
                  </a:lnTo>
                  <a:lnTo>
                    <a:pt x="29" y="161"/>
                  </a:lnTo>
                  <a:lnTo>
                    <a:pt x="21" y="153"/>
                  </a:lnTo>
                  <a:lnTo>
                    <a:pt x="15" y="146"/>
                  </a:lnTo>
                  <a:lnTo>
                    <a:pt x="8" y="138"/>
                  </a:lnTo>
                  <a:lnTo>
                    <a:pt x="2" y="129"/>
                  </a:lnTo>
                  <a:lnTo>
                    <a:pt x="1" y="143"/>
                  </a:lnTo>
                  <a:lnTo>
                    <a:pt x="0" y="156"/>
                  </a:lnTo>
                  <a:lnTo>
                    <a:pt x="1" y="175"/>
                  </a:lnTo>
                  <a:lnTo>
                    <a:pt x="4" y="193"/>
                  </a:lnTo>
                  <a:lnTo>
                    <a:pt x="9" y="210"/>
                  </a:lnTo>
                  <a:lnTo>
                    <a:pt x="15" y="227"/>
                  </a:lnTo>
                  <a:lnTo>
                    <a:pt x="22" y="244"/>
                  </a:lnTo>
                  <a:lnTo>
                    <a:pt x="31" y="259"/>
                  </a:lnTo>
                  <a:lnTo>
                    <a:pt x="43" y="273"/>
                  </a:lnTo>
                  <a:lnTo>
                    <a:pt x="54" y="286"/>
                  </a:lnTo>
                  <a:lnTo>
                    <a:pt x="67" y="298"/>
                  </a:lnTo>
                  <a:lnTo>
                    <a:pt x="82" y="308"/>
                  </a:lnTo>
                  <a:lnTo>
                    <a:pt x="97" y="318"/>
                  </a:lnTo>
                  <a:lnTo>
                    <a:pt x="112" y="326"/>
                  </a:lnTo>
                  <a:lnTo>
                    <a:pt x="129" y="332"/>
                  </a:lnTo>
                  <a:lnTo>
                    <a:pt x="147" y="336"/>
                  </a:lnTo>
                  <a:lnTo>
                    <a:pt x="165" y="340"/>
                  </a:lnTo>
                  <a:lnTo>
                    <a:pt x="184" y="340"/>
                  </a:lnTo>
                  <a:lnTo>
                    <a:pt x="204" y="340"/>
                  </a:lnTo>
                  <a:lnTo>
                    <a:pt x="222" y="336"/>
                  </a:lnTo>
                  <a:lnTo>
                    <a:pt x="240" y="332"/>
                  </a:lnTo>
                  <a:lnTo>
                    <a:pt x="256" y="326"/>
                  </a:lnTo>
                  <a:lnTo>
                    <a:pt x="272" y="318"/>
                  </a:lnTo>
                  <a:lnTo>
                    <a:pt x="287" y="308"/>
                  </a:lnTo>
                  <a:lnTo>
                    <a:pt x="301" y="298"/>
                  </a:lnTo>
                  <a:lnTo>
                    <a:pt x="315" y="286"/>
                  </a:lnTo>
                  <a:lnTo>
                    <a:pt x="326" y="273"/>
                  </a:lnTo>
                  <a:lnTo>
                    <a:pt x="337" y="259"/>
                  </a:lnTo>
                  <a:lnTo>
                    <a:pt x="346" y="244"/>
                  </a:lnTo>
                  <a:lnTo>
                    <a:pt x="354" y="227"/>
                  </a:lnTo>
                  <a:lnTo>
                    <a:pt x="360" y="210"/>
                  </a:lnTo>
                  <a:lnTo>
                    <a:pt x="364" y="193"/>
                  </a:lnTo>
                  <a:lnTo>
                    <a:pt x="368" y="175"/>
                  </a:lnTo>
                  <a:lnTo>
                    <a:pt x="369" y="156"/>
                  </a:lnTo>
                  <a:lnTo>
                    <a:pt x="368" y="144"/>
                  </a:lnTo>
                  <a:lnTo>
                    <a:pt x="367" y="131"/>
                  </a:lnTo>
                  <a:lnTo>
                    <a:pt x="364" y="120"/>
                  </a:lnTo>
                  <a:lnTo>
                    <a:pt x="362" y="108"/>
                  </a:lnTo>
                  <a:lnTo>
                    <a:pt x="359" y="96"/>
                  </a:lnTo>
                  <a:lnTo>
                    <a:pt x="354" y="86"/>
                  </a:lnTo>
                  <a:lnTo>
                    <a:pt x="350" y="75"/>
                  </a:lnTo>
                  <a:lnTo>
                    <a:pt x="344" y="65"/>
                  </a:lnTo>
                  <a:lnTo>
                    <a:pt x="339" y="55"/>
                  </a:lnTo>
                  <a:lnTo>
                    <a:pt x="332" y="46"/>
                  </a:lnTo>
                  <a:lnTo>
                    <a:pt x="324" y="37"/>
                  </a:lnTo>
                  <a:lnTo>
                    <a:pt x="317" y="28"/>
                  </a:lnTo>
                  <a:lnTo>
                    <a:pt x="308" y="20"/>
                  </a:lnTo>
                  <a:lnTo>
                    <a:pt x="300" y="13"/>
                  </a:lnTo>
                  <a:lnTo>
                    <a:pt x="290" y="5"/>
                  </a:lnTo>
                  <a:lnTo>
                    <a:pt x="281" y="0"/>
                  </a:lnTo>
                  <a:lnTo>
                    <a:pt x="285" y="15"/>
                  </a:lnTo>
                  <a:lnTo>
                    <a:pt x="287" y="31"/>
                  </a:lnTo>
                  <a:lnTo>
                    <a:pt x="289" y="31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65"/>
                  </a:lnTo>
                  <a:lnTo>
                    <a:pt x="283" y="82"/>
                  </a:lnTo>
                  <a:close/>
                  <a:moveTo>
                    <a:pt x="120" y="200"/>
                  </a:moveTo>
                  <a:lnTo>
                    <a:pt x="214" y="270"/>
                  </a:lnTo>
                  <a:lnTo>
                    <a:pt x="213" y="179"/>
                  </a:lnTo>
                  <a:lnTo>
                    <a:pt x="206" y="182"/>
                  </a:lnTo>
                  <a:lnTo>
                    <a:pt x="198" y="187"/>
                  </a:lnTo>
                  <a:lnTo>
                    <a:pt x="178" y="207"/>
                  </a:lnTo>
                  <a:lnTo>
                    <a:pt x="168" y="197"/>
                  </a:lnTo>
                  <a:lnTo>
                    <a:pt x="160" y="199"/>
                  </a:lnTo>
                  <a:lnTo>
                    <a:pt x="151" y="200"/>
                  </a:lnTo>
                  <a:lnTo>
                    <a:pt x="142" y="200"/>
                  </a:lnTo>
                  <a:lnTo>
                    <a:pt x="133" y="201"/>
                  </a:lnTo>
                  <a:lnTo>
                    <a:pt x="126" y="200"/>
                  </a:lnTo>
                  <a:lnTo>
                    <a:pt x="120" y="200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6" name="Freeform 228"/>
            <p:cNvSpPr>
              <a:spLocks noEditPoints="1"/>
            </p:cNvSpPr>
            <p:nvPr/>
          </p:nvSpPr>
          <p:spPr bwMode="auto">
            <a:xfrm>
              <a:off x="1293870" y="3410249"/>
              <a:ext cx="123831" cy="66681"/>
            </a:xfrm>
            <a:custGeom>
              <a:avLst/>
              <a:gdLst/>
              <a:ahLst/>
              <a:cxnLst>
                <a:cxn ang="0">
                  <a:pos x="20" y="161"/>
                </a:cxn>
                <a:cxn ang="0">
                  <a:pos x="33" y="163"/>
                </a:cxn>
                <a:cxn ang="0">
                  <a:pos x="47" y="165"/>
                </a:cxn>
                <a:cxn ang="0">
                  <a:pos x="61" y="166"/>
                </a:cxn>
                <a:cxn ang="0">
                  <a:pos x="75" y="166"/>
                </a:cxn>
                <a:cxn ang="0">
                  <a:pos x="96" y="166"/>
                </a:cxn>
                <a:cxn ang="0">
                  <a:pos x="116" y="163"/>
                </a:cxn>
                <a:cxn ang="0">
                  <a:pos x="137" y="160"/>
                </a:cxn>
                <a:cxn ang="0">
                  <a:pos x="157" y="154"/>
                </a:cxn>
                <a:cxn ang="0">
                  <a:pos x="146" y="146"/>
                </a:cxn>
                <a:cxn ang="0">
                  <a:pos x="129" y="151"/>
                </a:cxn>
                <a:cxn ang="0">
                  <a:pos x="111" y="153"/>
                </a:cxn>
                <a:cxn ang="0">
                  <a:pos x="93" y="155"/>
                </a:cxn>
                <a:cxn ang="0">
                  <a:pos x="75" y="156"/>
                </a:cxn>
                <a:cxn ang="0">
                  <a:pos x="56" y="155"/>
                </a:cxn>
                <a:cxn ang="0">
                  <a:pos x="36" y="153"/>
                </a:cxn>
                <a:cxn ang="0">
                  <a:pos x="18" y="150"/>
                </a:cxn>
                <a:cxn ang="0">
                  <a:pos x="0" y="145"/>
                </a:cxn>
                <a:cxn ang="0">
                  <a:pos x="9" y="153"/>
                </a:cxn>
                <a:cxn ang="0">
                  <a:pos x="20" y="161"/>
                </a:cxn>
                <a:cxn ang="0">
                  <a:pos x="176" y="146"/>
                </a:cxn>
                <a:cxn ang="0">
                  <a:pos x="197" y="137"/>
                </a:cxn>
                <a:cxn ang="0">
                  <a:pos x="218" y="126"/>
                </a:cxn>
                <a:cxn ang="0">
                  <a:pos x="236" y="112"/>
                </a:cxn>
                <a:cxn ang="0">
                  <a:pos x="254" y="98"/>
                </a:cxn>
                <a:cxn ang="0">
                  <a:pos x="270" y="82"/>
                </a:cxn>
                <a:cxn ang="0">
                  <a:pos x="285" y="64"/>
                </a:cxn>
                <a:cxn ang="0">
                  <a:pos x="299" y="45"/>
                </a:cxn>
                <a:cxn ang="0">
                  <a:pos x="310" y="26"/>
                </a:cxn>
                <a:cxn ang="0">
                  <a:pos x="310" y="18"/>
                </a:cxn>
                <a:cxn ang="0">
                  <a:pos x="311" y="11"/>
                </a:cxn>
                <a:cxn ang="0">
                  <a:pos x="310" y="6"/>
                </a:cxn>
                <a:cxn ang="0">
                  <a:pos x="310" y="0"/>
                </a:cxn>
                <a:cxn ang="0">
                  <a:pos x="305" y="11"/>
                </a:cxn>
                <a:cxn ang="0">
                  <a:pos x="300" y="22"/>
                </a:cxn>
                <a:cxn ang="0">
                  <a:pos x="293" y="33"/>
                </a:cxn>
                <a:cxn ang="0">
                  <a:pos x="287" y="43"/>
                </a:cxn>
                <a:cxn ang="0">
                  <a:pos x="279" y="53"/>
                </a:cxn>
                <a:cxn ang="0">
                  <a:pos x="273" y="62"/>
                </a:cxn>
                <a:cxn ang="0">
                  <a:pos x="265" y="72"/>
                </a:cxn>
                <a:cxn ang="0">
                  <a:pos x="256" y="80"/>
                </a:cxn>
                <a:cxn ang="0">
                  <a:pos x="248" y="89"/>
                </a:cxn>
                <a:cxn ang="0">
                  <a:pos x="238" y="97"/>
                </a:cxn>
                <a:cxn ang="0">
                  <a:pos x="229" y="105"/>
                </a:cxn>
                <a:cxn ang="0">
                  <a:pos x="219" y="111"/>
                </a:cxn>
                <a:cxn ang="0">
                  <a:pos x="209" y="118"/>
                </a:cxn>
                <a:cxn ang="0">
                  <a:pos x="198" y="124"/>
                </a:cxn>
                <a:cxn ang="0">
                  <a:pos x="187" y="129"/>
                </a:cxn>
                <a:cxn ang="0">
                  <a:pos x="176" y="135"/>
                </a:cxn>
                <a:cxn ang="0">
                  <a:pos x="176" y="146"/>
                </a:cxn>
              </a:cxnLst>
              <a:rect l="0" t="0" r="r" b="b"/>
              <a:pathLst>
                <a:path w="311" h="166">
                  <a:moveTo>
                    <a:pt x="20" y="161"/>
                  </a:moveTo>
                  <a:lnTo>
                    <a:pt x="33" y="163"/>
                  </a:lnTo>
                  <a:lnTo>
                    <a:pt x="47" y="165"/>
                  </a:lnTo>
                  <a:lnTo>
                    <a:pt x="61" y="166"/>
                  </a:lnTo>
                  <a:lnTo>
                    <a:pt x="75" y="166"/>
                  </a:lnTo>
                  <a:lnTo>
                    <a:pt x="96" y="166"/>
                  </a:lnTo>
                  <a:lnTo>
                    <a:pt x="116" y="163"/>
                  </a:lnTo>
                  <a:lnTo>
                    <a:pt x="137" y="160"/>
                  </a:lnTo>
                  <a:lnTo>
                    <a:pt x="157" y="154"/>
                  </a:lnTo>
                  <a:lnTo>
                    <a:pt x="146" y="146"/>
                  </a:lnTo>
                  <a:lnTo>
                    <a:pt x="129" y="151"/>
                  </a:lnTo>
                  <a:lnTo>
                    <a:pt x="111" y="153"/>
                  </a:lnTo>
                  <a:lnTo>
                    <a:pt x="93" y="155"/>
                  </a:lnTo>
                  <a:lnTo>
                    <a:pt x="75" y="156"/>
                  </a:lnTo>
                  <a:lnTo>
                    <a:pt x="56" y="155"/>
                  </a:lnTo>
                  <a:lnTo>
                    <a:pt x="36" y="153"/>
                  </a:lnTo>
                  <a:lnTo>
                    <a:pt x="18" y="150"/>
                  </a:lnTo>
                  <a:lnTo>
                    <a:pt x="0" y="145"/>
                  </a:lnTo>
                  <a:lnTo>
                    <a:pt x="9" y="153"/>
                  </a:lnTo>
                  <a:lnTo>
                    <a:pt x="20" y="161"/>
                  </a:lnTo>
                  <a:close/>
                  <a:moveTo>
                    <a:pt x="176" y="146"/>
                  </a:moveTo>
                  <a:lnTo>
                    <a:pt x="197" y="137"/>
                  </a:lnTo>
                  <a:lnTo>
                    <a:pt x="218" y="126"/>
                  </a:lnTo>
                  <a:lnTo>
                    <a:pt x="236" y="112"/>
                  </a:lnTo>
                  <a:lnTo>
                    <a:pt x="254" y="98"/>
                  </a:lnTo>
                  <a:lnTo>
                    <a:pt x="270" y="82"/>
                  </a:lnTo>
                  <a:lnTo>
                    <a:pt x="285" y="64"/>
                  </a:lnTo>
                  <a:lnTo>
                    <a:pt x="299" y="45"/>
                  </a:lnTo>
                  <a:lnTo>
                    <a:pt x="310" y="26"/>
                  </a:lnTo>
                  <a:lnTo>
                    <a:pt x="310" y="18"/>
                  </a:lnTo>
                  <a:lnTo>
                    <a:pt x="311" y="11"/>
                  </a:lnTo>
                  <a:lnTo>
                    <a:pt x="310" y="6"/>
                  </a:lnTo>
                  <a:lnTo>
                    <a:pt x="310" y="0"/>
                  </a:lnTo>
                  <a:lnTo>
                    <a:pt x="305" y="11"/>
                  </a:lnTo>
                  <a:lnTo>
                    <a:pt x="300" y="22"/>
                  </a:lnTo>
                  <a:lnTo>
                    <a:pt x="293" y="33"/>
                  </a:lnTo>
                  <a:lnTo>
                    <a:pt x="287" y="43"/>
                  </a:lnTo>
                  <a:lnTo>
                    <a:pt x="279" y="53"/>
                  </a:lnTo>
                  <a:lnTo>
                    <a:pt x="273" y="62"/>
                  </a:lnTo>
                  <a:lnTo>
                    <a:pt x="265" y="72"/>
                  </a:lnTo>
                  <a:lnTo>
                    <a:pt x="256" y="80"/>
                  </a:lnTo>
                  <a:lnTo>
                    <a:pt x="248" y="89"/>
                  </a:lnTo>
                  <a:lnTo>
                    <a:pt x="238" y="97"/>
                  </a:lnTo>
                  <a:lnTo>
                    <a:pt x="229" y="105"/>
                  </a:lnTo>
                  <a:lnTo>
                    <a:pt x="219" y="111"/>
                  </a:lnTo>
                  <a:lnTo>
                    <a:pt x="209" y="118"/>
                  </a:lnTo>
                  <a:lnTo>
                    <a:pt x="198" y="124"/>
                  </a:lnTo>
                  <a:lnTo>
                    <a:pt x="187" y="129"/>
                  </a:lnTo>
                  <a:lnTo>
                    <a:pt x="176" y="135"/>
                  </a:lnTo>
                  <a:lnTo>
                    <a:pt x="176" y="146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7" name="Freeform 229"/>
            <p:cNvSpPr>
              <a:spLocks noEditPoints="1"/>
            </p:cNvSpPr>
            <p:nvPr/>
          </p:nvSpPr>
          <p:spPr bwMode="auto">
            <a:xfrm>
              <a:off x="1290695" y="3405486"/>
              <a:ext cx="127006" cy="68269"/>
            </a:xfrm>
            <a:custGeom>
              <a:avLst/>
              <a:gdLst/>
              <a:ahLst/>
              <a:cxnLst>
                <a:cxn ang="0">
                  <a:pos x="18" y="165"/>
                </a:cxn>
                <a:cxn ang="0">
                  <a:pos x="34" y="168"/>
                </a:cxn>
                <a:cxn ang="0">
                  <a:pos x="51" y="172"/>
                </a:cxn>
                <a:cxn ang="0">
                  <a:pos x="67" y="173"/>
                </a:cxn>
                <a:cxn ang="0">
                  <a:pos x="84" y="173"/>
                </a:cxn>
                <a:cxn ang="0">
                  <a:pos x="104" y="173"/>
                </a:cxn>
                <a:cxn ang="0">
                  <a:pos x="123" y="171"/>
                </a:cxn>
                <a:cxn ang="0">
                  <a:pos x="142" y="167"/>
                </a:cxn>
                <a:cxn ang="0">
                  <a:pos x="160" y="162"/>
                </a:cxn>
                <a:cxn ang="0">
                  <a:pos x="149" y="154"/>
                </a:cxn>
                <a:cxn ang="0">
                  <a:pos x="133" y="157"/>
                </a:cxn>
                <a:cxn ang="0">
                  <a:pos x="117" y="160"/>
                </a:cxn>
                <a:cxn ang="0">
                  <a:pos x="101" y="162"/>
                </a:cxn>
                <a:cxn ang="0">
                  <a:pos x="84" y="163"/>
                </a:cxn>
                <a:cxn ang="0">
                  <a:pos x="62" y="162"/>
                </a:cxn>
                <a:cxn ang="0">
                  <a:pos x="41" y="159"/>
                </a:cxn>
                <a:cxn ang="0">
                  <a:pos x="21" y="155"/>
                </a:cxn>
                <a:cxn ang="0">
                  <a:pos x="0" y="148"/>
                </a:cxn>
                <a:cxn ang="0">
                  <a:pos x="9" y="157"/>
                </a:cxn>
                <a:cxn ang="0">
                  <a:pos x="18" y="165"/>
                </a:cxn>
                <a:cxn ang="0">
                  <a:pos x="185" y="153"/>
                </a:cxn>
                <a:cxn ang="0">
                  <a:pos x="206" y="142"/>
                </a:cxn>
                <a:cxn ang="0">
                  <a:pos x="228" y="130"/>
                </a:cxn>
                <a:cxn ang="0">
                  <a:pos x="247" y="117"/>
                </a:cxn>
                <a:cxn ang="0">
                  <a:pos x="264" y="101"/>
                </a:cxn>
                <a:cxn ang="0">
                  <a:pos x="281" y="84"/>
                </a:cxn>
                <a:cxn ang="0">
                  <a:pos x="295" y="65"/>
                </a:cxn>
                <a:cxn ang="0">
                  <a:pos x="309" y="46"/>
                </a:cxn>
                <a:cxn ang="0">
                  <a:pos x="320" y="24"/>
                </a:cxn>
                <a:cxn ang="0">
                  <a:pos x="320" y="23"/>
                </a:cxn>
                <a:cxn ang="0">
                  <a:pos x="319" y="12"/>
                </a:cxn>
                <a:cxn ang="0">
                  <a:pos x="318" y="0"/>
                </a:cxn>
                <a:cxn ang="0">
                  <a:pos x="313" y="12"/>
                </a:cxn>
                <a:cxn ang="0">
                  <a:pos x="308" y="23"/>
                </a:cxn>
                <a:cxn ang="0">
                  <a:pos x="302" y="34"/>
                </a:cxn>
                <a:cxn ang="0">
                  <a:pos x="296" y="45"/>
                </a:cxn>
                <a:cxn ang="0">
                  <a:pos x="290" y="55"/>
                </a:cxn>
                <a:cxn ang="0">
                  <a:pos x="282" y="65"/>
                </a:cxn>
                <a:cxn ang="0">
                  <a:pos x="274" y="75"/>
                </a:cxn>
                <a:cxn ang="0">
                  <a:pos x="266" y="84"/>
                </a:cxn>
                <a:cxn ang="0">
                  <a:pos x="257" y="93"/>
                </a:cxn>
                <a:cxn ang="0">
                  <a:pos x="248" y="101"/>
                </a:cxn>
                <a:cxn ang="0">
                  <a:pos x="239" y="109"/>
                </a:cxn>
                <a:cxn ang="0">
                  <a:pos x="229" y="117"/>
                </a:cxn>
                <a:cxn ang="0">
                  <a:pos x="219" y="123"/>
                </a:cxn>
                <a:cxn ang="0">
                  <a:pos x="207" y="130"/>
                </a:cxn>
                <a:cxn ang="0">
                  <a:pos x="196" y="136"/>
                </a:cxn>
                <a:cxn ang="0">
                  <a:pos x="185" y="141"/>
                </a:cxn>
                <a:cxn ang="0">
                  <a:pos x="185" y="153"/>
                </a:cxn>
              </a:cxnLst>
              <a:rect l="0" t="0" r="r" b="b"/>
              <a:pathLst>
                <a:path w="320" h="173">
                  <a:moveTo>
                    <a:pt x="18" y="165"/>
                  </a:moveTo>
                  <a:lnTo>
                    <a:pt x="34" y="168"/>
                  </a:lnTo>
                  <a:lnTo>
                    <a:pt x="51" y="172"/>
                  </a:lnTo>
                  <a:lnTo>
                    <a:pt x="67" y="173"/>
                  </a:lnTo>
                  <a:lnTo>
                    <a:pt x="84" y="173"/>
                  </a:lnTo>
                  <a:lnTo>
                    <a:pt x="104" y="173"/>
                  </a:lnTo>
                  <a:lnTo>
                    <a:pt x="123" y="171"/>
                  </a:lnTo>
                  <a:lnTo>
                    <a:pt x="142" y="167"/>
                  </a:lnTo>
                  <a:lnTo>
                    <a:pt x="160" y="162"/>
                  </a:lnTo>
                  <a:lnTo>
                    <a:pt x="149" y="154"/>
                  </a:lnTo>
                  <a:lnTo>
                    <a:pt x="133" y="157"/>
                  </a:lnTo>
                  <a:lnTo>
                    <a:pt x="117" y="160"/>
                  </a:lnTo>
                  <a:lnTo>
                    <a:pt x="101" y="162"/>
                  </a:lnTo>
                  <a:lnTo>
                    <a:pt x="84" y="163"/>
                  </a:lnTo>
                  <a:lnTo>
                    <a:pt x="62" y="162"/>
                  </a:lnTo>
                  <a:lnTo>
                    <a:pt x="41" y="159"/>
                  </a:lnTo>
                  <a:lnTo>
                    <a:pt x="21" y="155"/>
                  </a:lnTo>
                  <a:lnTo>
                    <a:pt x="0" y="148"/>
                  </a:lnTo>
                  <a:lnTo>
                    <a:pt x="9" y="157"/>
                  </a:lnTo>
                  <a:lnTo>
                    <a:pt x="18" y="165"/>
                  </a:lnTo>
                  <a:close/>
                  <a:moveTo>
                    <a:pt x="185" y="153"/>
                  </a:moveTo>
                  <a:lnTo>
                    <a:pt x="206" y="142"/>
                  </a:lnTo>
                  <a:lnTo>
                    <a:pt x="228" y="130"/>
                  </a:lnTo>
                  <a:lnTo>
                    <a:pt x="247" y="117"/>
                  </a:lnTo>
                  <a:lnTo>
                    <a:pt x="264" y="101"/>
                  </a:lnTo>
                  <a:lnTo>
                    <a:pt x="281" y="84"/>
                  </a:lnTo>
                  <a:lnTo>
                    <a:pt x="295" y="65"/>
                  </a:lnTo>
                  <a:lnTo>
                    <a:pt x="309" y="46"/>
                  </a:lnTo>
                  <a:lnTo>
                    <a:pt x="320" y="24"/>
                  </a:lnTo>
                  <a:lnTo>
                    <a:pt x="320" y="23"/>
                  </a:lnTo>
                  <a:lnTo>
                    <a:pt x="319" y="12"/>
                  </a:lnTo>
                  <a:lnTo>
                    <a:pt x="318" y="0"/>
                  </a:lnTo>
                  <a:lnTo>
                    <a:pt x="313" y="12"/>
                  </a:lnTo>
                  <a:lnTo>
                    <a:pt x="308" y="23"/>
                  </a:lnTo>
                  <a:lnTo>
                    <a:pt x="302" y="34"/>
                  </a:lnTo>
                  <a:lnTo>
                    <a:pt x="296" y="45"/>
                  </a:lnTo>
                  <a:lnTo>
                    <a:pt x="290" y="55"/>
                  </a:lnTo>
                  <a:lnTo>
                    <a:pt x="282" y="65"/>
                  </a:lnTo>
                  <a:lnTo>
                    <a:pt x="274" y="75"/>
                  </a:lnTo>
                  <a:lnTo>
                    <a:pt x="266" y="84"/>
                  </a:lnTo>
                  <a:lnTo>
                    <a:pt x="257" y="93"/>
                  </a:lnTo>
                  <a:lnTo>
                    <a:pt x="248" y="101"/>
                  </a:lnTo>
                  <a:lnTo>
                    <a:pt x="239" y="109"/>
                  </a:lnTo>
                  <a:lnTo>
                    <a:pt x="229" y="117"/>
                  </a:lnTo>
                  <a:lnTo>
                    <a:pt x="219" y="123"/>
                  </a:lnTo>
                  <a:lnTo>
                    <a:pt x="207" y="130"/>
                  </a:lnTo>
                  <a:lnTo>
                    <a:pt x="196" y="136"/>
                  </a:lnTo>
                  <a:lnTo>
                    <a:pt x="185" y="141"/>
                  </a:lnTo>
                  <a:lnTo>
                    <a:pt x="185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8" name="Freeform 230"/>
            <p:cNvSpPr>
              <a:spLocks noEditPoints="1"/>
            </p:cNvSpPr>
            <p:nvPr/>
          </p:nvSpPr>
          <p:spPr bwMode="auto">
            <a:xfrm>
              <a:off x="1287520" y="3400723"/>
              <a:ext cx="130181" cy="71444"/>
            </a:xfrm>
            <a:custGeom>
              <a:avLst/>
              <a:gdLst/>
              <a:ahLst/>
              <a:cxnLst>
                <a:cxn ang="0">
                  <a:pos x="15" y="169"/>
                </a:cxn>
                <a:cxn ang="0">
                  <a:pos x="33" y="174"/>
                </a:cxn>
                <a:cxn ang="0">
                  <a:pos x="51" y="177"/>
                </a:cxn>
                <a:cxn ang="0">
                  <a:pos x="71" y="179"/>
                </a:cxn>
                <a:cxn ang="0">
                  <a:pos x="90" y="180"/>
                </a:cxn>
                <a:cxn ang="0">
                  <a:pos x="108" y="179"/>
                </a:cxn>
                <a:cxn ang="0">
                  <a:pos x="126" y="177"/>
                </a:cxn>
                <a:cxn ang="0">
                  <a:pos x="144" y="175"/>
                </a:cxn>
                <a:cxn ang="0">
                  <a:pos x="161" y="170"/>
                </a:cxn>
                <a:cxn ang="0">
                  <a:pos x="149" y="161"/>
                </a:cxn>
                <a:cxn ang="0">
                  <a:pos x="135" y="165"/>
                </a:cxn>
                <a:cxn ang="0">
                  <a:pos x="120" y="167"/>
                </a:cxn>
                <a:cxn ang="0">
                  <a:pos x="105" y="169"/>
                </a:cxn>
                <a:cxn ang="0">
                  <a:pos x="90" y="169"/>
                </a:cxn>
                <a:cxn ang="0">
                  <a:pos x="78" y="169"/>
                </a:cxn>
                <a:cxn ang="0">
                  <a:pos x="66" y="168"/>
                </a:cxn>
                <a:cxn ang="0">
                  <a:pos x="55" y="167"/>
                </a:cxn>
                <a:cxn ang="0">
                  <a:pos x="44" y="165"/>
                </a:cxn>
                <a:cxn ang="0">
                  <a:pos x="21" y="159"/>
                </a:cxn>
                <a:cxn ang="0">
                  <a:pos x="0" y="151"/>
                </a:cxn>
                <a:cxn ang="0">
                  <a:pos x="6" y="160"/>
                </a:cxn>
                <a:cxn ang="0">
                  <a:pos x="15" y="169"/>
                </a:cxn>
                <a:cxn ang="0">
                  <a:pos x="191" y="159"/>
                </a:cxn>
                <a:cxn ang="0">
                  <a:pos x="202" y="153"/>
                </a:cxn>
                <a:cxn ang="0">
                  <a:pos x="213" y="148"/>
                </a:cxn>
                <a:cxn ang="0">
                  <a:pos x="224" y="142"/>
                </a:cxn>
                <a:cxn ang="0">
                  <a:pos x="234" y="135"/>
                </a:cxn>
                <a:cxn ang="0">
                  <a:pos x="244" y="129"/>
                </a:cxn>
                <a:cxn ang="0">
                  <a:pos x="253" y="121"/>
                </a:cxn>
                <a:cxn ang="0">
                  <a:pos x="263" y="113"/>
                </a:cxn>
                <a:cxn ang="0">
                  <a:pos x="271" y="104"/>
                </a:cxn>
                <a:cxn ang="0">
                  <a:pos x="280" y="96"/>
                </a:cxn>
                <a:cxn ang="0">
                  <a:pos x="288" y="86"/>
                </a:cxn>
                <a:cxn ang="0">
                  <a:pos x="294" y="77"/>
                </a:cxn>
                <a:cxn ang="0">
                  <a:pos x="302" y="67"/>
                </a:cxn>
                <a:cxn ang="0">
                  <a:pos x="308" y="57"/>
                </a:cxn>
                <a:cxn ang="0">
                  <a:pos x="315" y="46"/>
                </a:cxn>
                <a:cxn ang="0">
                  <a:pos x="320" y="35"/>
                </a:cxn>
                <a:cxn ang="0">
                  <a:pos x="325" y="24"/>
                </a:cxn>
                <a:cxn ang="0">
                  <a:pos x="324" y="13"/>
                </a:cxn>
                <a:cxn ang="0">
                  <a:pos x="323" y="0"/>
                </a:cxn>
                <a:cxn ang="0">
                  <a:pos x="318" y="13"/>
                </a:cxn>
                <a:cxn ang="0">
                  <a:pos x="312" y="24"/>
                </a:cxn>
                <a:cxn ang="0">
                  <a:pos x="308" y="36"/>
                </a:cxn>
                <a:cxn ang="0">
                  <a:pos x="301" y="46"/>
                </a:cxn>
                <a:cxn ang="0">
                  <a:pos x="294" y="58"/>
                </a:cxn>
                <a:cxn ang="0">
                  <a:pos x="288" y="68"/>
                </a:cxn>
                <a:cxn ang="0">
                  <a:pos x="280" y="78"/>
                </a:cxn>
                <a:cxn ang="0">
                  <a:pos x="272" y="88"/>
                </a:cxn>
                <a:cxn ang="0">
                  <a:pos x="263" y="97"/>
                </a:cxn>
                <a:cxn ang="0">
                  <a:pos x="254" y="105"/>
                </a:cxn>
                <a:cxn ang="0">
                  <a:pos x="245" y="114"/>
                </a:cxn>
                <a:cxn ang="0">
                  <a:pos x="235" y="122"/>
                </a:cxn>
                <a:cxn ang="0">
                  <a:pos x="225" y="129"/>
                </a:cxn>
                <a:cxn ang="0">
                  <a:pos x="213" y="135"/>
                </a:cxn>
                <a:cxn ang="0">
                  <a:pos x="202" y="141"/>
                </a:cxn>
                <a:cxn ang="0">
                  <a:pos x="191" y="147"/>
                </a:cxn>
                <a:cxn ang="0">
                  <a:pos x="191" y="159"/>
                </a:cxn>
              </a:cxnLst>
              <a:rect l="0" t="0" r="r" b="b"/>
              <a:pathLst>
                <a:path w="325" h="180">
                  <a:moveTo>
                    <a:pt x="15" y="169"/>
                  </a:moveTo>
                  <a:lnTo>
                    <a:pt x="33" y="174"/>
                  </a:lnTo>
                  <a:lnTo>
                    <a:pt x="51" y="177"/>
                  </a:lnTo>
                  <a:lnTo>
                    <a:pt x="71" y="179"/>
                  </a:lnTo>
                  <a:lnTo>
                    <a:pt x="90" y="180"/>
                  </a:lnTo>
                  <a:lnTo>
                    <a:pt x="108" y="179"/>
                  </a:lnTo>
                  <a:lnTo>
                    <a:pt x="126" y="177"/>
                  </a:lnTo>
                  <a:lnTo>
                    <a:pt x="144" y="175"/>
                  </a:lnTo>
                  <a:lnTo>
                    <a:pt x="161" y="170"/>
                  </a:lnTo>
                  <a:lnTo>
                    <a:pt x="149" y="161"/>
                  </a:lnTo>
                  <a:lnTo>
                    <a:pt x="135" y="165"/>
                  </a:lnTo>
                  <a:lnTo>
                    <a:pt x="120" y="167"/>
                  </a:lnTo>
                  <a:lnTo>
                    <a:pt x="105" y="169"/>
                  </a:lnTo>
                  <a:lnTo>
                    <a:pt x="90" y="169"/>
                  </a:lnTo>
                  <a:lnTo>
                    <a:pt x="78" y="169"/>
                  </a:lnTo>
                  <a:lnTo>
                    <a:pt x="66" y="168"/>
                  </a:lnTo>
                  <a:lnTo>
                    <a:pt x="55" y="167"/>
                  </a:lnTo>
                  <a:lnTo>
                    <a:pt x="44" y="165"/>
                  </a:lnTo>
                  <a:lnTo>
                    <a:pt x="21" y="159"/>
                  </a:lnTo>
                  <a:lnTo>
                    <a:pt x="0" y="151"/>
                  </a:lnTo>
                  <a:lnTo>
                    <a:pt x="6" y="160"/>
                  </a:lnTo>
                  <a:lnTo>
                    <a:pt x="15" y="169"/>
                  </a:lnTo>
                  <a:close/>
                  <a:moveTo>
                    <a:pt x="191" y="159"/>
                  </a:moveTo>
                  <a:lnTo>
                    <a:pt x="202" y="153"/>
                  </a:lnTo>
                  <a:lnTo>
                    <a:pt x="213" y="148"/>
                  </a:lnTo>
                  <a:lnTo>
                    <a:pt x="224" y="142"/>
                  </a:lnTo>
                  <a:lnTo>
                    <a:pt x="234" y="135"/>
                  </a:lnTo>
                  <a:lnTo>
                    <a:pt x="244" y="129"/>
                  </a:lnTo>
                  <a:lnTo>
                    <a:pt x="253" y="121"/>
                  </a:lnTo>
                  <a:lnTo>
                    <a:pt x="263" y="113"/>
                  </a:lnTo>
                  <a:lnTo>
                    <a:pt x="271" y="104"/>
                  </a:lnTo>
                  <a:lnTo>
                    <a:pt x="280" y="96"/>
                  </a:lnTo>
                  <a:lnTo>
                    <a:pt x="288" y="86"/>
                  </a:lnTo>
                  <a:lnTo>
                    <a:pt x="294" y="77"/>
                  </a:lnTo>
                  <a:lnTo>
                    <a:pt x="302" y="67"/>
                  </a:lnTo>
                  <a:lnTo>
                    <a:pt x="308" y="57"/>
                  </a:lnTo>
                  <a:lnTo>
                    <a:pt x="315" y="46"/>
                  </a:lnTo>
                  <a:lnTo>
                    <a:pt x="320" y="35"/>
                  </a:lnTo>
                  <a:lnTo>
                    <a:pt x="325" y="24"/>
                  </a:lnTo>
                  <a:lnTo>
                    <a:pt x="324" y="13"/>
                  </a:lnTo>
                  <a:lnTo>
                    <a:pt x="323" y="0"/>
                  </a:lnTo>
                  <a:lnTo>
                    <a:pt x="318" y="13"/>
                  </a:lnTo>
                  <a:lnTo>
                    <a:pt x="312" y="24"/>
                  </a:lnTo>
                  <a:lnTo>
                    <a:pt x="308" y="36"/>
                  </a:lnTo>
                  <a:lnTo>
                    <a:pt x="301" y="46"/>
                  </a:lnTo>
                  <a:lnTo>
                    <a:pt x="294" y="58"/>
                  </a:lnTo>
                  <a:lnTo>
                    <a:pt x="288" y="68"/>
                  </a:lnTo>
                  <a:lnTo>
                    <a:pt x="280" y="78"/>
                  </a:lnTo>
                  <a:lnTo>
                    <a:pt x="272" y="88"/>
                  </a:lnTo>
                  <a:lnTo>
                    <a:pt x="263" y="97"/>
                  </a:lnTo>
                  <a:lnTo>
                    <a:pt x="254" y="105"/>
                  </a:lnTo>
                  <a:lnTo>
                    <a:pt x="245" y="114"/>
                  </a:lnTo>
                  <a:lnTo>
                    <a:pt x="235" y="122"/>
                  </a:lnTo>
                  <a:lnTo>
                    <a:pt x="225" y="129"/>
                  </a:lnTo>
                  <a:lnTo>
                    <a:pt x="213" y="135"/>
                  </a:lnTo>
                  <a:lnTo>
                    <a:pt x="202" y="141"/>
                  </a:lnTo>
                  <a:lnTo>
                    <a:pt x="191" y="147"/>
                  </a:lnTo>
                  <a:lnTo>
                    <a:pt x="191" y="159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9" name="Freeform 231"/>
            <p:cNvSpPr>
              <a:spLocks noEditPoints="1"/>
            </p:cNvSpPr>
            <p:nvPr/>
          </p:nvSpPr>
          <p:spPr bwMode="auto">
            <a:xfrm>
              <a:off x="1285932" y="3397547"/>
              <a:ext cx="130181" cy="73032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4" y="177"/>
                </a:cxn>
                <a:cxn ang="0">
                  <a:pos x="54" y="181"/>
                </a:cxn>
                <a:cxn ang="0">
                  <a:pos x="75" y="184"/>
                </a:cxn>
                <a:cxn ang="0">
                  <a:pos x="97" y="185"/>
                </a:cxn>
                <a:cxn ang="0">
                  <a:pos x="114" y="184"/>
                </a:cxn>
                <a:cxn ang="0">
                  <a:pos x="130" y="182"/>
                </a:cxn>
                <a:cxn ang="0">
                  <a:pos x="146" y="179"/>
                </a:cxn>
                <a:cxn ang="0">
                  <a:pos x="162" y="176"/>
                </a:cxn>
                <a:cxn ang="0">
                  <a:pos x="151" y="168"/>
                </a:cxn>
                <a:cxn ang="0">
                  <a:pos x="138" y="170"/>
                </a:cxn>
                <a:cxn ang="0">
                  <a:pos x="125" y="172"/>
                </a:cxn>
                <a:cxn ang="0">
                  <a:pos x="111" y="173"/>
                </a:cxn>
                <a:cxn ang="0">
                  <a:pos x="97" y="173"/>
                </a:cxn>
                <a:cxn ang="0">
                  <a:pos x="84" y="173"/>
                </a:cxn>
                <a:cxn ang="0">
                  <a:pos x="71" y="172"/>
                </a:cxn>
                <a:cxn ang="0">
                  <a:pos x="58" y="170"/>
                </a:cxn>
                <a:cxn ang="0">
                  <a:pos x="46" y="168"/>
                </a:cxn>
                <a:cxn ang="0">
                  <a:pos x="34" y="166"/>
                </a:cxn>
                <a:cxn ang="0">
                  <a:pos x="22" y="162"/>
                </a:cxn>
                <a:cxn ang="0">
                  <a:pos x="11" y="158"/>
                </a:cxn>
                <a:cxn ang="0">
                  <a:pos x="0" y="153"/>
                </a:cxn>
                <a:cxn ang="0">
                  <a:pos x="7" y="162"/>
                </a:cxn>
                <a:cxn ang="0">
                  <a:pos x="13" y="170"/>
                </a:cxn>
                <a:cxn ang="0">
                  <a:pos x="198" y="163"/>
                </a:cxn>
                <a:cxn ang="0">
                  <a:pos x="209" y="158"/>
                </a:cxn>
                <a:cxn ang="0">
                  <a:pos x="220" y="152"/>
                </a:cxn>
                <a:cxn ang="0">
                  <a:pos x="232" y="145"/>
                </a:cxn>
                <a:cxn ang="0">
                  <a:pos x="242" y="139"/>
                </a:cxn>
                <a:cxn ang="0">
                  <a:pos x="251" y="131"/>
                </a:cxn>
                <a:cxn ang="0">
                  <a:pos x="261" y="123"/>
                </a:cxn>
                <a:cxn ang="0">
                  <a:pos x="270" y="115"/>
                </a:cxn>
                <a:cxn ang="0">
                  <a:pos x="279" y="106"/>
                </a:cxn>
                <a:cxn ang="0">
                  <a:pos x="287" y="97"/>
                </a:cxn>
                <a:cxn ang="0">
                  <a:pos x="295" y="87"/>
                </a:cxn>
                <a:cxn ang="0">
                  <a:pos x="303" y="77"/>
                </a:cxn>
                <a:cxn ang="0">
                  <a:pos x="309" y="67"/>
                </a:cxn>
                <a:cxn ang="0">
                  <a:pos x="315" y="56"/>
                </a:cxn>
                <a:cxn ang="0">
                  <a:pos x="321" y="45"/>
                </a:cxn>
                <a:cxn ang="0">
                  <a:pos x="326" y="34"/>
                </a:cxn>
                <a:cxn ang="0">
                  <a:pos x="331" y="22"/>
                </a:cxn>
                <a:cxn ang="0">
                  <a:pos x="330" y="10"/>
                </a:cxn>
                <a:cxn ang="0">
                  <a:pos x="327" y="0"/>
                </a:cxn>
                <a:cxn ang="0">
                  <a:pos x="323" y="12"/>
                </a:cxn>
                <a:cxn ang="0">
                  <a:pos x="318" y="25"/>
                </a:cxn>
                <a:cxn ang="0">
                  <a:pos x="313" y="36"/>
                </a:cxn>
                <a:cxn ang="0">
                  <a:pos x="307" y="47"/>
                </a:cxn>
                <a:cxn ang="0">
                  <a:pos x="301" y="59"/>
                </a:cxn>
                <a:cxn ang="0">
                  <a:pos x="295" y="70"/>
                </a:cxn>
                <a:cxn ang="0">
                  <a:pos x="287" y="80"/>
                </a:cxn>
                <a:cxn ang="0">
                  <a:pos x="279" y="90"/>
                </a:cxn>
                <a:cxn ang="0">
                  <a:pos x="270" y="99"/>
                </a:cxn>
                <a:cxn ang="0">
                  <a:pos x="261" y="108"/>
                </a:cxn>
                <a:cxn ang="0">
                  <a:pos x="252" y="116"/>
                </a:cxn>
                <a:cxn ang="0">
                  <a:pos x="242" y="125"/>
                </a:cxn>
                <a:cxn ang="0">
                  <a:pos x="232" y="132"/>
                </a:cxn>
                <a:cxn ang="0">
                  <a:pos x="220" y="139"/>
                </a:cxn>
                <a:cxn ang="0">
                  <a:pos x="209" y="145"/>
                </a:cxn>
                <a:cxn ang="0">
                  <a:pos x="198" y="151"/>
                </a:cxn>
                <a:cxn ang="0">
                  <a:pos x="198" y="163"/>
                </a:cxn>
              </a:cxnLst>
              <a:rect l="0" t="0" r="r" b="b"/>
              <a:pathLst>
                <a:path w="331" h="185">
                  <a:moveTo>
                    <a:pt x="13" y="170"/>
                  </a:moveTo>
                  <a:lnTo>
                    <a:pt x="34" y="177"/>
                  </a:lnTo>
                  <a:lnTo>
                    <a:pt x="54" y="181"/>
                  </a:lnTo>
                  <a:lnTo>
                    <a:pt x="75" y="184"/>
                  </a:lnTo>
                  <a:lnTo>
                    <a:pt x="97" y="185"/>
                  </a:lnTo>
                  <a:lnTo>
                    <a:pt x="114" y="184"/>
                  </a:lnTo>
                  <a:lnTo>
                    <a:pt x="130" y="182"/>
                  </a:lnTo>
                  <a:lnTo>
                    <a:pt x="146" y="179"/>
                  </a:lnTo>
                  <a:lnTo>
                    <a:pt x="162" y="176"/>
                  </a:lnTo>
                  <a:lnTo>
                    <a:pt x="151" y="168"/>
                  </a:lnTo>
                  <a:lnTo>
                    <a:pt x="138" y="170"/>
                  </a:lnTo>
                  <a:lnTo>
                    <a:pt x="125" y="172"/>
                  </a:lnTo>
                  <a:lnTo>
                    <a:pt x="111" y="173"/>
                  </a:lnTo>
                  <a:lnTo>
                    <a:pt x="97" y="173"/>
                  </a:lnTo>
                  <a:lnTo>
                    <a:pt x="84" y="173"/>
                  </a:lnTo>
                  <a:lnTo>
                    <a:pt x="71" y="172"/>
                  </a:lnTo>
                  <a:lnTo>
                    <a:pt x="58" y="170"/>
                  </a:lnTo>
                  <a:lnTo>
                    <a:pt x="46" y="168"/>
                  </a:lnTo>
                  <a:lnTo>
                    <a:pt x="34" y="166"/>
                  </a:lnTo>
                  <a:lnTo>
                    <a:pt x="22" y="162"/>
                  </a:lnTo>
                  <a:lnTo>
                    <a:pt x="11" y="158"/>
                  </a:lnTo>
                  <a:lnTo>
                    <a:pt x="0" y="153"/>
                  </a:lnTo>
                  <a:lnTo>
                    <a:pt x="7" y="162"/>
                  </a:lnTo>
                  <a:lnTo>
                    <a:pt x="13" y="170"/>
                  </a:lnTo>
                  <a:close/>
                  <a:moveTo>
                    <a:pt x="198" y="163"/>
                  </a:moveTo>
                  <a:lnTo>
                    <a:pt x="209" y="158"/>
                  </a:lnTo>
                  <a:lnTo>
                    <a:pt x="220" y="152"/>
                  </a:lnTo>
                  <a:lnTo>
                    <a:pt x="232" y="145"/>
                  </a:lnTo>
                  <a:lnTo>
                    <a:pt x="242" y="139"/>
                  </a:lnTo>
                  <a:lnTo>
                    <a:pt x="251" y="131"/>
                  </a:lnTo>
                  <a:lnTo>
                    <a:pt x="261" y="123"/>
                  </a:lnTo>
                  <a:lnTo>
                    <a:pt x="270" y="115"/>
                  </a:lnTo>
                  <a:lnTo>
                    <a:pt x="279" y="106"/>
                  </a:lnTo>
                  <a:lnTo>
                    <a:pt x="287" y="97"/>
                  </a:lnTo>
                  <a:lnTo>
                    <a:pt x="295" y="87"/>
                  </a:lnTo>
                  <a:lnTo>
                    <a:pt x="303" y="77"/>
                  </a:lnTo>
                  <a:lnTo>
                    <a:pt x="309" y="67"/>
                  </a:lnTo>
                  <a:lnTo>
                    <a:pt x="315" y="56"/>
                  </a:lnTo>
                  <a:lnTo>
                    <a:pt x="321" y="45"/>
                  </a:lnTo>
                  <a:lnTo>
                    <a:pt x="326" y="34"/>
                  </a:lnTo>
                  <a:lnTo>
                    <a:pt x="331" y="22"/>
                  </a:lnTo>
                  <a:lnTo>
                    <a:pt x="330" y="10"/>
                  </a:lnTo>
                  <a:lnTo>
                    <a:pt x="327" y="0"/>
                  </a:lnTo>
                  <a:lnTo>
                    <a:pt x="323" y="12"/>
                  </a:lnTo>
                  <a:lnTo>
                    <a:pt x="318" y="25"/>
                  </a:lnTo>
                  <a:lnTo>
                    <a:pt x="313" y="36"/>
                  </a:lnTo>
                  <a:lnTo>
                    <a:pt x="307" y="47"/>
                  </a:lnTo>
                  <a:lnTo>
                    <a:pt x="301" y="59"/>
                  </a:lnTo>
                  <a:lnTo>
                    <a:pt x="295" y="70"/>
                  </a:lnTo>
                  <a:lnTo>
                    <a:pt x="287" y="80"/>
                  </a:lnTo>
                  <a:lnTo>
                    <a:pt x="279" y="90"/>
                  </a:lnTo>
                  <a:lnTo>
                    <a:pt x="270" y="99"/>
                  </a:lnTo>
                  <a:lnTo>
                    <a:pt x="261" y="108"/>
                  </a:lnTo>
                  <a:lnTo>
                    <a:pt x="252" y="116"/>
                  </a:lnTo>
                  <a:lnTo>
                    <a:pt x="242" y="125"/>
                  </a:lnTo>
                  <a:lnTo>
                    <a:pt x="232" y="132"/>
                  </a:lnTo>
                  <a:lnTo>
                    <a:pt x="220" y="139"/>
                  </a:lnTo>
                  <a:lnTo>
                    <a:pt x="209" y="145"/>
                  </a:lnTo>
                  <a:lnTo>
                    <a:pt x="198" y="151"/>
                  </a:lnTo>
                  <a:lnTo>
                    <a:pt x="198" y="163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0" name="Freeform 232"/>
            <p:cNvSpPr>
              <a:spLocks noEditPoints="1"/>
            </p:cNvSpPr>
            <p:nvPr/>
          </p:nvSpPr>
          <p:spPr bwMode="auto">
            <a:xfrm>
              <a:off x="1282757" y="3392785"/>
              <a:ext cx="133356" cy="74619"/>
            </a:xfrm>
            <a:custGeom>
              <a:avLst/>
              <a:gdLst/>
              <a:ahLst/>
              <a:cxnLst>
                <a:cxn ang="0">
                  <a:pos x="35" y="179"/>
                </a:cxn>
                <a:cxn ang="0">
                  <a:pos x="69" y="187"/>
                </a:cxn>
                <a:cxn ang="0">
                  <a:pos x="92" y="189"/>
                </a:cxn>
                <a:cxn ang="0">
                  <a:pos x="119" y="189"/>
                </a:cxn>
                <a:cxn ang="0">
                  <a:pos x="150" y="185"/>
                </a:cxn>
                <a:cxn ang="0">
                  <a:pos x="152" y="173"/>
                </a:cxn>
                <a:cxn ang="0">
                  <a:pos x="128" y="177"/>
                </a:cxn>
                <a:cxn ang="0">
                  <a:pos x="104" y="178"/>
                </a:cxn>
                <a:cxn ang="0">
                  <a:pos x="77" y="177"/>
                </a:cxn>
                <a:cxn ang="0">
                  <a:pos x="50" y="172"/>
                </a:cxn>
                <a:cxn ang="0">
                  <a:pos x="25" y="164"/>
                </a:cxn>
                <a:cxn ang="0">
                  <a:pos x="0" y="154"/>
                </a:cxn>
                <a:cxn ang="0">
                  <a:pos x="14" y="171"/>
                </a:cxn>
                <a:cxn ang="0">
                  <a:pos x="216" y="161"/>
                </a:cxn>
                <a:cxn ang="0">
                  <a:pos x="239" y="149"/>
                </a:cxn>
                <a:cxn ang="0">
                  <a:pos x="259" y="134"/>
                </a:cxn>
                <a:cxn ang="0">
                  <a:pos x="277" y="117"/>
                </a:cxn>
                <a:cxn ang="0">
                  <a:pos x="294" y="98"/>
                </a:cxn>
                <a:cxn ang="0">
                  <a:pos x="308" y="78"/>
                </a:cxn>
                <a:cxn ang="0">
                  <a:pos x="322" y="56"/>
                </a:cxn>
                <a:cxn ang="0">
                  <a:pos x="332" y="33"/>
                </a:cxn>
                <a:cxn ang="0">
                  <a:pos x="334" y="10"/>
                </a:cxn>
                <a:cxn ang="0">
                  <a:pos x="328" y="12"/>
                </a:cxn>
                <a:cxn ang="0">
                  <a:pos x="319" y="37"/>
                </a:cxn>
                <a:cxn ang="0">
                  <a:pos x="307" y="60"/>
                </a:cxn>
                <a:cxn ang="0">
                  <a:pos x="293" y="81"/>
                </a:cxn>
                <a:cxn ang="0">
                  <a:pos x="277" y="101"/>
                </a:cxn>
                <a:cxn ang="0">
                  <a:pos x="259" y="119"/>
                </a:cxn>
                <a:cxn ang="0">
                  <a:pos x="239" y="135"/>
                </a:cxn>
                <a:cxn ang="0">
                  <a:pos x="216" y="149"/>
                </a:cxn>
                <a:cxn ang="0">
                  <a:pos x="205" y="167"/>
                </a:cxn>
                <a:cxn ang="0">
                  <a:pos x="185" y="169"/>
                </a:cxn>
                <a:cxn ang="0">
                  <a:pos x="180" y="165"/>
                </a:cxn>
              </a:cxnLst>
              <a:rect l="0" t="0" r="r" b="b"/>
              <a:pathLst>
                <a:path w="337" h="189">
                  <a:moveTo>
                    <a:pt x="14" y="171"/>
                  </a:moveTo>
                  <a:lnTo>
                    <a:pt x="35" y="179"/>
                  </a:lnTo>
                  <a:lnTo>
                    <a:pt x="58" y="185"/>
                  </a:lnTo>
                  <a:lnTo>
                    <a:pt x="69" y="187"/>
                  </a:lnTo>
                  <a:lnTo>
                    <a:pt x="80" y="188"/>
                  </a:lnTo>
                  <a:lnTo>
                    <a:pt x="92" y="189"/>
                  </a:lnTo>
                  <a:lnTo>
                    <a:pt x="104" y="189"/>
                  </a:lnTo>
                  <a:lnTo>
                    <a:pt x="119" y="189"/>
                  </a:lnTo>
                  <a:lnTo>
                    <a:pt x="134" y="187"/>
                  </a:lnTo>
                  <a:lnTo>
                    <a:pt x="150" y="185"/>
                  </a:lnTo>
                  <a:lnTo>
                    <a:pt x="163" y="181"/>
                  </a:lnTo>
                  <a:lnTo>
                    <a:pt x="152" y="173"/>
                  </a:lnTo>
                  <a:lnTo>
                    <a:pt x="141" y="176"/>
                  </a:lnTo>
                  <a:lnTo>
                    <a:pt x="128" y="177"/>
                  </a:lnTo>
                  <a:lnTo>
                    <a:pt x="116" y="178"/>
                  </a:lnTo>
                  <a:lnTo>
                    <a:pt x="104" y="178"/>
                  </a:lnTo>
                  <a:lnTo>
                    <a:pt x="90" y="178"/>
                  </a:lnTo>
                  <a:lnTo>
                    <a:pt x="77" y="177"/>
                  </a:lnTo>
                  <a:lnTo>
                    <a:pt x="63" y="174"/>
                  </a:lnTo>
                  <a:lnTo>
                    <a:pt x="50" y="172"/>
                  </a:lnTo>
                  <a:lnTo>
                    <a:pt x="37" y="169"/>
                  </a:lnTo>
                  <a:lnTo>
                    <a:pt x="25" y="164"/>
                  </a:lnTo>
                  <a:lnTo>
                    <a:pt x="13" y="160"/>
                  </a:lnTo>
                  <a:lnTo>
                    <a:pt x="0" y="154"/>
                  </a:lnTo>
                  <a:lnTo>
                    <a:pt x="7" y="163"/>
                  </a:lnTo>
                  <a:lnTo>
                    <a:pt x="14" y="171"/>
                  </a:lnTo>
                  <a:close/>
                  <a:moveTo>
                    <a:pt x="205" y="167"/>
                  </a:moveTo>
                  <a:lnTo>
                    <a:pt x="216" y="161"/>
                  </a:lnTo>
                  <a:lnTo>
                    <a:pt x="227" y="155"/>
                  </a:lnTo>
                  <a:lnTo>
                    <a:pt x="239" y="149"/>
                  </a:lnTo>
                  <a:lnTo>
                    <a:pt x="249" y="142"/>
                  </a:lnTo>
                  <a:lnTo>
                    <a:pt x="259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6" y="108"/>
                  </a:lnTo>
                  <a:lnTo>
                    <a:pt x="294" y="98"/>
                  </a:lnTo>
                  <a:lnTo>
                    <a:pt x="302" y="88"/>
                  </a:lnTo>
                  <a:lnTo>
                    <a:pt x="308" y="78"/>
                  </a:lnTo>
                  <a:lnTo>
                    <a:pt x="315" y="68"/>
                  </a:lnTo>
                  <a:lnTo>
                    <a:pt x="322" y="56"/>
                  </a:lnTo>
                  <a:lnTo>
                    <a:pt x="326" y="44"/>
                  </a:lnTo>
                  <a:lnTo>
                    <a:pt x="332" y="33"/>
                  </a:lnTo>
                  <a:lnTo>
                    <a:pt x="337" y="20"/>
                  </a:lnTo>
                  <a:lnTo>
                    <a:pt x="334" y="10"/>
                  </a:lnTo>
                  <a:lnTo>
                    <a:pt x="331" y="0"/>
                  </a:lnTo>
                  <a:lnTo>
                    <a:pt x="328" y="12"/>
                  </a:lnTo>
                  <a:lnTo>
                    <a:pt x="323" y="25"/>
                  </a:lnTo>
                  <a:lnTo>
                    <a:pt x="319" y="37"/>
                  </a:lnTo>
                  <a:lnTo>
                    <a:pt x="313" y="48"/>
                  </a:lnTo>
                  <a:lnTo>
                    <a:pt x="307" y="60"/>
                  </a:lnTo>
                  <a:lnTo>
                    <a:pt x="301" y="71"/>
                  </a:lnTo>
                  <a:lnTo>
                    <a:pt x="293" y="81"/>
                  </a:lnTo>
                  <a:lnTo>
                    <a:pt x="285" y="92"/>
                  </a:lnTo>
                  <a:lnTo>
                    <a:pt x="277" y="101"/>
                  </a:lnTo>
                  <a:lnTo>
                    <a:pt x="268" y="110"/>
                  </a:lnTo>
                  <a:lnTo>
                    <a:pt x="259" y="119"/>
                  </a:lnTo>
                  <a:lnTo>
                    <a:pt x="249" y="127"/>
                  </a:lnTo>
                  <a:lnTo>
                    <a:pt x="239" y="135"/>
                  </a:lnTo>
                  <a:lnTo>
                    <a:pt x="227" y="143"/>
                  </a:lnTo>
                  <a:lnTo>
                    <a:pt x="216" y="149"/>
                  </a:lnTo>
                  <a:lnTo>
                    <a:pt x="205" y="155"/>
                  </a:lnTo>
                  <a:lnTo>
                    <a:pt x="205" y="167"/>
                  </a:lnTo>
                  <a:close/>
                  <a:moveTo>
                    <a:pt x="180" y="165"/>
                  </a:moveTo>
                  <a:lnTo>
                    <a:pt x="185" y="169"/>
                  </a:lnTo>
                  <a:lnTo>
                    <a:pt x="185" y="163"/>
                  </a:lnTo>
                  <a:lnTo>
                    <a:pt x="180" y="16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1" name="Freeform 233"/>
            <p:cNvSpPr>
              <a:spLocks noEditPoints="1"/>
            </p:cNvSpPr>
            <p:nvPr/>
          </p:nvSpPr>
          <p:spPr bwMode="auto">
            <a:xfrm>
              <a:off x="1281169" y="3388022"/>
              <a:ext cx="134944" cy="77794"/>
            </a:xfrm>
            <a:custGeom>
              <a:avLst/>
              <a:gdLst/>
              <a:ahLst/>
              <a:cxnLst>
                <a:cxn ang="0">
                  <a:pos x="23" y="178"/>
                </a:cxn>
                <a:cxn ang="0">
                  <a:pos x="46" y="186"/>
                </a:cxn>
                <a:cxn ang="0">
                  <a:pos x="70" y="190"/>
                </a:cxn>
                <a:cxn ang="0">
                  <a:pos x="96" y="193"/>
                </a:cxn>
                <a:cxn ang="0">
                  <a:pos x="123" y="193"/>
                </a:cxn>
                <a:cxn ang="0">
                  <a:pos x="150" y="190"/>
                </a:cxn>
                <a:cxn ang="0">
                  <a:pos x="151" y="179"/>
                </a:cxn>
                <a:cxn ang="0">
                  <a:pos x="130" y="182"/>
                </a:cxn>
                <a:cxn ang="0">
                  <a:pos x="109" y="182"/>
                </a:cxn>
                <a:cxn ang="0">
                  <a:pos x="79" y="181"/>
                </a:cxn>
                <a:cxn ang="0">
                  <a:pos x="51" y="175"/>
                </a:cxn>
                <a:cxn ang="0">
                  <a:pos x="25" y="166"/>
                </a:cxn>
                <a:cxn ang="0">
                  <a:pos x="0" y="155"/>
                </a:cxn>
                <a:cxn ang="0">
                  <a:pos x="12" y="173"/>
                </a:cxn>
                <a:cxn ang="0">
                  <a:pos x="221" y="165"/>
                </a:cxn>
                <a:cxn ang="0">
                  <a:pos x="244" y="152"/>
                </a:cxn>
                <a:cxn ang="0">
                  <a:pos x="264" y="136"/>
                </a:cxn>
                <a:cxn ang="0">
                  <a:pos x="282" y="119"/>
                </a:cxn>
                <a:cxn ang="0">
                  <a:pos x="299" y="100"/>
                </a:cxn>
                <a:cxn ang="0">
                  <a:pos x="313" y="79"/>
                </a:cxn>
                <a:cxn ang="0">
                  <a:pos x="325" y="56"/>
                </a:cxn>
                <a:cxn ang="0">
                  <a:pos x="335" y="32"/>
                </a:cxn>
                <a:cxn ang="0">
                  <a:pos x="336" y="10"/>
                </a:cxn>
                <a:cxn ang="0">
                  <a:pos x="329" y="12"/>
                </a:cxn>
                <a:cxn ang="0">
                  <a:pos x="321" y="38"/>
                </a:cxn>
                <a:cxn ang="0">
                  <a:pos x="310" y="62"/>
                </a:cxn>
                <a:cxn ang="0">
                  <a:pos x="297" y="83"/>
                </a:cxn>
                <a:cxn ang="0">
                  <a:pos x="281" y="105"/>
                </a:cxn>
                <a:cxn ang="0">
                  <a:pos x="263" y="123"/>
                </a:cxn>
                <a:cxn ang="0">
                  <a:pos x="244" y="138"/>
                </a:cxn>
                <a:cxn ang="0">
                  <a:pos x="221" y="153"/>
                </a:cxn>
                <a:cxn ang="0">
                  <a:pos x="210" y="171"/>
                </a:cxn>
                <a:cxn ang="0">
                  <a:pos x="190" y="179"/>
                </a:cxn>
                <a:cxn ang="0">
                  <a:pos x="185" y="170"/>
                </a:cxn>
              </a:cxnLst>
              <a:rect l="0" t="0" r="r" b="b"/>
              <a:pathLst>
                <a:path w="339" h="193">
                  <a:moveTo>
                    <a:pt x="12" y="173"/>
                  </a:moveTo>
                  <a:lnTo>
                    <a:pt x="23" y="178"/>
                  </a:lnTo>
                  <a:lnTo>
                    <a:pt x="34" y="182"/>
                  </a:lnTo>
                  <a:lnTo>
                    <a:pt x="46" y="186"/>
                  </a:lnTo>
                  <a:lnTo>
                    <a:pt x="58" y="188"/>
                  </a:lnTo>
                  <a:lnTo>
                    <a:pt x="70" y="190"/>
                  </a:lnTo>
                  <a:lnTo>
                    <a:pt x="83" y="192"/>
                  </a:lnTo>
                  <a:lnTo>
                    <a:pt x="96" y="193"/>
                  </a:lnTo>
                  <a:lnTo>
                    <a:pt x="109" y="193"/>
                  </a:lnTo>
                  <a:lnTo>
                    <a:pt x="123" y="193"/>
                  </a:lnTo>
                  <a:lnTo>
                    <a:pt x="137" y="192"/>
                  </a:lnTo>
                  <a:lnTo>
                    <a:pt x="150" y="190"/>
                  </a:lnTo>
                  <a:lnTo>
                    <a:pt x="163" y="188"/>
                  </a:lnTo>
                  <a:lnTo>
                    <a:pt x="151" y="179"/>
                  </a:lnTo>
                  <a:lnTo>
                    <a:pt x="141" y="180"/>
                  </a:lnTo>
                  <a:lnTo>
                    <a:pt x="130" y="182"/>
                  </a:lnTo>
                  <a:lnTo>
                    <a:pt x="120" y="182"/>
                  </a:lnTo>
                  <a:lnTo>
                    <a:pt x="109" y="182"/>
                  </a:lnTo>
                  <a:lnTo>
                    <a:pt x="94" y="182"/>
                  </a:lnTo>
                  <a:lnTo>
                    <a:pt x="79" y="181"/>
                  </a:lnTo>
                  <a:lnTo>
                    <a:pt x="66" y="179"/>
                  </a:lnTo>
                  <a:lnTo>
                    <a:pt x="51" y="175"/>
                  </a:lnTo>
                  <a:lnTo>
                    <a:pt x="38" y="172"/>
                  </a:lnTo>
                  <a:lnTo>
                    <a:pt x="25" y="166"/>
                  </a:lnTo>
                  <a:lnTo>
                    <a:pt x="12" y="161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12" y="173"/>
                  </a:lnTo>
                  <a:close/>
                  <a:moveTo>
                    <a:pt x="210" y="171"/>
                  </a:moveTo>
                  <a:lnTo>
                    <a:pt x="221" y="165"/>
                  </a:lnTo>
                  <a:lnTo>
                    <a:pt x="232" y="159"/>
                  </a:lnTo>
                  <a:lnTo>
                    <a:pt x="244" y="152"/>
                  </a:lnTo>
                  <a:lnTo>
                    <a:pt x="254" y="145"/>
                  </a:lnTo>
                  <a:lnTo>
                    <a:pt x="264" y="136"/>
                  </a:lnTo>
                  <a:lnTo>
                    <a:pt x="273" y="128"/>
                  </a:lnTo>
                  <a:lnTo>
                    <a:pt x="282" y="119"/>
                  </a:lnTo>
                  <a:lnTo>
                    <a:pt x="291" y="110"/>
                  </a:lnTo>
                  <a:lnTo>
                    <a:pt x="299" y="100"/>
                  </a:lnTo>
                  <a:lnTo>
                    <a:pt x="307" y="90"/>
                  </a:lnTo>
                  <a:lnTo>
                    <a:pt x="313" y="79"/>
                  </a:lnTo>
                  <a:lnTo>
                    <a:pt x="319" y="67"/>
                  </a:lnTo>
                  <a:lnTo>
                    <a:pt x="325" y="56"/>
                  </a:lnTo>
                  <a:lnTo>
                    <a:pt x="330" y="45"/>
                  </a:lnTo>
                  <a:lnTo>
                    <a:pt x="335" y="32"/>
                  </a:lnTo>
                  <a:lnTo>
                    <a:pt x="339" y="20"/>
                  </a:lnTo>
                  <a:lnTo>
                    <a:pt x="336" y="10"/>
                  </a:lnTo>
                  <a:lnTo>
                    <a:pt x="333" y="0"/>
                  </a:lnTo>
                  <a:lnTo>
                    <a:pt x="329" y="12"/>
                  </a:lnTo>
                  <a:lnTo>
                    <a:pt x="326" y="26"/>
                  </a:lnTo>
                  <a:lnTo>
                    <a:pt x="321" y="38"/>
                  </a:lnTo>
                  <a:lnTo>
                    <a:pt x="316" y="49"/>
                  </a:lnTo>
                  <a:lnTo>
                    <a:pt x="310" y="62"/>
                  </a:lnTo>
                  <a:lnTo>
                    <a:pt x="304" y="73"/>
                  </a:lnTo>
                  <a:lnTo>
                    <a:pt x="297" y="83"/>
                  </a:lnTo>
                  <a:lnTo>
                    <a:pt x="290" y="94"/>
                  </a:lnTo>
                  <a:lnTo>
                    <a:pt x="281" y="105"/>
                  </a:lnTo>
                  <a:lnTo>
                    <a:pt x="273" y="114"/>
                  </a:lnTo>
                  <a:lnTo>
                    <a:pt x="263" y="123"/>
                  </a:lnTo>
                  <a:lnTo>
                    <a:pt x="254" y="130"/>
                  </a:lnTo>
                  <a:lnTo>
                    <a:pt x="244" y="138"/>
                  </a:lnTo>
                  <a:lnTo>
                    <a:pt x="232" y="146"/>
                  </a:lnTo>
                  <a:lnTo>
                    <a:pt x="221" y="153"/>
                  </a:lnTo>
                  <a:lnTo>
                    <a:pt x="210" y="159"/>
                  </a:lnTo>
                  <a:lnTo>
                    <a:pt x="210" y="171"/>
                  </a:lnTo>
                  <a:close/>
                  <a:moveTo>
                    <a:pt x="180" y="171"/>
                  </a:moveTo>
                  <a:lnTo>
                    <a:pt x="190" y="179"/>
                  </a:lnTo>
                  <a:lnTo>
                    <a:pt x="190" y="168"/>
                  </a:lnTo>
                  <a:lnTo>
                    <a:pt x="185" y="170"/>
                  </a:lnTo>
                  <a:lnTo>
                    <a:pt x="180" y="171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2" name="Freeform 234"/>
            <p:cNvSpPr>
              <a:spLocks noEditPoints="1"/>
            </p:cNvSpPr>
            <p:nvPr/>
          </p:nvSpPr>
          <p:spPr bwMode="auto">
            <a:xfrm>
              <a:off x="1279582" y="3384846"/>
              <a:ext cx="134944" cy="77794"/>
            </a:xfrm>
            <a:custGeom>
              <a:avLst/>
              <a:gdLst/>
              <a:ahLst/>
              <a:cxnLst>
                <a:cxn ang="0">
                  <a:pos x="23" y="179"/>
                </a:cxn>
                <a:cxn ang="0">
                  <a:pos x="47" y="188"/>
                </a:cxn>
                <a:cxn ang="0">
                  <a:pos x="73" y="193"/>
                </a:cxn>
                <a:cxn ang="0">
                  <a:pos x="100" y="197"/>
                </a:cxn>
                <a:cxn ang="0">
                  <a:pos x="126" y="197"/>
                </a:cxn>
                <a:cxn ang="0">
                  <a:pos x="151" y="195"/>
                </a:cxn>
                <a:cxn ang="0">
                  <a:pos x="151" y="183"/>
                </a:cxn>
                <a:cxn ang="0">
                  <a:pos x="133" y="186"/>
                </a:cxn>
                <a:cxn ang="0">
                  <a:pos x="114" y="187"/>
                </a:cxn>
                <a:cxn ang="0">
                  <a:pos x="83" y="184"/>
                </a:cxn>
                <a:cxn ang="0">
                  <a:pos x="54" y="178"/>
                </a:cxn>
                <a:cxn ang="0">
                  <a:pos x="26" y="169"/>
                </a:cxn>
                <a:cxn ang="0">
                  <a:pos x="0" y="155"/>
                </a:cxn>
                <a:cxn ang="0">
                  <a:pos x="10" y="173"/>
                </a:cxn>
                <a:cxn ang="0">
                  <a:pos x="195" y="182"/>
                </a:cxn>
                <a:cxn ang="0">
                  <a:pos x="187" y="174"/>
                </a:cxn>
                <a:cxn ang="0">
                  <a:pos x="190" y="184"/>
                </a:cxn>
                <a:cxn ang="0">
                  <a:pos x="226" y="168"/>
                </a:cxn>
                <a:cxn ang="0">
                  <a:pos x="249" y="154"/>
                </a:cxn>
                <a:cxn ang="0">
                  <a:pos x="269" y="138"/>
                </a:cxn>
                <a:cxn ang="0">
                  <a:pos x="287" y="120"/>
                </a:cxn>
                <a:cxn ang="0">
                  <a:pos x="303" y="100"/>
                </a:cxn>
                <a:cxn ang="0">
                  <a:pos x="317" y="79"/>
                </a:cxn>
                <a:cxn ang="0">
                  <a:pos x="329" y="56"/>
                </a:cxn>
                <a:cxn ang="0">
                  <a:pos x="338" y="31"/>
                </a:cxn>
                <a:cxn ang="0">
                  <a:pos x="338" y="9"/>
                </a:cxn>
                <a:cxn ang="0">
                  <a:pos x="330" y="17"/>
                </a:cxn>
                <a:cxn ang="0">
                  <a:pos x="318" y="51"/>
                </a:cxn>
                <a:cxn ang="0">
                  <a:pos x="303" y="81"/>
                </a:cxn>
                <a:cxn ang="0">
                  <a:pos x="282" y="109"/>
                </a:cxn>
                <a:cxn ang="0">
                  <a:pos x="271" y="127"/>
                </a:cxn>
                <a:cxn ang="0">
                  <a:pos x="253" y="137"/>
                </a:cxn>
                <a:cxn ang="0">
                  <a:pos x="228" y="154"/>
                </a:cxn>
                <a:cxn ang="0">
                  <a:pos x="215" y="174"/>
                </a:cxn>
              </a:cxnLst>
              <a:rect l="0" t="0" r="r" b="b"/>
              <a:pathLst>
                <a:path w="341" h="197">
                  <a:moveTo>
                    <a:pt x="10" y="173"/>
                  </a:moveTo>
                  <a:lnTo>
                    <a:pt x="23" y="179"/>
                  </a:lnTo>
                  <a:lnTo>
                    <a:pt x="35" y="183"/>
                  </a:lnTo>
                  <a:lnTo>
                    <a:pt x="47" y="188"/>
                  </a:lnTo>
                  <a:lnTo>
                    <a:pt x="60" y="191"/>
                  </a:lnTo>
                  <a:lnTo>
                    <a:pt x="73" y="193"/>
                  </a:lnTo>
                  <a:lnTo>
                    <a:pt x="87" y="196"/>
                  </a:lnTo>
                  <a:lnTo>
                    <a:pt x="100" y="197"/>
                  </a:lnTo>
                  <a:lnTo>
                    <a:pt x="114" y="197"/>
                  </a:lnTo>
                  <a:lnTo>
                    <a:pt x="126" y="197"/>
                  </a:lnTo>
                  <a:lnTo>
                    <a:pt x="138" y="196"/>
                  </a:lnTo>
                  <a:lnTo>
                    <a:pt x="151" y="195"/>
                  </a:lnTo>
                  <a:lnTo>
                    <a:pt x="162" y="192"/>
                  </a:lnTo>
                  <a:lnTo>
                    <a:pt x="151" y="183"/>
                  </a:lnTo>
                  <a:lnTo>
                    <a:pt x="142" y="184"/>
                  </a:lnTo>
                  <a:lnTo>
                    <a:pt x="133" y="186"/>
                  </a:lnTo>
                  <a:lnTo>
                    <a:pt x="124" y="186"/>
                  </a:lnTo>
                  <a:lnTo>
                    <a:pt x="114" y="187"/>
                  </a:lnTo>
                  <a:lnTo>
                    <a:pt x="98" y="186"/>
                  </a:lnTo>
                  <a:lnTo>
                    <a:pt x="83" y="184"/>
                  </a:lnTo>
                  <a:lnTo>
                    <a:pt x="69" y="182"/>
                  </a:lnTo>
                  <a:lnTo>
                    <a:pt x="54" y="178"/>
                  </a:lnTo>
                  <a:lnTo>
                    <a:pt x="39" y="173"/>
                  </a:lnTo>
                  <a:lnTo>
                    <a:pt x="26" y="169"/>
                  </a:lnTo>
                  <a:lnTo>
                    <a:pt x="14" y="162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10" y="173"/>
                  </a:lnTo>
                  <a:close/>
                  <a:moveTo>
                    <a:pt x="190" y="184"/>
                  </a:moveTo>
                  <a:lnTo>
                    <a:pt x="195" y="182"/>
                  </a:lnTo>
                  <a:lnTo>
                    <a:pt x="195" y="171"/>
                  </a:lnTo>
                  <a:lnTo>
                    <a:pt x="187" y="174"/>
                  </a:lnTo>
                  <a:lnTo>
                    <a:pt x="180" y="177"/>
                  </a:lnTo>
                  <a:lnTo>
                    <a:pt x="190" y="184"/>
                  </a:lnTo>
                  <a:close/>
                  <a:moveTo>
                    <a:pt x="215" y="174"/>
                  </a:moveTo>
                  <a:lnTo>
                    <a:pt x="226" y="168"/>
                  </a:lnTo>
                  <a:lnTo>
                    <a:pt x="237" y="162"/>
                  </a:lnTo>
                  <a:lnTo>
                    <a:pt x="249" y="154"/>
                  </a:lnTo>
                  <a:lnTo>
                    <a:pt x="259" y="146"/>
                  </a:lnTo>
                  <a:lnTo>
                    <a:pt x="269" y="138"/>
                  </a:lnTo>
                  <a:lnTo>
                    <a:pt x="278" y="129"/>
                  </a:lnTo>
                  <a:lnTo>
                    <a:pt x="287" y="120"/>
                  </a:lnTo>
                  <a:lnTo>
                    <a:pt x="295" y="111"/>
                  </a:lnTo>
                  <a:lnTo>
                    <a:pt x="303" y="100"/>
                  </a:lnTo>
                  <a:lnTo>
                    <a:pt x="311" y="90"/>
                  </a:lnTo>
                  <a:lnTo>
                    <a:pt x="317" y="79"/>
                  </a:lnTo>
                  <a:lnTo>
                    <a:pt x="323" y="67"/>
                  </a:lnTo>
                  <a:lnTo>
                    <a:pt x="329" y="56"/>
                  </a:lnTo>
                  <a:lnTo>
                    <a:pt x="333" y="44"/>
                  </a:lnTo>
                  <a:lnTo>
                    <a:pt x="338" y="31"/>
                  </a:lnTo>
                  <a:lnTo>
                    <a:pt x="341" y="19"/>
                  </a:lnTo>
                  <a:lnTo>
                    <a:pt x="338" y="9"/>
                  </a:lnTo>
                  <a:lnTo>
                    <a:pt x="333" y="0"/>
                  </a:lnTo>
                  <a:lnTo>
                    <a:pt x="330" y="17"/>
                  </a:lnTo>
                  <a:lnTo>
                    <a:pt x="325" y="34"/>
                  </a:lnTo>
                  <a:lnTo>
                    <a:pt x="318" y="51"/>
                  </a:lnTo>
                  <a:lnTo>
                    <a:pt x="312" y="66"/>
                  </a:lnTo>
                  <a:lnTo>
                    <a:pt x="303" y="81"/>
                  </a:lnTo>
                  <a:lnTo>
                    <a:pt x="294" y="96"/>
                  </a:lnTo>
                  <a:lnTo>
                    <a:pt x="282" y="109"/>
                  </a:lnTo>
                  <a:lnTo>
                    <a:pt x="270" y="121"/>
                  </a:lnTo>
                  <a:lnTo>
                    <a:pt x="271" y="127"/>
                  </a:lnTo>
                  <a:lnTo>
                    <a:pt x="266" y="127"/>
                  </a:lnTo>
                  <a:lnTo>
                    <a:pt x="253" y="137"/>
                  </a:lnTo>
                  <a:lnTo>
                    <a:pt x="242" y="146"/>
                  </a:lnTo>
                  <a:lnTo>
                    <a:pt x="228" y="154"/>
                  </a:lnTo>
                  <a:lnTo>
                    <a:pt x="215" y="162"/>
                  </a:lnTo>
                  <a:lnTo>
                    <a:pt x="215" y="17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3" name="Freeform 235"/>
            <p:cNvSpPr>
              <a:spLocks noEditPoints="1"/>
            </p:cNvSpPr>
            <p:nvPr/>
          </p:nvSpPr>
          <p:spPr bwMode="auto">
            <a:xfrm>
              <a:off x="1277994" y="3381671"/>
              <a:ext cx="134944" cy="79382"/>
            </a:xfrm>
            <a:custGeom>
              <a:avLst/>
              <a:gdLst/>
              <a:ahLst/>
              <a:cxnLst>
                <a:cxn ang="0">
                  <a:pos x="20" y="179"/>
                </a:cxn>
                <a:cxn ang="0">
                  <a:pos x="46" y="190"/>
                </a:cxn>
                <a:cxn ang="0">
                  <a:pos x="74" y="197"/>
                </a:cxn>
                <a:cxn ang="0">
                  <a:pos x="102" y="200"/>
                </a:cxn>
                <a:cxn ang="0">
                  <a:pos x="128" y="200"/>
                </a:cxn>
                <a:cxn ang="0">
                  <a:pos x="149" y="198"/>
                </a:cxn>
                <a:cxn ang="0">
                  <a:pos x="148" y="188"/>
                </a:cxn>
                <a:cxn ang="0">
                  <a:pos x="117" y="190"/>
                </a:cxn>
                <a:cxn ang="0">
                  <a:pos x="85" y="188"/>
                </a:cxn>
                <a:cxn ang="0">
                  <a:pos x="55" y="181"/>
                </a:cxn>
                <a:cxn ang="0">
                  <a:pos x="26" y="170"/>
                </a:cxn>
                <a:cxn ang="0">
                  <a:pos x="0" y="155"/>
                </a:cxn>
                <a:cxn ang="0">
                  <a:pos x="8" y="173"/>
                </a:cxn>
                <a:cxn ang="0">
                  <a:pos x="193" y="188"/>
                </a:cxn>
                <a:cxn ang="0">
                  <a:pos x="198" y="174"/>
                </a:cxn>
                <a:cxn ang="0">
                  <a:pos x="177" y="181"/>
                </a:cxn>
                <a:cxn ang="0">
                  <a:pos x="218" y="177"/>
                </a:cxn>
                <a:cxn ang="0">
                  <a:pos x="240" y="164"/>
                </a:cxn>
                <a:cxn ang="0">
                  <a:pos x="262" y="148"/>
                </a:cxn>
                <a:cxn ang="0">
                  <a:pos x="281" y="132"/>
                </a:cxn>
                <a:cxn ang="0">
                  <a:pos x="298" y="112"/>
                </a:cxn>
                <a:cxn ang="0">
                  <a:pos x="312" y="91"/>
                </a:cxn>
                <a:cxn ang="0">
                  <a:pos x="324" y="67"/>
                </a:cxn>
                <a:cxn ang="0">
                  <a:pos x="334" y="44"/>
                </a:cxn>
                <a:cxn ang="0">
                  <a:pos x="341" y="18"/>
                </a:cxn>
                <a:cxn ang="0">
                  <a:pos x="333" y="0"/>
                </a:cxn>
                <a:cxn ang="0">
                  <a:pos x="325" y="35"/>
                </a:cxn>
                <a:cxn ang="0">
                  <a:pos x="312" y="67"/>
                </a:cxn>
                <a:cxn ang="0">
                  <a:pos x="296" y="97"/>
                </a:cxn>
                <a:cxn ang="0">
                  <a:pos x="273" y="123"/>
                </a:cxn>
                <a:cxn ang="0">
                  <a:pos x="261" y="136"/>
                </a:cxn>
                <a:cxn ang="0">
                  <a:pos x="240" y="152"/>
                </a:cxn>
                <a:cxn ang="0">
                  <a:pos x="218" y="165"/>
                </a:cxn>
              </a:cxnLst>
              <a:rect l="0" t="0" r="r" b="b"/>
              <a:pathLst>
                <a:path w="341" h="200">
                  <a:moveTo>
                    <a:pt x="8" y="173"/>
                  </a:moveTo>
                  <a:lnTo>
                    <a:pt x="20" y="179"/>
                  </a:lnTo>
                  <a:lnTo>
                    <a:pt x="33" y="184"/>
                  </a:lnTo>
                  <a:lnTo>
                    <a:pt x="46" y="190"/>
                  </a:lnTo>
                  <a:lnTo>
                    <a:pt x="59" y="193"/>
                  </a:lnTo>
                  <a:lnTo>
                    <a:pt x="74" y="197"/>
                  </a:lnTo>
                  <a:lnTo>
                    <a:pt x="87" y="199"/>
                  </a:lnTo>
                  <a:lnTo>
                    <a:pt x="102" y="200"/>
                  </a:lnTo>
                  <a:lnTo>
                    <a:pt x="117" y="200"/>
                  </a:lnTo>
                  <a:lnTo>
                    <a:pt x="128" y="200"/>
                  </a:lnTo>
                  <a:lnTo>
                    <a:pt x="138" y="200"/>
                  </a:lnTo>
                  <a:lnTo>
                    <a:pt x="149" y="198"/>
                  </a:lnTo>
                  <a:lnTo>
                    <a:pt x="159" y="197"/>
                  </a:lnTo>
                  <a:lnTo>
                    <a:pt x="148" y="188"/>
                  </a:lnTo>
                  <a:lnTo>
                    <a:pt x="132" y="189"/>
                  </a:lnTo>
                  <a:lnTo>
                    <a:pt x="117" y="190"/>
                  </a:lnTo>
                  <a:lnTo>
                    <a:pt x="101" y="189"/>
                  </a:lnTo>
                  <a:lnTo>
                    <a:pt x="85" y="188"/>
                  </a:lnTo>
                  <a:lnTo>
                    <a:pt x="69" y="184"/>
                  </a:lnTo>
                  <a:lnTo>
                    <a:pt x="55" y="181"/>
                  </a:lnTo>
                  <a:lnTo>
                    <a:pt x="40" y="175"/>
                  </a:lnTo>
                  <a:lnTo>
                    <a:pt x="26" y="170"/>
                  </a:lnTo>
                  <a:lnTo>
                    <a:pt x="12" y="163"/>
                  </a:lnTo>
                  <a:lnTo>
                    <a:pt x="0" y="155"/>
                  </a:lnTo>
                  <a:lnTo>
                    <a:pt x="3" y="164"/>
                  </a:lnTo>
                  <a:lnTo>
                    <a:pt x="8" y="173"/>
                  </a:lnTo>
                  <a:close/>
                  <a:moveTo>
                    <a:pt x="188" y="189"/>
                  </a:moveTo>
                  <a:lnTo>
                    <a:pt x="193" y="188"/>
                  </a:lnTo>
                  <a:lnTo>
                    <a:pt x="198" y="186"/>
                  </a:lnTo>
                  <a:lnTo>
                    <a:pt x="198" y="174"/>
                  </a:lnTo>
                  <a:lnTo>
                    <a:pt x="188" y="178"/>
                  </a:lnTo>
                  <a:lnTo>
                    <a:pt x="177" y="181"/>
                  </a:lnTo>
                  <a:lnTo>
                    <a:pt x="188" y="189"/>
                  </a:lnTo>
                  <a:close/>
                  <a:moveTo>
                    <a:pt x="218" y="177"/>
                  </a:moveTo>
                  <a:lnTo>
                    <a:pt x="229" y="171"/>
                  </a:lnTo>
                  <a:lnTo>
                    <a:pt x="240" y="164"/>
                  </a:lnTo>
                  <a:lnTo>
                    <a:pt x="252" y="156"/>
                  </a:lnTo>
                  <a:lnTo>
                    <a:pt x="262" y="148"/>
                  </a:lnTo>
                  <a:lnTo>
                    <a:pt x="271" y="141"/>
                  </a:lnTo>
                  <a:lnTo>
                    <a:pt x="281" y="132"/>
                  </a:lnTo>
                  <a:lnTo>
                    <a:pt x="289" y="123"/>
                  </a:lnTo>
                  <a:lnTo>
                    <a:pt x="298" y="112"/>
                  </a:lnTo>
                  <a:lnTo>
                    <a:pt x="305" y="101"/>
                  </a:lnTo>
                  <a:lnTo>
                    <a:pt x="312" y="91"/>
                  </a:lnTo>
                  <a:lnTo>
                    <a:pt x="318" y="80"/>
                  </a:lnTo>
                  <a:lnTo>
                    <a:pt x="324" y="67"/>
                  </a:lnTo>
                  <a:lnTo>
                    <a:pt x="329" y="56"/>
                  </a:lnTo>
                  <a:lnTo>
                    <a:pt x="334" y="44"/>
                  </a:lnTo>
                  <a:lnTo>
                    <a:pt x="337" y="30"/>
                  </a:lnTo>
                  <a:lnTo>
                    <a:pt x="341" y="18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29" y="17"/>
                  </a:lnTo>
                  <a:lnTo>
                    <a:pt x="325" y="35"/>
                  </a:lnTo>
                  <a:lnTo>
                    <a:pt x="319" y="50"/>
                  </a:lnTo>
                  <a:lnTo>
                    <a:pt x="312" y="67"/>
                  </a:lnTo>
                  <a:lnTo>
                    <a:pt x="305" y="82"/>
                  </a:lnTo>
                  <a:lnTo>
                    <a:pt x="296" y="97"/>
                  </a:lnTo>
                  <a:lnTo>
                    <a:pt x="285" y="110"/>
                  </a:lnTo>
                  <a:lnTo>
                    <a:pt x="273" y="123"/>
                  </a:lnTo>
                  <a:lnTo>
                    <a:pt x="274" y="136"/>
                  </a:lnTo>
                  <a:lnTo>
                    <a:pt x="261" y="136"/>
                  </a:lnTo>
                  <a:lnTo>
                    <a:pt x="251" y="144"/>
                  </a:lnTo>
                  <a:lnTo>
                    <a:pt x="240" y="152"/>
                  </a:lnTo>
                  <a:lnTo>
                    <a:pt x="229" y="159"/>
                  </a:lnTo>
                  <a:lnTo>
                    <a:pt x="218" y="165"/>
                  </a:lnTo>
                  <a:lnTo>
                    <a:pt x="218" y="177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4" name="Freeform 236"/>
            <p:cNvSpPr>
              <a:spLocks noEditPoints="1"/>
            </p:cNvSpPr>
            <p:nvPr/>
          </p:nvSpPr>
          <p:spPr bwMode="auto">
            <a:xfrm>
              <a:off x="1276407" y="3378496"/>
              <a:ext cx="134944" cy="80970"/>
            </a:xfrm>
            <a:custGeom>
              <a:avLst/>
              <a:gdLst/>
              <a:ahLst/>
              <a:cxnLst>
                <a:cxn ang="0">
                  <a:pos x="22" y="180"/>
                </a:cxn>
                <a:cxn ang="0">
                  <a:pos x="47" y="191"/>
                </a:cxn>
                <a:cxn ang="0">
                  <a:pos x="77" y="200"/>
                </a:cxn>
                <a:cxn ang="0">
                  <a:pos x="106" y="204"/>
                </a:cxn>
                <a:cxn ang="0">
                  <a:pos x="132" y="204"/>
                </a:cxn>
                <a:cxn ang="0">
                  <a:pos x="150" y="202"/>
                </a:cxn>
                <a:cxn ang="0">
                  <a:pos x="146" y="192"/>
                </a:cxn>
                <a:cxn ang="0">
                  <a:pos x="122" y="193"/>
                </a:cxn>
                <a:cxn ang="0">
                  <a:pos x="89" y="191"/>
                </a:cxn>
                <a:cxn ang="0">
                  <a:pos x="58" y="183"/>
                </a:cxn>
                <a:cxn ang="0">
                  <a:pos x="27" y="171"/>
                </a:cxn>
                <a:cxn ang="0">
                  <a:pos x="0" y="155"/>
                </a:cxn>
                <a:cxn ang="0">
                  <a:pos x="8" y="173"/>
                </a:cxn>
                <a:cxn ang="0">
                  <a:pos x="195" y="192"/>
                </a:cxn>
                <a:cxn ang="0">
                  <a:pos x="203" y="178"/>
                </a:cxn>
                <a:cxn ang="0">
                  <a:pos x="177" y="187"/>
                </a:cxn>
                <a:cxn ang="0">
                  <a:pos x="223" y="180"/>
                </a:cxn>
                <a:cxn ang="0">
                  <a:pos x="250" y="164"/>
                </a:cxn>
                <a:cxn ang="0">
                  <a:pos x="274" y="145"/>
                </a:cxn>
                <a:cxn ang="0">
                  <a:pos x="261" y="142"/>
                </a:cxn>
                <a:cxn ang="0">
                  <a:pos x="243" y="155"/>
                </a:cxn>
                <a:cxn ang="0">
                  <a:pos x="223" y="168"/>
                </a:cxn>
                <a:cxn ang="0">
                  <a:pos x="278" y="139"/>
                </a:cxn>
                <a:cxn ang="0">
                  <a:pos x="302" y="114"/>
                </a:cxn>
                <a:cxn ang="0">
                  <a:pos x="320" y="84"/>
                </a:cxn>
                <a:cxn ang="0">
                  <a:pos x="333" y="52"/>
                </a:cxn>
                <a:cxn ang="0">
                  <a:pos x="341" y="18"/>
                </a:cxn>
                <a:cxn ang="0">
                  <a:pos x="333" y="0"/>
                </a:cxn>
                <a:cxn ang="0">
                  <a:pos x="326" y="35"/>
                </a:cxn>
                <a:cxn ang="0">
                  <a:pos x="315" y="67"/>
                </a:cxn>
                <a:cxn ang="0">
                  <a:pos x="299" y="98"/>
                </a:cxn>
                <a:cxn ang="0">
                  <a:pos x="278" y="124"/>
                </a:cxn>
              </a:cxnLst>
              <a:rect l="0" t="0" r="r" b="b"/>
              <a:pathLst>
                <a:path w="341" h="205">
                  <a:moveTo>
                    <a:pt x="8" y="173"/>
                  </a:moveTo>
                  <a:lnTo>
                    <a:pt x="22" y="180"/>
                  </a:lnTo>
                  <a:lnTo>
                    <a:pt x="34" y="187"/>
                  </a:lnTo>
                  <a:lnTo>
                    <a:pt x="47" y="191"/>
                  </a:lnTo>
                  <a:lnTo>
                    <a:pt x="62" y="196"/>
                  </a:lnTo>
                  <a:lnTo>
                    <a:pt x="77" y="200"/>
                  </a:lnTo>
                  <a:lnTo>
                    <a:pt x="91" y="202"/>
                  </a:lnTo>
                  <a:lnTo>
                    <a:pt x="106" y="204"/>
                  </a:lnTo>
                  <a:lnTo>
                    <a:pt x="122" y="205"/>
                  </a:lnTo>
                  <a:lnTo>
                    <a:pt x="132" y="204"/>
                  </a:lnTo>
                  <a:lnTo>
                    <a:pt x="141" y="204"/>
                  </a:lnTo>
                  <a:lnTo>
                    <a:pt x="150" y="202"/>
                  </a:lnTo>
                  <a:lnTo>
                    <a:pt x="159" y="201"/>
                  </a:lnTo>
                  <a:lnTo>
                    <a:pt x="146" y="192"/>
                  </a:lnTo>
                  <a:lnTo>
                    <a:pt x="134" y="193"/>
                  </a:lnTo>
                  <a:lnTo>
                    <a:pt x="122" y="193"/>
                  </a:lnTo>
                  <a:lnTo>
                    <a:pt x="105" y="192"/>
                  </a:lnTo>
                  <a:lnTo>
                    <a:pt x="89" y="191"/>
                  </a:lnTo>
                  <a:lnTo>
                    <a:pt x="73" y="188"/>
                  </a:lnTo>
                  <a:lnTo>
                    <a:pt x="58" y="183"/>
                  </a:lnTo>
                  <a:lnTo>
                    <a:pt x="42" y="178"/>
                  </a:lnTo>
                  <a:lnTo>
                    <a:pt x="27" y="171"/>
                  </a:lnTo>
                  <a:lnTo>
                    <a:pt x="14" y="164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8" y="173"/>
                  </a:lnTo>
                  <a:close/>
                  <a:moveTo>
                    <a:pt x="188" y="195"/>
                  </a:moveTo>
                  <a:lnTo>
                    <a:pt x="195" y="192"/>
                  </a:lnTo>
                  <a:lnTo>
                    <a:pt x="203" y="189"/>
                  </a:lnTo>
                  <a:lnTo>
                    <a:pt x="203" y="178"/>
                  </a:lnTo>
                  <a:lnTo>
                    <a:pt x="190" y="182"/>
                  </a:lnTo>
                  <a:lnTo>
                    <a:pt x="177" y="187"/>
                  </a:lnTo>
                  <a:lnTo>
                    <a:pt x="188" y="195"/>
                  </a:lnTo>
                  <a:close/>
                  <a:moveTo>
                    <a:pt x="223" y="180"/>
                  </a:moveTo>
                  <a:lnTo>
                    <a:pt x="236" y="172"/>
                  </a:lnTo>
                  <a:lnTo>
                    <a:pt x="250" y="164"/>
                  </a:lnTo>
                  <a:lnTo>
                    <a:pt x="261" y="155"/>
                  </a:lnTo>
                  <a:lnTo>
                    <a:pt x="274" y="145"/>
                  </a:lnTo>
                  <a:lnTo>
                    <a:pt x="261" y="145"/>
                  </a:lnTo>
                  <a:lnTo>
                    <a:pt x="261" y="142"/>
                  </a:lnTo>
                  <a:lnTo>
                    <a:pt x="252" y="148"/>
                  </a:lnTo>
                  <a:lnTo>
                    <a:pt x="243" y="155"/>
                  </a:lnTo>
                  <a:lnTo>
                    <a:pt x="233" y="162"/>
                  </a:lnTo>
                  <a:lnTo>
                    <a:pt x="223" y="168"/>
                  </a:lnTo>
                  <a:lnTo>
                    <a:pt x="223" y="180"/>
                  </a:lnTo>
                  <a:close/>
                  <a:moveTo>
                    <a:pt x="278" y="139"/>
                  </a:moveTo>
                  <a:lnTo>
                    <a:pt x="290" y="127"/>
                  </a:lnTo>
                  <a:lnTo>
                    <a:pt x="302" y="114"/>
                  </a:lnTo>
                  <a:lnTo>
                    <a:pt x="311" y="99"/>
                  </a:lnTo>
                  <a:lnTo>
                    <a:pt x="320" y="84"/>
                  </a:lnTo>
                  <a:lnTo>
                    <a:pt x="326" y="69"/>
                  </a:lnTo>
                  <a:lnTo>
                    <a:pt x="333" y="52"/>
                  </a:lnTo>
                  <a:lnTo>
                    <a:pt x="338" y="35"/>
                  </a:lnTo>
                  <a:lnTo>
                    <a:pt x="341" y="18"/>
                  </a:lnTo>
                  <a:lnTo>
                    <a:pt x="338" y="9"/>
                  </a:lnTo>
                  <a:lnTo>
                    <a:pt x="333" y="0"/>
                  </a:lnTo>
                  <a:lnTo>
                    <a:pt x="331" y="18"/>
                  </a:lnTo>
                  <a:lnTo>
                    <a:pt x="326" y="35"/>
                  </a:lnTo>
                  <a:lnTo>
                    <a:pt x="322" y="52"/>
                  </a:lnTo>
                  <a:lnTo>
                    <a:pt x="315" y="67"/>
                  </a:lnTo>
                  <a:lnTo>
                    <a:pt x="308" y="83"/>
                  </a:lnTo>
                  <a:lnTo>
                    <a:pt x="299" y="98"/>
                  </a:lnTo>
                  <a:lnTo>
                    <a:pt x="289" y="111"/>
                  </a:lnTo>
                  <a:lnTo>
                    <a:pt x="278" y="124"/>
                  </a:lnTo>
                  <a:lnTo>
                    <a:pt x="278" y="139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5" name="Freeform 237"/>
            <p:cNvSpPr>
              <a:spLocks noEditPoints="1"/>
            </p:cNvSpPr>
            <p:nvPr/>
          </p:nvSpPr>
          <p:spPr bwMode="auto">
            <a:xfrm>
              <a:off x="1274819" y="3375320"/>
              <a:ext cx="134944" cy="82557"/>
            </a:xfrm>
            <a:custGeom>
              <a:avLst/>
              <a:gdLst/>
              <a:ahLst/>
              <a:cxnLst>
                <a:cxn ang="0">
                  <a:pos x="7" y="172"/>
                </a:cxn>
                <a:cxn ang="0">
                  <a:pos x="19" y="180"/>
                </a:cxn>
                <a:cxn ang="0">
                  <a:pos x="33" y="187"/>
                </a:cxn>
                <a:cxn ang="0">
                  <a:pos x="47" y="192"/>
                </a:cxn>
                <a:cxn ang="0">
                  <a:pos x="62" y="198"/>
                </a:cxn>
                <a:cxn ang="0">
                  <a:pos x="76" y="201"/>
                </a:cxn>
                <a:cxn ang="0">
                  <a:pos x="92" y="205"/>
                </a:cxn>
                <a:cxn ang="0">
                  <a:pos x="108" y="206"/>
                </a:cxn>
                <a:cxn ang="0">
                  <a:pos x="124" y="207"/>
                </a:cxn>
                <a:cxn ang="0">
                  <a:pos x="139" y="206"/>
                </a:cxn>
                <a:cxn ang="0">
                  <a:pos x="155" y="205"/>
                </a:cxn>
                <a:cxn ang="0">
                  <a:pos x="143" y="195"/>
                </a:cxn>
                <a:cxn ang="0">
                  <a:pos x="133" y="196"/>
                </a:cxn>
                <a:cxn ang="0">
                  <a:pos x="124" y="196"/>
                </a:cxn>
                <a:cxn ang="0">
                  <a:pos x="107" y="196"/>
                </a:cxn>
                <a:cxn ang="0">
                  <a:pos x="90" y="194"/>
                </a:cxn>
                <a:cxn ang="0">
                  <a:pos x="73" y="190"/>
                </a:cxn>
                <a:cxn ang="0">
                  <a:pos x="57" y="185"/>
                </a:cxn>
                <a:cxn ang="0">
                  <a:pos x="42" y="179"/>
                </a:cxn>
                <a:cxn ang="0">
                  <a:pos x="27" y="172"/>
                </a:cxn>
                <a:cxn ang="0">
                  <a:pos x="13" y="163"/>
                </a:cxn>
                <a:cxn ang="0">
                  <a:pos x="0" y="154"/>
                </a:cxn>
                <a:cxn ang="0">
                  <a:pos x="2" y="163"/>
                </a:cxn>
                <a:cxn ang="0">
                  <a:pos x="7" y="172"/>
                </a:cxn>
                <a:cxn ang="0">
                  <a:pos x="184" y="198"/>
                </a:cxn>
                <a:cxn ang="0">
                  <a:pos x="195" y="195"/>
                </a:cxn>
                <a:cxn ang="0">
                  <a:pos x="205" y="191"/>
                </a:cxn>
                <a:cxn ang="0">
                  <a:pos x="205" y="180"/>
                </a:cxn>
                <a:cxn ang="0">
                  <a:pos x="189" y="186"/>
                </a:cxn>
                <a:cxn ang="0">
                  <a:pos x="173" y="190"/>
                </a:cxn>
                <a:cxn ang="0">
                  <a:pos x="184" y="198"/>
                </a:cxn>
                <a:cxn ang="0">
                  <a:pos x="225" y="182"/>
                </a:cxn>
                <a:cxn ang="0">
                  <a:pos x="236" y="176"/>
                </a:cxn>
                <a:cxn ang="0">
                  <a:pos x="247" y="169"/>
                </a:cxn>
                <a:cxn ang="0">
                  <a:pos x="258" y="161"/>
                </a:cxn>
                <a:cxn ang="0">
                  <a:pos x="268" y="153"/>
                </a:cxn>
                <a:cxn ang="0">
                  <a:pos x="263" y="153"/>
                </a:cxn>
                <a:cxn ang="0">
                  <a:pos x="263" y="142"/>
                </a:cxn>
                <a:cxn ang="0">
                  <a:pos x="254" y="150"/>
                </a:cxn>
                <a:cxn ang="0">
                  <a:pos x="245" y="156"/>
                </a:cxn>
                <a:cxn ang="0">
                  <a:pos x="235" y="163"/>
                </a:cxn>
                <a:cxn ang="0">
                  <a:pos x="225" y="170"/>
                </a:cxn>
                <a:cxn ang="0">
                  <a:pos x="225" y="182"/>
                </a:cxn>
                <a:cxn ang="0">
                  <a:pos x="280" y="140"/>
                </a:cxn>
                <a:cxn ang="0">
                  <a:pos x="292" y="127"/>
                </a:cxn>
                <a:cxn ang="0">
                  <a:pos x="303" y="114"/>
                </a:cxn>
                <a:cxn ang="0">
                  <a:pos x="312" y="99"/>
                </a:cxn>
                <a:cxn ang="0">
                  <a:pos x="319" y="84"/>
                </a:cxn>
                <a:cxn ang="0">
                  <a:pos x="326" y="67"/>
                </a:cxn>
                <a:cxn ang="0">
                  <a:pos x="332" y="52"/>
                </a:cxn>
                <a:cxn ang="0">
                  <a:pos x="336" y="34"/>
                </a:cxn>
                <a:cxn ang="0">
                  <a:pos x="340" y="17"/>
                </a:cxn>
                <a:cxn ang="0">
                  <a:pos x="335" y="8"/>
                </a:cxn>
                <a:cxn ang="0">
                  <a:pos x="330" y="0"/>
                </a:cxn>
                <a:cxn ang="0">
                  <a:pos x="328" y="18"/>
                </a:cxn>
                <a:cxn ang="0">
                  <a:pos x="325" y="35"/>
                </a:cxn>
                <a:cxn ang="0">
                  <a:pos x="321" y="52"/>
                </a:cxn>
                <a:cxn ang="0">
                  <a:pos x="315" y="67"/>
                </a:cxn>
                <a:cxn ang="0">
                  <a:pos x="308" y="82"/>
                </a:cxn>
                <a:cxn ang="0">
                  <a:pos x="300" y="97"/>
                </a:cxn>
                <a:cxn ang="0">
                  <a:pos x="290" y="111"/>
                </a:cxn>
                <a:cxn ang="0">
                  <a:pos x="280" y="124"/>
                </a:cxn>
                <a:cxn ang="0">
                  <a:pos x="280" y="140"/>
                </a:cxn>
              </a:cxnLst>
              <a:rect l="0" t="0" r="r" b="b"/>
              <a:pathLst>
                <a:path w="340" h="207">
                  <a:moveTo>
                    <a:pt x="7" y="172"/>
                  </a:moveTo>
                  <a:lnTo>
                    <a:pt x="19" y="180"/>
                  </a:lnTo>
                  <a:lnTo>
                    <a:pt x="33" y="187"/>
                  </a:lnTo>
                  <a:lnTo>
                    <a:pt x="47" y="192"/>
                  </a:lnTo>
                  <a:lnTo>
                    <a:pt x="62" y="198"/>
                  </a:lnTo>
                  <a:lnTo>
                    <a:pt x="76" y="201"/>
                  </a:lnTo>
                  <a:lnTo>
                    <a:pt x="92" y="205"/>
                  </a:lnTo>
                  <a:lnTo>
                    <a:pt x="108" y="206"/>
                  </a:lnTo>
                  <a:lnTo>
                    <a:pt x="124" y="207"/>
                  </a:lnTo>
                  <a:lnTo>
                    <a:pt x="139" y="206"/>
                  </a:lnTo>
                  <a:lnTo>
                    <a:pt x="155" y="205"/>
                  </a:lnTo>
                  <a:lnTo>
                    <a:pt x="143" y="195"/>
                  </a:lnTo>
                  <a:lnTo>
                    <a:pt x="133" y="196"/>
                  </a:lnTo>
                  <a:lnTo>
                    <a:pt x="124" y="196"/>
                  </a:lnTo>
                  <a:lnTo>
                    <a:pt x="107" y="196"/>
                  </a:lnTo>
                  <a:lnTo>
                    <a:pt x="90" y="194"/>
                  </a:lnTo>
                  <a:lnTo>
                    <a:pt x="73" y="190"/>
                  </a:lnTo>
                  <a:lnTo>
                    <a:pt x="57" y="185"/>
                  </a:lnTo>
                  <a:lnTo>
                    <a:pt x="42" y="179"/>
                  </a:lnTo>
                  <a:lnTo>
                    <a:pt x="27" y="172"/>
                  </a:lnTo>
                  <a:lnTo>
                    <a:pt x="13" y="163"/>
                  </a:lnTo>
                  <a:lnTo>
                    <a:pt x="0" y="154"/>
                  </a:lnTo>
                  <a:lnTo>
                    <a:pt x="2" y="163"/>
                  </a:lnTo>
                  <a:lnTo>
                    <a:pt x="7" y="172"/>
                  </a:lnTo>
                  <a:close/>
                  <a:moveTo>
                    <a:pt x="184" y="198"/>
                  </a:moveTo>
                  <a:lnTo>
                    <a:pt x="195" y="195"/>
                  </a:lnTo>
                  <a:lnTo>
                    <a:pt x="205" y="191"/>
                  </a:lnTo>
                  <a:lnTo>
                    <a:pt x="205" y="180"/>
                  </a:lnTo>
                  <a:lnTo>
                    <a:pt x="189" y="186"/>
                  </a:lnTo>
                  <a:lnTo>
                    <a:pt x="173" y="190"/>
                  </a:lnTo>
                  <a:lnTo>
                    <a:pt x="184" y="198"/>
                  </a:lnTo>
                  <a:close/>
                  <a:moveTo>
                    <a:pt x="225" y="182"/>
                  </a:moveTo>
                  <a:lnTo>
                    <a:pt x="236" y="176"/>
                  </a:lnTo>
                  <a:lnTo>
                    <a:pt x="247" y="169"/>
                  </a:lnTo>
                  <a:lnTo>
                    <a:pt x="258" y="161"/>
                  </a:lnTo>
                  <a:lnTo>
                    <a:pt x="268" y="153"/>
                  </a:lnTo>
                  <a:lnTo>
                    <a:pt x="263" y="153"/>
                  </a:lnTo>
                  <a:lnTo>
                    <a:pt x="263" y="142"/>
                  </a:lnTo>
                  <a:lnTo>
                    <a:pt x="254" y="150"/>
                  </a:lnTo>
                  <a:lnTo>
                    <a:pt x="245" y="156"/>
                  </a:lnTo>
                  <a:lnTo>
                    <a:pt x="235" y="163"/>
                  </a:lnTo>
                  <a:lnTo>
                    <a:pt x="225" y="170"/>
                  </a:lnTo>
                  <a:lnTo>
                    <a:pt x="225" y="182"/>
                  </a:lnTo>
                  <a:close/>
                  <a:moveTo>
                    <a:pt x="280" y="140"/>
                  </a:moveTo>
                  <a:lnTo>
                    <a:pt x="292" y="127"/>
                  </a:lnTo>
                  <a:lnTo>
                    <a:pt x="303" y="114"/>
                  </a:lnTo>
                  <a:lnTo>
                    <a:pt x="312" y="99"/>
                  </a:lnTo>
                  <a:lnTo>
                    <a:pt x="319" y="84"/>
                  </a:lnTo>
                  <a:lnTo>
                    <a:pt x="326" y="67"/>
                  </a:lnTo>
                  <a:lnTo>
                    <a:pt x="332" y="52"/>
                  </a:lnTo>
                  <a:lnTo>
                    <a:pt x="336" y="34"/>
                  </a:lnTo>
                  <a:lnTo>
                    <a:pt x="340" y="17"/>
                  </a:lnTo>
                  <a:lnTo>
                    <a:pt x="335" y="8"/>
                  </a:lnTo>
                  <a:lnTo>
                    <a:pt x="330" y="0"/>
                  </a:lnTo>
                  <a:lnTo>
                    <a:pt x="328" y="18"/>
                  </a:lnTo>
                  <a:lnTo>
                    <a:pt x="325" y="35"/>
                  </a:lnTo>
                  <a:lnTo>
                    <a:pt x="321" y="52"/>
                  </a:lnTo>
                  <a:lnTo>
                    <a:pt x="315" y="67"/>
                  </a:lnTo>
                  <a:lnTo>
                    <a:pt x="308" y="82"/>
                  </a:lnTo>
                  <a:lnTo>
                    <a:pt x="300" y="97"/>
                  </a:lnTo>
                  <a:lnTo>
                    <a:pt x="290" y="111"/>
                  </a:lnTo>
                  <a:lnTo>
                    <a:pt x="280" y="124"/>
                  </a:lnTo>
                  <a:lnTo>
                    <a:pt x="280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6" name="Freeform 238"/>
            <p:cNvSpPr>
              <a:spLocks noEditPoints="1"/>
            </p:cNvSpPr>
            <p:nvPr/>
          </p:nvSpPr>
          <p:spPr bwMode="auto">
            <a:xfrm>
              <a:off x="1273232" y="3372145"/>
              <a:ext cx="134944" cy="82557"/>
            </a:xfrm>
            <a:custGeom>
              <a:avLst/>
              <a:gdLst/>
              <a:ahLst/>
              <a:cxnLst>
                <a:cxn ang="0">
                  <a:pos x="19" y="179"/>
                </a:cxn>
                <a:cxn ang="0">
                  <a:pos x="47" y="193"/>
                </a:cxn>
                <a:cxn ang="0">
                  <a:pos x="78" y="203"/>
                </a:cxn>
                <a:cxn ang="0">
                  <a:pos x="110" y="207"/>
                </a:cxn>
                <a:cxn ang="0">
                  <a:pos x="139" y="208"/>
                </a:cxn>
                <a:cxn ang="0">
                  <a:pos x="139" y="197"/>
                </a:cxn>
                <a:cxn ang="0">
                  <a:pos x="127" y="197"/>
                </a:cxn>
                <a:cxn ang="0">
                  <a:pos x="92" y="195"/>
                </a:cxn>
                <a:cxn ang="0">
                  <a:pos x="58" y="186"/>
                </a:cxn>
                <a:cxn ang="0">
                  <a:pos x="28" y="171"/>
                </a:cxn>
                <a:cxn ang="0">
                  <a:pos x="0" y="152"/>
                </a:cxn>
                <a:cxn ang="0">
                  <a:pos x="5" y="170"/>
                </a:cxn>
                <a:cxn ang="0">
                  <a:pos x="195" y="197"/>
                </a:cxn>
                <a:cxn ang="0">
                  <a:pos x="208" y="180"/>
                </a:cxn>
                <a:cxn ang="0">
                  <a:pos x="190" y="188"/>
                </a:cxn>
                <a:cxn ang="0">
                  <a:pos x="171" y="193"/>
                </a:cxn>
                <a:cxn ang="0">
                  <a:pos x="228" y="183"/>
                </a:cxn>
                <a:cxn ang="0">
                  <a:pos x="248" y="170"/>
                </a:cxn>
                <a:cxn ang="0">
                  <a:pos x="266" y="157"/>
                </a:cxn>
                <a:cxn ang="0">
                  <a:pos x="257" y="150"/>
                </a:cxn>
                <a:cxn ang="0">
                  <a:pos x="238" y="163"/>
                </a:cxn>
                <a:cxn ang="0">
                  <a:pos x="228" y="183"/>
                </a:cxn>
                <a:cxn ang="0">
                  <a:pos x="294" y="126"/>
                </a:cxn>
                <a:cxn ang="0">
                  <a:pos x="313" y="98"/>
                </a:cxn>
                <a:cxn ang="0">
                  <a:pos x="327" y="67"/>
                </a:cxn>
                <a:cxn ang="0">
                  <a:pos x="336" y="33"/>
                </a:cxn>
                <a:cxn ang="0">
                  <a:pos x="333" y="7"/>
                </a:cxn>
                <a:cxn ang="0">
                  <a:pos x="327" y="17"/>
                </a:cxn>
                <a:cxn ang="0">
                  <a:pos x="320" y="50"/>
                </a:cxn>
                <a:cxn ang="0">
                  <a:pos x="309" y="81"/>
                </a:cxn>
                <a:cxn ang="0">
                  <a:pos x="293" y="109"/>
                </a:cxn>
                <a:cxn ang="0">
                  <a:pos x="283" y="139"/>
                </a:cxn>
              </a:cxnLst>
              <a:rect l="0" t="0" r="r" b="b"/>
              <a:pathLst>
                <a:path w="338" h="208">
                  <a:moveTo>
                    <a:pt x="5" y="170"/>
                  </a:moveTo>
                  <a:lnTo>
                    <a:pt x="19" y="179"/>
                  </a:lnTo>
                  <a:lnTo>
                    <a:pt x="32" y="186"/>
                  </a:lnTo>
                  <a:lnTo>
                    <a:pt x="47" y="193"/>
                  </a:lnTo>
                  <a:lnTo>
                    <a:pt x="63" y="198"/>
                  </a:lnTo>
                  <a:lnTo>
                    <a:pt x="78" y="203"/>
                  </a:lnTo>
                  <a:lnTo>
                    <a:pt x="94" y="206"/>
                  </a:lnTo>
                  <a:lnTo>
                    <a:pt x="110" y="207"/>
                  </a:lnTo>
                  <a:lnTo>
                    <a:pt x="127" y="208"/>
                  </a:lnTo>
                  <a:lnTo>
                    <a:pt x="139" y="208"/>
                  </a:lnTo>
                  <a:lnTo>
                    <a:pt x="151" y="207"/>
                  </a:lnTo>
                  <a:lnTo>
                    <a:pt x="139" y="197"/>
                  </a:lnTo>
                  <a:lnTo>
                    <a:pt x="132" y="197"/>
                  </a:lnTo>
                  <a:lnTo>
                    <a:pt x="127" y="197"/>
                  </a:lnTo>
                  <a:lnTo>
                    <a:pt x="109" y="197"/>
                  </a:lnTo>
                  <a:lnTo>
                    <a:pt x="92" y="195"/>
                  </a:lnTo>
                  <a:lnTo>
                    <a:pt x="75" y="190"/>
                  </a:lnTo>
                  <a:lnTo>
                    <a:pt x="58" y="186"/>
                  </a:lnTo>
                  <a:lnTo>
                    <a:pt x="42" y="179"/>
                  </a:lnTo>
                  <a:lnTo>
                    <a:pt x="28" y="171"/>
                  </a:lnTo>
                  <a:lnTo>
                    <a:pt x="13" y="162"/>
                  </a:lnTo>
                  <a:lnTo>
                    <a:pt x="0" y="152"/>
                  </a:lnTo>
                  <a:lnTo>
                    <a:pt x="3" y="161"/>
                  </a:lnTo>
                  <a:lnTo>
                    <a:pt x="5" y="170"/>
                  </a:lnTo>
                  <a:close/>
                  <a:moveTo>
                    <a:pt x="182" y="202"/>
                  </a:moveTo>
                  <a:lnTo>
                    <a:pt x="195" y="197"/>
                  </a:lnTo>
                  <a:lnTo>
                    <a:pt x="208" y="193"/>
                  </a:lnTo>
                  <a:lnTo>
                    <a:pt x="208" y="180"/>
                  </a:lnTo>
                  <a:lnTo>
                    <a:pt x="199" y="185"/>
                  </a:lnTo>
                  <a:lnTo>
                    <a:pt x="190" y="188"/>
                  </a:lnTo>
                  <a:lnTo>
                    <a:pt x="180" y="190"/>
                  </a:lnTo>
                  <a:lnTo>
                    <a:pt x="171" y="193"/>
                  </a:lnTo>
                  <a:lnTo>
                    <a:pt x="182" y="202"/>
                  </a:lnTo>
                  <a:close/>
                  <a:moveTo>
                    <a:pt x="228" y="183"/>
                  </a:moveTo>
                  <a:lnTo>
                    <a:pt x="238" y="177"/>
                  </a:lnTo>
                  <a:lnTo>
                    <a:pt x="248" y="170"/>
                  </a:lnTo>
                  <a:lnTo>
                    <a:pt x="257" y="163"/>
                  </a:lnTo>
                  <a:lnTo>
                    <a:pt x="266" y="157"/>
                  </a:lnTo>
                  <a:lnTo>
                    <a:pt x="266" y="142"/>
                  </a:lnTo>
                  <a:lnTo>
                    <a:pt x="257" y="150"/>
                  </a:lnTo>
                  <a:lnTo>
                    <a:pt x="248" y="157"/>
                  </a:lnTo>
                  <a:lnTo>
                    <a:pt x="238" y="163"/>
                  </a:lnTo>
                  <a:lnTo>
                    <a:pt x="228" y="170"/>
                  </a:lnTo>
                  <a:lnTo>
                    <a:pt x="228" y="183"/>
                  </a:lnTo>
                  <a:close/>
                  <a:moveTo>
                    <a:pt x="283" y="139"/>
                  </a:moveTo>
                  <a:lnTo>
                    <a:pt x="294" y="126"/>
                  </a:lnTo>
                  <a:lnTo>
                    <a:pt x="304" y="113"/>
                  </a:lnTo>
                  <a:lnTo>
                    <a:pt x="313" y="98"/>
                  </a:lnTo>
                  <a:lnTo>
                    <a:pt x="320" y="82"/>
                  </a:lnTo>
                  <a:lnTo>
                    <a:pt x="327" y="67"/>
                  </a:lnTo>
                  <a:lnTo>
                    <a:pt x="331" y="50"/>
                  </a:lnTo>
                  <a:lnTo>
                    <a:pt x="336" y="33"/>
                  </a:lnTo>
                  <a:lnTo>
                    <a:pt x="338" y="15"/>
                  </a:lnTo>
                  <a:lnTo>
                    <a:pt x="333" y="7"/>
                  </a:lnTo>
                  <a:lnTo>
                    <a:pt x="328" y="0"/>
                  </a:lnTo>
                  <a:lnTo>
                    <a:pt x="327" y="17"/>
                  </a:lnTo>
                  <a:lnTo>
                    <a:pt x="325" y="34"/>
                  </a:lnTo>
                  <a:lnTo>
                    <a:pt x="320" y="50"/>
                  </a:lnTo>
                  <a:lnTo>
                    <a:pt x="316" y="65"/>
                  </a:lnTo>
                  <a:lnTo>
                    <a:pt x="309" y="81"/>
                  </a:lnTo>
                  <a:lnTo>
                    <a:pt x="302" y="96"/>
                  </a:lnTo>
                  <a:lnTo>
                    <a:pt x="293" y="109"/>
                  </a:lnTo>
                  <a:lnTo>
                    <a:pt x="283" y="123"/>
                  </a:lnTo>
                  <a:lnTo>
                    <a:pt x="283" y="139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7" name="Freeform 239"/>
            <p:cNvSpPr>
              <a:spLocks noEditPoints="1"/>
            </p:cNvSpPr>
            <p:nvPr/>
          </p:nvSpPr>
          <p:spPr bwMode="auto">
            <a:xfrm>
              <a:off x="1273232" y="3368970"/>
              <a:ext cx="131769" cy="84145"/>
            </a:xfrm>
            <a:custGeom>
              <a:avLst/>
              <a:gdLst/>
              <a:ahLst/>
              <a:cxnLst>
                <a:cxn ang="0">
                  <a:pos x="18" y="178"/>
                </a:cxn>
                <a:cxn ang="0">
                  <a:pos x="47" y="194"/>
                </a:cxn>
                <a:cxn ang="0">
                  <a:pos x="78" y="205"/>
                </a:cxn>
                <a:cxn ang="0">
                  <a:pos x="112" y="211"/>
                </a:cxn>
                <a:cxn ang="0">
                  <a:pos x="138" y="211"/>
                </a:cxn>
                <a:cxn ang="0">
                  <a:pos x="134" y="200"/>
                </a:cxn>
                <a:cxn ang="0">
                  <a:pos x="111" y="200"/>
                </a:cxn>
                <a:cxn ang="0">
                  <a:pos x="76" y="193"/>
                </a:cxn>
                <a:cxn ang="0">
                  <a:pos x="43" y="180"/>
                </a:cxn>
                <a:cxn ang="0">
                  <a:pos x="14" y="162"/>
                </a:cxn>
                <a:cxn ang="0">
                  <a:pos x="2" y="160"/>
                </a:cxn>
                <a:cxn ang="0">
                  <a:pos x="178" y="205"/>
                </a:cxn>
                <a:cxn ang="0">
                  <a:pos x="210" y="195"/>
                </a:cxn>
                <a:cxn ang="0">
                  <a:pos x="200" y="187"/>
                </a:cxn>
                <a:cxn ang="0">
                  <a:pos x="177" y="194"/>
                </a:cxn>
                <a:cxn ang="0">
                  <a:pos x="178" y="205"/>
                </a:cxn>
                <a:cxn ang="0">
                  <a:pos x="240" y="178"/>
                </a:cxn>
                <a:cxn ang="0">
                  <a:pos x="259" y="165"/>
                </a:cxn>
                <a:cxn ang="0">
                  <a:pos x="268" y="142"/>
                </a:cxn>
                <a:cxn ang="0">
                  <a:pos x="250" y="158"/>
                </a:cxn>
                <a:cxn ang="0">
                  <a:pos x="230" y="171"/>
                </a:cxn>
                <a:cxn ang="0">
                  <a:pos x="285" y="139"/>
                </a:cxn>
                <a:cxn ang="0">
                  <a:pos x="305" y="112"/>
                </a:cxn>
                <a:cxn ang="0">
                  <a:pos x="320" y="82"/>
                </a:cxn>
                <a:cxn ang="0">
                  <a:pos x="330" y="50"/>
                </a:cxn>
                <a:cxn ang="0">
                  <a:pos x="335" y="15"/>
                </a:cxn>
                <a:cxn ang="0">
                  <a:pos x="324" y="0"/>
                </a:cxn>
                <a:cxn ang="0">
                  <a:pos x="323" y="21"/>
                </a:cxn>
                <a:cxn ang="0">
                  <a:pos x="319" y="52"/>
                </a:cxn>
                <a:cxn ang="0">
                  <a:pos x="309" y="82"/>
                </a:cxn>
                <a:cxn ang="0">
                  <a:pos x="294" y="110"/>
                </a:cxn>
                <a:cxn ang="0">
                  <a:pos x="285" y="139"/>
                </a:cxn>
              </a:cxnLst>
              <a:rect l="0" t="0" r="r" b="b"/>
              <a:pathLst>
                <a:path w="335" h="211">
                  <a:moveTo>
                    <a:pt x="5" y="169"/>
                  </a:moveTo>
                  <a:lnTo>
                    <a:pt x="18" y="178"/>
                  </a:lnTo>
                  <a:lnTo>
                    <a:pt x="32" y="187"/>
                  </a:lnTo>
                  <a:lnTo>
                    <a:pt x="47" y="194"/>
                  </a:lnTo>
                  <a:lnTo>
                    <a:pt x="62" y="200"/>
                  </a:lnTo>
                  <a:lnTo>
                    <a:pt x="78" y="205"/>
                  </a:lnTo>
                  <a:lnTo>
                    <a:pt x="95" y="209"/>
                  </a:lnTo>
                  <a:lnTo>
                    <a:pt x="112" y="211"/>
                  </a:lnTo>
                  <a:lnTo>
                    <a:pt x="129" y="211"/>
                  </a:lnTo>
                  <a:lnTo>
                    <a:pt x="138" y="211"/>
                  </a:lnTo>
                  <a:lnTo>
                    <a:pt x="148" y="210"/>
                  </a:lnTo>
                  <a:lnTo>
                    <a:pt x="134" y="200"/>
                  </a:lnTo>
                  <a:lnTo>
                    <a:pt x="129" y="201"/>
                  </a:lnTo>
                  <a:lnTo>
                    <a:pt x="111" y="200"/>
                  </a:lnTo>
                  <a:lnTo>
                    <a:pt x="93" y="197"/>
                  </a:lnTo>
                  <a:lnTo>
                    <a:pt x="76" y="193"/>
                  </a:lnTo>
                  <a:lnTo>
                    <a:pt x="59" y="187"/>
                  </a:lnTo>
                  <a:lnTo>
                    <a:pt x="43" y="180"/>
                  </a:lnTo>
                  <a:lnTo>
                    <a:pt x="27" y="171"/>
                  </a:lnTo>
                  <a:lnTo>
                    <a:pt x="14" y="162"/>
                  </a:lnTo>
                  <a:lnTo>
                    <a:pt x="0" y="151"/>
                  </a:lnTo>
                  <a:lnTo>
                    <a:pt x="2" y="160"/>
                  </a:lnTo>
                  <a:lnTo>
                    <a:pt x="5" y="169"/>
                  </a:lnTo>
                  <a:close/>
                  <a:moveTo>
                    <a:pt x="178" y="205"/>
                  </a:moveTo>
                  <a:lnTo>
                    <a:pt x="194" y="201"/>
                  </a:lnTo>
                  <a:lnTo>
                    <a:pt x="210" y="195"/>
                  </a:lnTo>
                  <a:lnTo>
                    <a:pt x="210" y="183"/>
                  </a:lnTo>
                  <a:lnTo>
                    <a:pt x="200" y="187"/>
                  </a:lnTo>
                  <a:lnTo>
                    <a:pt x="188" y="191"/>
                  </a:lnTo>
                  <a:lnTo>
                    <a:pt x="177" y="194"/>
                  </a:lnTo>
                  <a:lnTo>
                    <a:pt x="167" y="196"/>
                  </a:lnTo>
                  <a:lnTo>
                    <a:pt x="178" y="205"/>
                  </a:lnTo>
                  <a:close/>
                  <a:moveTo>
                    <a:pt x="230" y="185"/>
                  </a:moveTo>
                  <a:lnTo>
                    <a:pt x="240" y="178"/>
                  </a:lnTo>
                  <a:lnTo>
                    <a:pt x="250" y="171"/>
                  </a:lnTo>
                  <a:lnTo>
                    <a:pt x="259" y="165"/>
                  </a:lnTo>
                  <a:lnTo>
                    <a:pt x="268" y="157"/>
                  </a:lnTo>
                  <a:lnTo>
                    <a:pt x="268" y="142"/>
                  </a:lnTo>
                  <a:lnTo>
                    <a:pt x="259" y="150"/>
                  </a:lnTo>
                  <a:lnTo>
                    <a:pt x="250" y="158"/>
                  </a:lnTo>
                  <a:lnTo>
                    <a:pt x="240" y="166"/>
                  </a:lnTo>
                  <a:lnTo>
                    <a:pt x="230" y="171"/>
                  </a:lnTo>
                  <a:lnTo>
                    <a:pt x="230" y="185"/>
                  </a:lnTo>
                  <a:close/>
                  <a:moveTo>
                    <a:pt x="285" y="139"/>
                  </a:moveTo>
                  <a:lnTo>
                    <a:pt x="295" y="126"/>
                  </a:lnTo>
                  <a:lnTo>
                    <a:pt x="305" y="112"/>
                  </a:lnTo>
                  <a:lnTo>
                    <a:pt x="313" y="97"/>
                  </a:lnTo>
                  <a:lnTo>
                    <a:pt x="320" y="82"/>
                  </a:lnTo>
                  <a:lnTo>
                    <a:pt x="326" y="67"/>
                  </a:lnTo>
                  <a:lnTo>
                    <a:pt x="330" y="50"/>
                  </a:lnTo>
                  <a:lnTo>
                    <a:pt x="333" y="33"/>
                  </a:lnTo>
                  <a:lnTo>
                    <a:pt x="335" y="15"/>
                  </a:lnTo>
                  <a:lnTo>
                    <a:pt x="330" y="8"/>
                  </a:lnTo>
                  <a:lnTo>
                    <a:pt x="324" y="0"/>
                  </a:lnTo>
                  <a:lnTo>
                    <a:pt x="324" y="5"/>
                  </a:lnTo>
                  <a:lnTo>
                    <a:pt x="323" y="21"/>
                  </a:lnTo>
                  <a:lnTo>
                    <a:pt x="322" y="36"/>
                  </a:lnTo>
                  <a:lnTo>
                    <a:pt x="319" y="52"/>
                  </a:lnTo>
                  <a:lnTo>
                    <a:pt x="314" y="68"/>
                  </a:lnTo>
                  <a:lnTo>
                    <a:pt x="309" y="82"/>
                  </a:lnTo>
                  <a:lnTo>
                    <a:pt x="302" y="96"/>
                  </a:lnTo>
                  <a:lnTo>
                    <a:pt x="294" y="110"/>
                  </a:lnTo>
                  <a:lnTo>
                    <a:pt x="285" y="122"/>
                  </a:lnTo>
                  <a:lnTo>
                    <a:pt x="285" y="139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8" name="Freeform 240"/>
            <p:cNvSpPr>
              <a:spLocks noEditPoints="1"/>
            </p:cNvSpPr>
            <p:nvPr/>
          </p:nvSpPr>
          <p:spPr bwMode="auto">
            <a:xfrm>
              <a:off x="1271644" y="3365795"/>
              <a:ext cx="131769" cy="84145"/>
            </a:xfrm>
            <a:custGeom>
              <a:avLst/>
              <a:gdLst/>
              <a:ahLst/>
              <a:cxnLst>
                <a:cxn ang="0">
                  <a:pos x="17" y="176"/>
                </a:cxn>
                <a:cxn ang="0">
                  <a:pos x="46" y="193"/>
                </a:cxn>
                <a:cxn ang="0">
                  <a:pos x="79" y="204"/>
                </a:cxn>
                <a:cxn ang="0">
                  <a:pos x="113" y="211"/>
                </a:cxn>
                <a:cxn ang="0">
                  <a:pos x="136" y="211"/>
                </a:cxn>
                <a:cxn ang="0">
                  <a:pos x="128" y="201"/>
                </a:cxn>
                <a:cxn ang="0">
                  <a:pos x="92" y="197"/>
                </a:cxn>
                <a:cxn ang="0">
                  <a:pos x="59" y="186"/>
                </a:cxn>
                <a:cxn ang="0">
                  <a:pos x="27" y="171"/>
                </a:cxn>
                <a:cxn ang="0">
                  <a:pos x="0" y="149"/>
                </a:cxn>
                <a:cxn ang="0">
                  <a:pos x="4" y="166"/>
                </a:cxn>
                <a:cxn ang="0">
                  <a:pos x="184" y="204"/>
                </a:cxn>
                <a:cxn ang="0">
                  <a:pos x="203" y="199"/>
                </a:cxn>
                <a:cxn ang="0">
                  <a:pos x="212" y="183"/>
                </a:cxn>
                <a:cxn ang="0">
                  <a:pos x="188" y="192"/>
                </a:cxn>
                <a:cxn ang="0">
                  <a:pos x="162" y="198"/>
                </a:cxn>
                <a:cxn ang="0">
                  <a:pos x="232" y="184"/>
                </a:cxn>
                <a:cxn ang="0">
                  <a:pos x="252" y="171"/>
                </a:cxn>
                <a:cxn ang="0">
                  <a:pos x="270" y="156"/>
                </a:cxn>
                <a:cxn ang="0">
                  <a:pos x="261" y="149"/>
                </a:cxn>
                <a:cxn ang="0">
                  <a:pos x="242" y="165"/>
                </a:cxn>
                <a:cxn ang="0">
                  <a:pos x="232" y="184"/>
                </a:cxn>
                <a:cxn ang="0">
                  <a:pos x="297" y="123"/>
                </a:cxn>
                <a:cxn ang="0">
                  <a:pos x="313" y="95"/>
                </a:cxn>
                <a:cxn ang="0">
                  <a:pos x="324" y="64"/>
                </a:cxn>
                <a:cxn ang="0">
                  <a:pos x="331" y="31"/>
                </a:cxn>
                <a:cxn ang="0">
                  <a:pos x="326" y="6"/>
                </a:cxn>
                <a:cxn ang="0">
                  <a:pos x="321" y="5"/>
                </a:cxn>
                <a:cxn ang="0">
                  <a:pos x="321" y="25"/>
                </a:cxn>
                <a:cxn ang="0">
                  <a:pos x="316" y="55"/>
                </a:cxn>
                <a:cxn ang="0">
                  <a:pos x="307" y="82"/>
                </a:cxn>
                <a:cxn ang="0">
                  <a:pos x="295" y="107"/>
                </a:cxn>
                <a:cxn ang="0">
                  <a:pos x="287" y="137"/>
                </a:cxn>
              </a:cxnLst>
              <a:rect l="0" t="0" r="r" b="b"/>
              <a:pathLst>
                <a:path w="332" h="211">
                  <a:moveTo>
                    <a:pt x="4" y="166"/>
                  </a:moveTo>
                  <a:lnTo>
                    <a:pt x="17" y="176"/>
                  </a:lnTo>
                  <a:lnTo>
                    <a:pt x="32" y="185"/>
                  </a:lnTo>
                  <a:lnTo>
                    <a:pt x="46" y="193"/>
                  </a:lnTo>
                  <a:lnTo>
                    <a:pt x="62" y="200"/>
                  </a:lnTo>
                  <a:lnTo>
                    <a:pt x="79" y="204"/>
                  </a:lnTo>
                  <a:lnTo>
                    <a:pt x="96" y="209"/>
                  </a:lnTo>
                  <a:lnTo>
                    <a:pt x="113" y="211"/>
                  </a:lnTo>
                  <a:lnTo>
                    <a:pt x="131" y="211"/>
                  </a:lnTo>
                  <a:lnTo>
                    <a:pt x="136" y="211"/>
                  </a:lnTo>
                  <a:lnTo>
                    <a:pt x="143" y="211"/>
                  </a:lnTo>
                  <a:lnTo>
                    <a:pt x="128" y="201"/>
                  </a:lnTo>
                  <a:lnTo>
                    <a:pt x="110" y="200"/>
                  </a:lnTo>
                  <a:lnTo>
                    <a:pt x="92" y="197"/>
                  </a:lnTo>
                  <a:lnTo>
                    <a:pt x="76" y="192"/>
                  </a:lnTo>
                  <a:lnTo>
                    <a:pt x="59" y="186"/>
                  </a:lnTo>
                  <a:lnTo>
                    <a:pt x="43" y="179"/>
                  </a:lnTo>
                  <a:lnTo>
                    <a:pt x="27" y="171"/>
                  </a:lnTo>
                  <a:lnTo>
                    <a:pt x="14" y="161"/>
                  </a:lnTo>
                  <a:lnTo>
                    <a:pt x="0" y="149"/>
                  </a:lnTo>
                  <a:lnTo>
                    <a:pt x="2" y="158"/>
                  </a:lnTo>
                  <a:lnTo>
                    <a:pt x="4" y="166"/>
                  </a:lnTo>
                  <a:close/>
                  <a:moveTo>
                    <a:pt x="175" y="207"/>
                  </a:moveTo>
                  <a:lnTo>
                    <a:pt x="184" y="204"/>
                  </a:lnTo>
                  <a:lnTo>
                    <a:pt x="194" y="202"/>
                  </a:lnTo>
                  <a:lnTo>
                    <a:pt x="203" y="199"/>
                  </a:lnTo>
                  <a:lnTo>
                    <a:pt x="212" y="194"/>
                  </a:lnTo>
                  <a:lnTo>
                    <a:pt x="212" y="183"/>
                  </a:lnTo>
                  <a:lnTo>
                    <a:pt x="199" y="188"/>
                  </a:lnTo>
                  <a:lnTo>
                    <a:pt x="188" y="192"/>
                  </a:lnTo>
                  <a:lnTo>
                    <a:pt x="176" y="195"/>
                  </a:lnTo>
                  <a:lnTo>
                    <a:pt x="162" y="198"/>
                  </a:lnTo>
                  <a:lnTo>
                    <a:pt x="175" y="207"/>
                  </a:lnTo>
                  <a:close/>
                  <a:moveTo>
                    <a:pt x="232" y="184"/>
                  </a:moveTo>
                  <a:lnTo>
                    <a:pt x="242" y="177"/>
                  </a:lnTo>
                  <a:lnTo>
                    <a:pt x="252" y="171"/>
                  </a:lnTo>
                  <a:lnTo>
                    <a:pt x="261" y="164"/>
                  </a:lnTo>
                  <a:lnTo>
                    <a:pt x="270" y="156"/>
                  </a:lnTo>
                  <a:lnTo>
                    <a:pt x="270" y="140"/>
                  </a:lnTo>
                  <a:lnTo>
                    <a:pt x="261" y="149"/>
                  </a:lnTo>
                  <a:lnTo>
                    <a:pt x="252" y="157"/>
                  </a:lnTo>
                  <a:lnTo>
                    <a:pt x="242" y="165"/>
                  </a:lnTo>
                  <a:lnTo>
                    <a:pt x="232" y="172"/>
                  </a:lnTo>
                  <a:lnTo>
                    <a:pt x="232" y="184"/>
                  </a:lnTo>
                  <a:close/>
                  <a:moveTo>
                    <a:pt x="287" y="137"/>
                  </a:moveTo>
                  <a:lnTo>
                    <a:pt x="297" y="123"/>
                  </a:lnTo>
                  <a:lnTo>
                    <a:pt x="306" y="110"/>
                  </a:lnTo>
                  <a:lnTo>
                    <a:pt x="313" y="95"/>
                  </a:lnTo>
                  <a:lnTo>
                    <a:pt x="320" y="79"/>
                  </a:lnTo>
                  <a:lnTo>
                    <a:pt x="324" y="64"/>
                  </a:lnTo>
                  <a:lnTo>
                    <a:pt x="329" y="48"/>
                  </a:lnTo>
                  <a:lnTo>
                    <a:pt x="331" y="31"/>
                  </a:lnTo>
                  <a:lnTo>
                    <a:pt x="332" y="14"/>
                  </a:lnTo>
                  <a:lnTo>
                    <a:pt x="326" y="6"/>
                  </a:lnTo>
                  <a:lnTo>
                    <a:pt x="321" y="0"/>
                  </a:lnTo>
                  <a:lnTo>
                    <a:pt x="321" y="5"/>
                  </a:lnTo>
                  <a:lnTo>
                    <a:pt x="321" y="11"/>
                  </a:lnTo>
                  <a:lnTo>
                    <a:pt x="321" y="25"/>
                  </a:lnTo>
                  <a:lnTo>
                    <a:pt x="319" y="40"/>
                  </a:lnTo>
                  <a:lnTo>
                    <a:pt x="316" y="55"/>
                  </a:lnTo>
                  <a:lnTo>
                    <a:pt x="312" y="68"/>
                  </a:lnTo>
                  <a:lnTo>
                    <a:pt x="307" y="82"/>
                  </a:lnTo>
                  <a:lnTo>
                    <a:pt x="302" y="94"/>
                  </a:lnTo>
                  <a:lnTo>
                    <a:pt x="295" y="107"/>
                  </a:lnTo>
                  <a:lnTo>
                    <a:pt x="287" y="119"/>
                  </a:lnTo>
                  <a:lnTo>
                    <a:pt x="287" y="137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9" name="Freeform 241"/>
            <p:cNvSpPr>
              <a:spLocks noEditPoints="1"/>
            </p:cNvSpPr>
            <p:nvPr/>
          </p:nvSpPr>
          <p:spPr bwMode="auto">
            <a:xfrm>
              <a:off x="1271644" y="3364207"/>
              <a:ext cx="130181" cy="84145"/>
            </a:xfrm>
            <a:custGeom>
              <a:avLst/>
              <a:gdLst/>
              <a:ahLst/>
              <a:cxnLst>
                <a:cxn ang="0">
                  <a:pos x="327" y="13"/>
                </a:cxn>
                <a:cxn ang="0">
                  <a:pos x="316" y="0"/>
                </a:cxn>
                <a:cxn ang="0">
                  <a:pos x="316" y="18"/>
                </a:cxn>
                <a:cxn ang="0">
                  <a:pos x="315" y="44"/>
                </a:cxn>
                <a:cxn ang="0">
                  <a:pos x="309" y="70"/>
                </a:cxn>
                <a:cxn ang="0">
                  <a:pos x="300" y="93"/>
                </a:cxn>
                <a:cxn ang="0">
                  <a:pos x="288" y="116"/>
                </a:cxn>
                <a:cxn ang="0">
                  <a:pos x="297" y="123"/>
                </a:cxn>
                <a:cxn ang="0">
                  <a:pos x="312" y="95"/>
                </a:cxn>
                <a:cxn ang="0">
                  <a:pos x="322" y="65"/>
                </a:cxn>
                <a:cxn ang="0">
                  <a:pos x="326" y="34"/>
                </a:cxn>
                <a:cxn ang="0">
                  <a:pos x="3" y="164"/>
                </a:cxn>
                <a:cxn ang="0">
                  <a:pos x="30" y="184"/>
                </a:cxn>
                <a:cxn ang="0">
                  <a:pos x="62" y="200"/>
                </a:cxn>
                <a:cxn ang="0">
                  <a:pos x="96" y="210"/>
                </a:cxn>
                <a:cxn ang="0">
                  <a:pos x="132" y="214"/>
                </a:cxn>
                <a:cxn ang="0">
                  <a:pos x="123" y="202"/>
                </a:cxn>
                <a:cxn ang="0">
                  <a:pos x="88" y="197"/>
                </a:cxn>
                <a:cxn ang="0">
                  <a:pos x="55" y="186"/>
                </a:cxn>
                <a:cxn ang="0">
                  <a:pos x="26" y="169"/>
                </a:cxn>
                <a:cxn ang="0">
                  <a:pos x="0" y="147"/>
                </a:cxn>
                <a:cxn ang="0">
                  <a:pos x="3" y="164"/>
                </a:cxn>
                <a:cxn ang="0">
                  <a:pos x="180" y="207"/>
                </a:cxn>
                <a:cxn ang="0">
                  <a:pos x="203" y="200"/>
                </a:cxn>
                <a:cxn ang="0">
                  <a:pos x="213" y="183"/>
                </a:cxn>
                <a:cxn ang="0">
                  <a:pos x="186" y="195"/>
                </a:cxn>
                <a:cxn ang="0">
                  <a:pos x="158" y="200"/>
                </a:cxn>
                <a:cxn ang="0">
                  <a:pos x="233" y="184"/>
                </a:cxn>
                <a:cxn ang="0">
                  <a:pos x="253" y="171"/>
                </a:cxn>
                <a:cxn ang="0">
                  <a:pos x="271" y="155"/>
                </a:cxn>
                <a:cxn ang="0">
                  <a:pos x="262" y="148"/>
                </a:cxn>
                <a:cxn ang="0">
                  <a:pos x="243" y="165"/>
                </a:cxn>
                <a:cxn ang="0">
                  <a:pos x="233" y="184"/>
                </a:cxn>
              </a:cxnLst>
              <a:rect l="0" t="0" r="r" b="b"/>
              <a:pathLst>
                <a:path w="327" h="214">
                  <a:moveTo>
                    <a:pt x="327" y="18"/>
                  </a:moveTo>
                  <a:lnTo>
                    <a:pt x="327" y="13"/>
                  </a:lnTo>
                  <a:lnTo>
                    <a:pt x="322" y="7"/>
                  </a:lnTo>
                  <a:lnTo>
                    <a:pt x="316" y="0"/>
                  </a:lnTo>
                  <a:lnTo>
                    <a:pt x="316" y="9"/>
                  </a:lnTo>
                  <a:lnTo>
                    <a:pt x="316" y="18"/>
                  </a:lnTo>
                  <a:lnTo>
                    <a:pt x="316" y="31"/>
                  </a:lnTo>
                  <a:lnTo>
                    <a:pt x="315" y="44"/>
                  </a:lnTo>
                  <a:lnTo>
                    <a:pt x="313" y="57"/>
                  </a:lnTo>
                  <a:lnTo>
                    <a:pt x="309" y="70"/>
                  </a:lnTo>
                  <a:lnTo>
                    <a:pt x="305" y="82"/>
                  </a:lnTo>
                  <a:lnTo>
                    <a:pt x="300" y="93"/>
                  </a:lnTo>
                  <a:lnTo>
                    <a:pt x="295" y="106"/>
                  </a:lnTo>
                  <a:lnTo>
                    <a:pt x="288" y="116"/>
                  </a:lnTo>
                  <a:lnTo>
                    <a:pt x="288" y="135"/>
                  </a:lnTo>
                  <a:lnTo>
                    <a:pt x="297" y="123"/>
                  </a:lnTo>
                  <a:lnTo>
                    <a:pt x="305" y="109"/>
                  </a:lnTo>
                  <a:lnTo>
                    <a:pt x="312" y="95"/>
                  </a:lnTo>
                  <a:lnTo>
                    <a:pt x="317" y="81"/>
                  </a:lnTo>
                  <a:lnTo>
                    <a:pt x="322" y="65"/>
                  </a:lnTo>
                  <a:lnTo>
                    <a:pt x="325" y="49"/>
                  </a:lnTo>
                  <a:lnTo>
                    <a:pt x="326" y="34"/>
                  </a:lnTo>
                  <a:lnTo>
                    <a:pt x="327" y="18"/>
                  </a:lnTo>
                  <a:close/>
                  <a:moveTo>
                    <a:pt x="3" y="164"/>
                  </a:moveTo>
                  <a:lnTo>
                    <a:pt x="17" y="175"/>
                  </a:lnTo>
                  <a:lnTo>
                    <a:pt x="30" y="184"/>
                  </a:lnTo>
                  <a:lnTo>
                    <a:pt x="46" y="193"/>
                  </a:lnTo>
                  <a:lnTo>
                    <a:pt x="62" y="200"/>
                  </a:lnTo>
                  <a:lnTo>
                    <a:pt x="79" y="206"/>
                  </a:lnTo>
                  <a:lnTo>
                    <a:pt x="96" y="210"/>
                  </a:lnTo>
                  <a:lnTo>
                    <a:pt x="114" y="213"/>
                  </a:lnTo>
                  <a:lnTo>
                    <a:pt x="132" y="214"/>
                  </a:lnTo>
                  <a:lnTo>
                    <a:pt x="137" y="213"/>
                  </a:lnTo>
                  <a:lnTo>
                    <a:pt x="123" y="202"/>
                  </a:lnTo>
                  <a:lnTo>
                    <a:pt x="105" y="200"/>
                  </a:lnTo>
                  <a:lnTo>
                    <a:pt x="88" y="197"/>
                  </a:lnTo>
                  <a:lnTo>
                    <a:pt x="71" y="192"/>
                  </a:lnTo>
                  <a:lnTo>
                    <a:pt x="55" y="186"/>
                  </a:lnTo>
                  <a:lnTo>
                    <a:pt x="41" y="178"/>
                  </a:lnTo>
                  <a:lnTo>
                    <a:pt x="26" y="169"/>
                  </a:lnTo>
                  <a:lnTo>
                    <a:pt x="12" y="159"/>
                  </a:lnTo>
                  <a:lnTo>
                    <a:pt x="0" y="147"/>
                  </a:lnTo>
                  <a:lnTo>
                    <a:pt x="1" y="156"/>
                  </a:lnTo>
                  <a:lnTo>
                    <a:pt x="3" y="164"/>
                  </a:lnTo>
                  <a:close/>
                  <a:moveTo>
                    <a:pt x="170" y="209"/>
                  </a:moveTo>
                  <a:lnTo>
                    <a:pt x="180" y="207"/>
                  </a:lnTo>
                  <a:lnTo>
                    <a:pt x="191" y="204"/>
                  </a:lnTo>
                  <a:lnTo>
                    <a:pt x="203" y="200"/>
                  </a:lnTo>
                  <a:lnTo>
                    <a:pt x="213" y="196"/>
                  </a:lnTo>
                  <a:lnTo>
                    <a:pt x="213" y="183"/>
                  </a:lnTo>
                  <a:lnTo>
                    <a:pt x="199" y="190"/>
                  </a:lnTo>
                  <a:lnTo>
                    <a:pt x="186" y="195"/>
                  </a:lnTo>
                  <a:lnTo>
                    <a:pt x="172" y="198"/>
                  </a:lnTo>
                  <a:lnTo>
                    <a:pt x="158" y="200"/>
                  </a:lnTo>
                  <a:lnTo>
                    <a:pt x="170" y="209"/>
                  </a:lnTo>
                  <a:close/>
                  <a:moveTo>
                    <a:pt x="233" y="184"/>
                  </a:moveTo>
                  <a:lnTo>
                    <a:pt x="243" y="179"/>
                  </a:lnTo>
                  <a:lnTo>
                    <a:pt x="253" y="171"/>
                  </a:lnTo>
                  <a:lnTo>
                    <a:pt x="262" y="163"/>
                  </a:lnTo>
                  <a:lnTo>
                    <a:pt x="271" y="155"/>
                  </a:lnTo>
                  <a:lnTo>
                    <a:pt x="271" y="139"/>
                  </a:lnTo>
                  <a:lnTo>
                    <a:pt x="262" y="148"/>
                  </a:lnTo>
                  <a:lnTo>
                    <a:pt x="253" y="157"/>
                  </a:lnTo>
                  <a:lnTo>
                    <a:pt x="243" y="165"/>
                  </a:lnTo>
                  <a:lnTo>
                    <a:pt x="233" y="172"/>
                  </a:lnTo>
                  <a:lnTo>
                    <a:pt x="233" y="184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0" name="Freeform 242"/>
            <p:cNvSpPr>
              <a:spLocks noEditPoints="1"/>
            </p:cNvSpPr>
            <p:nvPr/>
          </p:nvSpPr>
          <p:spPr bwMode="auto">
            <a:xfrm>
              <a:off x="1271644" y="3361032"/>
              <a:ext cx="127006" cy="85733"/>
            </a:xfrm>
            <a:custGeom>
              <a:avLst/>
              <a:gdLst/>
              <a:ahLst/>
              <a:cxnLst>
                <a:cxn ang="0">
                  <a:pos x="322" y="18"/>
                </a:cxn>
                <a:cxn ang="0">
                  <a:pos x="316" y="6"/>
                </a:cxn>
                <a:cxn ang="0">
                  <a:pos x="311" y="11"/>
                </a:cxn>
                <a:cxn ang="0">
                  <a:pos x="311" y="35"/>
                </a:cxn>
                <a:cxn ang="0">
                  <a:pos x="307" y="59"/>
                </a:cxn>
                <a:cxn ang="0">
                  <a:pos x="302" y="81"/>
                </a:cxn>
                <a:cxn ang="0">
                  <a:pos x="294" y="101"/>
                </a:cxn>
                <a:cxn ang="0">
                  <a:pos x="288" y="132"/>
                </a:cxn>
                <a:cxn ang="0">
                  <a:pos x="303" y="107"/>
                </a:cxn>
                <a:cxn ang="0">
                  <a:pos x="313" y="81"/>
                </a:cxn>
                <a:cxn ang="0">
                  <a:pos x="320" y="53"/>
                </a:cxn>
                <a:cxn ang="0">
                  <a:pos x="322" y="24"/>
                </a:cxn>
                <a:cxn ang="0">
                  <a:pos x="15" y="174"/>
                </a:cxn>
                <a:cxn ang="0">
                  <a:pos x="44" y="192"/>
                </a:cxn>
                <a:cxn ang="0">
                  <a:pos x="77" y="205"/>
                </a:cxn>
                <a:cxn ang="0">
                  <a:pos x="111" y="213"/>
                </a:cxn>
                <a:cxn ang="0">
                  <a:pos x="115" y="202"/>
                </a:cxn>
                <a:cxn ang="0">
                  <a:pos x="81" y="196"/>
                </a:cxn>
                <a:cxn ang="0">
                  <a:pos x="51" y="184"/>
                </a:cxn>
                <a:cxn ang="0">
                  <a:pos x="24" y="167"/>
                </a:cxn>
                <a:cxn ang="0">
                  <a:pos x="0" y="144"/>
                </a:cxn>
                <a:cxn ang="0">
                  <a:pos x="1" y="162"/>
                </a:cxn>
                <a:cxn ang="0">
                  <a:pos x="177" y="208"/>
                </a:cxn>
                <a:cxn ang="0">
                  <a:pos x="200" y="201"/>
                </a:cxn>
                <a:cxn ang="0">
                  <a:pos x="213" y="184"/>
                </a:cxn>
                <a:cxn ang="0">
                  <a:pos x="182" y="195"/>
                </a:cxn>
                <a:cxn ang="0">
                  <a:pos x="151" y="202"/>
                </a:cxn>
                <a:cxn ang="0">
                  <a:pos x="233" y="185"/>
                </a:cxn>
                <a:cxn ang="0">
                  <a:pos x="253" y="170"/>
                </a:cxn>
                <a:cxn ang="0">
                  <a:pos x="271" y="153"/>
                </a:cxn>
                <a:cxn ang="0">
                  <a:pos x="262" y="147"/>
                </a:cxn>
                <a:cxn ang="0">
                  <a:pos x="243" y="163"/>
                </a:cxn>
                <a:cxn ang="0">
                  <a:pos x="233" y="185"/>
                </a:cxn>
              </a:cxnLst>
              <a:rect l="0" t="0" r="r" b="b"/>
              <a:pathLst>
                <a:path w="322" h="214">
                  <a:moveTo>
                    <a:pt x="322" y="24"/>
                  </a:moveTo>
                  <a:lnTo>
                    <a:pt x="322" y="18"/>
                  </a:lnTo>
                  <a:lnTo>
                    <a:pt x="322" y="13"/>
                  </a:lnTo>
                  <a:lnTo>
                    <a:pt x="316" y="6"/>
                  </a:lnTo>
                  <a:lnTo>
                    <a:pt x="309" y="0"/>
                  </a:lnTo>
                  <a:lnTo>
                    <a:pt x="311" y="11"/>
                  </a:lnTo>
                  <a:lnTo>
                    <a:pt x="311" y="24"/>
                  </a:lnTo>
                  <a:lnTo>
                    <a:pt x="311" y="35"/>
                  </a:lnTo>
                  <a:lnTo>
                    <a:pt x="309" y="47"/>
                  </a:lnTo>
                  <a:lnTo>
                    <a:pt x="307" y="59"/>
                  </a:lnTo>
                  <a:lnTo>
                    <a:pt x="305" y="70"/>
                  </a:lnTo>
                  <a:lnTo>
                    <a:pt x="302" y="81"/>
                  </a:lnTo>
                  <a:lnTo>
                    <a:pt x="298" y="91"/>
                  </a:lnTo>
                  <a:lnTo>
                    <a:pt x="294" y="101"/>
                  </a:lnTo>
                  <a:lnTo>
                    <a:pt x="288" y="112"/>
                  </a:lnTo>
                  <a:lnTo>
                    <a:pt x="288" y="132"/>
                  </a:lnTo>
                  <a:lnTo>
                    <a:pt x="296" y="120"/>
                  </a:lnTo>
                  <a:lnTo>
                    <a:pt x="303" y="107"/>
                  </a:lnTo>
                  <a:lnTo>
                    <a:pt x="308" y="95"/>
                  </a:lnTo>
                  <a:lnTo>
                    <a:pt x="313" y="81"/>
                  </a:lnTo>
                  <a:lnTo>
                    <a:pt x="317" y="68"/>
                  </a:lnTo>
                  <a:lnTo>
                    <a:pt x="320" y="53"/>
                  </a:lnTo>
                  <a:lnTo>
                    <a:pt x="322" y="38"/>
                  </a:lnTo>
                  <a:lnTo>
                    <a:pt x="322" y="24"/>
                  </a:lnTo>
                  <a:close/>
                  <a:moveTo>
                    <a:pt x="1" y="162"/>
                  </a:moveTo>
                  <a:lnTo>
                    <a:pt x="15" y="174"/>
                  </a:lnTo>
                  <a:lnTo>
                    <a:pt x="28" y="184"/>
                  </a:lnTo>
                  <a:lnTo>
                    <a:pt x="44" y="192"/>
                  </a:lnTo>
                  <a:lnTo>
                    <a:pt x="60" y="199"/>
                  </a:lnTo>
                  <a:lnTo>
                    <a:pt x="77" y="205"/>
                  </a:lnTo>
                  <a:lnTo>
                    <a:pt x="93" y="210"/>
                  </a:lnTo>
                  <a:lnTo>
                    <a:pt x="111" y="213"/>
                  </a:lnTo>
                  <a:lnTo>
                    <a:pt x="129" y="214"/>
                  </a:lnTo>
                  <a:lnTo>
                    <a:pt x="115" y="202"/>
                  </a:lnTo>
                  <a:lnTo>
                    <a:pt x="98" y="199"/>
                  </a:lnTo>
                  <a:lnTo>
                    <a:pt x="81" y="196"/>
                  </a:lnTo>
                  <a:lnTo>
                    <a:pt x="66" y="190"/>
                  </a:lnTo>
                  <a:lnTo>
                    <a:pt x="51" y="184"/>
                  </a:lnTo>
                  <a:lnTo>
                    <a:pt x="37" y="176"/>
                  </a:lnTo>
                  <a:lnTo>
                    <a:pt x="24" y="167"/>
                  </a:lnTo>
                  <a:lnTo>
                    <a:pt x="11" y="156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1" y="162"/>
                  </a:lnTo>
                  <a:close/>
                  <a:moveTo>
                    <a:pt x="163" y="211"/>
                  </a:moveTo>
                  <a:lnTo>
                    <a:pt x="177" y="208"/>
                  </a:lnTo>
                  <a:lnTo>
                    <a:pt x="189" y="205"/>
                  </a:lnTo>
                  <a:lnTo>
                    <a:pt x="200" y="201"/>
                  </a:lnTo>
                  <a:lnTo>
                    <a:pt x="213" y="196"/>
                  </a:lnTo>
                  <a:lnTo>
                    <a:pt x="213" y="184"/>
                  </a:lnTo>
                  <a:lnTo>
                    <a:pt x="198" y="190"/>
                  </a:lnTo>
                  <a:lnTo>
                    <a:pt x="182" y="195"/>
                  </a:lnTo>
                  <a:lnTo>
                    <a:pt x="168" y="199"/>
                  </a:lnTo>
                  <a:lnTo>
                    <a:pt x="151" y="202"/>
                  </a:lnTo>
                  <a:lnTo>
                    <a:pt x="163" y="211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3" y="170"/>
                  </a:lnTo>
                  <a:lnTo>
                    <a:pt x="262" y="162"/>
                  </a:lnTo>
                  <a:lnTo>
                    <a:pt x="271" y="153"/>
                  </a:lnTo>
                  <a:lnTo>
                    <a:pt x="271" y="136"/>
                  </a:lnTo>
                  <a:lnTo>
                    <a:pt x="262" y="147"/>
                  </a:lnTo>
                  <a:lnTo>
                    <a:pt x="253" y="156"/>
                  </a:lnTo>
                  <a:lnTo>
                    <a:pt x="243" y="163"/>
                  </a:lnTo>
                  <a:lnTo>
                    <a:pt x="233" y="171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1" name="Freeform 243"/>
            <p:cNvSpPr>
              <a:spLocks noEditPoints="1"/>
            </p:cNvSpPr>
            <p:nvPr/>
          </p:nvSpPr>
          <p:spPr bwMode="auto">
            <a:xfrm>
              <a:off x="1271644" y="3359444"/>
              <a:ext cx="125418" cy="84145"/>
            </a:xfrm>
            <a:custGeom>
              <a:avLst/>
              <a:gdLst/>
              <a:ahLst/>
              <a:cxnLst>
                <a:cxn ang="0">
                  <a:pos x="317" y="20"/>
                </a:cxn>
                <a:cxn ang="0">
                  <a:pos x="310" y="5"/>
                </a:cxn>
                <a:cxn ang="0">
                  <a:pos x="306" y="14"/>
                </a:cxn>
                <a:cxn ang="0">
                  <a:pos x="306" y="39"/>
                </a:cxn>
                <a:cxn ang="0">
                  <a:pos x="304" y="59"/>
                </a:cxn>
                <a:cxn ang="0">
                  <a:pos x="297" y="87"/>
                </a:cxn>
                <a:cxn ang="0">
                  <a:pos x="289" y="127"/>
                </a:cxn>
                <a:cxn ang="0">
                  <a:pos x="301" y="104"/>
                </a:cxn>
                <a:cxn ang="0">
                  <a:pos x="310" y="81"/>
                </a:cxn>
                <a:cxn ang="0">
                  <a:pos x="316" y="55"/>
                </a:cxn>
                <a:cxn ang="0">
                  <a:pos x="317" y="29"/>
                </a:cxn>
                <a:cxn ang="0">
                  <a:pos x="13" y="170"/>
                </a:cxn>
                <a:cxn ang="0">
                  <a:pos x="42" y="189"/>
                </a:cxn>
                <a:cxn ang="0">
                  <a:pos x="72" y="203"/>
                </a:cxn>
                <a:cxn ang="0">
                  <a:pos x="106" y="211"/>
                </a:cxn>
                <a:cxn ang="0">
                  <a:pos x="107" y="200"/>
                </a:cxn>
                <a:cxn ang="0">
                  <a:pos x="76" y="193"/>
                </a:cxn>
                <a:cxn ang="0">
                  <a:pos x="47" y="180"/>
                </a:cxn>
                <a:cxn ang="0">
                  <a:pos x="22" y="163"/>
                </a:cxn>
                <a:cxn ang="0">
                  <a:pos x="0" y="141"/>
                </a:cxn>
                <a:cxn ang="0">
                  <a:pos x="1" y="158"/>
                </a:cxn>
                <a:cxn ang="0">
                  <a:pos x="173" y="209"/>
                </a:cxn>
                <a:cxn ang="0">
                  <a:pos x="200" y="201"/>
                </a:cxn>
                <a:cxn ang="0">
                  <a:pos x="214" y="183"/>
                </a:cxn>
                <a:cxn ang="0">
                  <a:pos x="181" y="195"/>
                </a:cxn>
                <a:cxn ang="0">
                  <a:pos x="145" y="202"/>
                </a:cxn>
                <a:cxn ang="0">
                  <a:pos x="234" y="183"/>
                </a:cxn>
                <a:cxn ang="0">
                  <a:pos x="254" y="168"/>
                </a:cxn>
                <a:cxn ang="0">
                  <a:pos x="272" y="150"/>
                </a:cxn>
                <a:cxn ang="0">
                  <a:pos x="263" y="144"/>
                </a:cxn>
                <a:cxn ang="0">
                  <a:pos x="245" y="162"/>
                </a:cxn>
                <a:cxn ang="0">
                  <a:pos x="234" y="183"/>
                </a:cxn>
              </a:cxnLst>
              <a:rect l="0" t="0" r="r" b="b"/>
              <a:pathLst>
                <a:path w="317" h="213">
                  <a:moveTo>
                    <a:pt x="317" y="29"/>
                  </a:moveTo>
                  <a:lnTo>
                    <a:pt x="317" y="20"/>
                  </a:lnTo>
                  <a:lnTo>
                    <a:pt x="317" y="11"/>
                  </a:lnTo>
                  <a:lnTo>
                    <a:pt x="310" y="5"/>
                  </a:lnTo>
                  <a:lnTo>
                    <a:pt x="304" y="0"/>
                  </a:lnTo>
                  <a:lnTo>
                    <a:pt x="306" y="14"/>
                  </a:lnTo>
                  <a:lnTo>
                    <a:pt x="307" y="29"/>
                  </a:lnTo>
                  <a:lnTo>
                    <a:pt x="306" y="39"/>
                  </a:lnTo>
                  <a:lnTo>
                    <a:pt x="306" y="49"/>
                  </a:lnTo>
                  <a:lnTo>
                    <a:pt x="304" y="59"/>
                  </a:lnTo>
                  <a:lnTo>
                    <a:pt x="303" y="68"/>
                  </a:lnTo>
                  <a:lnTo>
                    <a:pt x="297" y="87"/>
                  </a:lnTo>
                  <a:lnTo>
                    <a:pt x="289" y="105"/>
                  </a:lnTo>
                  <a:lnTo>
                    <a:pt x="289" y="127"/>
                  </a:lnTo>
                  <a:lnTo>
                    <a:pt x="296" y="117"/>
                  </a:lnTo>
                  <a:lnTo>
                    <a:pt x="301" y="104"/>
                  </a:lnTo>
                  <a:lnTo>
                    <a:pt x="306" y="93"/>
                  </a:lnTo>
                  <a:lnTo>
                    <a:pt x="310" y="81"/>
                  </a:lnTo>
                  <a:lnTo>
                    <a:pt x="313" y="68"/>
                  </a:lnTo>
                  <a:lnTo>
                    <a:pt x="316" y="55"/>
                  </a:lnTo>
                  <a:lnTo>
                    <a:pt x="317" y="42"/>
                  </a:lnTo>
                  <a:lnTo>
                    <a:pt x="317" y="29"/>
                  </a:lnTo>
                  <a:close/>
                  <a:moveTo>
                    <a:pt x="1" y="158"/>
                  </a:moveTo>
                  <a:lnTo>
                    <a:pt x="13" y="170"/>
                  </a:lnTo>
                  <a:lnTo>
                    <a:pt x="27" y="180"/>
                  </a:lnTo>
                  <a:lnTo>
                    <a:pt x="42" y="189"/>
                  </a:lnTo>
                  <a:lnTo>
                    <a:pt x="56" y="197"/>
                  </a:lnTo>
                  <a:lnTo>
                    <a:pt x="72" y="203"/>
                  </a:lnTo>
                  <a:lnTo>
                    <a:pt x="89" y="208"/>
                  </a:lnTo>
                  <a:lnTo>
                    <a:pt x="106" y="211"/>
                  </a:lnTo>
                  <a:lnTo>
                    <a:pt x="124" y="213"/>
                  </a:lnTo>
                  <a:lnTo>
                    <a:pt x="107" y="200"/>
                  </a:lnTo>
                  <a:lnTo>
                    <a:pt x="91" y="198"/>
                  </a:lnTo>
                  <a:lnTo>
                    <a:pt x="76" y="193"/>
                  </a:lnTo>
                  <a:lnTo>
                    <a:pt x="62" y="188"/>
                  </a:lnTo>
                  <a:lnTo>
                    <a:pt x="47" y="180"/>
                  </a:lnTo>
                  <a:lnTo>
                    <a:pt x="35" y="172"/>
                  </a:lnTo>
                  <a:lnTo>
                    <a:pt x="22" y="163"/>
                  </a:lnTo>
                  <a:lnTo>
                    <a:pt x="11" y="153"/>
                  </a:lnTo>
                  <a:lnTo>
                    <a:pt x="0" y="141"/>
                  </a:lnTo>
                  <a:lnTo>
                    <a:pt x="1" y="149"/>
                  </a:lnTo>
                  <a:lnTo>
                    <a:pt x="1" y="158"/>
                  </a:lnTo>
                  <a:close/>
                  <a:moveTo>
                    <a:pt x="159" y="211"/>
                  </a:moveTo>
                  <a:lnTo>
                    <a:pt x="173" y="209"/>
                  </a:lnTo>
                  <a:lnTo>
                    <a:pt x="187" y="206"/>
                  </a:lnTo>
                  <a:lnTo>
                    <a:pt x="200" y="201"/>
                  </a:lnTo>
                  <a:lnTo>
                    <a:pt x="214" y="194"/>
                  </a:lnTo>
                  <a:lnTo>
                    <a:pt x="214" y="183"/>
                  </a:lnTo>
                  <a:lnTo>
                    <a:pt x="198" y="190"/>
                  </a:lnTo>
                  <a:lnTo>
                    <a:pt x="181" y="195"/>
                  </a:lnTo>
                  <a:lnTo>
                    <a:pt x="163" y="200"/>
                  </a:lnTo>
                  <a:lnTo>
                    <a:pt x="145" y="202"/>
                  </a:lnTo>
                  <a:lnTo>
                    <a:pt x="159" y="211"/>
                  </a:lnTo>
                  <a:close/>
                  <a:moveTo>
                    <a:pt x="234" y="183"/>
                  </a:moveTo>
                  <a:lnTo>
                    <a:pt x="244" y="176"/>
                  </a:lnTo>
                  <a:lnTo>
                    <a:pt x="254" y="168"/>
                  </a:lnTo>
                  <a:lnTo>
                    <a:pt x="263" y="159"/>
                  </a:lnTo>
                  <a:lnTo>
                    <a:pt x="272" y="150"/>
                  </a:lnTo>
                  <a:lnTo>
                    <a:pt x="272" y="134"/>
                  </a:lnTo>
                  <a:lnTo>
                    <a:pt x="263" y="144"/>
                  </a:lnTo>
                  <a:lnTo>
                    <a:pt x="254" y="153"/>
                  </a:lnTo>
                  <a:lnTo>
                    <a:pt x="245" y="162"/>
                  </a:lnTo>
                  <a:lnTo>
                    <a:pt x="234" y="170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2" name="Freeform 244"/>
            <p:cNvSpPr>
              <a:spLocks noEditPoints="1"/>
            </p:cNvSpPr>
            <p:nvPr/>
          </p:nvSpPr>
          <p:spPr bwMode="auto">
            <a:xfrm>
              <a:off x="1271644" y="3356269"/>
              <a:ext cx="123831" cy="85733"/>
            </a:xfrm>
            <a:custGeom>
              <a:avLst/>
              <a:gdLst/>
              <a:ahLst/>
              <a:cxnLst>
                <a:cxn ang="0">
                  <a:pos x="312" y="22"/>
                </a:cxn>
                <a:cxn ang="0">
                  <a:pos x="304" y="6"/>
                </a:cxn>
                <a:cxn ang="0">
                  <a:pos x="299" y="9"/>
                </a:cxn>
                <a:cxn ang="0">
                  <a:pos x="301" y="26"/>
                </a:cxn>
                <a:cxn ang="0">
                  <a:pos x="300" y="52"/>
                </a:cxn>
                <a:cxn ang="0">
                  <a:pos x="294" y="83"/>
                </a:cxn>
                <a:cxn ang="0">
                  <a:pos x="289" y="123"/>
                </a:cxn>
                <a:cxn ang="0">
                  <a:pos x="299" y="102"/>
                </a:cxn>
                <a:cxn ang="0">
                  <a:pos x="306" y="81"/>
                </a:cxn>
                <a:cxn ang="0">
                  <a:pos x="310" y="58"/>
                </a:cxn>
                <a:cxn ang="0">
                  <a:pos x="312" y="35"/>
                </a:cxn>
                <a:cxn ang="0">
                  <a:pos x="12" y="167"/>
                </a:cxn>
                <a:cxn ang="0">
                  <a:pos x="38" y="187"/>
                </a:cxn>
                <a:cxn ang="0">
                  <a:pos x="67" y="201"/>
                </a:cxn>
                <a:cxn ang="0">
                  <a:pos x="99" y="210"/>
                </a:cxn>
                <a:cxn ang="0">
                  <a:pos x="97" y="199"/>
                </a:cxn>
                <a:cxn ang="0">
                  <a:pos x="69" y="190"/>
                </a:cxn>
                <a:cxn ang="0">
                  <a:pos x="43" y="177"/>
                </a:cxn>
                <a:cxn ang="0">
                  <a:pos x="20" y="160"/>
                </a:cxn>
                <a:cxn ang="0">
                  <a:pos x="1" y="138"/>
                </a:cxn>
                <a:cxn ang="0">
                  <a:pos x="0" y="145"/>
                </a:cxn>
                <a:cxn ang="0">
                  <a:pos x="1" y="155"/>
                </a:cxn>
                <a:cxn ang="0">
                  <a:pos x="169" y="210"/>
                </a:cxn>
                <a:cxn ang="0">
                  <a:pos x="199" y="201"/>
                </a:cxn>
                <a:cxn ang="0">
                  <a:pos x="214" y="182"/>
                </a:cxn>
                <a:cxn ang="0">
                  <a:pos x="178" y="197"/>
                </a:cxn>
                <a:cxn ang="0">
                  <a:pos x="159" y="201"/>
                </a:cxn>
                <a:cxn ang="0">
                  <a:pos x="138" y="203"/>
                </a:cxn>
                <a:cxn ang="0">
                  <a:pos x="234" y="182"/>
                </a:cxn>
                <a:cxn ang="0">
                  <a:pos x="254" y="167"/>
                </a:cxn>
                <a:cxn ang="0">
                  <a:pos x="272" y="147"/>
                </a:cxn>
                <a:cxn ang="0">
                  <a:pos x="263" y="141"/>
                </a:cxn>
                <a:cxn ang="0">
                  <a:pos x="245" y="161"/>
                </a:cxn>
                <a:cxn ang="0">
                  <a:pos x="234" y="182"/>
                </a:cxn>
              </a:cxnLst>
              <a:rect l="0" t="0" r="r" b="b"/>
              <a:pathLst>
                <a:path w="312" h="213">
                  <a:moveTo>
                    <a:pt x="312" y="35"/>
                  </a:moveTo>
                  <a:lnTo>
                    <a:pt x="312" y="22"/>
                  </a:lnTo>
                  <a:lnTo>
                    <a:pt x="310" y="11"/>
                  </a:lnTo>
                  <a:lnTo>
                    <a:pt x="304" y="6"/>
                  </a:lnTo>
                  <a:lnTo>
                    <a:pt x="298" y="0"/>
                  </a:lnTo>
                  <a:lnTo>
                    <a:pt x="299" y="9"/>
                  </a:lnTo>
                  <a:lnTo>
                    <a:pt x="300" y="17"/>
                  </a:lnTo>
                  <a:lnTo>
                    <a:pt x="301" y="26"/>
                  </a:lnTo>
                  <a:lnTo>
                    <a:pt x="301" y="35"/>
                  </a:lnTo>
                  <a:lnTo>
                    <a:pt x="300" y="52"/>
                  </a:lnTo>
                  <a:lnTo>
                    <a:pt x="298" y="67"/>
                  </a:lnTo>
                  <a:lnTo>
                    <a:pt x="294" y="83"/>
                  </a:lnTo>
                  <a:lnTo>
                    <a:pt x="289" y="98"/>
                  </a:lnTo>
                  <a:lnTo>
                    <a:pt x="289" y="123"/>
                  </a:lnTo>
                  <a:lnTo>
                    <a:pt x="295" y="112"/>
                  </a:lnTo>
                  <a:lnTo>
                    <a:pt x="299" y="102"/>
                  </a:lnTo>
                  <a:lnTo>
                    <a:pt x="303" y="92"/>
                  </a:lnTo>
                  <a:lnTo>
                    <a:pt x="306" y="81"/>
                  </a:lnTo>
                  <a:lnTo>
                    <a:pt x="308" y="70"/>
                  </a:lnTo>
                  <a:lnTo>
                    <a:pt x="310" y="58"/>
                  </a:lnTo>
                  <a:lnTo>
                    <a:pt x="312" y="46"/>
                  </a:lnTo>
                  <a:lnTo>
                    <a:pt x="312" y="35"/>
                  </a:lnTo>
                  <a:close/>
                  <a:moveTo>
                    <a:pt x="1" y="155"/>
                  </a:moveTo>
                  <a:lnTo>
                    <a:pt x="12" y="167"/>
                  </a:lnTo>
                  <a:lnTo>
                    <a:pt x="25" y="178"/>
                  </a:lnTo>
                  <a:lnTo>
                    <a:pt x="38" y="187"/>
                  </a:lnTo>
                  <a:lnTo>
                    <a:pt x="52" y="195"/>
                  </a:lnTo>
                  <a:lnTo>
                    <a:pt x="67" y="201"/>
                  </a:lnTo>
                  <a:lnTo>
                    <a:pt x="82" y="207"/>
                  </a:lnTo>
                  <a:lnTo>
                    <a:pt x="99" y="210"/>
                  </a:lnTo>
                  <a:lnTo>
                    <a:pt x="116" y="213"/>
                  </a:lnTo>
                  <a:lnTo>
                    <a:pt x="97" y="199"/>
                  </a:lnTo>
                  <a:lnTo>
                    <a:pt x="83" y="196"/>
                  </a:lnTo>
                  <a:lnTo>
                    <a:pt x="69" y="190"/>
                  </a:lnTo>
                  <a:lnTo>
                    <a:pt x="56" y="185"/>
                  </a:lnTo>
                  <a:lnTo>
                    <a:pt x="43" y="177"/>
                  </a:lnTo>
                  <a:lnTo>
                    <a:pt x="31" y="169"/>
                  </a:lnTo>
                  <a:lnTo>
                    <a:pt x="20" y="160"/>
                  </a:lnTo>
                  <a:lnTo>
                    <a:pt x="10" y="150"/>
                  </a:lnTo>
                  <a:lnTo>
                    <a:pt x="1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51"/>
                  </a:lnTo>
                  <a:lnTo>
                    <a:pt x="1" y="155"/>
                  </a:lnTo>
                  <a:close/>
                  <a:moveTo>
                    <a:pt x="152" y="213"/>
                  </a:moveTo>
                  <a:lnTo>
                    <a:pt x="169" y="210"/>
                  </a:lnTo>
                  <a:lnTo>
                    <a:pt x="183" y="207"/>
                  </a:lnTo>
                  <a:lnTo>
                    <a:pt x="199" y="201"/>
                  </a:lnTo>
                  <a:lnTo>
                    <a:pt x="214" y="195"/>
                  </a:lnTo>
                  <a:lnTo>
                    <a:pt x="214" y="182"/>
                  </a:lnTo>
                  <a:lnTo>
                    <a:pt x="196" y="191"/>
                  </a:lnTo>
                  <a:lnTo>
                    <a:pt x="178" y="197"/>
                  </a:lnTo>
                  <a:lnTo>
                    <a:pt x="169" y="199"/>
                  </a:lnTo>
                  <a:lnTo>
                    <a:pt x="159" y="201"/>
                  </a:lnTo>
                  <a:lnTo>
                    <a:pt x="148" y="203"/>
                  </a:lnTo>
                  <a:lnTo>
                    <a:pt x="138" y="203"/>
                  </a:lnTo>
                  <a:lnTo>
                    <a:pt x="152" y="213"/>
                  </a:lnTo>
                  <a:close/>
                  <a:moveTo>
                    <a:pt x="234" y="182"/>
                  </a:moveTo>
                  <a:lnTo>
                    <a:pt x="244" y="174"/>
                  </a:lnTo>
                  <a:lnTo>
                    <a:pt x="254" y="167"/>
                  </a:lnTo>
                  <a:lnTo>
                    <a:pt x="263" y="158"/>
                  </a:lnTo>
                  <a:lnTo>
                    <a:pt x="272" y="147"/>
                  </a:lnTo>
                  <a:lnTo>
                    <a:pt x="272" y="129"/>
                  </a:lnTo>
                  <a:lnTo>
                    <a:pt x="263" y="141"/>
                  </a:lnTo>
                  <a:lnTo>
                    <a:pt x="254" y="151"/>
                  </a:lnTo>
                  <a:lnTo>
                    <a:pt x="245" y="161"/>
                  </a:lnTo>
                  <a:lnTo>
                    <a:pt x="234" y="169"/>
                  </a:lnTo>
                  <a:lnTo>
                    <a:pt x="234" y="182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3" name="Freeform 245"/>
            <p:cNvSpPr>
              <a:spLocks noEditPoints="1"/>
            </p:cNvSpPr>
            <p:nvPr/>
          </p:nvSpPr>
          <p:spPr bwMode="auto">
            <a:xfrm>
              <a:off x="1271644" y="3354681"/>
              <a:ext cx="122243" cy="85733"/>
            </a:xfrm>
            <a:custGeom>
              <a:avLst/>
              <a:gdLst/>
              <a:ahLst/>
              <a:cxnLst>
                <a:cxn ang="0">
                  <a:pos x="306" y="25"/>
                </a:cxn>
                <a:cxn ang="0">
                  <a:pos x="298" y="5"/>
                </a:cxn>
                <a:cxn ang="0">
                  <a:pos x="294" y="9"/>
                </a:cxn>
                <a:cxn ang="0">
                  <a:pos x="296" y="30"/>
                </a:cxn>
                <a:cxn ang="0">
                  <a:pos x="296" y="52"/>
                </a:cxn>
                <a:cxn ang="0">
                  <a:pos x="291" y="76"/>
                </a:cxn>
                <a:cxn ang="0">
                  <a:pos x="289" y="116"/>
                </a:cxn>
                <a:cxn ang="0">
                  <a:pos x="303" y="79"/>
                </a:cxn>
                <a:cxn ang="0">
                  <a:pos x="306" y="60"/>
                </a:cxn>
                <a:cxn ang="0">
                  <a:pos x="307" y="40"/>
                </a:cxn>
                <a:cxn ang="0">
                  <a:pos x="11" y="164"/>
                </a:cxn>
                <a:cxn ang="0">
                  <a:pos x="35" y="183"/>
                </a:cxn>
                <a:cxn ang="0">
                  <a:pos x="62" y="199"/>
                </a:cxn>
                <a:cxn ang="0">
                  <a:pos x="91" y="209"/>
                </a:cxn>
                <a:cxn ang="0">
                  <a:pos x="87" y="195"/>
                </a:cxn>
                <a:cxn ang="0">
                  <a:pos x="61" y="186"/>
                </a:cxn>
                <a:cxn ang="0">
                  <a:pos x="38" y="173"/>
                </a:cxn>
                <a:cxn ang="0">
                  <a:pos x="18" y="156"/>
                </a:cxn>
                <a:cxn ang="0">
                  <a:pos x="1" y="136"/>
                </a:cxn>
                <a:cxn ang="0">
                  <a:pos x="0" y="150"/>
                </a:cxn>
                <a:cxn ang="0">
                  <a:pos x="145" y="213"/>
                </a:cxn>
                <a:cxn ang="0">
                  <a:pos x="181" y="206"/>
                </a:cxn>
                <a:cxn ang="0">
                  <a:pos x="214" y="194"/>
                </a:cxn>
                <a:cxn ang="0">
                  <a:pos x="199" y="188"/>
                </a:cxn>
                <a:cxn ang="0">
                  <a:pos x="178" y="201"/>
                </a:cxn>
                <a:cxn ang="0">
                  <a:pos x="164" y="200"/>
                </a:cxn>
                <a:cxn ang="0">
                  <a:pos x="144" y="202"/>
                </a:cxn>
                <a:cxn ang="0">
                  <a:pos x="132" y="203"/>
                </a:cxn>
                <a:cxn ang="0">
                  <a:pos x="234" y="181"/>
                </a:cxn>
                <a:cxn ang="0">
                  <a:pos x="254" y="164"/>
                </a:cxn>
                <a:cxn ang="0">
                  <a:pos x="272" y="145"/>
                </a:cxn>
                <a:cxn ang="0">
                  <a:pos x="263" y="137"/>
                </a:cxn>
                <a:cxn ang="0">
                  <a:pos x="245" y="158"/>
                </a:cxn>
                <a:cxn ang="0">
                  <a:pos x="234" y="181"/>
                </a:cxn>
              </a:cxnLst>
              <a:rect l="0" t="0" r="r" b="b"/>
              <a:pathLst>
                <a:path w="307" h="213">
                  <a:moveTo>
                    <a:pt x="307" y="40"/>
                  </a:moveTo>
                  <a:lnTo>
                    <a:pt x="306" y="25"/>
                  </a:lnTo>
                  <a:lnTo>
                    <a:pt x="304" y="11"/>
                  </a:lnTo>
                  <a:lnTo>
                    <a:pt x="298" y="5"/>
                  </a:lnTo>
                  <a:lnTo>
                    <a:pt x="291" y="0"/>
                  </a:lnTo>
                  <a:lnTo>
                    <a:pt x="294" y="9"/>
                  </a:lnTo>
                  <a:lnTo>
                    <a:pt x="295" y="20"/>
                  </a:lnTo>
                  <a:lnTo>
                    <a:pt x="296" y="30"/>
                  </a:lnTo>
                  <a:lnTo>
                    <a:pt x="296" y="40"/>
                  </a:lnTo>
                  <a:lnTo>
                    <a:pt x="296" y="52"/>
                  </a:lnTo>
                  <a:lnTo>
                    <a:pt x="294" y="65"/>
                  </a:lnTo>
                  <a:lnTo>
                    <a:pt x="291" y="76"/>
                  </a:lnTo>
                  <a:lnTo>
                    <a:pt x="289" y="87"/>
                  </a:lnTo>
                  <a:lnTo>
                    <a:pt x="289" y="116"/>
                  </a:lnTo>
                  <a:lnTo>
                    <a:pt x="297" y="98"/>
                  </a:lnTo>
                  <a:lnTo>
                    <a:pt x="303" y="79"/>
                  </a:lnTo>
                  <a:lnTo>
                    <a:pt x="304" y="70"/>
                  </a:lnTo>
                  <a:lnTo>
                    <a:pt x="306" y="60"/>
                  </a:lnTo>
                  <a:lnTo>
                    <a:pt x="306" y="50"/>
                  </a:lnTo>
                  <a:lnTo>
                    <a:pt x="307" y="40"/>
                  </a:lnTo>
                  <a:close/>
                  <a:moveTo>
                    <a:pt x="0" y="152"/>
                  </a:moveTo>
                  <a:lnTo>
                    <a:pt x="11" y="164"/>
                  </a:lnTo>
                  <a:lnTo>
                    <a:pt x="22" y="174"/>
                  </a:lnTo>
                  <a:lnTo>
                    <a:pt x="35" y="183"/>
                  </a:lnTo>
                  <a:lnTo>
                    <a:pt x="47" y="191"/>
                  </a:lnTo>
                  <a:lnTo>
                    <a:pt x="62" y="199"/>
                  </a:lnTo>
                  <a:lnTo>
                    <a:pt x="76" y="204"/>
                  </a:lnTo>
                  <a:lnTo>
                    <a:pt x="91" y="209"/>
                  </a:lnTo>
                  <a:lnTo>
                    <a:pt x="107" y="211"/>
                  </a:lnTo>
                  <a:lnTo>
                    <a:pt x="87" y="195"/>
                  </a:lnTo>
                  <a:lnTo>
                    <a:pt x="73" y="192"/>
                  </a:lnTo>
                  <a:lnTo>
                    <a:pt x="61" y="186"/>
                  </a:lnTo>
                  <a:lnTo>
                    <a:pt x="49" y="179"/>
                  </a:lnTo>
                  <a:lnTo>
                    <a:pt x="38" y="173"/>
                  </a:lnTo>
                  <a:lnTo>
                    <a:pt x="28" y="164"/>
                  </a:lnTo>
                  <a:lnTo>
                    <a:pt x="18" y="156"/>
                  </a:lnTo>
                  <a:lnTo>
                    <a:pt x="9" y="146"/>
                  </a:lnTo>
                  <a:lnTo>
                    <a:pt x="1" y="136"/>
                  </a:lnTo>
                  <a:lnTo>
                    <a:pt x="1" y="142"/>
                  </a:lnTo>
                  <a:lnTo>
                    <a:pt x="0" y="150"/>
                  </a:lnTo>
                  <a:lnTo>
                    <a:pt x="0" y="152"/>
                  </a:lnTo>
                  <a:close/>
                  <a:moveTo>
                    <a:pt x="145" y="213"/>
                  </a:moveTo>
                  <a:lnTo>
                    <a:pt x="163" y="211"/>
                  </a:lnTo>
                  <a:lnTo>
                    <a:pt x="181" y="206"/>
                  </a:lnTo>
                  <a:lnTo>
                    <a:pt x="198" y="201"/>
                  </a:lnTo>
                  <a:lnTo>
                    <a:pt x="214" y="194"/>
                  </a:lnTo>
                  <a:lnTo>
                    <a:pt x="214" y="182"/>
                  </a:lnTo>
                  <a:lnTo>
                    <a:pt x="199" y="188"/>
                  </a:lnTo>
                  <a:lnTo>
                    <a:pt x="184" y="194"/>
                  </a:lnTo>
                  <a:lnTo>
                    <a:pt x="178" y="201"/>
                  </a:lnTo>
                  <a:lnTo>
                    <a:pt x="174" y="197"/>
                  </a:lnTo>
                  <a:lnTo>
                    <a:pt x="164" y="200"/>
                  </a:lnTo>
                  <a:lnTo>
                    <a:pt x="154" y="201"/>
                  </a:lnTo>
                  <a:lnTo>
                    <a:pt x="144" y="202"/>
                  </a:lnTo>
                  <a:lnTo>
                    <a:pt x="133" y="203"/>
                  </a:lnTo>
                  <a:lnTo>
                    <a:pt x="132" y="203"/>
                  </a:lnTo>
                  <a:lnTo>
                    <a:pt x="145" y="213"/>
                  </a:lnTo>
                  <a:close/>
                  <a:moveTo>
                    <a:pt x="234" y="181"/>
                  </a:moveTo>
                  <a:lnTo>
                    <a:pt x="245" y="173"/>
                  </a:lnTo>
                  <a:lnTo>
                    <a:pt x="254" y="164"/>
                  </a:lnTo>
                  <a:lnTo>
                    <a:pt x="263" y="155"/>
                  </a:lnTo>
                  <a:lnTo>
                    <a:pt x="272" y="145"/>
                  </a:lnTo>
                  <a:lnTo>
                    <a:pt x="272" y="125"/>
                  </a:lnTo>
                  <a:lnTo>
                    <a:pt x="263" y="137"/>
                  </a:lnTo>
                  <a:lnTo>
                    <a:pt x="255" y="148"/>
                  </a:lnTo>
                  <a:lnTo>
                    <a:pt x="245" y="158"/>
                  </a:lnTo>
                  <a:lnTo>
                    <a:pt x="234" y="167"/>
                  </a:lnTo>
                  <a:lnTo>
                    <a:pt x="234" y="181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4" name="Freeform 246"/>
            <p:cNvSpPr>
              <a:spLocks noEditPoints="1"/>
            </p:cNvSpPr>
            <p:nvPr/>
          </p:nvSpPr>
          <p:spPr bwMode="auto">
            <a:xfrm>
              <a:off x="1271644" y="3353093"/>
              <a:ext cx="119068" cy="84145"/>
            </a:xfrm>
            <a:custGeom>
              <a:avLst/>
              <a:gdLst/>
              <a:ahLst/>
              <a:cxnLst>
                <a:cxn ang="0">
                  <a:pos x="300" y="35"/>
                </a:cxn>
                <a:cxn ang="0">
                  <a:pos x="298" y="18"/>
                </a:cxn>
                <a:cxn ang="0">
                  <a:pos x="290" y="4"/>
                </a:cxn>
                <a:cxn ang="0">
                  <a:pos x="286" y="10"/>
                </a:cxn>
                <a:cxn ang="0">
                  <a:pos x="289" y="33"/>
                </a:cxn>
                <a:cxn ang="0">
                  <a:pos x="289" y="53"/>
                </a:cxn>
                <a:cxn ang="0">
                  <a:pos x="287" y="71"/>
                </a:cxn>
                <a:cxn ang="0">
                  <a:pos x="288" y="80"/>
                </a:cxn>
                <a:cxn ang="0">
                  <a:pos x="293" y="92"/>
                </a:cxn>
                <a:cxn ang="0">
                  <a:pos x="299" y="61"/>
                </a:cxn>
                <a:cxn ang="0">
                  <a:pos x="0" y="147"/>
                </a:cxn>
                <a:cxn ang="0">
                  <a:pos x="19" y="169"/>
                </a:cxn>
                <a:cxn ang="0">
                  <a:pos x="42" y="186"/>
                </a:cxn>
                <a:cxn ang="0">
                  <a:pos x="68" y="199"/>
                </a:cxn>
                <a:cxn ang="0">
                  <a:pos x="96" y="208"/>
                </a:cxn>
                <a:cxn ang="0">
                  <a:pos x="60" y="183"/>
                </a:cxn>
                <a:cxn ang="0">
                  <a:pos x="41" y="172"/>
                </a:cxn>
                <a:cxn ang="0">
                  <a:pos x="23" y="158"/>
                </a:cxn>
                <a:cxn ang="0">
                  <a:pos x="8" y="141"/>
                </a:cxn>
                <a:cxn ang="0">
                  <a:pos x="0" y="140"/>
                </a:cxn>
                <a:cxn ang="0">
                  <a:pos x="137" y="212"/>
                </a:cxn>
                <a:cxn ang="0">
                  <a:pos x="158" y="210"/>
                </a:cxn>
                <a:cxn ang="0">
                  <a:pos x="177" y="206"/>
                </a:cxn>
                <a:cxn ang="0">
                  <a:pos x="213" y="191"/>
                </a:cxn>
                <a:cxn ang="0">
                  <a:pos x="203" y="185"/>
                </a:cxn>
                <a:cxn ang="0">
                  <a:pos x="177" y="205"/>
                </a:cxn>
                <a:cxn ang="0">
                  <a:pos x="160" y="199"/>
                </a:cxn>
                <a:cxn ang="0">
                  <a:pos x="142" y="200"/>
                </a:cxn>
                <a:cxn ang="0">
                  <a:pos x="127" y="201"/>
                </a:cxn>
                <a:cxn ang="0">
                  <a:pos x="137" y="212"/>
                </a:cxn>
                <a:cxn ang="0">
                  <a:pos x="244" y="170"/>
                </a:cxn>
                <a:cxn ang="0">
                  <a:pos x="262" y="150"/>
                </a:cxn>
                <a:cxn ang="0">
                  <a:pos x="271" y="118"/>
                </a:cxn>
                <a:cxn ang="0">
                  <a:pos x="254" y="143"/>
                </a:cxn>
                <a:cxn ang="0">
                  <a:pos x="233" y="164"/>
                </a:cxn>
              </a:cxnLst>
              <a:rect l="0" t="0" r="r" b="b"/>
              <a:pathLst>
                <a:path w="300" h="212">
                  <a:moveTo>
                    <a:pt x="300" y="44"/>
                  </a:moveTo>
                  <a:lnTo>
                    <a:pt x="300" y="35"/>
                  </a:lnTo>
                  <a:lnTo>
                    <a:pt x="299" y="26"/>
                  </a:lnTo>
                  <a:lnTo>
                    <a:pt x="298" y="18"/>
                  </a:lnTo>
                  <a:lnTo>
                    <a:pt x="297" y="9"/>
                  </a:lnTo>
                  <a:lnTo>
                    <a:pt x="290" y="4"/>
                  </a:lnTo>
                  <a:lnTo>
                    <a:pt x="284" y="0"/>
                  </a:lnTo>
                  <a:lnTo>
                    <a:pt x="286" y="10"/>
                  </a:lnTo>
                  <a:lnTo>
                    <a:pt x="288" y="21"/>
                  </a:lnTo>
                  <a:lnTo>
                    <a:pt x="289" y="33"/>
                  </a:lnTo>
                  <a:lnTo>
                    <a:pt x="289" y="44"/>
                  </a:lnTo>
                  <a:lnTo>
                    <a:pt x="289" y="53"/>
                  </a:lnTo>
                  <a:lnTo>
                    <a:pt x="288" y="62"/>
                  </a:lnTo>
                  <a:lnTo>
                    <a:pt x="287" y="71"/>
                  </a:lnTo>
                  <a:lnTo>
                    <a:pt x="285" y="80"/>
                  </a:lnTo>
                  <a:lnTo>
                    <a:pt x="288" y="80"/>
                  </a:lnTo>
                  <a:lnTo>
                    <a:pt x="288" y="107"/>
                  </a:lnTo>
                  <a:lnTo>
                    <a:pt x="293" y="92"/>
                  </a:lnTo>
                  <a:lnTo>
                    <a:pt x="297" y="76"/>
                  </a:lnTo>
                  <a:lnTo>
                    <a:pt x="299" y="61"/>
                  </a:lnTo>
                  <a:lnTo>
                    <a:pt x="300" y="44"/>
                  </a:lnTo>
                  <a:close/>
                  <a:moveTo>
                    <a:pt x="0" y="147"/>
                  </a:moveTo>
                  <a:lnTo>
                    <a:pt x="9" y="159"/>
                  </a:lnTo>
                  <a:lnTo>
                    <a:pt x="19" y="169"/>
                  </a:lnTo>
                  <a:lnTo>
                    <a:pt x="30" y="178"/>
                  </a:lnTo>
                  <a:lnTo>
                    <a:pt x="42" y="186"/>
                  </a:lnTo>
                  <a:lnTo>
                    <a:pt x="55" y="194"/>
                  </a:lnTo>
                  <a:lnTo>
                    <a:pt x="68" y="199"/>
                  </a:lnTo>
                  <a:lnTo>
                    <a:pt x="82" y="205"/>
                  </a:lnTo>
                  <a:lnTo>
                    <a:pt x="96" y="208"/>
                  </a:lnTo>
                  <a:lnTo>
                    <a:pt x="71" y="189"/>
                  </a:lnTo>
                  <a:lnTo>
                    <a:pt x="60" y="183"/>
                  </a:lnTo>
                  <a:lnTo>
                    <a:pt x="50" y="178"/>
                  </a:lnTo>
                  <a:lnTo>
                    <a:pt x="41" y="172"/>
                  </a:lnTo>
                  <a:lnTo>
                    <a:pt x="32" y="164"/>
                  </a:lnTo>
                  <a:lnTo>
                    <a:pt x="23" y="158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1" y="131"/>
                  </a:lnTo>
                  <a:lnTo>
                    <a:pt x="0" y="140"/>
                  </a:lnTo>
                  <a:lnTo>
                    <a:pt x="0" y="147"/>
                  </a:lnTo>
                  <a:close/>
                  <a:moveTo>
                    <a:pt x="137" y="212"/>
                  </a:moveTo>
                  <a:lnTo>
                    <a:pt x="147" y="212"/>
                  </a:lnTo>
                  <a:lnTo>
                    <a:pt x="158" y="210"/>
                  </a:lnTo>
                  <a:lnTo>
                    <a:pt x="168" y="208"/>
                  </a:lnTo>
                  <a:lnTo>
                    <a:pt x="177" y="206"/>
                  </a:lnTo>
                  <a:lnTo>
                    <a:pt x="195" y="200"/>
                  </a:lnTo>
                  <a:lnTo>
                    <a:pt x="213" y="191"/>
                  </a:lnTo>
                  <a:lnTo>
                    <a:pt x="212" y="179"/>
                  </a:lnTo>
                  <a:lnTo>
                    <a:pt x="203" y="185"/>
                  </a:lnTo>
                  <a:lnTo>
                    <a:pt x="192" y="189"/>
                  </a:lnTo>
                  <a:lnTo>
                    <a:pt x="177" y="205"/>
                  </a:lnTo>
                  <a:lnTo>
                    <a:pt x="169" y="197"/>
                  </a:lnTo>
                  <a:lnTo>
                    <a:pt x="160" y="199"/>
                  </a:lnTo>
                  <a:lnTo>
                    <a:pt x="151" y="200"/>
                  </a:lnTo>
                  <a:lnTo>
                    <a:pt x="142" y="200"/>
                  </a:lnTo>
                  <a:lnTo>
                    <a:pt x="132" y="201"/>
                  </a:lnTo>
                  <a:lnTo>
                    <a:pt x="127" y="201"/>
                  </a:lnTo>
                  <a:lnTo>
                    <a:pt x="123" y="200"/>
                  </a:lnTo>
                  <a:lnTo>
                    <a:pt x="137" y="212"/>
                  </a:lnTo>
                  <a:close/>
                  <a:moveTo>
                    <a:pt x="233" y="178"/>
                  </a:moveTo>
                  <a:lnTo>
                    <a:pt x="244" y="170"/>
                  </a:lnTo>
                  <a:lnTo>
                    <a:pt x="253" y="160"/>
                  </a:lnTo>
                  <a:lnTo>
                    <a:pt x="262" y="150"/>
                  </a:lnTo>
                  <a:lnTo>
                    <a:pt x="271" y="138"/>
                  </a:lnTo>
                  <a:lnTo>
                    <a:pt x="271" y="118"/>
                  </a:lnTo>
                  <a:lnTo>
                    <a:pt x="263" y="131"/>
                  </a:lnTo>
                  <a:lnTo>
                    <a:pt x="254" y="143"/>
                  </a:lnTo>
                  <a:lnTo>
                    <a:pt x="244" y="154"/>
                  </a:lnTo>
                  <a:lnTo>
                    <a:pt x="233" y="164"/>
                  </a:lnTo>
                  <a:lnTo>
                    <a:pt x="233" y="178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5" name="Freeform 247"/>
            <p:cNvSpPr>
              <a:spLocks noEditPoints="1"/>
            </p:cNvSpPr>
            <p:nvPr/>
          </p:nvSpPr>
          <p:spPr bwMode="auto">
            <a:xfrm>
              <a:off x="1271644" y="3351506"/>
              <a:ext cx="117481" cy="84145"/>
            </a:xfrm>
            <a:custGeom>
              <a:avLst/>
              <a:gdLst/>
              <a:ahLst/>
              <a:cxnLst>
                <a:cxn ang="0">
                  <a:pos x="295" y="39"/>
                </a:cxn>
                <a:cxn ang="0">
                  <a:pos x="293" y="18"/>
                </a:cxn>
                <a:cxn ang="0">
                  <a:pos x="284" y="5"/>
                </a:cxn>
                <a:cxn ang="0">
                  <a:pos x="279" y="8"/>
                </a:cxn>
                <a:cxn ang="0">
                  <a:pos x="282" y="25"/>
                </a:cxn>
                <a:cxn ang="0">
                  <a:pos x="288" y="34"/>
                </a:cxn>
                <a:cxn ang="0">
                  <a:pos x="284" y="52"/>
                </a:cxn>
                <a:cxn ang="0">
                  <a:pos x="280" y="85"/>
                </a:cxn>
                <a:cxn ang="0">
                  <a:pos x="288" y="96"/>
                </a:cxn>
                <a:cxn ang="0">
                  <a:pos x="293" y="74"/>
                </a:cxn>
                <a:cxn ang="0">
                  <a:pos x="295" y="49"/>
                </a:cxn>
                <a:cxn ang="0">
                  <a:pos x="8" y="155"/>
                </a:cxn>
                <a:cxn ang="0">
                  <a:pos x="27" y="173"/>
                </a:cxn>
                <a:cxn ang="0">
                  <a:pos x="48" y="188"/>
                </a:cxn>
                <a:cxn ang="0">
                  <a:pos x="72" y="201"/>
                </a:cxn>
                <a:cxn ang="0">
                  <a:pos x="29" y="163"/>
                </a:cxn>
                <a:cxn ang="0">
                  <a:pos x="23" y="155"/>
                </a:cxn>
                <a:cxn ang="0">
                  <a:pos x="8" y="137"/>
                </a:cxn>
                <a:cxn ang="0">
                  <a:pos x="1" y="136"/>
                </a:cxn>
                <a:cxn ang="0">
                  <a:pos x="131" y="212"/>
                </a:cxn>
                <a:cxn ang="0">
                  <a:pos x="143" y="211"/>
                </a:cxn>
                <a:cxn ang="0">
                  <a:pos x="163" y="209"/>
                </a:cxn>
                <a:cxn ang="0">
                  <a:pos x="164" y="197"/>
                </a:cxn>
                <a:cxn ang="0">
                  <a:pos x="132" y="201"/>
                </a:cxn>
                <a:cxn ang="0">
                  <a:pos x="115" y="200"/>
                </a:cxn>
                <a:cxn ang="0">
                  <a:pos x="183" y="203"/>
                </a:cxn>
                <a:cxn ang="0">
                  <a:pos x="213" y="191"/>
                </a:cxn>
                <a:cxn ang="0">
                  <a:pos x="208" y="181"/>
                </a:cxn>
                <a:cxn ang="0">
                  <a:pos x="183" y="203"/>
                </a:cxn>
                <a:cxn ang="0">
                  <a:pos x="244" y="167"/>
                </a:cxn>
                <a:cxn ang="0">
                  <a:pos x="262" y="146"/>
                </a:cxn>
                <a:cxn ang="0">
                  <a:pos x="271" y="115"/>
                </a:cxn>
                <a:cxn ang="0">
                  <a:pos x="260" y="130"/>
                </a:cxn>
                <a:cxn ang="0">
                  <a:pos x="243" y="152"/>
                </a:cxn>
                <a:cxn ang="0">
                  <a:pos x="233" y="176"/>
                </a:cxn>
              </a:cxnLst>
              <a:rect l="0" t="0" r="r" b="b"/>
              <a:pathLst>
                <a:path w="295" h="212">
                  <a:moveTo>
                    <a:pt x="295" y="49"/>
                  </a:moveTo>
                  <a:lnTo>
                    <a:pt x="295" y="39"/>
                  </a:lnTo>
                  <a:lnTo>
                    <a:pt x="294" y="29"/>
                  </a:lnTo>
                  <a:lnTo>
                    <a:pt x="293" y="18"/>
                  </a:lnTo>
                  <a:lnTo>
                    <a:pt x="290" y="9"/>
                  </a:lnTo>
                  <a:lnTo>
                    <a:pt x="284" y="5"/>
                  </a:lnTo>
                  <a:lnTo>
                    <a:pt x="276" y="0"/>
                  </a:lnTo>
                  <a:lnTo>
                    <a:pt x="279" y="8"/>
                  </a:lnTo>
                  <a:lnTo>
                    <a:pt x="280" y="17"/>
                  </a:lnTo>
                  <a:lnTo>
                    <a:pt x="282" y="25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87" y="52"/>
                  </a:lnTo>
                  <a:lnTo>
                    <a:pt x="284" y="52"/>
                  </a:lnTo>
                  <a:lnTo>
                    <a:pt x="282" y="68"/>
                  </a:lnTo>
                  <a:lnTo>
                    <a:pt x="280" y="85"/>
                  </a:lnTo>
                  <a:lnTo>
                    <a:pt x="288" y="85"/>
                  </a:lnTo>
                  <a:lnTo>
                    <a:pt x="288" y="96"/>
                  </a:lnTo>
                  <a:lnTo>
                    <a:pt x="290" y="85"/>
                  </a:lnTo>
                  <a:lnTo>
                    <a:pt x="293" y="74"/>
                  </a:lnTo>
                  <a:lnTo>
                    <a:pt x="295" y="61"/>
                  </a:lnTo>
                  <a:lnTo>
                    <a:pt x="295" y="49"/>
                  </a:lnTo>
                  <a:close/>
                  <a:moveTo>
                    <a:pt x="0" y="145"/>
                  </a:moveTo>
                  <a:lnTo>
                    <a:pt x="8" y="155"/>
                  </a:lnTo>
                  <a:lnTo>
                    <a:pt x="17" y="165"/>
                  </a:lnTo>
                  <a:lnTo>
                    <a:pt x="27" y="173"/>
                  </a:lnTo>
                  <a:lnTo>
                    <a:pt x="37" y="182"/>
                  </a:lnTo>
                  <a:lnTo>
                    <a:pt x="48" y="188"/>
                  </a:lnTo>
                  <a:lnTo>
                    <a:pt x="60" y="195"/>
                  </a:lnTo>
                  <a:lnTo>
                    <a:pt x="72" y="201"/>
                  </a:lnTo>
                  <a:lnTo>
                    <a:pt x="84" y="204"/>
                  </a:lnTo>
                  <a:lnTo>
                    <a:pt x="29" y="163"/>
                  </a:lnTo>
                  <a:lnTo>
                    <a:pt x="30" y="163"/>
                  </a:lnTo>
                  <a:lnTo>
                    <a:pt x="23" y="155"/>
                  </a:lnTo>
                  <a:lnTo>
                    <a:pt x="15" y="146"/>
                  </a:lnTo>
                  <a:lnTo>
                    <a:pt x="8" y="137"/>
                  </a:lnTo>
                  <a:lnTo>
                    <a:pt x="2" y="128"/>
                  </a:lnTo>
                  <a:lnTo>
                    <a:pt x="1" y="136"/>
                  </a:lnTo>
                  <a:lnTo>
                    <a:pt x="0" y="145"/>
                  </a:lnTo>
                  <a:close/>
                  <a:moveTo>
                    <a:pt x="131" y="212"/>
                  </a:moveTo>
                  <a:lnTo>
                    <a:pt x="132" y="212"/>
                  </a:lnTo>
                  <a:lnTo>
                    <a:pt x="143" y="211"/>
                  </a:lnTo>
                  <a:lnTo>
                    <a:pt x="153" y="210"/>
                  </a:lnTo>
                  <a:lnTo>
                    <a:pt x="163" y="209"/>
                  </a:lnTo>
                  <a:lnTo>
                    <a:pt x="173" y="206"/>
                  </a:lnTo>
                  <a:lnTo>
                    <a:pt x="164" y="197"/>
                  </a:lnTo>
                  <a:lnTo>
                    <a:pt x="149" y="200"/>
                  </a:lnTo>
                  <a:lnTo>
                    <a:pt x="132" y="201"/>
                  </a:lnTo>
                  <a:lnTo>
                    <a:pt x="123" y="201"/>
                  </a:lnTo>
                  <a:lnTo>
                    <a:pt x="115" y="200"/>
                  </a:lnTo>
                  <a:lnTo>
                    <a:pt x="131" y="212"/>
                  </a:lnTo>
                  <a:close/>
                  <a:moveTo>
                    <a:pt x="183" y="203"/>
                  </a:moveTo>
                  <a:lnTo>
                    <a:pt x="198" y="197"/>
                  </a:lnTo>
                  <a:lnTo>
                    <a:pt x="213" y="191"/>
                  </a:lnTo>
                  <a:lnTo>
                    <a:pt x="212" y="178"/>
                  </a:lnTo>
                  <a:lnTo>
                    <a:pt x="208" y="181"/>
                  </a:lnTo>
                  <a:lnTo>
                    <a:pt x="204" y="183"/>
                  </a:lnTo>
                  <a:lnTo>
                    <a:pt x="183" y="203"/>
                  </a:lnTo>
                  <a:close/>
                  <a:moveTo>
                    <a:pt x="233" y="176"/>
                  </a:moveTo>
                  <a:lnTo>
                    <a:pt x="244" y="167"/>
                  </a:lnTo>
                  <a:lnTo>
                    <a:pt x="254" y="157"/>
                  </a:lnTo>
                  <a:lnTo>
                    <a:pt x="262" y="146"/>
                  </a:lnTo>
                  <a:lnTo>
                    <a:pt x="271" y="134"/>
                  </a:lnTo>
                  <a:lnTo>
                    <a:pt x="271" y="115"/>
                  </a:lnTo>
                  <a:lnTo>
                    <a:pt x="267" y="119"/>
                  </a:lnTo>
                  <a:lnTo>
                    <a:pt x="260" y="130"/>
                  </a:lnTo>
                  <a:lnTo>
                    <a:pt x="252" y="141"/>
                  </a:lnTo>
                  <a:lnTo>
                    <a:pt x="243" y="152"/>
                  </a:lnTo>
                  <a:lnTo>
                    <a:pt x="233" y="161"/>
                  </a:lnTo>
                  <a:lnTo>
                    <a:pt x="233" y="17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6" name="Freeform 248"/>
            <p:cNvSpPr>
              <a:spLocks noEditPoints="1"/>
            </p:cNvSpPr>
            <p:nvPr/>
          </p:nvSpPr>
          <p:spPr bwMode="auto">
            <a:xfrm>
              <a:off x="1271644" y="3349918"/>
              <a:ext cx="114305" cy="84145"/>
            </a:xfrm>
            <a:custGeom>
              <a:avLst/>
              <a:gdLst/>
              <a:ahLst/>
              <a:cxnLst>
                <a:cxn ang="0">
                  <a:pos x="288" y="42"/>
                </a:cxn>
                <a:cxn ang="0">
                  <a:pos x="285" y="19"/>
                </a:cxn>
                <a:cxn ang="0">
                  <a:pos x="275" y="4"/>
                </a:cxn>
                <a:cxn ang="0">
                  <a:pos x="271" y="9"/>
                </a:cxn>
                <a:cxn ang="0">
                  <a:pos x="276" y="28"/>
                </a:cxn>
                <a:cxn ang="0">
                  <a:pos x="287" y="38"/>
                </a:cxn>
                <a:cxn ang="0">
                  <a:pos x="277" y="56"/>
                </a:cxn>
                <a:cxn ang="0">
                  <a:pos x="274" y="89"/>
                </a:cxn>
                <a:cxn ang="0">
                  <a:pos x="286" y="80"/>
                </a:cxn>
                <a:cxn ang="0">
                  <a:pos x="288" y="62"/>
                </a:cxn>
                <a:cxn ang="0">
                  <a:pos x="0" y="140"/>
                </a:cxn>
                <a:cxn ang="0">
                  <a:pos x="14" y="158"/>
                </a:cxn>
                <a:cxn ang="0">
                  <a:pos x="31" y="173"/>
                </a:cxn>
                <a:cxn ang="0">
                  <a:pos x="49" y="187"/>
                </a:cxn>
                <a:cxn ang="0">
                  <a:pos x="70" y="198"/>
                </a:cxn>
                <a:cxn ang="0">
                  <a:pos x="38" y="167"/>
                </a:cxn>
                <a:cxn ang="0">
                  <a:pos x="18" y="146"/>
                </a:cxn>
                <a:cxn ang="0">
                  <a:pos x="2" y="124"/>
                </a:cxn>
                <a:cxn ang="0">
                  <a:pos x="0" y="140"/>
                </a:cxn>
                <a:cxn ang="0">
                  <a:pos x="126" y="210"/>
                </a:cxn>
                <a:cxn ang="0">
                  <a:pos x="141" y="209"/>
                </a:cxn>
                <a:cxn ang="0">
                  <a:pos x="159" y="208"/>
                </a:cxn>
                <a:cxn ang="0">
                  <a:pos x="162" y="200"/>
                </a:cxn>
                <a:cxn ang="0">
                  <a:pos x="146" y="198"/>
                </a:cxn>
                <a:cxn ang="0">
                  <a:pos x="117" y="199"/>
                </a:cxn>
                <a:cxn ang="0">
                  <a:pos x="122" y="209"/>
                </a:cxn>
                <a:cxn ang="0">
                  <a:pos x="202" y="194"/>
                </a:cxn>
                <a:cxn ang="0">
                  <a:pos x="211" y="179"/>
                </a:cxn>
                <a:cxn ang="0">
                  <a:pos x="232" y="173"/>
                </a:cxn>
                <a:cxn ang="0">
                  <a:pos x="253" y="152"/>
                </a:cxn>
                <a:cxn ang="0">
                  <a:pos x="270" y="127"/>
                </a:cxn>
                <a:cxn ang="0">
                  <a:pos x="252" y="135"/>
                </a:cxn>
                <a:cxn ang="0">
                  <a:pos x="232" y="159"/>
                </a:cxn>
              </a:cxnLst>
              <a:rect l="0" t="0" r="r" b="b"/>
              <a:pathLst>
                <a:path w="288" h="210">
                  <a:moveTo>
                    <a:pt x="288" y="53"/>
                  </a:moveTo>
                  <a:lnTo>
                    <a:pt x="288" y="42"/>
                  </a:lnTo>
                  <a:lnTo>
                    <a:pt x="287" y="30"/>
                  </a:lnTo>
                  <a:lnTo>
                    <a:pt x="285" y="19"/>
                  </a:lnTo>
                  <a:lnTo>
                    <a:pt x="283" y="9"/>
                  </a:lnTo>
                  <a:lnTo>
                    <a:pt x="275" y="4"/>
                  </a:lnTo>
                  <a:lnTo>
                    <a:pt x="268" y="0"/>
                  </a:lnTo>
                  <a:lnTo>
                    <a:pt x="271" y="9"/>
                  </a:lnTo>
                  <a:lnTo>
                    <a:pt x="274" y="19"/>
                  </a:lnTo>
                  <a:lnTo>
                    <a:pt x="276" y="28"/>
                  </a:lnTo>
                  <a:lnTo>
                    <a:pt x="277" y="38"/>
                  </a:lnTo>
                  <a:lnTo>
                    <a:pt x="287" y="38"/>
                  </a:lnTo>
                  <a:lnTo>
                    <a:pt x="286" y="56"/>
                  </a:lnTo>
                  <a:lnTo>
                    <a:pt x="277" y="56"/>
                  </a:lnTo>
                  <a:lnTo>
                    <a:pt x="276" y="72"/>
                  </a:lnTo>
                  <a:lnTo>
                    <a:pt x="274" y="89"/>
                  </a:lnTo>
                  <a:lnTo>
                    <a:pt x="285" y="89"/>
                  </a:lnTo>
                  <a:lnTo>
                    <a:pt x="286" y="80"/>
                  </a:lnTo>
                  <a:lnTo>
                    <a:pt x="287" y="71"/>
                  </a:lnTo>
                  <a:lnTo>
                    <a:pt x="288" y="62"/>
                  </a:lnTo>
                  <a:lnTo>
                    <a:pt x="288" y="53"/>
                  </a:lnTo>
                  <a:close/>
                  <a:moveTo>
                    <a:pt x="0" y="140"/>
                  </a:moveTo>
                  <a:lnTo>
                    <a:pt x="7" y="150"/>
                  </a:lnTo>
                  <a:lnTo>
                    <a:pt x="14" y="158"/>
                  </a:lnTo>
                  <a:lnTo>
                    <a:pt x="22" y="167"/>
                  </a:lnTo>
                  <a:lnTo>
                    <a:pt x="31" y="173"/>
                  </a:lnTo>
                  <a:lnTo>
                    <a:pt x="40" y="181"/>
                  </a:lnTo>
                  <a:lnTo>
                    <a:pt x="49" y="187"/>
                  </a:lnTo>
                  <a:lnTo>
                    <a:pt x="59" y="192"/>
                  </a:lnTo>
                  <a:lnTo>
                    <a:pt x="70" y="198"/>
                  </a:lnTo>
                  <a:lnTo>
                    <a:pt x="28" y="167"/>
                  </a:lnTo>
                  <a:lnTo>
                    <a:pt x="38" y="167"/>
                  </a:lnTo>
                  <a:lnTo>
                    <a:pt x="28" y="156"/>
                  </a:lnTo>
                  <a:lnTo>
                    <a:pt x="18" y="146"/>
                  </a:lnTo>
                  <a:lnTo>
                    <a:pt x="10" y="136"/>
                  </a:lnTo>
                  <a:lnTo>
                    <a:pt x="2" y="124"/>
                  </a:lnTo>
                  <a:lnTo>
                    <a:pt x="1" y="132"/>
                  </a:lnTo>
                  <a:lnTo>
                    <a:pt x="0" y="140"/>
                  </a:lnTo>
                  <a:close/>
                  <a:moveTo>
                    <a:pt x="122" y="209"/>
                  </a:moveTo>
                  <a:lnTo>
                    <a:pt x="126" y="210"/>
                  </a:lnTo>
                  <a:lnTo>
                    <a:pt x="131" y="210"/>
                  </a:lnTo>
                  <a:lnTo>
                    <a:pt x="141" y="209"/>
                  </a:lnTo>
                  <a:lnTo>
                    <a:pt x="150" y="209"/>
                  </a:lnTo>
                  <a:lnTo>
                    <a:pt x="159" y="208"/>
                  </a:lnTo>
                  <a:lnTo>
                    <a:pt x="168" y="206"/>
                  </a:lnTo>
                  <a:lnTo>
                    <a:pt x="162" y="200"/>
                  </a:lnTo>
                  <a:lnTo>
                    <a:pt x="162" y="196"/>
                  </a:lnTo>
                  <a:lnTo>
                    <a:pt x="146" y="198"/>
                  </a:lnTo>
                  <a:lnTo>
                    <a:pt x="131" y="199"/>
                  </a:lnTo>
                  <a:lnTo>
                    <a:pt x="117" y="199"/>
                  </a:lnTo>
                  <a:lnTo>
                    <a:pt x="104" y="197"/>
                  </a:lnTo>
                  <a:lnTo>
                    <a:pt x="122" y="209"/>
                  </a:lnTo>
                  <a:close/>
                  <a:moveTo>
                    <a:pt x="191" y="198"/>
                  </a:moveTo>
                  <a:lnTo>
                    <a:pt x="202" y="194"/>
                  </a:lnTo>
                  <a:lnTo>
                    <a:pt x="211" y="188"/>
                  </a:lnTo>
                  <a:lnTo>
                    <a:pt x="211" y="179"/>
                  </a:lnTo>
                  <a:lnTo>
                    <a:pt x="191" y="198"/>
                  </a:lnTo>
                  <a:close/>
                  <a:moveTo>
                    <a:pt x="232" y="173"/>
                  </a:moveTo>
                  <a:lnTo>
                    <a:pt x="243" y="163"/>
                  </a:lnTo>
                  <a:lnTo>
                    <a:pt x="253" y="152"/>
                  </a:lnTo>
                  <a:lnTo>
                    <a:pt x="262" y="140"/>
                  </a:lnTo>
                  <a:lnTo>
                    <a:pt x="270" y="127"/>
                  </a:lnTo>
                  <a:lnTo>
                    <a:pt x="270" y="119"/>
                  </a:lnTo>
                  <a:lnTo>
                    <a:pt x="252" y="135"/>
                  </a:lnTo>
                  <a:lnTo>
                    <a:pt x="243" y="147"/>
                  </a:lnTo>
                  <a:lnTo>
                    <a:pt x="232" y="159"/>
                  </a:lnTo>
                  <a:lnTo>
                    <a:pt x="232" y="173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7" name="Freeform 249"/>
            <p:cNvSpPr>
              <a:spLocks noEditPoints="1"/>
            </p:cNvSpPr>
            <p:nvPr/>
          </p:nvSpPr>
          <p:spPr bwMode="auto">
            <a:xfrm>
              <a:off x="1273232" y="3348331"/>
              <a:ext cx="111130" cy="82557"/>
            </a:xfrm>
            <a:custGeom>
              <a:avLst/>
              <a:gdLst/>
              <a:ahLst/>
              <a:cxnLst>
                <a:cxn ang="0">
                  <a:pos x="280" y="32"/>
                </a:cxn>
                <a:cxn ang="0">
                  <a:pos x="277" y="15"/>
                </a:cxn>
                <a:cxn ang="0">
                  <a:pos x="267" y="3"/>
                </a:cxn>
                <a:cxn ang="0">
                  <a:pos x="264" y="10"/>
                </a:cxn>
                <a:cxn ang="0">
                  <a:pos x="269" y="31"/>
                </a:cxn>
                <a:cxn ang="0">
                  <a:pos x="282" y="41"/>
                </a:cxn>
                <a:cxn ang="0">
                  <a:pos x="6" y="144"/>
                </a:cxn>
                <a:cxn ang="0">
                  <a:pos x="21" y="162"/>
                </a:cxn>
                <a:cxn ang="0">
                  <a:pos x="46" y="170"/>
                </a:cxn>
                <a:cxn ang="0">
                  <a:pos x="22" y="147"/>
                </a:cxn>
                <a:cxn ang="0">
                  <a:pos x="4" y="119"/>
                </a:cxn>
                <a:cxn ang="0">
                  <a:pos x="0" y="135"/>
                </a:cxn>
                <a:cxn ang="0">
                  <a:pos x="121" y="208"/>
                </a:cxn>
                <a:cxn ang="0">
                  <a:pos x="147" y="207"/>
                </a:cxn>
                <a:cxn ang="0">
                  <a:pos x="161" y="203"/>
                </a:cxn>
                <a:cxn ang="0">
                  <a:pos x="145" y="195"/>
                </a:cxn>
                <a:cxn ang="0">
                  <a:pos x="121" y="197"/>
                </a:cxn>
                <a:cxn ang="0">
                  <a:pos x="102" y="194"/>
                </a:cxn>
                <a:cxn ang="0">
                  <a:pos x="113" y="207"/>
                </a:cxn>
                <a:cxn ang="0">
                  <a:pos x="206" y="188"/>
                </a:cxn>
                <a:cxn ang="0">
                  <a:pos x="210" y="182"/>
                </a:cxn>
                <a:cxn ang="0">
                  <a:pos x="231" y="168"/>
                </a:cxn>
                <a:cxn ang="0">
                  <a:pos x="250" y="148"/>
                </a:cxn>
                <a:cxn ang="0">
                  <a:pos x="265" y="126"/>
                </a:cxn>
                <a:cxn ang="0">
                  <a:pos x="231" y="168"/>
                </a:cxn>
                <a:cxn ang="0">
                  <a:pos x="280" y="75"/>
                </a:cxn>
                <a:cxn ang="0">
                  <a:pos x="271" y="59"/>
                </a:cxn>
                <a:cxn ang="0">
                  <a:pos x="269" y="78"/>
                </a:cxn>
                <a:cxn ang="0">
                  <a:pos x="265" y="97"/>
                </a:cxn>
                <a:cxn ang="0">
                  <a:pos x="278" y="92"/>
                </a:cxn>
                <a:cxn ang="0">
                  <a:pos x="178" y="192"/>
                </a:cxn>
                <a:cxn ang="0">
                  <a:pos x="180" y="188"/>
                </a:cxn>
              </a:cxnLst>
              <a:rect l="0" t="0" r="r" b="b"/>
              <a:pathLst>
                <a:path w="282" h="208">
                  <a:moveTo>
                    <a:pt x="282" y="41"/>
                  </a:moveTo>
                  <a:lnTo>
                    <a:pt x="280" y="32"/>
                  </a:lnTo>
                  <a:lnTo>
                    <a:pt x="278" y="24"/>
                  </a:lnTo>
                  <a:lnTo>
                    <a:pt x="277" y="15"/>
                  </a:lnTo>
                  <a:lnTo>
                    <a:pt x="274" y="7"/>
                  </a:lnTo>
                  <a:lnTo>
                    <a:pt x="267" y="3"/>
                  </a:lnTo>
                  <a:lnTo>
                    <a:pt x="259" y="0"/>
                  </a:lnTo>
                  <a:lnTo>
                    <a:pt x="264" y="10"/>
                  </a:lnTo>
                  <a:lnTo>
                    <a:pt x="267" y="20"/>
                  </a:lnTo>
                  <a:lnTo>
                    <a:pt x="269" y="31"/>
                  </a:lnTo>
                  <a:lnTo>
                    <a:pt x="270" y="41"/>
                  </a:lnTo>
                  <a:lnTo>
                    <a:pt x="282" y="41"/>
                  </a:lnTo>
                  <a:close/>
                  <a:moveTo>
                    <a:pt x="0" y="135"/>
                  </a:moveTo>
                  <a:lnTo>
                    <a:pt x="6" y="144"/>
                  </a:lnTo>
                  <a:lnTo>
                    <a:pt x="13" y="153"/>
                  </a:lnTo>
                  <a:lnTo>
                    <a:pt x="21" y="162"/>
                  </a:lnTo>
                  <a:lnTo>
                    <a:pt x="28" y="170"/>
                  </a:lnTo>
                  <a:lnTo>
                    <a:pt x="46" y="170"/>
                  </a:lnTo>
                  <a:lnTo>
                    <a:pt x="33" y="158"/>
                  </a:lnTo>
                  <a:lnTo>
                    <a:pt x="22" y="147"/>
                  </a:lnTo>
                  <a:lnTo>
                    <a:pt x="12" y="133"/>
                  </a:lnTo>
                  <a:lnTo>
                    <a:pt x="4" y="119"/>
                  </a:lnTo>
                  <a:lnTo>
                    <a:pt x="1" y="127"/>
                  </a:lnTo>
                  <a:lnTo>
                    <a:pt x="0" y="135"/>
                  </a:lnTo>
                  <a:close/>
                  <a:moveTo>
                    <a:pt x="113" y="207"/>
                  </a:moveTo>
                  <a:lnTo>
                    <a:pt x="121" y="208"/>
                  </a:lnTo>
                  <a:lnTo>
                    <a:pt x="130" y="208"/>
                  </a:lnTo>
                  <a:lnTo>
                    <a:pt x="147" y="207"/>
                  </a:lnTo>
                  <a:lnTo>
                    <a:pt x="162" y="204"/>
                  </a:lnTo>
                  <a:lnTo>
                    <a:pt x="161" y="203"/>
                  </a:lnTo>
                  <a:lnTo>
                    <a:pt x="161" y="193"/>
                  </a:lnTo>
                  <a:lnTo>
                    <a:pt x="145" y="195"/>
                  </a:lnTo>
                  <a:lnTo>
                    <a:pt x="130" y="197"/>
                  </a:lnTo>
                  <a:lnTo>
                    <a:pt x="121" y="197"/>
                  </a:lnTo>
                  <a:lnTo>
                    <a:pt x="111" y="195"/>
                  </a:lnTo>
                  <a:lnTo>
                    <a:pt x="102" y="194"/>
                  </a:lnTo>
                  <a:lnTo>
                    <a:pt x="93" y="192"/>
                  </a:lnTo>
                  <a:lnTo>
                    <a:pt x="113" y="207"/>
                  </a:lnTo>
                  <a:close/>
                  <a:moveTo>
                    <a:pt x="202" y="190"/>
                  </a:moveTo>
                  <a:lnTo>
                    <a:pt x="206" y="188"/>
                  </a:lnTo>
                  <a:lnTo>
                    <a:pt x="210" y="185"/>
                  </a:lnTo>
                  <a:lnTo>
                    <a:pt x="210" y="182"/>
                  </a:lnTo>
                  <a:lnTo>
                    <a:pt x="202" y="190"/>
                  </a:lnTo>
                  <a:close/>
                  <a:moveTo>
                    <a:pt x="231" y="168"/>
                  </a:moveTo>
                  <a:lnTo>
                    <a:pt x="241" y="159"/>
                  </a:lnTo>
                  <a:lnTo>
                    <a:pt x="250" y="148"/>
                  </a:lnTo>
                  <a:lnTo>
                    <a:pt x="258" y="137"/>
                  </a:lnTo>
                  <a:lnTo>
                    <a:pt x="265" y="126"/>
                  </a:lnTo>
                  <a:lnTo>
                    <a:pt x="231" y="157"/>
                  </a:lnTo>
                  <a:lnTo>
                    <a:pt x="231" y="168"/>
                  </a:lnTo>
                  <a:close/>
                  <a:moveTo>
                    <a:pt x="278" y="92"/>
                  </a:moveTo>
                  <a:lnTo>
                    <a:pt x="280" y="75"/>
                  </a:lnTo>
                  <a:lnTo>
                    <a:pt x="282" y="59"/>
                  </a:lnTo>
                  <a:lnTo>
                    <a:pt x="271" y="59"/>
                  </a:lnTo>
                  <a:lnTo>
                    <a:pt x="270" y="68"/>
                  </a:lnTo>
                  <a:lnTo>
                    <a:pt x="269" y="78"/>
                  </a:lnTo>
                  <a:lnTo>
                    <a:pt x="267" y="88"/>
                  </a:lnTo>
                  <a:lnTo>
                    <a:pt x="265" y="97"/>
                  </a:lnTo>
                  <a:lnTo>
                    <a:pt x="271" y="92"/>
                  </a:lnTo>
                  <a:lnTo>
                    <a:pt x="278" y="92"/>
                  </a:lnTo>
                  <a:close/>
                  <a:moveTo>
                    <a:pt x="178" y="189"/>
                  </a:moveTo>
                  <a:lnTo>
                    <a:pt x="178" y="192"/>
                  </a:lnTo>
                  <a:lnTo>
                    <a:pt x="184" y="186"/>
                  </a:lnTo>
                  <a:lnTo>
                    <a:pt x="180" y="188"/>
                  </a:lnTo>
                  <a:lnTo>
                    <a:pt x="178" y="189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8" name="Freeform 250"/>
            <p:cNvSpPr>
              <a:spLocks noEditPoints="1"/>
            </p:cNvSpPr>
            <p:nvPr/>
          </p:nvSpPr>
          <p:spPr bwMode="auto">
            <a:xfrm>
              <a:off x="1273232" y="3346743"/>
              <a:ext cx="107955" cy="82557"/>
            </a:xfrm>
            <a:custGeom>
              <a:avLst/>
              <a:gdLst/>
              <a:ahLst/>
              <a:cxnLst>
                <a:cxn ang="0">
                  <a:pos x="275" y="45"/>
                </a:cxn>
                <a:cxn ang="0">
                  <a:pos x="274" y="35"/>
                </a:cxn>
                <a:cxn ang="0">
                  <a:pos x="272" y="26"/>
                </a:cxn>
                <a:cxn ang="0">
                  <a:pos x="269" y="16"/>
                </a:cxn>
                <a:cxn ang="0">
                  <a:pos x="266" y="7"/>
                </a:cxn>
                <a:cxn ang="0">
                  <a:pos x="258" y="4"/>
                </a:cxn>
                <a:cxn ang="0">
                  <a:pos x="251" y="0"/>
                </a:cxn>
                <a:cxn ang="0">
                  <a:pos x="256" y="10"/>
                </a:cxn>
                <a:cxn ang="0">
                  <a:pos x="259" y="22"/>
                </a:cxn>
                <a:cxn ang="0">
                  <a:pos x="263" y="34"/>
                </a:cxn>
                <a:cxn ang="0">
                  <a:pos x="264" y="45"/>
                </a:cxn>
                <a:cxn ang="0">
                  <a:pos x="275" y="45"/>
                </a:cxn>
                <a:cxn ang="0">
                  <a:pos x="0" y="131"/>
                </a:cxn>
                <a:cxn ang="0">
                  <a:pos x="8" y="143"/>
                </a:cxn>
                <a:cxn ang="0">
                  <a:pos x="16" y="153"/>
                </a:cxn>
                <a:cxn ang="0">
                  <a:pos x="26" y="163"/>
                </a:cxn>
                <a:cxn ang="0">
                  <a:pos x="36" y="174"/>
                </a:cxn>
                <a:cxn ang="0">
                  <a:pos x="54" y="174"/>
                </a:cxn>
                <a:cxn ang="0">
                  <a:pos x="47" y="168"/>
                </a:cxn>
                <a:cxn ang="0">
                  <a:pos x="39" y="161"/>
                </a:cxn>
                <a:cxn ang="0">
                  <a:pos x="32" y="154"/>
                </a:cxn>
                <a:cxn ang="0">
                  <a:pos x="25" y="148"/>
                </a:cxn>
                <a:cxn ang="0">
                  <a:pos x="20" y="140"/>
                </a:cxn>
                <a:cxn ang="0">
                  <a:pos x="14" y="132"/>
                </a:cxn>
                <a:cxn ang="0">
                  <a:pos x="9" y="124"/>
                </a:cxn>
                <a:cxn ang="0">
                  <a:pos x="5" y="115"/>
                </a:cxn>
                <a:cxn ang="0">
                  <a:pos x="3" y="123"/>
                </a:cxn>
                <a:cxn ang="0">
                  <a:pos x="0" y="131"/>
                </a:cxn>
                <a:cxn ang="0">
                  <a:pos x="102" y="204"/>
                </a:cxn>
                <a:cxn ang="0">
                  <a:pos x="115" y="206"/>
                </a:cxn>
                <a:cxn ang="0">
                  <a:pos x="129" y="206"/>
                </a:cxn>
                <a:cxn ang="0">
                  <a:pos x="144" y="205"/>
                </a:cxn>
                <a:cxn ang="0">
                  <a:pos x="160" y="203"/>
                </a:cxn>
                <a:cxn ang="0">
                  <a:pos x="160" y="192"/>
                </a:cxn>
                <a:cxn ang="0">
                  <a:pos x="144" y="195"/>
                </a:cxn>
                <a:cxn ang="0">
                  <a:pos x="129" y="195"/>
                </a:cxn>
                <a:cxn ang="0">
                  <a:pos x="119" y="195"/>
                </a:cxn>
                <a:cxn ang="0">
                  <a:pos x="108" y="194"/>
                </a:cxn>
                <a:cxn ang="0">
                  <a:pos x="98" y="192"/>
                </a:cxn>
                <a:cxn ang="0">
                  <a:pos x="88" y="189"/>
                </a:cxn>
                <a:cxn ang="0">
                  <a:pos x="83" y="189"/>
                </a:cxn>
                <a:cxn ang="0">
                  <a:pos x="102" y="204"/>
                </a:cxn>
                <a:cxn ang="0">
                  <a:pos x="230" y="166"/>
                </a:cxn>
                <a:cxn ang="0">
                  <a:pos x="241" y="154"/>
                </a:cxn>
                <a:cxn ang="0">
                  <a:pos x="250" y="142"/>
                </a:cxn>
                <a:cxn ang="0">
                  <a:pos x="230" y="161"/>
                </a:cxn>
                <a:cxn ang="0">
                  <a:pos x="230" y="166"/>
                </a:cxn>
                <a:cxn ang="0">
                  <a:pos x="272" y="96"/>
                </a:cxn>
                <a:cxn ang="0">
                  <a:pos x="274" y="79"/>
                </a:cxn>
                <a:cxn ang="0">
                  <a:pos x="275" y="63"/>
                </a:cxn>
                <a:cxn ang="0">
                  <a:pos x="265" y="63"/>
                </a:cxn>
                <a:cxn ang="0">
                  <a:pos x="264" y="74"/>
                </a:cxn>
                <a:cxn ang="0">
                  <a:pos x="261" y="87"/>
                </a:cxn>
                <a:cxn ang="0">
                  <a:pos x="259" y="98"/>
                </a:cxn>
                <a:cxn ang="0">
                  <a:pos x="255" y="109"/>
                </a:cxn>
                <a:cxn ang="0">
                  <a:pos x="270" y="96"/>
                </a:cxn>
                <a:cxn ang="0">
                  <a:pos x="272" y="96"/>
                </a:cxn>
                <a:cxn ang="0">
                  <a:pos x="177" y="187"/>
                </a:cxn>
                <a:cxn ang="0">
                  <a:pos x="177" y="196"/>
                </a:cxn>
                <a:cxn ang="0">
                  <a:pos x="193" y="179"/>
                </a:cxn>
                <a:cxn ang="0">
                  <a:pos x="185" y="184"/>
                </a:cxn>
                <a:cxn ang="0">
                  <a:pos x="177" y="187"/>
                </a:cxn>
              </a:cxnLst>
              <a:rect l="0" t="0" r="r" b="b"/>
              <a:pathLst>
                <a:path w="275" h="206">
                  <a:moveTo>
                    <a:pt x="275" y="45"/>
                  </a:moveTo>
                  <a:lnTo>
                    <a:pt x="274" y="35"/>
                  </a:lnTo>
                  <a:lnTo>
                    <a:pt x="272" y="26"/>
                  </a:lnTo>
                  <a:lnTo>
                    <a:pt x="269" y="16"/>
                  </a:lnTo>
                  <a:lnTo>
                    <a:pt x="266" y="7"/>
                  </a:lnTo>
                  <a:lnTo>
                    <a:pt x="258" y="4"/>
                  </a:lnTo>
                  <a:lnTo>
                    <a:pt x="251" y="0"/>
                  </a:lnTo>
                  <a:lnTo>
                    <a:pt x="256" y="10"/>
                  </a:lnTo>
                  <a:lnTo>
                    <a:pt x="259" y="22"/>
                  </a:lnTo>
                  <a:lnTo>
                    <a:pt x="263" y="34"/>
                  </a:lnTo>
                  <a:lnTo>
                    <a:pt x="264" y="45"/>
                  </a:lnTo>
                  <a:lnTo>
                    <a:pt x="275" y="45"/>
                  </a:lnTo>
                  <a:close/>
                  <a:moveTo>
                    <a:pt x="0" y="131"/>
                  </a:moveTo>
                  <a:lnTo>
                    <a:pt x="8" y="143"/>
                  </a:lnTo>
                  <a:lnTo>
                    <a:pt x="16" y="153"/>
                  </a:lnTo>
                  <a:lnTo>
                    <a:pt x="26" y="163"/>
                  </a:lnTo>
                  <a:lnTo>
                    <a:pt x="36" y="174"/>
                  </a:lnTo>
                  <a:lnTo>
                    <a:pt x="54" y="174"/>
                  </a:lnTo>
                  <a:lnTo>
                    <a:pt x="47" y="168"/>
                  </a:lnTo>
                  <a:lnTo>
                    <a:pt x="39" y="161"/>
                  </a:lnTo>
                  <a:lnTo>
                    <a:pt x="32" y="154"/>
                  </a:lnTo>
                  <a:lnTo>
                    <a:pt x="25" y="148"/>
                  </a:lnTo>
                  <a:lnTo>
                    <a:pt x="20" y="140"/>
                  </a:lnTo>
                  <a:lnTo>
                    <a:pt x="14" y="132"/>
                  </a:lnTo>
                  <a:lnTo>
                    <a:pt x="9" y="124"/>
                  </a:lnTo>
                  <a:lnTo>
                    <a:pt x="5" y="115"/>
                  </a:lnTo>
                  <a:lnTo>
                    <a:pt x="3" y="123"/>
                  </a:lnTo>
                  <a:lnTo>
                    <a:pt x="0" y="131"/>
                  </a:lnTo>
                  <a:close/>
                  <a:moveTo>
                    <a:pt x="102" y="204"/>
                  </a:moveTo>
                  <a:lnTo>
                    <a:pt x="115" y="206"/>
                  </a:lnTo>
                  <a:lnTo>
                    <a:pt x="129" y="206"/>
                  </a:lnTo>
                  <a:lnTo>
                    <a:pt x="144" y="205"/>
                  </a:lnTo>
                  <a:lnTo>
                    <a:pt x="160" y="203"/>
                  </a:lnTo>
                  <a:lnTo>
                    <a:pt x="160" y="192"/>
                  </a:lnTo>
                  <a:lnTo>
                    <a:pt x="144" y="195"/>
                  </a:lnTo>
                  <a:lnTo>
                    <a:pt x="129" y="195"/>
                  </a:lnTo>
                  <a:lnTo>
                    <a:pt x="119" y="195"/>
                  </a:lnTo>
                  <a:lnTo>
                    <a:pt x="108" y="194"/>
                  </a:lnTo>
                  <a:lnTo>
                    <a:pt x="98" y="192"/>
                  </a:lnTo>
                  <a:lnTo>
                    <a:pt x="88" y="189"/>
                  </a:lnTo>
                  <a:lnTo>
                    <a:pt x="83" y="189"/>
                  </a:lnTo>
                  <a:lnTo>
                    <a:pt x="102" y="204"/>
                  </a:lnTo>
                  <a:close/>
                  <a:moveTo>
                    <a:pt x="230" y="166"/>
                  </a:moveTo>
                  <a:lnTo>
                    <a:pt x="241" y="154"/>
                  </a:lnTo>
                  <a:lnTo>
                    <a:pt x="250" y="142"/>
                  </a:lnTo>
                  <a:lnTo>
                    <a:pt x="230" y="161"/>
                  </a:lnTo>
                  <a:lnTo>
                    <a:pt x="230" y="166"/>
                  </a:lnTo>
                  <a:close/>
                  <a:moveTo>
                    <a:pt x="272" y="96"/>
                  </a:moveTo>
                  <a:lnTo>
                    <a:pt x="274" y="79"/>
                  </a:lnTo>
                  <a:lnTo>
                    <a:pt x="275" y="63"/>
                  </a:lnTo>
                  <a:lnTo>
                    <a:pt x="265" y="63"/>
                  </a:lnTo>
                  <a:lnTo>
                    <a:pt x="264" y="74"/>
                  </a:lnTo>
                  <a:lnTo>
                    <a:pt x="261" y="87"/>
                  </a:lnTo>
                  <a:lnTo>
                    <a:pt x="259" y="98"/>
                  </a:lnTo>
                  <a:lnTo>
                    <a:pt x="255" y="109"/>
                  </a:lnTo>
                  <a:lnTo>
                    <a:pt x="270" y="96"/>
                  </a:lnTo>
                  <a:lnTo>
                    <a:pt x="272" y="96"/>
                  </a:lnTo>
                  <a:close/>
                  <a:moveTo>
                    <a:pt x="177" y="187"/>
                  </a:moveTo>
                  <a:lnTo>
                    <a:pt x="177" y="196"/>
                  </a:lnTo>
                  <a:lnTo>
                    <a:pt x="193" y="179"/>
                  </a:lnTo>
                  <a:lnTo>
                    <a:pt x="185" y="184"/>
                  </a:lnTo>
                  <a:lnTo>
                    <a:pt x="177" y="187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9" name="Freeform 251"/>
            <p:cNvSpPr>
              <a:spLocks noEditPoints="1"/>
            </p:cNvSpPr>
            <p:nvPr/>
          </p:nvSpPr>
          <p:spPr bwMode="auto">
            <a:xfrm>
              <a:off x="1273232" y="3345155"/>
              <a:ext cx="106368" cy="80970"/>
            </a:xfrm>
            <a:custGeom>
              <a:avLst/>
              <a:gdLst/>
              <a:ahLst/>
              <a:cxnLst>
                <a:cxn ang="0">
                  <a:pos x="265" y="38"/>
                </a:cxn>
                <a:cxn ang="0">
                  <a:pos x="260" y="17"/>
                </a:cxn>
                <a:cxn ang="0">
                  <a:pos x="248" y="3"/>
                </a:cxn>
                <a:cxn ang="0">
                  <a:pos x="246" y="11"/>
                </a:cxn>
                <a:cxn ang="0">
                  <a:pos x="254" y="36"/>
                </a:cxn>
                <a:cxn ang="0">
                  <a:pos x="266" y="48"/>
                </a:cxn>
                <a:cxn ang="0">
                  <a:pos x="8" y="140"/>
                </a:cxn>
                <a:cxn ang="0">
                  <a:pos x="29" y="165"/>
                </a:cxn>
                <a:cxn ang="0">
                  <a:pos x="62" y="177"/>
                </a:cxn>
                <a:cxn ang="0">
                  <a:pos x="42" y="163"/>
                </a:cxn>
                <a:cxn ang="0">
                  <a:pos x="27" y="147"/>
                </a:cxn>
                <a:cxn ang="0">
                  <a:pos x="26" y="146"/>
                </a:cxn>
                <a:cxn ang="0">
                  <a:pos x="14" y="129"/>
                </a:cxn>
                <a:cxn ang="0">
                  <a:pos x="4" y="110"/>
                </a:cxn>
                <a:cxn ang="0">
                  <a:pos x="0" y="126"/>
                </a:cxn>
                <a:cxn ang="0">
                  <a:pos x="98" y="201"/>
                </a:cxn>
                <a:cxn ang="0">
                  <a:pos x="117" y="204"/>
                </a:cxn>
                <a:cxn ang="0">
                  <a:pos x="141" y="202"/>
                </a:cxn>
                <a:cxn ang="0">
                  <a:pos x="157" y="189"/>
                </a:cxn>
                <a:cxn ang="0">
                  <a:pos x="126" y="193"/>
                </a:cxn>
                <a:cxn ang="0">
                  <a:pos x="111" y="192"/>
                </a:cxn>
                <a:cxn ang="0">
                  <a:pos x="89" y="199"/>
                </a:cxn>
                <a:cxn ang="0">
                  <a:pos x="176" y="195"/>
                </a:cxn>
                <a:cxn ang="0">
                  <a:pos x="204" y="166"/>
                </a:cxn>
                <a:cxn ang="0">
                  <a:pos x="190" y="177"/>
                </a:cxn>
                <a:cxn ang="0">
                  <a:pos x="174" y="183"/>
                </a:cxn>
                <a:cxn ang="0">
                  <a:pos x="261" y="104"/>
                </a:cxn>
                <a:cxn ang="0">
                  <a:pos x="265" y="85"/>
                </a:cxn>
                <a:cxn ang="0">
                  <a:pos x="267" y="66"/>
                </a:cxn>
                <a:cxn ang="0">
                  <a:pos x="255" y="81"/>
                </a:cxn>
                <a:cxn ang="0">
                  <a:pos x="247" y="109"/>
                </a:cxn>
                <a:cxn ang="0">
                  <a:pos x="261" y="104"/>
                </a:cxn>
              </a:cxnLst>
              <a:rect l="0" t="0" r="r" b="b"/>
              <a:pathLst>
                <a:path w="267" h="204">
                  <a:moveTo>
                    <a:pt x="266" y="48"/>
                  </a:moveTo>
                  <a:lnTo>
                    <a:pt x="265" y="38"/>
                  </a:lnTo>
                  <a:lnTo>
                    <a:pt x="263" y="27"/>
                  </a:lnTo>
                  <a:lnTo>
                    <a:pt x="260" y="17"/>
                  </a:lnTo>
                  <a:lnTo>
                    <a:pt x="255" y="7"/>
                  </a:lnTo>
                  <a:lnTo>
                    <a:pt x="248" y="3"/>
                  </a:lnTo>
                  <a:lnTo>
                    <a:pt x="240" y="0"/>
                  </a:lnTo>
                  <a:lnTo>
                    <a:pt x="246" y="11"/>
                  </a:lnTo>
                  <a:lnTo>
                    <a:pt x="251" y="23"/>
                  </a:lnTo>
                  <a:lnTo>
                    <a:pt x="254" y="36"/>
                  </a:lnTo>
                  <a:lnTo>
                    <a:pt x="255" y="48"/>
                  </a:lnTo>
                  <a:lnTo>
                    <a:pt x="266" y="48"/>
                  </a:lnTo>
                  <a:close/>
                  <a:moveTo>
                    <a:pt x="0" y="126"/>
                  </a:moveTo>
                  <a:lnTo>
                    <a:pt x="8" y="140"/>
                  </a:lnTo>
                  <a:lnTo>
                    <a:pt x="18" y="154"/>
                  </a:lnTo>
                  <a:lnTo>
                    <a:pt x="29" y="165"/>
                  </a:lnTo>
                  <a:lnTo>
                    <a:pt x="42" y="177"/>
                  </a:lnTo>
                  <a:lnTo>
                    <a:pt x="62" y="177"/>
                  </a:lnTo>
                  <a:lnTo>
                    <a:pt x="53" y="170"/>
                  </a:lnTo>
                  <a:lnTo>
                    <a:pt x="42" y="163"/>
                  </a:lnTo>
                  <a:lnTo>
                    <a:pt x="35" y="155"/>
                  </a:lnTo>
                  <a:lnTo>
                    <a:pt x="27" y="147"/>
                  </a:lnTo>
                  <a:lnTo>
                    <a:pt x="26" y="147"/>
                  </a:lnTo>
                  <a:lnTo>
                    <a:pt x="26" y="146"/>
                  </a:lnTo>
                  <a:lnTo>
                    <a:pt x="20" y="138"/>
                  </a:lnTo>
                  <a:lnTo>
                    <a:pt x="14" y="129"/>
                  </a:lnTo>
                  <a:lnTo>
                    <a:pt x="9" y="120"/>
                  </a:lnTo>
                  <a:lnTo>
                    <a:pt x="4" y="110"/>
                  </a:lnTo>
                  <a:lnTo>
                    <a:pt x="2" y="118"/>
                  </a:lnTo>
                  <a:lnTo>
                    <a:pt x="0" y="126"/>
                  </a:lnTo>
                  <a:close/>
                  <a:moveTo>
                    <a:pt x="89" y="199"/>
                  </a:moveTo>
                  <a:lnTo>
                    <a:pt x="98" y="201"/>
                  </a:lnTo>
                  <a:lnTo>
                    <a:pt x="107" y="202"/>
                  </a:lnTo>
                  <a:lnTo>
                    <a:pt x="117" y="204"/>
                  </a:lnTo>
                  <a:lnTo>
                    <a:pt x="126" y="204"/>
                  </a:lnTo>
                  <a:lnTo>
                    <a:pt x="141" y="202"/>
                  </a:lnTo>
                  <a:lnTo>
                    <a:pt x="157" y="200"/>
                  </a:lnTo>
                  <a:lnTo>
                    <a:pt x="157" y="189"/>
                  </a:lnTo>
                  <a:lnTo>
                    <a:pt x="141" y="192"/>
                  </a:lnTo>
                  <a:lnTo>
                    <a:pt x="126" y="193"/>
                  </a:lnTo>
                  <a:lnTo>
                    <a:pt x="118" y="192"/>
                  </a:lnTo>
                  <a:lnTo>
                    <a:pt x="111" y="192"/>
                  </a:lnTo>
                  <a:lnTo>
                    <a:pt x="80" y="192"/>
                  </a:lnTo>
                  <a:lnTo>
                    <a:pt x="89" y="199"/>
                  </a:lnTo>
                  <a:close/>
                  <a:moveTo>
                    <a:pt x="174" y="196"/>
                  </a:moveTo>
                  <a:lnTo>
                    <a:pt x="176" y="195"/>
                  </a:lnTo>
                  <a:lnTo>
                    <a:pt x="180" y="193"/>
                  </a:lnTo>
                  <a:lnTo>
                    <a:pt x="204" y="166"/>
                  </a:lnTo>
                  <a:lnTo>
                    <a:pt x="198" y="172"/>
                  </a:lnTo>
                  <a:lnTo>
                    <a:pt x="190" y="177"/>
                  </a:lnTo>
                  <a:lnTo>
                    <a:pt x="182" y="180"/>
                  </a:lnTo>
                  <a:lnTo>
                    <a:pt x="174" y="183"/>
                  </a:lnTo>
                  <a:lnTo>
                    <a:pt x="174" y="196"/>
                  </a:lnTo>
                  <a:close/>
                  <a:moveTo>
                    <a:pt x="261" y="104"/>
                  </a:moveTo>
                  <a:lnTo>
                    <a:pt x="263" y="95"/>
                  </a:lnTo>
                  <a:lnTo>
                    <a:pt x="265" y="85"/>
                  </a:lnTo>
                  <a:lnTo>
                    <a:pt x="266" y="75"/>
                  </a:lnTo>
                  <a:lnTo>
                    <a:pt x="267" y="66"/>
                  </a:lnTo>
                  <a:lnTo>
                    <a:pt x="256" y="66"/>
                  </a:lnTo>
                  <a:lnTo>
                    <a:pt x="255" y="81"/>
                  </a:lnTo>
                  <a:lnTo>
                    <a:pt x="252" y="95"/>
                  </a:lnTo>
                  <a:lnTo>
                    <a:pt x="247" y="109"/>
                  </a:lnTo>
                  <a:lnTo>
                    <a:pt x="242" y="122"/>
                  </a:lnTo>
                  <a:lnTo>
                    <a:pt x="261" y="104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0" name="Freeform 252"/>
            <p:cNvSpPr>
              <a:spLocks noEditPoints="1"/>
            </p:cNvSpPr>
            <p:nvPr/>
          </p:nvSpPr>
          <p:spPr bwMode="auto">
            <a:xfrm>
              <a:off x="1274819" y="3345155"/>
              <a:ext cx="103192" cy="79382"/>
            </a:xfrm>
            <a:custGeom>
              <a:avLst/>
              <a:gdLst/>
              <a:ahLst/>
              <a:cxnLst>
                <a:cxn ang="0">
                  <a:pos x="258" y="39"/>
                </a:cxn>
                <a:cxn ang="0">
                  <a:pos x="251" y="15"/>
                </a:cxn>
                <a:cxn ang="0">
                  <a:pos x="238" y="2"/>
                </a:cxn>
                <a:cxn ang="0">
                  <a:pos x="237" y="11"/>
                </a:cxn>
                <a:cxn ang="0">
                  <a:pos x="245" y="37"/>
                </a:cxn>
                <a:cxn ang="0">
                  <a:pos x="259" y="50"/>
                </a:cxn>
                <a:cxn ang="0">
                  <a:pos x="4" y="129"/>
                </a:cxn>
                <a:cxn ang="0">
                  <a:pos x="15" y="145"/>
                </a:cxn>
                <a:cxn ang="0">
                  <a:pos x="27" y="159"/>
                </a:cxn>
                <a:cxn ang="0">
                  <a:pos x="42" y="173"/>
                </a:cxn>
                <a:cxn ang="0">
                  <a:pos x="72" y="179"/>
                </a:cxn>
                <a:cxn ang="0">
                  <a:pos x="51" y="165"/>
                </a:cxn>
                <a:cxn ang="0">
                  <a:pos x="31" y="149"/>
                </a:cxn>
                <a:cxn ang="0">
                  <a:pos x="28" y="145"/>
                </a:cxn>
                <a:cxn ang="0">
                  <a:pos x="15" y="126"/>
                </a:cxn>
                <a:cxn ang="0">
                  <a:pos x="6" y="104"/>
                </a:cxn>
                <a:cxn ang="0">
                  <a:pos x="0" y="120"/>
                </a:cxn>
                <a:cxn ang="0">
                  <a:pos x="93" y="197"/>
                </a:cxn>
                <a:cxn ang="0">
                  <a:pos x="114" y="200"/>
                </a:cxn>
                <a:cxn ang="0">
                  <a:pos x="139" y="200"/>
                </a:cxn>
                <a:cxn ang="0">
                  <a:pos x="155" y="185"/>
                </a:cxn>
                <a:cxn ang="0">
                  <a:pos x="124" y="190"/>
                </a:cxn>
                <a:cxn ang="0">
                  <a:pos x="123" y="194"/>
                </a:cxn>
                <a:cxn ang="0">
                  <a:pos x="172" y="192"/>
                </a:cxn>
                <a:cxn ang="0">
                  <a:pos x="188" y="184"/>
                </a:cxn>
                <a:cxn ang="0">
                  <a:pos x="205" y="159"/>
                </a:cxn>
                <a:cxn ang="0">
                  <a:pos x="190" y="171"/>
                </a:cxn>
                <a:cxn ang="0">
                  <a:pos x="172" y="180"/>
                </a:cxn>
                <a:cxn ang="0">
                  <a:pos x="250" y="114"/>
                </a:cxn>
                <a:cxn ang="0">
                  <a:pos x="256" y="92"/>
                </a:cxn>
                <a:cxn ang="0">
                  <a:pos x="260" y="68"/>
                </a:cxn>
                <a:cxn ang="0">
                  <a:pos x="249" y="77"/>
                </a:cxn>
                <a:cxn ang="0">
                  <a:pos x="245" y="96"/>
                </a:cxn>
                <a:cxn ang="0">
                  <a:pos x="238" y="114"/>
                </a:cxn>
                <a:cxn ang="0">
                  <a:pos x="229" y="130"/>
                </a:cxn>
                <a:cxn ang="0">
                  <a:pos x="250" y="114"/>
                </a:cxn>
              </a:cxnLst>
              <a:rect l="0" t="0" r="r" b="b"/>
              <a:pathLst>
                <a:path w="260" h="200">
                  <a:moveTo>
                    <a:pt x="259" y="50"/>
                  </a:moveTo>
                  <a:lnTo>
                    <a:pt x="258" y="39"/>
                  </a:lnTo>
                  <a:lnTo>
                    <a:pt x="254" y="27"/>
                  </a:lnTo>
                  <a:lnTo>
                    <a:pt x="251" y="15"/>
                  </a:lnTo>
                  <a:lnTo>
                    <a:pt x="246" y="5"/>
                  </a:lnTo>
                  <a:lnTo>
                    <a:pt x="238" y="2"/>
                  </a:lnTo>
                  <a:lnTo>
                    <a:pt x="231" y="0"/>
                  </a:lnTo>
                  <a:lnTo>
                    <a:pt x="237" y="11"/>
                  </a:lnTo>
                  <a:lnTo>
                    <a:pt x="242" y="23"/>
                  </a:lnTo>
                  <a:lnTo>
                    <a:pt x="245" y="37"/>
                  </a:lnTo>
                  <a:lnTo>
                    <a:pt x="247" y="50"/>
                  </a:lnTo>
                  <a:lnTo>
                    <a:pt x="259" y="50"/>
                  </a:lnTo>
                  <a:close/>
                  <a:moveTo>
                    <a:pt x="0" y="120"/>
                  </a:moveTo>
                  <a:lnTo>
                    <a:pt x="4" y="129"/>
                  </a:lnTo>
                  <a:lnTo>
                    <a:pt x="9" y="137"/>
                  </a:lnTo>
                  <a:lnTo>
                    <a:pt x="15" y="145"/>
                  </a:lnTo>
                  <a:lnTo>
                    <a:pt x="20" y="153"/>
                  </a:lnTo>
                  <a:lnTo>
                    <a:pt x="27" y="159"/>
                  </a:lnTo>
                  <a:lnTo>
                    <a:pt x="34" y="166"/>
                  </a:lnTo>
                  <a:lnTo>
                    <a:pt x="42" y="173"/>
                  </a:lnTo>
                  <a:lnTo>
                    <a:pt x="49" y="179"/>
                  </a:lnTo>
                  <a:lnTo>
                    <a:pt x="72" y="179"/>
                  </a:lnTo>
                  <a:lnTo>
                    <a:pt x="61" y="173"/>
                  </a:lnTo>
                  <a:lnTo>
                    <a:pt x="51" y="165"/>
                  </a:lnTo>
                  <a:lnTo>
                    <a:pt x="40" y="158"/>
                  </a:lnTo>
                  <a:lnTo>
                    <a:pt x="31" y="149"/>
                  </a:lnTo>
                  <a:lnTo>
                    <a:pt x="24" y="149"/>
                  </a:lnTo>
                  <a:lnTo>
                    <a:pt x="28" y="145"/>
                  </a:lnTo>
                  <a:lnTo>
                    <a:pt x="21" y="136"/>
                  </a:lnTo>
                  <a:lnTo>
                    <a:pt x="15" y="126"/>
                  </a:lnTo>
                  <a:lnTo>
                    <a:pt x="10" y="115"/>
                  </a:lnTo>
                  <a:lnTo>
                    <a:pt x="6" y="104"/>
                  </a:lnTo>
                  <a:lnTo>
                    <a:pt x="2" y="112"/>
                  </a:lnTo>
                  <a:lnTo>
                    <a:pt x="0" y="120"/>
                  </a:lnTo>
                  <a:close/>
                  <a:moveTo>
                    <a:pt x="83" y="194"/>
                  </a:moveTo>
                  <a:lnTo>
                    <a:pt x="93" y="197"/>
                  </a:lnTo>
                  <a:lnTo>
                    <a:pt x="103" y="199"/>
                  </a:lnTo>
                  <a:lnTo>
                    <a:pt x="114" y="200"/>
                  </a:lnTo>
                  <a:lnTo>
                    <a:pt x="124" y="200"/>
                  </a:lnTo>
                  <a:lnTo>
                    <a:pt x="139" y="200"/>
                  </a:lnTo>
                  <a:lnTo>
                    <a:pt x="155" y="197"/>
                  </a:lnTo>
                  <a:lnTo>
                    <a:pt x="155" y="185"/>
                  </a:lnTo>
                  <a:lnTo>
                    <a:pt x="139" y="189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3" y="194"/>
                  </a:lnTo>
                  <a:lnTo>
                    <a:pt x="83" y="194"/>
                  </a:lnTo>
                  <a:close/>
                  <a:moveTo>
                    <a:pt x="172" y="192"/>
                  </a:moveTo>
                  <a:lnTo>
                    <a:pt x="180" y="189"/>
                  </a:lnTo>
                  <a:lnTo>
                    <a:pt x="188" y="184"/>
                  </a:lnTo>
                  <a:lnTo>
                    <a:pt x="205" y="166"/>
                  </a:lnTo>
                  <a:lnTo>
                    <a:pt x="205" y="159"/>
                  </a:lnTo>
                  <a:lnTo>
                    <a:pt x="198" y="165"/>
                  </a:lnTo>
                  <a:lnTo>
                    <a:pt x="190" y="171"/>
                  </a:lnTo>
                  <a:lnTo>
                    <a:pt x="181" y="175"/>
                  </a:lnTo>
                  <a:lnTo>
                    <a:pt x="172" y="180"/>
                  </a:lnTo>
                  <a:lnTo>
                    <a:pt x="172" y="192"/>
                  </a:lnTo>
                  <a:close/>
                  <a:moveTo>
                    <a:pt x="250" y="114"/>
                  </a:moveTo>
                  <a:lnTo>
                    <a:pt x="254" y="103"/>
                  </a:lnTo>
                  <a:lnTo>
                    <a:pt x="256" y="92"/>
                  </a:lnTo>
                  <a:lnTo>
                    <a:pt x="259" y="79"/>
                  </a:lnTo>
                  <a:lnTo>
                    <a:pt x="260" y="68"/>
                  </a:lnTo>
                  <a:lnTo>
                    <a:pt x="249" y="68"/>
                  </a:lnTo>
                  <a:lnTo>
                    <a:pt x="249" y="77"/>
                  </a:lnTo>
                  <a:lnTo>
                    <a:pt x="246" y="87"/>
                  </a:lnTo>
                  <a:lnTo>
                    <a:pt x="245" y="96"/>
                  </a:lnTo>
                  <a:lnTo>
                    <a:pt x="242" y="105"/>
                  </a:lnTo>
                  <a:lnTo>
                    <a:pt x="238" y="114"/>
                  </a:lnTo>
                  <a:lnTo>
                    <a:pt x="235" y="122"/>
                  </a:lnTo>
                  <a:lnTo>
                    <a:pt x="229" y="130"/>
                  </a:lnTo>
                  <a:lnTo>
                    <a:pt x="225" y="138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1" name="Freeform 253"/>
            <p:cNvSpPr>
              <a:spLocks noEditPoints="1"/>
            </p:cNvSpPr>
            <p:nvPr/>
          </p:nvSpPr>
          <p:spPr bwMode="auto">
            <a:xfrm>
              <a:off x="1276407" y="3343568"/>
              <a:ext cx="100017" cy="79382"/>
            </a:xfrm>
            <a:custGeom>
              <a:avLst/>
              <a:gdLst/>
              <a:ahLst/>
              <a:cxnLst>
                <a:cxn ang="0">
                  <a:pos x="250" y="41"/>
                </a:cxn>
                <a:cxn ang="0">
                  <a:pos x="242" y="16"/>
                </a:cxn>
                <a:cxn ang="0">
                  <a:pos x="229" y="3"/>
                </a:cxn>
                <a:cxn ang="0">
                  <a:pos x="227" y="13"/>
                </a:cxn>
                <a:cxn ang="0">
                  <a:pos x="238" y="39"/>
                </a:cxn>
                <a:cxn ang="0">
                  <a:pos x="251" y="53"/>
                </a:cxn>
                <a:cxn ang="0">
                  <a:pos x="5" y="125"/>
                </a:cxn>
                <a:cxn ang="0">
                  <a:pos x="16" y="143"/>
                </a:cxn>
                <a:cxn ang="0">
                  <a:pos x="29" y="143"/>
                </a:cxn>
                <a:cxn ang="0">
                  <a:pos x="16" y="123"/>
                </a:cxn>
                <a:cxn ang="0">
                  <a:pos x="7" y="99"/>
                </a:cxn>
                <a:cxn ang="0">
                  <a:pos x="0" y="115"/>
                </a:cxn>
                <a:cxn ang="0">
                  <a:pos x="31" y="160"/>
                </a:cxn>
                <a:cxn ang="0">
                  <a:pos x="49" y="175"/>
                </a:cxn>
                <a:cxn ang="0">
                  <a:pos x="85" y="182"/>
                </a:cxn>
                <a:cxn ang="0">
                  <a:pos x="59" y="169"/>
                </a:cxn>
                <a:cxn ang="0">
                  <a:pos x="37" y="152"/>
                </a:cxn>
                <a:cxn ang="0">
                  <a:pos x="107" y="197"/>
                </a:cxn>
                <a:cxn ang="0">
                  <a:pos x="122" y="198"/>
                </a:cxn>
                <a:cxn ang="0">
                  <a:pos x="153" y="194"/>
                </a:cxn>
                <a:cxn ang="0">
                  <a:pos x="137" y="186"/>
                </a:cxn>
                <a:cxn ang="0">
                  <a:pos x="121" y="187"/>
                </a:cxn>
                <a:cxn ang="0">
                  <a:pos x="107" y="197"/>
                </a:cxn>
                <a:cxn ang="0">
                  <a:pos x="178" y="185"/>
                </a:cxn>
                <a:cxn ang="0">
                  <a:pos x="194" y="177"/>
                </a:cxn>
                <a:cxn ang="0">
                  <a:pos x="203" y="169"/>
                </a:cxn>
                <a:cxn ang="0">
                  <a:pos x="196" y="161"/>
                </a:cxn>
                <a:cxn ang="0">
                  <a:pos x="179" y="173"/>
                </a:cxn>
                <a:cxn ang="0">
                  <a:pos x="170" y="188"/>
                </a:cxn>
                <a:cxn ang="0">
                  <a:pos x="243" y="114"/>
                </a:cxn>
                <a:cxn ang="0">
                  <a:pos x="251" y="86"/>
                </a:cxn>
                <a:cxn ang="0">
                  <a:pos x="241" y="71"/>
                </a:cxn>
                <a:cxn ang="0">
                  <a:pos x="240" y="88"/>
                </a:cxn>
                <a:cxn ang="0">
                  <a:pos x="235" y="104"/>
                </a:cxn>
                <a:cxn ang="0">
                  <a:pos x="222" y="132"/>
                </a:cxn>
                <a:cxn ang="0">
                  <a:pos x="238" y="127"/>
                </a:cxn>
              </a:cxnLst>
              <a:rect l="0" t="0" r="r" b="b"/>
              <a:pathLst>
                <a:path w="252" h="198">
                  <a:moveTo>
                    <a:pt x="251" y="53"/>
                  </a:moveTo>
                  <a:lnTo>
                    <a:pt x="250" y="41"/>
                  </a:lnTo>
                  <a:lnTo>
                    <a:pt x="247" y="28"/>
                  </a:lnTo>
                  <a:lnTo>
                    <a:pt x="242" y="16"/>
                  </a:lnTo>
                  <a:lnTo>
                    <a:pt x="236" y="5"/>
                  </a:lnTo>
                  <a:lnTo>
                    <a:pt x="229" y="3"/>
                  </a:lnTo>
                  <a:lnTo>
                    <a:pt x="221" y="0"/>
                  </a:lnTo>
                  <a:lnTo>
                    <a:pt x="227" y="13"/>
                  </a:lnTo>
                  <a:lnTo>
                    <a:pt x="233" y="25"/>
                  </a:lnTo>
                  <a:lnTo>
                    <a:pt x="238" y="39"/>
                  </a:lnTo>
                  <a:lnTo>
                    <a:pt x="241" y="53"/>
                  </a:lnTo>
                  <a:lnTo>
                    <a:pt x="251" y="53"/>
                  </a:lnTo>
                  <a:close/>
                  <a:moveTo>
                    <a:pt x="0" y="115"/>
                  </a:moveTo>
                  <a:lnTo>
                    <a:pt x="5" y="125"/>
                  </a:lnTo>
                  <a:lnTo>
                    <a:pt x="10" y="134"/>
                  </a:lnTo>
                  <a:lnTo>
                    <a:pt x="16" y="143"/>
                  </a:lnTo>
                  <a:lnTo>
                    <a:pt x="22" y="151"/>
                  </a:lnTo>
                  <a:lnTo>
                    <a:pt x="29" y="143"/>
                  </a:lnTo>
                  <a:lnTo>
                    <a:pt x="23" y="133"/>
                  </a:lnTo>
                  <a:lnTo>
                    <a:pt x="16" y="123"/>
                  </a:lnTo>
                  <a:lnTo>
                    <a:pt x="11" y="112"/>
                  </a:lnTo>
                  <a:lnTo>
                    <a:pt x="7" y="99"/>
                  </a:lnTo>
                  <a:lnTo>
                    <a:pt x="4" y="107"/>
                  </a:lnTo>
                  <a:lnTo>
                    <a:pt x="0" y="115"/>
                  </a:lnTo>
                  <a:close/>
                  <a:moveTo>
                    <a:pt x="23" y="152"/>
                  </a:moveTo>
                  <a:lnTo>
                    <a:pt x="31" y="160"/>
                  </a:lnTo>
                  <a:lnTo>
                    <a:pt x="38" y="168"/>
                  </a:lnTo>
                  <a:lnTo>
                    <a:pt x="49" y="175"/>
                  </a:lnTo>
                  <a:lnTo>
                    <a:pt x="58" y="182"/>
                  </a:lnTo>
                  <a:lnTo>
                    <a:pt x="85" y="182"/>
                  </a:lnTo>
                  <a:lnTo>
                    <a:pt x="71" y="176"/>
                  </a:lnTo>
                  <a:lnTo>
                    <a:pt x="59" y="169"/>
                  </a:lnTo>
                  <a:lnTo>
                    <a:pt x="47" y="161"/>
                  </a:lnTo>
                  <a:lnTo>
                    <a:pt x="37" y="152"/>
                  </a:lnTo>
                  <a:lnTo>
                    <a:pt x="23" y="152"/>
                  </a:lnTo>
                  <a:close/>
                  <a:moveTo>
                    <a:pt x="107" y="197"/>
                  </a:moveTo>
                  <a:lnTo>
                    <a:pt x="114" y="197"/>
                  </a:lnTo>
                  <a:lnTo>
                    <a:pt x="122" y="198"/>
                  </a:lnTo>
                  <a:lnTo>
                    <a:pt x="137" y="197"/>
                  </a:lnTo>
                  <a:lnTo>
                    <a:pt x="153" y="194"/>
                  </a:lnTo>
                  <a:lnTo>
                    <a:pt x="153" y="183"/>
                  </a:lnTo>
                  <a:lnTo>
                    <a:pt x="137" y="186"/>
                  </a:lnTo>
                  <a:lnTo>
                    <a:pt x="122" y="187"/>
                  </a:lnTo>
                  <a:lnTo>
                    <a:pt x="121" y="187"/>
                  </a:lnTo>
                  <a:lnTo>
                    <a:pt x="121" y="197"/>
                  </a:lnTo>
                  <a:lnTo>
                    <a:pt x="107" y="197"/>
                  </a:lnTo>
                  <a:close/>
                  <a:moveTo>
                    <a:pt x="170" y="188"/>
                  </a:moveTo>
                  <a:lnTo>
                    <a:pt x="178" y="185"/>
                  </a:lnTo>
                  <a:lnTo>
                    <a:pt x="186" y="182"/>
                  </a:lnTo>
                  <a:lnTo>
                    <a:pt x="194" y="177"/>
                  </a:lnTo>
                  <a:lnTo>
                    <a:pt x="200" y="171"/>
                  </a:lnTo>
                  <a:lnTo>
                    <a:pt x="203" y="169"/>
                  </a:lnTo>
                  <a:lnTo>
                    <a:pt x="203" y="156"/>
                  </a:lnTo>
                  <a:lnTo>
                    <a:pt x="196" y="161"/>
                  </a:lnTo>
                  <a:lnTo>
                    <a:pt x="188" y="167"/>
                  </a:lnTo>
                  <a:lnTo>
                    <a:pt x="179" y="173"/>
                  </a:lnTo>
                  <a:lnTo>
                    <a:pt x="170" y="177"/>
                  </a:lnTo>
                  <a:lnTo>
                    <a:pt x="170" y="188"/>
                  </a:lnTo>
                  <a:close/>
                  <a:moveTo>
                    <a:pt x="238" y="127"/>
                  </a:moveTo>
                  <a:lnTo>
                    <a:pt x="243" y="114"/>
                  </a:lnTo>
                  <a:lnTo>
                    <a:pt x="248" y="100"/>
                  </a:lnTo>
                  <a:lnTo>
                    <a:pt x="251" y="86"/>
                  </a:lnTo>
                  <a:lnTo>
                    <a:pt x="252" y="71"/>
                  </a:lnTo>
                  <a:lnTo>
                    <a:pt x="241" y="71"/>
                  </a:lnTo>
                  <a:lnTo>
                    <a:pt x="241" y="79"/>
                  </a:lnTo>
                  <a:lnTo>
                    <a:pt x="240" y="88"/>
                  </a:lnTo>
                  <a:lnTo>
                    <a:pt x="238" y="96"/>
                  </a:lnTo>
                  <a:lnTo>
                    <a:pt x="235" y="104"/>
                  </a:lnTo>
                  <a:lnTo>
                    <a:pt x="230" y="118"/>
                  </a:lnTo>
                  <a:lnTo>
                    <a:pt x="222" y="132"/>
                  </a:lnTo>
                  <a:lnTo>
                    <a:pt x="222" y="142"/>
                  </a:lnTo>
                  <a:lnTo>
                    <a:pt x="238" y="127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2" name="Freeform 254"/>
            <p:cNvSpPr>
              <a:spLocks noEditPoints="1"/>
            </p:cNvSpPr>
            <p:nvPr/>
          </p:nvSpPr>
          <p:spPr bwMode="auto">
            <a:xfrm>
              <a:off x="1276407" y="3343568"/>
              <a:ext cx="96842" cy="76207"/>
            </a:xfrm>
            <a:custGeom>
              <a:avLst/>
              <a:gdLst/>
              <a:ahLst/>
              <a:cxnLst>
                <a:cxn ang="0">
                  <a:pos x="239" y="42"/>
                </a:cxn>
                <a:cxn ang="0">
                  <a:pos x="231" y="16"/>
                </a:cxn>
                <a:cxn ang="0">
                  <a:pos x="217" y="2"/>
                </a:cxn>
                <a:cxn ang="0">
                  <a:pos x="217" y="12"/>
                </a:cxn>
                <a:cxn ang="0">
                  <a:pos x="228" y="41"/>
                </a:cxn>
                <a:cxn ang="0">
                  <a:pos x="241" y="55"/>
                </a:cxn>
                <a:cxn ang="0">
                  <a:pos x="4" y="120"/>
                </a:cxn>
                <a:cxn ang="0">
                  <a:pos x="15" y="141"/>
                </a:cxn>
                <a:cxn ang="0">
                  <a:pos x="30" y="142"/>
                </a:cxn>
                <a:cxn ang="0">
                  <a:pos x="15" y="119"/>
                </a:cxn>
                <a:cxn ang="0">
                  <a:pos x="6" y="95"/>
                </a:cxn>
                <a:cxn ang="0">
                  <a:pos x="0" y="109"/>
                </a:cxn>
                <a:cxn ang="0">
                  <a:pos x="34" y="163"/>
                </a:cxn>
                <a:cxn ang="0">
                  <a:pos x="55" y="178"/>
                </a:cxn>
                <a:cxn ang="0">
                  <a:pos x="108" y="184"/>
                </a:cxn>
                <a:cxn ang="0">
                  <a:pos x="90" y="180"/>
                </a:cxn>
                <a:cxn ang="0">
                  <a:pos x="72" y="173"/>
                </a:cxn>
                <a:cxn ang="0">
                  <a:pos x="56" y="166"/>
                </a:cxn>
                <a:cxn ang="0">
                  <a:pos x="41" y="154"/>
                </a:cxn>
                <a:cxn ang="0">
                  <a:pos x="117" y="195"/>
                </a:cxn>
                <a:cxn ang="0">
                  <a:pos x="133" y="194"/>
                </a:cxn>
                <a:cxn ang="0">
                  <a:pos x="149" y="179"/>
                </a:cxn>
                <a:cxn ang="0">
                  <a:pos x="118" y="184"/>
                </a:cxn>
                <a:cxn ang="0">
                  <a:pos x="117" y="195"/>
                </a:cxn>
                <a:cxn ang="0">
                  <a:pos x="175" y="180"/>
                </a:cxn>
                <a:cxn ang="0">
                  <a:pos x="192" y="170"/>
                </a:cxn>
                <a:cxn ang="0">
                  <a:pos x="199" y="150"/>
                </a:cxn>
                <a:cxn ang="0">
                  <a:pos x="184" y="163"/>
                </a:cxn>
                <a:cxn ang="0">
                  <a:pos x="166" y="173"/>
                </a:cxn>
                <a:cxn ang="0">
                  <a:pos x="219" y="143"/>
                </a:cxn>
                <a:cxn ang="0">
                  <a:pos x="228" y="127"/>
                </a:cxn>
                <a:cxn ang="0">
                  <a:pos x="236" y="110"/>
                </a:cxn>
                <a:cxn ang="0">
                  <a:pos x="240" y="92"/>
                </a:cxn>
                <a:cxn ang="0">
                  <a:pos x="243" y="73"/>
                </a:cxn>
                <a:cxn ang="0">
                  <a:pos x="230" y="87"/>
                </a:cxn>
                <a:cxn ang="0">
                  <a:pos x="223" y="113"/>
                </a:cxn>
                <a:cxn ang="0">
                  <a:pos x="218" y="144"/>
                </a:cxn>
              </a:cxnLst>
              <a:rect l="0" t="0" r="r" b="b"/>
              <a:pathLst>
                <a:path w="243" h="195">
                  <a:moveTo>
                    <a:pt x="241" y="55"/>
                  </a:moveTo>
                  <a:lnTo>
                    <a:pt x="239" y="42"/>
                  </a:lnTo>
                  <a:lnTo>
                    <a:pt x="236" y="28"/>
                  </a:lnTo>
                  <a:lnTo>
                    <a:pt x="231" y="16"/>
                  </a:lnTo>
                  <a:lnTo>
                    <a:pt x="225" y="5"/>
                  </a:lnTo>
                  <a:lnTo>
                    <a:pt x="217" y="2"/>
                  </a:lnTo>
                  <a:lnTo>
                    <a:pt x="209" y="0"/>
                  </a:lnTo>
                  <a:lnTo>
                    <a:pt x="217" y="12"/>
                  </a:lnTo>
                  <a:lnTo>
                    <a:pt x="223" y="26"/>
                  </a:lnTo>
                  <a:lnTo>
                    <a:pt x="228" y="41"/>
                  </a:lnTo>
                  <a:lnTo>
                    <a:pt x="231" y="55"/>
                  </a:lnTo>
                  <a:lnTo>
                    <a:pt x="241" y="55"/>
                  </a:lnTo>
                  <a:close/>
                  <a:moveTo>
                    <a:pt x="0" y="109"/>
                  </a:moveTo>
                  <a:lnTo>
                    <a:pt x="4" y="120"/>
                  </a:lnTo>
                  <a:lnTo>
                    <a:pt x="9" y="131"/>
                  </a:lnTo>
                  <a:lnTo>
                    <a:pt x="15" y="141"/>
                  </a:lnTo>
                  <a:lnTo>
                    <a:pt x="22" y="150"/>
                  </a:lnTo>
                  <a:lnTo>
                    <a:pt x="30" y="142"/>
                  </a:lnTo>
                  <a:lnTo>
                    <a:pt x="22" y="131"/>
                  </a:lnTo>
                  <a:lnTo>
                    <a:pt x="15" y="119"/>
                  </a:lnTo>
                  <a:lnTo>
                    <a:pt x="11" y="107"/>
                  </a:lnTo>
                  <a:lnTo>
                    <a:pt x="6" y="95"/>
                  </a:lnTo>
                  <a:lnTo>
                    <a:pt x="3" y="101"/>
                  </a:lnTo>
                  <a:lnTo>
                    <a:pt x="0" y="109"/>
                  </a:lnTo>
                  <a:close/>
                  <a:moveTo>
                    <a:pt x="25" y="154"/>
                  </a:moveTo>
                  <a:lnTo>
                    <a:pt x="34" y="163"/>
                  </a:lnTo>
                  <a:lnTo>
                    <a:pt x="45" y="170"/>
                  </a:lnTo>
                  <a:lnTo>
                    <a:pt x="55" y="178"/>
                  </a:lnTo>
                  <a:lnTo>
                    <a:pt x="66" y="184"/>
                  </a:lnTo>
                  <a:lnTo>
                    <a:pt x="108" y="184"/>
                  </a:lnTo>
                  <a:lnTo>
                    <a:pt x="99" y="182"/>
                  </a:lnTo>
                  <a:lnTo>
                    <a:pt x="90" y="180"/>
                  </a:lnTo>
                  <a:lnTo>
                    <a:pt x="81" y="177"/>
                  </a:lnTo>
                  <a:lnTo>
                    <a:pt x="72" y="173"/>
                  </a:lnTo>
                  <a:lnTo>
                    <a:pt x="64" y="170"/>
                  </a:lnTo>
                  <a:lnTo>
                    <a:pt x="56" y="166"/>
                  </a:lnTo>
                  <a:lnTo>
                    <a:pt x="48" y="160"/>
                  </a:lnTo>
                  <a:lnTo>
                    <a:pt x="41" y="154"/>
                  </a:lnTo>
                  <a:lnTo>
                    <a:pt x="25" y="154"/>
                  </a:lnTo>
                  <a:close/>
                  <a:moveTo>
                    <a:pt x="117" y="195"/>
                  </a:moveTo>
                  <a:lnTo>
                    <a:pt x="118" y="195"/>
                  </a:lnTo>
                  <a:lnTo>
                    <a:pt x="133" y="194"/>
                  </a:lnTo>
                  <a:lnTo>
                    <a:pt x="149" y="190"/>
                  </a:lnTo>
                  <a:lnTo>
                    <a:pt x="149" y="179"/>
                  </a:lnTo>
                  <a:lnTo>
                    <a:pt x="133" y="182"/>
                  </a:lnTo>
                  <a:lnTo>
                    <a:pt x="118" y="184"/>
                  </a:lnTo>
                  <a:lnTo>
                    <a:pt x="117" y="184"/>
                  </a:lnTo>
                  <a:lnTo>
                    <a:pt x="117" y="195"/>
                  </a:lnTo>
                  <a:close/>
                  <a:moveTo>
                    <a:pt x="166" y="185"/>
                  </a:moveTo>
                  <a:lnTo>
                    <a:pt x="175" y="180"/>
                  </a:lnTo>
                  <a:lnTo>
                    <a:pt x="184" y="176"/>
                  </a:lnTo>
                  <a:lnTo>
                    <a:pt x="192" y="170"/>
                  </a:lnTo>
                  <a:lnTo>
                    <a:pt x="199" y="164"/>
                  </a:lnTo>
                  <a:lnTo>
                    <a:pt x="199" y="150"/>
                  </a:lnTo>
                  <a:lnTo>
                    <a:pt x="192" y="157"/>
                  </a:lnTo>
                  <a:lnTo>
                    <a:pt x="184" y="163"/>
                  </a:lnTo>
                  <a:lnTo>
                    <a:pt x="175" y="168"/>
                  </a:lnTo>
                  <a:lnTo>
                    <a:pt x="166" y="173"/>
                  </a:lnTo>
                  <a:lnTo>
                    <a:pt x="166" y="185"/>
                  </a:lnTo>
                  <a:close/>
                  <a:moveTo>
                    <a:pt x="219" y="143"/>
                  </a:moveTo>
                  <a:lnTo>
                    <a:pt x="223" y="135"/>
                  </a:lnTo>
                  <a:lnTo>
                    <a:pt x="228" y="127"/>
                  </a:lnTo>
                  <a:lnTo>
                    <a:pt x="232" y="119"/>
                  </a:lnTo>
                  <a:lnTo>
                    <a:pt x="236" y="110"/>
                  </a:lnTo>
                  <a:lnTo>
                    <a:pt x="239" y="101"/>
                  </a:lnTo>
                  <a:lnTo>
                    <a:pt x="240" y="92"/>
                  </a:lnTo>
                  <a:lnTo>
                    <a:pt x="243" y="82"/>
                  </a:lnTo>
                  <a:lnTo>
                    <a:pt x="243" y="73"/>
                  </a:lnTo>
                  <a:lnTo>
                    <a:pt x="231" y="73"/>
                  </a:lnTo>
                  <a:lnTo>
                    <a:pt x="230" y="87"/>
                  </a:lnTo>
                  <a:lnTo>
                    <a:pt x="228" y="99"/>
                  </a:lnTo>
                  <a:lnTo>
                    <a:pt x="223" y="113"/>
                  </a:lnTo>
                  <a:lnTo>
                    <a:pt x="218" y="124"/>
                  </a:lnTo>
                  <a:lnTo>
                    <a:pt x="218" y="144"/>
                  </a:lnTo>
                  <a:lnTo>
                    <a:pt x="219" y="143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3" name="Freeform 255"/>
            <p:cNvSpPr>
              <a:spLocks noEditPoints="1"/>
            </p:cNvSpPr>
            <p:nvPr/>
          </p:nvSpPr>
          <p:spPr bwMode="auto">
            <a:xfrm>
              <a:off x="1277994" y="3341980"/>
              <a:ext cx="93667" cy="76207"/>
            </a:xfrm>
            <a:custGeom>
              <a:avLst/>
              <a:gdLst/>
              <a:ahLst/>
              <a:cxnLst>
                <a:cxn ang="0">
                  <a:pos x="231" y="42"/>
                </a:cxn>
                <a:cxn ang="0">
                  <a:pos x="220" y="16"/>
                </a:cxn>
                <a:cxn ang="0">
                  <a:pos x="206" y="1"/>
                </a:cxn>
                <a:cxn ang="0">
                  <a:pos x="202" y="6"/>
                </a:cxn>
                <a:cxn ang="0">
                  <a:pos x="210" y="19"/>
                </a:cxn>
                <a:cxn ang="0">
                  <a:pos x="217" y="34"/>
                </a:cxn>
                <a:cxn ang="0">
                  <a:pos x="222" y="48"/>
                </a:cxn>
                <a:cxn ang="0">
                  <a:pos x="234" y="56"/>
                </a:cxn>
                <a:cxn ang="0">
                  <a:pos x="4" y="115"/>
                </a:cxn>
                <a:cxn ang="0">
                  <a:pos x="16" y="136"/>
                </a:cxn>
                <a:cxn ang="0">
                  <a:pos x="30" y="138"/>
                </a:cxn>
                <a:cxn ang="0">
                  <a:pos x="16" y="115"/>
                </a:cxn>
                <a:cxn ang="0">
                  <a:pos x="8" y="88"/>
                </a:cxn>
                <a:cxn ang="0">
                  <a:pos x="0" y="102"/>
                </a:cxn>
                <a:cxn ang="0">
                  <a:pos x="40" y="164"/>
                </a:cxn>
                <a:cxn ang="0">
                  <a:pos x="64" y="179"/>
                </a:cxn>
                <a:cxn ang="0">
                  <a:pos x="114" y="185"/>
                </a:cxn>
                <a:cxn ang="0">
                  <a:pos x="115" y="190"/>
                </a:cxn>
                <a:cxn ang="0">
                  <a:pos x="146" y="186"/>
                </a:cxn>
                <a:cxn ang="0">
                  <a:pos x="138" y="177"/>
                </a:cxn>
                <a:cxn ang="0">
                  <a:pos x="123" y="179"/>
                </a:cxn>
                <a:cxn ang="0">
                  <a:pos x="106" y="179"/>
                </a:cxn>
                <a:cxn ang="0">
                  <a:pos x="87" y="176"/>
                </a:cxn>
                <a:cxn ang="0">
                  <a:pos x="70" y="170"/>
                </a:cxn>
                <a:cxn ang="0">
                  <a:pos x="54" y="161"/>
                </a:cxn>
                <a:cxn ang="0">
                  <a:pos x="30" y="155"/>
                </a:cxn>
                <a:cxn ang="0">
                  <a:pos x="172" y="176"/>
                </a:cxn>
                <a:cxn ang="0">
                  <a:pos x="189" y="164"/>
                </a:cxn>
                <a:cxn ang="0">
                  <a:pos x="196" y="143"/>
                </a:cxn>
                <a:cxn ang="0">
                  <a:pos x="181" y="156"/>
                </a:cxn>
                <a:cxn ang="0">
                  <a:pos x="163" y="168"/>
                </a:cxn>
                <a:cxn ang="0">
                  <a:pos x="215" y="135"/>
                </a:cxn>
                <a:cxn ang="0">
                  <a:pos x="228" y="107"/>
                </a:cxn>
                <a:cxn ang="0">
                  <a:pos x="233" y="91"/>
                </a:cxn>
                <a:cxn ang="0">
                  <a:pos x="234" y="74"/>
                </a:cxn>
                <a:cxn ang="0">
                  <a:pos x="223" y="84"/>
                </a:cxn>
                <a:cxn ang="0">
                  <a:pos x="218" y="103"/>
                </a:cxn>
                <a:cxn ang="0">
                  <a:pos x="215" y="135"/>
                </a:cxn>
              </a:cxnLst>
              <a:rect l="0" t="0" r="r" b="b"/>
              <a:pathLst>
                <a:path w="234" h="190">
                  <a:moveTo>
                    <a:pt x="234" y="56"/>
                  </a:moveTo>
                  <a:lnTo>
                    <a:pt x="231" y="42"/>
                  </a:lnTo>
                  <a:lnTo>
                    <a:pt x="226" y="28"/>
                  </a:lnTo>
                  <a:lnTo>
                    <a:pt x="220" y="16"/>
                  </a:lnTo>
                  <a:lnTo>
                    <a:pt x="214" y="3"/>
                  </a:lnTo>
                  <a:lnTo>
                    <a:pt x="206" y="1"/>
                  </a:lnTo>
                  <a:lnTo>
                    <a:pt x="197" y="0"/>
                  </a:lnTo>
                  <a:lnTo>
                    <a:pt x="202" y="6"/>
                  </a:lnTo>
                  <a:lnTo>
                    <a:pt x="206" y="12"/>
                  </a:lnTo>
                  <a:lnTo>
                    <a:pt x="210" y="19"/>
                  </a:lnTo>
                  <a:lnTo>
                    <a:pt x="214" y="26"/>
                  </a:lnTo>
                  <a:lnTo>
                    <a:pt x="217" y="34"/>
                  </a:lnTo>
                  <a:lnTo>
                    <a:pt x="219" y="40"/>
                  </a:lnTo>
                  <a:lnTo>
                    <a:pt x="222" y="48"/>
                  </a:lnTo>
                  <a:lnTo>
                    <a:pt x="223" y="56"/>
                  </a:lnTo>
                  <a:lnTo>
                    <a:pt x="234" y="56"/>
                  </a:lnTo>
                  <a:close/>
                  <a:moveTo>
                    <a:pt x="0" y="102"/>
                  </a:moveTo>
                  <a:lnTo>
                    <a:pt x="4" y="115"/>
                  </a:lnTo>
                  <a:lnTo>
                    <a:pt x="9" y="126"/>
                  </a:lnTo>
                  <a:lnTo>
                    <a:pt x="16" y="136"/>
                  </a:lnTo>
                  <a:lnTo>
                    <a:pt x="22" y="146"/>
                  </a:lnTo>
                  <a:lnTo>
                    <a:pt x="30" y="138"/>
                  </a:lnTo>
                  <a:lnTo>
                    <a:pt x="22" y="127"/>
                  </a:lnTo>
                  <a:lnTo>
                    <a:pt x="16" y="115"/>
                  </a:lnTo>
                  <a:lnTo>
                    <a:pt x="11" y="102"/>
                  </a:lnTo>
                  <a:lnTo>
                    <a:pt x="8" y="88"/>
                  </a:lnTo>
                  <a:lnTo>
                    <a:pt x="3" y="96"/>
                  </a:lnTo>
                  <a:lnTo>
                    <a:pt x="0" y="102"/>
                  </a:lnTo>
                  <a:close/>
                  <a:moveTo>
                    <a:pt x="30" y="155"/>
                  </a:moveTo>
                  <a:lnTo>
                    <a:pt x="40" y="164"/>
                  </a:lnTo>
                  <a:lnTo>
                    <a:pt x="52" y="172"/>
                  </a:lnTo>
                  <a:lnTo>
                    <a:pt x="64" y="179"/>
                  </a:lnTo>
                  <a:lnTo>
                    <a:pt x="78" y="185"/>
                  </a:lnTo>
                  <a:lnTo>
                    <a:pt x="114" y="185"/>
                  </a:lnTo>
                  <a:lnTo>
                    <a:pt x="114" y="190"/>
                  </a:lnTo>
                  <a:lnTo>
                    <a:pt x="115" y="190"/>
                  </a:lnTo>
                  <a:lnTo>
                    <a:pt x="130" y="189"/>
                  </a:lnTo>
                  <a:lnTo>
                    <a:pt x="146" y="186"/>
                  </a:lnTo>
                  <a:lnTo>
                    <a:pt x="146" y="174"/>
                  </a:lnTo>
                  <a:lnTo>
                    <a:pt x="138" y="177"/>
                  </a:lnTo>
                  <a:lnTo>
                    <a:pt x="130" y="178"/>
                  </a:lnTo>
                  <a:lnTo>
                    <a:pt x="123" y="179"/>
                  </a:lnTo>
                  <a:lnTo>
                    <a:pt x="115" y="179"/>
                  </a:lnTo>
                  <a:lnTo>
                    <a:pt x="106" y="179"/>
                  </a:lnTo>
                  <a:lnTo>
                    <a:pt x="96" y="178"/>
                  </a:lnTo>
                  <a:lnTo>
                    <a:pt x="87" y="176"/>
                  </a:lnTo>
                  <a:lnTo>
                    <a:pt x="78" y="173"/>
                  </a:lnTo>
                  <a:lnTo>
                    <a:pt x="70" y="170"/>
                  </a:lnTo>
                  <a:lnTo>
                    <a:pt x="62" y="165"/>
                  </a:lnTo>
                  <a:lnTo>
                    <a:pt x="54" y="161"/>
                  </a:lnTo>
                  <a:lnTo>
                    <a:pt x="46" y="155"/>
                  </a:lnTo>
                  <a:lnTo>
                    <a:pt x="30" y="155"/>
                  </a:lnTo>
                  <a:close/>
                  <a:moveTo>
                    <a:pt x="163" y="180"/>
                  </a:moveTo>
                  <a:lnTo>
                    <a:pt x="172" y="176"/>
                  </a:lnTo>
                  <a:lnTo>
                    <a:pt x="181" y="170"/>
                  </a:lnTo>
                  <a:lnTo>
                    <a:pt x="189" y="164"/>
                  </a:lnTo>
                  <a:lnTo>
                    <a:pt x="196" y="159"/>
                  </a:lnTo>
                  <a:lnTo>
                    <a:pt x="196" y="143"/>
                  </a:lnTo>
                  <a:lnTo>
                    <a:pt x="189" y="150"/>
                  </a:lnTo>
                  <a:lnTo>
                    <a:pt x="181" y="156"/>
                  </a:lnTo>
                  <a:lnTo>
                    <a:pt x="172" y="163"/>
                  </a:lnTo>
                  <a:lnTo>
                    <a:pt x="163" y="168"/>
                  </a:lnTo>
                  <a:lnTo>
                    <a:pt x="163" y="180"/>
                  </a:lnTo>
                  <a:close/>
                  <a:moveTo>
                    <a:pt x="215" y="135"/>
                  </a:moveTo>
                  <a:lnTo>
                    <a:pt x="223" y="121"/>
                  </a:lnTo>
                  <a:lnTo>
                    <a:pt x="228" y="107"/>
                  </a:lnTo>
                  <a:lnTo>
                    <a:pt x="231" y="99"/>
                  </a:lnTo>
                  <a:lnTo>
                    <a:pt x="233" y="91"/>
                  </a:lnTo>
                  <a:lnTo>
                    <a:pt x="234" y="82"/>
                  </a:lnTo>
                  <a:lnTo>
                    <a:pt x="234" y="74"/>
                  </a:lnTo>
                  <a:lnTo>
                    <a:pt x="224" y="74"/>
                  </a:lnTo>
                  <a:lnTo>
                    <a:pt x="223" y="84"/>
                  </a:lnTo>
                  <a:lnTo>
                    <a:pt x="220" y="93"/>
                  </a:lnTo>
                  <a:lnTo>
                    <a:pt x="218" y="103"/>
                  </a:lnTo>
                  <a:lnTo>
                    <a:pt x="215" y="112"/>
                  </a:lnTo>
                  <a:lnTo>
                    <a:pt x="215" y="135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4" name="Freeform 256"/>
            <p:cNvSpPr>
              <a:spLocks noEditPoints="1"/>
            </p:cNvSpPr>
            <p:nvPr/>
          </p:nvSpPr>
          <p:spPr bwMode="auto">
            <a:xfrm>
              <a:off x="1279582" y="3341980"/>
              <a:ext cx="88904" cy="74619"/>
            </a:xfrm>
            <a:custGeom>
              <a:avLst/>
              <a:gdLst/>
              <a:ahLst/>
              <a:cxnLst>
                <a:cxn ang="0">
                  <a:pos x="222" y="43"/>
                </a:cxn>
                <a:cxn ang="0">
                  <a:pos x="211" y="14"/>
                </a:cxn>
                <a:cxn ang="0">
                  <a:pos x="194" y="1"/>
                </a:cxn>
                <a:cxn ang="0">
                  <a:pos x="190" y="5"/>
                </a:cxn>
                <a:cxn ang="0">
                  <a:pos x="201" y="19"/>
                </a:cxn>
                <a:cxn ang="0">
                  <a:pos x="207" y="34"/>
                </a:cxn>
                <a:cxn ang="0">
                  <a:pos x="213" y="49"/>
                </a:cxn>
                <a:cxn ang="0">
                  <a:pos x="225" y="57"/>
                </a:cxn>
                <a:cxn ang="0">
                  <a:pos x="5" y="109"/>
                </a:cxn>
                <a:cxn ang="0">
                  <a:pos x="16" y="133"/>
                </a:cxn>
                <a:cxn ang="0">
                  <a:pos x="31" y="136"/>
                </a:cxn>
                <a:cxn ang="0">
                  <a:pos x="16" y="111"/>
                </a:cxn>
                <a:cxn ang="0">
                  <a:pos x="9" y="82"/>
                </a:cxn>
                <a:cxn ang="0">
                  <a:pos x="0" y="97"/>
                </a:cxn>
                <a:cxn ang="0">
                  <a:pos x="42" y="162"/>
                </a:cxn>
                <a:cxn ang="0">
                  <a:pos x="58" y="172"/>
                </a:cxn>
                <a:cxn ang="0">
                  <a:pos x="75" y="179"/>
                </a:cxn>
                <a:cxn ang="0">
                  <a:pos x="93" y="184"/>
                </a:cxn>
                <a:cxn ang="0">
                  <a:pos x="111" y="186"/>
                </a:cxn>
                <a:cxn ang="0">
                  <a:pos x="112" y="186"/>
                </a:cxn>
                <a:cxn ang="0">
                  <a:pos x="143" y="181"/>
                </a:cxn>
                <a:cxn ang="0">
                  <a:pos x="135" y="172"/>
                </a:cxn>
                <a:cxn ang="0">
                  <a:pos x="120" y="174"/>
                </a:cxn>
                <a:cxn ang="0">
                  <a:pos x="104" y="174"/>
                </a:cxn>
                <a:cxn ang="0">
                  <a:pos x="88" y="172"/>
                </a:cxn>
                <a:cxn ang="0">
                  <a:pos x="73" y="168"/>
                </a:cxn>
                <a:cxn ang="0">
                  <a:pos x="59" y="161"/>
                </a:cxn>
                <a:cxn ang="0">
                  <a:pos x="35" y="156"/>
                </a:cxn>
                <a:cxn ang="0">
                  <a:pos x="169" y="170"/>
                </a:cxn>
                <a:cxn ang="0">
                  <a:pos x="186" y="159"/>
                </a:cxn>
                <a:cxn ang="0">
                  <a:pos x="193" y="135"/>
                </a:cxn>
                <a:cxn ang="0">
                  <a:pos x="178" y="151"/>
                </a:cxn>
                <a:cxn ang="0">
                  <a:pos x="160" y="163"/>
                </a:cxn>
                <a:cxn ang="0">
                  <a:pos x="212" y="126"/>
                </a:cxn>
                <a:cxn ang="0">
                  <a:pos x="222" y="101"/>
                </a:cxn>
                <a:cxn ang="0">
                  <a:pos x="225" y="75"/>
                </a:cxn>
                <a:cxn ang="0">
                  <a:pos x="214" y="83"/>
                </a:cxn>
                <a:cxn ang="0">
                  <a:pos x="211" y="100"/>
                </a:cxn>
                <a:cxn ang="0">
                  <a:pos x="212" y="108"/>
                </a:cxn>
              </a:cxnLst>
              <a:rect l="0" t="0" r="r" b="b"/>
              <a:pathLst>
                <a:path w="225" h="186">
                  <a:moveTo>
                    <a:pt x="225" y="57"/>
                  </a:moveTo>
                  <a:lnTo>
                    <a:pt x="222" y="43"/>
                  </a:lnTo>
                  <a:lnTo>
                    <a:pt x="217" y="28"/>
                  </a:lnTo>
                  <a:lnTo>
                    <a:pt x="211" y="14"/>
                  </a:lnTo>
                  <a:lnTo>
                    <a:pt x="203" y="2"/>
                  </a:lnTo>
                  <a:lnTo>
                    <a:pt x="194" y="1"/>
                  </a:lnTo>
                  <a:lnTo>
                    <a:pt x="186" y="0"/>
                  </a:lnTo>
                  <a:lnTo>
                    <a:pt x="190" y="5"/>
                  </a:lnTo>
                  <a:lnTo>
                    <a:pt x="196" y="12"/>
                  </a:lnTo>
                  <a:lnTo>
                    <a:pt x="201" y="19"/>
                  </a:lnTo>
                  <a:lnTo>
                    <a:pt x="204" y="26"/>
                  </a:lnTo>
                  <a:lnTo>
                    <a:pt x="207" y="34"/>
                  </a:lnTo>
                  <a:lnTo>
                    <a:pt x="211" y="41"/>
                  </a:lnTo>
                  <a:lnTo>
                    <a:pt x="213" y="49"/>
                  </a:lnTo>
                  <a:lnTo>
                    <a:pt x="214" y="57"/>
                  </a:lnTo>
                  <a:lnTo>
                    <a:pt x="225" y="57"/>
                  </a:lnTo>
                  <a:close/>
                  <a:moveTo>
                    <a:pt x="0" y="97"/>
                  </a:moveTo>
                  <a:lnTo>
                    <a:pt x="5" y="109"/>
                  </a:lnTo>
                  <a:lnTo>
                    <a:pt x="9" y="121"/>
                  </a:lnTo>
                  <a:lnTo>
                    <a:pt x="16" y="133"/>
                  </a:lnTo>
                  <a:lnTo>
                    <a:pt x="24" y="144"/>
                  </a:lnTo>
                  <a:lnTo>
                    <a:pt x="31" y="136"/>
                  </a:lnTo>
                  <a:lnTo>
                    <a:pt x="23" y="124"/>
                  </a:lnTo>
                  <a:lnTo>
                    <a:pt x="16" y="111"/>
                  </a:lnTo>
                  <a:lnTo>
                    <a:pt x="12" y="97"/>
                  </a:lnTo>
                  <a:lnTo>
                    <a:pt x="9" y="82"/>
                  </a:lnTo>
                  <a:lnTo>
                    <a:pt x="5" y="89"/>
                  </a:lnTo>
                  <a:lnTo>
                    <a:pt x="0" y="97"/>
                  </a:lnTo>
                  <a:close/>
                  <a:moveTo>
                    <a:pt x="35" y="156"/>
                  </a:moveTo>
                  <a:lnTo>
                    <a:pt x="42" y="162"/>
                  </a:lnTo>
                  <a:lnTo>
                    <a:pt x="50" y="168"/>
                  </a:lnTo>
                  <a:lnTo>
                    <a:pt x="58" y="172"/>
                  </a:lnTo>
                  <a:lnTo>
                    <a:pt x="66" y="175"/>
                  </a:lnTo>
                  <a:lnTo>
                    <a:pt x="75" y="179"/>
                  </a:lnTo>
                  <a:lnTo>
                    <a:pt x="84" y="182"/>
                  </a:lnTo>
                  <a:lnTo>
                    <a:pt x="93" y="184"/>
                  </a:lnTo>
                  <a:lnTo>
                    <a:pt x="102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2" y="186"/>
                  </a:lnTo>
                  <a:lnTo>
                    <a:pt x="127" y="184"/>
                  </a:lnTo>
                  <a:lnTo>
                    <a:pt x="143" y="181"/>
                  </a:lnTo>
                  <a:lnTo>
                    <a:pt x="143" y="170"/>
                  </a:lnTo>
                  <a:lnTo>
                    <a:pt x="135" y="172"/>
                  </a:lnTo>
                  <a:lnTo>
                    <a:pt x="127" y="173"/>
                  </a:lnTo>
                  <a:lnTo>
                    <a:pt x="120" y="174"/>
                  </a:lnTo>
                  <a:lnTo>
                    <a:pt x="112" y="174"/>
                  </a:lnTo>
                  <a:lnTo>
                    <a:pt x="104" y="174"/>
                  </a:lnTo>
                  <a:lnTo>
                    <a:pt x="96" y="173"/>
                  </a:lnTo>
                  <a:lnTo>
                    <a:pt x="88" y="172"/>
                  </a:lnTo>
                  <a:lnTo>
                    <a:pt x="80" y="170"/>
                  </a:lnTo>
                  <a:lnTo>
                    <a:pt x="73" y="168"/>
                  </a:lnTo>
                  <a:lnTo>
                    <a:pt x="66" y="164"/>
                  </a:lnTo>
                  <a:lnTo>
                    <a:pt x="59" y="161"/>
                  </a:lnTo>
                  <a:lnTo>
                    <a:pt x="52" y="156"/>
                  </a:lnTo>
                  <a:lnTo>
                    <a:pt x="35" y="156"/>
                  </a:lnTo>
                  <a:close/>
                  <a:moveTo>
                    <a:pt x="160" y="175"/>
                  </a:moveTo>
                  <a:lnTo>
                    <a:pt x="169" y="170"/>
                  </a:lnTo>
                  <a:lnTo>
                    <a:pt x="178" y="165"/>
                  </a:lnTo>
                  <a:lnTo>
                    <a:pt x="186" y="159"/>
                  </a:lnTo>
                  <a:lnTo>
                    <a:pt x="193" y="152"/>
                  </a:lnTo>
                  <a:lnTo>
                    <a:pt x="193" y="135"/>
                  </a:lnTo>
                  <a:lnTo>
                    <a:pt x="186" y="144"/>
                  </a:lnTo>
                  <a:lnTo>
                    <a:pt x="178" y="151"/>
                  </a:lnTo>
                  <a:lnTo>
                    <a:pt x="169" y="157"/>
                  </a:lnTo>
                  <a:lnTo>
                    <a:pt x="160" y="163"/>
                  </a:lnTo>
                  <a:lnTo>
                    <a:pt x="160" y="175"/>
                  </a:lnTo>
                  <a:close/>
                  <a:moveTo>
                    <a:pt x="212" y="126"/>
                  </a:moveTo>
                  <a:lnTo>
                    <a:pt x="217" y="115"/>
                  </a:lnTo>
                  <a:lnTo>
                    <a:pt x="222" y="101"/>
                  </a:lnTo>
                  <a:lnTo>
                    <a:pt x="224" y="89"/>
                  </a:lnTo>
                  <a:lnTo>
                    <a:pt x="225" y="75"/>
                  </a:lnTo>
                  <a:lnTo>
                    <a:pt x="215" y="75"/>
                  </a:lnTo>
                  <a:lnTo>
                    <a:pt x="214" y="83"/>
                  </a:lnTo>
                  <a:lnTo>
                    <a:pt x="213" y="92"/>
                  </a:lnTo>
                  <a:lnTo>
                    <a:pt x="211" y="100"/>
                  </a:lnTo>
                  <a:lnTo>
                    <a:pt x="208" y="108"/>
                  </a:lnTo>
                  <a:lnTo>
                    <a:pt x="212" y="108"/>
                  </a:lnTo>
                  <a:lnTo>
                    <a:pt x="212" y="126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5" name="Freeform 257"/>
            <p:cNvSpPr>
              <a:spLocks noEditPoints="1"/>
            </p:cNvSpPr>
            <p:nvPr/>
          </p:nvSpPr>
          <p:spPr bwMode="auto">
            <a:xfrm>
              <a:off x="1281169" y="3341980"/>
              <a:ext cx="85729" cy="71444"/>
            </a:xfrm>
            <a:custGeom>
              <a:avLst/>
              <a:gdLst/>
              <a:ahLst/>
              <a:cxnLst>
                <a:cxn ang="0">
                  <a:pos x="214" y="50"/>
                </a:cxn>
                <a:cxn ang="0">
                  <a:pos x="209" y="36"/>
                </a:cxn>
                <a:cxn ang="0">
                  <a:pos x="202" y="21"/>
                </a:cxn>
                <a:cxn ang="0">
                  <a:pos x="194" y="8"/>
                </a:cxn>
                <a:cxn ang="0">
                  <a:pos x="181" y="1"/>
                </a:cxn>
                <a:cxn ang="0">
                  <a:pos x="178" y="5"/>
                </a:cxn>
                <a:cxn ang="0">
                  <a:pos x="189" y="19"/>
                </a:cxn>
                <a:cxn ang="0">
                  <a:pos x="197" y="33"/>
                </a:cxn>
                <a:cxn ang="0">
                  <a:pos x="202" y="50"/>
                </a:cxn>
                <a:cxn ang="0">
                  <a:pos x="215" y="58"/>
                </a:cxn>
                <a:cxn ang="0">
                  <a:pos x="3" y="104"/>
                </a:cxn>
                <a:cxn ang="0">
                  <a:pos x="14" y="129"/>
                </a:cxn>
                <a:cxn ang="0">
                  <a:pos x="30" y="134"/>
                </a:cxn>
                <a:cxn ang="0">
                  <a:pos x="21" y="120"/>
                </a:cxn>
                <a:cxn ang="0">
                  <a:pos x="16" y="107"/>
                </a:cxn>
                <a:cxn ang="0">
                  <a:pos x="11" y="91"/>
                </a:cxn>
                <a:cxn ang="0">
                  <a:pos x="9" y="75"/>
                </a:cxn>
                <a:cxn ang="0">
                  <a:pos x="0" y="90"/>
                </a:cxn>
                <a:cxn ang="0">
                  <a:pos x="46" y="163"/>
                </a:cxn>
                <a:cxn ang="0">
                  <a:pos x="62" y="172"/>
                </a:cxn>
                <a:cxn ang="0">
                  <a:pos x="79" y="178"/>
                </a:cxn>
                <a:cxn ang="0">
                  <a:pos x="98" y="181"/>
                </a:cxn>
                <a:cxn ang="0">
                  <a:pos x="115" y="181"/>
                </a:cxn>
                <a:cxn ang="0">
                  <a:pos x="130" y="179"/>
                </a:cxn>
                <a:cxn ang="0">
                  <a:pos x="138" y="165"/>
                </a:cxn>
                <a:cxn ang="0">
                  <a:pos x="122" y="169"/>
                </a:cxn>
                <a:cxn ang="0">
                  <a:pos x="107" y="171"/>
                </a:cxn>
                <a:cxn ang="0">
                  <a:pos x="81" y="167"/>
                </a:cxn>
                <a:cxn ang="0">
                  <a:pos x="57" y="157"/>
                </a:cxn>
                <a:cxn ang="0">
                  <a:pos x="155" y="170"/>
                </a:cxn>
                <a:cxn ang="0">
                  <a:pos x="173" y="158"/>
                </a:cxn>
                <a:cxn ang="0">
                  <a:pos x="188" y="145"/>
                </a:cxn>
                <a:cxn ang="0">
                  <a:pos x="181" y="136"/>
                </a:cxn>
                <a:cxn ang="0">
                  <a:pos x="165" y="152"/>
                </a:cxn>
                <a:cxn ang="0">
                  <a:pos x="155" y="170"/>
                </a:cxn>
                <a:cxn ang="0">
                  <a:pos x="210" y="105"/>
                </a:cxn>
                <a:cxn ang="0">
                  <a:pos x="215" y="86"/>
                </a:cxn>
                <a:cxn ang="0">
                  <a:pos x="205" y="76"/>
                </a:cxn>
                <a:cxn ang="0">
                  <a:pos x="202" y="93"/>
                </a:cxn>
                <a:cxn ang="0">
                  <a:pos x="198" y="109"/>
                </a:cxn>
                <a:cxn ang="0">
                  <a:pos x="207" y="114"/>
                </a:cxn>
              </a:cxnLst>
              <a:rect l="0" t="0" r="r" b="b"/>
              <a:pathLst>
                <a:path w="216" h="181">
                  <a:moveTo>
                    <a:pt x="215" y="58"/>
                  </a:moveTo>
                  <a:lnTo>
                    <a:pt x="214" y="50"/>
                  </a:lnTo>
                  <a:lnTo>
                    <a:pt x="211" y="42"/>
                  </a:lnTo>
                  <a:lnTo>
                    <a:pt x="209" y="36"/>
                  </a:lnTo>
                  <a:lnTo>
                    <a:pt x="206" y="28"/>
                  </a:lnTo>
                  <a:lnTo>
                    <a:pt x="202" y="21"/>
                  </a:lnTo>
                  <a:lnTo>
                    <a:pt x="198" y="14"/>
                  </a:lnTo>
                  <a:lnTo>
                    <a:pt x="194" y="8"/>
                  </a:lnTo>
                  <a:lnTo>
                    <a:pt x="189" y="2"/>
                  </a:lnTo>
                  <a:lnTo>
                    <a:pt x="181" y="1"/>
                  </a:lnTo>
                  <a:lnTo>
                    <a:pt x="172" y="0"/>
                  </a:lnTo>
                  <a:lnTo>
                    <a:pt x="178" y="5"/>
                  </a:lnTo>
                  <a:lnTo>
                    <a:pt x="183" y="12"/>
                  </a:lnTo>
                  <a:lnTo>
                    <a:pt x="189" y="19"/>
                  </a:lnTo>
                  <a:lnTo>
                    <a:pt x="192" y="26"/>
                  </a:lnTo>
                  <a:lnTo>
                    <a:pt x="197" y="33"/>
                  </a:lnTo>
                  <a:lnTo>
                    <a:pt x="200" y="41"/>
                  </a:lnTo>
                  <a:lnTo>
                    <a:pt x="202" y="50"/>
                  </a:lnTo>
                  <a:lnTo>
                    <a:pt x="203" y="58"/>
                  </a:lnTo>
                  <a:lnTo>
                    <a:pt x="215" y="58"/>
                  </a:lnTo>
                  <a:close/>
                  <a:moveTo>
                    <a:pt x="0" y="90"/>
                  </a:moveTo>
                  <a:lnTo>
                    <a:pt x="3" y="104"/>
                  </a:lnTo>
                  <a:lnTo>
                    <a:pt x="8" y="117"/>
                  </a:lnTo>
                  <a:lnTo>
                    <a:pt x="14" y="129"/>
                  </a:lnTo>
                  <a:lnTo>
                    <a:pt x="22" y="140"/>
                  </a:lnTo>
                  <a:lnTo>
                    <a:pt x="30" y="134"/>
                  </a:lnTo>
                  <a:lnTo>
                    <a:pt x="26" y="127"/>
                  </a:lnTo>
                  <a:lnTo>
                    <a:pt x="21" y="120"/>
                  </a:lnTo>
                  <a:lnTo>
                    <a:pt x="18" y="113"/>
                  </a:lnTo>
                  <a:lnTo>
                    <a:pt x="16" y="107"/>
                  </a:lnTo>
                  <a:lnTo>
                    <a:pt x="13" y="99"/>
                  </a:lnTo>
                  <a:lnTo>
                    <a:pt x="11" y="91"/>
                  </a:lnTo>
                  <a:lnTo>
                    <a:pt x="10" y="84"/>
                  </a:lnTo>
                  <a:lnTo>
                    <a:pt x="9" y="75"/>
                  </a:lnTo>
                  <a:lnTo>
                    <a:pt x="4" y="83"/>
                  </a:lnTo>
                  <a:lnTo>
                    <a:pt x="0" y="90"/>
                  </a:lnTo>
                  <a:close/>
                  <a:moveTo>
                    <a:pt x="38" y="157"/>
                  </a:moveTo>
                  <a:lnTo>
                    <a:pt x="46" y="163"/>
                  </a:lnTo>
                  <a:lnTo>
                    <a:pt x="54" y="167"/>
                  </a:lnTo>
                  <a:lnTo>
                    <a:pt x="62" y="172"/>
                  </a:lnTo>
                  <a:lnTo>
                    <a:pt x="70" y="175"/>
                  </a:lnTo>
                  <a:lnTo>
                    <a:pt x="79" y="178"/>
                  </a:lnTo>
                  <a:lnTo>
                    <a:pt x="88" y="180"/>
                  </a:lnTo>
                  <a:lnTo>
                    <a:pt x="98" y="181"/>
                  </a:lnTo>
                  <a:lnTo>
                    <a:pt x="107" y="181"/>
                  </a:lnTo>
                  <a:lnTo>
                    <a:pt x="115" y="181"/>
                  </a:lnTo>
                  <a:lnTo>
                    <a:pt x="122" y="180"/>
                  </a:lnTo>
                  <a:lnTo>
                    <a:pt x="130" y="179"/>
                  </a:lnTo>
                  <a:lnTo>
                    <a:pt x="138" y="176"/>
                  </a:lnTo>
                  <a:lnTo>
                    <a:pt x="138" y="165"/>
                  </a:lnTo>
                  <a:lnTo>
                    <a:pt x="130" y="167"/>
                  </a:lnTo>
                  <a:lnTo>
                    <a:pt x="122" y="169"/>
                  </a:lnTo>
                  <a:lnTo>
                    <a:pt x="115" y="170"/>
                  </a:lnTo>
                  <a:lnTo>
                    <a:pt x="107" y="171"/>
                  </a:lnTo>
                  <a:lnTo>
                    <a:pt x="93" y="170"/>
                  </a:lnTo>
                  <a:lnTo>
                    <a:pt x="81" y="167"/>
                  </a:lnTo>
                  <a:lnTo>
                    <a:pt x="68" y="163"/>
                  </a:lnTo>
                  <a:lnTo>
                    <a:pt x="57" y="157"/>
                  </a:lnTo>
                  <a:lnTo>
                    <a:pt x="38" y="157"/>
                  </a:lnTo>
                  <a:close/>
                  <a:moveTo>
                    <a:pt x="155" y="170"/>
                  </a:moveTo>
                  <a:lnTo>
                    <a:pt x="164" y="165"/>
                  </a:lnTo>
                  <a:lnTo>
                    <a:pt x="173" y="158"/>
                  </a:lnTo>
                  <a:lnTo>
                    <a:pt x="181" y="152"/>
                  </a:lnTo>
                  <a:lnTo>
                    <a:pt x="188" y="145"/>
                  </a:lnTo>
                  <a:lnTo>
                    <a:pt x="188" y="127"/>
                  </a:lnTo>
                  <a:lnTo>
                    <a:pt x="181" y="136"/>
                  </a:lnTo>
                  <a:lnTo>
                    <a:pt x="173" y="144"/>
                  </a:lnTo>
                  <a:lnTo>
                    <a:pt x="165" y="152"/>
                  </a:lnTo>
                  <a:lnTo>
                    <a:pt x="155" y="157"/>
                  </a:lnTo>
                  <a:lnTo>
                    <a:pt x="155" y="170"/>
                  </a:lnTo>
                  <a:close/>
                  <a:moveTo>
                    <a:pt x="207" y="114"/>
                  </a:moveTo>
                  <a:lnTo>
                    <a:pt x="210" y="105"/>
                  </a:lnTo>
                  <a:lnTo>
                    <a:pt x="212" y="95"/>
                  </a:lnTo>
                  <a:lnTo>
                    <a:pt x="215" y="86"/>
                  </a:lnTo>
                  <a:lnTo>
                    <a:pt x="216" y="76"/>
                  </a:lnTo>
                  <a:lnTo>
                    <a:pt x="205" y="76"/>
                  </a:lnTo>
                  <a:lnTo>
                    <a:pt x="203" y="84"/>
                  </a:lnTo>
                  <a:lnTo>
                    <a:pt x="202" y="93"/>
                  </a:lnTo>
                  <a:lnTo>
                    <a:pt x="200" y="101"/>
                  </a:lnTo>
                  <a:lnTo>
                    <a:pt x="198" y="109"/>
                  </a:lnTo>
                  <a:lnTo>
                    <a:pt x="207" y="109"/>
                  </a:lnTo>
                  <a:lnTo>
                    <a:pt x="207" y="114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6" name="Freeform 258"/>
            <p:cNvSpPr>
              <a:spLocks noEditPoints="1"/>
            </p:cNvSpPr>
            <p:nvPr/>
          </p:nvSpPr>
          <p:spPr bwMode="auto">
            <a:xfrm>
              <a:off x="1282757" y="3341980"/>
              <a:ext cx="82554" cy="69856"/>
            </a:xfrm>
            <a:custGeom>
              <a:avLst/>
              <a:gdLst/>
              <a:ahLst/>
              <a:cxnLst>
                <a:cxn ang="0">
                  <a:pos x="204" y="51"/>
                </a:cxn>
                <a:cxn ang="0">
                  <a:pos x="198" y="36"/>
                </a:cxn>
                <a:cxn ang="0">
                  <a:pos x="192" y="21"/>
                </a:cxn>
                <a:cxn ang="0">
                  <a:pos x="181" y="7"/>
                </a:cxn>
                <a:cxn ang="0">
                  <a:pos x="168" y="1"/>
                </a:cxn>
                <a:cxn ang="0">
                  <a:pos x="166" y="5"/>
                </a:cxn>
                <a:cxn ang="0">
                  <a:pos x="177" y="19"/>
                </a:cxn>
                <a:cxn ang="0">
                  <a:pos x="186" y="33"/>
                </a:cxn>
                <a:cxn ang="0">
                  <a:pos x="193" y="50"/>
                </a:cxn>
                <a:cxn ang="0">
                  <a:pos x="205" y="59"/>
                </a:cxn>
                <a:cxn ang="0">
                  <a:pos x="3" y="99"/>
                </a:cxn>
                <a:cxn ang="0">
                  <a:pos x="14" y="126"/>
                </a:cxn>
                <a:cxn ang="0">
                  <a:pos x="30" y="130"/>
                </a:cxn>
                <a:cxn ang="0">
                  <a:pos x="22" y="118"/>
                </a:cxn>
                <a:cxn ang="0">
                  <a:pos x="16" y="104"/>
                </a:cxn>
                <a:cxn ang="0">
                  <a:pos x="12" y="90"/>
                </a:cxn>
                <a:cxn ang="0">
                  <a:pos x="10" y="74"/>
                </a:cxn>
                <a:cxn ang="0">
                  <a:pos x="10" y="69"/>
                </a:cxn>
                <a:cxn ang="0">
                  <a:pos x="0" y="84"/>
                </a:cxn>
                <a:cxn ang="0">
                  <a:pos x="50" y="163"/>
                </a:cxn>
                <a:cxn ang="0">
                  <a:pos x="64" y="170"/>
                </a:cxn>
                <a:cxn ang="0">
                  <a:pos x="79" y="174"/>
                </a:cxn>
                <a:cxn ang="0">
                  <a:pos x="95" y="176"/>
                </a:cxn>
                <a:cxn ang="0">
                  <a:pos x="111" y="176"/>
                </a:cxn>
                <a:cxn ang="0">
                  <a:pos x="126" y="174"/>
                </a:cxn>
                <a:cxn ang="0">
                  <a:pos x="134" y="161"/>
                </a:cxn>
                <a:cxn ang="0">
                  <a:pos x="120" y="165"/>
                </a:cxn>
                <a:cxn ang="0">
                  <a:pos x="103" y="166"/>
                </a:cxn>
                <a:cxn ang="0">
                  <a:pos x="84" y="164"/>
                </a:cxn>
                <a:cxn ang="0">
                  <a:pos x="66" y="158"/>
                </a:cxn>
                <a:cxn ang="0">
                  <a:pos x="151" y="165"/>
                </a:cxn>
                <a:cxn ang="0">
                  <a:pos x="169" y="153"/>
                </a:cxn>
                <a:cxn ang="0">
                  <a:pos x="184" y="137"/>
                </a:cxn>
                <a:cxn ang="0">
                  <a:pos x="178" y="128"/>
                </a:cxn>
                <a:cxn ang="0">
                  <a:pos x="161" y="145"/>
                </a:cxn>
                <a:cxn ang="0">
                  <a:pos x="151" y="165"/>
                </a:cxn>
                <a:cxn ang="0">
                  <a:pos x="202" y="102"/>
                </a:cxn>
                <a:cxn ang="0">
                  <a:pos x="205" y="85"/>
                </a:cxn>
                <a:cxn ang="0">
                  <a:pos x="195" y="77"/>
                </a:cxn>
                <a:cxn ang="0">
                  <a:pos x="193" y="94"/>
                </a:cxn>
                <a:cxn ang="0">
                  <a:pos x="188" y="110"/>
                </a:cxn>
              </a:cxnLst>
              <a:rect l="0" t="0" r="r" b="b"/>
              <a:pathLst>
                <a:path w="206" h="176">
                  <a:moveTo>
                    <a:pt x="205" y="59"/>
                  </a:moveTo>
                  <a:lnTo>
                    <a:pt x="204" y="51"/>
                  </a:lnTo>
                  <a:lnTo>
                    <a:pt x="202" y="43"/>
                  </a:lnTo>
                  <a:lnTo>
                    <a:pt x="198" y="36"/>
                  </a:lnTo>
                  <a:lnTo>
                    <a:pt x="195" y="28"/>
                  </a:lnTo>
                  <a:lnTo>
                    <a:pt x="192" y="21"/>
                  </a:lnTo>
                  <a:lnTo>
                    <a:pt x="187" y="14"/>
                  </a:lnTo>
                  <a:lnTo>
                    <a:pt x="181" y="7"/>
                  </a:lnTo>
                  <a:lnTo>
                    <a:pt x="177" y="2"/>
                  </a:lnTo>
                  <a:lnTo>
                    <a:pt x="168" y="1"/>
                  </a:lnTo>
                  <a:lnTo>
                    <a:pt x="159" y="0"/>
                  </a:lnTo>
                  <a:lnTo>
                    <a:pt x="166" y="5"/>
                  </a:lnTo>
                  <a:lnTo>
                    <a:pt x="171" y="12"/>
                  </a:lnTo>
                  <a:lnTo>
                    <a:pt x="177" y="19"/>
                  </a:lnTo>
                  <a:lnTo>
                    <a:pt x="183" y="27"/>
                  </a:lnTo>
                  <a:lnTo>
                    <a:pt x="186" y="33"/>
                  </a:lnTo>
                  <a:lnTo>
                    <a:pt x="189" y="42"/>
                  </a:lnTo>
                  <a:lnTo>
                    <a:pt x="193" y="50"/>
                  </a:lnTo>
                  <a:lnTo>
                    <a:pt x="194" y="59"/>
                  </a:lnTo>
                  <a:lnTo>
                    <a:pt x="205" y="59"/>
                  </a:lnTo>
                  <a:close/>
                  <a:moveTo>
                    <a:pt x="0" y="84"/>
                  </a:moveTo>
                  <a:lnTo>
                    <a:pt x="3" y="99"/>
                  </a:lnTo>
                  <a:lnTo>
                    <a:pt x="7" y="113"/>
                  </a:lnTo>
                  <a:lnTo>
                    <a:pt x="14" y="126"/>
                  </a:lnTo>
                  <a:lnTo>
                    <a:pt x="23" y="138"/>
                  </a:lnTo>
                  <a:lnTo>
                    <a:pt x="30" y="130"/>
                  </a:lnTo>
                  <a:lnTo>
                    <a:pt x="26" y="124"/>
                  </a:lnTo>
                  <a:lnTo>
                    <a:pt x="22" y="118"/>
                  </a:lnTo>
                  <a:lnTo>
                    <a:pt x="18" y="111"/>
                  </a:lnTo>
                  <a:lnTo>
                    <a:pt x="16" y="104"/>
                  </a:lnTo>
                  <a:lnTo>
                    <a:pt x="14" y="96"/>
                  </a:lnTo>
                  <a:lnTo>
                    <a:pt x="12" y="9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5" y="76"/>
                  </a:lnTo>
                  <a:lnTo>
                    <a:pt x="0" y="84"/>
                  </a:lnTo>
                  <a:close/>
                  <a:moveTo>
                    <a:pt x="43" y="158"/>
                  </a:moveTo>
                  <a:lnTo>
                    <a:pt x="50" y="163"/>
                  </a:lnTo>
                  <a:lnTo>
                    <a:pt x="57" y="166"/>
                  </a:lnTo>
                  <a:lnTo>
                    <a:pt x="64" y="170"/>
                  </a:lnTo>
                  <a:lnTo>
                    <a:pt x="71" y="172"/>
                  </a:lnTo>
                  <a:lnTo>
                    <a:pt x="79" y="174"/>
                  </a:lnTo>
                  <a:lnTo>
                    <a:pt x="87" y="175"/>
                  </a:lnTo>
                  <a:lnTo>
                    <a:pt x="95" y="176"/>
                  </a:lnTo>
                  <a:lnTo>
                    <a:pt x="103" y="176"/>
                  </a:lnTo>
                  <a:lnTo>
                    <a:pt x="111" y="176"/>
                  </a:lnTo>
                  <a:lnTo>
                    <a:pt x="118" y="175"/>
                  </a:lnTo>
                  <a:lnTo>
                    <a:pt x="126" y="174"/>
                  </a:lnTo>
                  <a:lnTo>
                    <a:pt x="134" y="172"/>
                  </a:lnTo>
                  <a:lnTo>
                    <a:pt x="134" y="161"/>
                  </a:lnTo>
                  <a:lnTo>
                    <a:pt x="126" y="163"/>
                  </a:lnTo>
                  <a:lnTo>
                    <a:pt x="120" y="165"/>
                  </a:lnTo>
                  <a:lnTo>
                    <a:pt x="111" y="166"/>
                  </a:lnTo>
                  <a:lnTo>
                    <a:pt x="103" y="166"/>
                  </a:lnTo>
                  <a:lnTo>
                    <a:pt x="93" y="165"/>
                  </a:lnTo>
                  <a:lnTo>
                    <a:pt x="84" y="164"/>
                  </a:lnTo>
                  <a:lnTo>
                    <a:pt x="75" y="162"/>
                  </a:lnTo>
                  <a:lnTo>
                    <a:pt x="66" y="158"/>
                  </a:lnTo>
                  <a:lnTo>
                    <a:pt x="43" y="158"/>
                  </a:lnTo>
                  <a:close/>
                  <a:moveTo>
                    <a:pt x="151" y="165"/>
                  </a:moveTo>
                  <a:lnTo>
                    <a:pt x="160" y="159"/>
                  </a:lnTo>
                  <a:lnTo>
                    <a:pt x="169" y="153"/>
                  </a:lnTo>
                  <a:lnTo>
                    <a:pt x="177" y="146"/>
                  </a:lnTo>
                  <a:lnTo>
                    <a:pt x="184" y="137"/>
                  </a:lnTo>
                  <a:lnTo>
                    <a:pt x="184" y="118"/>
                  </a:lnTo>
                  <a:lnTo>
                    <a:pt x="178" y="128"/>
                  </a:lnTo>
                  <a:lnTo>
                    <a:pt x="170" y="137"/>
                  </a:lnTo>
                  <a:lnTo>
                    <a:pt x="161" y="145"/>
                  </a:lnTo>
                  <a:lnTo>
                    <a:pt x="151" y="153"/>
                  </a:lnTo>
                  <a:lnTo>
                    <a:pt x="151" y="165"/>
                  </a:lnTo>
                  <a:close/>
                  <a:moveTo>
                    <a:pt x="199" y="110"/>
                  </a:moveTo>
                  <a:lnTo>
                    <a:pt x="202" y="102"/>
                  </a:lnTo>
                  <a:lnTo>
                    <a:pt x="204" y="94"/>
                  </a:lnTo>
                  <a:lnTo>
                    <a:pt x="205" y="85"/>
                  </a:lnTo>
                  <a:lnTo>
                    <a:pt x="206" y="77"/>
                  </a:lnTo>
                  <a:lnTo>
                    <a:pt x="195" y="77"/>
                  </a:lnTo>
                  <a:lnTo>
                    <a:pt x="195" y="85"/>
                  </a:lnTo>
                  <a:lnTo>
                    <a:pt x="193" y="94"/>
                  </a:lnTo>
                  <a:lnTo>
                    <a:pt x="190" y="102"/>
                  </a:lnTo>
                  <a:lnTo>
                    <a:pt x="188" y="110"/>
                  </a:lnTo>
                  <a:lnTo>
                    <a:pt x="199" y="110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7" name="Freeform 259"/>
            <p:cNvSpPr>
              <a:spLocks noEditPoints="1"/>
            </p:cNvSpPr>
            <p:nvPr/>
          </p:nvSpPr>
          <p:spPr bwMode="auto">
            <a:xfrm>
              <a:off x="1284345" y="3341980"/>
              <a:ext cx="77791" cy="68269"/>
            </a:xfrm>
            <a:custGeom>
              <a:avLst/>
              <a:gdLst/>
              <a:ahLst/>
              <a:cxnLst>
                <a:cxn ang="0">
                  <a:pos x="193" y="51"/>
                </a:cxn>
                <a:cxn ang="0">
                  <a:pos x="188" y="34"/>
                </a:cxn>
                <a:cxn ang="0">
                  <a:pos x="180" y="20"/>
                </a:cxn>
                <a:cxn ang="0">
                  <a:pos x="169" y="6"/>
                </a:cxn>
                <a:cxn ang="0">
                  <a:pos x="156" y="0"/>
                </a:cxn>
                <a:cxn ang="0">
                  <a:pos x="144" y="0"/>
                </a:cxn>
                <a:cxn ang="0">
                  <a:pos x="158" y="11"/>
                </a:cxn>
                <a:cxn ang="0">
                  <a:pos x="170" y="25"/>
                </a:cxn>
                <a:cxn ang="0">
                  <a:pos x="179" y="41"/>
                </a:cxn>
                <a:cxn ang="0">
                  <a:pos x="183" y="59"/>
                </a:cxn>
                <a:cxn ang="0">
                  <a:pos x="0" y="76"/>
                </a:cxn>
                <a:cxn ang="0">
                  <a:pos x="2" y="93"/>
                </a:cxn>
                <a:cxn ang="0">
                  <a:pos x="7" y="108"/>
                </a:cxn>
                <a:cxn ang="0">
                  <a:pos x="12" y="121"/>
                </a:cxn>
                <a:cxn ang="0">
                  <a:pos x="21" y="135"/>
                </a:cxn>
                <a:cxn ang="0">
                  <a:pos x="21" y="114"/>
                </a:cxn>
                <a:cxn ang="0">
                  <a:pos x="13" y="95"/>
                </a:cxn>
                <a:cxn ang="0">
                  <a:pos x="11" y="81"/>
                </a:cxn>
                <a:cxn ang="0">
                  <a:pos x="11" y="68"/>
                </a:cxn>
                <a:cxn ang="0">
                  <a:pos x="5" y="69"/>
                </a:cxn>
                <a:cxn ang="0">
                  <a:pos x="48" y="158"/>
                </a:cxn>
                <a:cxn ang="0">
                  <a:pos x="72" y="168"/>
                </a:cxn>
                <a:cxn ang="0">
                  <a:pos x="98" y="172"/>
                </a:cxn>
                <a:cxn ang="0">
                  <a:pos x="113" y="170"/>
                </a:cxn>
                <a:cxn ang="0">
                  <a:pos x="129" y="166"/>
                </a:cxn>
                <a:cxn ang="0">
                  <a:pos x="121" y="157"/>
                </a:cxn>
                <a:cxn ang="0">
                  <a:pos x="106" y="161"/>
                </a:cxn>
                <a:cxn ang="0">
                  <a:pos x="88" y="159"/>
                </a:cxn>
                <a:cxn ang="0">
                  <a:pos x="48" y="158"/>
                </a:cxn>
                <a:cxn ang="0">
                  <a:pos x="156" y="153"/>
                </a:cxn>
                <a:cxn ang="0">
                  <a:pos x="172" y="137"/>
                </a:cxn>
                <a:cxn ang="0">
                  <a:pos x="179" y="110"/>
                </a:cxn>
                <a:cxn ang="0">
                  <a:pos x="191" y="102"/>
                </a:cxn>
                <a:cxn ang="0">
                  <a:pos x="194" y="85"/>
                </a:cxn>
                <a:cxn ang="0">
                  <a:pos x="184" y="77"/>
                </a:cxn>
                <a:cxn ang="0">
                  <a:pos x="181" y="97"/>
                </a:cxn>
                <a:cxn ang="0">
                  <a:pos x="173" y="117"/>
                </a:cxn>
                <a:cxn ang="0">
                  <a:pos x="162" y="132"/>
                </a:cxn>
                <a:cxn ang="0">
                  <a:pos x="146" y="146"/>
                </a:cxn>
              </a:cxnLst>
              <a:rect l="0" t="0" r="r" b="b"/>
              <a:pathLst>
                <a:path w="196" h="172">
                  <a:moveTo>
                    <a:pt x="194" y="59"/>
                  </a:moveTo>
                  <a:lnTo>
                    <a:pt x="193" y="51"/>
                  </a:lnTo>
                  <a:lnTo>
                    <a:pt x="191" y="42"/>
                  </a:lnTo>
                  <a:lnTo>
                    <a:pt x="188" y="34"/>
                  </a:lnTo>
                  <a:lnTo>
                    <a:pt x="183" y="27"/>
                  </a:lnTo>
                  <a:lnTo>
                    <a:pt x="180" y="20"/>
                  </a:lnTo>
                  <a:lnTo>
                    <a:pt x="174" y="13"/>
                  </a:lnTo>
                  <a:lnTo>
                    <a:pt x="169" y="6"/>
                  </a:lnTo>
                  <a:lnTo>
                    <a:pt x="163" y="1"/>
                  </a:lnTo>
                  <a:lnTo>
                    <a:pt x="156" y="0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52" y="5"/>
                  </a:lnTo>
                  <a:lnTo>
                    <a:pt x="158" y="11"/>
                  </a:lnTo>
                  <a:lnTo>
                    <a:pt x="165" y="18"/>
                  </a:lnTo>
                  <a:lnTo>
                    <a:pt x="170" y="25"/>
                  </a:lnTo>
                  <a:lnTo>
                    <a:pt x="175" y="33"/>
                  </a:lnTo>
                  <a:lnTo>
                    <a:pt x="179" y="41"/>
                  </a:lnTo>
                  <a:lnTo>
                    <a:pt x="182" y="50"/>
                  </a:lnTo>
                  <a:lnTo>
                    <a:pt x="183" y="59"/>
                  </a:lnTo>
                  <a:lnTo>
                    <a:pt x="194" y="59"/>
                  </a:lnTo>
                  <a:close/>
                  <a:moveTo>
                    <a:pt x="0" y="76"/>
                  </a:moveTo>
                  <a:lnTo>
                    <a:pt x="1" y="85"/>
                  </a:lnTo>
                  <a:lnTo>
                    <a:pt x="2" y="93"/>
                  </a:lnTo>
                  <a:lnTo>
                    <a:pt x="4" y="100"/>
                  </a:lnTo>
                  <a:lnTo>
                    <a:pt x="7" y="108"/>
                  </a:lnTo>
                  <a:lnTo>
                    <a:pt x="9" y="114"/>
                  </a:lnTo>
                  <a:lnTo>
                    <a:pt x="12" y="121"/>
                  </a:lnTo>
                  <a:lnTo>
                    <a:pt x="17" y="128"/>
                  </a:lnTo>
                  <a:lnTo>
                    <a:pt x="21" y="135"/>
                  </a:lnTo>
                  <a:lnTo>
                    <a:pt x="29" y="127"/>
                  </a:lnTo>
                  <a:lnTo>
                    <a:pt x="21" y="114"/>
                  </a:lnTo>
                  <a:lnTo>
                    <a:pt x="16" y="102"/>
                  </a:lnTo>
                  <a:lnTo>
                    <a:pt x="13" y="95"/>
                  </a:lnTo>
                  <a:lnTo>
                    <a:pt x="12" y="88"/>
                  </a:lnTo>
                  <a:lnTo>
                    <a:pt x="11" y="81"/>
                  </a:lnTo>
                  <a:lnTo>
                    <a:pt x="11" y="74"/>
                  </a:lnTo>
                  <a:lnTo>
                    <a:pt x="11" y="68"/>
                  </a:lnTo>
                  <a:lnTo>
                    <a:pt x="12" y="63"/>
                  </a:lnTo>
                  <a:lnTo>
                    <a:pt x="5" y="69"/>
                  </a:lnTo>
                  <a:lnTo>
                    <a:pt x="0" y="76"/>
                  </a:lnTo>
                  <a:close/>
                  <a:moveTo>
                    <a:pt x="48" y="158"/>
                  </a:moveTo>
                  <a:lnTo>
                    <a:pt x="59" y="164"/>
                  </a:lnTo>
                  <a:lnTo>
                    <a:pt x="72" y="168"/>
                  </a:lnTo>
                  <a:lnTo>
                    <a:pt x="84" y="171"/>
                  </a:lnTo>
                  <a:lnTo>
                    <a:pt x="98" y="172"/>
                  </a:lnTo>
                  <a:lnTo>
                    <a:pt x="106" y="171"/>
                  </a:lnTo>
                  <a:lnTo>
                    <a:pt x="113" y="170"/>
                  </a:lnTo>
                  <a:lnTo>
                    <a:pt x="121" y="168"/>
                  </a:lnTo>
                  <a:lnTo>
                    <a:pt x="129" y="166"/>
                  </a:lnTo>
                  <a:lnTo>
                    <a:pt x="129" y="155"/>
                  </a:lnTo>
                  <a:lnTo>
                    <a:pt x="121" y="157"/>
                  </a:lnTo>
                  <a:lnTo>
                    <a:pt x="115" y="159"/>
                  </a:lnTo>
                  <a:lnTo>
                    <a:pt x="106" y="161"/>
                  </a:lnTo>
                  <a:lnTo>
                    <a:pt x="98" y="161"/>
                  </a:lnTo>
                  <a:lnTo>
                    <a:pt x="88" y="159"/>
                  </a:lnTo>
                  <a:lnTo>
                    <a:pt x="77" y="158"/>
                  </a:lnTo>
                  <a:lnTo>
                    <a:pt x="48" y="158"/>
                  </a:lnTo>
                  <a:close/>
                  <a:moveTo>
                    <a:pt x="146" y="158"/>
                  </a:moveTo>
                  <a:lnTo>
                    <a:pt x="156" y="153"/>
                  </a:lnTo>
                  <a:lnTo>
                    <a:pt x="164" y="145"/>
                  </a:lnTo>
                  <a:lnTo>
                    <a:pt x="172" y="137"/>
                  </a:lnTo>
                  <a:lnTo>
                    <a:pt x="179" y="128"/>
                  </a:lnTo>
                  <a:lnTo>
                    <a:pt x="179" y="110"/>
                  </a:lnTo>
                  <a:lnTo>
                    <a:pt x="189" y="110"/>
                  </a:lnTo>
                  <a:lnTo>
                    <a:pt x="191" y="102"/>
                  </a:lnTo>
                  <a:lnTo>
                    <a:pt x="193" y="94"/>
                  </a:lnTo>
                  <a:lnTo>
                    <a:pt x="194" y="85"/>
                  </a:lnTo>
                  <a:lnTo>
                    <a:pt x="196" y="77"/>
                  </a:lnTo>
                  <a:lnTo>
                    <a:pt x="184" y="77"/>
                  </a:lnTo>
                  <a:lnTo>
                    <a:pt x="183" y="87"/>
                  </a:lnTo>
                  <a:lnTo>
                    <a:pt x="181" y="97"/>
                  </a:lnTo>
                  <a:lnTo>
                    <a:pt x="178" y="108"/>
                  </a:lnTo>
                  <a:lnTo>
                    <a:pt x="173" y="117"/>
                  </a:lnTo>
                  <a:lnTo>
                    <a:pt x="167" y="124"/>
                  </a:lnTo>
                  <a:lnTo>
                    <a:pt x="162" y="132"/>
                  </a:lnTo>
                  <a:lnTo>
                    <a:pt x="154" y="140"/>
                  </a:lnTo>
                  <a:lnTo>
                    <a:pt x="146" y="146"/>
                  </a:lnTo>
                  <a:lnTo>
                    <a:pt x="146" y="158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8" name="Freeform 260"/>
            <p:cNvSpPr>
              <a:spLocks noEditPoints="1"/>
            </p:cNvSpPr>
            <p:nvPr/>
          </p:nvSpPr>
          <p:spPr bwMode="auto">
            <a:xfrm>
              <a:off x="1287520" y="3341980"/>
              <a:ext cx="73028" cy="65093"/>
            </a:xfrm>
            <a:custGeom>
              <a:avLst/>
              <a:gdLst/>
              <a:ahLst/>
              <a:cxnLst>
                <a:cxn ang="0">
                  <a:pos x="183" y="50"/>
                </a:cxn>
                <a:cxn ang="0">
                  <a:pos x="176" y="33"/>
                </a:cxn>
                <a:cxn ang="0">
                  <a:pos x="167" y="19"/>
                </a:cxn>
                <a:cxn ang="0">
                  <a:pos x="156" y="5"/>
                </a:cxn>
                <a:cxn ang="0">
                  <a:pos x="144" y="0"/>
                </a:cxn>
                <a:cxn ang="0">
                  <a:pos x="129" y="1"/>
                </a:cxn>
                <a:cxn ang="0">
                  <a:pos x="144" y="11"/>
                </a:cxn>
                <a:cxn ang="0">
                  <a:pos x="158" y="24"/>
                </a:cxn>
                <a:cxn ang="0">
                  <a:pos x="168" y="41"/>
                </a:cxn>
                <a:cxn ang="0">
                  <a:pos x="174" y="59"/>
                </a:cxn>
                <a:cxn ang="0">
                  <a:pos x="0" y="69"/>
                </a:cxn>
                <a:cxn ang="0">
                  <a:pos x="0" y="74"/>
                </a:cxn>
                <a:cxn ang="0">
                  <a:pos x="2" y="90"/>
                </a:cxn>
                <a:cxn ang="0">
                  <a:pos x="6" y="104"/>
                </a:cxn>
                <a:cxn ang="0">
                  <a:pos x="12" y="118"/>
                </a:cxn>
                <a:cxn ang="0">
                  <a:pos x="20" y="130"/>
                </a:cxn>
                <a:cxn ang="0">
                  <a:pos x="21" y="112"/>
                </a:cxn>
                <a:cxn ang="0">
                  <a:pos x="13" y="87"/>
                </a:cxn>
                <a:cxn ang="0">
                  <a:pos x="12" y="64"/>
                </a:cxn>
                <a:cxn ang="0">
                  <a:pos x="7" y="61"/>
                </a:cxn>
                <a:cxn ang="0">
                  <a:pos x="56" y="158"/>
                </a:cxn>
                <a:cxn ang="0">
                  <a:pos x="74" y="164"/>
                </a:cxn>
                <a:cxn ang="0">
                  <a:pos x="93" y="166"/>
                </a:cxn>
                <a:cxn ang="0">
                  <a:pos x="110" y="165"/>
                </a:cxn>
                <a:cxn ang="0">
                  <a:pos x="124" y="161"/>
                </a:cxn>
                <a:cxn ang="0">
                  <a:pos x="116" y="151"/>
                </a:cxn>
                <a:cxn ang="0">
                  <a:pos x="102" y="155"/>
                </a:cxn>
                <a:cxn ang="0">
                  <a:pos x="92" y="155"/>
                </a:cxn>
                <a:cxn ang="0">
                  <a:pos x="56" y="158"/>
                </a:cxn>
                <a:cxn ang="0">
                  <a:pos x="151" y="145"/>
                </a:cxn>
                <a:cxn ang="0">
                  <a:pos x="168" y="128"/>
                </a:cxn>
                <a:cxn ang="0">
                  <a:pos x="174" y="110"/>
                </a:cxn>
                <a:cxn ang="0">
                  <a:pos x="180" y="102"/>
                </a:cxn>
                <a:cxn ang="0">
                  <a:pos x="185" y="85"/>
                </a:cxn>
                <a:cxn ang="0">
                  <a:pos x="175" y="77"/>
                </a:cxn>
                <a:cxn ang="0">
                  <a:pos x="171" y="95"/>
                </a:cxn>
                <a:cxn ang="0">
                  <a:pos x="165" y="112"/>
                </a:cxn>
                <a:cxn ang="0">
                  <a:pos x="155" y="127"/>
                </a:cxn>
                <a:cxn ang="0">
                  <a:pos x="141" y="139"/>
                </a:cxn>
                <a:cxn ang="0">
                  <a:pos x="44" y="139"/>
                </a:cxn>
                <a:cxn ang="0">
                  <a:pos x="47" y="141"/>
                </a:cxn>
                <a:cxn ang="0">
                  <a:pos x="44" y="139"/>
                </a:cxn>
              </a:cxnLst>
              <a:rect l="0" t="0" r="r" b="b"/>
              <a:pathLst>
                <a:path w="185" h="166">
                  <a:moveTo>
                    <a:pt x="184" y="59"/>
                  </a:moveTo>
                  <a:lnTo>
                    <a:pt x="183" y="50"/>
                  </a:lnTo>
                  <a:lnTo>
                    <a:pt x="179" y="42"/>
                  </a:lnTo>
                  <a:lnTo>
                    <a:pt x="176" y="33"/>
                  </a:lnTo>
                  <a:lnTo>
                    <a:pt x="173" y="27"/>
                  </a:lnTo>
                  <a:lnTo>
                    <a:pt x="167" y="19"/>
                  </a:lnTo>
                  <a:lnTo>
                    <a:pt x="161" y="12"/>
                  </a:lnTo>
                  <a:lnTo>
                    <a:pt x="156" y="5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37" y="0"/>
                  </a:lnTo>
                  <a:lnTo>
                    <a:pt x="129" y="1"/>
                  </a:lnTo>
                  <a:lnTo>
                    <a:pt x="138" y="5"/>
                  </a:lnTo>
                  <a:lnTo>
                    <a:pt x="144" y="11"/>
                  </a:lnTo>
                  <a:lnTo>
                    <a:pt x="152" y="18"/>
                  </a:lnTo>
                  <a:lnTo>
                    <a:pt x="158" y="24"/>
                  </a:lnTo>
                  <a:lnTo>
                    <a:pt x="164" y="32"/>
                  </a:lnTo>
                  <a:lnTo>
                    <a:pt x="168" y="41"/>
                  </a:lnTo>
                  <a:lnTo>
                    <a:pt x="171" y="50"/>
                  </a:lnTo>
                  <a:lnTo>
                    <a:pt x="174" y="59"/>
                  </a:lnTo>
                  <a:lnTo>
                    <a:pt x="184" y="59"/>
                  </a:lnTo>
                  <a:close/>
                  <a:moveTo>
                    <a:pt x="0" y="69"/>
                  </a:moveTo>
                  <a:lnTo>
                    <a:pt x="0" y="72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4" y="96"/>
                  </a:lnTo>
                  <a:lnTo>
                    <a:pt x="6" y="104"/>
                  </a:lnTo>
                  <a:lnTo>
                    <a:pt x="8" y="111"/>
                  </a:lnTo>
                  <a:lnTo>
                    <a:pt x="12" y="118"/>
                  </a:lnTo>
                  <a:lnTo>
                    <a:pt x="16" y="124"/>
                  </a:lnTo>
                  <a:lnTo>
                    <a:pt x="20" y="130"/>
                  </a:lnTo>
                  <a:lnTo>
                    <a:pt x="27" y="122"/>
                  </a:lnTo>
                  <a:lnTo>
                    <a:pt x="21" y="112"/>
                  </a:lnTo>
                  <a:lnTo>
                    <a:pt x="16" y="100"/>
                  </a:lnTo>
                  <a:lnTo>
                    <a:pt x="13" y="87"/>
                  </a:lnTo>
                  <a:lnTo>
                    <a:pt x="12" y="74"/>
                  </a:lnTo>
                  <a:lnTo>
                    <a:pt x="12" y="64"/>
                  </a:lnTo>
                  <a:lnTo>
                    <a:pt x="14" y="55"/>
                  </a:lnTo>
                  <a:lnTo>
                    <a:pt x="7" y="61"/>
                  </a:lnTo>
                  <a:lnTo>
                    <a:pt x="0" y="69"/>
                  </a:lnTo>
                  <a:close/>
                  <a:moveTo>
                    <a:pt x="56" y="158"/>
                  </a:moveTo>
                  <a:lnTo>
                    <a:pt x="65" y="162"/>
                  </a:lnTo>
                  <a:lnTo>
                    <a:pt x="74" y="164"/>
                  </a:lnTo>
                  <a:lnTo>
                    <a:pt x="83" y="165"/>
                  </a:lnTo>
                  <a:lnTo>
                    <a:pt x="93" y="166"/>
                  </a:lnTo>
                  <a:lnTo>
                    <a:pt x="101" y="166"/>
                  </a:lnTo>
                  <a:lnTo>
                    <a:pt x="110" y="165"/>
                  </a:lnTo>
                  <a:lnTo>
                    <a:pt x="116" y="163"/>
                  </a:lnTo>
                  <a:lnTo>
                    <a:pt x="124" y="161"/>
                  </a:lnTo>
                  <a:lnTo>
                    <a:pt x="124" y="149"/>
                  </a:lnTo>
                  <a:lnTo>
                    <a:pt x="116" y="151"/>
                  </a:lnTo>
                  <a:lnTo>
                    <a:pt x="110" y="154"/>
                  </a:lnTo>
                  <a:lnTo>
                    <a:pt x="102" y="155"/>
                  </a:lnTo>
                  <a:lnTo>
                    <a:pt x="93" y="155"/>
                  </a:lnTo>
                  <a:lnTo>
                    <a:pt x="92" y="155"/>
                  </a:lnTo>
                  <a:lnTo>
                    <a:pt x="92" y="158"/>
                  </a:lnTo>
                  <a:lnTo>
                    <a:pt x="56" y="158"/>
                  </a:lnTo>
                  <a:close/>
                  <a:moveTo>
                    <a:pt x="141" y="153"/>
                  </a:moveTo>
                  <a:lnTo>
                    <a:pt x="151" y="145"/>
                  </a:lnTo>
                  <a:lnTo>
                    <a:pt x="160" y="137"/>
                  </a:lnTo>
                  <a:lnTo>
                    <a:pt x="168" y="128"/>
                  </a:lnTo>
                  <a:lnTo>
                    <a:pt x="174" y="118"/>
                  </a:lnTo>
                  <a:lnTo>
                    <a:pt x="174" y="110"/>
                  </a:lnTo>
                  <a:lnTo>
                    <a:pt x="178" y="110"/>
                  </a:lnTo>
                  <a:lnTo>
                    <a:pt x="180" y="102"/>
                  </a:lnTo>
                  <a:lnTo>
                    <a:pt x="183" y="94"/>
                  </a:lnTo>
                  <a:lnTo>
                    <a:pt x="185" y="85"/>
                  </a:lnTo>
                  <a:lnTo>
                    <a:pt x="185" y="77"/>
                  </a:lnTo>
                  <a:lnTo>
                    <a:pt x="175" y="77"/>
                  </a:lnTo>
                  <a:lnTo>
                    <a:pt x="174" y="86"/>
                  </a:lnTo>
                  <a:lnTo>
                    <a:pt x="171" y="95"/>
                  </a:lnTo>
                  <a:lnTo>
                    <a:pt x="168" y="104"/>
                  </a:lnTo>
                  <a:lnTo>
                    <a:pt x="165" y="112"/>
                  </a:lnTo>
                  <a:lnTo>
                    <a:pt x="160" y="120"/>
                  </a:lnTo>
                  <a:lnTo>
                    <a:pt x="155" y="127"/>
                  </a:lnTo>
                  <a:lnTo>
                    <a:pt x="148" y="133"/>
                  </a:lnTo>
                  <a:lnTo>
                    <a:pt x="141" y="139"/>
                  </a:lnTo>
                  <a:lnTo>
                    <a:pt x="141" y="153"/>
                  </a:lnTo>
                  <a:close/>
                  <a:moveTo>
                    <a:pt x="44" y="139"/>
                  </a:moveTo>
                  <a:lnTo>
                    <a:pt x="42" y="141"/>
                  </a:lnTo>
                  <a:lnTo>
                    <a:pt x="47" y="141"/>
                  </a:lnTo>
                  <a:lnTo>
                    <a:pt x="45" y="140"/>
                  </a:lnTo>
                  <a:lnTo>
                    <a:pt x="44" y="139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9" name="Freeform 261"/>
            <p:cNvSpPr>
              <a:spLocks noEditPoints="1"/>
            </p:cNvSpPr>
            <p:nvPr/>
          </p:nvSpPr>
          <p:spPr bwMode="auto">
            <a:xfrm>
              <a:off x="1289107" y="3341980"/>
              <a:ext cx="69853" cy="63506"/>
            </a:xfrm>
            <a:custGeom>
              <a:avLst/>
              <a:gdLst/>
              <a:ahLst/>
              <a:cxnLst>
                <a:cxn ang="0">
                  <a:pos x="171" y="50"/>
                </a:cxn>
                <a:cxn ang="0">
                  <a:pos x="164" y="33"/>
                </a:cxn>
                <a:cxn ang="0">
                  <a:pos x="154" y="18"/>
                </a:cxn>
                <a:cxn ang="0">
                  <a:pos x="141" y="5"/>
                </a:cxn>
                <a:cxn ang="0">
                  <a:pos x="123" y="1"/>
                </a:cxn>
                <a:cxn ang="0">
                  <a:pos x="122" y="6"/>
                </a:cxn>
                <a:cxn ang="0">
                  <a:pos x="137" y="16"/>
                </a:cxn>
                <a:cxn ang="0">
                  <a:pos x="151" y="32"/>
                </a:cxn>
                <a:cxn ang="0">
                  <a:pos x="159" y="50"/>
                </a:cxn>
                <a:cxn ang="0">
                  <a:pos x="172" y="59"/>
                </a:cxn>
                <a:cxn ang="0">
                  <a:pos x="0" y="68"/>
                </a:cxn>
                <a:cxn ang="0">
                  <a:pos x="0" y="81"/>
                </a:cxn>
                <a:cxn ang="0">
                  <a:pos x="2" y="95"/>
                </a:cxn>
                <a:cxn ang="0">
                  <a:pos x="10" y="114"/>
                </a:cxn>
                <a:cxn ang="0">
                  <a:pos x="26" y="119"/>
                </a:cxn>
                <a:cxn ang="0">
                  <a:pos x="15" y="97"/>
                </a:cxn>
                <a:cxn ang="0">
                  <a:pos x="11" y="74"/>
                </a:cxn>
                <a:cxn ang="0">
                  <a:pos x="12" y="60"/>
                </a:cxn>
                <a:cxn ang="0">
                  <a:pos x="16" y="47"/>
                </a:cxn>
                <a:cxn ang="0">
                  <a:pos x="1" y="63"/>
                </a:cxn>
                <a:cxn ang="0">
                  <a:pos x="77" y="159"/>
                </a:cxn>
                <a:cxn ang="0">
                  <a:pos x="95" y="161"/>
                </a:cxn>
                <a:cxn ang="0">
                  <a:pos x="110" y="157"/>
                </a:cxn>
                <a:cxn ang="0">
                  <a:pos x="118" y="142"/>
                </a:cxn>
                <a:cxn ang="0">
                  <a:pos x="104" y="148"/>
                </a:cxn>
                <a:cxn ang="0">
                  <a:pos x="87" y="149"/>
                </a:cxn>
                <a:cxn ang="0">
                  <a:pos x="86" y="158"/>
                </a:cxn>
                <a:cxn ang="0">
                  <a:pos x="135" y="146"/>
                </a:cxn>
                <a:cxn ang="0">
                  <a:pos x="151" y="132"/>
                </a:cxn>
                <a:cxn ang="0">
                  <a:pos x="162" y="117"/>
                </a:cxn>
                <a:cxn ang="0">
                  <a:pos x="170" y="97"/>
                </a:cxn>
                <a:cxn ang="0">
                  <a:pos x="173" y="77"/>
                </a:cxn>
                <a:cxn ang="0">
                  <a:pos x="162" y="85"/>
                </a:cxn>
                <a:cxn ang="0">
                  <a:pos x="158" y="101"/>
                </a:cxn>
                <a:cxn ang="0">
                  <a:pos x="151" y="114"/>
                </a:cxn>
                <a:cxn ang="0">
                  <a:pos x="141" y="127"/>
                </a:cxn>
                <a:cxn ang="0">
                  <a:pos x="135" y="146"/>
                </a:cxn>
                <a:cxn ang="0">
                  <a:pos x="36" y="141"/>
                </a:cxn>
                <a:cxn ang="0">
                  <a:pos x="46" y="138"/>
                </a:cxn>
              </a:cxnLst>
              <a:rect l="0" t="0" r="r" b="b"/>
              <a:pathLst>
                <a:path w="173" h="161">
                  <a:moveTo>
                    <a:pt x="172" y="59"/>
                  </a:moveTo>
                  <a:lnTo>
                    <a:pt x="171" y="50"/>
                  </a:lnTo>
                  <a:lnTo>
                    <a:pt x="168" y="41"/>
                  </a:lnTo>
                  <a:lnTo>
                    <a:pt x="164" y="33"/>
                  </a:lnTo>
                  <a:lnTo>
                    <a:pt x="159" y="25"/>
                  </a:lnTo>
                  <a:lnTo>
                    <a:pt x="154" y="18"/>
                  </a:lnTo>
                  <a:lnTo>
                    <a:pt x="147" y="11"/>
                  </a:lnTo>
                  <a:lnTo>
                    <a:pt x="141" y="5"/>
                  </a:lnTo>
                  <a:lnTo>
                    <a:pt x="133" y="0"/>
                  </a:lnTo>
                  <a:lnTo>
                    <a:pt x="123" y="1"/>
                  </a:lnTo>
                  <a:lnTo>
                    <a:pt x="113" y="2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6"/>
                  </a:lnTo>
                  <a:lnTo>
                    <a:pt x="144" y="24"/>
                  </a:lnTo>
                  <a:lnTo>
                    <a:pt x="151" y="32"/>
                  </a:lnTo>
                  <a:lnTo>
                    <a:pt x="155" y="40"/>
                  </a:lnTo>
                  <a:lnTo>
                    <a:pt x="159" y="50"/>
                  </a:lnTo>
                  <a:lnTo>
                    <a:pt x="162" y="59"/>
                  </a:lnTo>
                  <a:lnTo>
                    <a:pt x="172" y="59"/>
                  </a:lnTo>
                  <a:close/>
                  <a:moveTo>
                    <a:pt x="1" y="63"/>
                  </a:moveTo>
                  <a:lnTo>
                    <a:pt x="0" y="68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2" y="95"/>
                  </a:lnTo>
                  <a:lnTo>
                    <a:pt x="5" y="102"/>
                  </a:lnTo>
                  <a:lnTo>
                    <a:pt x="10" y="114"/>
                  </a:lnTo>
                  <a:lnTo>
                    <a:pt x="18" y="127"/>
                  </a:lnTo>
                  <a:lnTo>
                    <a:pt x="26" y="119"/>
                  </a:lnTo>
                  <a:lnTo>
                    <a:pt x="19" y="109"/>
                  </a:lnTo>
                  <a:lnTo>
                    <a:pt x="15" y="97"/>
                  </a:lnTo>
                  <a:lnTo>
                    <a:pt x="12" y="86"/>
                  </a:lnTo>
                  <a:lnTo>
                    <a:pt x="11" y="74"/>
                  </a:lnTo>
                  <a:lnTo>
                    <a:pt x="11" y="67"/>
                  </a:lnTo>
                  <a:lnTo>
                    <a:pt x="12" y="60"/>
                  </a:lnTo>
                  <a:lnTo>
                    <a:pt x="14" y="54"/>
                  </a:lnTo>
                  <a:lnTo>
                    <a:pt x="16" y="47"/>
                  </a:lnTo>
                  <a:lnTo>
                    <a:pt x="8" y="55"/>
                  </a:lnTo>
                  <a:lnTo>
                    <a:pt x="1" y="63"/>
                  </a:lnTo>
                  <a:close/>
                  <a:moveTo>
                    <a:pt x="66" y="158"/>
                  </a:moveTo>
                  <a:lnTo>
                    <a:pt x="77" y="159"/>
                  </a:lnTo>
                  <a:lnTo>
                    <a:pt x="87" y="161"/>
                  </a:lnTo>
                  <a:lnTo>
                    <a:pt x="95" y="161"/>
                  </a:lnTo>
                  <a:lnTo>
                    <a:pt x="104" y="159"/>
                  </a:lnTo>
                  <a:lnTo>
                    <a:pt x="110" y="157"/>
                  </a:lnTo>
                  <a:lnTo>
                    <a:pt x="118" y="155"/>
                  </a:lnTo>
                  <a:lnTo>
                    <a:pt x="118" y="142"/>
                  </a:lnTo>
                  <a:lnTo>
                    <a:pt x="111" y="146"/>
                  </a:lnTo>
                  <a:lnTo>
                    <a:pt x="104" y="148"/>
                  </a:lnTo>
                  <a:lnTo>
                    <a:pt x="96" y="149"/>
                  </a:lnTo>
                  <a:lnTo>
                    <a:pt x="87" y="149"/>
                  </a:lnTo>
                  <a:lnTo>
                    <a:pt x="86" y="149"/>
                  </a:lnTo>
                  <a:lnTo>
                    <a:pt x="86" y="158"/>
                  </a:lnTo>
                  <a:lnTo>
                    <a:pt x="66" y="158"/>
                  </a:lnTo>
                  <a:close/>
                  <a:moveTo>
                    <a:pt x="135" y="146"/>
                  </a:moveTo>
                  <a:lnTo>
                    <a:pt x="143" y="140"/>
                  </a:lnTo>
                  <a:lnTo>
                    <a:pt x="151" y="132"/>
                  </a:lnTo>
                  <a:lnTo>
                    <a:pt x="156" y="124"/>
                  </a:lnTo>
                  <a:lnTo>
                    <a:pt x="162" y="117"/>
                  </a:lnTo>
                  <a:lnTo>
                    <a:pt x="167" y="108"/>
                  </a:lnTo>
                  <a:lnTo>
                    <a:pt x="170" y="97"/>
                  </a:lnTo>
                  <a:lnTo>
                    <a:pt x="172" y="87"/>
                  </a:lnTo>
                  <a:lnTo>
                    <a:pt x="173" y="77"/>
                  </a:lnTo>
                  <a:lnTo>
                    <a:pt x="163" y="77"/>
                  </a:lnTo>
                  <a:lnTo>
                    <a:pt x="162" y="85"/>
                  </a:lnTo>
                  <a:lnTo>
                    <a:pt x="160" y="93"/>
                  </a:lnTo>
                  <a:lnTo>
                    <a:pt x="158" y="101"/>
                  </a:lnTo>
                  <a:lnTo>
                    <a:pt x="154" y="108"/>
                  </a:lnTo>
                  <a:lnTo>
                    <a:pt x="151" y="114"/>
                  </a:lnTo>
                  <a:lnTo>
                    <a:pt x="146" y="121"/>
                  </a:lnTo>
                  <a:lnTo>
                    <a:pt x="141" y="127"/>
                  </a:lnTo>
                  <a:lnTo>
                    <a:pt x="135" y="132"/>
                  </a:lnTo>
                  <a:lnTo>
                    <a:pt x="135" y="146"/>
                  </a:lnTo>
                  <a:close/>
                  <a:moveTo>
                    <a:pt x="42" y="135"/>
                  </a:moveTo>
                  <a:lnTo>
                    <a:pt x="36" y="141"/>
                  </a:lnTo>
                  <a:lnTo>
                    <a:pt x="52" y="141"/>
                  </a:lnTo>
                  <a:lnTo>
                    <a:pt x="46" y="138"/>
                  </a:lnTo>
                  <a:lnTo>
                    <a:pt x="42" y="13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0" name="Freeform 262"/>
            <p:cNvSpPr>
              <a:spLocks noEditPoints="1"/>
            </p:cNvSpPr>
            <p:nvPr/>
          </p:nvSpPr>
          <p:spPr bwMode="auto">
            <a:xfrm>
              <a:off x="1292283" y="3341980"/>
              <a:ext cx="63503" cy="60330"/>
            </a:xfrm>
            <a:custGeom>
              <a:avLst/>
              <a:gdLst/>
              <a:ahLst/>
              <a:cxnLst>
                <a:cxn ang="0">
                  <a:pos x="159" y="49"/>
                </a:cxn>
                <a:cxn ang="0">
                  <a:pos x="152" y="31"/>
                </a:cxn>
                <a:cxn ang="0">
                  <a:pos x="140" y="17"/>
                </a:cxn>
                <a:cxn ang="0">
                  <a:pos x="126" y="4"/>
                </a:cxn>
                <a:cxn ang="0">
                  <a:pos x="105" y="1"/>
                </a:cxn>
                <a:cxn ang="0">
                  <a:pos x="104" y="5"/>
                </a:cxn>
                <a:cxn ang="0">
                  <a:pos x="122" y="15"/>
                </a:cxn>
                <a:cxn ang="0">
                  <a:pos x="137" y="30"/>
                </a:cxn>
                <a:cxn ang="0">
                  <a:pos x="147" y="48"/>
                </a:cxn>
                <a:cxn ang="0">
                  <a:pos x="161" y="58"/>
                </a:cxn>
                <a:cxn ang="0">
                  <a:pos x="0" y="63"/>
                </a:cxn>
                <a:cxn ang="0">
                  <a:pos x="1" y="86"/>
                </a:cxn>
                <a:cxn ang="0">
                  <a:pos x="9" y="111"/>
                </a:cxn>
                <a:cxn ang="0">
                  <a:pos x="23" y="113"/>
                </a:cxn>
                <a:cxn ang="0">
                  <a:pos x="14" y="94"/>
                </a:cxn>
                <a:cxn ang="0">
                  <a:pos x="10" y="73"/>
                </a:cxn>
                <a:cxn ang="0">
                  <a:pos x="13" y="55"/>
                </a:cxn>
                <a:cxn ang="0">
                  <a:pos x="20" y="38"/>
                </a:cxn>
                <a:cxn ang="0">
                  <a:pos x="2" y="54"/>
                </a:cxn>
                <a:cxn ang="0">
                  <a:pos x="33" y="139"/>
                </a:cxn>
                <a:cxn ang="0">
                  <a:pos x="59" y="140"/>
                </a:cxn>
                <a:cxn ang="0">
                  <a:pos x="39" y="130"/>
                </a:cxn>
                <a:cxn ang="0">
                  <a:pos x="80" y="154"/>
                </a:cxn>
                <a:cxn ang="0">
                  <a:pos x="90" y="154"/>
                </a:cxn>
                <a:cxn ang="0">
                  <a:pos x="104" y="150"/>
                </a:cxn>
                <a:cxn ang="0">
                  <a:pos x="112" y="136"/>
                </a:cxn>
                <a:cxn ang="0">
                  <a:pos x="98" y="141"/>
                </a:cxn>
                <a:cxn ang="0">
                  <a:pos x="81" y="144"/>
                </a:cxn>
                <a:cxn ang="0">
                  <a:pos x="80" y="154"/>
                </a:cxn>
                <a:cxn ang="0">
                  <a:pos x="136" y="132"/>
                </a:cxn>
                <a:cxn ang="0">
                  <a:pos x="148" y="119"/>
                </a:cxn>
                <a:cxn ang="0">
                  <a:pos x="156" y="103"/>
                </a:cxn>
                <a:cxn ang="0">
                  <a:pos x="162" y="85"/>
                </a:cxn>
                <a:cxn ang="0">
                  <a:pos x="152" y="76"/>
                </a:cxn>
                <a:cxn ang="0">
                  <a:pos x="149" y="90"/>
                </a:cxn>
                <a:cxn ang="0">
                  <a:pos x="145" y="102"/>
                </a:cxn>
                <a:cxn ang="0">
                  <a:pos x="138" y="114"/>
                </a:cxn>
                <a:cxn ang="0">
                  <a:pos x="129" y="123"/>
                </a:cxn>
              </a:cxnLst>
              <a:rect l="0" t="0" r="r" b="b"/>
              <a:pathLst>
                <a:path w="162" h="154">
                  <a:moveTo>
                    <a:pt x="161" y="58"/>
                  </a:moveTo>
                  <a:lnTo>
                    <a:pt x="159" y="49"/>
                  </a:lnTo>
                  <a:lnTo>
                    <a:pt x="156" y="40"/>
                  </a:lnTo>
                  <a:lnTo>
                    <a:pt x="152" y="31"/>
                  </a:lnTo>
                  <a:lnTo>
                    <a:pt x="146" y="23"/>
                  </a:lnTo>
                  <a:lnTo>
                    <a:pt x="140" y="17"/>
                  </a:lnTo>
                  <a:lnTo>
                    <a:pt x="132" y="10"/>
                  </a:lnTo>
                  <a:lnTo>
                    <a:pt x="126" y="4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3"/>
                  </a:lnTo>
                  <a:lnTo>
                    <a:pt x="104" y="5"/>
                  </a:lnTo>
                  <a:lnTo>
                    <a:pt x="113" y="10"/>
                  </a:lnTo>
                  <a:lnTo>
                    <a:pt x="122" y="15"/>
                  </a:lnTo>
                  <a:lnTo>
                    <a:pt x="130" y="22"/>
                  </a:lnTo>
                  <a:lnTo>
                    <a:pt x="137" y="30"/>
                  </a:lnTo>
                  <a:lnTo>
                    <a:pt x="143" y="39"/>
                  </a:lnTo>
                  <a:lnTo>
                    <a:pt x="147" y="48"/>
                  </a:lnTo>
                  <a:lnTo>
                    <a:pt x="150" y="58"/>
                  </a:lnTo>
                  <a:lnTo>
                    <a:pt x="161" y="58"/>
                  </a:lnTo>
                  <a:close/>
                  <a:moveTo>
                    <a:pt x="2" y="54"/>
                  </a:moveTo>
                  <a:lnTo>
                    <a:pt x="0" y="63"/>
                  </a:lnTo>
                  <a:lnTo>
                    <a:pt x="0" y="73"/>
                  </a:lnTo>
                  <a:lnTo>
                    <a:pt x="1" y="86"/>
                  </a:lnTo>
                  <a:lnTo>
                    <a:pt x="4" y="99"/>
                  </a:lnTo>
                  <a:lnTo>
                    <a:pt x="9" y="111"/>
                  </a:lnTo>
                  <a:lnTo>
                    <a:pt x="15" y="121"/>
                  </a:lnTo>
                  <a:lnTo>
                    <a:pt x="23" y="113"/>
                  </a:lnTo>
                  <a:lnTo>
                    <a:pt x="18" y="104"/>
                  </a:lnTo>
                  <a:lnTo>
                    <a:pt x="14" y="94"/>
                  </a:lnTo>
                  <a:lnTo>
                    <a:pt x="11" y="84"/>
                  </a:lnTo>
                  <a:lnTo>
                    <a:pt x="10" y="73"/>
                  </a:lnTo>
                  <a:lnTo>
                    <a:pt x="11" y="64"/>
                  </a:lnTo>
                  <a:lnTo>
                    <a:pt x="13" y="55"/>
                  </a:lnTo>
                  <a:lnTo>
                    <a:pt x="15" y="46"/>
                  </a:lnTo>
                  <a:lnTo>
                    <a:pt x="20" y="38"/>
                  </a:lnTo>
                  <a:lnTo>
                    <a:pt x="10" y="46"/>
                  </a:lnTo>
                  <a:lnTo>
                    <a:pt x="2" y="54"/>
                  </a:lnTo>
                  <a:close/>
                  <a:moveTo>
                    <a:pt x="32" y="138"/>
                  </a:moveTo>
                  <a:lnTo>
                    <a:pt x="33" y="139"/>
                  </a:lnTo>
                  <a:lnTo>
                    <a:pt x="35" y="140"/>
                  </a:lnTo>
                  <a:lnTo>
                    <a:pt x="59" y="140"/>
                  </a:lnTo>
                  <a:lnTo>
                    <a:pt x="49" y="136"/>
                  </a:lnTo>
                  <a:lnTo>
                    <a:pt x="39" y="130"/>
                  </a:lnTo>
                  <a:lnTo>
                    <a:pt x="32" y="138"/>
                  </a:lnTo>
                  <a:close/>
                  <a:moveTo>
                    <a:pt x="80" y="154"/>
                  </a:moveTo>
                  <a:lnTo>
                    <a:pt x="81" y="154"/>
                  </a:lnTo>
                  <a:lnTo>
                    <a:pt x="90" y="154"/>
                  </a:lnTo>
                  <a:lnTo>
                    <a:pt x="98" y="153"/>
                  </a:lnTo>
                  <a:lnTo>
                    <a:pt x="104" y="150"/>
                  </a:lnTo>
                  <a:lnTo>
                    <a:pt x="112" y="148"/>
                  </a:lnTo>
                  <a:lnTo>
                    <a:pt x="112" y="136"/>
                  </a:lnTo>
                  <a:lnTo>
                    <a:pt x="105" y="139"/>
                  </a:lnTo>
                  <a:lnTo>
                    <a:pt x="98" y="141"/>
                  </a:lnTo>
                  <a:lnTo>
                    <a:pt x="90" y="143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54"/>
                  </a:lnTo>
                  <a:close/>
                  <a:moveTo>
                    <a:pt x="129" y="138"/>
                  </a:moveTo>
                  <a:lnTo>
                    <a:pt x="136" y="132"/>
                  </a:lnTo>
                  <a:lnTo>
                    <a:pt x="143" y="126"/>
                  </a:lnTo>
                  <a:lnTo>
                    <a:pt x="148" y="119"/>
                  </a:lnTo>
                  <a:lnTo>
                    <a:pt x="153" y="111"/>
                  </a:lnTo>
                  <a:lnTo>
                    <a:pt x="156" y="103"/>
                  </a:lnTo>
                  <a:lnTo>
                    <a:pt x="159" y="94"/>
                  </a:lnTo>
                  <a:lnTo>
                    <a:pt x="162" y="85"/>
                  </a:lnTo>
                  <a:lnTo>
                    <a:pt x="162" y="76"/>
                  </a:lnTo>
                  <a:lnTo>
                    <a:pt x="152" y="76"/>
                  </a:lnTo>
                  <a:lnTo>
                    <a:pt x="150" y="83"/>
                  </a:lnTo>
                  <a:lnTo>
                    <a:pt x="149" y="90"/>
                  </a:lnTo>
                  <a:lnTo>
                    <a:pt x="147" y="96"/>
                  </a:lnTo>
                  <a:lnTo>
                    <a:pt x="145" y="102"/>
                  </a:lnTo>
                  <a:lnTo>
                    <a:pt x="141" y="109"/>
                  </a:lnTo>
                  <a:lnTo>
                    <a:pt x="138" y="114"/>
                  </a:lnTo>
                  <a:lnTo>
                    <a:pt x="134" y="119"/>
                  </a:lnTo>
                  <a:lnTo>
                    <a:pt x="129" y="123"/>
                  </a:lnTo>
                  <a:lnTo>
                    <a:pt x="129" y="138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1" name="Freeform 263"/>
            <p:cNvSpPr>
              <a:spLocks noEditPoints="1"/>
            </p:cNvSpPr>
            <p:nvPr/>
          </p:nvSpPr>
          <p:spPr bwMode="auto">
            <a:xfrm>
              <a:off x="1293870" y="3341980"/>
              <a:ext cx="60328" cy="58743"/>
            </a:xfrm>
            <a:custGeom>
              <a:avLst/>
              <a:gdLst/>
              <a:ahLst/>
              <a:cxnLst>
                <a:cxn ang="0">
                  <a:pos x="148" y="48"/>
                </a:cxn>
                <a:cxn ang="0">
                  <a:pos x="140" y="30"/>
                </a:cxn>
                <a:cxn ang="0">
                  <a:pos x="126" y="14"/>
                </a:cxn>
                <a:cxn ang="0">
                  <a:pos x="111" y="4"/>
                </a:cxn>
                <a:cxn ang="0">
                  <a:pos x="86" y="2"/>
                </a:cxn>
                <a:cxn ang="0">
                  <a:pos x="73" y="7"/>
                </a:cxn>
                <a:cxn ang="0">
                  <a:pos x="87" y="8"/>
                </a:cxn>
                <a:cxn ang="0">
                  <a:pos x="108" y="14"/>
                </a:cxn>
                <a:cxn ang="0">
                  <a:pos x="125" y="29"/>
                </a:cxn>
                <a:cxn ang="0">
                  <a:pos x="136" y="47"/>
                </a:cxn>
                <a:cxn ang="0">
                  <a:pos x="151" y="57"/>
                </a:cxn>
                <a:cxn ang="0">
                  <a:pos x="3" y="52"/>
                </a:cxn>
                <a:cxn ang="0">
                  <a:pos x="0" y="65"/>
                </a:cxn>
                <a:cxn ang="0">
                  <a:pos x="1" y="84"/>
                </a:cxn>
                <a:cxn ang="0">
                  <a:pos x="8" y="107"/>
                </a:cxn>
                <a:cxn ang="0">
                  <a:pos x="23" y="109"/>
                </a:cxn>
                <a:cxn ang="0">
                  <a:pos x="14" y="91"/>
                </a:cxn>
                <a:cxn ang="0">
                  <a:pos x="10" y="72"/>
                </a:cxn>
                <a:cxn ang="0">
                  <a:pos x="12" y="59"/>
                </a:cxn>
                <a:cxn ang="0">
                  <a:pos x="15" y="47"/>
                </a:cxn>
                <a:cxn ang="0">
                  <a:pos x="28" y="27"/>
                </a:cxn>
                <a:cxn ang="0">
                  <a:pos x="5" y="45"/>
                </a:cxn>
                <a:cxn ang="0">
                  <a:pos x="35" y="136"/>
                </a:cxn>
                <a:cxn ang="0">
                  <a:pos x="75" y="139"/>
                </a:cxn>
                <a:cxn ang="0">
                  <a:pos x="76" y="147"/>
                </a:cxn>
                <a:cxn ang="0">
                  <a:pos x="93" y="146"/>
                </a:cxn>
                <a:cxn ang="0">
                  <a:pos x="107" y="140"/>
                </a:cxn>
                <a:cxn ang="0">
                  <a:pos x="100" y="133"/>
                </a:cxn>
                <a:cxn ang="0">
                  <a:pos x="85" y="136"/>
                </a:cxn>
                <a:cxn ang="0">
                  <a:pos x="66" y="136"/>
                </a:cxn>
                <a:cxn ang="0">
                  <a:pos x="46" y="129"/>
                </a:cxn>
                <a:cxn ang="0">
                  <a:pos x="31" y="133"/>
                </a:cxn>
                <a:cxn ang="0">
                  <a:pos x="130" y="125"/>
                </a:cxn>
                <a:cxn ang="0">
                  <a:pos x="140" y="112"/>
                </a:cxn>
                <a:cxn ang="0">
                  <a:pos x="147" y="99"/>
                </a:cxn>
                <a:cxn ang="0">
                  <a:pos x="151" y="83"/>
                </a:cxn>
                <a:cxn ang="0">
                  <a:pos x="141" y="75"/>
                </a:cxn>
                <a:cxn ang="0">
                  <a:pos x="136" y="97"/>
                </a:cxn>
                <a:cxn ang="0">
                  <a:pos x="124" y="116"/>
                </a:cxn>
              </a:cxnLst>
              <a:rect l="0" t="0" r="r" b="b"/>
              <a:pathLst>
                <a:path w="152" h="147">
                  <a:moveTo>
                    <a:pt x="151" y="57"/>
                  </a:moveTo>
                  <a:lnTo>
                    <a:pt x="148" y="48"/>
                  </a:lnTo>
                  <a:lnTo>
                    <a:pt x="144" y="38"/>
                  </a:lnTo>
                  <a:lnTo>
                    <a:pt x="140" y="30"/>
                  </a:lnTo>
                  <a:lnTo>
                    <a:pt x="133" y="22"/>
                  </a:lnTo>
                  <a:lnTo>
                    <a:pt x="126" y="14"/>
                  </a:lnTo>
                  <a:lnTo>
                    <a:pt x="118" y="9"/>
                  </a:lnTo>
                  <a:lnTo>
                    <a:pt x="111" y="4"/>
                  </a:lnTo>
                  <a:lnTo>
                    <a:pt x="102" y="0"/>
                  </a:lnTo>
                  <a:lnTo>
                    <a:pt x="86" y="2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6" y="7"/>
                  </a:lnTo>
                  <a:lnTo>
                    <a:pt x="87" y="8"/>
                  </a:lnTo>
                  <a:lnTo>
                    <a:pt x="98" y="10"/>
                  </a:lnTo>
                  <a:lnTo>
                    <a:pt x="108" y="14"/>
                  </a:lnTo>
                  <a:lnTo>
                    <a:pt x="117" y="21"/>
                  </a:lnTo>
                  <a:lnTo>
                    <a:pt x="125" y="29"/>
                  </a:lnTo>
                  <a:lnTo>
                    <a:pt x="131" y="37"/>
                  </a:lnTo>
                  <a:lnTo>
                    <a:pt x="136" y="47"/>
                  </a:lnTo>
                  <a:lnTo>
                    <a:pt x="140" y="57"/>
                  </a:lnTo>
                  <a:lnTo>
                    <a:pt x="151" y="57"/>
                  </a:lnTo>
                  <a:close/>
                  <a:moveTo>
                    <a:pt x="5" y="45"/>
                  </a:moveTo>
                  <a:lnTo>
                    <a:pt x="3" y="52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1" y="84"/>
                  </a:lnTo>
                  <a:lnTo>
                    <a:pt x="4" y="95"/>
                  </a:lnTo>
                  <a:lnTo>
                    <a:pt x="8" y="107"/>
                  </a:lnTo>
                  <a:lnTo>
                    <a:pt x="15" y="117"/>
                  </a:lnTo>
                  <a:lnTo>
                    <a:pt x="23" y="109"/>
                  </a:lnTo>
                  <a:lnTo>
                    <a:pt x="17" y="100"/>
                  </a:lnTo>
                  <a:lnTo>
                    <a:pt x="14" y="91"/>
                  </a:lnTo>
                  <a:lnTo>
                    <a:pt x="12" y="82"/>
                  </a:lnTo>
                  <a:lnTo>
                    <a:pt x="10" y="72"/>
                  </a:lnTo>
                  <a:lnTo>
                    <a:pt x="12" y="65"/>
                  </a:lnTo>
                  <a:lnTo>
                    <a:pt x="12" y="59"/>
                  </a:lnTo>
                  <a:lnTo>
                    <a:pt x="14" y="53"/>
                  </a:lnTo>
                  <a:lnTo>
                    <a:pt x="15" y="47"/>
                  </a:lnTo>
                  <a:lnTo>
                    <a:pt x="21" y="37"/>
                  </a:lnTo>
                  <a:lnTo>
                    <a:pt x="28" y="27"/>
                  </a:lnTo>
                  <a:lnTo>
                    <a:pt x="16" y="36"/>
                  </a:lnTo>
                  <a:lnTo>
                    <a:pt x="5" y="45"/>
                  </a:lnTo>
                  <a:close/>
                  <a:moveTo>
                    <a:pt x="31" y="133"/>
                  </a:moveTo>
                  <a:lnTo>
                    <a:pt x="35" y="136"/>
                  </a:lnTo>
                  <a:lnTo>
                    <a:pt x="41" y="139"/>
                  </a:lnTo>
                  <a:lnTo>
                    <a:pt x="75" y="139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85" y="147"/>
                  </a:lnTo>
                  <a:lnTo>
                    <a:pt x="93" y="146"/>
                  </a:lnTo>
                  <a:lnTo>
                    <a:pt x="100" y="144"/>
                  </a:lnTo>
                  <a:lnTo>
                    <a:pt x="107" y="140"/>
                  </a:lnTo>
                  <a:lnTo>
                    <a:pt x="107" y="129"/>
                  </a:lnTo>
                  <a:lnTo>
                    <a:pt x="100" y="133"/>
                  </a:lnTo>
                  <a:lnTo>
                    <a:pt x="93" y="135"/>
                  </a:lnTo>
                  <a:lnTo>
                    <a:pt x="85" y="136"/>
                  </a:lnTo>
                  <a:lnTo>
                    <a:pt x="76" y="137"/>
                  </a:lnTo>
                  <a:lnTo>
                    <a:pt x="66" y="136"/>
                  </a:lnTo>
                  <a:lnTo>
                    <a:pt x="55" y="134"/>
                  </a:lnTo>
                  <a:lnTo>
                    <a:pt x="46" y="129"/>
                  </a:lnTo>
                  <a:lnTo>
                    <a:pt x="39" y="125"/>
                  </a:lnTo>
                  <a:lnTo>
                    <a:pt x="31" y="133"/>
                  </a:lnTo>
                  <a:close/>
                  <a:moveTo>
                    <a:pt x="124" y="130"/>
                  </a:moveTo>
                  <a:lnTo>
                    <a:pt x="130" y="125"/>
                  </a:lnTo>
                  <a:lnTo>
                    <a:pt x="135" y="119"/>
                  </a:lnTo>
                  <a:lnTo>
                    <a:pt x="140" y="112"/>
                  </a:lnTo>
                  <a:lnTo>
                    <a:pt x="143" y="106"/>
                  </a:lnTo>
                  <a:lnTo>
                    <a:pt x="147" y="99"/>
                  </a:lnTo>
                  <a:lnTo>
                    <a:pt x="149" y="91"/>
                  </a:lnTo>
                  <a:lnTo>
                    <a:pt x="151" y="83"/>
                  </a:lnTo>
                  <a:lnTo>
                    <a:pt x="152" y="75"/>
                  </a:lnTo>
                  <a:lnTo>
                    <a:pt x="141" y="75"/>
                  </a:lnTo>
                  <a:lnTo>
                    <a:pt x="140" y="86"/>
                  </a:lnTo>
                  <a:lnTo>
                    <a:pt x="136" y="97"/>
                  </a:lnTo>
                  <a:lnTo>
                    <a:pt x="131" y="107"/>
                  </a:lnTo>
                  <a:lnTo>
                    <a:pt x="124" y="116"/>
                  </a:lnTo>
                  <a:lnTo>
                    <a:pt x="124" y="130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2" name="Freeform 264"/>
            <p:cNvSpPr>
              <a:spLocks noEditPoints="1"/>
            </p:cNvSpPr>
            <p:nvPr/>
          </p:nvSpPr>
          <p:spPr bwMode="auto">
            <a:xfrm>
              <a:off x="1295458" y="3343568"/>
              <a:ext cx="57153" cy="55567"/>
            </a:xfrm>
            <a:custGeom>
              <a:avLst/>
              <a:gdLst/>
              <a:ahLst/>
              <a:cxnLst>
                <a:cxn ang="0">
                  <a:pos x="137" y="45"/>
                </a:cxn>
                <a:cxn ang="0">
                  <a:pos x="127" y="27"/>
                </a:cxn>
                <a:cxn ang="0">
                  <a:pos x="112" y="12"/>
                </a:cxn>
                <a:cxn ang="0">
                  <a:pos x="94" y="2"/>
                </a:cxn>
                <a:cxn ang="0">
                  <a:pos x="73" y="2"/>
                </a:cxn>
                <a:cxn ang="0">
                  <a:pos x="54" y="9"/>
                </a:cxn>
                <a:cxn ang="0">
                  <a:pos x="35" y="18"/>
                </a:cxn>
                <a:cxn ang="0">
                  <a:pos x="18" y="29"/>
                </a:cxn>
                <a:cxn ang="0">
                  <a:pos x="5" y="43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8" y="101"/>
                </a:cxn>
                <a:cxn ang="0">
                  <a:pos x="21" y="102"/>
                </a:cxn>
                <a:cxn ang="0">
                  <a:pos x="13" y="88"/>
                </a:cxn>
                <a:cxn ang="0">
                  <a:pos x="11" y="70"/>
                </a:cxn>
                <a:cxn ang="0">
                  <a:pos x="12" y="57"/>
                </a:cxn>
                <a:cxn ang="0">
                  <a:pos x="16" y="46"/>
                </a:cxn>
                <a:cxn ang="0">
                  <a:pos x="29" y="27"/>
                </a:cxn>
                <a:cxn ang="0">
                  <a:pos x="48" y="15"/>
                </a:cxn>
                <a:cxn ang="0">
                  <a:pos x="58" y="11"/>
                </a:cxn>
                <a:cxn ang="0">
                  <a:pos x="71" y="10"/>
                </a:cxn>
                <a:cxn ang="0">
                  <a:pos x="91" y="14"/>
                </a:cxn>
                <a:cxn ang="0">
                  <a:pos x="108" y="23"/>
                </a:cxn>
                <a:cxn ang="0">
                  <a:pos x="121" y="37"/>
                </a:cxn>
                <a:cxn ang="0">
                  <a:pos x="129" y="55"/>
                </a:cxn>
                <a:cxn ang="0">
                  <a:pos x="29" y="127"/>
                </a:cxn>
                <a:cxn ang="0">
                  <a:pos x="49" y="137"/>
                </a:cxn>
                <a:cxn ang="0">
                  <a:pos x="70" y="141"/>
                </a:cxn>
                <a:cxn ang="0">
                  <a:pos x="80" y="140"/>
                </a:cxn>
                <a:cxn ang="0">
                  <a:pos x="95" y="136"/>
                </a:cxn>
                <a:cxn ang="0">
                  <a:pos x="102" y="120"/>
                </a:cxn>
                <a:cxn ang="0">
                  <a:pos x="88" y="127"/>
                </a:cxn>
                <a:cxn ang="0">
                  <a:pos x="71" y="129"/>
                </a:cxn>
                <a:cxn ang="0">
                  <a:pos x="53" y="126"/>
                </a:cxn>
                <a:cxn ang="0">
                  <a:pos x="37" y="118"/>
                </a:cxn>
                <a:cxn ang="0">
                  <a:pos x="119" y="120"/>
                </a:cxn>
                <a:cxn ang="0">
                  <a:pos x="128" y="111"/>
                </a:cxn>
                <a:cxn ang="0">
                  <a:pos x="135" y="99"/>
                </a:cxn>
                <a:cxn ang="0">
                  <a:pos x="139" y="87"/>
                </a:cxn>
                <a:cxn ang="0">
                  <a:pos x="142" y="73"/>
                </a:cxn>
                <a:cxn ang="0">
                  <a:pos x="129" y="82"/>
                </a:cxn>
                <a:cxn ang="0">
                  <a:pos x="124" y="98"/>
                </a:cxn>
                <a:cxn ang="0">
                  <a:pos x="119" y="106"/>
                </a:cxn>
              </a:cxnLst>
              <a:rect l="0" t="0" r="r" b="b"/>
              <a:pathLst>
                <a:path w="142" h="141">
                  <a:moveTo>
                    <a:pt x="140" y="55"/>
                  </a:moveTo>
                  <a:lnTo>
                    <a:pt x="137" y="45"/>
                  </a:lnTo>
                  <a:lnTo>
                    <a:pt x="133" y="36"/>
                  </a:lnTo>
                  <a:lnTo>
                    <a:pt x="127" y="27"/>
                  </a:lnTo>
                  <a:lnTo>
                    <a:pt x="120" y="19"/>
                  </a:lnTo>
                  <a:lnTo>
                    <a:pt x="112" y="12"/>
                  </a:lnTo>
                  <a:lnTo>
                    <a:pt x="103" y="7"/>
                  </a:lnTo>
                  <a:lnTo>
                    <a:pt x="94" y="2"/>
                  </a:lnTo>
                  <a:lnTo>
                    <a:pt x="83" y="0"/>
                  </a:lnTo>
                  <a:lnTo>
                    <a:pt x="73" y="2"/>
                  </a:lnTo>
                  <a:lnTo>
                    <a:pt x="63" y="6"/>
                  </a:lnTo>
                  <a:lnTo>
                    <a:pt x="54" y="9"/>
                  </a:lnTo>
                  <a:lnTo>
                    <a:pt x="44" y="14"/>
                  </a:lnTo>
                  <a:lnTo>
                    <a:pt x="35" y="18"/>
                  </a:lnTo>
                  <a:lnTo>
                    <a:pt x="26" y="24"/>
                  </a:lnTo>
                  <a:lnTo>
                    <a:pt x="18" y="29"/>
                  </a:lnTo>
                  <a:lnTo>
                    <a:pt x="10" y="35"/>
                  </a:lnTo>
                  <a:lnTo>
                    <a:pt x="5" y="43"/>
                  </a:lnTo>
                  <a:lnTo>
                    <a:pt x="3" y="52"/>
                  </a:lnTo>
                  <a:lnTo>
                    <a:pt x="1" y="61"/>
                  </a:lnTo>
                  <a:lnTo>
                    <a:pt x="0" y="70"/>
                  </a:lnTo>
                  <a:lnTo>
                    <a:pt x="1" y="81"/>
                  </a:lnTo>
                  <a:lnTo>
                    <a:pt x="4" y="91"/>
                  </a:lnTo>
                  <a:lnTo>
                    <a:pt x="8" y="101"/>
                  </a:lnTo>
                  <a:lnTo>
                    <a:pt x="13" y="110"/>
                  </a:lnTo>
                  <a:lnTo>
                    <a:pt x="21" y="102"/>
                  </a:lnTo>
                  <a:lnTo>
                    <a:pt x="17" y="96"/>
                  </a:lnTo>
                  <a:lnTo>
                    <a:pt x="13" y="88"/>
                  </a:lnTo>
                  <a:lnTo>
                    <a:pt x="12" y="79"/>
                  </a:lnTo>
                  <a:lnTo>
                    <a:pt x="11" y="70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3" y="52"/>
                  </a:lnTo>
                  <a:lnTo>
                    <a:pt x="16" y="46"/>
                  </a:lnTo>
                  <a:lnTo>
                    <a:pt x="21" y="36"/>
                  </a:lnTo>
                  <a:lnTo>
                    <a:pt x="29" y="27"/>
                  </a:lnTo>
                  <a:lnTo>
                    <a:pt x="38" y="20"/>
                  </a:lnTo>
                  <a:lnTo>
                    <a:pt x="48" y="15"/>
                  </a:lnTo>
                  <a:lnTo>
                    <a:pt x="53" y="12"/>
                  </a:lnTo>
                  <a:lnTo>
                    <a:pt x="58" y="11"/>
                  </a:lnTo>
                  <a:lnTo>
                    <a:pt x="65" y="10"/>
                  </a:lnTo>
                  <a:lnTo>
                    <a:pt x="71" y="10"/>
                  </a:lnTo>
                  <a:lnTo>
                    <a:pt x="81" y="10"/>
                  </a:lnTo>
                  <a:lnTo>
                    <a:pt x="91" y="14"/>
                  </a:lnTo>
                  <a:lnTo>
                    <a:pt x="100" y="17"/>
                  </a:lnTo>
                  <a:lnTo>
                    <a:pt x="108" y="23"/>
                  </a:lnTo>
                  <a:lnTo>
                    <a:pt x="116" y="29"/>
                  </a:lnTo>
                  <a:lnTo>
                    <a:pt x="121" y="37"/>
                  </a:lnTo>
                  <a:lnTo>
                    <a:pt x="126" y="46"/>
                  </a:lnTo>
                  <a:lnTo>
                    <a:pt x="129" y="55"/>
                  </a:lnTo>
                  <a:lnTo>
                    <a:pt x="140" y="55"/>
                  </a:lnTo>
                  <a:close/>
                  <a:moveTo>
                    <a:pt x="29" y="127"/>
                  </a:moveTo>
                  <a:lnTo>
                    <a:pt x="39" y="133"/>
                  </a:lnTo>
                  <a:lnTo>
                    <a:pt x="49" y="137"/>
                  </a:lnTo>
                  <a:lnTo>
                    <a:pt x="70" y="137"/>
                  </a:lnTo>
                  <a:lnTo>
                    <a:pt x="70" y="141"/>
                  </a:lnTo>
                  <a:lnTo>
                    <a:pt x="71" y="141"/>
                  </a:lnTo>
                  <a:lnTo>
                    <a:pt x="80" y="140"/>
                  </a:lnTo>
                  <a:lnTo>
                    <a:pt x="88" y="138"/>
                  </a:lnTo>
                  <a:lnTo>
                    <a:pt x="95" y="136"/>
                  </a:lnTo>
                  <a:lnTo>
                    <a:pt x="102" y="133"/>
                  </a:lnTo>
                  <a:lnTo>
                    <a:pt x="102" y="120"/>
                  </a:lnTo>
                  <a:lnTo>
                    <a:pt x="95" y="124"/>
                  </a:lnTo>
                  <a:lnTo>
                    <a:pt x="88" y="127"/>
                  </a:lnTo>
                  <a:lnTo>
                    <a:pt x="80" y="128"/>
                  </a:lnTo>
                  <a:lnTo>
                    <a:pt x="71" y="129"/>
                  </a:lnTo>
                  <a:lnTo>
                    <a:pt x="62" y="128"/>
                  </a:lnTo>
                  <a:lnTo>
                    <a:pt x="53" y="126"/>
                  </a:lnTo>
                  <a:lnTo>
                    <a:pt x="45" y="123"/>
                  </a:lnTo>
                  <a:lnTo>
                    <a:pt x="37" y="118"/>
                  </a:lnTo>
                  <a:lnTo>
                    <a:pt x="29" y="127"/>
                  </a:lnTo>
                  <a:close/>
                  <a:moveTo>
                    <a:pt x="119" y="120"/>
                  </a:moveTo>
                  <a:lnTo>
                    <a:pt x="124" y="116"/>
                  </a:lnTo>
                  <a:lnTo>
                    <a:pt x="128" y="111"/>
                  </a:lnTo>
                  <a:lnTo>
                    <a:pt x="131" y="106"/>
                  </a:lnTo>
                  <a:lnTo>
                    <a:pt x="135" y="99"/>
                  </a:lnTo>
                  <a:lnTo>
                    <a:pt x="137" y="93"/>
                  </a:lnTo>
                  <a:lnTo>
                    <a:pt x="139" y="87"/>
                  </a:lnTo>
                  <a:lnTo>
                    <a:pt x="140" y="80"/>
                  </a:lnTo>
                  <a:lnTo>
                    <a:pt x="142" y="73"/>
                  </a:lnTo>
                  <a:lnTo>
                    <a:pt x="130" y="73"/>
                  </a:lnTo>
                  <a:lnTo>
                    <a:pt x="129" y="82"/>
                  </a:lnTo>
                  <a:lnTo>
                    <a:pt x="127" y="90"/>
                  </a:lnTo>
                  <a:lnTo>
                    <a:pt x="124" y="98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20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3" name="Freeform 265"/>
            <p:cNvSpPr>
              <a:spLocks noEditPoints="1"/>
            </p:cNvSpPr>
            <p:nvPr/>
          </p:nvSpPr>
          <p:spPr bwMode="auto">
            <a:xfrm>
              <a:off x="1298633" y="3345155"/>
              <a:ext cx="50802" cy="52392"/>
            </a:xfrm>
            <a:custGeom>
              <a:avLst/>
              <a:gdLst/>
              <a:ahLst/>
              <a:cxnLst>
                <a:cxn ang="0">
                  <a:pos x="126" y="40"/>
                </a:cxn>
                <a:cxn ang="0">
                  <a:pos x="115" y="22"/>
                </a:cxn>
                <a:cxn ang="0">
                  <a:pos x="98" y="7"/>
                </a:cxn>
                <a:cxn ang="0">
                  <a:pos x="77" y="1"/>
                </a:cxn>
                <a:cxn ang="0">
                  <a:pos x="63" y="0"/>
                </a:cxn>
                <a:cxn ang="0">
                  <a:pos x="50" y="4"/>
                </a:cxn>
                <a:cxn ang="0">
                  <a:pos x="29" y="14"/>
                </a:cxn>
                <a:cxn ang="0">
                  <a:pos x="11" y="30"/>
                </a:cxn>
                <a:cxn ang="0">
                  <a:pos x="4" y="46"/>
                </a:cxn>
                <a:cxn ang="0">
                  <a:pos x="2" y="58"/>
                </a:cxn>
                <a:cxn ang="0">
                  <a:pos x="2" y="75"/>
                </a:cxn>
                <a:cxn ang="0">
                  <a:pos x="7" y="93"/>
                </a:cxn>
                <a:cxn ang="0">
                  <a:pos x="21" y="94"/>
                </a:cxn>
                <a:cxn ang="0">
                  <a:pos x="14" y="81"/>
                </a:cxn>
                <a:cxn ang="0">
                  <a:pos x="12" y="65"/>
                </a:cxn>
                <a:cxn ang="0">
                  <a:pos x="16" y="43"/>
                </a:cxn>
                <a:cxn ang="0">
                  <a:pos x="27" y="27"/>
                </a:cxn>
                <a:cxn ang="0">
                  <a:pos x="44" y="14"/>
                </a:cxn>
                <a:cxn ang="0">
                  <a:pos x="66" y="11"/>
                </a:cxn>
                <a:cxn ang="0">
                  <a:pos x="84" y="13"/>
                </a:cxn>
                <a:cxn ang="0">
                  <a:pos x="99" y="22"/>
                </a:cxn>
                <a:cxn ang="0">
                  <a:pos x="111" y="34"/>
                </a:cxn>
                <a:cxn ang="0">
                  <a:pos x="119" y="50"/>
                </a:cxn>
                <a:cxn ang="0">
                  <a:pos x="29" y="118"/>
                </a:cxn>
                <a:cxn ang="0">
                  <a:pos x="45" y="127"/>
                </a:cxn>
                <a:cxn ang="0">
                  <a:pos x="66" y="130"/>
                </a:cxn>
                <a:cxn ang="0">
                  <a:pos x="83" y="128"/>
                </a:cxn>
                <a:cxn ang="0">
                  <a:pos x="97" y="122"/>
                </a:cxn>
                <a:cxn ang="0">
                  <a:pos x="90" y="113"/>
                </a:cxn>
                <a:cxn ang="0">
                  <a:pos x="75" y="118"/>
                </a:cxn>
                <a:cxn ang="0">
                  <a:pos x="58" y="118"/>
                </a:cxn>
                <a:cxn ang="0">
                  <a:pos x="42" y="113"/>
                </a:cxn>
                <a:cxn ang="0">
                  <a:pos x="29" y="118"/>
                </a:cxn>
                <a:cxn ang="0">
                  <a:pos x="121" y="100"/>
                </a:cxn>
                <a:cxn ang="0">
                  <a:pos x="130" y="79"/>
                </a:cxn>
                <a:cxn ang="0">
                  <a:pos x="120" y="68"/>
                </a:cxn>
                <a:cxn ang="0">
                  <a:pos x="116" y="86"/>
                </a:cxn>
                <a:cxn ang="0">
                  <a:pos x="106" y="101"/>
                </a:cxn>
                <a:cxn ang="0">
                  <a:pos x="114" y="109"/>
                </a:cxn>
              </a:cxnLst>
              <a:rect l="0" t="0" r="r" b="b"/>
              <a:pathLst>
                <a:path w="131" h="130">
                  <a:moveTo>
                    <a:pt x="130" y="50"/>
                  </a:moveTo>
                  <a:lnTo>
                    <a:pt x="126" y="40"/>
                  </a:lnTo>
                  <a:lnTo>
                    <a:pt x="121" y="30"/>
                  </a:lnTo>
                  <a:lnTo>
                    <a:pt x="115" y="22"/>
                  </a:lnTo>
                  <a:lnTo>
                    <a:pt x="107" y="14"/>
                  </a:lnTo>
                  <a:lnTo>
                    <a:pt x="98" y="7"/>
                  </a:lnTo>
                  <a:lnTo>
                    <a:pt x="88" y="3"/>
                  </a:lnTo>
                  <a:lnTo>
                    <a:pt x="77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40" y="9"/>
                  </a:lnTo>
                  <a:lnTo>
                    <a:pt x="29" y="14"/>
                  </a:lnTo>
                  <a:lnTo>
                    <a:pt x="18" y="20"/>
                  </a:lnTo>
                  <a:lnTo>
                    <a:pt x="11" y="30"/>
                  </a:lnTo>
                  <a:lnTo>
                    <a:pt x="5" y="40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2" y="58"/>
                  </a:lnTo>
                  <a:lnTo>
                    <a:pt x="0" y="65"/>
                  </a:lnTo>
                  <a:lnTo>
                    <a:pt x="2" y="75"/>
                  </a:lnTo>
                  <a:lnTo>
                    <a:pt x="4" y="84"/>
                  </a:lnTo>
                  <a:lnTo>
                    <a:pt x="7" y="93"/>
                  </a:lnTo>
                  <a:lnTo>
                    <a:pt x="13" y="102"/>
                  </a:lnTo>
                  <a:lnTo>
                    <a:pt x="21" y="94"/>
                  </a:lnTo>
                  <a:lnTo>
                    <a:pt x="16" y="87"/>
                  </a:lnTo>
                  <a:lnTo>
                    <a:pt x="14" y="81"/>
                  </a:lnTo>
                  <a:lnTo>
                    <a:pt x="12" y="73"/>
                  </a:lnTo>
                  <a:lnTo>
                    <a:pt x="12" y="65"/>
                  </a:lnTo>
                  <a:lnTo>
                    <a:pt x="13" y="54"/>
                  </a:lnTo>
                  <a:lnTo>
                    <a:pt x="16" y="43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5" y="20"/>
                  </a:lnTo>
                  <a:lnTo>
                    <a:pt x="44" y="14"/>
                  </a:lnTo>
                  <a:lnTo>
                    <a:pt x="54" y="12"/>
                  </a:lnTo>
                  <a:lnTo>
                    <a:pt x="66" y="11"/>
                  </a:lnTo>
                  <a:lnTo>
                    <a:pt x="75" y="11"/>
                  </a:lnTo>
                  <a:lnTo>
                    <a:pt x="84" y="13"/>
                  </a:lnTo>
                  <a:lnTo>
                    <a:pt x="92" y="16"/>
                  </a:lnTo>
                  <a:lnTo>
                    <a:pt x="99" y="22"/>
                  </a:lnTo>
                  <a:lnTo>
                    <a:pt x="106" y="28"/>
                  </a:lnTo>
                  <a:lnTo>
                    <a:pt x="111" y="34"/>
                  </a:lnTo>
                  <a:lnTo>
                    <a:pt x="115" y="42"/>
                  </a:lnTo>
                  <a:lnTo>
                    <a:pt x="119" y="50"/>
                  </a:lnTo>
                  <a:lnTo>
                    <a:pt x="130" y="50"/>
                  </a:lnTo>
                  <a:close/>
                  <a:moveTo>
                    <a:pt x="29" y="118"/>
                  </a:moveTo>
                  <a:lnTo>
                    <a:pt x="36" y="122"/>
                  </a:lnTo>
                  <a:lnTo>
                    <a:pt x="45" y="127"/>
                  </a:lnTo>
                  <a:lnTo>
                    <a:pt x="56" y="129"/>
                  </a:lnTo>
                  <a:lnTo>
                    <a:pt x="66" y="130"/>
                  </a:lnTo>
                  <a:lnTo>
                    <a:pt x="75" y="129"/>
                  </a:lnTo>
                  <a:lnTo>
                    <a:pt x="83" y="128"/>
                  </a:lnTo>
                  <a:lnTo>
                    <a:pt x="90" y="126"/>
                  </a:lnTo>
                  <a:lnTo>
                    <a:pt x="97" y="122"/>
                  </a:lnTo>
                  <a:lnTo>
                    <a:pt x="97" y="109"/>
                  </a:lnTo>
                  <a:lnTo>
                    <a:pt x="90" y="113"/>
                  </a:lnTo>
                  <a:lnTo>
                    <a:pt x="83" y="117"/>
                  </a:lnTo>
                  <a:lnTo>
                    <a:pt x="75" y="118"/>
                  </a:lnTo>
                  <a:lnTo>
                    <a:pt x="66" y="119"/>
                  </a:lnTo>
                  <a:lnTo>
                    <a:pt x="58" y="118"/>
                  </a:lnTo>
                  <a:lnTo>
                    <a:pt x="50" y="117"/>
                  </a:lnTo>
                  <a:lnTo>
                    <a:pt x="42" y="113"/>
                  </a:lnTo>
                  <a:lnTo>
                    <a:pt x="35" y="110"/>
                  </a:lnTo>
                  <a:lnTo>
                    <a:pt x="29" y="118"/>
                  </a:lnTo>
                  <a:close/>
                  <a:moveTo>
                    <a:pt x="114" y="109"/>
                  </a:moveTo>
                  <a:lnTo>
                    <a:pt x="121" y="100"/>
                  </a:lnTo>
                  <a:lnTo>
                    <a:pt x="126" y="90"/>
                  </a:lnTo>
                  <a:lnTo>
                    <a:pt x="130" y="79"/>
                  </a:lnTo>
                  <a:lnTo>
                    <a:pt x="131" y="68"/>
                  </a:lnTo>
                  <a:lnTo>
                    <a:pt x="120" y="68"/>
                  </a:lnTo>
                  <a:lnTo>
                    <a:pt x="119" y="77"/>
                  </a:lnTo>
                  <a:lnTo>
                    <a:pt x="116" y="86"/>
                  </a:lnTo>
                  <a:lnTo>
                    <a:pt x="112" y="93"/>
                  </a:lnTo>
                  <a:lnTo>
                    <a:pt x="106" y="101"/>
                  </a:lnTo>
                  <a:lnTo>
                    <a:pt x="114" y="101"/>
                  </a:lnTo>
                  <a:lnTo>
                    <a:pt x="114" y="109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4" name="Freeform 266"/>
            <p:cNvSpPr>
              <a:spLocks noEditPoints="1"/>
            </p:cNvSpPr>
            <p:nvPr/>
          </p:nvSpPr>
          <p:spPr bwMode="auto">
            <a:xfrm>
              <a:off x="1300220" y="3346743"/>
              <a:ext cx="47627" cy="47629"/>
            </a:xfrm>
            <a:custGeom>
              <a:avLst/>
              <a:gdLst/>
              <a:ahLst/>
              <a:cxnLst>
                <a:cxn ang="0">
                  <a:pos x="115" y="36"/>
                </a:cxn>
                <a:cxn ang="0">
                  <a:pos x="105" y="19"/>
                </a:cxn>
                <a:cxn ang="0">
                  <a:pos x="89" y="7"/>
                </a:cxn>
                <a:cxn ang="0">
                  <a:pos x="70" y="1"/>
                </a:cxn>
                <a:cxn ang="0">
                  <a:pos x="54" y="0"/>
                </a:cxn>
                <a:cxn ang="0">
                  <a:pos x="42" y="2"/>
                </a:cxn>
                <a:cxn ang="0">
                  <a:pos x="27" y="10"/>
                </a:cxn>
                <a:cxn ang="0">
                  <a:pos x="10" y="26"/>
                </a:cxn>
                <a:cxn ang="0">
                  <a:pos x="2" y="42"/>
                </a:cxn>
                <a:cxn ang="0">
                  <a:pos x="0" y="53"/>
                </a:cxn>
                <a:cxn ang="0">
                  <a:pos x="1" y="69"/>
                </a:cxn>
                <a:cxn ang="0">
                  <a:pos x="6" y="86"/>
                </a:cxn>
                <a:cxn ang="0">
                  <a:pos x="18" y="85"/>
                </a:cxn>
                <a:cxn ang="0">
                  <a:pos x="12" y="73"/>
                </a:cxn>
                <a:cxn ang="0">
                  <a:pos x="11" y="60"/>
                </a:cxn>
                <a:cxn ang="0">
                  <a:pos x="15" y="41"/>
                </a:cxn>
                <a:cxn ang="0">
                  <a:pos x="25" y="25"/>
                </a:cxn>
                <a:cxn ang="0">
                  <a:pos x="41" y="15"/>
                </a:cxn>
                <a:cxn ang="0">
                  <a:pos x="60" y="10"/>
                </a:cxn>
                <a:cxn ang="0">
                  <a:pos x="75" y="14"/>
                </a:cxn>
                <a:cxn ang="0">
                  <a:pos x="89" y="20"/>
                </a:cxn>
                <a:cxn ang="0">
                  <a:pos x="100" y="32"/>
                </a:cxn>
                <a:cxn ang="0">
                  <a:pos x="107" y="45"/>
                </a:cxn>
                <a:cxn ang="0">
                  <a:pos x="26" y="108"/>
                </a:cxn>
                <a:cxn ang="0">
                  <a:pos x="42" y="116"/>
                </a:cxn>
                <a:cxn ang="0">
                  <a:pos x="60" y="119"/>
                </a:cxn>
                <a:cxn ang="0">
                  <a:pos x="77" y="117"/>
                </a:cxn>
                <a:cxn ang="0">
                  <a:pos x="91" y="110"/>
                </a:cxn>
                <a:cxn ang="0">
                  <a:pos x="84" y="101"/>
                </a:cxn>
                <a:cxn ang="0">
                  <a:pos x="69" y="108"/>
                </a:cxn>
                <a:cxn ang="0">
                  <a:pos x="53" y="108"/>
                </a:cxn>
                <a:cxn ang="0">
                  <a:pos x="39" y="104"/>
                </a:cxn>
                <a:cxn ang="0">
                  <a:pos x="26" y="108"/>
                </a:cxn>
                <a:cxn ang="0">
                  <a:pos x="113" y="88"/>
                </a:cxn>
                <a:cxn ang="0">
                  <a:pos x="118" y="72"/>
                </a:cxn>
                <a:cxn ang="0">
                  <a:pos x="108" y="63"/>
                </a:cxn>
                <a:cxn ang="0">
                  <a:pos x="104" y="81"/>
                </a:cxn>
                <a:cxn ang="0">
                  <a:pos x="93" y="96"/>
                </a:cxn>
              </a:cxnLst>
              <a:rect l="0" t="0" r="r" b="b"/>
              <a:pathLst>
                <a:path w="119" h="119">
                  <a:moveTo>
                    <a:pt x="118" y="45"/>
                  </a:moveTo>
                  <a:lnTo>
                    <a:pt x="115" y="36"/>
                  </a:lnTo>
                  <a:lnTo>
                    <a:pt x="110" y="27"/>
                  </a:lnTo>
                  <a:lnTo>
                    <a:pt x="105" y="19"/>
                  </a:lnTo>
                  <a:lnTo>
                    <a:pt x="97" y="13"/>
                  </a:lnTo>
                  <a:lnTo>
                    <a:pt x="89" y="7"/>
                  </a:lnTo>
                  <a:lnTo>
                    <a:pt x="80" y="4"/>
                  </a:lnTo>
                  <a:lnTo>
                    <a:pt x="70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7" y="1"/>
                  </a:lnTo>
                  <a:lnTo>
                    <a:pt x="42" y="2"/>
                  </a:lnTo>
                  <a:lnTo>
                    <a:pt x="37" y="5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2" y="42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60"/>
                  </a:lnTo>
                  <a:lnTo>
                    <a:pt x="1" y="69"/>
                  </a:lnTo>
                  <a:lnTo>
                    <a:pt x="2" y="78"/>
                  </a:lnTo>
                  <a:lnTo>
                    <a:pt x="6" y="86"/>
                  </a:lnTo>
                  <a:lnTo>
                    <a:pt x="10" y="92"/>
                  </a:lnTo>
                  <a:lnTo>
                    <a:pt x="18" y="85"/>
                  </a:lnTo>
                  <a:lnTo>
                    <a:pt x="15" y="79"/>
                  </a:lnTo>
                  <a:lnTo>
                    <a:pt x="12" y="73"/>
                  </a:lnTo>
                  <a:lnTo>
                    <a:pt x="11" y="67"/>
                  </a:lnTo>
                  <a:lnTo>
                    <a:pt x="11" y="60"/>
                  </a:lnTo>
                  <a:lnTo>
                    <a:pt x="12" y="50"/>
                  </a:lnTo>
                  <a:lnTo>
                    <a:pt x="15" y="41"/>
                  </a:lnTo>
                  <a:lnTo>
                    <a:pt x="19" y="33"/>
                  </a:lnTo>
                  <a:lnTo>
                    <a:pt x="25" y="25"/>
                  </a:lnTo>
                  <a:lnTo>
                    <a:pt x="33" y="19"/>
                  </a:lnTo>
                  <a:lnTo>
                    <a:pt x="41" y="15"/>
                  </a:lnTo>
                  <a:lnTo>
                    <a:pt x="50" y="11"/>
                  </a:lnTo>
                  <a:lnTo>
                    <a:pt x="60" y="10"/>
                  </a:lnTo>
                  <a:lnTo>
                    <a:pt x="68" y="11"/>
                  </a:lnTo>
                  <a:lnTo>
                    <a:pt x="75" y="14"/>
                  </a:lnTo>
                  <a:lnTo>
                    <a:pt x="83" y="16"/>
                  </a:lnTo>
                  <a:lnTo>
                    <a:pt x="89" y="20"/>
                  </a:lnTo>
                  <a:lnTo>
                    <a:pt x="95" y="26"/>
                  </a:lnTo>
                  <a:lnTo>
                    <a:pt x="100" y="32"/>
                  </a:lnTo>
                  <a:lnTo>
                    <a:pt x="104" y="38"/>
                  </a:lnTo>
                  <a:lnTo>
                    <a:pt x="107" y="45"/>
                  </a:lnTo>
                  <a:lnTo>
                    <a:pt x="118" y="45"/>
                  </a:lnTo>
                  <a:close/>
                  <a:moveTo>
                    <a:pt x="26" y="108"/>
                  </a:moveTo>
                  <a:lnTo>
                    <a:pt x="34" y="113"/>
                  </a:lnTo>
                  <a:lnTo>
                    <a:pt x="42" y="116"/>
                  </a:lnTo>
                  <a:lnTo>
                    <a:pt x="51" y="118"/>
                  </a:lnTo>
                  <a:lnTo>
                    <a:pt x="60" y="119"/>
                  </a:lnTo>
                  <a:lnTo>
                    <a:pt x="69" y="118"/>
                  </a:lnTo>
                  <a:lnTo>
                    <a:pt x="77" y="117"/>
                  </a:lnTo>
                  <a:lnTo>
                    <a:pt x="84" y="114"/>
                  </a:lnTo>
                  <a:lnTo>
                    <a:pt x="91" y="110"/>
                  </a:lnTo>
                  <a:lnTo>
                    <a:pt x="91" y="97"/>
                  </a:lnTo>
                  <a:lnTo>
                    <a:pt x="84" y="101"/>
                  </a:lnTo>
                  <a:lnTo>
                    <a:pt x="77" y="106"/>
                  </a:lnTo>
                  <a:lnTo>
                    <a:pt x="69" y="108"/>
                  </a:lnTo>
                  <a:lnTo>
                    <a:pt x="60" y="108"/>
                  </a:lnTo>
                  <a:lnTo>
                    <a:pt x="53" y="108"/>
                  </a:lnTo>
                  <a:lnTo>
                    <a:pt x="46" y="106"/>
                  </a:lnTo>
                  <a:lnTo>
                    <a:pt x="39" y="104"/>
                  </a:lnTo>
                  <a:lnTo>
                    <a:pt x="34" y="100"/>
                  </a:lnTo>
                  <a:lnTo>
                    <a:pt x="26" y="108"/>
                  </a:lnTo>
                  <a:close/>
                  <a:moveTo>
                    <a:pt x="108" y="96"/>
                  </a:moveTo>
                  <a:lnTo>
                    <a:pt x="113" y="88"/>
                  </a:lnTo>
                  <a:lnTo>
                    <a:pt x="116" y="80"/>
                  </a:lnTo>
                  <a:lnTo>
                    <a:pt x="118" y="72"/>
                  </a:lnTo>
                  <a:lnTo>
                    <a:pt x="119" y="63"/>
                  </a:lnTo>
                  <a:lnTo>
                    <a:pt x="108" y="63"/>
                  </a:lnTo>
                  <a:lnTo>
                    <a:pt x="107" y="72"/>
                  </a:lnTo>
                  <a:lnTo>
                    <a:pt x="104" y="81"/>
                  </a:lnTo>
                  <a:lnTo>
                    <a:pt x="99" y="89"/>
                  </a:lnTo>
                  <a:lnTo>
                    <a:pt x="93" y="96"/>
                  </a:lnTo>
                  <a:lnTo>
                    <a:pt x="108" y="96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5" name="Freeform 267"/>
            <p:cNvSpPr>
              <a:spLocks noEditPoints="1"/>
            </p:cNvSpPr>
            <p:nvPr/>
          </p:nvSpPr>
          <p:spPr bwMode="auto">
            <a:xfrm>
              <a:off x="1301808" y="3349918"/>
              <a:ext cx="42865" cy="42866"/>
            </a:xfrm>
            <a:custGeom>
              <a:avLst/>
              <a:gdLst/>
              <a:ahLst/>
              <a:cxnLst>
                <a:cxn ang="0">
                  <a:pos x="103" y="31"/>
                </a:cxn>
                <a:cxn ang="0">
                  <a:pos x="94" y="17"/>
                </a:cxn>
                <a:cxn ang="0">
                  <a:pos x="80" y="5"/>
                </a:cxn>
                <a:cxn ang="0">
                  <a:pos x="63" y="0"/>
                </a:cxn>
                <a:cxn ang="0">
                  <a:pos x="42" y="1"/>
                </a:cxn>
                <a:cxn ang="0">
                  <a:pos x="23" y="9"/>
                </a:cxn>
                <a:cxn ang="0">
                  <a:pos x="9" y="23"/>
                </a:cxn>
                <a:cxn ang="0">
                  <a:pos x="1" y="43"/>
                </a:cxn>
                <a:cxn ang="0">
                  <a:pos x="0" y="62"/>
                </a:cxn>
                <a:cxn ang="0">
                  <a:pos x="4" y="76"/>
                </a:cxn>
                <a:cxn ang="0">
                  <a:pos x="17" y="75"/>
                </a:cxn>
                <a:cxn ang="0">
                  <a:pos x="12" y="65"/>
                </a:cxn>
                <a:cxn ang="0">
                  <a:pos x="11" y="54"/>
                </a:cxn>
                <a:cxn ang="0">
                  <a:pos x="14" y="37"/>
                </a:cxn>
                <a:cxn ang="0">
                  <a:pos x="23" y="22"/>
                </a:cxn>
                <a:cxn ang="0">
                  <a:pos x="37" y="13"/>
                </a:cxn>
                <a:cxn ang="0">
                  <a:pos x="54" y="10"/>
                </a:cxn>
                <a:cxn ang="0">
                  <a:pos x="67" y="12"/>
                </a:cxn>
                <a:cxn ang="0">
                  <a:pos x="80" y="19"/>
                </a:cxn>
                <a:cxn ang="0">
                  <a:pos x="89" y="28"/>
                </a:cxn>
                <a:cxn ang="0">
                  <a:pos x="95" y="39"/>
                </a:cxn>
                <a:cxn ang="0">
                  <a:pos x="23" y="99"/>
                </a:cxn>
                <a:cxn ang="0">
                  <a:pos x="38" y="106"/>
                </a:cxn>
                <a:cxn ang="0">
                  <a:pos x="54" y="108"/>
                </a:cxn>
                <a:cxn ang="0">
                  <a:pos x="71" y="106"/>
                </a:cxn>
                <a:cxn ang="0">
                  <a:pos x="85" y="98"/>
                </a:cxn>
                <a:cxn ang="0">
                  <a:pos x="94" y="90"/>
                </a:cxn>
                <a:cxn ang="0">
                  <a:pos x="104" y="75"/>
                </a:cxn>
                <a:cxn ang="0">
                  <a:pos x="108" y="57"/>
                </a:cxn>
                <a:cxn ang="0">
                  <a:pos x="95" y="65"/>
                </a:cxn>
                <a:cxn ang="0">
                  <a:pos x="89" y="80"/>
                </a:cxn>
                <a:cxn ang="0">
                  <a:pos x="77" y="90"/>
                </a:cxn>
                <a:cxn ang="0">
                  <a:pos x="63" y="97"/>
                </a:cxn>
                <a:cxn ang="0">
                  <a:pos x="48" y="97"/>
                </a:cxn>
                <a:cxn ang="0">
                  <a:pos x="36" y="93"/>
                </a:cxn>
                <a:cxn ang="0">
                  <a:pos x="23" y="99"/>
                </a:cxn>
              </a:cxnLst>
              <a:rect l="0" t="0" r="r" b="b"/>
              <a:pathLst>
                <a:path w="108" h="108">
                  <a:moveTo>
                    <a:pt x="107" y="39"/>
                  </a:moveTo>
                  <a:lnTo>
                    <a:pt x="103" y="31"/>
                  </a:lnTo>
                  <a:lnTo>
                    <a:pt x="99" y="23"/>
                  </a:lnTo>
                  <a:lnTo>
                    <a:pt x="94" y="17"/>
                  </a:lnTo>
                  <a:lnTo>
                    <a:pt x="87" y="11"/>
                  </a:lnTo>
                  <a:lnTo>
                    <a:pt x="80" y="5"/>
                  </a:lnTo>
                  <a:lnTo>
                    <a:pt x="72" y="2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42" y="1"/>
                  </a:lnTo>
                  <a:lnTo>
                    <a:pt x="32" y="3"/>
                  </a:lnTo>
                  <a:lnTo>
                    <a:pt x="23" y="9"/>
                  </a:lnTo>
                  <a:lnTo>
                    <a:pt x="15" y="16"/>
                  </a:lnTo>
                  <a:lnTo>
                    <a:pt x="9" y="23"/>
                  </a:lnTo>
                  <a:lnTo>
                    <a:pt x="4" y="32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2" y="70"/>
                  </a:lnTo>
                  <a:lnTo>
                    <a:pt x="4" y="76"/>
                  </a:lnTo>
                  <a:lnTo>
                    <a:pt x="9" y="83"/>
                  </a:lnTo>
                  <a:lnTo>
                    <a:pt x="17" y="75"/>
                  </a:lnTo>
                  <a:lnTo>
                    <a:pt x="13" y="70"/>
                  </a:lnTo>
                  <a:lnTo>
                    <a:pt x="12" y="65"/>
                  </a:lnTo>
                  <a:lnTo>
                    <a:pt x="11" y="59"/>
                  </a:lnTo>
                  <a:lnTo>
                    <a:pt x="11" y="54"/>
                  </a:lnTo>
                  <a:lnTo>
                    <a:pt x="11" y="45"/>
                  </a:lnTo>
                  <a:lnTo>
                    <a:pt x="14" y="37"/>
                  </a:lnTo>
                  <a:lnTo>
                    <a:pt x="18" y="29"/>
                  </a:lnTo>
                  <a:lnTo>
                    <a:pt x="23" y="22"/>
                  </a:lnTo>
                  <a:lnTo>
                    <a:pt x="30" y="18"/>
                  </a:lnTo>
                  <a:lnTo>
                    <a:pt x="37" y="13"/>
                  </a:lnTo>
                  <a:lnTo>
                    <a:pt x="45" y="11"/>
                  </a:lnTo>
                  <a:lnTo>
                    <a:pt x="54" y="10"/>
                  </a:lnTo>
                  <a:lnTo>
                    <a:pt x="60" y="11"/>
                  </a:lnTo>
                  <a:lnTo>
                    <a:pt x="67" y="12"/>
                  </a:lnTo>
                  <a:lnTo>
                    <a:pt x="74" y="14"/>
                  </a:lnTo>
                  <a:lnTo>
                    <a:pt x="80" y="19"/>
                  </a:lnTo>
                  <a:lnTo>
                    <a:pt x="84" y="22"/>
                  </a:lnTo>
                  <a:lnTo>
                    <a:pt x="89" y="28"/>
                  </a:lnTo>
                  <a:lnTo>
                    <a:pt x="92" y="34"/>
                  </a:lnTo>
                  <a:lnTo>
                    <a:pt x="95" y="39"/>
                  </a:lnTo>
                  <a:lnTo>
                    <a:pt x="107" y="39"/>
                  </a:lnTo>
                  <a:close/>
                  <a:moveTo>
                    <a:pt x="23" y="99"/>
                  </a:moveTo>
                  <a:lnTo>
                    <a:pt x="30" y="102"/>
                  </a:lnTo>
                  <a:lnTo>
                    <a:pt x="38" y="106"/>
                  </a:lnTo>
                  <a:lnTo>
                    <a:pt x="46" y="107"/>
                  </a:lnTo>
                  <a:lnTo>
                    <a:pt x="54" y="108"/>
                  </a:lnTo>
                  <a:lnTo>
                    <a:pt x="63" y="107"/>
                  </a:lnTo>
                  <a:lnTo>
                    <a:pt x="71" y="106"/>
                  </a:lnTo>
                  <a:lnTo>
                    <a:pt x="78" y="102"/>
                  </a:lnTo>
                  <a:lnTo>
                    <a:pt x="85" y="98"/>
                  </a:lnTo>
                  <a:lnTo>
                    <a:pt x="85" y="90"/>
                  </a:lnTo>
                  <a:lnTo>
                    <a:pt x="94" y="90"/>
                  </a:lnTo>
                  <a:lnTo>
                    <a:pt x="100" y="82"/>
                  </a:lnTo>
                  <a:lnTo>
                    <a:pt x="104" y="75"/>
                  </a:lnTo>
                  <a:lnTo>
                    <a:pt x="107" y="66"/>
                  </a:lnTo>
                  <a:lnTo>
                    <a:pt x="108" y="57"/>
                  </a:lnTo>
                  <a:lnTo>
                    <a:pt x="98" y="57"/>
                  </a:lnTo>
                  <a:lnTo>
                    <a:pt x="95" y="65"/>
                  </a:lnTo>
                  <a:lnTo>
                    <a:pt x="93" y="73"/>
                  </a:lnTo>
                  <a:lnTo>
                    <a:pt x="89" y="80"/>
                  </a:lnTo>
                  <a:lnTo>
                    <a:pt x="83" y="85"/>
                  </a:lnTo>
                  <a:lnTo>
                    <a:pt x="77" y="90"/>
                  </a:lnTo>
                  <a:lnTo>
                    <a:pt x="69" y="94"/>
                  </a:lnTo>
                  <a:lnTo>
                    <a:pt x="63" y="97"/>
                  </a:lnTo>
                  <a:lnTo>
                    <a:pt x="54" y="97"/>
                  </a:lnTo>
                  <a:lnTo>
                    <a:pt x="48" y="97"/>
                  </a:lnTo>
                  <a:lnTo>
                    <a:pt x="41" y="95"/>
                  </a:lnTo>
                  <a:lnTo>
                    <a:pt x="36" y="93"/>
                  </a:lnTo>
                  <a:lnTo>
                    <a:pt x="31" y="91"/>
                  </a:lnTo>
                  <a:lnTo>
                    <a:pt x="23" y="99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6" name="Freeform 268"/>
            <p:cNvSpPr>
              <a:spLocks noEditPoints="1"/>
            </p:cNvSpPr>
            <p:nvPr/>
          </p:nvSpPr>
          <p:spPr bwMode="auto">
            <a:xfrm>
              <a:off x="1304983" y="3351506"/>
              <a:ext cx="38102" cy="38103"/>
            </a:xfrm>
            <a:custGeom>
              <a:avLst/>
              <a:gdLst/>
              <a:ahLst/>
              <a:cxnLst>
                <a:cxn ang="0">
                  <a:pos x="93" y="28"/>
                </a:cxn>
                <a:cxn ang="0">
                  <a:pos x="84" y="16"/>
                </a:cxn>
                <a:cxn ang="0">
                  <a:pos x="72" y="6"/>
                </a:cxn>
                <a:cxn ang="0">
                  <a:pos x="57" y="1"/>
                </a:cxn>
                <a:cxn ang="0">
                  <a:pos x="39" y="1"/>
                </a:cxn>
                <a:cxn ang="0">
                  <a:pos x="22" y="9"/>
                </a:cxn>
                <a:cxn ang="0">
                  <a:pos x="8" y="23"/>
                </a:cxn>
                <a:cxn ang="0">
                  <a:pos x="1" y="40"/>
                </a:cxn>
                <a:cxn ang="0">
                  <a:pos x="0" y="57"/>
                </a:cxn>
                <a:cxn ang="0">
                  <a:pos x="4" y="69"/>
                </a:cxn>
                <a:cxn ang="0">
                  <a:pos x="15" y="67"/>
                </a:cxn>
                <a:cxn ang="0">
                  <a:pos x="10" y="50"/>
                </a:cxn>
                <a:cxn ang="0">
                  <a:pos x="14" y="35"/>
                </a:cxn>
                <a:cxn ang="0">
                  <a:pos x="22" y="23"/>
                </a:cxn>
                <a:cxn ang="0">
                  <a:pos x="34" y="15"/>
                </a:cxn>
                <a:cxn ang="0">
                  <a:pos x="49" y="12"/>
                </a:cxn>
                <a:cxn ang="0">
                  <a:pos x="60" y="14"/>
                </a:cxn>
                <a:cxn ang="0">
                  <a:pos x="70" y="18"/>
                </a:cxn>
                <a:cxn ang="0">
                  <a:pos x="79" y="26"/>
                </a:cxn>
                <a:cxn ang="0">
                  <a:pos x="85" y="35"/>
                </a:cxn>
                <a:cxn ang="0">
                  <a:pos x="23" y="90"/>
                </a:cxn>
                <a:cxn ang="0">
                  <a:pos x="35" y="96"/>
                </a:cxn>
                <a:cxn ang="0">
                  <a:pos x="49" y="98"/>
                </a:cxn>
                <a:cxn ang="0">
                  <a:pos x="66" y="96"/>
                </a:cxn>
                <a:cxn ang="0">
                  <a:pos x="80" y="87"/>
                </a:cxn>
                <a:cxn ang="0">
                  <a:pos x="82" y="86"/>
                </a:cxn>
                <a:cxn ang="0">
                  <a:pos x="93" y="71"/>
                </a:cxn>
                <a:cxn ang="0">
                  <a:pos x="97" y="53"/>
                </a:cxn>
                <a:cxn ang="0">
                  <a:pos x="86" y="60"/>
                </a:cxn>
                <a:cxn ang="0">
                  <a:pos x="79" y="72"/>
                </a:cxn>
                <a:cxn ang="0">
                  <a:pos x="69" y="81"/>
                </a:cxn>
                <a:cxn ang="0">
                  <a:pos x="57" y="87"/>
                </a:cxn>
                <a:cxn ang="0">
                  <a:pos x="44" y="87"/>
                </a:cxn>
                <a:cxn ang="0">
                  <a:pos x="34" y="85"/>
                </a:cxn>
                <a:cxn ang="0">
                  <a:pos x="23" y="90"/>
                </a:cxn>
              </a:cxnLst>
              <a:rect l="0" t="0" r="r" b="b"/>
              <a:pathLst>
                <a:path w="97" h="98">
                  <a:moveTo>
                    <a:pt x="96" y="35"/>
                  </a:moveTo>
                  <a:lnTo>
                    <a:pt x="93" y="28"/>
                  </a:lnTo>
                  <a:lnTo>
                    <a:pt x="89" y="22"/>
                  </a:lnTo>
                  <a:lnTo>
                    <a:pt x="84" y="16"/>
                  </a:lnTo>
                  <a:lnTo>
                    <a:pt x="78" y="10"/>
                  </a:lnTo>
                  <a:lnTo>
                    <a:pt x="72" y="6"/>
                  </a:lnTo>
                  <a:lnTo>
                    <a:pt x="64" y="4"/>
                  </a:lnTo>
                  <a:lnTo>
                    <a:pt x="57" y="1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0" y="5"/>
                  </a:lnTo>
                  <a:lnTo>
                    <a:pt x="22" y="9"/>
                  </a:lnTo>
                  <a:lnTo>
                    <a:pt x="14" y="15"/>
                  </a:lnTo>
                  <a:lnTo>
                    <a:pt x="8" y="23"/>
                  </a:lnTo>
                  <a:lnTo>
                    <a:pt x="4" y="31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4" y="69"/>
                  </a:lnTo>
                  <a:lnTo>
                    <a:pt x="7" y="75"/>
                  </a:lnTo>
                  <a:lnTo>
                    <a:pt x="15" y="67"/>
                  </a:lnTo>
                  <a:lnTo>
                    <a:pt x="12" y="59"/>
                  </a:lnTo>
                  <a:lnTo>
                    <a:pt x="10" y="50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34" y="15"/>
                  </a:lnTo>
                  <a:lnTo>
                    <a:pt x="41" y="13"/>
                  </a:lnTo>
                  <a:lnTo>
                    <a:pt x="49" y="12"/>
                  </a:lnTo>
                  <a:lnTo>
                    <a:pt x="54" y="12"/>
                  </a:lnTo>
                  <a:lnTo>
                    <a:pt x="60" y="14"/>
                  </a:lnTo>
                  <a:lnTo>
                    <a:pt x="66" y="15"/>
                  </a:lnTo>
                  <a:lnTo>
                    <a:pt x="70" y="18"/>
                  </a:lnTo>
                  <a:lnTo>
                    <a:pt x="75" y="22"/>
                  </a:lnTo>
                  <a:lnTo>
                    <a:pt x="79" y="26"/>
                  </a:lnTo>
                  <a:lnTo>
                    <a:pt x="81" y="31"/>
                  </a:lnTo>
                  <a:lnTo>
                    <a:pt x="85" y="35"/>
                  </a:lnTo>
                  <a:lnTo>
                    <a:pt x="96" y="35"/>
                  </a:lnTo>
                  <a:close/>
                  <a:moveTo>
                    <a:pt x="23" y="90"/>
                  </a:moveTo>
                  <a:lnTo>
                    <a:pt x="28" y="94"/>
                  </a:lnTo>
                  <a:lnTo>
                    <a:pt x="35" y="96"/>
                  </a:lnTo>
                  <a:lnTo>
                    <a:pt x="42" y="98"/>
                  </a:lnTo>
                  <a:lnTo>
                    <a:pt x="49" y="98"/>
                  </a:lnTo>
                  <a:lnTo>
                    <a:pt x="58" y="98"/>
                  </a:lnTo>
                  <a:lnTo>
                    <a:pt x="66" y="96"/>
                  </a:lnTo>
                  <a:lnTo>
                    <a:pt x="73" y="91"/>
                  </a:lnTo>
                  <a:lnTo>
                    <a:pt x="80" y="87"/>
                  </a:lnTo>
                  <a:lnTo>
                    <a:pt x="80" y="86"/>
                  </a:lnTo>
                  <a:lnTo>
                    <a:pt x="82" y="86"/>
                  </a:lnTo>
                  <a:lnTo>
                    <a:pt x="88" y="79"/>
                  </a:lnTo>
                  <a:lnTo>
                    <a:pt x="93" y="71"/>
                  </a:lnTo>
                  <a:lnTo>
                    <a:pt x="96" y="62"/>
                  </a:lnTo>
                  <a:lnTo>
                    <a:pt x="97" y="53"/>
                  </a:lnTo>
                  <a:lnTo>
                    <a:pt x="87" y="53"/>
                  </a:lnTo>
                  <a:lnTo>
                    <a:pt x="86" y="60"/>
                  </a:lnTo>
                  <a:lnTo>
                    <a:pt x="82" y="67"/>
                  </a:lnTo>
                  <a:lnTo>
                    <a:pt x="79" y="72"/>
                  </a:lnTo>
                  <a:lnTo>
                    <a:pt x="75" y="78"/>
                  </a:lnTo>
                  <a:lnTo>
                    <a:pt x="69" y="81"/>
                  </a:lnTo>
                  <a:lnTo>
                    <a:pt x="63" y="85"/>
                  </a:lnTo>
                  <a:lnTo>
                    <a:pt x="57" y="87"/>
                  </a:lnTo>
                  <a:lnTo>
                    <a:pt x="49" y="88"/>
                  </a:lnTo>
                  <a:lnTo>
                    <a:pt x="44" y="87"/>
                  </a:lnTo>
                  <a:lnTo>
                    <a:pt x="39" y="86"/>
                  </a:lnTo>
                  <a:lnTo>
                    <a:pt x="34" y="85"/>
                  </a:lnTo>
                  <a:lnTo>
                    <a:pt x="30" y="82"/>
                  </a:lnTo>
                  <a:lnTo>
                    <a:pt x="23" y="90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7" name="Freeform 269"/>
            <p:cNvSpPr>
              <a:spLocks noEditPoints="1"/>
            </p:cNvSpPr>
            <p:nvPr/>
          </p:nvSpPr>
          <p:spPr bwMode="auto">
            <a:xfrm>
              <a:off x="1306571" y="3353093"/>
              <a:ext cx="34927" cy="34928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73" y="12"/>
                </a:cxn>
                <a:cxn ang="0">
                  <a:pos x="63" y="4"/>
                </a:cxn>
                <a:cxn ang="0">
                  <a:pos x="49" y="1"/>
                </a:cxn>
                <a:cxn ang="0">
                  <a:pos x="34" y="1"/>
                </a:cxn>
                <a:cxn ang="0">
                  <a:pos x="19" y="8"/>
                </a:cxn>
                <a:cxn ang="0">
                  <a:pos x="7" y="19"/>
                </a:cxn>
                <a:cxn ang="0">
                  <a:pos x="0" y="35"/>
                </a:cxn>
                <a:cxn ang="0">
                  <a:pos x="0" y="49"/>
                </a:cxn>
                <a:cxn ang="0">
                  <a:pos x="2" y="60"/>
                </a:cxn>
                <a:cxn ang="0">
                  <a:pos x="13" y="57"/>
                </a:cxn>
                <a:cxn ang="0">
                  <a:pos x="10" y="44"/>
                </a:cxn>
                <a:cxn ang="0">
                  <a:pos x="13" y="31"/>
                </a:cxn>
                <a:cxn ang="0">
                  <a:pos x="20" y="20"/>
                </a:cxn>
                <a:cxn ang="0">
                  <a:pos x="30" y="13"/>
                </a:cxn>
                <a:cxn ang="0">
                  <a:pos x="43" y="11"/>
                </a:cxn>
                <a:cxn ang="0">
                  <a:pos x="52" y="12"/>
                </a:cxn>
                <a:cxn ang="0">
                  <a:pos x="61" y="16"/>
                </a:cxn>
                <a:cxn ang="0">
                  <a:pos x="67" y="22"/>
                </a:cxn>
                <a:cxn ang="0">
                  <a:pos x="72" y="29"/>
                </a:cxn>
                <a:cxn ang="0">
                  <a:pos x="20" y="81"/>
                </a:cxn>
                <a:cxn ang="0">
                  <a:pos x="30" y="85"/>
                </a:cxn>
                <a:cxn ang="0">
                  <a:pos x="43" y="87"/>
                </a:cxn>
                <a:cxn ang="0">
                  <a:pos x="58" y="84"/>
                </a:cxn>
                <a:cxn ang="0">
                  <a:pos x="72" y="75"/>
                </a:cxn>
                <a:cxn ang="0">
                  <a:pos x="82" y="63"/>
                </a:cxn>
                <a:cxn ang="0">
                  <a:pos x="87" y="47"/>
                </a:cxn>
                <a:cxn ang="0">
                  <a:pos x="74" y="54"/>
                </a:cxn>
                <a:cxn ang="0">
                  <a:pos x="69" y="64"/>
                </a:cxn>
                <a:cxn ang="0">
                  <a:pos x="60" y="71"/>
                </a:cxn>
                <a:cxn ang="0">
                  <a:pos x="49" y="75"/>
                </a:cxn>
                <a:cxn ang="0">
                  <a:pos x="35" y="75"/>
                </a:cxn>
                <a:cxn ang="0">
                  <a:pos x="20" y="81"/>
                </a:cxn>
              </a:cxnLst>
              <a:rect l="0" t="0" r="r" b="b"/>
              <a:pathLst>
                <a:path w="87" h="87">
                  <a:moveTo>
                    <a:pt x="84" y="29"/>
                  </a:moveTo>
                  <a:lnTo>
                    <a:pt x="81" y="24"/>
                  </a:lnTo>
                  <a:lnTo>
                    <a:pt x="78" y="18"/>
                  </a:lnTo>
                  <a:lnTo>
                    <a:pt x="73" y="12"/>
                  </a:lnTo>
                  <a:lnTo>
                    <a:pt x="69" y="9"/>
                  </a:lnTo>
                  <a:lnTo>
                    <a:pt x="63" y="4"/>
                  </a:lnTo>
                  <a:lnTo>
                    <a:pt x="56" y="2"/>
                  </a:lnTo>
                  <a:lnTo>
                    <a:pt x="49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8"/>
                  </a:lnTo>
                  <a:lnTo>
                    <a:pt x="12" y="12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2" y="60"/>
                  </a:lnTo>
                  <a:lnTo>
                    <a:pt x="6" y="65"/>
                  </a:lnTo>
                  <a:lnTo>
                    <a:pt x="13" y="57"/>
                  </a:lnTo>
                  <a:lnTo>
                    <a:pt x="11" y="51"/>
                  </a:lnTo>
                  <a:lnTo>
                    <a:pt x="10" y="44"/>
                  </a:lnTo>
                  <a:lnTo>
                    <a:pt x="11" y="37"/>
                  </a:lnTo>
                  <a:lnTo>
                    <a:pt x="13" y="31"/>
                  </a:lnTo>
                  <a:lnTo>
                    <a:pt x="16" y="26"/>
                  </a:lnTo>
                  <a:lnTo>
                    <a:pt x="20" y="20"/>
                  </a:lnTo>
                  <a:lnTo>
                    <a:pt x="25" y="17"/>
                  </a:lnTo>
                  <a:lnTo>
                    <a:pt x="30" y="13"/>
                  </a:lnTo>
                  <a:lnTo>
                    <a:pt x="36" y="11"/>
                  </a:lnTo>
                  <a:lnTo>
                    <a:pt x="43" y="11"/>
                  </a:lnTo>
                  <a:lnTo>
                    <a:pt x="47" y="11"/>
                  </a:lnTo>
                  <a:lnTo>
                    <a:pt x="52" y="12"/>
                  </a:lnTo>
                  <a:lnTo>
                    <a:pt x="56" y="13"/>
                  </a:lnTo>
                  <a:lnTo>
                    <a:pt x="61" y="16"/>
                  </a:lnTo>
                  <a:lnTo>
                    <a:pt x="64" y="19"/>
                  </a:lnTo>
                  <a:lnTo>
                    <a:pt x="67" y="22"/>
                  </a:lnTo>
                  <a:lnTo>
                    <a:pt x="70" y="26"/>
                  </a:lnTo>
                  <a:lnTo>
                    <a:pt x="72" y="29"/>
                  </a:lnTo>
                  <a:lnTo>
                    <a:pt x="84" y="29"/>
                  </a:lnTo>
                  <a:close/>
                  <a:moveTo>
                    <a:pt x="20" y="81"/>
                  </a:moveTo>
                  <a:lnTo>
                    <a:pt x="25" y="83"/>
                  </a:lnTo>
                  <a:lnTo>
                    <a:pt x="30" y="85"/>
                  </a:lnTo>
                  <a:lnTo>
                    <a:pt x="37" y="87"/>
                  </a:lnTo>
                  <a:lnTo>
                    <a:pt x="43" y="87"/>
                  </a:lnTo>
                  <a:lnTo>
                    <a:pt x="52" y="87"/>
                  </a:lnTo>
                  <a:lnTo>
                    <a:pt x="58" y="84"/>
                  </a:lnTo>
                  <a:lnTo>
                    <a:pt x="66" y="80"/>
                  </a:lnTo>
                  <a:lnTo>
                    <a:pt x="72" y="75"/>
                  </a:lnTo>
                  <a:lnTo>
                    <a:pt x="78" y="70"/>
                  </a:lnTo>
                  <a:lnTo>
                    <a:pt x="82" y="63"/>
                  </a:lnTo>
                  <a:lnTo>
                    <a:pt x="84" y="55"/>
                  </a:lnTo>
                  <a:lnTo>
                    <a:pt x="87" y="47"/>
                  </a:lnTo>
                  <a:lnTo>
                    <a:pt x="75" y="47"/>
                  </a:lnTo>
                  <a:lnTo>
                    <a:pt x="74" y="54"/>
                  </a:lnTo>
                  <a:lnTo>
                    <a:pt x="72" y="58"/>
                  </a:lnTo>
                  <a:lnTo>
                    <a:pt x="69" y="64"/>
                  </a:lnTo>
                  <a:lnTo>
                    <a:pt x="64" y="67"/>
                  </a:lnTo>
                  <a:lnTo>
                    <a:pt x="60" y="71"/>
                  </a:lnTo>
                  <a:lnTo>
                    <a:pt x="55" y="74"/>
                  </a:lnTo>
                  <a:lnTo>
                    <a:pt x="49" y="75"/>
                  </a:lnTo>
                  <a:lnTo>
                    <a:pt x="43" y="76"/>
                  </a:lnTo>
                  <a:lnTo>
                    <a:pt x="35" y="75"/>
                  </a:lnTo>
                  <a:lnTo>
                    <a:pt x="28" y="72"/>
                  </a:lnTo>
                  <a:lnTo>
                    <a:pt x="20" y="81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8" name="Freeform 270"/>
            <p:cNvSpPr>
              <a:spLocks noEditPoints="1"/>
            </p:cNvSpPr>
            <p:nvPr/>
          </p:nvSpPr>
          <p:spPr bwMode="auto">
            <a:xfrm>
              <a:off x="1308158" y="3356269"/>
              <a:ext cx="30164" cy="30165"/>
            </a:xfrm>
            <a:custGeom>
              <a:avLst/>
              <a:gdLst/>
              <a:ahLst/>
              <a:cxnLst>
                <a:cxn ang="0">
                  <a:pos x="75" y="23"/>
                </a:cxn>
                <a:cxn ang="0">
                  <a:pos x="71" y="19"/>
                </a:cxn>
                <a:cxn ang="0">
                  <a:pos x="69" y="14"/>
                </a:cxn>
                <a:cxn ang="0">
                  <a:pos x="65" y="10"/>
                </a:cxn>
                <a:cxn ang="0">
                  <a:pos x="60" y="6"/>
                </a:cxn>
                <a:cxn ang="0">
                  <a:pos x="56" y="3"/>
                </a:cxn>
                <a:cxn ang="0">
                  <a:pos x="50" y="2"/>
                </a:cxn>
                <a:cxn ang="0">
                  <a:pos x="44" y="0"/>
                </a:cxn>
                <a:cxn ang="0">
                  <a:pos x="39" y="0"/>
                </a:cxn>
                <a:cxn ang="0">
                  <a:pos x="31" y="1"/>
                </a:cxn>
                <a:cxn ang="0">
                  <a:pos x="24" y="3"/>
                </a:cxn>
                <a:cxn ang="0">
                  <a:pos x="17" y="6"/>
                </a:cxn>
                <a:cxn ang="0">
                  <a:pos x="12" y="11"/>
                </a:cxn>
                <a:cxn ang="0">
                  <a:pos x="7" y="16"/>
                </a:cxn>
                <a:cxn ang="0">
                  <a:pos x="4" y="23"/>
                </a:cxn>
                <a:cxn ang="0">
                  <a:pos x="2" y="30"/>
                </a:cxn>
                <a:cxn ang="0">
                  <a:pos x="0" y="38"/>
                </a:cxn>
                <a:cxn ang="0">
                  <a:pos x="2" y="47"/>
                </a:cxn>
                <a:cxn ang="0">
                  <a:pos x="5" y="55"/>
                </a:cxn>
                <a:cxn ang="0">
                  <a:pos x="13" y="47"/>
                </a:cxn>
                <a:cxn ang="0">
                  <a:pos x="12" y="42"/>
                </a:cxn>
                <a:cxn ang="0">
                  <a:pos x="12" y="38"/>
                </a:cxn>
                <a:cxn ang="0">
                  <a:pos x="13" y="32"/>
                </a:cxn>
                <a:cxn ang="0">
                  <a:pos x="14" y="27"/>
                </a:cxn>
                <a:cxn ang="0">
                  <a:pos x="16" y="22"/>
                </a:cxn>
                <a:cxn ang="0">
                  <a:pos x="20" y="19"/>
                </a:cxn>
                <a:cxn ang="0">
                  <a:pos x="24" y="15"/>
                </a:cxn>
                <a:cxn ang="0">
                  <a:pos x="29" y="13"/>
                </a:cxn>
                <a:cxn ang="0">
                  <a:pos x="33" y="11"/>
                </a:cxn>
                <a:cxn ang="0">
                  <a:pos x="39" y="11"/>
                </a:cxn>
                <a:cxn ang="0">
                  <a:pos x="47" y="12"/>
                </a:cxn>
                <a:cxn ang="0">
                  <a:pos x="52" y="14"/>
                </a:cxn>
                <a:cxn ang="0">
                  <a:pos x="58" y="19"/>
                </a:cxn>
                <a:cxn ang="0">
                  <a:pos x="62" y="23"/>
                </a:cxn>
                <a:cxn ang="0">
                  <a:pos x="75" y="23"/>
                </a:cxn>
                <a:cxn ang="0">
                  <a:pos x="20" y="70"/>
                </a:cxn>
                <a:cxn ang="0">
                  <a:pos x="24" y="73"/>
                </a:cxn>
                <a:cxn ang="0">
                  <a:pos x="29" y="74"/>
                </a:cxn>
                <a:cxn ang="0">
                  <a:pos x="34" y="75"/>
                </a:cxn>
                <a:cxn ang="0">
                  <a:pos x="39" y="76"/>
                </a:cxn>
                <a:cxn ang="0">
                  <a:pos x="47" y="75"/>
                </a:cxn>
                <a:cxn ang="0">
                  <a:pos x="53" y="73"/>
                </a:cxn>
                <a:cxn ang="0">
                  <a:pos x="59" y="69"/>
                </a:cxn>
                <a:cxn ang="0">
                  <a:pos x="65" y="66"/>
                </a:cxn>
                <a:cxn ang="0">
                  <a:pos x="69" y="60"/>
                </a:cxn>
                <a:cxn ang="0">
                  <a:pos x="72" y="55"/>
                </a:cxn>
                <a:cxn ang="0">
                  <a:pos x="76" y="48"/>
                </a:cxn>
                <a:cxn ang="0">
                  <a:pos x="77" y="41"/>
                </a:cxn>
                <a:cxn ang="0">
                  <a:pos x="66" y="41"/>
                </a:cxn>
                <a:cxn ang="0">
                  <a:pos x="65" y="47"/>
                </a:cxn>
                <a:cxn ang="0">
                  <a:pos x="62" y="50"/>
                </a:cxn>
                <a:cxn ang="0">
                  <a:pos x="60" y="55"/>
                </a:cxn>
                <a:cxn ang="0">
                  <a:pos x="57" y="58"/>
                </a:cxn>
                <a:cxn ang="0">
                  <a:pos x="53" y="60"/>
                </a:cxn>
                <a:cxn ang="0">
                  <a:pos x="49" y="63"/>
                </a:cxn>
                <a:cxn ang="0">
                  <a:pos x="44" y="65"/>
                </a:cxn>
                <a:cxn ang="0">
                  <a:pos x="39" y="65"/>
                </a:cxn>
                <a:cxn ang="0">
                  <a:pos x="33" y="64"/>
                </a:cxn>
                <a:cxn ang="0">
                  <a:pos x="27" y="63"/>
                </a:cxn>
                <a:cxn ang="0">
                  <a:pos x="20" y="70"/>
                </a:cxn>
              </a:cxnLst>
              <a:rect l="0" t="0" r="r" b="b"/>
              <a:pathLst>
                <a:path w="77" h="76">
                  <a:moveTo>
                    <a:pt x="75" y="23"/>
                  </a:moveTo>
                  <a:lnTo>
                    <a:pt x="71" y="19"/>
                  </a:lnTo>
                  <a:lnTo>
                    <a:pt x="69" y="14"/>
                  </a:lnTo>
                  <a:lnTo>
                    <a:pt x="65" y="10"/>
                  </a:lnTo>
                  <a:lnTo>
                    <a:pt x="60" y="6"/>
                  </a:lnTo>
                  <a:lnTo>
                    <a:pt x="56" y="3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4" y="3"/>
                  </a:lnTo>
                  <a:lnTo>
                    <a:pt x="17" y="6"/>
                  </a:lnTo>
                  <a:lnTo>
                    <a:pt x="12" y="11"/>
                  </a:lnTo>
                  <a:lnTo>
                    <a:pt x="7" y="16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7"/>
                  </a:lnTo>
                  <a:lnTo>
                    <a:pt x="5" y="55"/>
                  </a:lnTo>
                  <a:lnTo>
                    <a:pt x="13" y="47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13" y="32"/>
                  </a:lnTo>
                  <a:lnTo>
                    <a:pt x="14" y="27"/>
                  </a:lnTo>
                  <a:lnTo>
                    <a:pt x="16" y="22"/>
                  </a:lnTo>
                  <a:lnTo>
                    <a:pt x="20" y="19"/>
                  </a:lnTo>
                  <a:lnTo>
                    <a:pt x="24" y="15"/>
                  </a:lnTo>
                  <a:lnTo>
                    <a:pt x="29" y="13"/>
                  </a:lnTo>
                  <a:lnTo>
                    <a:pt x="33" y="11"/>
                  </a:lnTo>
                  <a:lnTo>
                    <a:pt x="39" y="11"/>
                  </a:lnTo>
                  <a:lnTo>
                    <a:pt x="47" y="12"/>
                  </a:lnTo>
                  <a:lnTo>
                    <a:pt x="52" y="14"/>
                  </a:lnTo>
                  <a:lnTo>
                    <a:pt x="58" y="19"/>
                  </a:lnTo>
                  <a:lnTo>
                    <a:pt x="62" y="23"/>
                  </a:lnTo>
                  <a:lnTo>
                    <a:pt x="75" y="23"/>
                  </a:lnTo>
                  <a:close/>
                  <a:moveTo>
                    <a:pt x="20" y="70"/>
                  </a:moveTo>
                  <a:lnTo>
                    <a:pt x="24" y="73"/>
                  </a:lnTo>
                  <a:lnTo>
                    <a:pt x="29" y="74"/>
                  </a:lnTo>
                  <a:lnTo>
                    <a:pt x="34" y="75"/>
                  </a:lnTo>
                  <a:lnTo>
                    <a:pt x="39" y="76"/>
                  </a:lnTo>
                  <a:lnTo>
                    <a:pt x="47" y="75"/>
                  </a:lnTo>
                  <a:lnTo>
                    <a:pt x="53" y="73"/>
                  </a:lnTo>
                  <a:lnTo>
                    <a:pt x="59" y="69"/>
                  </a:lnTo>
                  <a:lnTo>
                    <a:pt x="65" y="66"/>
                  </a:lnTo>
                  <a:lnTo>
                    <a:pt x="69" y="60"/>
                  </a:lnTo>
                  <a:lnTo>
                    <a:pt x="72" y="55"/>
                  </a:lnTo>
                  <a:lnTo>
                    <a:pt x="76" y="48"/>
                  </a:lnTo>
                  <a:lnTo>
                    <a:pt x="77" y="41"/>
                  </a:lnTo>
                  <a:lnTo>
                    <a:pt x="66" y="41"/>
                  </a:lnTo>
                  <a:lnTo>
                    <a:pt x="65" y="47"/>
                  </a:lnTo>
                  <a:lnTo>
                    <a:pt x="62" y="50"/>
                  </a:lnTo>
                  <a:lnTo>
                    <a:pt x="60" y="55"/>
                  </a:lnTo>
                  <a:lnTo>
                    <a:pt x="57" y="58"/>
                  </a:lnTo>
                  <a:lnTo>
                    <a:pt x="53" y="60"/>
                  </a:lnTo>
                  <a:lnTo>
                    <a:pt x="49" y="63"/>
                  </a:lnTo>
                  <a:lnTo>
                    <a:pt x="44" y="65"/>
                  </a:lnTo>
                  <a:lnTo>
                    <a:pt x="39" y="65"/>
                  </a:lnTo>
                  <a:lnTo>
                    <a:pt x="33" y="64"/>
                  </a:lnTo>
                  <a:lnTo>
                    <a:pt x="27" y="63"/>
                  </a:lnTo>
                  <a:lnTo>
                    <a:pt x="20" y="7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9" name="Freeform 271"/>
            <p:cNvSpPr>
              <a:spLocks noEditPoints="1"/>
            </p:cNvSpPr>
            <p:nvPr/>
          </p:nvSpPr>
          <p:spPr bwMode="auto">
            <a:xfrm>
              <a:off x="1311333" y="3357856"/>
              <a:ext cx="25401" cy="25402"/>
            </a:xfrm>
            <a:custGeom>
              <a:avLst/>
              <a:gdLst/>
              <a:ahLst/>
              <a:cxnLst>
                <a:cxn ang="0">
                  <a:pos x="62" y="18"/>
                </a:cxn>
                <a:cxn ang="0">
                  <a:pos x="60" y="15"/>
                </a:cxn>
                <a:cxn ang="0">
                  <a:pos x="57" y="11"/>
                </a:cxn>
                <a:cxn ang="0">
                  <a:pos x="54" y="8"/>
                </a:cxn>
                <a:cxn ang="0">
                  <a:pos x="51" y="5"/>
                </a:cxn>
                <a:cxn ang="0">
                  <a:pos x="46" y="2"/>
                </a:cxn>
                <a:cxn ang="0">
                  <a:pos x="42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5" y="6"/>
                </a:cxn>
                <a:cxn ang="0">
                  <a:pos x="10" y="9"/>
                </a:cxn>
                <a:cxn ang="0">
                  <a:pos x="6" y="15"/>
                </a:cxn>
                <a:cxn ang="0">
                  <a:pos x="3" y="20"/>
                </a:cxn>
                <a:cxn ang="0">
                  <a:pos x="1" y="26"/>
                </a:cxn>
                <a:cxn ang="0">
                  <a:pos x="0" y="33"/>
                </a:cxn>
                <a:cxn ang="0">
                  <a:pos x="1" y="40"/>
                </a:cxn>
                <a:cxn ang="0">
                  <a:pos x="3" y="46"/>
                </a:cxn>
                <a:cxn ang="0">
                  <a:pos x="11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28"/>
                </a:cxn>
                <a:cxn ang="0">
                  <a:pos x="12" y="24"/>
                </a:cxn>
                <a:cxn ang="0">
                  <a:pos x="15" y="20"/>
                </a:cxn>
                <a:cxn ang="0">
                  <a:pos x="18" y="17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8" y="11"/>
                </a:cxn>
                <a:cxn ang="0">
                  <a:pos x="33" y="10"/>
                </a:cxn>
                <a:cxn ang="0">
                  <a:pos x="37" y="11"/>
                </a:cxn>
                <a:cxn ang="0">
                  <a:pos x="42" y="13"/>
                </a:cxn>
                <a:cxn ang="0">
                  <a:pos x="46" y="16"/>
                </a:cxn>
                <a:cxn ang="0">
                  <a:pos x="50" y="18"/>
                </a:cxn>
                <a:cxn ang="0">
                  <a:pos x="62" y="18"/>
                </a:cxn>
                <a:cxn ang="0">
                  <a:pos x="18" y="61"/>
                </a:cxn>
                <a:cxn ang="0">
                  <a:pos x="25" y="64"/>
                </a:cxn>
                <a:cxn ang="0">
                  <a:pos x="33" y="65"/>
                </a:cxn>
                <a:cxn ang="0">
                  <a:pos x="39" y="64"/>
                </a:cxn>
                <a:cxn ang="0">
                  <a:pos x="45" y="63"/>
                </a:cxn>
                <a:cxn ang="0">
                  <a:pos x="50" y="60"/>
                </a:cxn>
                <a:cxn ang="0">
                  <a:pos x="54" y="56"/>
                </a:cxn>
                <a:cxn ang="0">
                  <a:pos x="59" y="53"/>
                </a:cxn>
                <a:cxn ang="0">
                  <a:pos x="62" y="47"/>
                </a:cxn>
                <a:cxn ang="0">
                  <a:pos x="64" y="43"/>
                </a:cxn>
                <a:cxn ang="0">
                  <a:pos x="65" y="36"/>
                </a:cxn>
                <a:cxn ang="0">
                  <a:pos x="54" y="36"/>
                </a:cxn>
                <a:cxn ang="0">
                  <a:pos x="53" y="41"/>
                </a:cxn>
                <a:cxn ang="0">
                  <a:pos x="52" y="44"/>
                </a:cxn>
                <a:cxn ang="0">
                  <a:pos x="50" y="46"/>
                </a:cxn>
                <a:cxn ang="0">
                  <a:pos x="47" y="50"/>
                </a:cxn>
                <a:cxn ang="0">
                  <a:pos x="44" y="51"/>
                </a:cxn>
                <a:cxn ang="0">
                  <a:pos x="41" y="53"/>
                </a:cxn>
                <a:cxn ang="0">
                  <a:pos x="37" y="54"/>
                </a:cxn>
                <a:cxn ang="0">
                  <a:pos x="33" y="54"/>
                </a:cxn>
                <a:cxn ang="0">
                  <a:pos x="29" y="54"/>
                </a:cxn>
                <a:cxn ang="0">
                  <a:pos x="26" y="53"/>
                </a:cxn>
                <a:cxn ang="0">
                  <a:pos x="18" y="61"/>
                </a:cxn>
              </a:cxnLst>
              <a:rect l="0" t="0" r="r" b="b"/>
              <a:pathLst>
                <a:path w="65" h="65">
                  <a:moveTo>
                    <a:pt x="62" y="18"/>
                  </a:moveTo>
                  <a:lnTo>
                    <a:pt x="60" y="15"/>
                  </a:lnTo>
                  <a:lnTo>
                    <a:pt x="57" y="11"/>
                  </a:lnTo>
                  <a:lnTo>
                    <a:pt x="54" y="8"/>
                  </a:lnTo>
                  <a:lnTo>
                    <a:pt x="51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5" y="6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3" y="20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3" y="46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28"/>
                  </a:lnTo>
                  <a:lnTo>
                    <a:pt x="12" y="24"/>
                  </a:lnTo>
                  <a:lnTo>
                    <a:pt x="15" y="20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5" y="13"/>
                  </a:lnTo>
                  <a:lnTo>
                    <a:pt x="28" y="11"/>
                  </a:lnTo>
                  <a:lnTo>
                    <a:pt x="33" y="10"/>
                  </a:lnTo>
                  <a:lnTo>
                    <a:pt x="37" y="11"/>
                  </a:lnTo>
                  <a:lnTo>
                    <a:pt x="42" y="13"/>
                  </a:lnTo>
                  <a:lnTo>
                    <a:pt x="46" y="16"/>
                  </a:lnTo>
                  <a:lnTo>
                    <a:pt x="50" y="18"/>
                  </a:lnTo>
                  <a:lnTo>
                    <a:pt x="62" y="18"/>
                  </a:lnTo>
                  <a:close/>
                  <a:moveTo>
                    <a:pt x="18" y="61"/>
                  </a:moveTo>
                  <a:lnTo>
                    <a:pt x="25" y="64"/>
                  </a:lnTo>
                  <a:lnTo>
                    <a:pt x="33" y="65"/>
                  </a:lnTo>
                  <a:lnTo>
                    <a:pt x="39" y="64"/>
                  </a:lnTo>
                  <a:lnTo>
                    <a:pt x="45" y="63"/>
                  </a:lnTo>
                  <a:lnTo>
                    <a:pt x="50" y="60"/>
                  </a:lnTo>
                  <a:lnTo>
                    <a:pt x="54" y="56"/>
                  </a:lnTo>
                  <a:lnTo>
                    <a:pt x="59" y="53"/>
                  </a:lnTo>
                  <a:lnTo>
                    <a:pt x="62" y="47"/>
                  </a:lnTo>
                  <a:lnTo>
                    <a:pt x="64" y="43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53" y="41"/>
                  </a:lnTo>
                  <a:lnTo>
                    <a:pt x="52" y="44"/>
                  </a:lnTo>
                  <a:lnTo>
                    <a:pt x="50" y="46"/>
                  </a:lnTo>
                  <a:lnTo>
                    <a:pt x="47" y="50"/>
                  </a:lnTo>
                  <a:lnTo>
                    <a:pt x="44" y="51"/>
                  </a:lnTo>
                  <a:lnTo>
                    <a:pt x="41" y="53"/>
                  </a:lnTo>
                  <a:lnTo>
                    <a:pt x="37" y="54"/>
                  </a:lnTo>
                  <a:lnTo>
                    <a:pt x="33" y="54"/>
                  </a:lnTo>
                  <a:lnTo>
                    <a:pt x="29" y="54"/>
                  </a:lnTo>
                  <a:lnTo>
                    <a:pt x="26" y="53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0" name="Freeform 272"/>
            <p:cNvSpPr>
              <a:spLocks noEditPoints="1"/>
            </p:cNvSpPr>
            <p:nvPr/>
          </p:nvSpPr>
          <p:spPr bwMode="auto">
            <a:xfrm>
              <a:off x="1312921" y="3359444"/>
              <a:ext cx="22226" cy="22227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46" y="8"/>
                </a:cxn>
                <a:cxn ang="0">
                  <a:pos x="40" y="3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4" y="11"/>
                </a:cxn>
                <a:cxn ang="0">
                  <a:pos x="2" y="16"/>
                </a:cxn>
                <a:cxn ang="0">
                  <a:pos x="1" y="21"/>
                </a:cxn>
                <a:cxn ang="0">
                  <a:pos x="0" y="27"/>
                </a:cxn>
                <a:cxn ang="0">
                  <a:pos x="0" y="31"/>
                </a:cxn>
                <a:cxn ang="0">
                  <a:pos x="1" y="36"/>
                </a:cxn>
                <a:cxn ang="0">
                  <a:pos x="11" y="27"/>
                </a:cxn>
                <a:cxn ang="0">
                  <a:pos x="11" y="23"/>
                </a:cxn>
                <a:cxn ang="0">
                  <a:pos x="12" y="20"/>
                </a:cxn>
                <a:cxn ang="0">
                  <a:pos x="13" y="18"/>
                </a:cxn>
                <a:cxn ang="0">
                  <a:pos x="15" y="16"/>
                </a:cxn>
                <a:cxn ang="0">
                  <a:pos x="18" y="13"/>
                </a:cxn>
                <a:cxn ang="0">
                  <a:pos x="21" y="11"/>
                </a:cxn>
                <a:cxn ang="0">
                  <a:pos x="23" y="11"/>
                </a:cxn>
                <a:cxn ang="0">
                  <a:pos x="27" y="10"/>
                </a:cxn>
                <a:cxn ang="0">
                  <a:pos x="31" y="11"/>
                </a:cxn>
                <a:cxn ang="0">
                  <a:pos x="36" y="12"/>
                </a:cxn>
                <a:cxn ang="0">
                  <a:pos x="50" y="12"/>
                </a:cxn>
                <a:cxn ang="0">
                  <a:pos x="15" y="52"/>
                </a:cxn>
                <a:cxn ang="0">
                  <a:pos x="21" y="53"/>
                </a:cxn>
                <a:cxn ang="0">
                  <a:pos x="27" y="54"/>
                </a:cxn>
                <a:cxn ang="0">
                  <a:pos x="32" y="54"/>
                </a:cxn>
                <a:cxn ang="0">
                  <a:pos x="37" y="52"/>
                </a:cxn>
                <a:cxn ang="0">
                  <a:pos x="41" y="49"/>
                </a:cxn>
                <a:cxn ang="0">
                  <a:pos x="45" y="47"/>
                </a:cxn>
                <a:cxn ang="0">
                  <a:pos x="48" y="44"/>
                </a:cxn>
                <a:cxn ang="0">
                  <a:pos x="50" y="39"/>
                </a:cxn>
                <a:cxn ang="0">
                  <a:pos x="53" y="36"/>
                </a:cxn>
                <a:cxn ang="0">
                  <a:pos x="54" y="30"/>
                </a:cxn>
                <a:cxn ang="0">
                  <a:pos x="42" y="30"/>
                </a:cxn>
                <a:cxn ang="0">
                  <a:pos x="40" y="36"/>
                </a:cxn>
                <a:cxn ang="0">
                  <a:pos x="37" y="39"/>
                </a:cxn>
                <a:cxn ang="0">
                  <a:pos x="32" y="41"/>
                </a:cxn>
                <a:cxn ang="0">
                  <a:pos x="27" y="43"/>
                </a:cxn>
                <a:cxn ang="0">
                  <a:pos x="26" y="43"/>
                </a:cxn>
                <a:cxn ang="0">
                  <a:pos x="23" y="43"/>
                </a:cxn>
                <a:cxn ang="0">
                  <a:pos x="15" y="52"/>
                </a:cxn>
              </a:cxnLst>
              <a:rect l="0" t="0" r="r" b="b"/>
              <a:pathLst>
                <a:path w="54" h="54">
                  <a:moveTo>
                    <a:pt x="50" y="12"/>
                  </a:moveTo>
                  <a:lnTo>
                    <a:pt x="46" y="8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11"/>
                  </a:lnTo>
                  <a:lnTo>
                    <a:pt x="2" y="16"/>
                  </a:lnTo>
                  <a:lnTo>
                    <a:pt x="1" y="21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1" y="36"/>
                  </a:lnTo>
                  <a:lnTo>
                    <a:pt x="11" y="27"/>
                  </a:lnTo>
                  <a:lnTo>
                    <a:pt x="11" y="23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8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31" y="11"/>
                  </a:lnTo>
                  <a:lnTo>
                    <a:pt x="36" y="12"/>
                  </a:lnTo>
                  <a:lnTo>
                    <a:pt x="50" y="12"/>
                  </a:lnTo>
                  <a:close/>
                  <a:moveTo>
                    <a:pt x="15" y="52"/>
                  </a:moveTo>
                  <a:lnTo>
                    <a:pt x="21" y="53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7" y="52"/>
                  </a:lnTo>
                  <a:lnTo>
                    <a:pt x="41" y="49"/>
                  </a:lnTo>
                  <a:lnTo>
                    <a:pt x="45" y="47"/>
                  </a:lnTo>
                  <a:lnTo>
                    <a:pt x="48" y="44"/>
                  </a:lnTo>
                  <a:lnTo>
                    <a:pt x="50" y="39"/>
                  </a:lnTo>
                  <a:lnTo>
                    <a:pt x="53" y="36"/>
                  </a:lnTo>
                  <a:lnTo>
                    <a:pt x="54" y="30"/>
                  </a:lnTo>
                  <a:lnTo>
                    <a:pt x="42" y="30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3" y="43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1" name="Freeform 273"/>
            <p:cNvSpPr>
              <a:spLocks noEditPoints="1"/>
            </p:cNvSpPr>
            <p:nvPr/>
          </p:nvSpPr>
          <p:spPr bwMode="auto">
            <a:xfrm>
              <a:off x="1316096" y="3362619"/>
              <a:ext cx="15876" cy="17464"/>
            </a:xfrm>
            <a:custGeom>
              <a:avLst/>
              <a:gdLst/>
              <a:ahLst/>
              <a:cxnLst>
                <a:cxn ang="0">
                  <a:pos x="39" y="8"/>
                </a:cxn>
                <a:cxn ang="0">
                  <a:pos x="35" y="6"/>
                </a:cxn>
                <a:cxn ang="0">
                  <a:pos x="31" y="3"/>
                </a:cxn>
                <a:cxn ang="0">
                  <a:pos x="26" y="1"/>
                </a:cxn>
                <a:cxn ang="0">
                  <a:pos x="22" y="0"/>
                </a:cxn>
                <a:cxn ang="0">
                  <a:pos x="17" y="1"/>
                </a:cxn>
                <a:cxn ang="0">
                  <a:pos x="14" y="3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4" y="10"/>
                </a:cxn>
                <a:cxn ang="0">
                  <a:pos x="1" y="14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19" y="8"/>
                </a:cxn>
                <a:cxn ang="0">
                  <a:pos x="39" y="8"/>
                </a:cxn>
                <a:cxn ang="0">
                  <a:pos x="15" y="43"/>
                </a:cxn>
                <a:cxn ang="0">
                  <a:pos x="18" y="44"/>
                </a:cxn>
                <a:cxn ang="0">
                  <a:pos x="22" y="44"/>
                </a:cxn>
                <a:cxn ang="0">
                  <a:pos x="26" y="44"/>
                </a:cxn>
                <a:cxn ang="0">
                  <a:pos x="30" y="43"/>
                </a:cxn>
                <a:cxn ang="0">
                  <a:pos x="33" y="41"/>
                </a:cxn>
                <a:cxn ang="0">
                  <a:pos x="36" y="40"/>
                </a:cxn>
                <a:cxn ang="0">
                  <a:pos x="39" y="36"/>
                </a:cxn>
                <a:cxn ang="0">
                  <a:pos x="41" y="34"/>
                </a:cxn>
                <a:cxn ang="0">
                  <a:pos x="42" y="31"/>
                </a:cxn>
                <a:cxn ang="0">
                  <a:pos x="43" y="26"/>
                </a:cxn>
                <a:cxn ang="0">
                  <a:pos x="32" y="26"/>
                </a:cxn>
                <a:cxn ang="0">
                  <a:pos x="31" y="30"/>
                </a:cxn>
                <a:cxn ang="0">
                  <a:pos x="28" y="31"/>
                </a:cxn>
                <a:cxn ang="0">
                  <a:pos x="26" y="33"/>
                </a:cxn>
                <a:cxn ang="0">
                  <a:pos x="24" y="33"/>
                </a:cxn>
                <a:cxn ang="0">
                  <a:pos x="15" y="43"/>
                </a:cxn>
              </a:cxnLst>
              <a:rect l="0" t="0" r="r" b="b"/>
              <a:pathLst>
                <a:path w="43" h="44">
                  <a:moveTo>
                    <a:pt x="39" y="8"/>
                  </a:moveTo>
                  <a:lnTo>
                    <a:pt x="35" y="6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4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9" y="8"/>
                  </a:lnTo>
                  <a:lnTo>
                    <a:pt x="39" y="8"/>
                  </a:lnTo>
                  <a:close/>
                  <a:moveTo>
                    <a:pt x="15" y="43"/>
                  </a:moveTo>
                  <a:lnTo>
                    <a:pt x="18" y="44"/>
                  </a:lnTo>
                  <a:lnTo>
                    <a:pt x="22" y="44"/>
                  </a:lnTo>
                  <a:lnTo>
                    <a:pt x="26" y="44"/>
                  </a:lnTo>
                  <a:lnTo>
                    <a:pt x="30" y="43"/>
                  </a:lnTo>
                  <a:lnTo>
                    <a:pt x="33" y="41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1" y="34"/>
                  </a:lnTo>
                  <a:lnTo>
                    <a:pt x="42" y="31"/>
                  </a:lnTo>
                  <a:lnTo>
                    <a:pt x="43" y="26"/>
                  </a:lnTo>
                  <a:lnTo>
                    <a:pt x="32" y="26"/>
                  </a:lnTo>
                  <a:lnTo>
                    <a:pt x="31" y="30"/>
                  </a:lnTo>
                  <a:lnTo>
                    <a:pt x="28" y="31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15" y="43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2" name="Freeform 274"/>
            <p:cNvSpPr>
              <a:spLocks noEditPoints="1"/>
            </p:cNvSpPr>
            <p:nvPr/>
          </p:nvSpPr>
          <p:spPr bwMode="auto">
            <a:xfrm>
              <a:off x="1317684" y="3364207"/>
              <a:ext cx="12701" cy="12701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10" y="1"/>
                </a:cxn>
                <a:cxn ang="0">
                  <a:pos x="7" y="3"/>
                </a:cxn>
                <a:cxn ang="0">
                  <a:pos x="4" y="6"/>
                </a:cxn>
                <a:cxn ang="0">
                  <a:pos x="2" y="8"/>
                </a:cxn>
                <a:cxn ang="0">
                  <a:pos x="1" y="10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13" y="2"/>
                </a:cxn>
                <a:cxn ang="0">
                  <a:pos x="25" y="2"/>
                </a:cxn>
                <a:cxn ang="0">
                  <a:pos x="12" y="33"/>
                </a:cxn>
                <a:cxn ang="0">
                  <a:pos x="15" y="33"/>
                </a:cxn>
                <a:cxn ang="0">
                  <a:pos x="16" y="33"/>
                </a:cxn>
                <a:cxn ang="0">
                  <a:pos x="21" y="31"/>
                </a:cxn>
                <a:cxn ang="0">
                  <a:pos x="26" y="29"/>
                </a:cxn>
                <a:cxn ang="0">
                  <a:pos x="29" y="26"/>
                </a:cxn>
                <a:cxn ang="0">
                  <a:pos x="31" y="20"/>
                </a:cxn>
                <a:cxn ang="0">
                  <a:pos x="24" y="20"/>
                </a:cxn>
                <a:cxn ang="0">
                  <a:pos x="12" y="33"/>
                </a:cxn>
              </a:cxnLst>
              <a:rect l="0" t="0" r="r" b="b"/>
              <a:pathLst>
                <a:path w="31" h="33">
                  <a:moveTo>
                    <a:pt x="25" y="2"/>
                  </a:moveTo>
                  <a:lnTo>
                    <a:pt x="20" y="1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3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3" y="2"/>
                  </a:lnTo>
                  <a:lnTo>
                    <a:pt x="25" y="2"/>
                  </a:lnTo>
                  <a:close/>
                  <a:moveTo>
                    <a:pt x="12" y="33"/>
                  </a:moveTo>
                  <a:lnTo>
                    <a:pt x="15" y="33"/>
                  </a:lnTo>
                  <a:lnTo>
                    <a:pt x="16" y="33"/>
                  </a:lnTo>
                  <a:lnTo>
                    <a:pt x="21" y="31"/>
                  </a:lnTo>
                  <a:lnTo>
                    <a:pt x="26" y="29"/>
                  </a:lnTo>
                  <a:lnTo>
                    <a:pt x="29" y="26"/>
                  </a:lnTo>
                  <a:lnTo>
                    <a:pt x="31" y="20"/>
                  </a:lnTo>
                  <a:lnTo>
                    <a:pt x="24" y="20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3" name="Freeform 275"/>
            <p:cNvSpPr>
              <a:spLocks/>
            </p:cNvSpPr>
            <p:nvPr/>
          </p:nvSpPr>
          <p:spPr bwMode="auto">
            <a:xfrm>
              <a:off x="1324034" y="3372145"/>
              <a:ext cx="3175" cy="31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7" y="4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0" y="7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7" y="4"/>
                  </a:lnTo>
                  <a:lnTo>
                    <a:pt x="8" y="0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" name="Группа 2216"/>
          <p:cNvGrpSpPr/>
          <p:nvPr/>
        </p:nvGrpSpPr>
        <p:grpSpPr>
          <a:xfrm>
            <a:off x="1214415" y="3829920"/>
            <a:ext cx="143182" cy="141193"/>
            <a:chOff x="1525656" y="3808747"/>
            <a:chExt cx="146057" cy="146063"/>
          </a:xfrm>
        </p:grpSpPr>
        <p:sp>
          <p:nvSpPr>
            <p:cNvPr id="2415" name="Freeform 276"/>
            <p:cNvSpPr>
              <a:spLocks/>
            </p:cNvSpPr>
            <p:nvPr/>
          </p:nvSpPr>
          <p:spPr bwMode="auto">
            <a:xfrm>
              <a:off x="1625673" y="3921469"/>
              <a:ext cx="34927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4" y="66"/>
                </a:cxn>
                <a:cxn ang="0">
                  <a:pos x="26" y="59"/>
                </a:cxn>
                <a:cxn ang="0">
                  <a:pos x="38" y="51"/>
                </a:cxn>
                <a:cxn ang="0">
                  <a:pos x="50" y="42"/>
                </a:cxn>
                <a:cxn ang="0">
                  <a:pos x="61" y="33"/>
                </a:cxn>
                <a:cxn ang="0">
                  <a:pos x="71" y="23"/>
                </a:cxn>
                <a:cxn ang="0">
                  <a:pos x="80" y="12"/>
                </a:cxn>
                <a:cxn ang="0">
                  <a:pos x="88" y="0"/>
                </a:cxn>
                <a:cxn ang="0">
                  <a:pos x="79" y="11"/>
                </a:cxn>
                <a:cxn ang="0">
                  <a:pos x="69" y="21"/>
                </a:cxn>
                <a:cxn ang="0">
                  <a:pos x="59" y="31"/>
                </a:cxn>
                <a:cxn ang="0">
                  <a:pos x="47" y="40"/>
                </a:cxn>
                <a:cxn ang="0">
                  <a:pos x="36" y="49"/>
                </a:cxn>
                <a:cxn ang="0">
                  <a:pos x="25" y="57"/>
                </a:cxn>
                <a:cxn ang="0">
                  <a:pos x="12" y="65"/>
                </a:cxn>
                <a:cxn ang="0">
                  <a:pos x="0" y="72"/>
                </a:cxn>
              </a:cxnLst>
              <a:rect l="0" t="0" r="r" b="b"/>
              <a:pathLst>
                <a:path w="88" h="72">
                  <a:moveTo>
                    <a:pt x="0" y="72"/>
                  </a:moveTo>
                  <a:lnTo>
                    <a:pt x="14" y="66"/>
                  </a:lnTo>
                  <a:lnTo>
                    <a:pt x="26" y="59"/>
                  </a:lnTo>
                  <a:lnTo>
                    <a:pt x="38" y="51"/>
                  </a:lnTo>
                  <a:lnTo>
                    <a:pt x="50" y="42"/>
                  </a:lnTo>
                  <a:lnTo>
                    <a:pt x="61" y="33"/>
                  </a:lnTo>
                  <a:lnTo>
                    <a:pt x="71" y="23"/>
                  </a:lnTo>
                  <a:lnTo>
                    <a:pt x="80" y="12"/>
                  </a:lnTo>
                  <a:lnTo>
                    <a:pt x="88" y="0"/>
                  </a:lnTo>
                  <a:lnTo>
                    <a:pt x="79" y="11"/>
                  </a:lnTo>
                  <a:lnTo>
                    <a:pt x="69" y="21"/>
                  </a:lnTo>
                  <a:lnTo>
                    <a:pt x="59" y="31"/>
                  </a:lnTo>
                  <a:lnTo>
                    <a:pt x="47" y="40"/>
                  </a:lnTo>
                  <a:lnTo>
                    <a:pt x="36" y="49"/>
                  </a:lnTo>
                  <a:lnTo>
                    <a:pt x="25" y="57"/>
                  </a:lnTo>
                  <a:lnTo>
                    <a:pt x="12" y="65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6" name="Freeform 277"/>
            <p:cNvSpPr>
              <a:spLocks/>
            </p:cNvSpPr>
            <p:nvPr/>
          </p:nvSpPr>
          <p:spPr bwMode="auto">
            <a:xfrm>
              <a:off x="1606622" y="3905593"/>
              <a:ext cx="61915" cy="49217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3" y="123"/>
                </a:cxn>
                <a:cxn ang="0">
                  <a:pos x="27" y="120"/>
                </a:cxn>
                <a:cxn ang="0">
                  <a:pos x="39" y="116"/>
                </a:cxn>
                <a:cxn ang="0">
                  <a:pos x="52" y="111"/>
                </a:cxn>
                <a:cxn ang="0">
                  <a:pos x="64" y="106"/>
                </a:cxn>
                <a:cxn ang="0">
                  <a:pos x="75" y="99"/>
                </a:cxn>
                <a:cxn ang="0">
                  <a:pos x="85" y="92"/>
                </a:cxn>
                <a:cxn ang="0">
                  <a:pos x="97" y="84"/>
                </a:cxn>
                <a:cxn ang="0">
                  <a:pos x="106" y="77"/>
                </a:cxn>
                <a:cxn ang="0">
                  <a:pos x="115" y="66"/>
                </a:cxn>
                <a:cxn ang="0">
                  <a:pos x="124" y="57"/>
                </a:cxn>
                <a:cxn ang="0">
                  <a:pos x="132" y="46"/>
                </a:cxn>
                <a:cxn ang="0">
                  <a:pos x="138" y="36"/>
                </a:cxn>
                <a:cxn ang="0">
                  <a:pos x="144" y="24"/>
                </a:cxn>
                <a:cxn ang="0">
                  <a:pos x="150" y="12"/>
                </a:cxn>
                <a:cxn ang="0">
                  <a:pos x="154" y="0"/>
                </a:cxn>
                <a:cxn ang="0">
                  <a:pos x="148" y="11"/>
                </a:cxn>
                <a:cxn ang="0">
                  <a:pos x="141" y="21"/>
                </a:cxn>
                <a:cxn ang="0">
                  <a:pos x="134" y="32"/>
                </a:cxn>
                <a:cxn ang="0">
                  <a:pos x="126" y="42"/>
                </a:cxn>
                <a:cxn ang="0">
                  <a:pos x="117" y="51"/>
                </a:cxn>
                <a:cxn ang="0">
                  <a:pos x="108" y="60"/>
                </a:cxn>
                <a:cxn ang="0">
                  <a:pos x="99" y="69"/>
                </a:cxn>
                <a:cxn ang="0">
                  <a:pos x="90" y="77"/>
                </a:cxn>
                <a:cxn ang="0">
                  <a:pos x="80" y="84"/>
                </a:cxn>
                <a:cxn ang="0">
                  <a:pos x="69" y="91"/>
                </a:cxn>
                <a:cxn ang="0">
                  <a:pos x="58" y="98"/>
                </a:cxn>
                <a:cxn ang="0">
                  <a:pos x="47" y="105"/>
                </a:cxn>
                <a:cxn ang="0">
                  <a:pos x="36" y="110"/>
                </a:cxn>
                <a:cxn ang="0">
                  <a:pos x="25" y="116"/>
                </a:cxn>
                <a:cxn ang="0">
                  <a:pos x="12" y="120"/>
                </a:cxn>
                <a:cxn ang="0">
                  <a:pos x="0" y="12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lnTo>
                    <a:pt x="13" y="123"/>
                  </a:lnTo>
                  <a:lnTo>
                    <a:pt x="27" y="120"/>
                  </a:lnTo>
                  <a:lnTo>
                    <a:pt x="39" y="116"/>
                  </a:lnTo>
                  <a:lnTo>
                    <a:pt x="52" y="111"/>
                  </a:lnTo>
                  <a:lnTo>
                    <a:pt x="64" y="106"/>
                  </a:lnTo>
                  <a:lnTo>
                    <a:pt x="75" y="99"/>
                  </a:lnTo>
                  <a:lnTo>
                    <a:pt x="85" y="92"/>
                  </a:lnTo>
                  <a:lnTo>
                    <a:pt x="97" y="84"/>
                  </a:lnTo>
                  <a:lnTo>
                    <a:pt x="106" y="77"/>
                  </a:lnTo>
                  <a:lnTo>
                    <a:pt x="115" y="66"/>
                  </a:lnTo>
                  <a:lnTo>
                    <a:pt x="124" y="57"/>
                  </a:lnTo>
                  <a:lnTo>
                    <a:pt x="132" y="46"/>
                  </a:lnTo>
                  <a:lnTo>
                    <a:pt x="138" y="36"/>
                  </a:lnTo>
                  <a:lnTo>
                    <a:pt x="144" y="24"/>
                  </a:lnTo>
                  <a:lnTo>
                    <a:pt x="150" y="12"/>
                  </a:lnTo>
                  <a:lnTo>
                    <a:pt x="154" y="0"/>
                  </a:lnTo>
                  <a:lnTo>
                    <a:pt x="148" y="11"/>
                  </a:lnTo>
                  <a:lnTo>
                    <a:pt x="141" y="21"/>
                  </a:lnTo>
                  <a:lnTo>
                    <a:pt x="134" y="32"/>
                  </a:lnTo>
                  <a:lnTo>
                    <a:pt x="126" y="42"/>
                  </a:lnTo>
                  <a:lnTo>
                    <a:pt x="117" y="51"/>
                  </a:lnTo>
                  <a:lnTo>
                    <a:pt x="108" y="60"/>
                  </a:lnTo>
                  <a:lnTo>
                    <a:pt x="99" y="69"/>
                  </a:lnTo>
                  <a:lnTo>
                    <a:pt x="90" y="77"/>
                  </a:lnTo>
                  <a:lnTo>
                    <a:pt x="80" y="84"/>
                  </a:lnTo>
                  <a:lnTo>
                    <a:pt x="69" y="91"/>
                  </a:lnTo>
                  <a:lnTo>
                    <a:pt x="58" y="98"/>
                  </a:lnTo>
                  <a:lnTo>
                    <a:pt x="47" y="105"/>
                  </a:lnTo>
                  <a:lnTo>
                    <a:pt x="36" y="110"/>
                  </a:lnTo>
                  <a:lnTo>
                    <a:pt x="25" y="116"/>
                  </a:lnTo>
                  <a:lnTo>
                    <a:pt x="12" y="12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7" name="Freeform 278"/>
            <p:cNvSpPr>
              <a:spLocks/>
            </p:cNvSpPr>
            <p:nvPr/>
          </p:nvSpPr>
          <p:spPr bwMode="auto">
            <a:xfrm>
              <a:off x="1593922" y="3892892"/>
              <a:ext cx="77791" cy="61918"/>
            </a:xfrm>
            <a:custGeom>
              <a:avLst/>
              <a:gdLst/>
              <a:ahLst/>
              <a:cxnLst>
                <a:cxn ang="0">
                  <a:pos x="78" y="144"/>
                </a:cxn>
                <a:cxn ang="0">
                  <a:pos x="90" y="137"/>
                </a:cxn>
                <a:cxn ang="0">
                  <a:pos x="103" y="129"/>
                </a:cxn>
                <a:cxn ang="0">
                  <a:pos x="114" y="121"/>
                </a:cxn>
                <a:cxn ang="0">
                  <a:pos x="125" y="112"/>
                </a:cxn>
                <a:cxn ang="0">
                  <a:pos x="137" y="103"/>
                </a:cxn>
                <a:cxn ang="0">
                  <a:pos x="147" y="93"/>
                </a:cxn>
                <a:cxn ang="0">
                  <a:pos x="157" y="83"/>
                </a:cxn>
                <a:cxn ang="0">
                  <a:pos x="166" y="72"/>
                </a:cxn>
                <a:cxn ang="0">
                  <a:pos x="176" y="55"/>
                </a:cxn>
                <a:cxn ang="0">
                  <a:pos x="184" y="37"/>
                </a:cxn>
                <a:cxn ang="0">
                  <a:pos x="189" y="19"/>
                </a:cxn>
                <a:cxn ang="0">
                  <a:pos x="194" y="0"/>
                </a:cxn>
                <a:cxn ang="0">
                  <a:pos x="187" y="14"/>
                </a:cxn>
                <a:cxn ang="0">
                  <a:pos x="179" y="28"/>
                </a:cxn>
                <a:cxn ang="0">
                  <a:pos x="170" y="41"/>
                </a:cxn>
                <a:cxn ang="0">
                  <a:pos x="161" y="55"/>
                </a:cxn>
                <a:cxn ang="0">
                  <a:pos x="151" y="67"/>
                </a:cxn>
                <a:cxn ang="0">
                  <a:pos x="141" y="80"/>
                </a:cxn>
                <a:cxn ang="0">
                  <a:pos x="129" y="91"/>
                </a:cxn>
                <a:cxn ang="0">
                  <a:pos x="117" y="101"/>
                </a:cxn>
                <a:cxn ang="0">
                  <a:pos x="104" y="111"/>
                </a:cxn>
                <a:cxn ang="0">
                  <a:pos x="90" y="120"/>
                </a:cxn>
                <a:cxn ang="0">
                  <a:pos x="77" y="128"/>
                </a:cxn>
                <a:cxn ang="0">
                  <a:pos x="62" y="136"/>
                </a:cxn>
                <a:cxn ang="0">
                  <a:pos x="48" y="141"/>
                </a:cxn>
                <a:cxn ang="0">
                  <a:pos x="32" y="147"/>
                </a:cxn>
                <a:cxn ang="0">
                  <a:pos x="16" y="152"/>
                </a:cxn>
                <a:cxn ang="0">
                  <a:pos x="0" y="156"/>
                </a:cxn>
                <a:cxn ang="0">
                  <a:pos x="6" y="156"/>
                </a:cxn>
                <a:cxn ang="0">
                  <a:pos x="12" y="156"/>
                </a:cxn>
                <a:cxn ang="0">
                  <a:pos x="29" y="155"/>
                </a:cxn>
                <a:cxn ang="0">
                  <a:pos x="45" y="153"/>
                </a:cxn>
                <a:cxn ang="0">
                  <a:pos x="62" y="149"/>
                </a:cxn>
                <a:cxn ang="0">
                  <a:pos x="78" y="144"/>
                </a:cxn>
              </a:cxnLst>
              <a:rect l="0" t="0" r="r" b="b"/>
              <a:pathLst>
                <a:path w="194" h="156">
                  <a:moveTo>
                    <a:pt x="78" y="144"/>
                  </a:moveTo>
                  <a:lnTo>
                    <a:pt x="90" y="137"/>
                  </a:lnTo>
                  <a:lnTo>
                    <a:pt x="103" y="129"/>
                  </a:lnTo>
                  <a:lnTo>
                    <a:pt x="114" y="121"/>
                  </a:lnTo>
                  <a:lnTo>
                    <a:pt x="125" y="112"/>
                  </a:lnTo>
                  <a:lnTo>
                    <a:pt x="137" y="103"/>
                  </a:lnTo>
                  <a:lnTo>
                    <a:pt x="147" y="93"/>
                  </a:lnTo>
                  <a:lnTo>
                    <a:pt x="157" y="83"/>
                  </a:lnTo>
                  <a:lnTo>
                    <a:pt x="166" y="72"/>
                  </a:lnTo>
                  <a:lnTo>
                    <a:pt x="176" y="55"/>
                  </a:lnTo>
                  <a:lnTo>
                    <a:pt x="184" y="37"/>
                  </a:lnTo>
                  <a:lnTo>
                    <a:pt x="189" y="19"/>
                  </a:lnTo>
                  <a:lnTo>
                    <a:pt x="194" y="0"/>
                  </a:lnTo>
                  <a:lnTo>
                    <a:pt x="187" y="14"/>
                  </a:lnTo>
                  <a:lnTo>
                    <a:pt x="179" y="28"/>
                  </a:lnTo>
                  <a:lnTo>
                    <a:pt x="170" y="41"/>
                  </a:lnTo>
                  <a:lnTo>
                    <a:pt x="161" y="55"/>
                  </a:lnTo>
                  <a:lnTo>
                    <a:pt x="151" y="67"/>
                  </a:lnTo>
                  <a:lnTo>
                    <a:pt x="141" y="80"/>
                  </a:lnTo>
                  <a:lnTo>
                    <a:pt x="129" y="91"/>
                  </a:lnTo>
                  <a:lnTo>
                    <a:pt x="117" y="101"/>
                  </a:lnTo>
                  <a:lnTo>
                    <a:pt x="104" y="111"/>
                  </a:lnTo>
                  <a:lnTo>
                    <a:pt x="90" y="120"/>
                  </a:lnTo>
                  <a:lnTo>
                    <a:pt x="77" y="128"/>
                  </a:lnTo>
                  <a:lnTo>
                    <a:pt x="62" y="136"/>
                  </a:lnTo>
                  <a:lnTo>
                    <a:pt x="48" y="141"/>
                  </a:lnTo>
                  <a:lnTo>
                    <a:pt x="32" y="147"/>
                  </a:lnTo>
                  <a:lnTo>
                    <a:pt x="16" y="152"/>
                  </a:lnTo>
                  <a:lnTo>
                    <a:pt x="0" y="156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29" y="155"/>
                  </a:lnTo>
                  <a:lnTo>
                    <a:pt x="45" y="153"/>
                  </a:lnTo>
                  <a:lnTo>
                    <a:pt x="62" y="149"/>
                  </a:lnTo>
                  <a:lnTo>
                    <a:pt x="78" y="14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8" name="Freeform 279"/>
            <p:cNvSpPr>
              <a:spLocks/>
            </p:cNvSpPr>
            <p:nvPr/>
          </p:nvSpPr>
          <p:spPr bwMode="auto">
            <a:xfrm>
              <a:off x="1584396" y="3881778"/>
              <a:ext cx="87317" cy="73032"/>
            </a:xfrm>
            <a:custGeom>
              <a:avLst/>
              <a:gdLst/>
              <a:ahLst/>
              <a:cxnLst>
                <a:cxn ang="0">
                  <a:pos x="57" y="182"/>
                </a:cxn>
                <a:cxn ang="0">
                  <a:pos x="69" y="177"/>
                </a:cxn>
                <a:cxn ang="0">
                  <a:pos x="82" y="173"/>
                </a:cxn>
                <a:cxn ang="0">
                  <a:pos x="93" y="167"/>
                </a:cxn>
                <a:cxn ang="0">
                  <a:pos x="104" y="162"/>
                </a:cxn>
                <a:cxn ang="0">
                  <a:pos x="115" y="155"/>
                </a:cxn>
                <a:cxn ang="0">
                  <a:pos x="126" y="148"/>
                </a:cxn>
                <a:cxn ang="0">
                  <a:pos x="137" y="141"/>
                </a:cxn>
                <a:cxn ang="0">
                  <a:pos x="147" y="134"/>
                </a:cxn>
                <a:cxn ang="0">
                  <a:pos x="156" y="126"/>
                </a:cxn>
                <a:cxn ang="0">
                  <a:pos x="165" y="117"/>
                </a:cxn>
                <a:cxn ang="0">
                  <a:pos x="174" y="108"/>
                </a:cxn>
                <a:cxn ang="0">
                  <a:pos x="183" y="99"/>
                </a:cxn>
                <a:cxn ang="0">
                  <a:pos x="191" y="89"/>
                </a:cxn>
                <a:cxn ang="0">
                  <a:pos x="198" y="78"/>
                </a:cxn>
                <a:cxn ang="0">
                  <a:pos x="205" y="68"/>
                </a:cxn>
                <a:cxn ang="0">
                  <a:pos x="211" y="57"/>
                </a:cxn>
                <a:cxn ang="0">
                  <a:pos x="216" y="44"/>
                </a:cxn>
                <a:cxn ang="0">
                  <a:pos x="218" y="29"/>
                </a:cxn>
                <a:cxn ang="0">
                  <a:pos x="220" y="14"/>
                </a:cxn>
                <a:cxn ang="0">
                  <a:pos x="221" y="0"/>
                </a:cxn>
                <a:cxn ang="0">
                  <a:pos x="214" y="18"/>
                </a:cxn>
                <a:cxn ang="0">
                  <a:pos x="207" y="36"/>
                </a:cxn>
                <a:cxn ang="0">
                  <a:pos x="198" y="51"/>
                </a:cxn>
                <a:cxn ang="0">
                  <a:pos x="187" y="67"/>
                </a:cxn>
                <a:cxn ang="0">
                  <a:pos x="177" y="83"/>
                </a:cxn>
                <a:cxn ang="0">
                  <a:pos x="165" y="96"/>
                </a:cxn>
                <a:cxn ang="0">
                  <a:pos x="151" y="110"/>
                </a:cxn>
                <a:cxn ang="0">
                  <a:pos x="138" y="122"/>
                </a:cxn>
                <a:cxn ang="0">
                  <a:pos x="123" y="134"/>
                </a:cxn>
                <a:cxn ang="0">
                  <a:pos x="108" y="144"/>
                </a:cxn>
                <a:cxn ang="0">
                  <a:pos x="91" y="153"/>
                </a:cxn>
                <a:cxn ang="0">
                  <a:pos x="74" y="161"/>
                </a:cxn>
                <a:cxn ang="0">
                  <a:pos x="56" y="167"/>
                </a:cxn>
                <a:cxn ang="0">
                  <a:pos x="38" y="173"/>
                </a:cxn>
                <a:cxn ang="0">
                  <a:pos x="19" y="176"/>
                </a:cxn>
                <a:cxn ang="0">
                  <a:pos x="0" y="180"/>
                </a:cxn>
                <a:cxn ang="0">
                  <a:pos x="9" y="181"/>
                </a:cxn>
                <a:cxn ang="0">
                  <a:pos x="18" y="182"/>
                </a:cxn>
                <a:cxn ang="0">
                  <a:pos x="28" y="183"/>
                </a:cxn>
                <a:cxn ang="0">
                  <a:pos x="37" y="183"/>
                </a:cxn>
                <a:cxn ang="0">
                  <a:pos x="47" y="183"/>
                </a:cxn>
                <a:cxn ang="0">
                  <a:pos x="57" y="182"/>
                </a:cxn>
              </a:cxnLst>
              <a:rect l="0" t="0" r="r" b="b"/>
              <a:pathLst>
                <a:path w="221" h="183">
                  <a:moveTo>
                    <a:pt x="57" y="182"/>
                  </a:moveTo>
                  <a:lnTo>
                    <a:pt x="69" y="177"/>
                  </a:lnTo>
                  <a:lnTo>
                    <a:pt x="82" y="173"/>
                  </a:lnTo>
                  <a:lnTo>
                    <a:pt x="93" y="167"/>
                  </a:lnTo>
                  <a:lnTo>
                    <a:pt x="104" y="162"/>
                  </a:lnTo>
                  <a:lnTo>
                    <a:pt x="115" y="155"/>
                  </a:lnTo>
                  <a:lnTo>
                    <a:pt x="126" y="148"/>
                  </a:lnTo>
                  <a:lnTo>
                    <a:pt x="137" y="141"/>
                  </a:lnTo>
                  <a:lnTo>
                    <a:pt x="147" y="134"/>
                  </a:lnTo>
                  <a:lnTo>
                    <a:pt x="156" y="126"/>
                  </a:lnTo>
                  <a:lnTo>
                    <a:pt x="165" y="117"/>
                  </a:lnTo>
                  <a:lnTo>
                    <a:pt x="174" y="108"/>
                  </a:lnTo>
                  <a:lnTo>
                    <a:pt x="183" y="99"/>
                  </a:lnTo>
                  <a:lnTo>
                    <a:pt x="191" y="89"/>
                  </a:lnTo>
                  <a:lnTo>
                    <a:pt x="198" y="78"/>
                  </a:lnTo>
                  <a:lnTo>
                    <a:pt x="205" y="68"/>
                  </a:lnTo>
                  <a:lnTo>
                    <a:pt x="211" y="57"/>
                  </a:lnTo>
                  <a:lnTo>
                    <a:pt x="216" y="44"/>
                  </a:lnTo>
                  <a:lnTo>
                    <a:pt x="218" y="29"/>
                  </a:lnTo>
                  <a:lnTo>
                    <a:pt x="220" y="14"/>
                  </a:lnTo>
                  <a:lnTo>
                    <a:pt x="221" y="0"/>
                  </a:lnTo>
                  <a:lnTo>
                    <a:pt x="214" y="18"/>
                  </a:lnTo>
                  <a:lnTo>
                    <a:pt x="207" y="36"/>
                  </a:lnTo>
                  <a:lnTo>
                    <a:pt x="198" y="51"/>
                  </a:lnTo>
                  <a:lnTo>
                    <a:pt x="187" y="67"/>
                  </a:lnTo>
                  <a:lnTo>
                    <a:pt x="177" y="83"/>
                  </a:lnTo>
                  <a:lnTo>
                    <a:pt x="165" y="96"/>
                  </a:lnTo>
                  <a:lnTo>
                    <a:pt x="151" y="110"/>
                  </a:lnTo>
                  <a:lnTo>
                    <a:pt x="138" y="122"/>
                  </a:lnTo>
                  <a:lnTo>
                    <a:pt x="123" y="134"/>
                  </a:lnTo>
                  <a:lnTo>
                    <a:pt x="108" y="144"/>
                  </a:lnTo>
                  <a:lnTo>
                    <a:pt x="91" y="153"/>
                  </a:lnTo>
                  <a:lnTo>
                    <a:pt x="74" y="161"/>
                  </a:lnTo>
                  <a:lnTo>
                    <a:pt x="56" y="167"/>
                  </a:lnTo>
                  <a:lnTo>
                    <a:pt x="38" y="173"/>
                  </a:lnTo>
                  <a:lnTo>
                    <a:pt x="19" y="176"/>
                  </a:lnTo>
                  <a:lnTo>
                    <a:pt x="0" y="180"/>
                  </a:lnTo>
                  <a:lnTo>
                    <a:pt x="9" y="181"/>
                  </a:lnTo>
                  <a:lnTo>
                    <a:pt x="18" y="182"/>
                  </a:lnTo>
                  <a:lnTo>
                    <a:pt x="28" y="183"/>
                  </a:lnTo>
                  <a:lnTo>
                    <a:pt x="37" y="183"/>
                  </a:lnTo>
                  <a:lnTo>
                    <a:pt x="47" y="183"/>
                  </a:lnTo>
                  <a:lnTo>
                    <a:pt x="57" y="182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9" name="Freeform 280"/>
            <p:cNvSpPr>
              <a:spLocks/>
            </p:cNvSpPr>
            <p:nvPr/>
          </p:nvSpPr>
          <p:spPr bwMode="auto">
            <a:xfrm>
              <a:off x="1574871" y="3873840"/>
              <a:ext cx="96842" cy="80970"/>
            </a:xfrm>
            <a:custGeom>
              <a:avLst/>
              <a:gdLst/>
              <a:ahLst/>
              <a:cxnLst>
                <a:cxn ang="0">
                  <a:pos x="48" y="206"/>
                </a:cxn>
                <a:cxn ang="0">
                  <a:pos x="64" y="202"/>
                </a:cxn>
                <a:cxn ang="0">
                  <a:pos x="80" y="197"/>
                </a:cxn>
                <a:cxn ang="0">
                  <a:pos x="96" y="191"/>
                </a:cxn>
                <a:cxn ang="0">
                  <a:pos x="110" y="186"/>
                </a:cxn>
                <a:cxn ang="0">
                  <a:pos x="125" y="178"/>
                </a:cxn>
                <a:cxn ang="0">
                  <a:pos x="138" y="170"/>
                </a:cxn>
                <a:cxn ang="0">
                  <a:pos x="152" y="161"/>
                </a:cxn>
                <a:cxn ang="0">
                  <a:pos x="165" y="151"/>
                </a:cxn>
                <a:cxn ang="0">
                  <a:pos x="177" y="141"/>
                </a:cxn>
                <a:cxn ang="0">
                  <a:pos x="189" y="130"/>
                </a:cxn>
                <a:cxn ang="0">
                  <a:pos x="199" y="117"/>
                </a:cxn>
                <a:cxn ang="0">
                  <a:pos x="209" y="105"/>
                </a:cxn>
                <a:cxn ang="0">
                  <a:pos x="218" y="91"/>
                </a:cxn>
                <a:cxn ang="0">
                  <a:pos x="227" y="78"/>
                </a:cxn>
                <a:cxn ang="0">
                  <a:pos x="235" y="64"/>
                </a:cxn>
                <a:cxn ang="0">
                  <a:pos x="242" y="49"/>
                </a:cxn>
                <a:cxn ang="0">
                  <a:pos x="243" y="36"/>
                </a:cxn>
                <a:cxn ang="0">
                  <a:pos x="244" y="22"/>
                </a:cxn>
                <a:cxn ang="0">
                  <a:pos x="243" y="11"/>
                </a:cxn>
                <a:cxn ang="0">
                  <a:pos x="243" y="0"/>
                </a:cxn>
                <a:cxn ang="0">
                  <a:pos x="237" y="20"/>
                </a:cxn>
                <a:cxn ang="0">
                  <a:pos x="230" y="41"/>
                </a:cxn>
                <a:cxn ang="0">
                  <a:pos x="221" y="60"/>
                </a:cxn>
                <a:cxn ang="0">
                  <a:pos x="210" y="78"/>
                </a:cxn>
                <a:cxn ang="0">
                  <a:pos x="199" y="95"/>
                </a:cxn>
                <a:cxn ang="0">
                  <a:pos x="186" y="110"/>
                </a:cxn>
                <a:cxn ang="0">
                  <a:pos x="172" y="126"/>
                </a:cxn>
                <a:cxn ang="0">
                  <a:pos x="156" y="140"/>
                </a:cxn>
                <a:cxn ang="0">
                  <a:pos x="140" y="152"/>
                </a:cxn>
                <a:cxn ang="0">
                  <a:pos x="123" y="163"/>
                </a:cxn>
                <a:cxn ang="0">
                  <a:pos x="104" y="172"/>
                </a:cxn>
                <a:cxn ang="0">
                  <a:pos x="84" y="180"/>
                </a:cxn>
                <a:cxn ang="0">
                  <a:pos x="64" y="187"/>
                </a:cxn>
                <a:cxn ang="0">
                  <a:pos x="44" y="191"/>
                </a:cxn>
                <a:cxn ang="0">
                  <a:pos x="23" y="195"/>
                </a:cxn>
                <a:cxn ang="0">
                  <a:pos x="0" y="196"/>
                </a:cxn>
                <a:cxn ang="0">
                  <a:pos x="11" y="199"/>
                </a:cxn>
                <a:cxn ang="0">
                  <a:pos x="24" y="203"/>
                </a:cxn>
                <a:cxn ang="0">
                  <a:pos x="36" y="205"/>
                </a:cxn>
                <a:cxn ang="0">
                  <a:pos x="48" y="206"/>
                </a:cxn>
              </a:cxnLst>
              <a:rect l="0" t="0" r="r" b="b"/>
              <a:pathLst>
                <a:path w="244" h="206">
                  <a:moveTo>
                    <a:pt x="48" y="206"/>
                  </a:moveTo>
                  <a:lnTo>
                    <a:pt x="64" y="202"/>
                  </a:lnTo>
                  <a:lnTo>
                    <a:pt x="80" y="197"/>
                  </a:lnTo>
                  <a:lnTo>
                    <a:pt x="96" y="191"/>
                  </a:lnTo>
                  <a:lnTo>
                    <a:pt x="110" y="186"/>
                  </a:lnTo>
                  <a:lnTo>
                    <a:pt x="125" y="178"/>
                  </a:lnTo>
                  <a:lnTo>
                    <a:pt x="138" y="170"/>
                  </a:lnTo>
                  <a:lnTo>
                    <a:pt x="152" y="161"/>
                  </a:lnTo>
                  <a:lnTo>
                    <a:pt x="165" y="151"/>
                  </a:lnTo>
                  <a:lnTo>
                    <a:pt x="177" y="141"/>
                  </a:lnTo>
                  <a:lnTo>
                    <a:pt x="189" y="130"/>
                  </a:lnTo>
                  <a:lnTo>
                    <a:pt x="199" y="117"/>
                  </a:lnTo>
                  <a:lnTo>
                    <a:pt x="209" y="105"/>
                  </a:lnTo>
                  <a:lnTo>
                    <a:pt x="218" y="91"/>
                  </a:lnTo>
                  <a:lnTo>
                    <a:pt x="227" y="78"/>
                  </a:lnTo>
                  <a:lnTo>
                    <a:pt x="235" y="64"/>
                  </a:lnTo>
                  <a:lnTo>
                    <a:pt x="242" y="49"/>
                  </a:lnTo>
                  <a:lnTo>
                    <a:pt x="243" y="36"/>
                  </a:lnTo>
                  <a:lnTo>
                    <a:pt x="244" y="22"/>
                  </a:lnTo>
                  <a:lnTo>
                    <a:pt x="243" y="11"/>
                  </a:lnTo>
                  <a:lnTo>
                    <a:pt x="243" y="0"/>
                  </a:lnTo>
                  <a:lnTo>
                    <a:pt x="237" y="20"/>
                  </a:lnTo>
                  <a:lnTo>
                    <a:pt x="230" y="41"/>
                  </a:lnTo>
                  <a:lnTo>
                    <a:pt x="221" y="60"/>
                  </a:lnTo>
                  <a:lnTo>
                    <a:pt x="210" y="78"/>
                  </a:lnTo>
                  <a:lnTo>
                    <a:pt x="199" y="95"/>
                  </a:lnTo>
                  <a:lnTo>
                    <a:pt x="186" y="110"/>
                  </a:lnTo>
                  <a:lnTo>
                    <a:pt x="172" y="126"/>
                  </a:lnTo>
                  <a:lnTo>
                    <a:pt x="156" y="140"/>
                  </a:lnTo>
                  <a:lnTo>
                    <a:pt x="140" y="152"/>
                  </a:lnTo>
                  <a:lnTo>
                    <a:pt x="123" y="163"/>
                  </a:lnTo>
                  <a:lnTo>
                    <a:pt x="104" y="172"/>
                  </a:lnTo>
                  <a:lnTo>
                    <a:pt x="84" y="180"/>
                  </a:lnTo>
                  <a:lnTo>
                    <a:pt x="64" y="187"/>
                  </a:lnTo>
                  <a:lnTo>
                    <a:pt x="44" y="191"/>
                  </a:lnTo>
                  <a:lnTo>
                    <a:pt x="23" y="195"/>
                  </a:lnTo>
                  <a:lnTo>
                    <a:pt x="0" y="196"/>
                  </a:lnTo>
                  <a:lnTo>
                    <a:pt x="11" y="199"/>
                  </a:lnTo>
                  <a:lnTo>
                    <a:pt x="24" y="203"/>
                  </a:lnTo>
                  <a:lnTo>
                    <a:pt x="36" y="205"/>
                  </a:lnTo>
                  <a:lnTo>
                    <a:pt x="48" y="206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0" name="Freeform 281"/>
            <p:cNvSpPr>
              <a:spLocks/>
            </p:cNvSpPr>
            <p:nvPr/>
          </p:nvSpPr>
          <p:spPr bwMode="auto">
            <a:xfrm>
              <a:off x="1566933" y="3865902"/>
              <a:ext cx="104780" cy="87320"/>
            </a:xfrm>
            <a:custGeom>
              <a:avLst/>
              <a:gdLst/>
              <a:ahLst/>
              <a:cxnLst>
                <a:cxn ang="0">
                  <a:pos x="42" y="223"/>
                </a:cxn>
                <a:cxn ang="0">
                  <a:pos x="61" y="219"/>
                </a:cxn>
                <a:cxn ang="0">
                  <a:pos x="80" y="216"/>
                </a:cxn>
                <a:cxn ang="0">
                  <a:pos x="98" y="210"/>
                </a:cxn>
                <a:cxn ang="0">
                  <a:pos x="116" y="204"/>
                </a:cxn>
                <a:cxn ang="0">
                  <a:pos x="133" y="196"/>
                </a:cxn>
                <a:cxn ang="0">
                  <a:pos x="150" y="187"/>
                </a:cxn>
                <a:cxn ang="0">
                  <a:pos x="165" y="177"/>
                </a:cxn>
                <a:cxn ang="0">
                  <a:pos x="180" y="165"/>
                </a:cxn>
                <a:cxn ang="0">
                  <a:pos x="193" y="153"/>
                </a:cxn>
                <a:cxn ang="0">
                  <a:pos x="207" y="139"/>
                </a:cxn>
                <a:cxn ang="0">
                  <a:pos x="219" y="126"/>
                </a:cxn>
                <a:cxn ang="0">
                  <a:pos x="229" y="110"/>
                </a:cxn>
                <a:cxn ang="0">
                  <a:pos x="240" y="94"/>
                </a:cxn>
                <a:cxn ang="0">
                  <a:pos x="249" y="79"/>
                </a:cxn>
                <a:cxn ang="0">
                  <a:pos x="256" y="61"/>
                </a:cxn>
                <a:cxn ang="0">
                  <a:pos x="263" y="43"/>
                </a:cxn>
                <a:cxn ang="0">
                  <a:pos x="263" y="42"/>
                </a:cxn>
                <a:cxn ang="0">
                  <a:pos x="262" y="31"/>
                </a:cxn>
                <a:cxn ang="0">
                  <a:pos x="262" y="20"/>
                </a:cxn>
                <a:cxn ang="0">
                  <a:pos x="260" y="10"/>
                </a:cxn>
                <a:cxn ang="0">
                  <a:pos x="258" y="0"/>
                </a:cxn>
                <a:cxn ang="0">
                  <a:pos x="254" y="21"/>
                </a:cxn>
                <a:cxn ang="0">
                  <a:pos x="247" y="43"/>
                </a:cxn>
                <a:cxn ang="0">
                  <a:pos x="240" y="63"/>
                </a:cxn>
                <a:cxn ang="0">
                  <a:pos x="231" y="82"/>
                </a:cxn>
                <a:cxn ang="0">
                  <a:pos x="219" y="101"/>
                </a:cxn>
                <a:cxn ang="0">
                  <a:pos x="207" y="118"/>
                </a:cxn>
                <a:cxn ang="0">
                  <a:pos x="192" y="134"/>
                </a:cxn>
                <a:cxn ang="0">
                  <a:pos x="177" y="148"/>
                </a:cxn>
                <a:cxn ang="0">
                  <a:pos x="160" y="162"/>
                </a:cxn>
                <a:cxn ang="0">
                  <a:pos x="143" y="174"/>
                </a:cxn>
                <a:cxn ang="0">
                  <a:pos x="124" y="184"/>
                </a:cxn>
                <a:cxn ang="0">
                  <a:pos x="103" y="193"/>
                </a:cxn>
                <a:cxn ang="0">
                  <a:pos x="83" y="200"/>
                </a:cxn>
                <a:cxn ang="0">
                  <a:pos x="61" y="205"/>
                </a:cxn>
                <a:cxn ang="0">
                  <a:pos x="39" y="208"/>
                </a:cxn>
                <a:cxn ang="0">
                  <a:pos x="16" y="209"/>
                </a:cxn>
                <a:cxn ang="0">
                  <a:pos x="8" y="209"/>
                </a:cxn>
                <a:cxn ang="0">
                  <a:pos x="0" y="208"/>
                </a:cxn>
                <a:cxn ang="0">
                  <a:pos x="10" y="213"/>
                </a:cxn>
                <a:cxn ang="0">
                  <a:pos x="20" y="217"/>
                </a:cxn>
                <a:cxn ang="0">
                  <a:pos x="30" y="219"/>
                </a:cxn>
                <a:cxn ang="0">
                  <a:pos x="42" y="223"/>
                </a:cxn>
              </a:cxnLst>
              <a:rect l="0" t="0" r="r" b="b"/>
              <a:pathLst>
                <a:path w="263" h="223">
                  <a:moveTo>
                    <a:pt x="42" y="223"/>
                  </a:moveTo>
                  <a:lnTo>
                    <a:pt x="61" y="219"/>
                  </a:lnTo>
                  <a:lnTo>
                    <a:pt x="80" y="216"/>
                  </a:lnTo>
                  <a:lnTo>
                    <a:pt x="98" y="210"/>
                  </a:lnTo>
                  <a:lnTo>
                    <a:pt x="116" y="204"/>
                  </a:lnTo>
                  <a:lnTo>
                    <a:pt x="133" y="196"/>
                  </a:lnTo>
                  <a:lnTo>
                    <a:pt x="150" y="187"/>
                  </a:lnTo>
                  <a:lnTo>
                    <a:pt x="165" y="177"/>
                  </a:lnTo>
                  <a:lnTo>
                    <a:pt x="180" y="165"/>
                  </a:lnTo>
                  <a:lnTo>
                    <a:pt x="193" y="153"/>
                  </a:lnTo>
                  <a:lnTo>
                    <a:pt x="207" y="139"/>
                  </a:lnTo>
                  <a:lnTo>
                    <a:pt x="219" y="126"/>
                  </a:lnTo>
                  <a:lnTo>
                    <a:pt x="229" y="110"/>
                  </a:lnTo>
                  <a:lnTo>
                    <a:pt x="240" y="94"/>
                  </a:lnTo>
                  <a:lnTo>
                    <a:pt x="249" y="79"/>
                  </a:lnTo>
                  <a:lnTo>
                    <a:pt x="256" y="61"/>
                  </a:lnTo>
                  <a:lnTo>
                    <a:pt x="263" y="43"/>
                  </a:lnTo>
                  <a:lnTo>
                    <a:pt x="263" y="42"/>
                  </a:lnTo>
                  <a:lnTo>
                    <a:pt x="262" y="31"/>
                  </a:lnTo>
                  <a:lnTo>
                    <a:pt x="262" y="20"/>
                  </a:lnTo>
                  <a:lnTo>
                    <a:pt x="260" y="10"/>
                  </a:lnTo>
                  <a:lnTo>
                    <a:pt x="258" y="0"/>
                  </a:lnTo>
                  <a:lnTo>
                    <a:pt x="254" y="21"/>
                  </a:lnTo>
                  <a:lnTo>
                    <a:pt x="247" y="43"/>
                  </a:lnTo>
                  <a:lnTo>
                    <a:pt x="240" y="63"/>
                  </a:lnTo>
                  <a:lnTo>
                    <a:pt x="231" y="82"/>
                  </a:lnTo>
                  <a:lnTo>
                    <a:pt x="219" y="101"/>
                  </a:lnTo>
                  <a:lnTo>
                    <a:pt x="207" y="118"/>
                  </a:lnTo>
                  <a:lnTo>
                    <a:pt x="192" y="134"/>
                  </a:lnTo>
                  <a:lnTo>
                    <a:pt x="177" y="148"/>
                  </a:lnTo>
                  <a:lnTo>
                    <a:pt x="160" y="162"/>
                  </a:lnTo>
                  <a:lnTo>
                    <a:pt x="143" y="174"/>
                  </a:lnTo>
                  <a:lnTo>
                    <a:pt x="124" y="184"/>
                  </a:lnTo>
                  <a:lnTo>
                    <a:pt x="103" y="193"/>
                  </a:lnTo>
                  <a:lnTo>
                    <a:pt x="83" y="200"/>
                  </a:lnTo>
                  <a:lnTo>
                    <a:pt x="61" y="205"/>
                  </a:lnTo>
                  <a:lnTo>
                    <a:pt x="39" y="208"/>
                  </a:lnTo>
                  <a:lnTo>
                    <a:pt x="16" y="209"/>
                  </a:lnTo>
                  <a:lnTo>
                    <a:pt x="8" y="209"/>
                  </a:lnTo>
                  <a:lnTo>
                    <a:pt x="0" y="208"/>
                  </a:lnTo>
                  <a:lnTo>
                    <a:pt x="10" y="213"/>
                  </a:lnTo>
                  <a:lnTo>
                    <a:pt x="20" y="217"/>
                  </a:lnTo>
                  <a:lnTo>
                    <a:pt x="30" y="219"/>
                  </a:lnTo>
                  <a:lnTo>
                    <a:pt x="42" y="223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1" name="Freeform 282"/>
            <p:cNvSpPr>
              <a:spLocks/>
            </p:cNvSpPr>
            <p:nvPr/>
          </p:nvSpPr>
          <p:spPr bwMode="auto">
            <a:xfrm>
              <a:off x="1562170" y="3857963"/>
              <a:ext cx="109543" cy="93671"/>
            </a:xfrm>
            <a:custGeom>
              <a:avLst/>
              <a:gdLst/>
              <a:ahLst/>
              <a:cxnLst>
                <a:cxn ang="0">
                  <a:pos x="35" y="234"/>
                </a:cxn>
                <a:cxn ang="0">
                  <a:pos x="58" y="233"/>
                </a:cxn>
                <a:cxn ang="0">
                  <a:pos x="79" y="229"/>
                </a:cxn>
                <a:cxn ang="0">
                  <a:pos x="99" y="225"/>
                </a:cxn>
                <a:cxn ang="0">
                  <a:pos x="119" y="218"/>
                </a:cxn>
                <a:cxn ang="0">
                  <a:pos x="139" y="210"/>
                </a:cxn>
                <a:cxn ang="0">
                  <a:pos x="158" y="201"/>
                </a:cxn>
                <a:cxn ang="0">
                  <a:pos x="175" y="190"/>
                </a:cxn>
                <a:cxn ang="0">
                  <a:pos x="191" y="178"/>
                </a:cxn>
                <a:cxn ang="0">
                  <a:pos x="207" y="164"/>
                </a:cxn>
                <a:cxn ang="0">
                  <a:pos x="221" y="148"/>
                </a:cxn>
                <a:cxn ang="0">
                  <a:pos x="234" y="133"/>
                </a:cxn>
                <a:cxn ang="0">
                  <a:pos x="245" y="116"/>
                </a:cxn>
                <a:cxn ang="0">
                  <a:pos x="256" y="98"/>
                </a:cxn>
                <a:cxn ang="0">
                  <a:pos x="265" y="79"/>
                </a:cxn>
                <a:cxn ang="0">
                  <a:pos x="272" y="58"/>
                </a:cxn>
                <a:cxn ang="0">
                  <a:pos x="278" y="38"/>
                </a:cxn>
                <a:cxn ang="0">
                  <a:pos x="276" y="28"/>
                </a:cxn>
                <a:cxn ang="0">
                  <a:pos x="275" y="19"/>
                </a:cxn>
                <a:cxn ang="0">
                  <a:pos x="271" y="9"/>
                </a:cxn>
                <a:cxn ang="0">
                  <a:pos x="269" y="0"/>
                </a:cxn>
                <a:cxn ang="0">
                  <a:pos x="266" y="22"/>
                </a:cxn>
                <a:cxn ang="0">
                  <a:pos x="261" y="45"/>
                </a:cxn>
                <a:cxn ang="0">
                  <a:pos x="254" y="66"/>
                </a:cxn>
                <a:cxn ang="0">
                  <a:pos x="245" y="87"/>
                </a:cxn>
                <a:cxn ang="0">
                  <a:pos x="235" y="106"/>
                </a:cxn>
                <a:cxn ang="0">
                  <a:pos x="223" y="124"/>
                </a:cxn>
                <a:cxn ang="0">
                  <a:pos x="209" y="141"/>
                </a:cxn>
                <a:cxn ang="0">
                  <a:pos x="194" y="156"/>
                </a:cxn>
                <a:cxn ang="0">
                  <a:pos x="178" y="170"/>
                </a:cxn>
                <a:cxn ang="0">
                  <a:pos x="160" y="182"/>
                </a:cxn>
                <a:cxn ang="0">
                  <a:pos x="141" y="193"/>
                </a:cxn>
                <a:cxn ang="0">
                  <a:pos x="121" y="202"/>
                </a:cxn>
                <a:cxn ang="0">
                  <a:pos x="100" y="210"/>
                </a:cxn>
                <a:cxn ang="0">
                  <a:pos x="78" y="216"/>
                </a:cxn>
                <a:cxn ang="0">
                  <a:pos x="55" y="219"/>
                </a:cxn>
                <a:cxn ang="0">
                  <a:pos x="32" y="220"/>
                </a:cxn>
                <a:cxn ang="0">
                  <a:pos x="16" y="219"/>
                </a:cxn>
                <a:cxn ang="0">
                  <a:pos x="0" y="218"/>
                </a:cxn>
                <a:cxn ang="0">
                  <a:pos x="8" y="223"/>
                </a:cxn>
                <a:cxn ang="0">
                  <a:pos x="17" y="227"/>
                </a:cxn>
                <a:cxn ang="0">
                  <a:pos x="26" y="231"/>
                </a:cxn>
                <a:cxn ang="0">
                  <a:pos x="35" y="234"/>
                </a:cxn>
              </a:cxnLst>
              <a:rect l="0" t="0" r="r" b="b"/>
              <a:pathLst>
                <a:path w="278" h="234">
                  <a:moveTo>
                    <a:pt x="35" y="234"/>
                  </a:moveTo>
                  <a:lnTo>
                    <a:pt x="58" y="233"/>
                  </a:lnTo>
                  <a:lnTo>
                    <a:pt x="79" y="229"/>
                  </a:lnTo>
                  <a:lnTo>
                    <a:pt x="99" y="225"/>
                  </a:lnTo>
                  <a:lnTo>
                    <a:pt x="119" y="218"/>
                  </a:lnTo>
                  <a:lnTo>
                    <a:pt x="139" y="210"/>
                  </a:lnTo>
                  <a:lnTo>
                    <a:pt x="158" y="201"/>
                  </a:lnTo>
                  <a:lnTo>
                    <a:pt x="175" y="190"/>
                  </a:lnTo>
                  <a:lnTo>
                    <a:pt x="191" y="178"/>
                  </a:lnTo>
                  <a:lnTo>
                    <a:pt x="207" y="164"/>
                  </a:lnTo>
                  <a:lnTo>
                    <a:pt x="221" y="148"/>
                  </a:lnTo>
                  <a:lnTo>
                    <a:pt x="234" y="133"/>
                  </a:lnTo>
                  <a:lnTo>
                    <a:pt x="245" y="116"/>
                  </a:lnTo>
                  <a:lnTo>
                    <a:pt x="256" y="98"/>
                  </a:lnTo>
                  <a:lnTo>
                    <a:pt x="265" y="79"/>
                  </a:lnTo>
                  <a:lnTo>
                    <a:pt x="272" y="58"/>
                  </a:lnTo>
                  <a:lnTo>
                    <a:pt x="278" y="38"/>
                  </a:lnTo>
                  <a:lnTo>
                    <a:pt x="276" y="28"/>
                  </a:lnTo>
                  <a:lnTo>
                    <a:pt x="275" y="19"/>
                  </a:lnTo>
                  <a:lnTo>
                    <a:pt x="271" y="9"/>
                  </a:lnTo>
                  <a:lnTo>
                    <a:pt x="269" y="0"/>
                  </a:lnTo>
                  <a:lnTo>
                    <a:pt x="266" y="22"/>
                  </a:lnTo>
                  <a:lnTo>
                    <a:pt x="261" y="45"/>
                  </a:lnTo>
                  <a:lnTo>
                    <a:pt x="254" y="66"/>
                  </a:lnTo>
                  <a:lnTo>
                    <a:pt x="245" y="87"/>
                  </a:lnTo>
                  <a:lnTo>
                    <a:pt x="235" y="106"/>
                  </a:lnTo>
                  <a:lnTo>
                    <a:pt x="223" y="124"/>
                  </a:lnTo>
                  <a:lnTo>
                    <a:pt x="209" y="141"/>
                  </a:lnTo>
                  <a:lnTo>
                    <a:pt x="194" y="156"/>
                  </a:lnTo>
                  <a:lnTo>
                    <a:pt x="178" y="170"/>
                  </a:lnTo>
                  <a:lnTo>
                    <a:pt x="160" y="182"/>
                  </a:lnTo>
                  <a:lnTo>
                    <a:pt x="141" y="193"/>
                  </a:lnTo>
                  <a:lnTo>
                    <a:pt x="121" y="202"/>
                  </a:lnTo>
                  <a:lnTo>
                    <a:pt x="100" y="210"/>
                  </a:lnTo>
                  <a:lnTo>
                    <a:pt x="78" y="216"/>
                  </a:lnTo>
                  <a:lnTo>
                    <a:pt x="55" y="219"/>
                  </a:lnTo>
                  <a:lnTo>
                    <a:pt x="32" y="220"/>
                  </a:lnTo>
                  <a:lnTo>
                    <a:pt x="16" y="219"/>
                  </a:lnTo>
                  <a:lnTo>
                    <a:pt x="0" y="218"/>
                  </a:lnTo>
                  <a:lnTo>
                    <a:pt x="8" y="223"/>
                  </a:lnTo>
                  <a:lnTo>
                    <a:pt x="17" y="227"/>
                  </a:lnTo>
                  <a:lnTo>
                    <a:pt x="26" y="231"/>
                  </a:lnTo>
                  <a:lnTo>
                    <a:pt x="35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2" name="Freeform 283"/>
            <p:cNvSpPr>
              <a:spLocks/>
            </p:cNvSpPr>
            <p:nvPr/>
          </p:nvSpPr>
          <p:spPr bwMode="auto">
            <a:xfrm>
              <a:off x="1555820" y="3851613"/>
              <a:ext cx="114305" cy="96846"/>
            </a:xfrm>
            <a:custGeom>
              <a:avLst/>
              <a:gdLst/>
              <a:ahLst/>
              <a:cxnLst>
                <a:cxn ang="0">
                  <a:pos x="30" y="243"/>
                </a:cxn>
                <a:cxn ang="0">
                  <a:pos x="38" y="244"/>
                </a:cxn>
                <a:cxn ang="0">
                  <a:pos x="46" y="244"/>
                </a:cxn>
                <a:cxn ang="0">
                  <a:pos x="69" y="243"/>
                </a:cxn>
                <a:cxn ang="0">
                  <a:pos x="91" y="240"/>
                </a:cxn>
                <a:cxn ang="0">
                  <a:pos x="113" y="235"/>
                </a:cxn>
                <a:cxn ang="0">
                  <a:pos x="133" y="228"/>
                </a:cxn>
                <a:cxn ang="0">
                  <a:pos x="154" y="219"/>
                </a:cxn>
                <a:cxn ang="0">
                  <a:pos x="172" y="209"/>
                </a:cxn>
                <a:cxn ang="0">
                  <a:pos x="190" y="197"/>
                </a:cxn>
                <a:cxn ang="0">
                  <a:pos x="207" y="183"/>
                </a:cxn>
                <a:cxn ang="0">
                  <a:pos x="222" y="169"/>
                </a:cxn>
                <a:cxn ang="0">
                  <a:pos x="237" y="153"/>
                </a:cxn>
                <a:cxn ang="0">
                  <a:pos x="249" y="136"/>
                </a:cxn>
                <a:cxn ang="0">
                  <a:pos x="261" y="117"/>
                </a:cxn>
                <a:cxn ang="0">
                  <a:pos x="270" y="98"/>
                </a:cxn>
                <a:cxn ang="0">
                  <a:pos x="277" y="78"/>
                </a:cxn>
                <a:cxn ang="0">
                  <a:pos x="284" y="57"/>
                </a:cxn>
                <a:cxn ang="0">
                  <a:pos x="288" y="35"/>
                </a:cxn>
                <a:cxn ang="0">
                  <a:pos x="285" y="26"/>
                </a:cxn>
                <a:cxn ang="0">
                  <a:pos x="283" y="17"/>
                </a:cxn>
                <a:cxn ang="0">
                  <a:pos x="280" y="9"/>
                </a:cxn>
                <a:cxn ang="0">
                  <a:pos x="276" y="0"/>
                </a:cxn>
                <a:cxn ang="0">
                  <a:pos x="276" y="12"/>
                </a:cxn>
                <a:cxn ang="0">
                  <a:pos x="275" y="24"/>
                </a:cxn>
                <a:cxn ang="0">
                  <a:pos x="273" y="35"/>
                </a:cxn>
                <a:cxn ang="0">
                  <a:pos x="272" y="46"/>
                </a:cxn>
                <a:cxn ang="0">
                  <a:pos x="266" y="69"/>
                </a:cxn>
                <a:cxn ang="0">
                  <a:pos x="258" y="90"/>
                </a:cxn>
                <a:cxn ang="0">
                  <a:pos x="248" y="110"/>
                </a:cxn>
                <a:cxn ang="0">
                  <a:pos x="237" y="128"/>
                </a:cxn>
                <a:cxn ang="0">
                  <a:pos x="223" y="146"/>
                </a:cxn>
                <a:cxn ang="0">
                  <a:pos x="209" y="162"/>
                </a:cxn>
                <a:cxn ang="0">
                  <a:pos x="192" y="178"/>
                </a:cxn>
                <a:cxn ang="0">
                  <a:pos x="175" y="190"/>
                </a:cxn>
                <a:cxn ang="0">
                  <a:pos x="156" y="203"/>
                </a:cxn>
                <a:cxn ang="0">
                  <a:pos x="136" y="212"/>
                </a:cxn>
                <a:cxn ang="0">
                  <a:pos x="114" y="219"/>
                </a:cxn>
                <a:cxn ang="0">
                  <a:pos x="93" y="225"/>
                </a:cxn>
                <a:cxn ang="0">
                  <a:pos x="82" y="227"/>
                </a:cxn>
                <a:cxn ang="0">
                  <a:pos x="69" y="228"/>
                </a:cxn>
                <a:cxn ang="0">
                  <a:pos x="58" y="230"/>
                </a:cxn>
                <a:cxn ang="0">
                  <a:pos x="46" y="230"/>
                </a:cxn>
                <a:cxn ang="0">
                  <a:pos x="34" y="230"/>
                </a:cxn>
                <a:cxn ang="0">
                  <a:pos x="22" y="228"/>
                </a:cxn>
                <a:cxn ang="0">
                  <a:pos x="11" y="227"/>
                </a:cxn>
                <a:cxn ang="0">
                  <a:pos x="0" y="225"/>
                </a:cxn>
                <a:cxn ang="0">
                  <a:pos x="14" y="235"/>
                </a:cxn>
                <a:cxn ang="0">
                  <a:pos x="30" y="243"/>
                </a:cxn>
              </a:cxnLst>
              <a:rect l="0" t="0" r="r" b="b"/>
              <a:pathLst>
                <a:path w="288" h="244">
                  <a:moveTo>
                    <a:pt x="30" y="243"/>
                  </a:moveTo>
                  <a:lnTo>
                    <a:pt x="38" y="244"/>
                  </a:lnTo>
                  <a:lnTo>
                    <a:pt x="46" y="244"/>
                  </a:lnTo>
                  <a:lnTo>
                    <a:pt x="69" y="243"/>
                  </a:lnTo>
                  <a:lnTo>
                    <a:pt x="91" y="240"/>
                  </a:lnTo>
                  <a:lnTo>
                    <a:pt x="113" y="235"/>
                  </a:lnTo>
                  <a:lnTo>
                    <a:pt x="133" y="228"/>
                  </a:lnTo>
                  <a:lnTo>
                    <a:pt x="154" y="219"/>
                  </a:lnTo>
                  <a:lnTo>
                    <a:pt x="172" y="209"/>
                  </a:lnTo>
                  <a:lnTo>
                    <a:pt x="190" y="197"/>
                  </a:lnTo>
                  <a:lnTo>
                    <a:pt x="207" y="183"/>
                  </a:lnTo>
                  <a:lnTo>
                    <a:pt x="222" y="169"/>
                  </a:lnTo>
                  <a:lnTo>
                    <a:pt x="237" y="153"/>
                  </a:lnTo>
                  <a:lnTo>
                    <a:pt x="249" y="136"/>
                  </a:lnTo>
                  <a:lnTo>
                    <a:pt x="261" y="117"/>
                  </a:lnTo>
                  <a:lnTo>
                    <a:pt x="270" y="98"/>
                  </a:lnTo>
                  <a:lnTo>
                    <a:pt x="277" y="78"/>
                  </a:lnTo>
                  <a:lnTo>
                    <a:pt x="284" y="57"/>
                  </a:lnTo>
                  <a:lnTo>
                    <a:pt x="288" y="35"/>
                  </a:lnTo>
                  <a:lnTo>
                    <a:pt x="285" y="26"/>
                  </a:lnTo>
                  <a:lnTo>
                    <a:pt x="283" y="17"/>
                  </a:lnTo>
                  <a:lnTo>
                    <a:pt x="280" y="9"/>
                  </a:lnTo>
                  <a:lnTo>
                    <a:pt x="276" y="0"/>
                  </a:lnTo>
                  <a:lnTo>
                    <a:pt x="276" y="12"/>
                  </a:lnTo>
                  <a:lnTo>
                    <a:pt x="275" y="24"/>
                  </a:lnTo>
                  <a:lnTo>
                    <a:pt x="273" y="35"/>
                  </a:lnTo>
                  <a:lnTo>
                    <a:pt x="272" y="46"/>
                  </a:lnTo>
                  <a:lnTo>
                    <a:pt x="266" y="69"/>
                  </a:lnTo>
                  <a:lnTo>
                    <a:pt x="258" y="90"/>
                  </a:lnTo>
                  <a:lnTo>
                    <a:pt x="248" y="110"/>
                  </a:lnTo>
                  <a:lnTo>
                    <a:pt x="237" y="128"/>
                  </a:lnTo>
                  <a:lnTo>
                    <a:pt x="223" y="146"/>
                  </a:lnTo>
                  <a:lnTo>
                    <a:pt x="209" y="162"/>
                  </a:lnTo>
                  <a:lnTo>
                    <a:pt x="192" y="178"/>
                  </a:lnTo>
                  <a:lnTo>
                    <a:pt x="175" y="190"/>
                  </a:lnTo>
                  <a:lnTo>
                    <a:pt x="156" y="203"/>
                  </a:lnTo>
                  <a:lnTo>
                    <a:pt x="136" y="212"/>
                  </a:lnTo>
                  <a:lnTo>
                    <a:pt x="114" y="219"/>
                  </a:lnTo>
                  <a:lnTo>
                    <a:pt x="93" y="225"/>
                  </a:lnTo>
                  <a:lnTo>
                    <a:pt x="82" y="227"/>
                  </a:lnTo>
                  <a:lnTo>
                    <a:pt x="69" y="228"/>
                  </a:lnTo>
                  <a:lnTo>
                    <a:pt x="58" y="230"/>
                  </a:lnTo>
                  <a:lnTo>
                    <a:pt x="46" y="230"/>
                  </a:lnTo>
                  <a:lnTo>
                    <a:pt x="34" y="230"/>
                  </a:lnTo>
                  <a:lnTo>
                    <a:pt x="22" y="228"/>
                  </a:lnTo>
                  <a:lnTo>
                    <a:pt x="11" y="227"/>
                  </a:lnTo>
                  <a:lnTo>
                    <a:pt x="0" y="225"/>
                  </a:lnTo>
                  <a:lnTo>
                    <a:pt x="14" y="235"/>
                  </a:lnTo>
                  <a:lnTo>
                    <a:pt x="30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3" name="Freeform 284"/>
            <p:cNvSpPr>
              <a:spLocks/>
            </p:cNvSpPr>
            <p:nvPr/>
          </p:nvSpPr>
          <p:spPr bwMode="auto">
            <a:xfrm>
              <a:off x="1551057" y="3845262"/>
              <a:ext cx="117481" cy="100021"/>
            </a:xfrm>
            <a:custGeom>
              <a:avLst/>
              <a:gdLst/>
              <a:ahLst/>
              <a:cxnLst>
                <a:cxn ang="0">
                  <a:pos x="28" y="250"/>
                </a:cxn>
                <a:cxn ang="0">
                  <a:pos x="44" y="251"/>
                </a:cxn>
                <a:cxn ang="0">
                  <a:pos x="60" y="252"/>
                </a:cxn>
                <a:cxn ang="0">
                  <a:pos x="83" y="251"/>
                </a:cxn>
                <a:cxn ang="0">
                  <a:pos x="106" y="248"/>
                </a:cxn>
                <a:cxn ang="0">
                  <a:pos x="128" y="242"/>
                </a:cxn>
                <a:cxn ang="0">
                  <a:pos x="149" y="234"/>
                </a:cxn>
                <a:cxn ang="0">
                  <a:pos x="169" y="225"/>
                </a:cxn>
                <a:cxn ang="0">
                  <a:pos x="188" y="214"/>
                </a:cxn>
                <a:cxn ang="0">
                  <a:pos x="206" y="202"/>
                </a:cxn>
                <a:cxn ang="0">
                  <a:pos x="222" y="188"/>
                </a:cxn>
                <a:cxn ang="0">
                  <a:pos x="237" y="173"/>
                </a:cxn>
                <a:cxn ang="0">
                  <a:pos x="251" y="156"/>
                </a:cxn>
                <a:cxn ang="0">
                  <a:pos x="263" y="138"/>
                </a:cxn>
                <a:cxn ang="0">
                  <a:pos x="273" y="119"/>
                </a:cxn>
                <a:cxn ang="0">
                  <a:pos x="282" y="98"/>
                </a:cxn>
                <a:cxn ang="0">
                  <a:pos x="289" y="77"/>
                </a:cxn>
                <a:cxn ang="0">
                  <a:pos x="294" y="54"/>
                </a:cxn>
                <a:cxn ang="0">
                  <a:pos x="297" y="32"/>
                </a:cxn>
                <a:cxn ang="0">
                  <a:pos x="290" y="16"/>
                </a:cxn>
                <a:cxn ang="0">
                  <a:pos x="282" y="0"/>
                </a:cxn>
                <a:cxn ang="0">
                  <a:pos x="282" y="7"/>
                </a:cxn>
                <a:cxn ang="0">
                  <a:pos x="282" y="15"/>
                </a:cxn>
                <a:cxn ang="0">
                  <a:pos x="282" y="26"/>
                </a:cxn>
                <a:cxn ang="0">
                  <a:pos x="281" y="37"/>
                </a:cxn>
                <a:cxn ang="0">
                  <a:pos x="280" y="49"/>
                </a:cxn>
                <a:cxn ang="0">
                  <a:pos x="278" y="60"/>
                </a:cxn>
                <a:cxn ang="0">
                  <a:pos x="273" y="81"/>
                </a:cxn>
                <a:cxn ang="0">
                  <a:pos x="266" y="102"/>
                </a:cxn>
                <a:cxn ang="0">
                  <a:pos x="257" y="121"/>
                </a:cxn>
                <a:cxn ang="0">
                  <a:pos x="245" y="139"/>
                </a:cxn>
                <a:cxn ang="0">
                  <a:pos x="232" y="157"/>
                </a:cxn>
                <a:cxn ang="0">
                  <a:pos x="217" y="173"/>
                </a:cxn>
                <a:cxn ang="0">
                  <a:pos x="201" y="187"/>
                </a:cxn>
                <a:cxn ang="0">
                  <a:pos x="185" y="200"/>
                </a:cxn>
                <a:cxn ang="0">
                  <a:pos x="167" y="211"/>
                </a:cxn>
                <a:cxn ang="0">
                  <a:pos x="147" y="220"/>
                </a:cxn>
                <a:cxn ang="0">
                  <a:pos x="126" y="228"/>
                </a:cxn>
                <a:cxn ang="0">
                  <a:pos x="105" y="233"/>
                </a:cxn>
                <a:cxn ang="0">
                  <a:pos x="95" y="234"/>
                </a:cxn>
                <a:cxn ang="0">
                  <a:pos x="83" y="237"/>
                </a:cxn>
                <a:cxn ang="0">
                  <a:pos x="72" y="237"/>
                </a:cxn>
                <a:cxn ang="0">
                  <a:pos x="60" y="238"/>
                </a:cxn>
                <a:cxn ang="0">
                  <a:pos x="45" y="237"/>
                </a:cxn>
                <a:cxn ang="0">
                  <a:pos x="29" y="236"/>
                </a:cxn>
                <a:cxn ang="0">
                  <a:pos x="15" y="233"/>
                </a:cxn>
                <a:cxn ang="0">
                  <a:pos x="0" y="229"/>
                </a:cxn>
                <a:cxn ang="0">
                  <a:pos x="14" y="240"/>
                </a:cxn>
                <a:cxn ang="0">
                  <a:pos x="28" y="250"/>
                </a:cxn>
              </a:cxnLst>
              <a:rect l="0" t="0" r="r" b="b"/>
              <a:pathLst>
                <a:path w="297" h="252">
                  <a:moveTo>
                    <a:pt x="28" y="250"/>
                  </a:moveTo>
                  <a:lnTo>
                    <a:pt x="44" y="251"/>
                  </a:lnTo>
                  <a:lnTo>
                    <a:pt x="60" y="252"/>
                  </a:lnTo>
                  <a:lnTo>
                    <a:pt x="83" y="251"/>
                  </a:lnTo>
                  <a:lnTo>
                    <a:pt x="106" y="248"/>
                  </a:lnTo>
                  <a:lnTo>
                    <a:pt x="128" y="242"/>
                  </a:lnTo>
                  <a:lnTo>
                    <a:pt x="149" y="234"/>
                  </a:lnTo>
                  <a:lnTo>
                    <a:pt x="169" y="225"/>
                  </a:lnTo>
                  <a:lnTo>
                    <a:pt x="188" y="214"/>
                  </a:lnTo>
                  <a:lnTo>
                    <a:pt x="206" y="202"/>
                  </a:lnTo>
                  <a:lnTo>
                    <a:pt x="222" y="188"/>
                  </a:lnTo>
                  <a:lnTo>
                    <a:pt x="237" y="173"/>
                  </a:lnTo>
                  <a:lnTo>
                    <a:pt x="251" y="156"/>
                  </a:lnTo>
                  <a:lnTo>
                    <a:pt x="263" y="138"/>
                  </a:lnTo>
                  <a:lnTo>
                    <a:pt x="273" y="119"/>
                  </a:lnTo>
                  <a:lnTo>
                    <a:pt x="282" y="98"/>
                  </a:lnTo>
                  <a:lnTo>
                    <a:pt x="289" y="77"/>
                  </a:lnTo>
                  <a:lnTo>
                    <a:pt x="294" y="54"/>
                  </a:lnTo>
                  <a:lnTo>
                    <a:pt x="297" y="32"/>
                  </a:lnTo>
                  <a:lnTo>
                    <a:pt x="290" y="16"/>
                  </a:lnTo>
                  <a:lnTo>
                    <a:pt x="282" y="0"/>
                  </a:lnTo>
                  <a:lnTo>
                    <a:pt x="282" y="7"/>
                  </a:lnTo>
                  <a:lnTo>
                    <a:pt x="282" y="15"/>
                  </a:lnTo>
                  <a:lnTo>
                    <a:pt x="282" y="26"/>
                  </a:lnTo>
                  <a:lnTo>
                    <a:pt x="281" y="37"/>
                  </a:lnTo>
                  <a:lnTo>
                    <a:pt x="280" y="49"/>
                  </a:lnTo>
                  <a:lnTo>
                    <a:pt x="278" y="60"/>
                  </a:lnTo>
                  <a:lnTo>
                    <a:pt x="273" y="81"/>
                  </a:lnTo>
                  <a:lnTo>
                    <a:pt x="266" y="102"/>
                  </a:lnTo>
                  <a:lnTo>
                    <a:pt x="257" y="121"/>
                  </a:lnTo>
                  <a:lnTo>
                    <a:pt x="245" y="139"/>
                  </a:lnTo>
                  <a:lnTo>
                    <a:pt x="232" y="157"/>
                  </a:lnTo>
                  <a:lnTo>
                    <a:pt x="217" y="173"/>
                  </a:lnTo>
                  <a:lnTo>
                    <a:pt x="201" y="187"/>
                  </a:lnTo>
                  <a:lnTo>
                    <a:pt x="185" y="200"/>
                  </a:lnTo>
                  <a:lnTo>
                    <a:pt x="167" y="211"/>
                  </a:lnTo>
                  <a:lnTo>
                    <a:pt x="147" y="220"/>
                  </a:lnTo>
                  <a:lnTo>
                    <a:pt x="126" y="228"/>
                  </a:lnTo>
                  <a:lnTo>
                    <a:pt x="105" y="233"/>
                  </a:lnTo>
                  <a:lnTo>
                    <a:pt x="95" y="234"/>
                  </a:lnTo>
                  <a:lnTo>
                    <a:pt x="83" y="237"/>
                  </a:lnTo>
                  <a:lnTo>
                    <a:pt x="72" y="237"/>
                  </a:lnTo>
                  <a:lnTo>
                    <a:pt x="60" y="238"/>
                  </a:lnTo>
                  <a:lnTo>
                    <a:pt x="45" y="237"/>
                  </a:lnTo>
                  <a:lnTo>
                    <a:pt x="29" y="236"/>
                  </a:lnTo>
                  <a:lnTo>
                    <a:pt x="15" y="233"/>
                  </a:lnTo>
                  <a:lnTo>
                    <a:pt x="0" y="229"/>
                  </a:lnTo>
                  <a:lnTo>
                    <a:pt x="14" y="240"/>
                  </a:lnTo>
                  <a:lnTo>
                    <a:pt x="28" y="250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4" name="Freeform 285"/>
            <p:cNvSpPr>
              <a:spLocks/>
            </p:cNvSpPr>
            <p:nvPr/>
          </p:nvSpPr>
          <p:spPr bwMode="auto">
            <a:xfrm>
              <a:off x="1546295" y="3840499"/>
              <a:ext cx="119068" cy="101609"/>
            </a:xfrm>
            <a:custGeom>
              <a:avLst/>
              <a:gdLst/>
              <a:ahLst/>
              <a:cxnLst>
                <a:cxn ang="0">
                  <a:pos x="25" y="253"/>
                </a:cxn>
                <a:cxn ang="0">
                  <a:pos x="36" y="255"/>
                </a:cxn>
                <a:cxn ang="0">
                  <a:pos x="47" y="256"/>
                </a:cxn>
                <a:cxn ang="0">
                  <a:pos x="59" y="258"/>
                </a:cxn>
                <a:cxn ang="0">
                  <a:pos x="71" y="258"/>
                </a:cxn>
                <a:cxn ang="0">
                  <a:pos x="83" y="258"/>
                </a:cxn>
                <a:cxn ang="0">
                  <a:pos x="94" y="256"/>
                </a:cxn>
                <a:cxn ang="0">
                  <a:pos x="107" y="255"/>
                </a:cxn>
                <a:cxn ang="0">
                  <a:pos x="118" y="253"/>
                </a:cxn>
                <a:cxn ang="0">
                  <a:pos x="139" y="247"/>
                </a:cxn>
                <a:cxn ang="0">
                  <a:pos x="161" y="240"/>
                </a:cxn>
                <a:cxn ang="0">
                  <a:pos x="181" y="231"/>
                </a:cxn>
                <a:cxn ang="0">
                  <a:pos x="200" y="218"/>
                </a:cxn>
                <a:cxn ang="0">
                  <a:pos x="217" y="206"/>
                </a:cxn>
                <a:cxn ang="0">
                  <a:pos x="234" y="190"/>
                </a:cxn>
                <a:cxn ang="0">
                  <a:pos x="248" y="174"/>
                </a:cxn>
                <a:cxn ang="0">
                  <a:pos x="262" y="156"/>
                </a:cxn>
                <a:cxn ang="0">
                  <a:pos x="273" y="138"/>
                </a:cxn>
                <a:cxn ang="0">
                  <a:pos x="283" y="118"/>
                </a:cxn>
                <a:cxn ang="0">
                  <a:pos x="291" y="97"/>
                </a:cxn>
                <a:cxn ang="0">
                  <a:pos x="297" y="74"/>
                </a:cxn>
                <a:cxn ang="0">
                  <a:pos x="298" y="63"/>
                </a:cxn>
                <a:cxn ang="0">
                  <a:pos x="300" y="52"/>
                </a:cxn>
                <a:cxn ang="0">
                  <a:pos x="301" y="40"/>
                </a:cxn>
                <a:cxn ang="0">
                  <a:pos x="301" y="28"/>
                </a:cxn>
                <a:cxn ang="0">
                  <a:pos x="293" y="13"/>
                </a:cxn>
                <a:cxn ang="0">
                  <a:pos x="286" y="0"/>
                </a:cxn>
                <a:cxn ang="0">
                  <a:pos x="287" y="13"/>
                </a:cxn>
                <a:cxn ang="0">
                  <a:pos x="287" y="28"/>
                </a:cxn>
                <a:cxn ang="0">
                  <a:pos x="286" y="49"/>
                </a:cxn>
                <a:cxn ang="0">
                  <a:pos x="282" y="71"/>
                </a:cxn>
                <a:cxn ang="0">
                  <a:pos x="277" y="92"/>
                </a:cxn>
                <a:cxn ang="0">
                  <a:pos x="270" y="111"/>
                </a:cxn>
                <a:cxn ang="0">
                  <a:pos x="261" y="130"/>
                </a:cxn>
                <a:cxn ang="0">
                  <a:pos x="250" y="148"/>
                </a:cxn>
                <a:cxn ang="0">
                  <a:pos x="237" y="165"/>
                </a:cxn>
                <a:cxn ang="0">
                  <a:pos x="224" y="180"/>
                </a:cxn>
                <a:cxn ang="0">
                  <a:pos x="208" y="195"/>
                </a:cxn>
                <a:cxn ang="0">
                  <a:pos x="192" y="207"/>
                </a:cxn>
                <a:cxn ang="0">
                  <a:pos x="174" y="217"/>
                </a:cxn>
                <a:cxn ang="0">
                  <a:pos x="155" y="226"/>
                </a:cxn>
                <a:cxn ang="0">
                  <a:pos x="135" y="234"/>
                </a:cxn>
                <a:cxn ang="0">
                  <a:pos x="115" y="238"/>
                </a:cxn>
                <a:cxn ang="0">
                  <a:pos x="93" y="242"/>
                </a:cxn>
                <a:cxn ang="0">
                  <a:pos x="71" y="243"/>
                </a:cxn>
                <a:cxn ang="0">
                  <a:pos x="53" y="243"/>
                </a:cxn>
                <a:cxn ang="0">
                  <a:pos x="35" y="241"/>
                </a:cxn>
                <a:cxn ang="0">
                  <a:pos x="17" y="236"/>
                </a:cxn>
                <a:cxn ang="0">
                  <a:pos x="0" y="232"/>
                </a:cxn>
                <a:cxn ang="0">
                  <a:pos x="11" y="243"/>
                </a:cxn>
                <a:cxn ang="0">
                  <a:pos x="25" y="253"/>
                </a:cxn>
              </a:cxnLst>
              <a:rect l="0" t="0" r="r" b="b"/>
              <a:pathLst>
                <a:path w="301" h="258">
                  <a:moveTo>
                    <a:pt x="25" y="253"/>
                  </a:moveTo>
                  <a:lnTo>
                    <a:pt x="36" y="255"/>
                  </a:lnTo>
                  <a:lnTo>
                    <a:pt x="47" y="256"/>
                  </a:lnTo>
                  <a:lnTo>
                    <a:pt x="59" y="258"/>
                  </a:lnTo>
                  <a:lnTo>
                    <a:pt x="71" y="258"/>
                  </a:lnTo>
                  <a:lnTo>
                    <a:pt x="83" y="258"/>
                  </a:lnTo>
                  <a:lnTo>
                    <a:pt x="94" y="256"/>
                  </a:lnTo>
                  <a:lnTo>
                    <a:pt x="107" y="255"/>
                  </a:lnTo>
                  <a:lnTo>
                    <a:pt x="118" y="253"/>
                  </a:lnTo>
                  <a:lnTo>
                    <a:pt x="139" y="247"/>
                  </a:lnTo>
                  <a:lnTo>
                    <a:pt x="161" y="240"/>
                  </a:lnTo>
                  <a:lnTo>
                    <a:pt x="181" y="231"/>
                  </a:lnTo>
                  <a:lnTo>
                    <a:pt x="200" y="218"/>
                  </a:lnTo>
                  <a:lnTo>
                    <a:pt x="217" y="206"/>
                  </a:lnTo>
                  <a:lnTo>
                    <a:pt x="234" y="190"/>
                  </a:lnTo>
                  <a:lnTo>
                    <a:pt x="248" y="174"/>
                  </a:lnTo>
                  <a:lnTo>
                    <a:pt x="262" y="156"/>
                  </a:lnTo>
                  <a:lnTo>
                    <a:pt x="273" y="138"/>
                  </a:lnTo>
                  <a:lnTo>
                    <a:pt x="283" y="118"/>
                  </a:lnTo>
                  <a:lnTo>
                    <a:pt x="291" y="97"/>
                  </a:lnTo>
                  <a:lnTo>
                    <a:pt x="297" y="74"/>
                  </a:lnTo>
                  <a:lnTo>
                    <a:pt x="298" y="63"/>
                  </a:lnTo>
                  <a:lnTo>
                    <a:pt x="300" y="52"/>
                  </a:lnTo>
                  <a:lnTo>
                    <a:pt x="301" y="40"/>
                  </a:lnTo>
                  <a:lnTo>
                    <a:pt x="301" y="28"/>
                  </a:lnTo>
                  <a:lnTo>
                    <a:pt x="293" y="13"/>
                  </a:lnTo>
                  <a:lnTo>
                    <a:pt x="286" y="0"/>
                  </a:lnTo>
                  <a:lnTo>
                    <a:pt x="287" y="13"/>
                  </a:lnTo>
                  <a:lnTo>
                    <a:pt x="287" y="28"/>
                  </a:lnTo>
                  <a:lnTo>
                    <a:pt x="286" y="49"/>
                  </a:lnTo>
                  <a:lnTo>
                    <a:pt x="282" y="71"/>
                  </a:lnTo>
                  <a:lnTo>
                    <a:pt x="277" y="92"/>
                  </a:lnTo>
                  <a:lnTo>
                    <a:pt x="270" y="111"/>
                  </a:lnTo>
                  <a:lnTo>
                    <a:pt x="261" y="130"/>
                  </a:lnTo>
                  <a:lnTo>
                    <a:pt x="250" y="148"/>
                  </a:lnTo>
                  <a:lnTo>
                    <a:pt x="237" y="165"/>
                  </a:lnTo>
                  <a:lnTo>
                    <a:pt x="224" y="180"/>
                  </a:lnTo>
                  <a:lnTo>
                    <a:pt x="208" y="195"/>
                  </a:lnTo>
                  <a:lnTo>
                    <a:pt x="192" y="207"/>
                  </a:lnTo>
                  <a:lnTo>
                    <a:pt x="174" y="217"/>
                  </a:lnTo>
                  <a:lnTo>
                    <a:pt x="155" y="226"/>
                  </a:lnTo>
                  <a:lnTo>
                    <a:pt x="135" y="234"/>
                  </a:lnTo>
                  <a:lnTo>
                    <a:pt x="115" y="238"/>
                  </a:lnTo>
                  <a:lnTo>
                    <a:pt x="93" y="242"/>
                  </a:lnTo>
                  <a:lnTo>
                    <a:pt x="71" y="243"/>
                  </a:lnTo>
                  <a:lnTo>
                    <a:pt x="53" y="243"/>
                  </a:lnTo>
                  <a:lnTo>
                    <a:pt x="35" y="241"/>
                  </a:lnTo>
                  <a:lnTo>
                    <a:pt x="17" y="236"/>
                  </a:lnTo>
                  <a:lnTo>
                    <a:pt x="0" y="232"/>
                  </a:lnTo>
                  <a:lnTo>
                    <a:pt x="11" y="243"/>
                  </a:lnTo>
                  <a:lnTo>
                    <a:pt x="25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5" name="Freeform 286"/>
            <p:cNvSpPr>
              <a:spLocks/>
            </p:cNvSpPr>
            <p:nvPr/>
          </p:nvSpPr>
          <p:spPr bwMode="auto">
            <a:xfrm>
              <a:off x="1541532" y="3835736"/>
              <a:ext cx="120656" cy="104784"/>
            </a:xfrm>
            <a:custGeom>
              <a:avLst/>
              <a:gdLst/>
              <a:ahLst/>
              <a:cxnLst>
                <a:cxn ang="0">
                  <a:pos x="303" y="41"/>
                </a:cxn>
                <a:cxn ang="0">
                  <a:pos x="303" y="33"/>
                </a:cxn>
                <a:cxn ang="0">
                  <a:pos x="303" y="26"/>
                </a:cxn>
                <a:cxn ang="0">
                  <a:pos x="296" y="13"/>
                </a:cxn>
                <a:cxn ang="0">
                  <a:pos x="285" y="0"/>
                </a:cxn>
                <a:cxn ang="0">
                  <a:pos x="288" y="11"/>
                </a:cxn>
                <a:cxn ang="0">
                  <a:pos x="289" y="21"/>
                </a:cxn>
                <a:cxn ang="0">
                  <a:pos x="289" y="31"/>
                </a:cxn>
                <a:cxn ang="0">
                  <a:pos x="290" y="41"/>
                </a:cxn>
                <a:cxn ang="0">
                  <a:pos x="289" y="62"/>
                </a:cxn>
                <a:cxn ang="0">
                  <a:pos x="285" y="83"/>
                </a:cxn>
                <a:cxn ang="0">
                  <a:pos x="280" y="103"/>
                </a:cxn>
                <a:cxn ang="0">
                  <a:pos x="273" y="122"/>
                </a:cxn>
                <a:cxn ang="0">
                  <a:pos x="264" y="140"/>
                </a:cxn>
                <a:cxn ang="0">
                  <a:pos x="254" y="157"/>
                </a:cxn>
                <a:cxn ang="0">
                  <a:pos x="242" y="174"/>
                </a:cxn>
                <a:cxn ang="0">
                  <a:pos x="228" y="188"/>
                </a:cxn>
                <a:cxn ang="0">
                  <a:pos x="213" y="202"/>
                </a:cxn>
                <a:cxn ang="0">
                  <a:pos x="198" y="213"/>
                </a:cxn>
                <a:cxn ang="0">
                  <a:pos x="181" y="224"/>
                </a:cxn>
                <a:cxn ang="0">
                  <a:pos x="163" y="232"/>
                </a:cxn>
                <a:cxn ang="0">
                  <a:pos x="144" y="240"/>
                </a:cxn>
                <a:cxn ang="0">
                  <a:pos x="123" y="245"/>
                </a:cxn>
                <a:cxn ang="0">
                  <a:pos x="102" y="248"/>
                </a:cxn>
                <a:cxn ang="0">
                  <a:pos x="81" y="249"/>
                </a:cxn>
                <a:cxn ang="0">
                  <a:pos x="59" y="248"/>
                </a:cxn>
                <a:cxn ang="0">
                  <a:pos x="39" y="245"/>
                </a:cxn>
                <a:cxn ang="0">
                  <a:pos x="19" y="240"/>
                </a:cxn>
                <a:cxn ang="0">
                  <a:pos x="0" y="232"/>
                </a:cxn>
                <a:cxn ang="0">
                  <a:pos x="10" y="245"/>
                </a:cxn>
                <a:cxn ang="0">
                  <a:pos x="21" y="255"/>
                </a:cxn>
                <a:cxn ang="0">
                  <a:pos x="36" y="259"/>
                </a:cxn>
                <a:cxn ang="0">
                  <a:pos x="50" y="262"/>
                </a:cxn>
                <a:cxn ang="0">
                  <a:pos x="66" y="263"/>
                </a:cxn>
                <a:cxn ang="0">
                  <a:pos x="81" y="264"/>
                </a:cxn>
                <a:cxn ang="0">
                  <a:pos x="93" y="263"/>
                </a:cxn>
                <a:cxn ang="0">
                  <a:pos x="104" y="263"/>
                </a:cxn>
                <a:cxn ang="0">
                  <a:pos x="116" y="260"/>
                </a:cxn>
                <a:cxn ang="0">
                  <a:pos x="126" y="259"/>
                </a:cxn>
                <a:cxn ang="0">
                  <a:pos x="147" y="254"/>
                </a:cxn>
                <a:cxn ang="0">
                  <a:pos x="168" y="246"/>
                </a:cxn>
                <a:cxn ang="0">
                  <a:pos x="188" y="237"/>
                </a:cxn>
                <a:cxn ang="0">
                  <a:pos x="206" y="226"/>
                </a:cxn>
                <a:cxn ang="0">
                  <a:pos x="222" y="213"/>
                </a:cxn>
                <a:cxn ang="0">
                  <a:pos x="238" y="199"/>
                </a:cxn>
                <a:cxn ang="0">
                  <a:pos x="253" y="183"/>
                </a:cxn>
                <a:cxn ang="0">
                  <a:pos x="266" y="165"/>
                </a:cxn>
                <a:cxn ang="0">
                  <a:pos x="278" y="147"/>
                </a:cxn>
                <a:cxn ang="0">
                  <a:pos x="287" y="128"/>
                </a:cxn>
                <a:cxn ang="0">
                  <a:pos x="294" y="107"/>
                </a:cxn>
                <a:cxn ang="0">
                  <a:pos x="299" y="86"/>
                </a:cxn>
                <a:cxn ang="0">
                  <a:pos x="301" y="75"/>
                </a:cxn>
                <a:cxn ang="0">
                  <a:pos x="302" y="63"/>
                </a:cxn>
                <a:cxn ang="0">
                  <a:pos x="303" y="52"/>
                </a:cxn>
                <a:cxn ang="0">
                  <a:pos x="303" y="41"/>
                </a:cxn>
              </a:cxnLst>
              <a:rect l="0" t="0" r="r" b="b"/>
              <a:pathLst>
                <a:path w="303" h="264">
                  <a:moveTo>
                    <a:pt x="303" y="41"/>
                  </a:moveTo>
                  <a:lnTo>
                    <a:pt x="303" y="33"/>
                  </a:lnTo>
                  <a:lnTo>
                    <a:pt x="303" y="26"/>
                  </a:lnTo>
                  <a:lnTo>
                    <a:pt x="296" y="13"/>
                  </a:lnTo>
                  <a:lnTo>
                    <a:pt x="285" y="0"/>
                  </a:lnTo>
                  <a:lnTo>
                    <a:pt x="288" y="11"/>
                  </a:lnTo>
                  <a:lnTo>
                    <a:pt x="289" y="21"/>
                  </a:lnTo>
                  <a:lnTo>
                    <a:pt x="289" y="31"/>
                  </a:lnTo>
                  <a:lnTo>
                    <a:pt x="290" y="41"/>
                  </a:lnTo>
                  <a:lnTo>
                    <a:pt x="289" y="62"/>
                  </a:lnTo>
                  <a:lnTo>
                    <a:pt x="285" y="83"/>
                  </a:lnTo>
                  <a:lnTo>
                    <a:pt x="280" y="103"/>
                  </a:lnTo>
                  <a:lnTo>
                    <a:pt x="273" y="122"/>
                  </a:lnTo>
                  <a:lnTo>
                    <a:pt x="264" y="140"/>
                  </a:lnTo>
                  <a:lnTo>
                    <a:pt x="254" y="157"/>
                  </a:lnTo>
                  <a:lnTo>
                    <a:pt x="242" y="174"/>
                  </a:lnTo>
                  <a:lnTo>
                    <a:pt x="228" y="188"/>
                  </a:lnTo>
                  <a:lnTo>
                    <a:pt x="213" y="202"/>
                  </a:lnTo>
                  <a:lnTo>
                    <a:pt x="198" y="213"/>
                  </a:lnTo>
                  <a:lnTo>
                    <a:pt x="181" y="224"/>
                  </a:lnTo>
                  <a:lnTo>
                    <a:pt x="163" y="232"/>
                  </a:lnTo>
                  <a:lnTo>
                    <a:pt x="144" y="240"/>
                  </a:lnTo>
                  <a:lnTo>
                    <a:pt x="123" y="245"/>
                  </a:lnTo>
                  <a:lnTo>
                    <a:pt x="102" y="248"/>
                  </a:lnTo>
                  <a:lnTo>
                    <a:pt x="81" y="249"/>
                  </a:lnTo>
                  <a:lnTo>
                    <a:pt x="59" y="248"/>
                  </a:lnTo>
                  <a:lnTo>
                    <a:pt x="39" y="245"/>
                  </a:lnTo>
                  <a:lnTo>
                    <a:pt x="19" y="240"/>
                  </a:lnTo>
                  <a:lnTo>
                    <a:pt x="0" y="232"/>
                  </a:lnTo>
                  <a:lnTo>
                    <a:pt x="10" y="245"/>
                  </a:lnTo>
                  <a:lnTo>
                    <a:pt x="21" y="255"/>
                  </a:lnTo>
                  <a:lnTo>
                    <a:pt x="36" y="259"/>
                  </a:lnTo>
                  <a:lnTo>
                    <a:pt x="50" y="262"/>
                  </a:lnTo>
                  <a:lnTo>
                    <a:pt x="66" y="263"/>
                  </a:lnTo>
                  <a:lnTo>
                    <a:pt x="81" y="264"/>
                  </a:lnTo>
                  <a:lnTo>
                    <a:pt x="93" y="263"/>
                  </a:lnTo>
                  <a:lnTo>
                    <a:pt x="104" y="263"/>
                  </a:lnTo>
                  <a:lnTo>
                    <a:pt x="116" y="260"/>
                  </a:lnTo>
                  <a:lnTo>
                    <a:pt x="126" y="259"/>
                  </a:lnTo>
                  <a:lnTo>
                    <a:pt x="147" y="254"/>
                  </a:lnTo>
                  <a:lnTo>
                    <a:pt x="168" y="246"/>
                  </a:lnTo>
                  <a:lnTo>
                    <a:pt x="188" y="237"/>
                  </a:lnTo>
                  <a:lnTo>
                    <a:pt x="206" y="226"/>
                  </a:lnTo>
                  <a:lnTo>
                    <a:pt x="222" y="213"/>
                  </a:lnTo>
                  <a:lnTo>
                    <a:pt x="238" y="199"/>
                  </a:lnTo>
                  <a:lnTo>
                    <a:pt x="253" y="183"/>
                  </a:lnTo>
                  <a:lnTo>
                    <a:pt x="266" y="165"/>
                  </a:lnTo>
                  <a:lnTo>
                    <a:pt x="278" y="147"/>
                  </a:lnTo>
                  <a:lnTo>
                    <a:pt x="287" y="128"/>
                  </a:lnTo>
                  <a:lnTo>
                    <a:pt x="294" y="107"/>
                  </a:lnTo>
                  <a:lnTo>
                    <a:pt x="299" y="86"/>
                  </a:lnTo>
                  <a:lnTo>
                    <a:pt x="301" y="75"/>
                  </a:lnTo>
                  <a:lnTo>
                    <a:pt x="302" y="63"/>
                  </a:lnTo>
                  <a:lnTo>
                    <a:pt x="303" y="52"/>
                  </a:lnTo>
                  <a:lnTo>
                    <a:pt x="303" y="41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6" name="Freeform 287"/>
            <p:cNvSpPr>
              <a:spLocks/>
            </p:cNvSpPr>
            <p:nvPr/>
          </p:nvSpPr>
          <p:spPr bwMode="auto">
            <a:xfrm>
              <a:off x="1538357" y="3830974"/>
              <a:ext cx="120656" cy="106372"/>
            </a:xfrm>
            <a:custGeom>
              <a:avLst/>
              <a:gdLst/>
              <a:ahLst/>
              <a:cxnLst>
                <a:cxn ang="0">
                  <a:pos x="306" y="51"/>
                </a:cxn>
                <a:cxn ang="0">
                  <a:pos x="306" y="36"/>
                </a:cxn>
                <a:cxn ang="0">
                  <a:pos x="305" y="23"/>
                </a:cxn>
                <a:cxn ang="0">
                  <a:pos x="294" y="12"/>
                </a:cxn>
                <a:cxn ang="0">
                  <a:pos x="285" y="0"/>
                </a:cxn>
                <a:cxn ang="0">
                  <a:pos x="288" y="13"/>
                </a:cxn>
                <a:cxn ang="0">
                  <a:pos x="290" y="25"/>
                </a:cxn>
                <a:cxn ang="0">
                  <a:pos x="291" y="37"/>
                </a:cxn>
                <a:cxn ang="0">
                  <a:pos x="291" y="51"/>
                </a:cxn>
                <a:cxn ang="0">
                  <a:pos x="290" y="71"/>
                </a:cxn>
                <a:cxn ang="0">
                  <a:pos x="288" y="91"/>
                </a:cxn>
                <a:cxn ang="0">
                  <a:pos x="282" y="111"/>
                </a:cxn>
                <a:cxn ang="0">
                  <a:pos x="275" y="129"/>
                </a:cxn>
                <a:cxn ang="0">
                  <a:pos x="267" y="147"/>
                </a:cxn>
                <a:cxn ang="0">
                  <a:pos x="257" y="164"/>
                </a:cxn>
                <a:cxn ang="0">
                  <a:pos x="245" y="178"/>
                </a:cxn>
                <a:cxn ang="0">
                  <a:pos x="233" y="193"/>
                </a:cxn>
                <a:cxn ang="0">
                  <a:pos x="218" y="206"/>
                </a:cxn>
                <a:cxn ang="0">
                  <a:pos x="202" y="218"/>
                </a:cxn>
                <a:cxn ang="0">
                  <a:pos x="186" y="228"/>
                </a:cxn>
                <a:cxn ang="0">
                  <a:pos x="168" y="237"/>
                </a:cxn>
                <a:cxn ang="0">
                  <a:pos x="150" y="243"/>
                </a:cxn>
                <a:cxn ang="0">
                  <a:pos x="131" y="248"/>
                </a:cxn>
                <a:cxn ang="0">
                  <a:pos x="111" y="251"/>
                </a:cxn>
                <a:cxn ang="0">
                  <a:pos x="90" y="252"/>
                </a:cxn>
                <a:cxn ang="0">
                  <a:pos x="78" y="251"/>
                </a:cxn>
                <a:cxn ang="0">
                  <a:pos x="66" y="250"/>
                </a:cxn>
                <a:cxn ang="0">
                  <a:pos x="55" y="249"/>
                </a:cxn>
                <a:cxn ang="0">
                  <a:pos x="44" y="247"/>
                </a:cxn>
                <a:cxn ang="0">
                  <a:pos x="32" y="243"/>
                </a:cxn>
                <a:cxn ang="0">
                  <a:pos x="21" y="240"/>
                </a:cxn>
                <a:cxn ang="0">
                  <a:pos x="11" y="236"/>
                </a:cxn>
                <a:cxn ang="0">
                  <a:pos x="0" y="231"/>
                </a:cxn>
                <a:cxn ang="0">
                  <a:pos x="9" y="242"/>
                </a:cxn>
                <a:cxn ang="0">
                  <a:pos x="19" y="255"/>
                </a:cxn>
                <a:cxn ang="0">
                  <a:pos x="36" y="259"/>
                </a:cxn>
                <a:cxn ang="0">
                  <a:pos x="54" y="264"/>
                </a:cxn>
                <a:cxn ang="0">
                  <a:pos x="72" y="266"/>
                </a:cxn>
                <a:cxn ang="0">
                  <a:pos x="90" y="266"/>
                </a:cxn>
                <a:cxn ang="0">
                  <a:pos x="112" y="265"/>
                </a:cxn>
                <a:cxn ang="0">
                  <a:pos x="134" y="261"/>
                </a:cxn>
                <a:cxn ang="0">
                  <a:pos x="154" y="257"/>
                </a:cxn>
                <a:cxn ang="0">
                  <a:pos x="174" y="249"/>
                </a:cxn>
                <a:cxn ang="0">
                  <a:pos x="193" y="240"/>
                </a:cxn>
                <a:cxn ang="0">
                  <a:pos x="211" y="230"/>
                </a:cxn>
                <a:cxn ang="0">
                  <a:pos x="227" y="218"/>
                </a:cxn>
                <a:cxn ang="0">
                  <a:pos x="243" y="203"/>
                </a:cxn>
                <a:cxn ang="0">
                  <a:pos x="256" y="188"/>
                </a:cxn>
                <a:cxn ang="0">
                  <a:pos x="269" y="171"/>
                </a:cxn>
                <a:cxn ang="0">
                  <a:pos x="280" y="153"/>
                </a:cxn>
                <a:cxn ang="0">
                  <a:pos x="289" y="134"/>
                </a:cxn>
                <a:cxn ang="0">
                  <a:pos x="296" y="115"/>
                </a:cxn>
                <a:cxn ang="0">
                  <a:pos x="301" y="94"/>
                </a:cxn>
                <a:cxn ang="0">
                  <a:pos x="305" y="72"/>
                </a:cxn>
                <a:cxn ang="0">
                  <a:pos x="306" y="51"/>
                </a:cxn>
              </a:cxnLst>
              <a:rect l="0" t="0" r="r" b="b"/>
              <a:pathLst>
                <a:path w="306" h="266">
                  <a:moveTo>
                    <a:pt x="306" y="51"/>
                  </a:moveTo>
                  <a:lnTo>
                    <a:pt x="306" y="36"/>
                  </a:lnTo>
                  <a:lnTo>
                    <a:pt x="305" y="23"/>
                  </a:lnTo>
                  <a:lnTo>
                    <a:pt x="294" y="12"/>
                  </a:lnTo>
                  <a:lnTo>
                    <a:pt x="285" y="0"/>
                  </a:lnTo>
                  <a:lnTo>
                    <a:pt x="288" y="13"/>
                  </a:lnTo>
                  <a:lnTo>
                    <a:pt x="290" y="25"/>
                  </a:lnTo>
                  <a:lnTo>
                    <a:pt x="291" y="37"/>
                  </a:lnTo>
                  <a:lnTo>
                    <a:pt x="291" y="51"/>
                  </a:lnTo>
                  <a:lnTo>
                    <a:pt x="290" y="71"/>
                  </a:lnTo>
                  <a:lnTo>
                    <a:pt x="288" y="91"/>
                  </a:lnTo>
                  <a:lnTo>
                    <a:pt x="282" y="111"/>
                  </a:lnTo>
                  <a:lnTo>
                    <a:pt x="275" y="129"/>
                  </a:lnTo>
                  <a:lnTo>
                    <a:pt x="267" y="147"/>
                  </a:lnTo>
                  <a:lnTo>
                    <a:pt x="257" y="164"/>
                  </a:lnTo>
                  <a:lnTo>
                    <a:pt x="245" y="178"/>
                  </a:lnTo>
                  <a:lnTo>
                    <a:pt x="233" y="193"/>
                  </a:lnTo>
                  <a:lnTo>
                    <a:pt x="218" y="206"/>
                  </a:lnTo>
                  <a:lnTo>
                    <a:pt x="202" y="218"/>
                  </a:lnTo>
                  <a:lnTo>
                    <a:pt x="186" y="228"/>
                  </a:lnTo>
                  <a:lnTo>
                    <a:pt x="168" y="237"/>
                  </a:lnTo>
                  <a:lnTo>
                    <a:pt x="150" y="243"/>
                  </a:lnTo>
                  <a:lnTo>
                    <a:pt x="131" y="248"/>
                  </a:lnTo>
                  <a:lnTo>
                    <a:pt x="111" y="251"/>
                  </a:lnTo>
                  <a:lnTo>
                    <a:pt x="90" y="252"/>
                  </a:lnTo>
                  <a:lnTo>
                    <a:pt x="78" y="251"/>
                  </a:lnTo>
                  <a:lnTo>
                    <a:pt x="66" y="250"/>
                  </a:lnTo>
                  <a:lnTo>
                    <a:pt x="55" y="249"/>
                  </a:lnTo>
                  <a:lnTo>
                    <a:pt x="44" y="247"/>
                  </a:lnTo>
                  <a:lnTo>
                    <a:pt x="32" y="243"/>
                  </a:lnTo>
                  <a:lnTo>
                    <a:pt x="21" y="240"/>
                  </a:lnTo>
                  <a:lnTo>
                    <a:pt x="11" y="236"/>
                  </a:lnTo>
                  <a:lnTo>
                    <a:pt x="0" y="231"/>
                  </a:lnTo>
                  <a:lnTo>
                    <a:pt x="9" y="242"/>
                  </a:lnTo>
                  <a:lnTo>
                    <a:pt x="19" y="255"/>
                  </a:lnTo>
                  <a:lnTo>
                    <a:pt x="36" y="259"/>
                  </a:lnTo>
                  <a:lnTo>
                    <a:pt x="54" y="264"/>
                  </a:lnTo>
                  <a:lnTo>
                    <a:pt x="72" y="266"/>
                  </a:lnTo>
                  <a:lnTo>
                    <a:pt x="90" y="266"/>
                  </a:lnTo>
                  <a:lnTo>
                    <a:pt x="112" y="265"/>
                  </a:lnTo>
                  <a:lnTo>
                    <a:pt x="134" y="261"/>
                  </a:lnTo>
                  <a:lnTo>
                    <a:pt x="154" y="257"/>
                  </a:lnTo>
                  <a:lnTo>
                    <a:pt x="174" y="249"/>
                  </a:lnTo>
                  <a:lnTo>
                    <a:pt x="193" y="240"/>
                  </a:lnTo>
                  <a:lnTo>
                    <a:pt x="211" y="230"/>
                  </a:lnTo>
                  <a:lnTo>
                    <a:pt x="227" y="218"/>
                  </a:lnTo>
                  <a:lnTo>
                    <a:pt x="243" y="203"/>
                  </a:lnTo>
                  <a:lnTo>
                    <a:pt x="256" y="188"/>
                  </a:lnTo>
                  <a:lnTo>
                    <a:pt x="269" y="171"/>
                  </a:lnTo>
                  <a:lnTo>
                    <a:pt x="280" y="153"/>
                  </a:lnTo>
                  <a:lnTo>
                    <a:pt x="289" y="134"/>
                  </a:lnTo>
                  <a:lnTo>
                    <a:pt x="296" y="115"/>
                  </a:lnTo>
                  <a:lnTo>
                    <a:pt x="301" y="94"/>
                  </a:lnTo>
                  <a:lnTo>
                    <a:pt x="305" y="72"/>
                  </a:lnTo>
                  <a:lnTo>
                    <a:pt x="306" y="51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7" name="Freeform 288"/>
            <p:cNvSpPr>
              <a:spLocks/>
            </p:cNvSpPr>
            <p:nvPr/>
          </p:nvSpPr>
          <p:spPr bwMode="auto">
            <a:xfrm>
              <a:off x="1535182" y="3827798"/>
              <a:ext cx="122243" cy="106372"/>
            </a:xfrm>
            <a:custGeom>
              <a:avLst/>
              <a:gdLst/>
              <a:ahLst/>
              <a:cxnLst>
                <a:cxn ang="0">
                  <a:pos x="306" y="61"/>
                </a:cxn>
                <a:cxn ang="0">
                  <a:pos x="305" y="51"/>
                </a:cxn>
                <a:cxn ang="0">
                  <a:pos x="305" y="41"/>
                </a:cxn>
                <a:cxn ang="0">
                  <a:pos x="304" y="31"/>
                </a:cxn>
                <a:cxn ang="0">
                  <a:pos x="301" y="20"/>
                </a:cxn>
                <a:cxn ang="0">
                  <a:pos x="292" y="10"/>
                </a:cxn>
                <a:cxn ang="0">
                  <a:pos x="281" y="0"/>
                </a:cxn>
                <a:cxn ang="0">
                  <a:pos x="286" y="15"/>
                </a:cxn>
                <a:cxn ang="0">
                  <a:pos x="289" y="29"/>
                </a:cxn>
                <a:cxn ang="0">
                  <a:pos x="290" y="45"/>
                </a:cxn>
                <a:cxn ang="0">
                  <a:pos x="291" y="61"/>
                </a:cxn>
                <a:cxn ang="0">
                  <a:pos x="290" y="80"/>
                </a:cxn>
                <a:cxn ang="0">
                  <a:pos x="287" y="99"/>
                </a:cxn>
                <a:cxn ang="0">
                  <a:pos x="282" y="118"/>
                </a:cxn>
                <a:cxn ang="0">
                  <a:pos x="276" y="136"/>
                </a:cxn>
                <a:cxn ang="0">
                  <a:pos x="268" y="153"/>
                </a:cxn>
                <a:cxn ang="0">
                  <a:pos x="258" y="169"/>
                </a:cxn>
                <a:cxn ang="0">
                  <a:pos x="247" y="184"/>
                </a:cxn>
                <a:cxn ang="0">
                  <a:pos x="234" y="198"/>
                </a:cxn>
                <a:cxn ang="0">
                  <a:pos x="220" y="211"/>
                </a:cxn>
                <a:cxn ang="0">
                  <a:pos x="206" y="222"/>
                </a:cxn>
                <a:cxn ang="0">
                  <a:pos x="190" y="231"/>
                </a:cxn>
                <a:cxn ang="0">
                  <a:pos x="173" y="240"/>
                </a:cxn>
                <a:cxn ang="0">
                  <a:pos x="155" y="246"/>
                </a:cxn>
                <a:cxn ang="0">
                  <a:pos x="136" y="251"/>
                </a:cxn>
                <a:cxn ang="0">
                  <a:pos x="117" y="253"/>
                </a:cxn>
                <a:cxn ang="0">
                  <a:pos x="97" y="255"/>
                </a:cxn>
                <a:cxn ang="0">
                  <a:pos x="84" y="255"/>
                </a:cxn>
                <a:cxn ang="0">
                  <a:pos x="71" y="253"/>
                </a:cxn>
                <a:cxn ang="0">
                  <a:pos x="58" y="251"/>
                </a:cxn>
                <a:cxn ang="0">
                  <a:pos x="46" y="248"/>
                </a:cxn>
                <a:cxn ang="0">
                  <a:pos x="34" y="244"/>
                </a:cxn>
                <a:cxn ang="0">
                  <a:pos x="21" y="240"/>
                </a:cxn>
                <a:cxn ang="0">
                  <a:pos x="10" y="234"/>
                </a:cxn>
                <a:cxn ang="0">
                  <a:pos x="0" y="229"/>
                </a:cxn>
                <a:cxn ang="0">
                  <a:pos x="7" y="241"/>
                </a:cxn>
                <a:cxn ang="0">
                  <a:pos x="16" y="252"/>
                </a:cxn>
                <a:cxn ang="0">
                  <a:pos x="35" y="260"/>
                </a:cxn>
                <a:cxn ang="0">
                  <a:pos x="55" y="265"/>
                </a:cxn>
                <a:cxn ang="0">
                  <a:pos x="75" y="268"/>
                </a:cxn>
                <a:cxn ang="0">
                  <a:pos x="97" y="269"/>
                </a:cxn>
                <a:cxn ang="0">
                  <a:pos x="118" y="268"/>
                </a:cxn>
                <a:cxn ang="0">
                  <a:pos x="139" y="265"/>
                </a:cxn>
                <a:cxn ang="0">
                  <a:pos x="160" y="260"/>
                </a:cxn>
                <a:cxn ang="0">
                  <a:pos x="179" y="252"/>
                </a:cxn>
                <a:cxn ang="0">
                  <a:pos x="197" y="244"/>
                </a:cxn>
                <a:cxn ang="0">
                  <a:pos x="214" y="233"/>
                </a:cxn>
                <a:cxn ang="0">
                  <a:pos x="229" y="222"/>
                </a:cxn>
                <a:cxn ang="0">
                  <a:pos x="244" y="208"/>
                </a:cxn>
                <a:cxn ang="0">
                  <a:pos x="258" y="194"/>
                </a:cxn>
                <a:cxn ang="0">
                  <a:pos x="270" y="177"/>
                </a:cxn>
                <a:cxn ang="0">
                  <a:pos x="280" y="160"/>
                </a:cxn>
                <a:cxn ang="0">
                  <a:pos x="289" y="142"/>
                </a:cxn>
                <a:cxn ang="0">
                  <a:pos x="296" y="123"/>
                </a:cxn>
                <a:cxn ang="0">
                  <a:pos x="301" y="103"/>
                </a:cxn>
                <a:cxn ang="0">
                  <a:pos x="305" y="82"/>
                </a:cxn>
                <a:cxn ang="0">
                  <a:pos x="306" y="61"/>
                </a:cxn>
              </a:cxnLst>
              <a:rect l="0" t="0" r="r" b="b"/>
              <a:pathLst>
                <a:path w="306" h="269">
                  <a:moveTo>
                    <a:pt x="306" y="61"/>
                  </a:moveTo>
                  <a:lnTo>
                    <a:pt x="305" y="51"/>
                  </a:lnTo>
                  <a:lnTo>
                    <a:pt x="305" y="41"/>
                  </a:lnTo>
                  <a:lnTo>
                    <a:pt x="304" y="31"/>
                  </a:lnTo>
                  <a:lnTo>
                    <a:pt x="301" y="20"/>
                  </a:lnTo>
                  <a:lnTo>
                    <a:pt x="292" y="10"/>
                  </a:lnTo>
                  <a:lnTo>
                    <a:pt x="281" y="0"/>
                  </a:lnTo>
                  <a:lnTo>
                    <a:pt x="286" y="15"/>
                  </a:lnTo>
                  <a:lnTo>
                    <a:pt x="289" y="29"/>
                  </a:lnTo>
                  <a:lnTo>
                    <a:pt x="290" y="45"/>
                  </a:lnTo>
                  <a:lnTo>
                    <a:pt x="291" y="61"/>
                  </a:lnTo>
                  <a:lnTo>
                    <a:pt x="290" y="80"/>
                  </a:lnTo>
                  <a:lnTo>
                    <a:pt x="287" y="99"/>
                  </a:lnTo>
                  <a:lnTo>
                    <a:pt x="282" y="118"/>
                  </a:lnTo>
                  <a:lnTo>
                    <a:pt x="276" y="136"/>
                  </a:lnTo>
                  <a:lnTo>
                    <a:pt x="268" y="153"/>
                  </a:lnTo>
                  <a:lnTo>
                    <a:pt x="258" y="169"/>
                  </a:lnTo>
                  <a:lnTo>
                    <a:pt x="247" y="184"/>
                  </a:lnTo>
                  <a:lnTo>
                    <a:pt x="234" y="198"/>
                  </a:lnTo>
                  <a:lnTo>
                    <a:pt x="220" y="211"/>
                  </a:lnTo>
                  <a:lnTo>
                    <a:pt x="206" y="222"/>
                  </a:lnTo>
                  <a:lnTo>
                    <a:pt x="190" y="231"/>
                  </a:lnTo>
                  <a:lnTo>
                    <a:pt x="173" y="240"/>
                  </a:lnTo>
                  <a:lnTo>
                    <a:pt x="155" y="246"/>
                  </a:lnTo>
                  <a:lnTo>
                    <a:pt x="136" y="251"/>
                  </a:lnTo>
                  <a:lnTo>
                    <a:pt x="117" y="253"/>
                  </a:lnTo>
                  <a:lnTo>
                    <a:pt x="97" y="255"/>
                  </a:lnTo>
                  <a:lnTo>
                    <a:pt x="84" y="255"/>
                  </a:lnTo>
                  <a:lnTo>
                    <a:pt x="71" y="253"/>
                  </a:lnTo>
                  <a:lnTo>
                    <a:pt x="58" y="251"/>
                  </a:lnTo>
                  <a:lnTo>
                    <a:pt x="46" y="248"/>
                  </a:lnTo>
                  <a:lnTo>
                    <a:pt x="34" y="244"/>
                  </a:lnTo>
                  <a:lnTo>
                    <a:pt x="21" y="240"/>
                  </a:lnTo>
                  <a:lnTo>
                    <a:pt x="10" y="234"/>
                  </a:lnTo>
                  <a:lnTo>
                    <a:pt x="0" y="229"/>
                  </a:lnTo>
                  <a:lnTo>
                    <a:pt x="7" y="241"/>
                  </a:lnTo>
                  <a:lnTo>
                    <a:pt x="16" y="252"/>
                  </a:lnTo>
                  <a:lnTo>
                    <a:pt x="35" y="260"/>
                  </a:lnTo>
                  <a:lnTo>
                    <a:pt x="55" y="265"/>
                  </a:lnTo>
                  <a:lnTo>
                    <a:pt x="75" y="268"/>
                  </a:lnTo>
                  <a:lnTo>
                    <a:pt x="97" y="269"/>
                  </a:lnTo>
                  <a:lnTo>
                    <a:pt x="118" y="268"/>
                  </a:lnTo>
                  <a:lnTo>
                    <a:pt x="139" y="265"/>
                  </a:lnTo>
                  <a:lnTo>
                    <a:pt x="160" y="260"/>
                  </a:lnTo>
                  <a:lnTo>
                    <a:pt x="179" y="252"/>
                  </a:lnTo>
                  <a:lnTo>
                    <a:pt x="197" y="244"/>
                  </a:lnTo>
                  <a:lnTo>
                    <a:pt x="214" y="233"/>
                  </a:lnTo>
                  <a:lnTo>
                    <a:pt x="229" y="222"/>
                  </a:lnTo>
                  <a:lnTo>
                    <a:pt x="244" y="208"/>
                  </a:lnTo>
                  <a:lnTo>
                    <a:pt x="258" y="194"/>
                  </a:lnTo>
                  <a:lnTo>
                    <a:pt x="270" y="177"/>
                  </a:lnTo>
                  <a:lnTo>
                    <a:pt x="280" y="160"/>
                  </a:lnTo>
                  <a:lnTo>
                    <a:pt x="289" y="142"/>
                  </a:lnTo>
                  <a:lnTo>
                    <a:pt x="296" y="123"/>
                  </a:lnTo>
                  <a:lnTo>
                    <a:pt x="301" y="103"/>
                  </a:lnTo>
                  <a:lnTo>
                    <a:pt x="305" y="82"/>
                  </a:lnTo>
                  <a:lnTo>
                    <a:pt x="306" y="61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8" name="Freeform 289"/>
            <p:cNvSpPr>
              <a:spLocks/>
            </p:cNvSpPr>
            <p:nvPr/>
          </p:nvSpPr>
          <p:spPr bwMode="auto">
            <a:xfrm>
              <a:off x="1533594" y="3824623"/>
              <a:ext cx="120656" cy="106372"/>
            </a:xfrm>
            <a:custGeom>
              <a:avLst/>
              <a:gdLst/>
              <a:ahLst/>
              <a:cxnLst>
                <a:cxn ang="0">
                  <a:pos x="305" y="70"/>
                </a:cxn>
                <a:cxn ang="0">
                  <a:pos x="305" y="56"/>
                </a:cxn>
                <a:cxn ang="0">
                  <a:pos x="304" y="44"/>
                </a:cxn>
                <a:cxn ang="0">
                  <a:pos x="302" y="32"/>
                </a:cxn>
                <a:cxn ang="0">
                  <a:pos x="299" y="19"/>
                </a:cxn>
                <a:cxn ang="0">
                  <a:pos x="288" y="9"/>
                </a:cxn>
                <a:cxn ang="0">
                  <a:pos x="278" y="0"/>
                </a:cxn>
                <a:cxn ang="0">
                  <a:pos x="284" y="17"/>
                </a:cxn>
                <a:cxn ang="0">
                  <a:pos x="287" y="34"/>
                </a:cxn>
                <a:cxn ang="0">
                  <a:pos x="290" y="52"/>
                </a:cxn>
                <a:cxn ang="0">
                  <a:pos x="292" y="70"/>
                </a:cxn>
                <a:cxn ang="0">
                  <a:pos x="290" y="89"/>
                </a:cxn>
                <a:cxn ang="0">
                  <a:pos x="287" y="107"/>
                </a:cxn>
                <a:cxn ang="0">
                  <a:pos x="283" y="125"/>
                </a:cxn>
                <a:cxn ang="0">
                  <a:pos x="276" y="142"/>
                </a:cxn>
                <a:cxn ang="0">
                  <a:pos x="269" y="159"/>
                </a:cxn>
                <a:cxn ang="0">
                  <a:pos x="259" y="175"/>
                </a:cxn>
                <a:cxn ang="0">
                  <a:pos x="249" y="188"/>
                </a:cxn>
                <a:cxn ang="0">
                  <a:pos x="236" y="202"/>
                </a:cxn>
                <a:cxn ang="0">
                  <a:pos x="223" y="214"/>
                </a:cxn>
                <a:cxn ang="0">
                  <a:pos x="208" y="224"/>
                </a:cxn>
                <a:cxn ang="0">
                  <a:pos x="194" y="234"/>
                </a:cxn>
                <a:cxn ang="0">
                  <a:pos x="177" y="242"/>
                </a:cxn>
                <a:cxn ang="0">
                  <a:pos x="160" y="248"/>
                </a:cxn>
                <a:cxn ang="0">
                  <a:pos x="142" y="252"/>
                </a:cxn>
                <a:cxn ang="0">
                  <a:pos x="123" y="256"/>
                </a:cxn>
                <a:cxn ang="0">
                  <a:pos x="104" y="257"/>
                </a:cxn>
                <a:cxn ang="0">
                  <a:pos x="90" y="256"/>
                </a:cxn>
                <a:cxn ang="0">
                  <a:pos x="76" y="255"/>
                </a:cxn>
                <a:cxn ang="0">
                  <a:pos x="62" y="252"/>
                </a:cxn>
                <a:cxn ang="0">
                  <a:pos x="49" y="248"/>
                </a:cxn>
                <a:cxn ang="0">
                  <a:pos x="36" y="243"/>
                </a:cxn>
                <a:cxn ang="0">
                  <a:pos x="24" y="238"/>
                </a:cxn>
                <a:cxn ang="0">
                  <a:pos x="11" y="232"/>
                </a:cxn>
                <a:cxn ang="0">
                  <a:pos x="0" y="225"/>
                </a:cxn>
                <a:cxn ang="0">
                  <a:pos x="7" y="238"/>
                </a:cxn>
                <a:cxn ang="0">
                  <a:pos x="14" y="250"/>
                </a:cxn>
                <a:cxn ang="0">
                  <a:pos x="25" y="255"/>
                </a:cxn>
                <a:cxn ang="0">
                  <a:pos x="35" y="259"/>
                </a:cxn>
                <a:cxn ang="0">
                  <a:pos x="46" y="262"/>
                </a:cxn>
                <a:cxn ang="0">
                  <a:pos x="58" y="266"/>
                </a:cxn>
                <a:cxn ang="0">
                  <a:pos x="69" y="268"/>
                </a:cxn>
                <a:cxn ang="0">
                  <a:pos x="80" y="269"/>
                </a:cxn>
                <a:cxn ang="0">
                  <a:pos x="92" y="270"/>
                </a:cxn>
                <a:cxn ang="0">
                  <a:pos x="104" y="271"/>
                </a:cxn>
                <a:cxn ang="0">
                  <a:pos x="125" y="270"/>
                </a:cxn>
                <a:cxn ang="0">
                  <a:pos x="145" y="267"/>
                </a:cxn>
                <a:cxn ang="0">
                  <a:pos x="164" y="262"/>
                </a:cxn>
                <a:cxn ang="0">
                  <a:pos x="182" y="256"/>
                </a:cxn>
                <a:cxn ang="0">
                  <a:pos x="200" y="247"/>
                </a:cxn>
                <a:cxn ang="0">
                  <a:pos x="216" y="237"/>
                </a:cxn>
                <a:cxn ang="0">
                  <a:pos x="232" y="225"/>
                </a:cxn>
                <a:cxn ang="0">
                  <a:pos x="247" y="212"/>
                </a:cxn>
                <a:cxn ang="0">
                  <a:pos x="259" y="197"/>
                </a:cxn>
                <a:cxn ang="0">
                  <a:pos x="271" y="183"/>
                </a:cxn>
                <a:cxn ang="0">
                  <a:pos x="281" y="166"/>
                </a:cxn>
                <a:cxn ang="0">
                  <a:pos x="289" y="148"/>
                </a:cxn>
                <a:cxn ang="0">
                  <a:pos x="296" y="130"/>
                </a:cxn>
                <a:cxn ang="0">
                  <a:pos x="302" y="110"/>
                </a:cxn>
                <a:cxn ang="0">
                  <a:pos x="304" y="90"/>
                </a:cxn>
                <a:cxn ang="0">
                  <a:pos x="305" y="70"/>
                </a:cxn>
              </a:cxnLst>
              <a:rect l="0" t="0" r="r" b="b"/>
              <a:pathLst>
                <a:path w="305" h="271">
                  <a:moveTo>
                    <a:pt x="305" y="70"/>
                  </a:moveTo>
                  <a:lnTo>
                    <a:pt x="305" y="56"/>
                  </a:lnTo>
                  <a:lnTo>
                    <a:pt x="304" y="44"/>
                  </a:lnTo>
                  <a:lnTo>
                    <a:pt x="302" y="32"/>
                  </a:lnTo>
                  <a:lnTo>
                    <a:pt x="299" y="19"/>
                  </a:lnTo>
                  <a:lnTo>
                    <a:pt x="288" y="9"/>
                  </a:lnTo>
                  <a:lnTo>
                    <a:pt x="278" y="0"/>
                  </a:lnTo>
                  <a:lnTo>
                    <a:pt x="284" y="17"/>
                  </a:lnTo>
                  <a:lnTo>
                    <a:pt x="287" y="34"/>
                  </a:lnTo>
                  <a:lnTo>
                    <a:pt x="290" y="52"/>
                  </a:lnTo>
                  <a:lnTo>
                    <a:pt x="292" y="70"/>
                  </a:lnTo>
                  <a:lnTo>
                    <a:pt x="290" y="89"/>
                  </a:lnTo>
                  <a:lnTo>
                    <a:pt x="287" y="107"/>
                  </a:lnTo>
                  <a:lnTo>
                    <a:pt x="283" y="125"/>
                  </a:lnTo>
                  <a:lnTo>
                    <a:pt x="276" y="142"/>
                  </a:lnTo>
                  <a:lnTo>
                    <a:pt x="269" y="159"/>
                  </a:lnTo>
                  <a:lnTo>
                    <a:pt x="259" y="175"/>
                  </a:lnTo>
                  <a:lnTo>
                    <a:pt x="249" y="188"/>
                  </a:lnTo>
                  <a:lnTo>
                    <a:pt x="236" y="202"/>
                  </a:lnTo>
                  <a:lnTo>
                    <a:pt x="223" y="214"/>
                  </a:lnTo>
                  <a:lnTo>
                    <a:pt x="208" y="224"/>
                  </a:lnTo>
                  <a:lnTo>
                    <a:pt x="194" y="234"/>
                  </a:lnTo>
                  <a:lnTo>
                    <a:pt x="177" y="242"/>
                  </a:lnTo>
                  <a:lnTo>
                    <a:pt x="160" y="248"/>
                  </a:lnTo>
                  <a:lnTo>
                    <a:pt x="142" y="252"/>
                  </a:lnTo>
                  <a:lnTo>
                    <a:pt x="123" y="256"/>
                  </a:lnTo>
                  <a:lnTo>
                    <a:pt x="104" y="257"/>
                  </a:lnTo>
                  <a:lnTo>
                    <a:pt x="90" y="256"/>
                  </a:lnTo>
                  <a:lnTo>
                    <a:pt x="76" y="255"/>
                  </a:lnTo>
                  <a:lnTo>
                    <a:pt x="62" y="252"/>
                  </a:lnTo>
                  <a:lnTo>
                    <a:pt x="49" y="248"/>
                  </a:lnTo>
                  <a:lnTo>
                    <a:pt x="36" y="243"/>
                  </a:lnTo>
                  <a:lnTo>
                    <a:pt x="24" y="238"/>
                  </a:lnTo>
                  <a:lnTo>
                    <a:pt x="11" y="232"/>
                  </a:lnTo>
                  <a:lnTo>
                    <a:pt x="0" y="225"/>
                  </a:lnTo>
                  <a:lnTo>
                    <a:pt x="7" y="238"/>
                  </a:lnTo>
                  <a:lnTo>
                    <a:pt x="14" y="250"/>
                  </a:lnTo>
                  <a:lnTo>
                    <a:pt x="25" y="255"/>
                  </a:lnTo>
                  <a:lnTo>
                    <a:pt x="35" y="259"/>
                  </a:lnTo>
                  <a:lnTo>
                    <a:pt x="46" y="262"/>
                  </a:lnTo>
                  <a:lnTo>
                    <a:pt x="58" y="266"/>
                  </a:lnTo>
                  <a:lnTo>
                    <a:pt x="69" y="268"/>
                  </a:lnTo>
                  <a:lnTo>
                    <a:pt x="80" y="269"/>
                  </a:lnTo>
                  <a:lnTo>
                    <a:pt x="92" y="270"/>
                  </a:lnTo>
                  <a:lnTo>
                    <a:pt x="104" y="271"/>
                  </a:lnTo>
                  <a:lnTo>
                    <a:pt x="125" y="270"/>
                  </a:lnTo>
                  <a:lnTo>
                    <a:pt x="145" y="267"/>
                  </a:lnTo>
                  <a:lnTo>
                    <a:pt x="164" y="262"/>
                  </a:lnTo>
                  <a:lnTo>
                    <a:pt x="182" y="256"/>
                  </a:lnTo>
                  <a:lnTo>
                    <a:pt x="200" y="247"/>
                  </a:lnTo>
                  <a:lnTo>
                    <a:pt x="216" y="237"/>
                  </a:lnTo>
                  <a:lnTo>
                    <a:pt x="232" y="225"/>
                  </a:lnTo>
                  <a:lnTo>
                    <a:pt x="247" y="212"/>
                  </a:lnTo>
                  <a:lnTo>
                    <a:pt x="259" y="197"/>
                  </a:lnTo>
                  <a:lnTo>
                    <a:pt x="271" y="183"/>
                  </a:lnTo>
                  <a:lnTo>
                    <a:pt x="281" y="166"/>
                  </a:lnTo>
                  <a:lnTo>
                    <a:pt x="289" y="148"/>
                  </a:lnTo>
                  <a:lnTo>
                    <a:pt x="296" y="130"/>
                  </a:lnTo>
                  <a:lnTo>
                    <a:pt x="302" y="110"/>
                  </a:lnTo>
                  <a:lnTo>
                    <a:pt x="304" y="90"/>
                  </a:lnTo>
                  <a:lnTo>
                    <a:pt x="305" y="70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9" name="Freeform 290"/>
            <p:cNvSpPr>
              <a:spLocks/>
            </p:cNvSpPr>
            <p:nvPr/>
          </p:nvSpPr>
          <p:spPr bwMode="auto">
            <a:xfrm>
              <a:off x="1530419" y="3821448"/>
              <a:ext cx="120656" cy="106372"/>
            </a:xfrm>
            <a:custGeom>
              <a:avLst/>
              <a:gdLst/>
              <a:ahLst/>
              <a:cxnLst>
                <a:cxn ang="0">
                  <a:pos x="303" y="78"/>
                </a:cxn>
                <a:cxn ang="0">
                  <a:pos x="302" y="62"/>
                </a:cxn>
                <a:cxn ang="0">
                  <a:pos x="301" y="46"/>
                </a:cxn>
                <a:cxn ang="0">
                  <a:pos x="298" y="32"/>
                </a:cxn>
                <a:cxn ang="0">
                  <a:pos x="293" y="17"/>
                </a:cxn>
                <a:cxn ang="0">
                  <a:pos x="283" y="8"/>
                </a:cxn>
                <a:cxn ang="0">
                  <a:pos x="272" y="0"/>
                </a:cxn>
                <a:cxn ang="0">
                  <a:pos x="279" y="18"/>
                </a:cxn>
                <a:cxn ang="0">
                  <a:pos x="284" y="37"/>
                </a:cxn>
                <a:cxn ang="0">
                  <a:pos x="286" y="48"/>
                </a:cxn>
                <a:cxn ang="0">
                  <a:pos x="288" y="57"/>
                </a:cxn>
                <a:cxn ang="0">
                  <a:pos x="289" y="68"/>
                </a:cxn>
                <a:cxn ang="0">
                  <a:pos x="289" y="78"/>
                </a:cxn>
                <a:cxn ang="0">
                  <a:pos x="288" y="96"/>
                </a:cxn>
                <a:cxn ang="0">
                  <a:pos x="285" y="114"/>
                </a:cxn>
                <a:cxn ang="0">
                  <a:pos x="281" y="131"/>
                </a:cxn>
                <a:cxn ang="0">
                  <a:pos x="275" y="148"/>
                </a:cxn>
                <a:cxn ang="0">
                  <a:pos x="267" y="164"/>
                </a:cxn>
                <a:cxn ang="0">
                  <a:pos x="258" y="178"/>
                </a:cxn>
                <a:cxn ang="0">
                  <a:pos x="248" y="192"/>
                </a:cxn>
                <a:cxn ang="0">
                  <a:pos x="236" y="205"/>
                </a:cxn>
                <a:cxn ang="0">
                  <a:pos x="223" y="216"/>
                </a:cxn>
                <a:cxn ang="0">
                  <a:pos x="210" y="227"/>
                </a:cxn>
                <a:cxn ang="0">
                  <a:pos x="195" y="236"/>
                </a:cxn>
                <a:cxn ang="0">
                  <a:pos x="180" y="243"/>
                </a:cxn>
                <a:cxn ang="0">
                  <a:pos x="163" y="249"/>
                </a:cxn>
                <a:cxn ang="0">
                  <a:pos x="146" y="254"/>
                </a:cxn>
                <a:cxn ang="0">
                  <a:pos x="128" y="257"/>
                </a:cxn>
                <a:cxn ang="0">
                  <a:pos x="109" y="257"/>
                </a:cxn>
                <a:cxn ang="0">
                  <a:pos x="94" y="257"/>
                </a:cxn>
                <a:cxn ang="0">
                  <a:pos x="79" y="255"/>
                </a:cxn>
                <a:cxn ang="0">
                  <a:pos x="65" y="251"/>
                </a:cxn>
                <a:cxn ang="0">
                  <a:pos x="50" y="248"/>
                </a:cxn>
                <a:cxn ang="0">
                  <a:pos x="37" y="242"/>
                </a:cxn>
                <a:cxn ang="0">
                  <a:pos x="23" y="236"/>
                </a:cxn>
                <a:cxn ang="0">
                  <a:pos x="11" y="229"/>
                </a:cxn>
                <a:cxn ang="0">
                  <a:pos x="0" y="220"/>
                </a:cxn>
                <a:cxn ang="0">
                  <a:pos x="5" y="233"/>
                </a:cxn>
                <a:cxn ang="0">
                  <a:pos x="12" y="246"/>
                </a:cxn>
                <a:cxn ang="0">
                  <a:pos x="22" y="251"/>
                </a:cxn>
                <a:cxn ang="0">
                  <a:pos x="33" y="257"/>
                </a:cxn>
                <a:cxn ang="0">
                  <a:pos x="46" y="261"/>
                </a:cxn>
                <a:cxn ang="0">
                  <a:pos x="58" y="265"/>
                </a:cxn>
                <a:cxn ang="0">
                  <a:pos x="70" y="268"/>
                </a:cxn>
                <a:cxn ang="0">
                  <a:pos x="83" y="270"/>
                </a:cxn>
                <a:cxn ang="0">
                  <a:pos x="96" y="272"/>
                </a:cxn>
                <a:cxn ang="0">
                  <a:pos x="109" y="272"/>
                </a:cxn>
                <a:cxn ang="0">
                  <a:pos x="129" y="270"/>
                </a:cxn>
                <a:cxn ang="0">
                  <a:pos x="148" y="268"/>
                </a:cxn>
                <a:cxn ang="0">
                  <a:pos x="167" y="263"/>
                </a:cxn>
                <a:cxn ang="0">
                  <a:pos x="185" y="257"/>
                </a:cxn>
                <a:cxn ang="0">
                  <a:pos x="202" y="248"/>
                </a:cxn>
                <a:cxn ang="0">
                  <a:pos x="218" y="239"/>
                </a:cxn>
                <a:cxn ang="0">
                  <a:pos x="232" y="228"/>
                </a:cxn>
                <a:cxn ang="0">
                  <a:pos x="246" y="215"/>
                </a:cxn>
                <a:cxn ang="0">
                  <a:pos x="259" y="201"/>
                </a:cxn>
                <a:cxn ang="0">
                  <a:pos x="270" y="186"/>
                </a:cxn>
                <a:cxn ang="0">
                  <a:pos x="280" y="170"/>
                </a:cxn>
                <a:cxn ang="0">
                  <a:pos x="288" y="153"/>
                </a:cxn>
                <a:cxn ang="0">
                  <a:pos x="294" y="135"/>
                </a:cxn>
                <a:cxn ang="0">
                  <a:pos x="299" y="116"/>
                </a:cxn>
                <a:cxn ang="0">
                  <a:pos x="302" y="97"/>
                </a:cxn>
                <a:cxn ang="0">
                  <a:pos x="303" y="78"/>
                </a:cxn>
              </a:cxnLst>
              <a:rect l="0" t="0" r="r" b="b"/>
              <a:pathLst>
                <a:path w="303" h="272">
                  <a:moveTo>
                    <a:pt x="303" y="78"/>
                  </a:moveTo>
                  <a:lnTo>
                    <a:pt x="302" y="62"/>
                  </a:lnTo>
                  <a:lnTo>
                    <a:pt x="301" y="46"/>
                  </a:lnTo>
                  <a:lnTo>
                    <a:pt x="298" y="32"/>
                  </a:lnTo>
                  <a:lnTo>
                    <a:pt x="293" y="17"/>
                  </a:lnTo>
                  <a:lnTo>
                    <a:pt x="283" y="8"/>
                  </a:lnTo>
                  <a:lnTo>
                    <a:pt x="272" y="0"/>
                  </a:lnTo>
                  <a:lnTo>
                    <a:pt x="279" y="18"/>
                  </a:lnTo>
                  <a:lnTo>
                    <a:pt x="284" y="37"/>
                  </a:lnTo>
                  <a:lnTo>
                    <a:pt x="286" y="48"/>
                  </a:lnTo>
                  <a:lnTo>
                    <a:pt x="288" y="57"/>
                  </a:lnTo>
                  <a:lnTo>
                    <a:pt x="289" y="68"/>
                  </a:lnTo>
                  <a:lnTo>
                    <a:pt x="289" y="78"/>
                  </a:lnTo>
                  <a:lnTo>
                    <a:pt x="288" y="96"/>
                  </a:lnTo>
                  <a:lnTo>
                    <a:pt x="285" y="114"/>
                  </a:lnTo>
                  <a:lnTo>
                    <a:pt x="281" y="131"/>
                  </a:lnTo>
                  <a:lnTo>
                    <a:pt x="275" y="148"/>
                  </a:lnTo>
                  <a:lnTo>
                    <a:pt x="267" y="164"/>
                  </a:lnTo>
                  <a:lnTo>
                    <a:pt x="258" y="178"/>
                  </a:lnTo>
                  <a:lnTo>
                    <a:pt x="248" y="192"/>
                  </a:lnTo>
                  <a:lnTo>
                    <a:pt x="236" y="205"/>
                  </a:lnTo>
                  <a:lnTo>
                    <a:pt x="223" y="216"/>
                  </a:lnTo>
                  <a:lnTo>
                    <a:pt x="210" y="227"/>
                  </a:lnTo>
                  <a:lnTo>
                    <a:pt x="195" y="236"/>
                  </a:lnTo>
                  <a:lnTo>
                    <a:pt x="180" y="243"/>
                  </a:lnTo>
                  <a:lnTo>
                    <a:pt x="163" y="249"/>
                  </a:lnTo>
                  <a:lnTo>
                    <a:pt x="146" y="254"/>
                  </a:lnTo>
                  <a:lnTo>
                    <a:pt x="128" y="257"/>
                  </a:lnTo>
                  <a:lnTo>
                    <a:pt x="109" y="257"/>
                  </a:lnTo>
                  <a:lnTo>
                    <a:pt x="94" y="257"/>
                  </a:lnTo>
                  <a:lnTo>
                    <a:pt x="79" y="255"/>
                  </a:lnTo>
                  <a:lnTo>
                    <a:pt x="65" y="251"/>
                  </a:lnTo>
                  <a:lnTo>
                    <a:pt x="50" y="248"/>
                  </a:lnTo>
                  <a:lnTo>
                    <a:pt x="37" y="242"/>
                  </a:lnTo>
                  <a:lnTo>
                    <a:pt x="23" y="236"/>
                  </a:lnTo>
                  <a:lnTo>
                    <a:pt x="11" y="229"/>
                  </a:lnTo>
                  <a:lnTo>
                    <a:pt x="0" y="220"/>
                  </a:lnTo>
                  <a:lnTo>
                    <a:pt x="5" y="233"/>
                  </a:lnTo>
                  <a:lnTo>
                    <a:pt x="12" y="246"/>
                  </a:lnTo>
                  <a:lnTo>
                    <a:pt x="22" y="251"/>
                  </a:lnTo>
                  <a:lnTo>
                    <a:pt x="33" y="257"/>
                  </a:lnTo>
                  <a:lnTo>
                    <a:pt x="46" y="261"/>
                  </a:lnTo>
                  <a:lnTo>
                    <a:pt x="58" y="265"/>
                  </a:lnTo>
                  <a:lnTo>
                    <a:pt x="70" y="268"/>
                  </a:lnTo>
                  <a:lnTo>
                    <a:pt x="83" y="270"/>
                  </a:lnTo>
                  <a:lnTo>
                    <a:pt x="96" y="272"/>
                  </a:lnTo>
                  <a:lnTo>
                    <a:pt x="109" y="272"/>
                  </a:lnTo>
                  <a:lnTo>
                    <a:pt x="129" y="270"/>
                  </a:lnTo>
                  <a:lnTo>
                    <a:pt x="148" y="268"/>
                  </a:lnTo>
                  <a:lnTo>
                    <a:pt x="167" y="263"/>
                  </a:lnTo>
                  <a:lnTo>
                    <a:pt x="185" y="257"/>
                  </a:lnTo>
                  <a:lnTo>
                    <a:pt x="202" y="248"/>
                  </a:lnTo>
                  <a:lnTo>
                    <a:pt x="218" y="239"/>
                  </a:lnTo>
                  <a:lnTo>
                    <a:pt x="232" y="228"/>
                  </a:lnTo>
                  <a:lnTo>
                    <a:pt x="246" y="215"/>
                  </a:lnTo>
                  <a:lnTo>
                    <a:pt x="259" y="201"/>
                  </a:lnTo>
                  <a:lnTo>
                    <a:pt x="270" y="186"/>
                  </a:lnTo>
                  <a:lnTo>
                    <a:pt x="280" y="170"/>
                  </a:lnTo>
                  <a:lnTo>
                    <a:pt x="288" y="153"/>
                  </a:lnTo>
                  <a:lnTo>
                    <a:pt x="294" y="135"/>
                  </a:lnTo>
                  <a:lnTo>
                    <a:pt x="299" y="116"/>
                  </a:lnTo>
                  <a:lnTo>
                    <a:pt x="302" y="97"/>
                  </a:lnTo>
                  <a:lnTo>
                    <a:pt x="303" y="78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0" name="Freeform 291"/>
            <p:cNvSpPr>
              <a:spLocks/>
            </p:cNvSpPr>
            <p:nvPr/>
          </p:nvSpPr>
          <p:spPr bwMode="auto">
            <a:xfrm>
              <a:off x="1528831" y="3818272"/>
              <a:ext cx="119068" cy="107960"/>
            </a:xfrm>
            <a:custGeom>
              <a:avLst/>
              <a:gdLst/>
              <a:ahLst/>
              <a:cxnLst>
                <a:cxn ang="0">
                  <a:pos x="300" y="66"/>
                </a:cxn>
                <a:cxn ang="0">
                  <a:pos x="294" y="31"/>
                </a:cxn>
                <a:cxn ang="0">
                  <a:pos x="277" y="6"/>
                </a:cxn>
                <a:cxn ang="0">
                  <a:pos x="270" y="9"/>
                </a:cxn>
                <a:cxn ang="0">
                  <a:pos x="278" y="29"/>
                </a:cxn>
                <a:cxn ang="0">
                  <a:pos x="284" y="50"/>
                </a:cxn>
                <a:cxn ang="0">
                  <a:pos x="286" y="73"/>
                </a:cxn>
                <a:cxn ang="0">
                  <a:pos x="286" y="101"/>
                </a:cxn>
                <a:cxn ang="0">
                  <a:pos x="279" y="135"/>
                </a:cxn>
                <a:cxn ang="0">
                  <a:pos x="266" y="166"/>
                </a:cxn>
                <a:cxn ang="0">
                  <a:pos x="248" y="193"/>
                </a:cxn>
                <a:cxn ang="0">
                  <a:pos x="224" y="217"/>
                </a:cxn>
                <a:cxn ang="0">
                  <a:pos x="197" y="236"/>
                </a:cxn>
                <a:cxn ang="0">
                  <a:pos x="165" y="248"/>
                </a:cxn>
                <a:cxn ang="0">
                  <a:pos x="132" y="255"/>
                </a:cxn>
                <a:cxn ang="0">
                  <a:pos x="98" y="255"/>
                </a:cxn>
                <a:cxn ang="0">
                  <a:pos x="68" y="249"/>
                </a:cxn>
                <a:cxn ang="0">
                  <a:pos x="38" y="238"/>
                </a:cxn>
                <a:cxn ang="0">
                  <a:pos x="12" y="222"/>
                </a:cxn>
                <a:cxn ang="0">
                  <a:pos x="5" y="226"/>
                </a:cxn>
                <a:cxn ang="0">
                  <a:pos x="21" y="246"/>
                </a:cxn>
                <a:cxn ang="0">
                  <a:pos x="46" y="257"/>
                </a:cxn>
                <a:cxn ang="0">
                  <a:pos x="72" y="266"/>
                </a:cxn>
                <a:cxn ang="0">
                  <a:pos x="100" y="270"/>
                </a:cxn>
                <a:cxn ang="0">
                  <a:pos x="133" y="270"/>
                </a:cxn>
                <a:cxn ang="0">
                  <a:pos x="170" y="262"/>
                </a:cxn>
                <a:cxn ang="0">
                  <a:pos x="204" y="248"/>
                </a:cxn>
                <a:cxn ang="0">
                  <a:pos x="233" y="228"/>
                </a:cxn>
                <a:cxn ang="0">
                  <a:pos x="259" y="202"/>
                </a:cxn>
                <a:cxn ang="0">
                  <a:pos x="279" y="173"/>
                </a:cxn>
                <a:cxn ang="0">
                  <a:pos x="293" y="139"/>
                </a:cxn>
                <a:cxn ang="0">
                  <a:pos x="300" y="103"/>
                </a:cxn>
              </a:cxnLst>
              <a:rect l="0" t="0" r="r" b="b"/>
              <a:pathLst>
                <a:path w="302" h="271">
                  <a:moveTo>
                    <a:pt x="302" y="84"/>
                  </a:moveTo>
                  <a:lnTo>
                    <a:pt x="300" y="66"/>
                  </a:lnTo>
                  <a:lnTo>
                    <a:pt x="297" y="48"/>
                  </a:lnTo>
                  <a:lnTo>
                    <a:pt x="294" y="31"/>
                  </a:lnTo>
                  <a:lnTo>
                    <a:pt x="288" y="14"/>
                  </a:lnTo>
                  <a:lnTo>
                    <a:pt x="277" y="6"/>
                  </a:lnTo>
                  <a:lnTo>
                    <a:pt x="264" y="0"/>
                  </a:lnTo>
                  <a:lnTo>
                    <a:pt x="270" y="9"/>
                  </a:lnTo>
                  <a:lnTo>
                    <a:pt x="273" y="19"/>
                  </a:lnTo>
                  <a:lnTo>
                    <a:pt x="278" y="29"/>
                  </a:lnTo>
                  <a:lnTo>
                    <a:pt x="281" y="39"/>
                  </a:lnTo>
                  <a:lnTo>
                    <a:pt x="284" y="50"/>
                  </a:lnTo>
                  <a:lnTo>
                    <a:pt x="285" y="61"/>
                  </a:lnTo>
                  <a:lnTo>
                    <a:pt x="286" y="73"/>
                  </a:lnTo>
                  <a:lnTo>
                    <a:pt x="287" y="84"/>
                  </a:lnTo>
                  <a:lnTo>
                    <a:pt x="286" y="101"/>
                  </a:lnTo>
                  <a:lnTo>
                    <a:pt x="284" y="119"/>
                  </a:lnTo>
                  <a:lnTo>
                    <a:pt x="279" y="135"/>
                  </a:lnTo>
                  <a:lnTo>
                    <a:pt x="273" y="150"/>
                  </a:lnTo>
                  <a:lnTo>
                    <a:pt x="266" y="166"/>
                  </a:lnTo>
                  <a:lnTo>
                    <a:pt x="258" y="180"/>
                  </a:lnTo>
                  <a:lnTo>
                    <a:pt x="248" y="193"/>
                  </a:lnTo>
                  <a:lnTo>
                    <a:pt x="236" y="206"/>
                  </a:lnTo>
                  <a:lnTo>
                    <a:pt x="224" y="217"/>
                  </a:lnTo>
                  <a:lnTo>
                    <a:pt x="210" y="227"/>
                  </a:lnTo>
                  <a:lnTo>
                    <a:pt x="197" y="236"/>
                  </a:lnTo>
                  <a:lnTo>
                    <a:pt x="181" y="243"/>
                  </a:lnTo>
                  <a:lnTo>
                    <a:pt x="165" y="248"/>
                  </a:lnTo>
                  <a:lnTo>
                    <a:pt x="149" y="253"/>
                  </a:lnTo>
                  <a:lnTo>
                    <a:pt x="132" y="255"/>
                  </a:lnTo>
                  <a:lnTo>
                    <a:pt x="114" y="256"/>
                  </a:lnTo>
                  <a:lnTo>
                    <a:pt x="98" y="255"/>
                  </a:lnTo>
                  <a:lnTo>
                    <a:pt x="82" y="253"/>
                  </a:lnTo>
                  <a:lnTo>
                    <a:pt x="68" y="249"/>
                  </a:lnTo>
                  <a:lnTo>
                    <a:pt x="52" y="245"/>
                  </a:lnTo>
                  <a:lnTo>
                    <a:pt x="38" y="238"/>
                  </a:lnTo>
                  <a:lnTo>
                    <a:pt x="25" y="231"/>
                  </a:lnTo>
                  <a:lnTo>
                    <a:pt x="12" y="222"/>
                  </a:lnTo>
                  <a:lnTo>
                    <a:pt x="0" y="213"/>
                  </a:lnTo>
                  <a:lnTo>
                    <a:pt x="5" y="226"/>
                  </a:lnTo>
                  <a:lnTo>
                    <a:pt x="10" y="239"/>
                  </a:lnTo>
                  <a:lnTo>
                    <a:pt x="21" y="246"/>
                  </a:lnTo>
                  <a:lnTo>
                    <a:pt x="34" y="252"/>
                  </a:lnTo>
                  <a:lnTo>
                    <a:pt x="46" y="257"/>
                  </a:lnTo>
                  <a:lnTo>
                    <a:pt x="59" y="262"/>
                  </a:lnTo>
                  <a:lnTo>
                    <a:pt x="72" y="266"/>
                  </a:lnTo>
                  <a:lnTo>
                    <a:pt x="86" y="269"/>
                  </a:lnTo>
                  <a:lnTo>
                    <a:pt x="100" y="270"/>
                  </a:lnTo>
                  <a:lnTo>
                    <a:pt x="114" y="271"/>
                  </a:lnTo>
                  <a:lnTo>
                    <a:pt x="133" y="270"/>
                  </a:lnTo>
                  <a:lnTo>
                    <a:pt x="152" y="266"/>
                  </a:lnTo>
                  <a:lnTo>
                    <a:pt x="170" y="262"/>
                  </a:lnTo>
                  <a:lnTo>
                    <a:pt x="187" y="256"/>
                  </a:lnTo>
                  <a:lnTo>
                    <a:pt x="204" y="248"/>
                  </a:lnTo>
                  <a:lnTo>
                    <a:pt x="218" y="238"/>
                  </a:lnTo>
                  <a:lnTo>
                    <a:pt x="233" y="228"/>
                  </a:lnTo>
                  <a:lnTo>
                    <a:pt x="246" y="216"/>
                  </a:lnTo>
                  <a:lnTo>
                    <a:pt x="259" y="202"/>
                  </a:lnTo>
                  <a:lnTo>
                    <a:pt x="269" y="189"/>
                  </a:lnTo>
                  <a:lnTo>
                    <a:pt x="279" y="173"/>
                  </a:lnTo>
                  <a:lnTo>
                    <a:pt x="287" y="156"/>
                  </a:lnTo>
                  <a:lnTo>
                    <a:pt x="293" y="139"/>
                  </a:lnTo>
                  <a:lnTo>
                    <a:pt x="297" y="121"/>
                  </a:lnTo>
                  <a:lnTo>
                    <a:pt x="300" y="103"/>
                  </a:lnTo>
                  <a:lnTo>
                    <a:pt x="302" y="84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1" name="Freeform 292"/>
            <p:cNvSpPr>
              <a:spLocks/>
            </p:cNvSpPr>
            <p:nvPr/>
          </p:nvSpPr>
          <p:spPr bwMode="auto">
            <a:xfrm>
              <a:off x="1527244" y="3815097"/>
              <a:ext cx="117481" cy="107960"/>
            </a:xfrm>
            <a:custGeom>
              <a:avLst/>
              <a:gdLst/>
              <a:ahLst/>
              <a:cxnLst>
                <a:cxn ang="0">
                  <a:pos x="297" y="81"/>
                </a:cxn>
                <a:cxn ang="0">
                  <a:pos x="294" y="61"/>
                </a:cxn>
                <a:cxn ang="0">
                  <a:pos x="287" y="31"/>
                </a:cxn>
                <a:cxn ang="0">
                  <a:pos x="267" y="7"/>
                </a:cxn>
                <a:cxn ang="0">
                  <a:pos x="262" y="10"/>
                </a:cxn>
                <a:cxn ang="0">
                  <a:pos x="272" y="31"/>
                </a:cxn>
                <a:cxn ang="0">
                  <a:pos x="279" y="54"/>
                </a:cxn>
                <a:cxn ang="0">
                  <a:pos x="282" y="79"/>
                </a:cxn>
                <a:cxn ang="0">
                  <a:pos x="282" y="108"/>
                </a:cxn>
                <a:cxn ang="0">
                  <a:pos x="275" y="139"/>
                </a:cxn>
                <a:cxn ang="0">
                  <a:pos x="263" y="170"/>
                </a:cxn>
                <a:cxn ang="0">
                  <a:pos x="245" y="196"/>
                </a:cxn>
                <a:cxn ang="0">
                  <a:pos x="222" y="218"/>
                </a:cxn>
                <a:cxn ang="0">
                  <a:pos x="197" y="236"/>
                </a:cxn>
                <a:cxn ang="0">
                  <a:pos x="166" y="249"/>
                </a:cxn>
                <a:cxn ang="0">
                  <a:pos x="135" y="255"/>
                </a:cxn>
                <a:cxn ang="0">
                  <a:pos x="100" y="255"/>
                </a:cxn>
                <a:cxn ang="0">
                  <a:pos x="68" y="249"/>
                </a:cxn>
                <a:cxn ang="0">
                  <a:pos x="38" y="236"/>
                </a:cxn>
                <a:cxn ang="0">
                  <a:pos x="12" y="218"/>
                </a:cxn>
                <a:cxn ang="0">
                  <a:pos x="3" y="220"/>
                </a:cxn>
                <a:cxn ang="0">
                  <a:pos x="19" y="242"/>
                </a:cxn>
                <a:cxn ang="0">
                  <a:pos x="45" y="255"/>
                </a:cxn>
                <a:cxn ang="0">
                  <a:pos x="73" y="264"/>
                </a:cxn>
                <a:cxn ang="0">
                  <a:pos x="102" y="270"/>
                </a:cxn>
                <a:cxn ang="0">
                  <a:pos x="136" y="270"/>
                </a:cxn>
                <a:cxn ang="0">
                  <a:pos x="171" y="262"/>
                </a:cxn>
                <a:cxn ang="0">
                  <a:pos x="203" y="249"/>
                </a:cxn>
                <a:cxn ang="0">
                  <a:pos x="231" y="229"/>
                </a:cxn>
                <a:cxn ang="0">
                  <a:pos x="256" y="205"/>
                </a:cxn>
                <a:cxn ang="0">
                  <a:pos x="275" y="177"/>
                </a:cxn>
                <a:cxn ang="0">
                  <a:pos x="289" y="144"/>
                </a:cxn>
                <a:cxn ang="0">
                  <a:pos x="296" y="109"/>
                </a:cxn>
              </a:cxnLst>
              <a:rect l="0" t="0" r="r" b="b"/>
              <a:pathLst>
                <a:path w="297" h="270">
                  <a:moveTo>
                    <a:pt x="297" y="91"/>
                  </a:moveTo>
                  <a:lnTo>
                    <a:pt x="297" y="81"/>
                  </a:lnTo>
                  <a:lnTo>
                    <a:pt x="296" y="70"/>
                  </a:lnTo>
                  <a:lnTo>
                    <a:pt x="294" y="61"/>
                  </a:lnTo>
                  <a:lnTo>
                    <a:pt x="292" y="50"/>
                  </a:lnTo>
                  <a:lnTo>
                    <a:pt x="287" y="31"/>
                  </a:lnTo>
                  <a:lnTo>
                    <a:pt x="280" y="13"/>
                  </a:lnTo>
                  <a:lnTo>
                    <a:pt x="267" y="7"/>
                  </a:lnTo>
                  <a:lnTo>
                    <a:pt x="255" y="0"/>
                  </a:lnTo>
                  <a:lnTo>
                    <a:pt x="262" y="10"/>
                  </a:lnTo>
                  <a:lnTo>
                    <a:pt x="267" y="20"/>
                  </a:lnTo>
                  <a:lnTo>
                    <a:pt x="272" y="31"/>
                  </a:lnTo>
                  <a:lnTo>
                    <a:pt x="275" y="43"/>
                  </a:lnTo>
                  <a:lnTo>
                    <a:pt x="279" y="54"/>
                  </a:lnTo>
                  <a:lnTo>
                    <a:pt x="281" y="66"/>
                  </a:lnTo>
                  <a:lnTo>
                    <a:pt x="282" y="79"/>
                  </a:lnTo>
                  <a:lnTo>
                    <a:pt x="282" y="91"/>
                  </a:lnTo>
                  <a:lnTo>
                    <a:pt x="282" y="108"/>
                  </a:lnTo>
                  <a:lnTo>
                    <a:pt x="279" y="124"/>
                  </a:lnTo>
                  <a:lnTo>
                    <a:pt x="275" y="139"/>
                  </a:lnTo>
                  <a:lnTo>
                    <a:pt x="270" y="155"/>
                  </a:lnTo>
                  <a:lnTo>
                    <a:pt x="263" y="170"/>
                  </a:lnTo>
                  <a:lnTo>
                    <a:pt x="254" y="183"/>
                  </a:lnTo>
                  <a:lnTo>
                    <a:pt x="245" y="196"/>
                  </a:lnTo>
                  <a:lnTo>
                    <a:pt x="234" y="208"/>
                  </a:lnTo>
                  <a:lnTo>
                    <a:pt x="222" y="218"/>
                  </a:lnTo>
                  <a:lnTo>
                    <a:pt x="210" y="228"/>
                  </a:lnTo>
                  <a:lnTo>
                    <a:pt x="197" y="236"/>
                  </a:lnTo>
                  <a:lnTo>
                    <a:pt x="182" y="243"/>
                  </a:lnTo>
                  <a:lnTo>
                    <a:pt x="166" y="249"/>
                  </a:lnTo>
                  <a:lnTo>
                    <a:pt x="150" y="253"/>
                  </a:lnTo>
                  <a:lnTo>
                    <a:pt x="135" y="255"/>
                  </a:lnTo>
                  <a:lnTo>
                    <a:pt x="117" y="256"/>
                  </a:lnTo>
                  <a:lnTo>
                    <a:pt x="100" y="255"/>
                  </a:lnTo>
                  <a:lnTo>
                    <a:pt x="84" y="253"/>
                  </a:lnTo>
                  <a:lnTo>
                    <a:pt x="68" y="249"/>
                  </a:lnTo>
                  <a:lnTo>
                    <a:pt x="53" y="243"/>
                  </a:lnTo>
                  <a:lnTo>
                    <a:pt x="38" y="236"/>
                  </a:lnTo>
                  <a:lnTo>
                    <a:pt x="24" y="227"/>
                  </a:lnTo>
                  <a:lnTo>
                    <a:pt x="12" y="218"/>
                  </a:lnTo>
                  <a:lnTo>
                    <a:pt x="0" y="207"/>
                  </a:lnTo>
                  <a:lnTo>
                    <a:pt x="3" y="220"/>
                  </a:lnTo>
                  <a:lnTo>
                    <a:pt x="8" y="233"/>
                  </a:lnTo>
                  <a:lnTo>
                    <a:pt x="19" y="242"/>
                  </a:lnTo>
                  <a:lnTo>
                    <a:pt x="31" y="249"/>
                  </a:lnTo>
                  <a:lnTo>
                    <a:pt x="45" y="255"/>
                  </a:lnTo>
                  <a:lnTo>
                    <a:pt x="58" y="261"/>
                  </a:lnTo>
                  <a:lnTo>
                    <a:pt x="73" y="264"/>
                  </a:lnTo>
                  <a:lnTo>
                    <a:pt x="87" y="268"/>
                  </a:lnTo>
                  <a:lnTo>
                    <a:pt x="102" y="270"/>
                  </a:lnTo>
                  <a:lnTo>
                    <a:pt x="117" y="270"/>
                  </a:lnTo>
                  <a:lnTo>
                    <a:pt x="136" y="270"/>
                  </a:lnTo>
                  <a:lnTo>
                    <a:pt x="154" y="267"/>
                  </a:lnTo>
                  <a:lnTo>
                    <a:pt x="171" y="262"/>
                  </a:lnTo>
                  <a:lnTo>
                    <a:pt x="188" y="256"/>
                  </a:lnTo>
                  <a:lnTo>
                    <a:pt x="203" y="249"/>
                  </a:lnTo>
                  <a:lnTo>
                    <a:pt x="218" y="240"/>
                  </a:lnTo>
                  <a:lnTo>
                    <a:pt x="231" y="229"/>
                  </a:lnTo>
                  <a:lnTo>
                    <a:pt x="244" y="218"/>
                  </a:lnTo>
                  <a:lnTo>
                    <a:pt x="256" y="205"/>
                  </a:lnTo>
                  <a:lnTo>
                    <a:pt x="266" y="191"/>
                  </a:lnTo>
                  <a:lnTo>
                    <a:pt x="275" y="177"/>
                  </a:lnTo>
                  <a:lnTo>
                    <a:pt x="283" y="161"/>
                  </a:lnTo>
                  <a:lnTo>
                    <a:pt x="289" y="144"/>
                  </a:lnTo>
                  <a:lnTo>
                    <a:pt x="293" y="127"/>
                  </a:lnTo>
                  <a:lnTo>
                    <a:pt x="296" y="109"/>
                  </a:lnTo>
                  <a:lnTo>
                    <a:pt x="297" y="91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2" name="Freeform 293"/>
            <p:cNvSpPr>
              <a:spLocks/>
            </p:cNvSpPr>
            <p:nvPr/>
          </p:nvSpPr>
          <p:spPr bwMode="auto">
            <a:xfrm>
              <a:off x="1527244" y="3813509"/>
              <a:ext cx="115893" cy="106372"/>
            </a:xfrm>
            <a:custGeom>
              <a:avLst/>
              <a:gdLst/>
              <a:ahLst/>
              <a:cxnLst>
                <a:cxn ang="0">
                  <a:pos x="292" y="85"/>
                </a:cxn>
                <a:cxn ang="0">
                  <a:pos x="290" y="62"/>
                </a:cxn>
                <a:cxn ang="0">
                  <a:pos x="284" y="41"/>
                </a:cxn>
                <a:cxn ang="0">
                  <a:pos x="276" y="21"/>
                </a:cxn>
                <a:cxn ang="0">
                  <a:pos x="258" y="5"/>
                </a:cxn>
                <a:cxn ang="0">
                  <a:pos x="254" y="10"/>
                </a:cxn>
                <a:cxn ang="0">
                  <a:pos x="265" y="33"/>
                </a:cxn>
                <a:cxn ang="0">
                  <a:pos x="274" y="57"/>
                </a:cxn>
                <a:cxn ang="0">
                  <a:pos x="278" y="82"/>
                </a:cxn>
                <a:cxn ang="0">
                  <a:pos x="277" y="112"/>
                </a:cxn>
                <a:cxn ang="0">
                  <a:pos x="272" y="143"/>
                </a:cxn>
                <a:cxn ang="0">
                  <a:pos x="259" y="171"/>
                </a:cxn>
                <a:cxn ang="0">
                  <a:pos x="242" y="196"/>
                </a:cxn>
                <a:cxn ang="0">
                  <a:pos x="221" y="218"/>
                </a:cxn>
                <a:cxn ang="0">
                  <a:pos x="195" y="234"/>
                </a:cxn>
                <a:cxn ang="0">
                  <a:pos x="167" y="247"/>
                </a:cxn>
                <a:cxn ang="0">
                  <a:pos x="137" y="254"/>
                </a:cxn>
                <a:cxn ang="0">
                  <a:pos x="103" y="252"/>
                </a:cxn>
                <a:cxn ang="0">
                  <a:pos x="69" y="246"/>
                </a:cxn>
                <a:cxn ang="0">
                  <a:pos x="39" y="231"/>
                </a:cxn>
                <a:cxn ang="0">
                  <a:pos x="12" y="211"/>
                </a:cxn>
                <a:cxn ang="0">
                  <a:pos x="3" y="212"/>
                </a:cxn>
                <a:cxn ang="0">
                  <a:pos x="18" y="234"/>
                </a:cxn>
                <a:cxn ang="0">
                  <a:pos x="44" y="250"/>
                </a:cxn>
                <a:cxn ang="0">
                  <a:pos x="74" y="261"/>
                </a:cxn>
                <a:cxn ang="0">
                  <a:pos x="104" y="267"/>
                </a:cxn>
                <a:cxn ang="0">
                  <a:pos x="138" y="267"/>
                </a:cxn>
                <a:cxn ang="0">
                  <a:pos x="171" y="260"/>
                </a:cxn>
                <a:cxn ang="0">
                  <a:pos x="203" y="248"/>
                </a:cxn>
                <a:cxn ang="0">
                  <a:pos x="230" y="229"/>
                </a:cxn>
                <a:cxn ang="0">
                  <a:pos x="254" y="205"/>
                </a:cxn>
                <a:cxn ang="0">
                  <a:pos x="272" y="178"/>
                </a:cxn>
                <a:cxn ang="0">
                  <a:pos x="285" y="147"/>
                </a:cxn>
                <a:cxn ang="0">
                  <a:pos x="292" y="113"/>
                </a:cxn>
              </a:cxnLst>
              <a:rect l="0" t="0" r="r" b="b"/>
              <a:pathLst>
                <a:path w="293" h="268">
                  <a:moveTo>
                    <a:pt x="293" y="96"/>
                  </a:moveTo>
                  <a:lnTo>
                    <a:pt x="292" y="85"/>
                  </a:lnTo>
                  <a:lnTo>
                    <a:pt x="291" y="73"/>
                  </a:lnTo>
                  <a:lnTo>
                    <a:pt x="290" y="62"/>
                  </a:lnTo>
                  <a:lnTo>
                    <a:pt x="287" y="51"/>
                  </a:lnTo>
                  <a:lnTo>
                    <a:pt x="284" y="41"/>
                  </a:lnTo>
                  <a:lnTo>
                    <a:pt x="279" y="31"/>
                  </a:lnTo>
                  <a:lnTo>
                    <a:pt x="276" y="21"/>
                  </a:lnTo>
                  <a:lnTo>
                    <a:pt x="270" y="12"/>
                  </a:lnTo>
                  <a:lnTo>
                    <a:pt x="258" y="5"/>
                  </a:lnTo>
                  <a:lnTo>
                    <a:pt x="246" y="0"/>
                  </a:lnTo>
                  <a:lnTo>
                    <a:pt x="254" y="10"/>
                  </a:lnTo>
                  <a:lnTo>
                    <a:pt x="259" y="22"/>
                  </a:lnTo>
                  <a:lnTo>
                    <a:pt x="265" y="33"/>
                  </a:lnTo>
                  <a:lnTo>
                    <a:pt x="269" y="44"/>
                  </a:lnTo>
                  <a:lnTo>
                    <a:pt x="274" y="57"/>
                  </a:lnTo>
                  <a:lnTo>
                    <a:pt x="276" y="69"/>
                  </a:lnTo>
                  <a:lnTo>
                    <a:pt x="278" y="82"/>
                  </a:lnTo>
                  <a:lnTo>
                    <a:pt x="278" y="96"/>
                  </a:lnTo>
                  <a:lnTo>
                    <a:pt x="277" y="112"/>
                  </a:lnTo>
                  <a:lnTo>
                    <a:pt x="275" y="127"/>
                  </a:lnTo>
                  <a:lnTo>
                    <a:pt x="272" y="143"/>
                  </a:lnTo>
                  <a:lnTo>
                    <a:pt x="266" y="157"/>
                  </a:lnTo>
                  <a:lnTo>
                    <a:pt x="259" y="171"/>
                  </a:lnTo>
                  <a:lnTo>
                    <a:pt x="251" y="184"/>
                  </a:lnTo>
                  <a:lnTo>
                    <a:pt x="242" y="196"/>
                  </a:lnTo>
                  <a:lnTo>
                    <a:pt x="232" y="207"/>
                  </a:lnTo>
                  <a:lnTo>
                    <a:pt x="221" y="218"/>
                  </a:lnTo>
                  <a:lnTo>
                    <a:pt x="209" y="227"/>
                  </a:lnTo>
                  <a:lnTo>
                    <a:pt x="195" y="234"/>
                  </a:lnTo>
                  <a:lnTo>
                    <a:pt x="182" y="241"/>
                  </a:lnTo>
                  <a:lnTo>
                    <a:pt x="167" y="247"/>
                  </a:lnTo>
                  <a:lnTo>
                    <a:pt x="152" y="250"/>
                  </a:lnTo>
                  <a:lnTo>
                    <a:pt x="137" y="254"/>
                  </a:lnTo>
                  <a:lnTo>
                    <a:pt x="120" y="254"/>
                  </a:lnTo>
                  <a:lnTo>
                    <a:pt x="103" y="252"/>
                  </a:lnTo>
                  <a:lnTo>
                    <a:pt x="86" y="250"/>
                  </a:lnTo>
                  <a:lnTo>
                    <a:pt x="69" y="246"/>
                  </a:lnTo>
                  <a:lnTo>
                    <a:pt x="53" y="239"/>
                  </a:lnTo>
                  <a:lnTo>
                    <a:pt x="39" y="231"/>
                  </a:lnTo>
                  <a:lnTo>
                    <a:pt x="25" y="222"/>
                  </a:lnTo>
                  <a:lnTo>
                    <a:pt x="12" y="211"/>
                  </a:lnTo>
                  <a:lnTo>
                    <a:pt x="0" y="200"/>
                  </a:lnTo>
                  <a:lnTo>
                    <a:pt x="3" y="212"/>
                  </a:lnTo>
                  <a:lnTo>
                    <a:pt x="6" y="225"/>
                  </a:lnTo>
                  <a:lnTo>
                    <a:pt x="18" y="234"/>
                  </a:lnTo>
                  <a:lnTo>
                    <a:pt x="31" y="243"/>
                  </a:lnTo>
                  <a:lnTo>
                    <a:pt x="44" y="250"/>
                  </a:lnTo>
                  <a:lnTo>
                    <a:pt x="58" y="257"/>
                  </a:lnTo>
                  <a:lnTo>
                    <a:pt x="74" y="261"/>
                  </a:lnTo>
                  <a:lnTo>
                    <a:pt x="88" y="265"/>
                  </a:lnTo>
                  <a:lnTo>
                    <a:pt x="104" y="267"/>
                  </a:lnTo>
                  <a:lnTo>
                    <a:pt x="120" y="268"/>
                  </a:lnTo>
                  <a:lnTo>
                    <a:pt x="138" y="267"/>
                  </a:lnTo>
                  <a:lnTo>
                    <a:pt x="155" y="265"/>
                  </a:lnTo>
                  <a:lnTo>
                    <a:pt x="171" y="260"/>
                  </a:lnTo>
                  <a:lnTo>
                    <a:pt x="187" y="255"/>
                  </a:lnTo>
                  <a:lnTo>
                    <a:pt x="203" y="248"/>
                  </a:lnTo>
                  <a:lnTo>
                    <a:pt x="216" y="239"/>
                  </a:lnTo>
                  <a:lnTo>
                    <a:pt x="230" y="229"/>
                  </a:lnTo>
                  <a:lnTo>
                    <a:pt x="242" y="218"/>
                  </a:lnTo>
                  <a:lnTo>
                    <a:pt x="254" y="205"/>
                  </a:lnTo>
                  <a:lnTo>
                    <a:pt x="264" y="192"/>
                  </a:lnTo>
                  <a:lnTo>
                    <a:pt x="272" y="178"/>
                  </a:lnTo>
                  <a:lnTo>
                    <a:pt x="279" y="162"/>
                  </a:lnTo>
                  <a:lnTo>
                    <a:pt x="285" y="147"/>
                  </a:lnTo>
                  <a:lnTo>
                    <a:pt x="290" y="131"/>
                  </a:lnTo>
                  <a:lnTo>
                    <a:pt x="292" y="113"/>
                  </a:lnTo>
                  <a:lnTo>
                    <a:pt x="293" y="96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3" name="Freeform 294"/>
            <p:cNvSpPr>
              <a:spLocks/>
            </p:cNvSpPr>
            <p:nvPr/>
          </p:nvSpPr>
          <p:spPr bwMode="auto">
            <a:xfrm>
              <a:off x="1525656" y="3811922"/>
              <a:ext cx="114305" cy="104784"/>
            </a:xfrm>
            <a:custGeom>
              <a:avLst/>
              <a:gdLst/>
              <a:ahLst/>
              <a:cxnLst>
                <a:cxn ang="0">
                  <a:pos x="286" y="88"/>
                </a:cxn>
                <a:cxn ang="0">
                  <a:pos x="283" y="63"/>
                </a:cxn>
                <a:cxn ang="0">
                  <a:pos x="276" y="40"/>
                </a:cxn>
                <a:cxn ang="0">
                  <a:pos x="266" y="19"/>
                </a:cxn>
                <a:cxn ang="0">
                  <a:pos x="247" y="4"/>
                </a:cxn>
                <a:cxn ang="0">
                  <a:pos x="243" y="10"/>
                </a:cxn>
                <a:cxn ang="0">
                  <a:pos x="257" y="34"/>
                </a:cxn>
                <a:cxn ang="0">
                  <a:pos x="267" y="58"/>
                </a:cxn>
                <a:cxn ang="0">
                  <a:pos x="271" y="85"/>
                </a:cxn>
                <a:cxn ang="0">
                  <a:pos x="271" y="115"/>
                </a:cxn>
                <a:cxn ang="0">
                  <a:pos x="266" y="145"/>
                </a:cxn>
                <a:cxn ang="0">
                  <a:pos x="253" y="172"/>
                </a:cxn>
                <a:cxn ang="0">
                  <a:pos x="238" y="196"/>
                </a:cxn>
                <a:cxn ang="0">
                  <a:pos x="217" y="216"/>
                </a:cxn>
                <a:cxn ang="0">
                  <a:pos x="193" y="233"/>
                </a:cxn>
                <a:cxn ang="0">
                  <a:pos x="166" y="244"/>
                </a:cxn>
                <a:cxn ang="0">
                  <a:pos x="136" y="250"/>
                </a:cxn>
                <a:cxn ang="0">
                  <a:pos x="103" y="250"/>
                </a:cxn>
                <a:cxn ang="0">
                  <a:pos x="69" y="241"/>
                </a:cxn>
                <a:cxn ang="0">
                  <a:pos x="37" y="225"/>
                </a:cxn>
                <a:cxn ang="0">
                  <a:pos x="12" y="204"/>
                </a:cxn>
                <a:cxn ang="0">
                  <a:pos x="1" y="204"/>
                </a:cxn>
                <a:cxn ang="0">
                  <a:pos x="16" y="227"/>
                </a:cxn>
                <a:cxn ang="0">
                  <a:pos x="42" y="245"/>
                </a:cxn>
                <a:cxn ang="0">
                  <a:pos x="72" y="258"/>
                </a:cxn>
                <a:cxn ang="0">
                  <a:pos x="104" y="264"/>
                </a:cxn>
                <a:cxn ang="0">
                  <a:pos x="139" y="264"/>
                </a:cxn>
                <a:cxn ang="0">
                  <a:pos x="170" y="258"/>
                </a:cxn>
                <a:cxn ang="0">
                  <a:pos x="201" y="245"/>
                </a:cxn>
                <a:cxn ang="0">
                  <a:pos x="226" y="227"/>
                </a:cxn>
                <a:cxn ang="0">
                  <a:pos x="249" y="205"/>
                </a:cxn>
                <a:cxn ang="0">
                  <a:pos x="267" y="179"/>
                </a:cxn>
                <a:cxn ang="0">
                  <a:pos x="279" y="148"/>
                </a:cxn>
                <a:cxn ang="0">
                  <a:pos x="286" y="117"/>
                </a:cxn>
              </a:cxnLst>
              <a:rect l="0" t="0" r="r" b="b"/>
              <a:pathLst>
                <a:path w="286" h="265">
                  <a:moveTo>
                    <a:pt x="286" y="100"/>
                  </a:moveTo>
                  <a:lnTo>
                    <a:pt x="286" y="88"/>
                  </a:lnTo>
                  <a:lnTo>
                    <a:pt x="285" y="75"/>
                  </a:lnTo>
                  <a:lnTo>
                    <a:pt x="283" y="63"/>
                  </a:lnTo>
                  <a:lnTo>
                    <a:pt x="279" y="52"/>
                  </a:lnTo>
                  <a:lnTo>
                    <a:pt x="276" y="40"/>
                  </a:lnTo>
                  <a:lnTo>
                    <a:pt x="271" y="29"/>
                  </a:lnTo>
                  <a:lnTo>
                    <a:pt x="266" y="19"/>
                  </a:lnTo>
                  <a:lnTo>
                    <a:pt x="259" y="9"/>
                  </a:lnTo>
                  <a:lnTo>
                    <a:pt x="247" y="4"/>
                  </a:lnTo>
                  <a:lnTo>
                    <a:pt x="234" y="0"/>
                  </a:lnTo>
                  <a:lnTo>
                    <a:pt x="243" y="10"/>
                  </a:lnTo>
                  <a:lnTo>
                    <a:pt x="250" y="21"/>
                  </a:lnTo>
                  <a:lnTo>
                    <a:pt x="257" y="34"/>
                  </a:lnTo>
                  <a:lnTo>
                    <a:pt x="262" y="46"/>
                  </a:lnTo>
                  <a:lnTo>
                    <a:pt x="267" y="58"/>
                  </a:lnTo>
                  <a:lnTo>
                    <a:pt x="269" y="72"/>
                  </a:lnTo>
                  <a:lnTo>
                    <a:pt x="271" y="85"/>
                  </a:lnTo>
                  <a:lnTo>
                    <a:pt x="273" y="100"/>
                  </a:lnTo>
                  <a:lnTo>
                    <a:pt x="271" y="115"/>
                  </a:lnTo>
                  <a:lnTo>
                    <a:pt x="269" y="130"/>
                  </a:lnTo>
                  <a:lnTo>
                    <a:pt x="266" y="145"/>
                  </a:lnTo>
                  <a:lnTo>
                    <a:pt x="260" y="159"/>
                  </a:lnTo>
                  <a:lnTo>
                    <a:pt x="253" y="172"/>
                  </a:lnTo>
                  <a:lnTo>
                    <a:pt x="247" y="184"/>
                  </a:lnTo>
                  <a:lnTo>
                    <a:pt x="238" y="196"/>
                  </a:lnTo>
                  <a:lnTo>
                    <a:pt x="228" y="207"/>
                  </a:lnTo>
                  <a:lnTo>
                    <a:pt x="217" y="216"/>
                  </a:lnTo>
                  <a:lnTo>
                    <a:pt x="205" y="225"/>
                  </a:lnTo>
                  <a:lnTo>
                    <a:pt x="193" y="233"/>
                  </a:lnTo>
                  <a:lnTo>
                    <a:pt x="180" y="238"/>
                  </a:lnTo>
                  <a:lnTo>
                    <a:pt x="166" y="244"/>
                  </a:lnTo>
                  <a:lnTo>
                    <a:pt x="152" y="247"/>
                  </a:lnTo>
                  <a:lnTo>
                    <a:pt x="136" y="250"/>
                  </a:lnTo>
                  <a:lnTo>
                    <a:pt x="121" y="251"/>
                  </a:lnTo>
                  <a:lnTo>
                    <a:pt x="103" y="250"/>
                  </a:lnTo>
                  <a:lnTo>
                    <a:pt x="86" y="246"/>
                  </a:lnTo>
                  <a:lnTo>
                    <a:pt x="69" y="241"/>
                  </a:lnTo>
                  <a:lnTo>
                    <a:pt x="52" y="234"/>
                  </a:lnTo>
                  <a:lnTo>
                    <a:pt x="37" y="225"/>
                  </a:lnTo>
                  <a:lnTo>
                    <a:pt x="24" y="215"/>
                  </a:lnTo>
                  <a:lnTo>
                    <a:pt x="12" y="204"/>
                  </a:lnTo>
                  <a:lnTo>
                    <a:pt x="0" y="190"/>
                  </a:lnTo>
                  <a:lnTo>
                    <a:pt x="1" y="204"/>
                  </a:lnTo>
                  <a:lnTo>
                    <a:pt x="4" y="216"/>
                  </a:lnTo>
                  <a:lnTo>
                    <a:pt x="16" y="227"/>
                  </a:lnTo>
                  <a:lnTo>
                    <a:pt x="28" y="236"/>
                  </a:lnTo>
                  <a:lnTo>
                    <a:pt x="42" y="245"/>
                  </a:lnTo>
                  <a:lnTo>
                    <a:pt x="57" y="252"/>
                  </a:lnTo>
                  <a:lnTo>
                    <a:pt x="72" y="258"/>
                  </a:lnTo>
                  <a:lnTo>
                    <a:pt x="88" y="262"/>
                  </a:lnTo>
                  <a:lnTo>
                    <a:pt x="104" y="264"/>
                  </a:lnTo>
                  <a:lnTo>
                    <a:pt x="121" y="265"/>
                  </a:lnTo>
                  <a:lnTo>
                    <a:pt x="139" y="264"/>
                  </a:lnTo>
                  <a:lnTo>
                    <a:pt x="154" y="262"/>
                  </a:lnTo>
                  <a:lnTo>
                    <a:pt x="170" y="258"/>
                  </a:lnTo>
                  <a:lnTo>
                    <a:pt x="186" y="252"/>
                  </a:lnTo>
                  <a:lnTo>
                    <a:pt x="201" y="245"/>
                  </a:lnTo>
                  <a:lnTo>
                    <a:pt x="214" y="237"/>
                  </a:lnTo>
                  <a:lnTo>
                    <a:pt x="226" y="227"/>
                  </a:lnTo>
                  <a:lnTo>
                    <a:pt x="238" y="217"/>
                  </a:lnTo>
                  <a:lnTo>
                    <a:pt x="249" y="205"/>
                  </a:lnTo>
                  <a:lnTo>
                    <a:pt x="258" y="192"/>
                  </a:lnTo>
                  <a:lnTo>
                    <a:pt x="267" y="179"/>
                  </a:lnTo>
                  <a:lnTo>
                    <a:pt x="274" y="164"/>
                  </a:lnTo>
                  <a:lnTo>
                    <a:pt x="279" y="148"/>
                  </a:lnTo>
                  <a:lnTo>
                    <a:pt x="283" y="133"/>
                  </a:lnTo>
                  <a:lnTo>
                    <a:pt x="286" y="117"/>
                  </a:lnTo>
                  <a:lnTo>
                    <a:pt x="286" y="100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4" name="Freeform 295"/>
            <p:cNvSpPr>
              <a:spLocks/>
            </p:cNvSpPr>
            <p:nvPr/>
          </p:nvSpPr>
          <p:spPr bwMode="auto">
            <a:xfrm>
              <a:off x="1525656" y="3810334"/>
              <a:ext cx="111130" cy="103197"/>
            </a:xfrm>
            <a:custGeom>
              <a:avLst/>
              <a:gdLst/>
              <a:ahLst/>
              <a:cxnLst>
                <a:cxn ang="0">
                  <a:pos x="279" y="90"/>
                </a:cxn>
                <a:cxn ang="0">
                  <a:pos x="275" y="65"/>
                </a:cxn>
                <a:cxn ang="0">
                  <a:pos x="266" y="41"/>
                </a:cxn>
                <a:cxn ang="0">
                  <a:pos x="255" y="18"/>
                </a:cxn>
                <a:cxn ang="0">
                  <a:pos x="234" y="4"/>
                </a:cxn>
                <a:cxn ang="0">
                  <a:pos x="231" y="11"/>
                </a:cxn>
                <a:cxn ang="0">
                  <a:pos x="247" y="34"/>
                </a:cxn>
                <a:cxn ang="0">
                  <a:pos x="258" y="60"/>
                </a:cxn>
                <a:cxn ang="0">
                  <a:pos x="265" y="88"/>
                </a:cxn>
                <a:cxn ang="0">
                  <a:pos x="265" y="119"/>
                </a:cxn>
                <a:cxn ang="0">
                  <a:pos x="258" y="147"/>
                </a:cxn>
                <a:cxn ang="0">
                  <a:pos x="248" y="173"/>
                </a:cxn>
                <a:cxn ang="0">
                  <a:pos x="232" y="195"/>
                </a:cxn>
                <a:cxn ang="0">
                  <a:pos x="213" y="214"/>
                </a:cxn>
                <a:cxn ang="0">
                  <a:pos x="189" y="230"/>
                </a:cxn>
                <a:cxn ang="0">
                  <a:pos x="163" y="241"/>
                </a:cxn>
                <a:cxn ang="0">
                  <a:pos x="136" y="247"/>
                </a:cxn>
                <a:cxn ang="0">
                  <a:pos x="112" y="247"/>
                </a:cxn>
                <a:cxn ang="0">
                  <a:pos x="94" y="245"/>
                </a:cxn>
                <a:cxn ang="0">
                  <a:pos x="76" y="240"/>
                </a:cxn>
                <a:cxn ang="0">
                  <a:pos x="59" y="233"/>
                </a:cxn>
                <a:cxn ang="0">
                  <a:pos x="36" y="220"/>
                </a:cxn>
                <a:cxn ang="0">
                  <a:pos x="10" y="195"/>
                </a:cxn>
                <a:cxn ang="0">
                  <a:pos x="0" y="181"/>
                </a:cxn>
                <a:cxn ang="0">
                  <a:pos x="1" y="208"/>
                </a:cxn>
                <a:cxn ang="0">
                  <a:pos x="26" y="230"/>
                </a:cxn>
                <a:cxn ang="0">
                  <a:pos x="54" y="247"/>
                </a:cxn>
                <a:cxn ang="0">
                  <a:pos x="87" y="258"/>
                </a:cxn>
                <a:cxn ang="0">
                  <a:pos x="121" y="262"/>
                </a:cxn>
                <a:cxn ang="0">
                  <a:pos x="153" y="258"/>
                </a:cxn>
                <a:cxn ang="0">
                  <a:pos x="183" y="249"/>
                </a:cxn>
                <a:cxn ang="0">
                  <a:pos x="210" y="235"/>
                </a:cxn>
                <a:cxn ang="0">
                  <a:pos x="233" y="215"/>
                </a:cxn>
                <a:cxn ang="0">
                  <a:pos x="252" y="192"/>
                </a:cxn>
                <a:cxn ang="0">
                  <a:pos x="267" y="165"/>
                </a:cxn>
                <a:cxn ang="0">
                  <a:pos x="276" y="135"/>
                </a:cxn>
                <a:cxn ang="0">
                  <a:pos x="279" y="104"/>
                </a:cxn>
              </a:cxnLst>
              <a:rect l="0" t="0" r="r" b="b"/>
              <a:pathLst>
                <a:path w="279" h="262">
                  <a:moveTo>
                    <a:pt x="279" y="104"/>
                  </a:moveTo>
                  <a:lnTo>
                    <a:pt x="279" y="90"/>
                  </a:lnTo>
                  <a:lnTo>
                    <a:pt x="277" y="77"/>
                  </a:lnTo>
                  <a:lnTo>
                    <a:pt x="275" y="65"/>
                  </a:lnTo>
                  <a:lnTo>
                    <a:pt x="270" y="52"/>
                  </a:lnTo>
                  <a:lnTo>
                    <a:pt x="266" y="41"/>
                  </a:lnTo>
                  <a:lnTo>
                    <a:pt x="260" y="30"/>
                  </a:lnTo>
                  <a:lnTo>
                    <a:pt x="255" y="18"/>
                  </a:lnTo>
                  <a:lnTo>
                    <a:pt x="247" y="8"/>
                  </a:lnTo>
                  <a:lnTo>
                    <a:pt x="234" y="4"/>
                  </a:lnTo>
                  <a:lnTo>
                    <a:pt x="222" y="0"/>
                  </a:lnTo>
                  <a:lnTo>
                    <a:pt x="231" y="11"/>
                  </a:lnTo>
                  <a:lnTo>
                    <a:pt x="240" y="22"/>
                  </a:lnTo>
                  <a:lnTo>
                    <a:pt x="247" y="34"/>
                  </a:lnTo>
                  <a:lnTo>
                    <a:pt x="253" y="47"/>
                  </a:lnTo>
                  <a:lnTo>
                    <a:pt x="258" y="60"/>
                  </a:lnTo>
                  <a:lnTo>
                    <a:pt x="262" y="75"/>
                  </a:lnTo>
                  <a:lnTo>
                    <a:pt x="265" y="88"/>
                  </a:lnTo>
                  <a:lnTo>
                    <a:pt x="265" y="104"/>
                  </a:lnTo>
                  <a:lnTo>
                    <a:pt x="265" y="119"/>
                  </a:lnTo>
                  <a:lnTo>
                    <a:pt x="262" y="132"/>
                  </a:lnTo>
                  <a:lnTo>
                    <a:pt x="258" y="147"/>
                  </a:lnTo>
                  <a:lnTo>
                    <a:pt x="253" y="159"/>
                  </a:lnTo>
                  <a:lnTo>
                    <a:pt x="248" y="173"/>
                  </a:lnTo>
                  <a:lnTo>
                    <a:pt x="240" y="184"/>
                  </a:lnTo>
                  <a:lnTo>
                    <a:pt x="232" y="195"/>
                  </a:lnTo>
                  <a:lnTo>
                    <a:pt x="223" y="205"/>
                  </a:lnTo>
                  <a:lnTo>
                    <a:pt x="213" y="214"/>
                  </a:lnTo>
                  <a:lnTo>
                    <a:pt x="202" y="223"/>
                  </a:lnTo>
                  <a:lnTo>
                    <a:pt x="189" y="230"/>
                  </a:lnTo>
                  <a:lnTo>
                    <a:pt x="177" y="236"/>
                  </a:lnTo>
                  <a:lnTo>
                    <a:pt x="163" y="241"/>
                  </a:lnTo>
                  <a:lnTo>
                    <a:pt x="150" y="245"/>
                  </a:lnTo>
                  <a:lnTo>
                    <a:pt x="136" y="247"/>
                  </a:lnTo>
                  <a:lnTo>
                    <a:pt x="121" y="247"/>
                  </a:lnTo>
                  <a:lnTo>
                    <a:pt x="112" y="247"/>
                  </a:lnTo>
                  <a:lnTo>
                    <a:pt x="103" y="246"/>
                  </a:lnTo>
                  <a:lnTo>
                    <a:pt x="94" y="245"/>
                  </a:lnTo>
                  <a:lnTo>
                    <a:pt x="85" y="242"/>
                  </a:lnTo>
                  <a:lnTo>
                    <a:pt x="76" y="240"/>
                  </a:lnTo>
                  <a:lnTo>
                    <a:pt x="67" y="237"/>
                  </a:lnTo>
                  <a:lnTo>
                    <a:pt x="59" y="233"/>
                  </a:lnTo>
                  <a:lnTo>
                    <a:pt x="51" y="229"/>
                  </a:lnTo>
                  <a:lnTo>
                    <a:pt x="36" y="220"/>
                  </a:lnTo>
                  <a:lnTo>
                    <a:pt x="23" y="208"/>
                  </a:lnTo>
                  <a:lnTo>
                    <a:pt x="10" y="195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94"/>
                  </a:lnTo>
                  <a:lnTo>
                    <a:pt x="1" y="208"/>
                  </a:lnTo>
                  <a:lnTo>
                    <a:pt x="13" y="219"/>
                  </a:lnTo>
                  <a:lnTo>
                    <a:pt x="26" y="230"/>
                  </a:lnTo>
                  <a:lnTo>
                    <a:pt x="40" y="239"/>
                  </a:lnTo>
                  <a:lnTo>
                    <a:pt x="54" y="247"/>
                  </a:lnTo>
                  <a:lnTo>
                    <a:pt x="70" y="254"/>
                  </a:lnTo>
                  <a:lnTo>
                    <a:pt x="87" y="258"/>
                  </a:lnTo>
                  <a:lnTo>
                    <a:pt x="104" y="260"/>
                  </a:lnTo>
                  <a:lnTo>
                    <a:pt x="121" y="262"/>
                  </a:lnTo>
                  <a:lnTo>
                    <a:pt x="138" y="262"/>
                  </a:lnTo>
                  <a:lnTo>
                    <a:pt x="153" y="258"/>
                  </a:lnTo>
                  <a:lnTo>
                    <a:pt x="168" y="255"/>
                  </a:lnTo>
                  <a:lnTo>
                    <a:pt x="183" y="249"/>
                  </a:lnTo>
                  <a:lnTo>
                    <a:pt x="196" y="242"/>
                  </a:lnTo>
                  <a:lnTo>
                    <a:pt x="210" y="235"/>
                  </a:lnTo>
                  <a:lnTo>
                    <a:pt x="222" y="226"/>
                  </a:lnTo>
                  <a:lnTo>
                    <a:pt x="233" y="215"/>
                  </a:lnTo>
                  <a:lnTo>
                    <a:pt x="243" y="204"/>
                  </a:lnTo>
                  <a:lnTo>
                    <a:pt x="252" y="192"/>
                  </a:lnTo>
                  <a:lnTo>
                    <a:pt x="260" y="179"/>
                  </a:lnTo>
                  <a:lnTo>
                    <a:pt x="267" y="165"/>
                  </a:lnTo>
                  <a:lnTo>
                    <a:pt x="273" y="151"/>
                  </a:lnTo>
                  <a:lnTo>
                    <a:pt x="276" y="135"/>
                  </a:lnTo>
                  <a:lnTo>
                    <a:pt x="278" y="120"/>
                  </a:lnTo>
                  <a:lnTo>
                    <a:pt x="279" y="104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5" name="Freeform 296"/>
            <p:cNvSpPr>
              <a:spLocks/>
            </p:cNvSpPr>
            <p:nvPr/>
          </p:nvSpPr>
          <p:spPr bwMode="auto">
            <a:xfrm>
              <a:off x="1525656" y="3810334"/>
              <a:ext cx="107955" cy="101609"/>
            </a:xfrm>
            <a:custGeom>
              <a:avLst/>
              <a:gdLst/>
              <a:ahLst/>
              <a:cxnLst>
                <a:cxn ang="0">
                  <a:pos x="271" y="91"/>
                </a:cxn>
                <a:cxn ang="0">
                  <a:pos x="267" y="64"/>
                </a:cxn>
                <a:cxn ang="0">
                  <a:pos x="257" y="40"/>
                </a:cxn>
                <a:cxn ang="0">
                  <a:pos x="243" y="16"/>
                </a:cxn>
                <a:cxn ang="0">
                  <a:pos x="222" y="2"/>
                </a:cxn>
                <a:cxn ang="0">
                  <a:pos x="220" y="10"/>
                </a:cxn>
                <a:cxn ang="0">
                  <a:pos x="238" y="34"/>
                </a:cxn>
                <a:cxn ang="0">
                  <a:pos x="250" y="61"/>
                </a:cxn>
                <a:cxn ang="0">
                  <a:pos x="257" y="90"/>
                </a:cxn>
                <a:cxn ang="0">
                  <a:pos x="257" y="119"/>
                </a:cxn>
                <a:cxn ang="0">
                  <a:pos x="251" y="146"/>
                </a:cxn>
                <a:cxn ang="0">
                  <a:pos x="241" y="171"/>
                </a:cxn>
                <a:cxn ang="0">
                  <a:pos x="226" y="193"/>
                </a:cxn>
                <a:cxn ang="0">
                  <a:pos x="208" y="211"/>
                </a:cxn>
                <a:cxn ang="0">
                  <a:pos x="186" y="225"/>
                </a:cxn>
                <a:cxn ang="0">
                  <a:pos x="162" y="237"/>
                </a:cxn>
                <a:cxn ang="0">
                  <a:pos x="135" y="241"/>
                </a:cxn>
                <a:cxn ang="0">
                  <a:pos x="112" y="242"/>
                </a:cxn>
                <a:cxn ang="0">
                  <a:pos x="93" y="239"/>
                </a:cxn>
                <a:cxn ang="0">
                  <a:pos x="75" y="234"/>
                </a:cxn>
                <a:cxn ang="0">
                  <a:pos x="58" y="226"/>
                </a:cxn>
                <a:cxn ang="0">
                  <a:pos x="42" y="217"/>
                </a:cxn>
                <a:cxn ang="0">
                  <a:pos x="28" y="205"/>
                </a:cxn>
                <a:cxn ang="0">
                  <a:pos x="15" y="192"/>
                </a:cxn>
                <a:cxn ang="0">
                  <a:pos x="5" y="177"/>
                </a:cxn>
                <a:cxn ang="0">
                  <a:pos x="0" y="176"/>
                </a:cxn>
                <a:cxn ang="0">
                  <a:pos x="0" y="189"/>
                </a:cxn>
                <a:cxn ang="0">
                  <a:pos x="12" y="210"/>
                </a:cxn>
                <a:cxn ang="0">
                  <a:pos x="37" y="231"/>
                </a:cxn>
                <a:cxn ang="0">
                  <a:pos x="69" y="247"/>
                </a:cxn>
                <a:cxn ang="0">
                  <a:pos x="103" y="256"/>
                </a:cxn>
                <a:cxn ang="0">
                  <a:pos x="136" y="256"/>
                </a:cxn>
                <a:cxn ang="0">
                  <a:pos x="166" y="250"/>
                </a:cxn>
                <a:cxn ang="0">
                  <a:pos x="193" y="239"/>
                </a:cxn>
                <a:cxn ang="0">
                  <a:pos x="217" y="222"/>
                </a:cxn>
                <a:cxn ang="0">
                  <a:pos x="238" y="202"/>
                </a:cxn>
                <a:cxn ang="0">
                  <a:pos x="253" y="178"/>
                </a:cxn>
                <a:cxn ang="0">
                  <a:pos x="266" y="151"/>
                </a:cxn>
                <a:cxn ang="0">
                  <a:pos x="271" y="121"/>
                </a:cxn>
              </a:cxnLst>
              <a:rect l="0" t="0" r="r" b="b"/>
              <a:pathLst>
                <a:path w="273" h="257">
                  <a:moveTo>
                    <a:pt x="273" y="106"/>
                  </a:moveTo>
                  <a:lnTo>
                    <a:pt x="271" y="91"/>
                  </a:lnTo>
                  <a:lnTo>
                    <a:pt x="269" y="78"/>
                  </a:lnTo>
                  <a:lnTo>
                    <a:pt x="267" y="64"/>
                  </a:lnTo>
                  <a:lnTo>
                    <a:pt x="262" y="52"/>
                  </a:lnTo>
                  <a:lnTo>
                    <a:pt x="257" y="40"/>
                  </a:lnTo>
                  <a:lnTo>
                    <a:pt x="250" y="27"/>
                  </a:lnTo>
                  <a:lnTo>
                    <a:pt x="243" y="16"/>
                  </a:lnTo>
                  <a:lnTo>
                    <a:pt x="234" y="6"/>
                  </a:lnTo>
                  <a:lnTo>
                    <a:pt x="222" y="2"/>
                  </a:lnTo>
                  <a:lnTo>
                    <a:pt x="208" y="0"/>
                  </a:lnTo>
                  <a:lnTo>
                    <a:pt x="220" y="10"/>
                  </a:lnTo>
                  <a:lnTo>
                    <a:pt x="229" y="22"/>
                  </a:lnTo>
                  <a:lnTo>
                    <a:pt x="238" y="34"/>
                  </a:lnTo>
                  <a:lnTo>
                    <a:pt x="244" y="46"/>
                  </a:lnTo>
                  <a:lnTo>
                    <a:pt x="250" y="61"/>
                  </a:lnTo>
                  <a:lnTo>
                    <a:pt x="255" y="74"/>
                  </a:lnTo>
                  <a:lnTo>
                    <a:pt x="257" y="90"/>
                  </a:lnTo>
                  <a:lnTo>
                    <a:pt x="258" y="106"/>
                  </a:lnTo>
                  <a:lnTo>
                    <a:pt x="257" y="119"/>
                  </a:lnTo>
                  <a:lnTo>
                    <a:pt x="255" y="133"/>
                  </a:lnTo>
                  <a:lnTo>
                    <a:pt x="251" y="146"/>
                  </a:lnTo>
                  <a:lnTo>
                    <a:pt x="247" y="159"/>
                  </a:lnTo>
                  <a:lnTo>
                    <a:pt x="241" y="171"/>
                  </a:lnTo>
                  <a:lnTo>
                    <a:pt x="234" y="183"/>
                  </a:lnTo>
                  <a:lnTo>
                    <a:pt x="226" y="193"/>
                  </a:lnTo>
                  <a:lnTo>
                    <a:pt x="217" y="203"/>
                  </a:lnTo>
                  <a:lnTo>
                    <a:pt x="208" y="211"/>
                  </a:lnTo>
                  <a:lnTo>
                    <a:pt x="197" y="219"/>
                  </a:lnTo>
                  <a:lnTo>
                    <a:pt x="186" y="225"/>
                  </a:lnTo>
                  <a:lnTo>
                    <a:pt x="175" y="232"/>
                  </a:lnTo>
                  <a:lnTo>
                    <a:pt x="162" y="237"/>
                  </a:lnTo>
                  <a:lnTo>
                    <a:pt x="149" y="240"/>
                  </a:lnTo>
                  <a:lnTo>
                    <a:pt x="135" y="241"/>
                  </a:lnTo>
                  <a:lnTo>
                    <a:pt x="121" y="242"/>
                  </a:lnTo>
                  <a:lnTo>
                    <a:pt x="112" y="242"/>
                  </a:lnTo>
                  <a:lnTo>
                    <a:pt x="102" y="241"/>
                  </a:lnTo>
                  <a:lnTo>
                    <a:pt x="93" y="239"/>
                  </a:lnTo>
                  <a:lnTo>
                    <a:pt x="84" y="237"/>
                  </a:lnTo>
                  <a:lnTo>
                    <a:pt x="75" y="234"/>
                  </a:lnTo>
                  <a:lnTo>
                    <a:pt x="66" y="231"/>
                  </a:lnTo>
                  <a:lnTo>
                    <a:pt x="58" y="226"/>
                  </a:lnTo>
                  <a:lnTo>
                    <a:pt x="50" y="222"/>
                  </a:lnTo>
                  <a:lnTo>
                    <a:pt x="42" y="217"/>
                  </a:lnTo>
                  <a:lnTo>
                    <a:pt x="35" y="212"/>
                  </a:lnTo>
                  <a:lnTo>
                    <a:pt x="28" y="205"/>
                  </a:lnTo>
                  <a:lnTo>
                    <a:pt x="22" y="199"/>
                  </a:lnTo>
                  <a:lnTo>
                    <a:pt x="15" y="192"/>
                  </a:lnTo>
                  <a:lnTo>
                    <a:pt x="10" y="185"/>
                  </a:lnTo>
                  <a:lnTo>
                    <a:pt x="5" y="177"/>
                  </a:lnTo>
                  <a:lnTo>
                    <a:pt x="0" y="169"/>
                  </a:lnTo>
                  <a:lnTo>
                    <a:pt x="0" y="176"/>
                  </a:lnTo>
                  <a:lnTo>
                    <a:pt x="0" y="183"/>
                  </a:lnTo>
                  <a:lnTo>
                    <a:pt x="0" y="189"/>
                  </a:lnTo>
                  <a:lnTo>
                    <a:pt x="0" y="196"/>
                  </a:lnTo>
                  <a:lnTo>
                    <a:pt x="12" y="210"/>
                  </a:lnTo>
                  <a:lnTo>
                    <a:pt x="24" y="221"/>
                  </a:lnTo>
                  <a:lnTo>
                    <a:pt x="37" y="231"/>
                  </a:lnTo>
                  <a:lnTo>
                    <a:pt x="52" y="240"/>
                  </a:lnTo>
                  <a:lnTo>
                    <a:pt x="69" y="247"/>
                  </a:lnTo>
                  <a:lnTo>
                    <a:pt x="86" y="252"/>
                  </a:lnTo>
                  <a:lnTo>
                    <a:pt x="103" y="256"/>
                  </a:lnTo>
                  <a:lnTo>
                    <a:pt x="121" y="257"/>
                  </a:lnTo>
                  <a:lnTo>
                    <a:pt x="136" y="256"/>
                  </a:lnTo>
                  <a:lnTo>
                    <a:pt x="152" y="253"/>
                  </a:lnTo>
                  <a:lnTo>
                    <a:pt x="166" y="250"/>
                  </a:lnTo>
                  <a:lnTo>
                    <a:pt x="180" y="244"/>
                  </a:lnTo>
                  <a:lnTo>
                    <a:pt x="193" y="239"/>
                  </a:lnTo>
                  <a:lnTo>
                    <a:pt x="205" y="231"/>
                  </a:lnTo>
                  <a:lnTo>
                    <a:pt x="217" y="222"/>
                  </a:lnTo>
                  <a:lnTo>
                    <a:pt x="228" y="213"/>
                  </a:lnTo>
                  <a:lnTo>
                    <a:pt x="238" y="202"/>
                  </a:lnTo>
                  <a:lnTo>
                    <a:pt x="247" y="190"/>
                  </a:lnTo>
                  <a:lnTo>
                    <a:pt x="253" y="178"/>
                  </a:lnTo>
                  <a:lnTo>
                    <a:pt x="260" y="165"/>
                  </a:lnTo>
                  <a:lnTo>
                    <a:pt x="266" y="151"/>
                  </a:lnTo>
                  <a:lnTo>
                    <a:pt x="269" y="136"/>
                  </a:lnTo>
                  <a:lnTo>
                    <a:pt x="271" y="121"/>
                  </a:lnTo>
                  <a:lnTo>
                    <a:pt x="273" y="106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6" name="Freeform 297"/>
            <p:cNvSpPr>
              <a:spLocks/>
            </p:cNvSpPr>
            <p:nvPr/>
          </p:nvSpPr>
          <p:spPr bwMode="auto">
            <a:xfrm>
              <a:off x="1525656" y="3808747"/>
              <a:ext cx="104780" cy="100021"/>
            </a:xfrm>
            <a:custGeom>
              <a:avLst/>
              <a:gdLst/>
              <a:ahLst/>
              <a:cxnLst>
                <a:cxn ang="0">
                  <a:pos x="265" y="91"/>
                </a:cxn>
                <a:cxn ang="0">
                  <a:pos x="258" y="63"/>
                </a:cxn>
                <a:cxn ang="0">
                  <a:pos x="247" y="37"/>
                </a:cxn>
                <a:cxn ang="0">
                  <a:pos x="231" y="14"/>
                </a:cxn>
                <a:cxn ang="0">
                  <a:pos x="208" y="1"/>
                </a:cxn>
                <a:cxn ang="0">
                  <a:pos x="207" y="10"/>
                </a:cxn>
                <a:cxn ang="0">
                  <a:pos x="228" y="33"/>
                </a:cxn>
                <a:cxn ang="0">
                  <a:pos x="242" y="60"/>
                </a:cxn>
                <a:cxn ang="0">
                  <a:pos x="250" y="90"/>
                </a:cxn>
                <a:cxn ang="0">
                  <a:pos x="250" y="119"/>
                </a:cxn>
                <a:cxn ang="0">
                  <a:pos x="244" y="145"/>
                </a:cxn>
                <a:cxn ang="0">
                  <a:pos x="235" y="169"/>
                </a:cxn>
                <a:cxn ang="0">
                  <a:pos x="221" y="189"/>
                </a:cxn>
                <a:cxn ang="0">
                  <a:pos x="204" y="206"/>
                </a:cxn>
                <a:cxn ang="0">
                  <a:pos x="183" y="221"/>
                </a:cxn>
                <a:cxn ang="0">
                  <a:pos x="160" y="231"/>
                </a:cxn>
                <a:cxn ang="0">
                  <a:pos x="134" y="235"/>
                </a:cxn>
                <a:cxn ang="0">
                  <a:pos x="112" y="235"/>
                </a:cxn>
                <a:cxn ang="0">
                  <a:pos x="91" y="233"/>
                </a:cxn>
                <a:cxn ang="0">
                  <a:pos x="73" y="227"/>
                </a:cxn>
                <a:cxn ang="0">
                  <a:pos x="57" y="218"/>
                </a:cxn>
                <a:cxn ang="0">
                  <a:pos x="41" y="208"/>
                </a:cxn>
                <a:cxn ang="0">
                  <a:pos x="27" y="196"/>
                </a:cxn>
                <a:cxn ang="0">
                  <a:pos x="15" y="181"/>
                </a:cxn>
                <a:cxn ang="0">
                  <a:pos x="6" y="166"/>
                </a:cxn>
                <a:cxn ang="0">
                  <a:pos x="0" y="170"/>
                </a:cxn>
                <a:cxn ang="0">
                  <a:pos x="10" y="198"/>
                </a:cxn>
                <a:cxn ang="0">
                  <a:pos x="36" y="223"/>
                </a:cxn>
                <a:cxn ang="0">
                  <a:pos x="59" y="236"/>
                </a:cxn>
                <a:cxn ang="0">
                  <a:pos x="76" y="243"/>
                </a:cxn>
                <a:cxn ang="0">
                  <a:pos x="94" y="248"/>
                </a:cxn>
                <a:cxn ang="0">
                  <a:pos x="112" y="250"/>
                </a:cxn>
                <a:cxn ang="0">
                  <a:pos x="136" y="250"/>
                </a:cxn>
                <a:cxn ang="0">
                  <a:pos x="163" y="244"/>
                </a:cxn>
                <a:cxn ang="0">
                  <a:pos x="189" y="233"/>
                </a:cxn>
                <a:cxn ang="0">
                  <a:pos x="213" y="217"/>
                </a:cxn>
                <a:cxn ang="0">
                  <a:pos x="232" y="198"/>
                </a:cxn>
                <a:cxn ang="0">
                  <a:pos x="248" y="176"/>
                </a:cxn>
                <a:cxn ang="0">
                  <a:pos x="258" y="150"/>
                </a:cxn>
                <a:cxn ang="0">
                  <a:pos x="265" y="122"/>
                </a:cxn>
              </a:cxnLst>
              <a:rect l="0" t="0" r="r" b="b"/>
              <a:pathLst>
                <a:path w="265" h="250">
                  <a:moveTo>
                    <a:pt x="265" y="107"/>
                  </a:moveTo>
                  <a:lnTo>
                    <a:pt x="265" y="91"/>
                  </a:lnTo>
                  <a:lnTo>
                    <a:pt x="262" y="78"/>
                  </a:lnTo>
                  <a:lnTo>
                    <a:pt x="258" y="63"/>
                  </a:lnTo>
                  <a:lnTo>
                    <a:pt x="253" y="50"/>
                  </a:lnTo>
                  <a:lnTo>
                    <a:pt x="247" y="37"/>
                  </a:lnTo>
                  <a:lnTo>
                    <a:pt x="240" y="25"/>
                  </a:lnTo>
                  <a:lnTo>
                    <a:pt x="231" y="14"/>
                  </a:lnTo>
                  <a:lnTo>
                    <a:pt x="222" y="3"/>
                  </a:lnTo>
                  <a:lnTo>
                    <a:pt x="208" y="1"/>
                  </a:lnTo>
                  <a:lnTo>
                    <a:pt x="195" y="0"/>
                  </a:lnTo>
                  <a:lnTo>
                    <a:pt x="207" y="10"/>
                  </a:lnTo>
                  <a:lnTo>
                    <a:pt x="217" y="20"/>
                  </a:lnTo>
                  <a:lnTo>
                    <a:pt x="228" y="33"/>
                  </a:lnTo>
                  <a:lnTo>
                    <a:pt x="235" y="46"/>
                  </a:lnTo>
                  <a:lnTo>
                    <a:pt x="242" y="60"/>
                  </a:lnTo>
                  <a:lnTo>
                    <a:pt x="247" y="74"/>
                  </a:lnTo>
                  <a:lnTo>
                    <a:pt x="250" y="90"/>
                  </a:lnTo>
                  <a:lnTo>
                    <a:pt x="250" y="107"/>
                  </a:lnTo>
                  <a:lnTo>
                    <a:pt x="250" y="119"/>
                  </a:lnTo>
                  <a:lnTo>
                    <a:pt x="248" y="133"/>
                  </a:lnTo>
                  <a:lnTo>
                    <a:pt x="244" y="145"/>
                  </a:lnTo>
                  <a:lnTo>
                    <a:pt x="240" y="156"/>
                  </a:lnTo>
                  <a:lnTo>
                    <a:pt x="235" y="169"/>
                  </a:lnTo>
                  <a:lnTo>
                    <a:pt x="229" y="179"/>
                  </a:lnTo>
                  <a:lnTo>
                    <a:pt x="221" y="189"/>
                  </a:lnTo>
                  <a:lnTo>
                    <a:pt x="213" y="198"/>
                  </a:lnTo>
                  <a:lnTo>
                    <a:pt x="204" y="206"/>
                  </a:lnTo>
                  <a:lnTo>
                    <a:pt x="194" y="214"/>
                  </a:lnTo>
                  <a:lnTo>
                    <a:pt x="183" y="221"/>
                  </a:lnTo>
                  <a:lnTo>
                    <a:pt x="171" y="226"/>
                  </a:lnTo>
                  <a:lnTo>
                    <a:pt x="160" y="231"/>
                  </a:lnTo>
                  <a:lnTo>
                    <a:pt x="148" y="233"/>
                  </a:lnTo>
                  <a:lnTo>
                    <a:pt x="134" y="235"/>
                  </a:lnTo>
                  <a:lnTo>
                    <a:pt x="121" y="236"/>
                  </a:lnTo>
                  <a:lnTo>
                    <a:pt x="112" y="235"/>
                  </a:lnTo>
                  <a:lnTo>
                    <a:pt x="102" y="234"/>
                  </a:lnTo>
                  <a:lnTo>
                    <a:pt x="91" y="233"/>
                  </a:lnTo>
                  <a:lnTo>
                    <a:pt x="82" y="230"/>
                  </a:lnTo>
                  <a:lnTo>
                    <a:pt x="73" y="227"/>
                  </a:lnTo>
                  <a:lnTo>
                    <a:pt x="64" y="223"/>
                  </a:lnTo>
                  <a:lnTo>
                    <a:pt x="57" y="218"/>
                  </a:lnTo>
                  <a:lnTo>
                    <a:pt x="49" y="214"/>
                  </a:lnTo>
                  <a:lnTo>
                    <a:pt x="41" y="208"/>
                  </a:lnTo>
                  <a:lnTo>
                    <a:pt x="34" y="203"/>
                  </a:lnTo>
                  <a:lnTo>
                    <a:pt x="27" y="196"/>
                  </a:lnTo>
                  <a:lnTo>
                    <a:pt x="22" y="189"/>
                  </a:lnTo>
                  <a:lnTo>
                    <a:pt x="15" y="181"/>
                  </a:lnTo>
                  <a:lnTo>
                    <a:pt x="10" y="173"/>
                  </a:lnTo>
                  <a:lnTo>
                    <a:pt x="6" y="166"/>
                  </a:lnTo>
                  <a:lnTo>
                    <a:pt x="1" y="156"/>
                  </a:lnTo>
                  <a:lnTo>
                    <a:pt x="0" y="170"/>
                  </a:lnTo>
                  <a:lnTo>
                    <a:pt x="0" y="184"/>
                  </a:lnTo>
                  <a:lnTo>
                    <a:pt x="10" y="198"/>
                  </a:lnTo>
                  <a:lnTo>
                    <a:pt x="23" y="211"/>
                  </a:lnTo>
                  <a:lnTo>
                    <a:pt x="36" y="223"/>
                  </a:lnTo>
                  <a:lnTo>
                    <a:pt x="51" y="232"/>
                  </a:lnTo>
                  <a:lnTo>
                    <a:pt x="59" y="236"/>
                  </a:lnTo>
                  <a:lnTo>
                    <a:pt x="67" y="240"/>
                  </a:lnTo>
                  <a:lnTo>
                    <a:pt x="76" y="243"/>
                  </a:lnTo>
                  <a:lnTo>
                    <a:pt x="85" y="245"/>
                  </a:lnTo>
                  <a:lnTo>
                    <a:pt x="94" y="248"/>
                  </a:lnTo>
                  <a:lnTo>
                    <a:pt x="103" y="249"/>
                  </a:lnTo>
                  <a:lnTo>
                    <a:pt x="112" y="250"/>
                  </a:lnTo>
                  <a:lnTo>
                    <a:pt x="121" y="250"/>
                  </a:lnTo>
                  <a:lnTo>
                    <a:pt x="136" y="250"/>
                  </a:lnTo>
                  <a:lnTo>
                    <a:pt x="150" y="248"/>
                  </a:lnTo>
                  <a:lnTo>
                    <a:pt x="163" y="244"/>
                  </a:lnTo>
                  <a:lnTo>
                    <a:pt x="177" y="239"/>
                  </a:lnTo>
                  <a:lnTo>
                    <a:pt x="189" y="233"/>
                  </a:lnTo>
                  <a:lnTo>
                    <a:pt x="202" y="226"/>
                  </a:lnTo>
                  <a:lnTo>
                    <a:pt x="213" y="217"/>
                  </a:lnTo>
                  <a:lnTo>
                    <a:pt x="223" y="208"/>
                  </a:lnTo>
                  <a:lnTo>
                    <a:pt x="232" y="198"/>
                  </a:lnTo>
                  <a:lnTo>
                    <a:pt x="240" y="187"/>
                  </a:lnTo>
                  <a:lnTo>
                    <a:pt x="248" y="176"/>
                  </a:lnTo>
                  <a:lnTo>
                    <a:pt x="253" y="162"/>
                  </a:lnTo>
                  <a:lnTo>
                    <a:pt x="258" y="150"/>
                  </a:lnTo>
                  <a:lnTo>
                    <a:pt x="262" y="135"/>
                  </a:lnTo>
                  <a:lnTo>
                    <a:pt x="265" y="122"/>
                  </a:lnTo>
                  <a:lnTo>
                    <a:pt x="265" y="107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7" name="Freeform 298"/>
            <p:cNvSpPr>
              <a:spLocks/>
            </p:cNvSpPr>
            <p:nvPr/>
          </p:nvSpPr>
          <p:spPr bwMode="auto">
            <a:xfrm>
              <a:off x="1525656" y="3808747"/>
              <a:ext cx="103192" cy="96846"/>
            </a:xfrm>
            <a:custGeom>
              <a:avLst/>
              <a:gdLst/>
              <a:ahLst/>
              <a:cxnLst>
                <a:cxn ang="0">
                  <a:pos x="257" y="91"/>
                </a:cxn>
                <a:cxn ang="0">
                  <a:pos x="250" y="62"/>
                </a:cxn>
                <a:cxn ang="0">
                  <a:pos x="238" y="35"/>
                </a:cxn>
                <a:cxn ang="0">
                  <a:pos x="220" y="11"/>
                </a:cxn>
                <a:cxn ang="0">
                  <a:pos x="196" y="0"/>
                </a:cxn>
                <a:cxn ang="0">
                  <a:pos x="180" y="0"/>
                </a:cxn>
                <a:cxn ang="0">
                  <a:pos x="206" y="19"/>
                </a:cxn>
                <a:cxn ang="0">
                  <a:pos x="226" y="44"/>
                </a:cxn>
                <a:cxn ang="0">
                  <a:pos x="239" y="73"/>
                </a:cxn>
                <a:cxn ang="0">
                  <a:pos x="242" y="90"/>
                </a:cxn>
                <a:cxn ang="0">
                  <a:pos x="243" y="107"/>
                </a:cxn>
                <a:cxn ang="0">
                  <a:pos x="241" y="132"/>
                </a:cxn>
                <a:cxn ang="0">
                  <a:pos x="234" y="154"/>
                </a:cxn>
                <a:cxn ang="0">
                  <a:pos x="223" y="175"/>
                </a:cxn>
                <a:cxn ang="0">
                  <a:pos x="207" y="194"/>
                </a:cxn>
                <a:cxn ang="0">
                  <a:pos x="189" y="208"/>
                </a:cxn>
                <a:cxn ang="0">
                  <a:pos x="169" y="220"/>
                </a:cxn>
                <a:cxn ang="0">
                  <a:pos x="145" y="226"/>
                </a:cxn>
                <a:cxn ang="0">
                  <a:pos x="121" y="229"/>
                </a:cxn>
                <a:cxn ang="0">
                  <a:pos x="102" y="227"/>
                </a:cxn>
                <a:cxn ang="0">
                  <a:pos x="82" y="223"/>
                </a:cxn>
                <a:cxn ang="0">
                  <a:pos x="64" y="215"/>
                </a:cxn>
                <a:cxn ang="0">
                  <a:pos x="48" y="205"/>
                </a:cxn>
                <a:cxn ang="0">
                  <a:pos x="34" y="191"/>
                </a:cxn>
                <a:cxn ang="0">
                  <a:pos x="22" y="177"/>
                </a:cxn>
                <a:cxn ang="0">
                  <a:pos x="12" y="161"/>
                </a:cxn>
                <a:cxn ang="0">
                  <a:pos x="5" y="143"/>
                </a:cxn>
                <a:cxn ang="0">
                  <a:pos x="0" y="170"/>
                </a:cxn>
                <a:cxn ang="0">
                  <a:pos x="10" y="186"/>
                </a:cxn>
                <a:cxn ang="0">
                  <a:pos x="22" y="200"/>
                </a:cxn>
                <a:cxn ang="0">
                  <a:pos x="35" y="213"/>
                </a:cxn>
                <a:cxn ang="0">
                  <a:pos x="50" y="223"/>
                </a:cxn>
                <a:cxn ang="0">
                  <a:pos x="66" y="232"/>
                </a:cxn>
                <a:cxn ang="0">
                  <a:pos x="84" y="238"/>
                </a:cxn>
                <a:cxn ang="0">
                  <a:pos x="102" y="242"/>
                </a:cxn>
                <a:cxn ang="0">
                  <a:pos x="121" y="243"/>
                </a:cxn>
                <a:cxn ang="0">
                  <a:pos x="149" y="241"/>
                </a:cxn>
                <a:cxn ang="0">
                  <a:pos x="175" y="233"/>
                </a:cxn>
                <a:cxn ang="0">
                  <a:pos x="197" y="220"/>
                </a:cxn>
                <a:cxn ang="0">
                  <a:pos x="217" y="204"/>
                </a:cxn>
                <a:cxn ang="0">
                  <a:pos x="234" y="184"/>
                </a:cxn>
                <a:cxn ang="0">
                  <a:pos x="247" y="160"/>
                </a:cxn>
                <a:cxn ang="0">
                  <a:pos x="255" y="134"/>
                </a:cxn>
                <a:cxn ang="0">
                  <a:pos x="258" y="107"/>
                </a:cxn>
              </a:cxnLst>
              <a:rect l="0" t="0" r="r" b="b"/>
              <a:pathLst>
                <a:path w="258" h="243">
                  <a:moveTo>
                    <a:pt x="258" y="107"/>
                  </a:moveTo>
                  <a:lnTo>
                    <a:pt x="257" y="91"/>
                  </a:lnTo>
                  <a:lnTo>
                    <a:pt x="255" y="75"/>
                  </a:lnTo>
                  <a:lnTo>
                    <a:pt x="250" y="62"/>
                  </a:lnTo>
                  <a:lnTo>
                    <a:pt x="244" y="47"/>
                  </a:lnTo>
                  <a:lnTo>
                    <a:pt x="238" y="35"/>
                  </a:lnTo>
                  <a:lnTo>
                    <a:pt x="229" y="23"/>
                  </a:lnTo>
                  <a:lnTo>
                    <a:pt x="220" y="11"/>
                  </a:lnTo>
                  <a:lnTo>
                    <a:pt x="208" y="1"/>
                  </a:lnTo>
                  <a:lnTo>
                    <a:pt x="196" y="0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94" y="9"/>
                  </a:lnTo>
                  <a:lnTo>
                    <a:pt x="206" y="19"/>
                  </a:lnTo>
                  <a:lnTo>
                    <a:pt x="217" y="30"/>
                  </a:lnTo>
                  <a:lnTo>
                    <a:pt x="226" y="44"/>
                  </a:lnTo>
                  <a:lnTo>
                    <a:pt x="233" y="59"/>
                  </a:lnTo>
                  <a:lnTo>
                    <a:pt x="239" y="73"/>
                  </a:lnTo>
                  <a:lnTo>
                    <a:pt x="241" y="81"/>
                  </a:lnTo>
                  <a:lnTo>
                    <a:pt x="242" y="90"/>
                  </a:lnTo>
                  <a:lnTo>
                    <a:pt x="243" y="98"/>
                  </a:lnTo>
                  <a:lnTo>
                    <a:pt x="243" y="107"/>
                  </a:lnTo>
                  <a:lnTo>
                    <a:pt x="243" y="119"/>
                  </a:lnTo>
                  <a:lnTo>
                    <a:pt x="241" y="132"/>
                  </a:lnTo>
                  <a:lnTo>
                    <a:pt x="238" y="143"/>
                  </a:lnTo>
                  <a:lnTo>
                    <a:pt x="234" y="154"/>
                  </a:lnTo>
                  <a:lnTo>
                    <a:pt x="229" y="164"/>
                  </a:lnTo>
                  <a:lnTo>
                    <a:pt x="223" y="175"/>
                  </a:lnTo>
                  <a:lnTo>
                    <a:pt x="215" y="185"/>
                  </a:lnTo>
                  <a:lnTo>
                    <a:pt x="207" y="194"/>
                  </a:lnTo>
                  <a:lnTo>
                    <a:pt x="199" y="202"/>
                  </a:lnTo>
                  <a:lnTo>
                    <a:pt x="189" y="208"/>
                  </a:lnTo>
                  <a:lnTo>
                    <a:pt x="179" y="214"/>
                  </a:lnTo>
                  <a:lnTo>
                    <a:pt x="169" y="220"/>
                  </a:lnTo>
                  <a:lnTo>
                    <a:pt x="158" y="223"/>
                  </a:lnTo>
                  <a:lnTo>
                    <a:pt x="145" y="226"/>
                  </a:lnTo>
                  <a:lnTo>
                    <a:pt x="134" y="229"/>
                  </a:lnTo>
                  <a:lnTo>
                    <a:pt x="121" y="229"/>
                  </a:lnTo>
                  <a:lnTo>
                    <a:pt x="111" y="229"/>
                  </a:lnTo>
                  <a:lnTo>
                    <a:pt x="102" y="227"/>
                  </a:lnTo>
                  <a:lnTo>
                    <a:pt x="91" y="225"/>
                  </a:lnTo>
                  <a:lnTo>
                    <a:pt x="82" y="223"/>
                  </a:lnTo>
                  <a:lnTo>
                    <a:pt x="73" y="218"/>
                  </a:lnTo>
                  <a:lnTo>
                    <a:pt x="64" y="215"/>
                  </a:lnTo>
                  <a:lnTo>
                    <a:pt x="55" y="209"/>
                  </a:lnTo>
                  <a:lnTo>
                    <a:pt x="48" y="205"/>
                  </a:lnTo>
                  <a:lnTo>
                    <a:pt x="41" y="198"/>
                  </a:lnTo>
                  <a:lnTo>
                    <a:pt x="34" y="191"/>
                  </a:lnTo>
                  <a:lnTo>
                    <a:pt x="27" y="185"/>
                  </a:lnTo>
                  <a:lnTo>
                    <a:pt x="22" y="177"/>
                  </a:lnTo>
                  <a:lnTo>
                    <a:pt x="16" y="169"/>
                  </a:lnTo>
                  <a:lnTo>
                    <a:pt x="12" y="161"/>
                  </a:lnTo>
                  <a:lnTo>
                    <a:pt x="8" y="152"/>
                  </a:lnTo>
                  <a:lnTo>
                    <a:pt x="5" y="143"/>
                  </a:lnTo>
                  <a:lnTo>
                    <a:pt x="1" y="156"/>
                  </a:lnTo>
                  <a:lnTo>
                    <a:pt x="0" y="170"/>
                  </a:lnTo>
                  <a:lnTo>
                    <a:pt x="5" y="178"/>
                  </a:lnTo>
                  <a:lnTo>
                    <a:pt x="10" y="186"/>
                  </a:lnTo>
                  <a:lnTo>
                    <a:pt x="15" y="193"/>
                  </a:lnTo>
                  <a:lnTo>
                    <a:pt x="22" y="200"/>
                  </a:lnTo>
                  <a:lnTo>
                    <a:pt x="28" y="206"/>
                  </a:lnTo>
                  <a:lnTo>
                    <a:pt x="35" y="213"/>
                  </a:lnTo>
                  <a:lnTo>
                    <a:pt x="42" y="218"/>
                  </a:lnTo>
                  <a:lnTo>
                    <a:pt x="50" y="223"/>
                  </a:lnTo>
                  <a:lnTo>
                    <a:pt x="58" y="227"/>
                  </a:lnTo>
                  <a:lnTo>
                    <a:pt x="66" y="232"/>
                  </a:lnTo>
                  <a:lnTo>
                    <a:pt x="75" y="235"/>
                  </a:lnTo>
                  <a:lnTo>
                    <a:pt x="84" y="238"/>
                  </a:lnTo>
                  <a:lnTo>
                    <a:pt x="93" y="240"/>
                  </a:lnTo>
                  <a:lnTo>
                    <a:pt x="102" y="242"/>
                  </a:lnTo>
                  <a:lnTo>
                    <a:pt x="112" y="243"/>
                  </a:lnTo>
                  <a:lnTo>
                    <a:pt x="121" y="243"/>
                  </a:lnTo>
                  <a:lnTo>
                    <a:pt x="135" y="242"/>
                  </a:lnTo>
                  <a:lnTo>
                    <a:pt x="149" y="241"/>
                  </a:lnTo>
                  <a:lnTo>
                    <a:pt x="162" y="238"/>
                  </a:lnTo>
                  <a:lnTo>
                    <a:pt x="175" y="233"/>
                  </a:lnTo>
                  <a:lnTo>
                    <a:pt x="186" y="226"/>
                  </a:lnTo>
                  <a:lnTo>
                    <a:pt x="197" y="220"/>
                  </a:lnTo>
                  <a:lnTo>
                    <a:pt x="208" y="212"/>
                  </a:lnTo>
                  <a:lnTo>
                    <a:pt x="217" y="204"/>
                  </a:lnTo>
                  <a:lnTo>
                    <a:pt x="226" y="194"/>
                  </a:lnTo>
                  <a:lnTo>
                    <a:pt x="234" y="184"/>
                  </a:lnTo>
                  <a:lnTo>
                    <a:pt x="241" y="172"/>
                  </a:lnTo>
                  <a:lnTo>
                    <a:pt x="247" y="160"/>
                  </a:lnTo>
                  <a:lnTo>
                    <a:pt x="251" y="147"/>
                  </a:lnTo>
                  <a:lnTo>
                    <a:pt x="255" y="134"/>
                  </a:lnTo>
                  <a:lnTo>
                    <a:pt x="257" y="120"/>
                  </a:lnTo>
                  <a:lnTo>
                    <a:pt x="258" y="107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8" name="Freeform 299"/>
            <p:cNvSpPr>
              <a:spLocks/>
            </p:cNvSpPr>
            <p:nvPr/>
          </p:nvSpPr>
          <p:spPr bwMode="auto">
            <a:xfrm>
              <a:off x="1527244" y="3808747"/>
              <a:ext cx="98430" cy="93671"/>
            </a:xfrm>
            <a:custGeom>
              <a:avLst/>
              <a:gdLst/>
              <a:ahLst/>
              <a:cxnLst>
                <a:cxn ang="0">
                  <a:pos x="249" y="90"/>
                </a:cxn>
                <a:cxn ang="0">
                  <a:pos x="241" y="60"/>
                </a:cxn>
                <a:cxn ang="0">
                  <a:pos x="227" y="33"/>
                </a:cxn>
                <a:cxn ang="0">
                  <a:pos x="206" y="10"/>
                </a:cxn>
                <a:cxn ang="0">
                  <a:pos x="188" y="0"/>
                </a:cxn>
                <a:cxn ang="0">
                  <a:pos x="174" y="0"/>
                </a:cxn>
                <a:cxn ang="0">
                  <a:pos x="173" y="5"/>
                </a:cxn>
                <a:cxn ang="0">
                  <a:pos x="187" y="12"/>
                </a:cxn>
                <a:cxn ang="0">
                  <a:pos x="200" y="24"/>
                </a:cxn>
                <a:cxn ang="0">
                  <a:pos x="211" y="36"/>
                </a:cxn>
                <a:cxn ang="0">
                  <a:pos x="220" y="50"/>
                </a:cxn>
                <a:cxn ang="0">
                  <a:pos x="228" y="64"/>
                </a:cxn>
                <a:cxn ang="0">
                  <a:pos x="232" y="81"/>
                </a:cxn>
                <a:cxn ang="0">
                  <a:pos x="234" y="98"/>
                </a:cxn>
                <a:cxn ang="0">
                  <a:pos x="234" y="118"/>
                </a:cxn>
                <a:cxn ang="0">
                  <a:pos x="230" y="141"/>
                </a:cxn>
                <a:cxn ang="0">
                  <a:pos x="221" y="161"/>
                </a:cxn>
                <a:cxn ang="0">
                  <a:pos x="209" y="180"/>
                </a:cxn>
                <a:cxn ang="0">
                  <a:pos x="193" y="196"/>
                </a:cxn>
                <a:cxn ang="0">
                  <a:pos x="175" y="208"/>
                </a:cxn>
                <a:cxn ang="0">
                  <a:pos x="155" y="216"/>
                </a:cxn>
                <a:cxn ang="0">
                  <a:pos x="132" y="221"/>
                </a:cxn>
                <a:cxn ang="0">
                  <a:pos x="110" y="222"/>
                </a:cxn>
                <a:cxn ang="0">
                  <a:pos x="90" y="217"/>
                </a:cxn>
                <a:cxn ang="0">
                  <a:pos x="71" y="211"/>
                </a:cxn>
                <a:cxn ang="0">
                  <a:pos x="54" y="200"/>
                </a:cxn>
                <a:cxn ang="0">
                  <a:pos x="40" y="188"/>
                </a:cxn>
                <a:cxn ang="0">
                  <a:pos x="26" y="173"/>
                </a:cxn>
                <a:cxn ang="0">
                  <a:pos x="16" y="156"/>
                </a:cxn>
                <a:cxn ang="0">
                  <a:pos x="9" y="138"/>
                </a:cxn>
                <a:cxn ang="0">
                  <a:pos x="4" y="142"/>
                </a:cxn>
                <a:cxn ang="0">
                  <a:pos x="5" y="166"/>
                </a:cxn>
                <a:cxn ang="0">
                  <a:pos x="14" y="181"/>
                </a:cxn>
                <a:cxn ang="0">
                  <a:pos x="26" y="196"/>
                </a:cxn>
                <a:cxn ang="0">
                  <a:pos x="40" y="208"/>
                </a:cxn>
                <a:cxn ang="0">
                  <a:pos x="56" y="218"/>
                </a:cxn>
                <a:cxn ang="0">
                  <a:pos x="72" y="227"/>
                </a:cxn>
                <a:cxn ang="0">
                  <a:pos x="90" y="233"/>
                </a:cxn>
                <a:cxn ang="0">
                  <a:pos x="111" y="235"/>
                </a:cxn>
                <a:cxn ang="0">
                  <a:pos x="133" y="235"/>
                </a:cxn>
                <a:cxn ang="0">
                  <a:pos x="159" y="231"/>
                </a:cxn>
                <a:cxn ang="0">
                  <a:pos x="182" y="221"/>
                </a:cxn>
                <a:cxn ang="0">
                  <a:pos x="203" y="206"/>
                </a:cxn>
                <a:cxn ang="0">
                  <a:pos x="220" y="189"/>
                </a:cxn>
                <a:cxn ang="0">
                  <a:pos x="234" y="169"/>
                </a:cxn>
                <a:cxn ang="0">
                  <a:pos x="243" y="145"/>
                </a:cxn>
                <a:cxn ang="0">
                  <a:pos x="249" y="119"/>
                </a:cxn>
              </a:cxnLst>
              <a:rect l="0" t="0" r="r" b="b"/>
              <a:pathLst>
                <a:path w="249" h="236">
                  <a:moveTo>
                    <a:pt x="249" y="107"/>
                  </a:moveTo>
                  <a:lnTo>
                    <a:pt x="249" y="90"/>
                  </a:lnTo>
                  <a:lnTo>
                    <a:pt x="246" y="74"/>
                  </a:lnTo>
                  <a:lnTo>
                    <a:pt x="241" y="60"/>
                  </a:lnTo>
                  <a:lnTo>
                    <a:pt x="234" y="46"/>
                  </a:lnTo>
                  <a:lnTo>
                    <a:pt x="227" y="33"/>
                  </a:lnTo>
                  <a:lnTo>
                    <a:pt x="216" y="20"/>
                  </a:lnTo>
                  <a:lnTo>
                    <a:pt x="206" y="1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4" y="0"/>
                  </a:lnTo>
                  <a:lnTo>
                    <a:pt x="165" y="1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7" y="12"/>
                  </a:lnTo>
                  <a:lnTo>
                    <a:pt x="194" y="18"/>
                  </a:lnTo>
                  <a:lnTo>
                    <a:pt x="200" y="24"/>
                  </a:lnTo>
                  <a:lnTo>
                    <a:pt x="205" y="29"/>
                  </a:lnTo>
                  <a:lnTo>
                    <a:pt x="211" y="36"/>
                  </a:lnTo>
                  <a:lnTo>
                    <a:pt x="215" y="43"/>
                  </a:lnTo>
                  <a:lnTo>
                    <a:pt x="220" y="50"/>
                  </a:lnTo>
                  <a:lnTo>
                    <a:pt x="224" y="56"/>
                  </a:lnTo>
                  <a:lnTo>
                    <a:pt x="228" y="64"/>
                  </a:lnTo>
                  <a:lnTo>
                    <a:pt x="230" y="72"/>
                  </a:lnTo>
                  <a:lnTo>
                    <a:pt x="232" y="81"/>
                  </a:lnTo>
                  <a:lnTo>
                    <a:pt x="233" y="89"/>
                  </a:lnTo>
                  <a:lnTo>
                    <a:pt x="234" y="98"/>
                  </a:lnTo>
                  <a:lnTo>
                    <a:pt x="236" y="107"/>
                  </a:lnTo>
                  <a:lnTo>
                    <a:pt x="234" y="118"/>
                  </a:lnTo>
                  <a:lnTo>
                    <a:pt x="233" y="129"/>
                  </a:lnTo>
                  <a:lnTo>
                    <a:pt x="230" y="141"/>
                  </a:lnTo>
                  <a:lnTo>
                    <a:pt x="227" y="152"/>
                  </a:lnTo>
                  <a:lnTo>
                    <a:pt x="221" y="161"/>
                  </a:lnTo>
                  <a:lnTo>
                    <a:pt x="215" y="171"/>
                  </a:lnTo>
                  <a:lnTo>
                    <a:pt x="209" y="180"/>
                  </a:lnTo>
                  <a:lnTo>
                    <a:pt x="202" y="188"/>
                  </a:lnTo>
                  <a:lnTo>
                    <a:pt x="193" y="196"/>
                  </a:lnTo>
                  <a:lnTo>
                    <a:pt x="185" y="202"/>
                  </a:lnTo>
                  <a:lnTo>
                    <a:pt x="175" y="208"/>
                  </a:lnTo>
                  <a:lnTo>
                    <a:pt x="165" y="213"/>
                  </a:lnTo>
                  <a:lnTo>
                    <a:pt x="155" y="216"/>
                  </a:lnTo>
                  <a:lnTo>
                    <a:pt x="143" y="220"/>
                  </a:lnTo>
                  <a:lnTo>
                    <a:pt x="132" y="221"/>
                  </a:lnTo>
                  <a:lnTo>
                    <a:pt x="120" y="222"/>
                  </a:lnTo>
                  <a:lnTo>
                    <a:pt x="110" y="222"/>
                  </a:lnTo>
                  <a:lnTo>
                    <a:pt x="99" y="220"/>
                  </a:lnTo>
                  <a:lnTo>
                    <a:pt x="90" y="217"/>
                  </a:lnTo>
                  <a:lnTo>
                    <a:pt x="80" y="215"/>
                  </a:lnTo>
                  <a:lnTo>
                    <a:pt x="71" y="211"/>
                  </a:lnTo>
                  <a:lnTo>
                    <a:pt x="62" y="206"/>
                  </a:lnTo>
                  <a:lnTo>
                    <a:pt x="54" y="200"/>
                  </a:lnTo>
                  <a:lnTo>
                    <a:pt x="47" y="195"/>
                  </a:lnTo>
                  <a:lnTo>
                    <a:pt x="40" y="188"/>
                  </a:lnTo>
                  <a:lnTo>
                    <a:pt x="33" y="181"/>
                  </a:lnTo>
                  <a:lnTo>
                    <a:pt x="26" y="173"/>
                  </a:lnTo>
                  <a:lnTo>
                    <a:pt x="22" y="166"/>
                  </a:lnTo>
                  <a:lnTo>
                    <a:pt x="16" y="156"/>
                  </a:lnTo>
                  <a:lnTo>
                    <a:pt x="13" y="147"/>
                  </a:lnTo>
                  <a:lnTo>
                    <a:pt x="9" y="138"/>
                  </a:lnTo>
                  <a:lnTo>
                    <a:pt x="7" y="128"/>
                  </a:lnTo>
                  <a:lnTo>
                    <a:pt x="4" y="142"/>
                  </a:lnTo>
                  <a:lnTo>
                    <a:pt x="0" y="156"/>
                  </a:lnTo>
                  <a:lnTo>
                    <a:pt x="5" y="166"/>
                  </a:lnTo>
                  <a:lnTo>
                    <a:pt x="9" y="173"/>
                  </a:lnTo>
                  <a:lnTo>
                    <a:pt x="14" y="181"/>
                  </a:lnTo>
                  <a:lnTo>
                    <a:pt x="21" y="189"/>
                  </a:lnTo>
                  <a:lnTo>
                    <a:pt x="26" y="196"/>
                  </a:lnTo>
                  <a:lnTo>
                    <a:pt x="33" y="203"/>
                  </a:lnTo>
                  <a:lnTo>
                    <a:pt x="40" y="208"/>
                  </a:lnTo>
                  <a:lnTo>
                    <a:pt x="48" y="214"/>
                  </a:lnTo>
                  <a:lnTo>
                    <a:pt x="56" y="218"/>
                  </a:lnTo>
                  <a:lnTo>
                    <a:pt x="63" y="223"/>
                  </a:lnTo>
                  <a:lnTo>
                    <a:pt x="72" y="227"/>
                  </a:lnTo>
                  <a:lnTo>
                    <a:pt x="81" y="230"/>
                  </a:lnTo>
                  <a:lnTo>
                    <a:pt x="90" y="233"/>
                  </a:lnTo>
                  <a:lnTo>
                    <a:pt x="101" y="234"/>
                  </a:lnTo>
                  <a:lnTo>
                    <a:pt x="111" y="235"/>
                  </a:lnTo>
                  <a:lnTo>
                    <a:pt x="120" y="236"/>
                  </a:lnTo>
                  <a:lnTo>
                    <a:pt x="133" y="235"/>
                  </a:lnTo>
                  <a:lnTo>
                    <a:pt x="147" y="233"/>
                  </a:lnTo>
                  <a:lnTo>
                    <a:pt x="159" y="231"/>
                  </a:lnTo>
                  <a:lnTo>
                    <a:pt x="170" y="226"/>
                  </a:lnTo>
                  <a:lnTo>
                    <a:pt x="182" y="221"/>
                  </a:lnTo>
                  <a:lnTo>
                    <a:pt x="193" y="214"/>
                  </a:lnTo>
                  <a:lnTo>
                    <a:pt x="203" y="206"/>
                  </a:lnTo>
                  <a:lnTo>
                    <a:pt x="212" y="198"/>
                  </a:lnTo>
                  <a:lnTo>
                    <a:pt x="220" y="189"/>
                  </a:lnTo>
                  <a:lnTo>
                    <a:pt x="228" y="179"/>
                  </a:lnTo>
                  <a:lnTo>
                    <a:pt x="234" y="169"/>
                  </a:lnTo>
                  <a:lnTo>
                    <a:pt x="239" y="156"/>
                  </a:lnTo>
                  <a:lnTo>
                    <a:pt x="243" y="145"/>
                  </a:lnTo>
                  <a:lnTo>
                    <a:pt x="247" y="133"/>
                  </a:lnTo>
                  <a:lnTo>
                    <a:pt x="249" y="119"/>
                  </a:lnTo>
                  <a:lnTo>
                    <a:pt x="249" y="107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9" name="Freeform 300"/>
            <p:cNvSpPr>
              <a:spLocks/>
            </p:cNvSpPr>
            <p:nvPr/>
          </p:nvSpPr>
          <p:spPr bwMode="auto">
            <a:xfrm>
              <a:off x="1527244" y="3808747"/>
              <a:ext cx="95255" cy="90496"/>
            </a:xfrm>
            <a:custGeom>
              <a:avLst/>
              <a:gdLst/>
              <a:ahLst/>
              <a:cxnLst>
                <a:cxn ang="0">
                  <a:pos x="238" y="98"/>
                </a:cxn>
                <a:cxn ang="0">
                  <a:pos x="236" y="81"/>
                </a:cxn>
                <a:cxn ang="0">
                  <a:pos x="228" y="59"/>
                </a:cxn>
                <a:cxn ang="0">
                  <a:pos x="212" y="30"/>
                </a:cxn>
                <a:cxn ang="0">
                  <a:pos x="189" y="9"/>
                </a:cxn>
                <a:cxn ang="0">
                  <a:pos x="161" y="1"/>
                </a:cxn>
                <a:cxn ang="0">
                  <a:pos x="154" y="6"/>
                </a:cxn>
                <a:cxn ang="0">
                  <a:pos x="170" y="12"/>
                </a:cxn>
                <a:cxn ang="0">
                  <a:pos x="184" y="23"/>
                </a:cxn>
                <a:cxn ang="0">
                  <a:pos x="197" y="35"/>
                </a:cxn>
                <a:cxn ang="0">
                  <a:pos x="207" y="48"/>
                </a:cxn>
                <a:cxn ang="0">
                  <a:pos x="215" y="63"/>
                </a:cxn>
                <a:cxn ang="0">
                  <a:pos x="220" y="80"/>
                </a:cxn>
                <a:cxn ang="0">
                  <a:pos x="224" y="98"/>
                </a:cxn>
                <a:cxn ang="0">
                  <a:pos x="224" y="118"/>
                </a:cxn>
                <a:cxn ang="0">
                  <a:pos x="219" y="138"/>
                </a:cxn>
                <a:cxn ang="0">
                  <a:pos x="211" y="158"/>
                </a:cxn>
                <a:cxn ang="0">
                  <a:pos x="199" y="176"/>
                </a:cxn>
                <a:cxn ang="0">
                  <a:pos x="184" y="190"/>
                </a:cxn>
                <a:cxn ang="0">
                  <a:pos x="167" y="202"/>
                </a:cxn>
                <a:cxn ang="0">
                  <a:pos x="148" y="209"/>
                </a:cxn>
                <a:cxn ang="0">
                  <a:pos x="127" y="214"/>
                </a:cxn>
                <a:cxn ang="0">
                  <a:pos x="106" y="214"/>
                </a:cxn>
                <a:cxn ang="0">
                  <a:pos x="85" y="211"/>
                </a:cxn>
                <a:cxn ang="0">
                  <a:pos x="66" y="203"/>
                </a:cxn>
                <a:cxn ang="0">
                  <a:pos x="50" y="191"/>
                </a:cxn>
                <a:cxn ang="0">
                  <a:pos x="36" y="178"/>
                </a:cxn>
                <a:cxn ang="0">
                  <a:pos x="23" y="162"/>
                </a:cxn>
                <a:cxn ang="0">
                  <a:pos x="16" y="144"/>
                </a:cxn>
                <a:cxn ang="0">
                  <a:pos x="10" y="124"/>
                </a:cxn>
                <a:cxn ang="0">
                  <a:pos x="3" y="128"/>
                </a:cxn>
                <a:cxn ang="0">
                  <a:pos x="3" y="152"/>
                </a:cxn>
                <a:cxn ang="0">
                  <a:pos x="11" y="169"/>
                </a:cxn>
                <a:cxn ang="0">
                  <a:pos x="22" y="185"/>
                </a:cxn>
                <a:cxn ang="0">
                  <a:pos x="36" y="198"/>
                </a:cxn>
                <a:cxn ang="0">
                  <a:pos x="50" y="209"/>
                </a:cxn>
                <a:cxn ang="0">
                  <a:pos x="68" y="218"/>
                </a:cxn>
                <a:cxn ang="0">
                  <a:pos x="86" y="225"/>
                </a:cxn>
                <a:cxn ang="0">
                  <a:pos x="106" y="229"/>
                </a:cxn>
                <a:cxn ang="0">
                  <a:pos x="129" y="229"/>
                </a:cxn>
                <a:cxn ang="0">
                  <a:pos x="153" y="223"/>
                </a:cxn>
                <a:cxn ang="0">
                  <a:pos x="174" y="214"/>
                </a:cxn>
                <a:cxn ang="0">
                  <a:pos x="194" y="202"/>
                </a:cxn>
                <a:cxn ang="0">
                  <a:pos x="210" y="185"/>
                </a:cxn>
                <a:cxn ang="0">
                  <a:pos x="224" y="164"/>
                </a:cxn>
                <a:cxn ang="0">
                  <a:pos x="233" y="143"/>
                </a:cxn>
                <a:cxn ang="0">
                  <a:pos x="238" y="119"/>
                </a:cxn>
              </a:cxnLst>
              <a:rect l="0" t="0" r="r" b="b"/>
              <a:pathLst>
                <a:path w="238" h="229">
                  <a:moveTo>
                    <a:pt x="238" y="107"/>
                  </a:moveTo>
                  <a:lnTo>
                    <a:pt x="238" y="98"/>
                  </a:lnTo>
                  <a:lnTo>
                    <a:pt x="237" y="90"/>
                  </a:lnTo>
                  <a:lnTo>
                    <a:pt x="236" y="81"/>
                  </a:lnTo>
                  <a:lnTo>
                    <a:pt x="234" y="73"/>
                  </a:lnTo>
                  <a:lnTo>
                    <a:pt x="228" y="59"/>
                  </a:lnTo>
                  <a:lnTo>
                    <a:pt x="221" y="44"/>
                  </a:lnTo>
                  <a:lnTo>
                    <a:pt x="212" y="30"/>
                  </a:lnTo>
                  <a:lnTo>
                    <a:pt x="201" y="19"/>
                  </a:lnTo>
                  <a:lnTo>
                    <a:pt x="189" y="9"/>
                  </a:lnTo>
                  <a:lnTo>
                    <a:pt x="175" y="0"/>
                  </a:lnTo>
                  <a:lnTo>
                    <a:pt x="161" y="1"/>
                  </a:lnTo>
                  <a:lnTo>
                    <a:pt x="146" y="3"/>
                  </a:lnTo>
                  <a:lnTo>
                    <a:pt x="154" y="6"/>
                  </a:lnTo>
                  <a:lnTo>
                    <a:pt x="162" y="9"/>
                  </a:lnTo>
                  <a:lnTo>
                    <a:pt x="170" y="12"/>
                  </a:lnTo>
                  <a:lnTo>
                    <a:pt x="176" y="18"/>
                  </a:lnTo>
                  <a:lnTo>
                    <a:pt x="184" y="23"/>
                  </a:lnTo>
                  <a:lnTo>
                    <a:pt x="190" y="28"/>
                  </a:lnTo>
                  <a:lnTo>
                    <a:pt x="197" y="35"/>
                  </a:lnTo>
                  <a:lnTo>
                    <a:pt x="202" y="41"/>
                  </a:lnTo>
                  <a:lnTo>
                    <a:pt x="207" y="48"/>
                  </a:lnTo>
                  <a:lnTo>
                    <a:pt x="211" y="55"/>
                  </a:lnTo>
                  <a:lnTo>
                    <a:pt x="215" y="63"/>
                  </a:lnTo>
                  <a:lnTo>
                    <a:pt x="218" y="71"/>
                  </a:lnTo>
                  <a:lnTo>
                    <a:pt x="220" y="80"/>
                  </a:lnTo>
                  <a:lnTo>
                    <a:pt x="223" y="89"/>
                  </a:lnTo>
                  <a:lnTo>
                    <a:pt x="224" y="98"/>
                  </a:lnTo>
                  <a:lnTo>
                    <a:pt x="224" y="107"/>
                  </a:lnTo>
                  <a:lnTo>
                    <a:pt x="224" y="118"/>
                  </a:lnTo>
                  <a:lnTo>
                    <a:pt x="221" y="128"/>
                  </a:lnTo>
                  <a:lnTo>
                    <a:pt x="219" y="138"/>
                  </a:lnTo>
                  <a:lnTo>
                    <a:pt x="216" y="149"/>
                  </a:lnTo>
                  <a:lnTo>
                    <a:pt x="211" y="158"/>
                  </a:lnTo>
                  <a:lnTo>
                    <a:pt x="206" y="167"/>
                  </a:lnTo>
                  <a:lnTo>
                    <a:pt x="199" y="176"/>
                  </a:lnTo>
                  <a:lnTo>
                    <a:pt x="192" y="182"/>
                  </a:lnTo>
                  <a:lnTo>
                    <a:pt x="184" y="190"/>
                  </a:lnTo>
                  <a:lnTo>
                    <a:pt x="176" y="196"/>
                  </a:lnTo>
                  <a:lnTo>
                    <a:pt x="167" y="202"/>
                  </a:lnTo>
                  <a:lnTo>
                    <a:pt x="158" y="206"/>
                  </a:lnTo>
                  <a:lnTo>
                    <a:pt x="148" y="209"/>
                  </a:lnTo>
                  <a:lnTo>
                    <a:pt x="138" y="213"/>
                  </a:lnTo>
                  <a:lnTo>
                    <a:pt x="127" y="214"/>
                  </a:lnTo>
                  <a:lnTo>
                    <a:pt x="116" y="215"/>
                  </a:lnTo>
                  <a:lnTo>
                    <a:pt x="106" y="214"/>
                  </a:lnTo>
                  <a:lnTo>
                    <a:pt x="95" y="213"/>
                  </a:lnTo>
                  <a:lnTo>
                    <a:pt x="85" y="211"/>
                  </a:lnTo>
                  <a:lnTo>
                    <a:pt x="76" y="207"/>
                  </a:lnTo>
                  <a:lnTo>
                    <a:pt x="66" y="203"/>
                  </a:lnTo>
                  <a:lnTo>
                    <a:pt x="58" y="197"/>
                  </a:lnTo>
                  <a:lnTo>
                    <a:pt x="50" y="191"/>
                  </a:lnTo>
                  <a:lnTo>
                    <a:pt x="43" y="186"/>
                  </a:lnTo>
                  <a:lnTo>
                    <a:pt x="36" y="178"/>
                  </a:lnTo>
                  <a:lnTo>
                    <a:pt x="29" y="170"/>
                  </a:lnTo>
                  <a:lnTo>
                    <a:pt x="23" y="162"/>
                  </a:lnTo>
                  <a:lnTo>
                    <a:pt x="19" y="153"/>
                  </a:lnTo>
                  <a:lnTo>
                    <a:pt x="16" y="144"/>
                  </a:lnTo>
                  <a:lnTo>
                    <a:pt x="12" y="134"/>
                  </a:lnTo>
                  <a:lnTo>
                    <a:pt x="10" y="124"/>
                  </a:lnTo>
                  <a:lnTo>
                    <a:pt x="9" y="114"/>
                  </a:lnTo>
                  <a:lnTo>
                    <a:pt x="3" y="128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61"/>
                  </a:lnTo>
                  <a:lnTo>
                    <a:pt x="11" y="169"/>
                  </a:lnTo>
                  <a:lnTo>
                    <a:pt x="17" y="177"/>
                  </a:lnTo>
                  <a:lnTo>
                    <a:pt x="22" y="185"/>
                  </a:lnTo>
                  <a:lnTo>
                    <a:pt x="29" y="191"/>
                  </a:lnTo>
                  <a:lnTo>
                    <a:pt x="36" y="198"/>
                  </a:lnTo>
                  <a:lnTo>
                    <a:pt x="43" y="205"/>
                  </a:lnTo>
                  <a:lnTo>
                    <a:pt x="50" y="209"/>
                  </a:lnTo>
                  <a:lnTo>
                    <a:pt x="59" y="215"/>
                  </a:lnTo>
                  <a:lnTo>
                    <a:pt x="68" y="218"/>
                  </a:lnTo>
                  <a:lnTo>
                    <a:pt x="77" y="223"/>
                  </a:lnTo>
                  <a:lnTo>
                    <a:pt x="86" y="225"/>
                  </a:lnTo>
                  <a:lnTo>
                    <a:pt x="97" y="227"/>
                  </a:lnTo>
                  <a:lnTo>
                    <a:pt x="106" y="229"/>
                  </a:lnTo>
                  <a:lnTo>
                    <a:pt x="116" y="229"/>
                  </a:lnTo>
                  <a:lnTo>
                    <a:pt x="129" y="229"/>
                  </a:lnTo>
                  <a:lnTo>
                    <a:pt x="140" y="226"/>
                  </a:lnTo>
                  <a:lnTo>
                    <a:pt x="153" y="223"/>
                  </a:lnTo>
                  <a:lnTo>
                    <a:pt x="164" y="220"/>
                  </a:lnTo>
                  <a:lnTo>
                    <a:pt x="174" y="214"/>
                  </a:lnTo>
                  <a:lnTo>
                    <a:pt x="184" y="208"/>
                  </a:lnTo>
                  <a:lnTo>
                    <a:pt x="194" y="202"/>
                  </a:lnTo>
                  <a:lnTo>
                    <a:pt x="202" y="194"/>
                  </a:lnTo>
                  <a:lnTo>
                    <a:pt x="210" y="185"/>
                  </a:lnTo>
                  <a:lnTo>
                    <a:pt x="218" y="175"/>
                  </a:lnTo>
                  <a:lnTo>
                    <a:pt x="224" y="164"/>
                  </a:lnTo>
                  <a:lnTo>
                    <a:pt x="229" y="154"/>
                  </a:lnTo>
                  <a:lnTo>
                    <a:pt x="233" y="143"/>
                  </a:lnTo>
                  <a:lnTo>
                    <a:pt x="236" y="132"/>
                  </a:lnTo>
                  <a:lnTo>
                    <a:pt x="238" y="119"/>
                  </a:lnTo>
                  <a:lnTo>
                    <a:pt x="238" y="107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0" name="Freeform 301"/>
            <p:cNvSpPr>
              <a:spLocks/>
            </p:cNvSpPr>
            <p:nvPr/>
          </p:nvSpPr>
          <p:spPr bwMode="auto">
            <a:xfrm>
              <a:off x="1528831" y="3810334"/>
              <a:ext cx="90492" cy="87320"/>
            </a:xfrm>
            <a:custGeom>
              <a:avLst/>
              <a:gdLst/>
              <a:ahLst/>
              <a:cxnLst>
                <a:cxn ang="0">
                  <a:pos x="227" y="97"/>
                </a:cxn>
                <a:cxn ang="0">
                  <a:pos x="225" y="80"/>
                </a:cxn>
                <a:cxn ang="0">
                  <a:pos x="221" y="63"/>
                </a:cxn>
                <a:cxn ang="0">
                  <a:pos x="213" y="49"/>
                </a:cxn>
                <a:cxn ang="0">
                  <a:pos x="204" y="35"/>
                </a:cxn>
                <a:cxn ang="0">
                  <a:pos x="193" y="23"/>
                </a:cxn>
                <a:cxn ang="0">
                  <a:pos x="180" y="11"/>
                </a:cxn>
                <a:cxn ang="0">
                  <a:pos x="166" y="4"/>
                </a:cxn>
                <a:cxn ang="0">
                  <a:pos x="142" y="2"/>
                </a:cxn>
                <a:cxn ang="0">
                  <a:pos x="135" y="7"/>
                </a:cxn>
                <a:cxn ang="0">
                  <a:pos x="152" y="13"/>
                </a:cxn>
                <a:cxn ang="0">
                  <a:pos x="168" y="22"/>
                </a:cxn>
                <a:cxn ang="0">
                  <a:pos x="182" y="33"/>
                </a:cxn>
                <a:cxn ang="0">
                  <a:pos x="194" y="45"/>
                </a:cxn>
                <a:cxn ang="0">
                  <a:pos x="204" y="61"/>
                </a:cxn>
                <a:cxn ang="0">
                  <a:pos x="209" y="78"/>
                </a:cxn>
                <a:cxn ang="0">
                  <a:pos x="213" y="96"/>
                </a:cxn>
                <a:cxn ang="0">
                  <a:pos x="213" y="116"/>
                </a:cxn>
                <a:cxn ang="0">
                  <a:pos x="209" y="135"/>
                </a:cxn>
                <a:cxn ang="0">
                  <a:pos x="202" y="153"/>
                </a:cxn>
                <a:cxn ang="0">
                  <a:pos x="190" y="170"/>
                </a:cxn>
                <a:cxn ang="0">
                  <a:pos x="177" y="184"/>
                </a:cxn>
                <a:cxn ang="0">
                  <a:pos x="161" y="194"/>
                </a:cxn>
                <a:cxn ang="0">
                  <a:pos x="143" y="202"/>
                </a:cxn>
                <a:cxn ang="0">
                  <a:pos x="124" y="206"/>
                </a:cxn>
                <a:cxn ang="0">
                  <a:pos x="103" y="206"/>
                </a:cxn>
                <a:cxn ang="0">
                  <a:pos x="83" y="202"/>
                </a:cxn>
                <a:cxn ang="0">
                  <a:pos x="65" y="194"/>
                </a:cxn>
                <a:cxn ang="0">
                  <a:pos x="50" y="184"/>
                </a:cxn>
                <a:cxn ang="0">
                  <a:pos x="36" y="170"/>
                </a:cxn>
                <a:cxn ang="0">
                  <a:pos x="25" y="153"/>
                </a:cxn>
                <a:cxn ang="0">
                  <a:pos x="17" y="135"/>
                </a:cxn>
                <a:cxn ang="0">
                  <a:pos x="14" y="116"/>
                </a:cxn>
                <a:cxn ang="0">
                  <a:pos x="13" y="101"/>
                </a:cxn>
                <a:cxn ang="0">
                  <a:pos x="6" y="112"/>
                </a:cxn>
                <a:cxn ang="0">
                  <a:pos x="2" y="137"/>
                </a:cxn>
                <a:cxn ang="0">
                  <a:pos x="9" y="155"/>
                </a:cxn>
                <a:cxn ang="0">
                  <a:pos x="19" y="172"/>
                </a:cxn>
                <a:cxn ang="0">
                  <a:pos x="33" y="187"/>
                </a:cxn>
                <a:cxn ang="0">
                  <a:pos x="47" y="199"/>
                </a:cxn>
                <a:cxn ang="0">
                  <a:pos x="64" y="210"/>
                </a:cxn>
                <a:cxn ang="0">
                  <a:pos x="83" y="216"/>
                </a:cxn>
                <a:cxn ang="0">
                  <a:pos x="103" y="221"/>
                </a:cxn>
                <a:cxn ang="0">
                  <a:pos x="125" y="220"/>
                </a:cxn>
                <a:cxn ang="0">
                  <a:pos x="148" y="215"/>
                </a:cxn>
                <a:cxn ang="0">
                  <a:pos x="168" y="207"/>
                </a:cxn>
                <a:cxn ang="0">
                  <a:pos x="186" y="195"/>
                </a:cxn>
                <a:cxn ang="0">
                  <a:pos x="202" y="179"/>
                </a:cxn>
                <a:cxn ang="0">
                  <a:pos x="214" y="160"/>
                </a:cxn>
                <a:cxn ang="0">
                  <a:pos x="223" y="140"/>
                </a:cxn>
                <a:cxn ang="0">
                  <a:pos x="227" y="117"/>
                </a:cxn>
              </a:cxnLst>
              <a:rect l="0" t="0" r="r" b="b"/>
              <a:pathLst>
                <a:path w="229" h="221">
                  <a:moveTo>
                    <a:pt x="229" y="106"/>
                  </a:moveTo>
                  <a:lnTo>
                    <a:pt x="227" y="97"/>
                  </a:lnTo>
                  <a:lnTo>
                    <a:pt x="227" y="88"/>
                  </a:lnTo>
                  <a:lnTo>
                    <a:pt x="225" y="80"/>
                  </a:lnTo>
                  <a:lnTo>
                    <a:pt x="223" y="71"/>
                  </a:lnTo>
                  <a:lnTo>
                    <a:pt x="221" y="63"/>
                  </a:lnTo>
                  <a:lnTo>
                    <a:pt x="217" y="55"/>
                  </a:lnTo>
                  <a:lnTo>
                    <a:pt x="213" y="49"/>
                  </a:lnTo>
                  <a:lnTo>
                    <a:pt x="208" y="42"/>
                  </a:lnTo>
                  <a:lnTo>
                    <a:pt x="204" y="35"/>
                  </a:lnTo>
                  <a:lnTo>
                    <a:pt x="198" y="28"/>
                  </a:lnTo>
                  <a:lnTo>
                    <a:pt x="193" y="23"/>
                  </a:lnTo>
                  <a:lnTo>
                    <a:pt x="187" y="17"/>
                  </a:lnTo>
                  <a:lnTo>
                    <a:pt x="180" y="11"/>
                  </a:lnTo>
                  <a:lnTo>
                    <a:pt x="173" y="7"/>
                  </a:lnTo>
                  <a:lnTo>
                    <a:pt x="166" y="4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6"/>
                  </a:lnTo>
                  <a:lnTo>
                    <a:pt x="135" y="7"/>
                  </a:lnTo>
                  <a:lnTo>
                    <a:pt x="144" y="10"/>
                  </a:lnTo>
                  <a:lnTo>
                    <a:pt x="152" y="13"/>
                  </a:lnTo>
                  <a:lnTo>
                    <a:pt x="160" y="17"/>
                  </a:lnTo>
                  <a:lnTo>
                    <a:pt x="168" y="22"/>
                  </a:lnTo>
                  <a:lnTo>
                    <a:pt x="176" y="26"/>
                  </a:lnTo>
                  <a:lnTo>
                    <a:pt x="182" y="33"/>
                  </a:lnTo>
                  <a:lnTo>
                    <a:pt x="188" y="38"/>
                  </a:lnTo>
                  <a:lnTo>
                    <a:pt x="194" y="45"/>
                  </a:lnTo>
                  <a:lnTo>
                    <a:pt x="199" y="53"/>
                  </a:lnTo>
                  <a:lnTo>
                    <a:pt x="204" y="61"/>
                  </a:lnTo>
                  <a:lnTo>
                    <a:pt x="207" y="69"/>
                  </a:lnTo>
                  <a:lnTo>
                    <a:pt x="209" y="78"/>
                  </a:lnTo>
                  <a:lnTo>
                    <a:pt x="212" y="87"/>
                  </a:lnTo>
                  <a:lnTo>
                    <a:pt x="213" y="96"/>
                  </a:lnTo>
                  <a:lnTo>
                    <a:pt x="214" y="106"/>
                  </a:lnTo>
                  <a:lnTo>
                    <a:pt x="213" y="116"/>
                  </a:lnTo>
                  <a:lnTo>
                    <a:pt x="212" y="126"/>
                  </a:lnTo>
                  <a:lnTo>
                    <a:pt x="209" y="135"/>
                  </a:lnTo>
                  <a:lnTo>
                    <a:pt x="206" y="145"/>
                  </a:lnTo>
                  <a:lnTo>
                    <a:pt x="202" y="153"/>
                  </a:lnTo>
                  <a:lnTo>
                    <a:pt x="197" y="162"/>
                  </a:lnTo>
                  <a:lnTo>
                    <a:pt x="190" y="170"/>
                  </a:lnTo>
                  <a:lnTo>
                    <a:pt x="185" y="177"/>
                  </a:lnTo>
                  <a:lnTo>
                    <a:pt x="177" y="184"/>
                  </a:lnTo>
                  <a:lnTo>
                    <a:pt x="169" y="189"/>
                  </a:lnTo>
                  <a:lnTo>
                    <a:pt x="161" y="194"/>
                  </a:lnTo>
                  <a:lnTo>
                    <a:pt x="152" y="198"/>
                  </a:lnTo>
                  <a:lnTo>
                    <a:pt x="143" y="202"/>
                  </a:lnTo>
                  <a:lnTo>
                    <a:pt x="134" y="204"/>
                  </a:lnTo>
                  <a:lnTo>
                    <a:pt x="124" y="206"/>
                  </a:lnTo>
                  <a:lnTo>
                    <a:pt x="113" y="206"/>
                  </a:lnTo>
                  <a:lnTo>
                    <a:pt x="103" y="206"/>
                  </a:lnTo>
                  <a:lnTo>
                    <a:pt x="92" y="204"/>
                  </a:lnTo>
                  <a:lnTo>
                    <a:pt x="83" y="202"/>
                  </a:lnTo>
                  <a:lnTo>
                    <a:pt x="74" y="198"/>
                  </a:lnTo>
                  <a:lnTo>
                    <a:pt x="65" y="194"/>
                  </a:lnTo>
                  <a:lnTo>
                    <a:pt x="58" y="189"/>
                  </a:lnTo>
                  <a:lnTo>
                    <a:pt x="50" y="184"/>
                  </a:lnTo>
                  <a:lnTo>
                    <a:pt x="42" y="177"/>
                  </a:lnTo>
                  <a:lnTo>
                    <a:pt x="36" y="170"/>
                  </a:lnTo>
                  <a:lnTo>
                    <a:pt x="29" y="162"/>
                  </a:lnTo>
                  <a:lnTo>
                    <a:pt x="25" y="153"/>
                  </a:lnTo>
                  <a:lnTo>
                    <a:pt x="20" y="145"/>
                  </a:lnTo>
                  <a:lnTo>
                    <a:pt x="17" y="135"/>
                  </a:lnTo>
                  <a:lnTo>
                    <a:pt x="15" y="126"/>
                  </a:lnTo>
                  <a:lnTo>
                    <a:pt x="14" y="116"/>
                  </a:lnTo>
                  <a:lnTo>
                    <a:pt x="13" y="106"/>
                  </a:lnTo>
                  <a:lnTo>
                    <a:pt x="13" y="101"/>
                  </a:lnTo>
                  <a:lnTo>
                    <a:pt x="13" y="97"/>
                  </a:lnTo>
                  <a:lnTo>
                    <a:pt x="6" y="112"/>
                  </a:lnTo>
                  <a:lnTo>
                    <a:pt x="0" y="127"/>
                  </a:lnTo>
                  <a:lnTo>
                    <a:pt x="2" y="137"/>
                  </a:lnTo>
                  <a:lnTo>
                    <a:pt x="6" y="146"/>
                  </a:lnTo>
                  <a:lnTo>
                    <a:pt x="9" y="155"/>
                  </a:lnTo>
                  <a:lnTo>
                    <a:pt x="15" y="165"/>
                  </a:lnTo>
                  <a:lnTo>
                    <a:pt x="19" y="172"/>
                  </a:lnTo>
                  <a:lnTo>
                    <a:pt x="26" y="180"/>
                  </a:lnTo>
                  <a:lnTo>
                    <a:pt x="33" y="187"/>
                  </a:lnTo>
                  <a:lnTo>
                    <a:pt x="40" y="194"/>
                  </a:lnTo>
                  <a:lnTo>
                    <a:pt x="47" y="199"/>
                  </a:lnTo>
                  <a:lnTo>
                    <a:pt x="55" y="205"/>
                  </a:lnTo>
                  <a:lnTo>
                    <a:pt x="64" y="210"/>
                  </a:lnTo>
                  <a:lnTo>
                    <a:pt x="73" y="214"/>
                  </a:lnTo>
                  <a:lnTo>
                    <a:pt x="83" y="216"/>
                  </a:lnTo>
                  <a:lnTo>
                    <a:pt x="92" y="219"/>
                  </a:lnTo>
                  <a:lnTo>
                    <a:pt x="103" y="221"/>
                  </a:lnTo>
                  <a:lnTo>
                    <a:pt x="113" y="221"/>
                  </a:lnTo>
                  <a:lnTo>
                    <a:pt x="125" y="220"/>
                  </a:lnTo>
                  <a:lnTo>
                    <a:pt x="136" y="219"/>
                  </a:lnTo>
                  <a:lnTo>
                    <a:pt x="148" y="215"/>
                  </a:lnTo>
                  <a:lnTo>
                    <a:pt x="158" y="212"/>
                  </a:lnTo>
                  <a:lnTo>
                    <a:pt x="168" y="207"/>
                  </a:lnTo>
                  <a:lnTo>
                    <a:pt x="178" y="201"/>
                  </a:lnTo>
                  <a:lnTo>
                    <a:pt x="186" y="195"/>
                  </a:lnTo>
                  <a:lnTo>
                    <a:pt x="195" y="187"/>
                  </a:lnTo>
                  <a:lnTo>
                    <a:pt x="202" y="179"/>
                  </a:lnTo>
                  <a:lnTo>
                    <a:pt x="208" y="170"/>
                  </a:lnTo>
                  <a:lnTo>
                    <a:pt x="214" y="160"/>
                  </a:lnTo>
                  <a:lnTo>
                    <a:pt x="220" y="151"/>
                  </a:lnTo>
                  <a:lnTo>
                    <a:pt x="223" y="140"/>
                  </a:lnTo>
                  <a:lnTo>
                    <a:pt x="226" y="128"/>
                  </a:lnTo>
                  <a:lnTo>
                    <a:pt x="227" y="117"/>
                  </a:lnTo>
                  <a:lnTo>
                    <a:pt x="229" y="106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1" name="Freeform 302"/>
            <p:cNvSpPr>
              <a:spLocks/>
            </p:cNvSpPr>
            <p:nvPr/>
          </p:nvSpPr>
          <p:spPr bwMode="auto">
            <a:xfrm>
              <a:off x="1532006" y="3810334"/>
              <a:ext cx="84141" cy="84145"/>
            </a:xfrm>
            <a:custGeom>
              <a:avLst/>
              <a:gdLst/>
              <a:ahLst/>
              <a:cxnLst>
                <a:cxn ang="0">
                  <a:pos x="215" y="95"/>
                </a:cxn>
                <a:cxn ang="0">
                  <a:pos x="211" y="77"/>
                </a:cxn>
                <a:cxn ang="0">
                  <a:pos x="206" y="60"/>
                </a:cxn>
                <a:cxn ang="0">
                  <a:pos x="198" y="45"/>
                </a:cxn>
                <a:cxn ang="0">
                  <a:pos x="188" y="32"/>
                </a:cxn>
                <a:cxn ang="0">
                  <a:pos x="175" y="20"/>
                </a:cxn>
                <a:cxn ang="0">
                  <a:pos x="161" y="9"/>
                </a:cxn>
                <a:cxn ang="0">
                  <a:pos x="145" y="3"/>
                </a:cxn>
                <a:cxn ang="0">
                  <a:pos x="127" y="2"/>
                </a:cxn>
                <a:cxn ang="0">
                  <a:pos x="109" y="7"/>
                </a:cxn>
                <a:cxn ang="0">
                  <a:pos x="103" y="11"/>
                </a:cxn>
                <a:cxn ang="0">
                  <a:pos x="117" y="11"/>
                </a:cxn>
                <a:cxn ang="0">
                  <a:pos x="135" y="14"/>
                </a:cxn>
                <a:cxn ang="0">
                  <a:pos x="152" y="22"/>
                </a:cxn>
                <a:cxn ang="0">
                  <a:pos x="166" y="32"/>
                </a:cxn>
                <a:cxn ang="0">
                  <a:pos x="180" y="44"/>
                </a:cxn>
                <a:cxn ang="0">
                  <a:pos x="190" y="59"/>
                </a:cxn>
                <a:cxn ang="0">
                  <a:pos x="197" y="76"/>
                </a:cxn>
                <a:cxn ang="0">
                  <a:pos x="200" y="94"/>
                </a:cxn>
                <a:cxn ang="0">
                  <a:pos x="200" y="113"/>
                </a:cxn>
                <a:cxn ang="0">
                  <a:pos x="197" y="131"/>
                </a:cxn>
                <a:cxn ang="0">
                  <a:pos x="190" y="148"/>
                </a:cxn>
                <a:cxn ang="0">
                  <a:pos x="180" y="164"/>
                </a:cxn>
                <a:cxn ang="0">
                  <a:pos x="166" y="176"/>
                </a:cxn>
                <a:cxn ang="0">
                  <a:pos x="152" y="186"/>
                </a:cxn>
                <a:cxn ang="0">
                  <a:pos x="135" y="193"/>
                </a:cxn>
                <a:cxn ang="0">
                  <a:pos x="117" y="196"/>
                </a:cxn>
                <a:cxn ang="0">
                  <a:pos x="98" y="196"/>
                </a:cxn>
                <a:cxn ang="0">
                  <a:pos x="80" y="193"/>
                </a:cxn>
                <a:cxn ang="0">
                  <a:pos x="63" y="186"/>
                </a:cxn>
                <a:cxn ang="0">
                  <a:pos x="48" y="176"/>
                </a:cxn>
                <a:cxn ang="0">
                  <a:pos x="35" y="164"/>
                </a:cxn>
                <a:cxn ang="0">
                  <a:pos x="25" y="148"/>
                </a:cxn>
                <a:cxn ang="0">
                  <a:pos x="18" y="131"/>
                </a:cxn>
                <a:cxn ang="0">
                  <a:pos x="14" y="113"/>
                </a:cxn>
                <a:cxn ang="0">
                  <a:pos x="14" y="90"/>
                </a:cxn>
                <a:cxn ang="0">
                  <a:pos x="8" y="94"/>
                </a:cxn>
                <a:cxn ang="0">
                  <a:pos x="1" y="121"/>
                </a:cxn>
                <a:cxn ang="0">
                  <a:pos x="7" y="141"/>
                </a:cxn>
                <a:cxn ang="0">
                  <a:pos x="14" y="159"/>
                </a:cxn>
                <a:cxn ang="0">
                  <a:pos x="27" y="175"/>
                </a:cxn>
                <a:cxn ang="0">
                  <a:pos x="41" y="188"/>
                </a:cxn>
                <a:cxn ang="0">
                  <a:pos x="57" y="200"/>
                </a:cxn>
                <a:cxn ang="0">
                  <a:pos x="76" y="208"/>
                </a:cxn>
                <a:cxn ang="0">
                  <a:pos x="97" y="211"/>
                </a:cxn>
                <a:cxn ang="0">
                  <a:pos x="118" y="211"/>
                </a:cxn>
                <a:cxn ang="0">
                  <a:pos x="139" y="206"/>
                </a:cxn>
                <a:cxn ang="0">
                  <a:pos x="158" y="199"/>
                </a:cxn>
                <a:cxn ang="0">
                  <a:pos x="175" y="187"/>
                </a:cxn>
                <a:cxn ang="0">
                  <a:pos x="190" y="173"/>
                </a:cxn>
                <a:cxn ang="0">
                  <a:pos x="202" y="155"/>
                </a:cxn>
                <a:cxn ang="0">
                  <a:pos x="210" y="135"/>
                </a:cxn>
                <a:cxn ang="0">
                  <a:pos x="215" y="115"/>
                </a:cxn>
              </a:cxnLst>
              <a:rect l="0" t="0" r="r" b="b"/>
              <a:pathLst>
                <a:path w="215" h="212">
                  <a:moveTo>
                    <a:pt x="215" y="104"/>
                  </a:moveTo>
                  <a:lnTo>
                    <a:pt x="215" y="95"/>
                  </a:lnTo>
                  <a:lnTo>
                    <a:pt x="214" y="86"/>
                  </a:lnTo>
                  <a:lnTo>
                    <a:pt x="211" y="77"/>
                  </a:lnTo>
                  <a:lnTo>
                    <a:pt x="209" y="68"/>
                  </a:lnTo>
                  <a:lnTo>
                    <a:pt x="206" y="60"/>
                  </a:lnTo>
                  <a:lnTo>
                    <a:pt x="202" y="52"/>
                  </a:lnTo>
                  <a:lnTo>
                    <a:pt x="198" y="45"/>
                  </a:lnTo>
                  <a:lnTo>
                    <a:pt x="193" y="38"/>
                  </a:lnTo>
                  <a:lnTo>
                    <a:pt x="188" y="32"/>
                  </a:lnTo>
                  <a:lnTo>
                    <a:pt x="181" y="25"/>
                  </a:lnTo>
                  <a:lnTo>
                    <a:pt x="175" y="20"/>
                  </a:lnTo>
                  <a:lnTo>
                    <a:pt x="167" y="15"/>
                  </a:lnTo>
                  <a:lnTo>
                    <a:pt x="161" y="9"/>
                  </a:lnTo>
                  <a:lnTo>
                    <a:pt x="153" y="6"/>
                  </a:lnTo>
                  <a:lnTo>
                    <a:pt x="145" y="3"/>
                  </a:lnTo>
                  <a:lnTo>
                    <a:pt x="137" y="0"/>
                  </a:lnTo>
                  <a:lnTo>
                    <a:pt x="127" y="2"/>
                  </a:lnTo>
                  <a:lnTo>
                    <a:pt x="118" y="4"/>
                  </a:lnTo>
                  <a:lnTo>
                    <a:pt x="109" y="7"/>
                  </a:lnTo>
                  <a:lnTo>
                    <a:pt x="100" y="11"/>
                  </a:lnTo>
                  <a:lnTo>
                    <a:pt x="103" y="11"/>
                  </a:lnTo>
                  <a:lnTo>
                    <a:pt x="107" y="11"/>
                  </a:lnTo>
                  <a:lnTo>
                    <a:pt x="117" y="11"/>
                  </a:lnTo>
                  <a:lnTo>
                    <a:pt x="126" y="12"/>
                  </a:lnTo>
                  <a:lnTo>
                    <a:pt x="135" y="14"/>
                  </a:lnTo>
                  <a:lnTo>
                    <a:pt x="144" y="17"/>
                  </a:lnTo>
                  <a:lnTo>
                    <a:pt x="152" y="22"/>
                  </a:lnTo>
                  <a:lnTo>
                    <a:pt x="160" y="26"/>
                  </a:lnTo>
                  <a:lnTo>
                    <a:pt x="166" y="32"/>
                  </a:lnTo>
                  <a:lnTo>
                    <a:pt x="173" y="38"/>
                  </a:lnTo>
                  <a:lnTo>
                    <a:pt x="180" y="44"/>
                  </a:lnTo>
                  <a:lnTo>
                    <a:pt x="184" y="51"/>
                  </a:lnTo>
                  <a:lnTo>
                    <a:pt x="190" y="59"/>
                  </a:lnTo>
                  <a:lnTo>
                    <a:pt x="193" y="67"/>
                  </a:lnTo>
                  <a:lnTo>
                    <a:pt x="197" y="76"/>
                  </a:lnTo>
                  <a:lnTo>
                    <a:pt x="199" y="85"/>
                  </a:lnTo>
                  <a:lnTo>
                    <a:pt x="200" y="94"/>
                  </a:lnTo>
                  <a:lnTo>
                    <a:pt x="201" y="104"/>
                  </a:lnTo>
                  <a:lnTo>
                    <a:pt x="200" y="113"/>
                  </a:lnTo>
                  <a:lnTo>
                    <a:pt x="199" y="122"/>
                  </a:lnTo>
                  <a:lnTo>
                    <a:pt x="197" y="131"/>
                  </a:lnTo>
                  <a:lnTo>
                    <a:pt x="193" y="140"/>
                  </a:lnTo>
                  <a:lnTo>
                    <a:pt x="190" y="148"/>
                  </a:lnTo>
                  <a:lnTo>
                    <a:pt x="184" y="156"/>
                  </a:lnTo>
                  <a:lnTo>
                    <a:pt x="180" y="164"/>
                  </a:lnTo>
                  <a:lnTo>
                    <a:pt x="173" y="169"/>
                  </a:lnTo>
                  <a:lnTo>
                    <a:pt x="166" y="176"/>
                  </a:lnTo>
                  <a:lnTo>
                    <a:pt x="160" y="182"/>
                  </a:lnTo>
                  <a:lnTo>
                    <a:pt x="152" y="186"/>
                  </a:lnTo>
                  <a:lnTo>
                    <a:pt x="144" y="190"/>
                  </a:lnTo>
                  <a:lnTo>
                    <a:pt x="135" y="193"/>
                  </a:lnTo>
                  <a:lnTo>
                    <a:pt x="126" y="195"/>
                  </a:lnTo>
                  <a:lnTo>
                    <a:pt x="117" y="196"/>
                  </a:lnTo>
                  <a:lnTo>
                    <a:pt x="107" y="197"/>
                  </a:lnTo>
                  <a:lnTo>
                    <a:pt x="98" y="196"/>
                  </a:lnTo>
                  <a:lnTo>
                    <a:pt x="89" y="195"/>
                  </a:lnTo>
                  <a:lnTo>
                    <a:pt x="80" y="193"/>
                  </a:lnTo>
                  <a:lnTo>
                    <a:pt x="71" y="190"/>
                  </a:lnTo>
                  <a:lnTo>
                    <a:pt x="63" y="186"/>
                  </a:lnTo>
                  <a:lnTo>
                    <a:pt x="55" y="182"/>
                  </a:lnTo>
                  <a:lnTo>
                    <a:pt x="48" y="176"/>
                  </a:lnTo>
                  <a:lnTo>
                    <a:pt x="41" y="169"/>
                  </a:lnTo>
                  <a:lnTo>
                    <a:pt x="35" y="164"/>
                  </a:lnTo>
                  <a:lnTo>
                    <a:pt x="30" y="156"/>
                  </a:lnTo>
                  <a:lnTo>
                    <a:pt x="25" y="148"/>
                  </a:lnTo>
                  <a:lnTo>
                    <a:pt x="21" y="140"/>
                  </a:lnTo>
                  <a:lnTo>
                    <a:pt x="18" y="131"/>
                  </a:lnTo>
                  <a:lnTo>
                    <a:pt x="16" y="122"/>
                  </a:lnTo>
                  <a:lnTo>
                    <a:pt x="14" y="113"/>
                  </a:lnTo>
                  <a:lnTo>
                    <a:pt x="13" y="104"/>
                  </a:lnTo>
                  <a:lnTo>
                    <a:pt x="14" y="90"/>
                  </a:lnTo>
                  <a:lnTo>
                    <a:pt x="18" y="78"/>
                  </a:lnTo>
                  <a:lnTo>
                    <a:pt x="8" y="94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7" y="141"/>
                  </a:lnTo>
                  <a:lnTo>
                    <a:pt x="10" y="150"/>
                  </a:lnTo>
                  <a:lnTo>
                    <a:pt x="14" y="159"/>
                  </a:lnTo>
                  <a:lnTo>
                    <a:pt x="20" y="167"/>
                  </a:lnTo>
                  <a:lnTo>
                    <a:pt x="27" y="175"/>
                  </a:lnTo>
                  <a:lnTo>
                    <a:pt x="34" y="182"/>
                  </a:lnTo>
                  <a:lnTo>
                    <a:pt x="41" y="188"/>
                  </a:lnTo>
                  <a:lnTo>
                    <a:pt x="49" y="194"/>
                  </a:lnTo>
                  <a:lnTo>
                    <a:pt x="57" y="200"/>
                  </a:lnTo>
                  <a:lnTo>
                    <a:pt x="67" y="204"/>
                  </a:lnTo>
                  <a:lnTo>
                    <a:pt x="76" y="208"/>
                  </a:lnTo>
                  <a:lnTo>
                    <a:pt x="86" y="210"/>
                  </a:lnTo>
                  <a:lnTo>
                    <a:pt x="97" y="211"/>
                  </a:lnTo>
                  <a:lnTo>
                    <a:pt x="107" y="212"/>
                  </a:lnTo>
                  <a:lnTo>
                    <a:pt x="118" y="211"/>
                  </a:lnTo>
                  <a:lnTo>
                    <a:pt x="129" y="210"/>
                  </a:lnTo>
                  <a:lnTo>
                    <a:pt x="139" y="206"/>
                  </a:lnTo>
                  <a:lnTo>
                    <a:pt x="149" y="203"/>
                  </a:lnTo>
                  <a:lnTo>
                    <a:pt x="158" y="199"/>
                  </a:lnTo>
                  <a:lnTo>
                    <a:pt x="167" y="193"/>
                  </a:lnTo>
                  <a:lnTo>
                    <a:pt x="175" y="187"/>
                  </a:lnTo>
                  <a:lnTo>
                    <a:pt x="183" y="179"/>
                  </a:lnTo>
                  <a:lnTo>
                    <a:pt x="190" y="173"/>
                  </a:lnTo>
                  <a:lnTo>
                    <a:pt x="197" y="164"/>
                  </a:lnTo>
                  <a:lnTo>
                    <a:pt x="202" y="155"/>
                  </a:lnTo>
                  <a:lnTo>
                    <a:pt x="207" y="146"/>
                  </a:lnTo>
                  <a:lnTo>
                    <a:pt x="210" y="135"/>
                  </a:lnTo>
                  <a:lnTo>
                    <a:pt x="212" y="125"/>
                  </a:lnTo>
                  <a:lnTo>
                    <a:pt x="215" y="115"/>
                  </a:lnTo>
                  <a:lnTo>
                    <a:pt x="215" y="104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2" name="Freeform 303"/>
            <p:cNvSpPr>
              <a:spLocks/>
            </p:cNvSpPr>
            <p:nvPr/>
          </p:nvSpPr>
          <p:spPr bwMode="auto">
            <a:xfrm>
              <a:off x="1533594" y="3811922"/>
              <a:ext cx="80966" cy="79382"/>
            </a:xfrm>
            <a:custGeom>
              <a:avLst/>
              <a:gdLst/>
              <a:ahLst/>
              <a:cxnLst>
                <a:cxn ang="0">
                  <a:pos x="201" y="90"/>
                </a:cxn>
                <a:cxn ang="0">
                  <a:pos x="196" y="72"/>
                </a:cxn>
                <a:cxn ang="0">
                  <a:pos x="191" y="55"/>
                </a:cxn>
                <a:cxn ang="0">
                  <a:pos x="181" y="39"/>
                </a:cxn>
                <a:cxn ang="0">
                  <a:pos x="169" y="27"/>
                </a:cxn>
                <a:cxn ang="0">
                  <a:pos x="155" y="16"/>
                </a:cxn>
                <a:cxn ang="0">
                  <a:pos x="139" y="7"/>
                </a:cxn>
                <a:cxn ang="0">
                  <a:pos x="122" y="1"/>
                </a:cxn>
                <a:cxn ang="0">
                  <a:pos x="101" y="4"/>
                </a:cxn>
                <a:cxn ang="0">
                  <a:pos x="77" y="14"/>
                </a:cxn>
                <a:cxn ang="0">
                  <a:pos x="74" y="18"/>
                </a:cxn>
                <a:cxn ang="0">
                  <a:pos x="91" y="14"/>
                </a:cxn>
                <a:cxn ang="0">
                  <a:pos x="109" y="13"/>
                </a:cxn>
                <a:cxn ang="0">
                  <a:pos x="126" y="18"/>
                </a:cxn>
                <a:cxn ang="0">
                  <a:pos x="141" y="23"/>
                </a:cxn>
                <a:cxn ang="0">
                  <a:pos x="155" y="34"/>
                </a:cxn>
                <a:cxn ang="0">
                  <a:pos x="167" y="45"/>
                </a:cxn>
                <a:cxn ang="0">
                  <a:pos x="176" y="58"/>
                </a:cxn>
                <a:cxn ang="0">
                  <a:pos x="183" y="74"/>
                </a:cxn>
                <a:cxn ang="0">
                  <a:pos x="186" y="91"/>
                </a:cxn>
                <a:cxn ang="0">
                  <a:pos x="186" y="109"/>
                </a:cxn>
                <a:cxn ang="0">
                  <a:pos x="183" y="126"/>
                </a:cxn>
                <a:cxn ang="0">
                  <a:pos x="176" y="140"/>
                </a:cxn>
                <a:cxn ang="0">
                  <a:pos x="167" y="154"/>
                </a:cxn>
                <a:cxn ang="0">
                  <a:pos x="155" y="166"/>
                </a:cxn>
                <a:cxn ang="0">
                  <a:pos x="141" y="175"/>
                </a:cxn>
                <a:cxn ang="0">
                  <a:pos x="126" y="182"/>
                </a:cxn>
                <a:cxn ang="0">
                  <a:pos x="109" y="186"/>
                </a:cxn>
                <a:cxn ang="0">
                  <a:pos x="92" y="186"/>
                </a:cxn>
                <a:cxn ang="0">
                  <a:pos x="75" y="182"/>
                </a:cxn>
                <a:cxn ang="0">
                  <a:pos x="59" y="175"/>
                </a:cxn>
                <a:cxn ang="0">
                  <a:pos x="46" y="166"/>
                </a:cxn>
                <a:cxn ang="0">
                  <a:pos x="33" y="154"/>
                </a:cxn>
                <a:cxn ang="0">
                  <a:pos x="24" y="140"/>
                </a:cxn>
                <a:cxn ang="0">
                  <a:pos x="18" y="126"/>
                </a:cxn>
                <a:cxn ang="0">
                  <a:pos x="14" y="109"/>
                </a:cxn>
                <a:cxn ang="0">
                  <a:pos x="15" y="85"/>
                </a:cxn>
                <a:cxn ang="0">
                  <a:pos x="23" y="61"/>
                </a:cxn>
                <a:cxn ang="0">
                  <a:pos x="22" y="59"/>
                </a:cxn>
                <a:cxn ang="0">
                  <a:pos x="6" y="80"/>
                </a:cxn>
                <a:cxn ang="0">
                  <a:pos x="0" y="95"/>
                </a:cxn>
                <a:cxn ang="0">
                  <a:pos x="1" y="110"/>
                </a:cxn>
                <a:cxn ang="0">
                  <a:pos x="4" y="129"/>
                </a:cxn>
                <a:cxn ang="0">
                  <a:pos x="12" y="147"/>
                </a:cxn>
                <a:cxn ang="0">
                  <a:pos x="23" y="164"/>
                </a:cxn>
                <a:cxn ang="0">
                  <a:pos x="37" y="178"/>
                </a:cxn>
                <a:cxn ang="0">
                  <a:pos x="52" y="188"/>
                </a:cxn>
                <a:cxn ang="0">
                  <a:pos x="70" y="196"/>
                </a:cxn>
                <a:cxn ang="0">
                  <a:pos x="90" y="200"/>
                </a:cxn>
                <a:cxn ang="0">
                  <a:pos x="111" y="200"/>
                </a:cxn>
                <a:cxn ang="0">
                  <a:pos x="130" y="196"/>
                </a:cxn>
                <a:cxn ang="0">
                  <a:pos x="148" y="188"/>
                </a:cxn>
                <a:cxn ang="0">
                  <a:pos x="164" y="178"/>
                </a:cxn>
                <a:cxn ang="0">
                  <a:pos x="177" y="164"/>
                </a:cxn>
                <a:cxn ang="0">
                  <a:pos x="189" y="147"/>
                </a:cxn>
                <a:cxn ang="0">
                  <a:pos x="196" y="129"/>
                </a:cxn>
                <a:cxn ang="0">
                  <a:pos x="200" y="110"/>
                </a:cxn>
              </a:cxnLst>
              <a:rect l="0" t="0" r="r" b="b"/>
              <a:pathLst>
                <a:path w="201" h="200">
                  <a:moveTo>
                    <a:pt x="201" y="100"/>
                  </a:moveTo>
                  <a:lnTo>
                    <a:pt x="201" y="90"/>
                  </a:lnTo>
                  <a:lnTo>
                    <a:pt x="199" y="81"/>
                  </a:lnTo>
                  <a:lnTo>
                    <a:pt x="196" y="72"/>
                  </a:lnTo>
                  <a:lnTo>
                    <a:pt x="194" y="63"/>
                  </a:lnTo>
                  <a:lnTo>
                    <a:pt x="191" y="55"/>
                  </a:lnTo>
                  <a:lnTo>
                    <a:pt x="186" y="47"/>
                  </a:lnTo>
                  <a:lnTo>
                    <a:pt x="181" y="39"/>
                  </a:lnTo>
                  <a:lnTo>
                    <a:pt x="175" y="32"/>
                  </a:lnTo>
                  <a:lnTo>
                    <a:pt x="169" y="27"/>
                  </a:lnTo>
                  <a:lnTo>
                    <a:pt x="163" y="20"/>
                  </a:lnTo>
                  <a:lnTo>
                    <a:pt x="155" y="16"/>
                  </a:lnTo>
                  <a:lnTo>
                    <a:pt x="147" y="11"/>
                  </a:lnTo>
                  <a:lnTo>
                    <a:pt x="139" y="7"/>
                  </a:lnTo>
                  <a:lnTo>
                    <a:pt x="131" y="4"/>
                  </a:lnTo>
                  <a:lnTo>
                    <a:pt x="122" y="1"/>
                  </a:lnTo>
                  <a:lnTo>
                    <a:pt x="113" y="0"/>
                  </a:lnTo>
                  <a:lnTo>
                    <a:pt x="101" y="4"/>
                  </a:lnTo>
                  <a:lnTo>
                    <a:pt x="88" y="9"/>
                  </a:lnTo>
                  <a:lnTo>
                    <a:pt x="77" y="14"/>
                  </a:lnTo>
                  <a:lnTo>
                    <a:pt x="66" y="21"/>
                  </a:lnTo>
                  <a:lnTo>
                    <a:pt x="74" y="18"/>
                  </a:lnTo>
                  <a:lnTo>
                    <a:pt x="83" y="16"/>
                  </a:lnTo>
                  <a:lnTo>
                    <a:pt x="91" y="14"/>
                  </a:lnTo>
                  <a:lnTo>
                    <a:pt x="100" y="13"/>
                  </a:lnTo>
                  <a:lnTo>
                    <a:pt x="109" y="13"/>
                  </a:lnTo>
                  <a:lnTo>
                    <a:pt x="118" y="16"/>
                  </a:lnTo>
                  <a:lnTo>
                    <a:pt x="126" y="18"/>
                  </a:lnTo>
                  <a:lnTo>
                    <a:pt x="133" y="20"/>
                  </a:lnTo>
                  <a:lnTo>
                    <a:pt x="141" y="23"/>
                  </a:lnTo>
                  <a:lnTo>
                    <a:pt x="148" y="28"/>
                  </a:lnTo>
                  <a:lnTo>
                    <a:pt x="155" y="34"/>
                  </a:lnTo>
                  <a:lnTo>
                    <a:pt x="162" y="39"/>
                  </a:lnTo>
                  <a:lnTo>
                    <a:pt x="167" y="45"/>
                  </a:lnTo>
                  <a:lnTo>
                    <a:pt x="172" y="52"/>
                  </a:lnTo>
                  <a:lnTo>
                    <a:pt x="176" y="58"/>
                  </a:lnTo>
                  <a:lnTo>
                    <a:pt x="180" y="66"/>
                  </a:lnTo>
                  <a:lnTo>
                    <a:pt x="183" y="74"/>
                  </a:lnTo>
                  <a:lnTo>
                    <a:pt x="185" y="82"/>
                  </a:lnTo>
                  <a:lnTo>
                    <a:pt x="186" y="91"/>
                  </a:lnTo>
                  <a:lnTo>
                    <a:pt x="186" y="100"/>
                  </a:lnTo>
                  <a:lnTo>
                    <a:pt x="186" y="109"/>
                  </a:lnTo>
                  <a:lnTo>
                    <a:pt x="185" y="117"/>
                  </a:lnTo>
                  <a:lnTo>
                    <a:pt x="183" y="126"/>
                  </a:lnTo>
                  <a:lnTo>
                    <a:pt x="180" y="134"/>
                  </a:lnTo>
                  <a:lnTo>
                    <a:pt x="176" y="140"/>
                  </a:lnTo>
                  <a:lnTo>
                    <a:pt x="172" y="148"/>
                  </a:lnTo>
                  <a:lnTo>
                    <a:pt x="167" y="154"/>
                  </a:lnTo>
                  <a:lnTo>
                    <a:pt x="162" y="161"/>
                  </a:lnTo>
                  <a:lnTo>
                    <a:pt x="155" y="166"/>
                  </a:lnTo>
                  <a:lnTo>
                    <a:pt x="148" y="171"/>
                  </a:lnTo>
                  <a:lnTo>
                    <a:pt x="141" y="175"/>
                  </a:lnTo>
                  <a:lnTo>
                    <a:pt x="133" y="179"/>
                  </a:lnTo>
                  <a:lnTo>
                    <a:pt x="126" y="182"/>
                  </a:lnTo>
                  <a:lnTo>
                    <a:pt x="118" y="184"/>
                  </a:lnTo>
                  <a:lnTo>
                    <a:pt x="109" y="186"/>
                  </a:lnTo>
                  <a:lnTo>
                    <a:pt x="100" y="186"/>
                  </a:lnTo>
                  <a:lnTo>
                    <a:pt x="92" y="186"/>
                  </a:lnTo>
                  <a:lnTo>
                    <a:pt x="83" y="184"/>
                  </a:lnTo>
                  <a:lnTo>
                    <a:pt x="75" y="182"/>
                  </a:lnTo>
                  <a:lnTo>
                    <a:pt x="67" y="179"/>
                  </a:lnTo>
                  <a:lnTo>
                    <a:pt x="59" y="175"/>
                  </a:lnTo>
                  <a:lnTo>
                    <a:pt x="52" y="171"/>
                  </a:lnTo>
                  <a:lnTo>
                    <a:pt x="46" y="166"/>
                  </a:lnTo>
                  <a:lnTo>
                    <a:pt x="39" y="161"/>
                  </a:lnTo>
                  <a:lnTo>
                    <a:pt x="33" y="154"/>
                  </a:lnTo>
                  <a:lnTo>
                    <a:pt x="29" y="148"/>
                  </a:lnTo>
                  <a:lnTo>
                    <a:pt x="24" y="140"/>
                  </a:lnTo>
                  <a:lnTo>
                    <a:pt x="21" y="134"/>
                  </a:lnTo>
                  <a:lnTo>
                    <a:pt x="18" y="126"/>
                  </a:lnTo>
                  <a:lnTo>
                    <a:pt x="15" y="117"/>
                  </a:lnTo>
                  <a:lnTo>
                    <a:pt x="14" y="109"/>
                  </a:lnTo>
                  <a:lnTo>
                    <a:pt x="14" y="100"/>
                  </a:lnTo>
                  <a:lnTo>
                    <a:pt x="15" y="85"/>
                  </a:lnTo>
                  <a:lnTo>
                    <a:pt x="19" y="73"/>
                  </a:lnTo>
                  <a:lnTo>
                    <a:pt x="23" y="61"/>
                  </a:lnTo>
                  <a:lnTo>
                    <a:pt x="30" y="49"/>
                  </a:lnTo>
                  <a:lnTo>
                    <a:pt x="22" y="59"/>
                  </a:lnTo>
                  <a:lnTo>
                    <a:pt x="14" y="70"/>
                  </a:lnTo>
                  <a:lnTo>
                    <a:pt x="6" y="80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1" y="110"/>
                  </a:lnTo>
                  <a:lnTo>
                    <a:pt x="2" y="120"/>
                  </a:lnTo>
                  <a:lnTo>
                    <a:pt x="4" y="129"/>
                  </a:lnTo>
                  <a:lnTo>
                    <a:pt x="7" y="139"/>
                  </a:lnTo>
                  <a:lnTo>
                    <a:pt x="12" y="147"/>
                  </a:lnTo>
                  <a:lnTo>
                    <a:pt x="16" y="156"/>
                  </a:lnTo>
                  <a:lnTo>
                    <a:pt x="23" y="164"/>
                  </a:lnTo>
                  <a:lnTo>
                    <a:pt x="29" y="171"/>
                  </a:lnTo>
                  <a:lnTo>
                    <a:pt x="37" y="178"/>
                  </a:lnTo>
                  <a:lnTo>
                    <a:pt x="45" y="183"/>
                  </a:lnTo>
                  <a:lnTo>
                    <a:pt x="52" y="188"/>
                  </a:lnTo>
                  <a:lnTo>
                    <a:pt x="61" y="192"/>
                  </a:lnTo>
                  <a:lnTo>
                    <a:pt x="70" y="196"/>
                  </a:lnTo>
                  <a:lnTo>
                    <a:pt x="79" y="198"/>
                  </a:lnTo>
                  <a:lnTo>
                    <a:pt x="90" y="200"/>
                  </a:lnTo>
                  <a:lnTo>
                    <a:pt x="100" y="200"/>
                  </a:lnTo>
                  <a:lnTo>
                    <a:pt x="111" y="200"/>
                  </a:lnTo>
                  <a:lnTo>
                    <a:pt x="121" y="198"/>
                  </a:lnTo>
                  <a:lnTo>
                    <a:pt x="130" y="196"/>
                  </a:lnTo>
                  <a:lnTo>
                    <a:pt x="139" y="192"/>
                  </a:lnTo>
                  <a:lnTo>
                    <a:pt x="148" y="188"/>
                  </a:lnTo>
                  <a:lnTo>
                    <a:pt x="156" y="183"/>
                  </a:lnTo>
                  <a:lnTo>
                    <a:pt x="164" y="178"/>
                  </a:lnTo>
                  <a:lnTo>
                    <a:pt x="172" y="171"/>
                  </a:lnTo>
                  <a:lnTo>
                    <a:pt x="177" y="164"/>
                  </a:lnTo>
                  <a:lnTo>
                    <a:pt x="184" y="156"/>
                  </a:lnTo>
                  <a:lnTo>
                    <a:pt x="189" y="147"/>
                  </a:lnTo>
                  <a:lnTo>
                    <a:pt x="193" y="139"/>
                  </a:lnTo>
                  <a:lnTo>
                    <a:pt x="196" y="129"/>
                  </a:lnTo>
                  <a:lnTo>
                    <a:pt x="199" y="120"/>
                  </a:lnTo>
                  <a:lnTo>
                    <a:pt x="200" y="110"/>
                  </a:lnTo>
                  <a:lnTo>
                    <a:pt x="201" y="100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3" name="Freeform 304"/>
            <p:cNvSpPr>
              <a:spLocks noEditPoints="1"/>
            </p:cNvSpPr>
            <p:nvPr/>
          </p:nvSpPr>
          <p:spPr bwMode="auto">
            <a:xfrm>
              <a:off x="1536769" y="3815097"/>
              <a:ext cx="74616" cy="73032"/>
            </a:xfrm>
            <a:custGeom>
              <a:avLst/>
              <a:gdLst/>
              <a:ahLst/>
              <a:cxnLst>
                <a:cxn ang="0">
                  <a:pos x="187" y="83"/>
                </a:cxn>
                <a:cxn ang="0">
                  <a:pos x="184" y="65"/>
                </a:cxn>
                <a:cxn ang="0">
                  <a:pos x="177" y="48"/>
                </a:cxn>
                <a:cxn ang="0">
                  <a:pos x="167" y="33"/>
                </a:cxn>
                <a:cxn ang="0">
                  <a:pos x="153" y="21"/>
                </a:cxn>
                <a:cxn ang="0">
                  <a:pos x="139" y="11"/>
                </a:cxn>
                <a:cxn ang="0">
                  <a:pos x="122" y="3"/>
                </a:cxn>
                <a:cxn ang="0">
                  <a:pos x="104" y="0"/>
                </a:cxn>
                <a:cxn ang="0">
                  <a:pos x="90" y="0"/>
                </a:cxn>
                <a:cxn ang="0">
                  <a:pos x="75" y="5"/>
                </a:cxn>
                <a:cxn ang="0">
                  <a:pos x="52" y="19"/>
                </a:cxn>
                <a:cxn ang="0">
                  <a:pos x="31" y="36"/>
                </a:cxn>
                <a:cxn ang="0">
                  <a:pos x="13" y="56"/>
                </a:cxn>
                <a:cxn ang="0">
                  <a:pos x="1" y="79"/>
                </a:cxn>
                <a:cxn ang="0">
                  <a:pos x="1" y="102"/>
                </a:cxn>
                <a:cxn ang="0">
                  <a:pos x="5" y="120"/>
                </a:cxn>
                <a:cxn ang="0">
                  <a:pos x="12" y="137"/>
                </a:cxn>
                <a:cxn ang="0">
                  <a:pos x="22" y="153"/>
                </a:cxn>
                <a:cxn ang="0">
                  <a:pos x="35" y="165"/>
                </a:cxn>
                <a:cxn ang="0">
                  <a:pos x="50" y="175"/>
                </a:cxn>
                <a:cxn ang="0">
                  <a:pos x="67" y="182"/>
                </a:cxn>
                <a:cxn ang="0">
                  <a:pos x="85" y="185"/>
                </a:cxn>
                <a:cxn ang="0">
                  <a:pos x="104" y="185"/>
                </a:cxn>
                <a:cxn ang="0">
                  <a:pos x="122" y="182"/>
                </a:cxn>
                <a:cxn ang="0">
                  <a:pos x="139" y="175"/>
                </a:cxn>
                <a:cxn ang="0">
                  <a:pos x="153" y="165"/>
                </a:cxn>
                <a:cxn ang="0">
                  <a:pos x="167" y="153"/>
                </a:cxn>
                <a:cxn ang="0">
                  <a:pos x="177" y="137"/>
                </a:cxn>
                <a:cxn ang="0">
                  <a:pos x="184" y="120"/>
                </a:cxn>
                <a:cxn ang="0">
                  <a:pos x="187" y="102"/>
                </a:cxn>
                <a:cxn ang="0">
                  <a:pos x="174" y="93"/>
                </a:cxn>
                <a:cxn ang="0">
                  <a:pos x="171" y="109"/>
                </a:cxn>
                <a:cxn ang="0">
                  <a:pos x="167" y="123"/>
                </a:cxn>
                <a:cxn ang="0">
                  <a:pos x="160" y="137"/>
                </a:cxn>
                <a:cxn ang="0">
                  <a:pos x="150" y="148"/>
                </a:cxn>
                <a:cxn ang="0">
                  <a:pos x="139" y="158"/>
                </a:cxn>
                <a:cxn ang="0">
                  <a:pos x="125" y="165"/>
                </a:cxn>
                <a:cxn ang="0">
                  <a:pos x="111" y="171"/>
                </a:cxn>
                <a:cxn ang="0">
                  <a:pos x="94" y="172"/>
                </a:cxn>
                <a:cxn ang="0">
                  <a:pos x="78" y="171"/>
                </a:cxn>
                <a:cxn ang="0">
                  <a:pos x="63" y="165"/>
                </a:cxn>
                <a:cxn ang="0">
                  <a:pos x="50" y="158"/>
                </a:cxn>
                <a:cxn ang="0">
                  <a:pos x="39" y="148"/>
                </a:cxn>
                <a:cxn ang="0">
                  <a:pos x="28" y="137"/>
                </a:cxn>
                <a:cxn ang="0">
                  <a:pos x="22" y="123"/>
                </a:cxn>
                <a:cxn ang="0">
                  <a:pos x="17" y="109"/>
                </a:cxn>
                <a:cxn ang="0">
                  <a:pos x="15" y="93"/>
                </a:cxn>
                <a:cxn ang="0">
                  <a:pos x="17" y="77"/>
                </a:cxn>
                <a:cxn ang="0">
                  <a:pos x="22" y="61"/>
                </a:cxn>
                <a:cxn ang="0">
                  <a:pos x="28" y="48"/>
                </a:cxn>
                <a:cxn ang="0">
                  <a:pos x="39" y="37"/>
                </a:cxn>
                <a:cxn ang="0">
                  <a:pos x="50" y="27"/>
                </a:cxn>
                <a:cxn ang="0">
                  <a:pos x="63" y="20"/>
                </a:cxn>
                <a:cxn ang="0">
                  <a:pos x="78" y="15"/>
                </a:cxn>
                <a:cxn ang="0">
                  <a:pos x="94" y="13"/>
                </a:cxn>
                <a:cxn ang="0">
                  <a:pos x="111" y="15"/>
                </a:cxn>
                <a:cxn ang="0">
                  <a:pos x="125" y="20"/>
                </a:cxn>
                <a:cxn ang="0">
                  <a:pos x="139" y="27"/>
                </a:cxn>
                <a:cxn ang="0">
                  <a:pos x="150" y="37"/>
                </a:cxn>
                <a:cxn ang="0">
                  <a:pos x="160" y="48"/>
                </a:cxn>
                <a:cxn ang="0">
                  <a:pos x="167" y="61"/>
                </a:cxn>
                <a:cxn ang="0">
                  <a:pos x="171" y="77"/>
                </a:cxn>
                <a:cxn ang="0">
                  <a:pos x="174" y="93"/>
                </a:cxn>
              </a:cxnLst>
              <a:rect l="0" t="0" r="r" b="b"/>
              <a:pathLst>
                <a:path w="188" h="186">
                  <a:moveTo>
                    <a:pt x="188" y="93"/>
                  </a:moveTo>
                  <a:lnTo>
                    <a:pt x="187" y="83"/>
                  </a:lnTo>
                  <a:lnTo>
                    <a:pt x="186" y="74"/>
                  </a:lnTo>
                  <a:lnTo>
                    <a:pt x="184" y="65"/>
                  </a:lnTo>
                  <a:lnTo>
                    <a:pt x="180" y="56"/>
                  </a:lnTo>
                  <a:lnTo>
                    <a:pt x="177" y="48"/>
                  </a:lnTo>
                  <a:lnTo>
                    <a:pt x="171" y="40"/>
                  </a:lnTo>
                  <a:lnTo>
                    <a:pt x="167" y="33"/>
                  </a:lnTo>
                  <a:lnTo>
                    <a:pt x="160" y="27"/>
                  </a:lnTo>
                  <a:lnTo>
                    <a:pt x="153" y="21"/>
                  </a:lnTo>
                  <a:lnTo>
                    <a:pt x="147" y="15"/>
                  </a:lnTo>
                  <a:lnTo>
                    <a:pt x="139" y="11"/>
                  </a:lnTo>
                  <a:lnTo>
                    <a:pt x="131" y="6"/>
                  </a:lnTo>
                  <a:lnTo>
                    <a:pt x="122" y="3"/>
                  </a:lnTo>
                  <a:lnTo>
                    <a:pt x="113" y="1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75" y="5"/>
                  </a:lnTo>
                  <a:lnTo>
                    <a:pt x="63" y="12"/>
                  </a:lnTo>
                  <a:lnTo>
                    <a:pt x="52" y="19"/>
                  </a:lnTo>
                  <a:lnTo>
                    <a:pt x="41" y="27"/>
                  </a:lnTo>
                  <a:lnTo>
                    <a:pt x="31" y="36"/>
                  </a:lnTo>
                  <a:lnTo>
                    <a:pt x="22" y="46"/>
                  </a:lnTo>
                  <a:lnTo>
                    <a:pt x="13" y="56"/>
                  </a:lnTo>
                  <a:lnTo>
                    <a:pt x="5" y="67"/>
                  </a:lnTo>
                  <a:lnTo>
                    <a:pt x="1" y="79"/>
                  </a:lnTo>
                  <a:lnTo>
                    <a:pt x="0" y="93"/>
                  </a:lnTo>
                  <a:lnTo>
                    <a:pt x="1" y="102"/>
                  </a:lnTo>
                  <a:lnTo>
                    <a:pt x="3" y="111"/>
                  </a:lnTo>
                  <a:lnTo>
                    <a:pt x="5" y="120"/>
                  </a:lnTo>
                  <a:lnTo>
                    <a:pt x="8" y="129"/>
                  </a:lnTo>
                  <a:lnTo>
                    <a:pt x="12" y="137"/>
                  </a:lnTo>
                  <a:lnTo>
                    <a:pt x="17" y="145"/>
                  </a:lnTo>
                  <a:lnTo>
                    <a:pt x="22" y="153"/>
                  </a:lnTo>
                  <a:lnTo>
                    <a:pt x="28" y="158"/>
                  </a:lnTo>
                  <a:lnTo>
                    <a:pt x="35" y="165"/>
                  </a:lnTo>
                  <a:lnTo>
                    <a:pt x="42" y="171"/>
                  </a:lnTo>
                  <a:lnTo>
                    <a:pt x="50" y="175"/>
                  </a:lnTo>
                  <a:lnTo>
                    <a:pt x="58" y="179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85" y="185"/>
                  </a:lnTo>
                  <a:lnTo>
                    <a:pt x="94" y="186"/>
                  </a:lnTo>
                  <a:lnTo>
                    <a:pt x="104" y="185"/>
                  </a:lnTo>
                  <a:lnTo>
                    <a:pt x="113" y="184"/>
                  </a:lnTo>
                  <a:lnTo>
                    <a:pt x="122" y="182"/>
                  </a:lnTo>
                  <a:lnTo>
                    <a:pt x="131" y="179"/>
                  </a:lnTo>
                  <a:lnTo>
                    <a:pt x="139" y="175"/>
                  </a:lnTo>
                  <a:lnTo>
                    <a:pt x="147" y="171"/>
                  </a:lnTo>
                  <a:lnTo>
                    <a:pt x="153" y="165"/>
                  </a:lnTo>
                  <a:lnTo>
                    <a:pt x="160" y="158"/>
                  </a:lnTo>
                  <a:lnTo>
                    <a:pt x="167" y="153"/>
                  </a:lnTo>
                  <a:lnTo>
                    <a:pt x="171" y="145"/>
                  </a:lnTo>
                  <a:lnTo>
                    <a:pt x="177" y="137"/>
                  </a:lnTo>
                  <a:lnTo>
                    <a:pt x="180" y="129"/>
                  </a:lnTo>
                  <a:lnTo>
                    <a:pt x="184" y="120"/>
                  </a:lnTo>
                  <a:lnTo>
                    <a:pt x="186" y="111"/>
                  </a:lnTo>
                  <a:lnTo>
                    <a:pt x="187" y="102"/>
                  </a:lnTo>
                  <a:lnTo>
                    <a:pt x="188" y="93"/>
                  </a:lnTo>
                  <a:close/>
                  <a:moveTo>
                    <a:pt x="174" y="93"/>
                  </a:moveTo>
                  <a:lnTo>
                    <a:pt x="172" y="101"/>
                  </a:lnTo>
                  <a:lnTo>
                    <a:pt x="171" y="109"/>
                  </a:lnTo>
                  <a:lnTo>
                    <a:pt x="170" y="117"/>
                  </a:lnTo>
                  <a:lnTo>
                    <a:pt x="167" y="123"/>
                  </a:lnTo>
                  <a:lnTo>
                    <a:pt x="163" y="130"/>
                  </a:lnTo>
                  <a:lnTo>
                    <a:pt x="160" y="137"/>
                  </a:lnTo>
                  <a:lnTo>
                    <a:pt x="156" y="142"/>
                  </a:lnTo>
                  <a:lnTo>
                    <a:pt x="150" y="148"/>
                  </a:lnTo>
                  <a:lnTo>
                    <a:pt x="144" y="154"/>
                  </a:lnTo>
                  <a:lnTo>
                    <a:pt x="139" y="158"/>
                  </a:lnTo>
                  <a:lnTo>
                    <a:pt x="132" y="163"/>
                  </a:lnTo>
                  <a:lnTo>
                    <a:pt x="125" y="165"/>
                  </a:lnTo>
                  <a:lnTo>
                    <a:pt x="117" y="168"/>
                  </a:lnTo>
                  <a:lnTo>
                    <a:pt x="111" y="171"/>
                  </a:lnTo>
                  <a:lnTo>
                    <a:pt x="103" y="172"/>
                  </a:lnTo>
                  <a:lnTo>
                    <a:pt x="94" y="172"/>
                  </a:lnTo>
                  <a:lnTo>
                    <a:pt x="86" y="172"/>
                  </a:lnTo>
                  <a:lnTo>
                    <a:pt x="78" y="171"/>
                  </a:lnTo>
                  <a:lnTo>
                    <a:pt x="71" y="168"/>
                  </a:lnTo>
                  <a:lnTo>
                    <a:pt x="63" y="165"/>
                  </a:lnTo>
                  <a:lnTo>
                    <a:pt x="57" y="163"/>
                  </a:lnTo>
                  <a:lnTo>
                    <a:pt x="50" y="158"/>
                  </a:lnTo>
                  <a:lnTo>
                    <a:pt x="44" y="154"/>
                  </a:lnTo>
                  <a:lnTo>
                    <a:pt x="39" y="148"/>
                  </a:lnTo>
                  <a:lnTo>
                    <a:pt x="33" y="142"/>
                  </a:lnTo>
                  <a:lnTo>
                    <a:pt x="28" y="137"/>
                  </a:lnTo>
                  <a:lnTo>
                    <a:pt x="25" y="130"/>
                  </a:lnTo>
                  <a:lnTo>
                    <a:pt x="22" y="123"/>
                  </a:lnTo>
                  <a:lnTo>
                    <a:pt x="18" y="117"/>
                  </a:lnTo>
                  <a:lnTo>
                    <a:pt x="17" y="109"/>
                  </a:lnTo>
                  <a:lnTo>
                    <a:pt x="16" y="101"/>
                  </a:lnTo>
                  <a:lnTo>
                    <a:pt x="15" y="93"/>
                  </a:lnTo>
                  <a:lnTo>
                    <a:pt x="16" y="85"/>
                  </a:lnTo>
                  <a:lnTo>
                    <a:pt x="17" y="77"/>
                  </a:lnTo>
                  <a:lnTo>
                    <a:pt x="18" y="69"/>
                  </a:lnTo>
                  <a:lnTo>
                    <a:pt x="22" y="61"/>
                  </a:lnTo>
                  <a:lnTo>
                    <a:pt x="25" y="55"/>
                  </a:lnTo>
                  <a:lnTo>
                    <a:pt x="28" y="48"/>
                  </a:lnTo>
                  <a:lnTo>
                    <a:pt x="33" y="42"/>
                  </a:lnTo>
                  <a:lnTo>
                    <a:pt x="39" y="37"/>
                  </a:lnTo>
                  <a:lnTo>
                    <a:pt x="44" y="32"/>
                  </a:lnTo>
                  <a:lnTo>
                    <a:pt x="50" y="27"/>
                  </a:lnTo>
                  <a:lnTo>
                    <a:pt x="57" y="23"/>
                  </a:lnTo>
                  <a:lnTo>
                    <a:pt x="63" y="20"/>
                  </a:lnTo>
                  <a:lnTo>
                    <a:pt x="71" y="18"/>
                  </a:lnTo>
                  <a:lnTo>
                    <a:pt x="78" y="15"/>
                  </a:lnTo>
                  <a:lnTo>
                    <a:pt x="86" y="14"/>
                  </a:lnTo>
                  <a:lnTo>
                    <a:pt x="94" y="13"/>
                  </a:lnTo>
                  <a:lnTo>
                    <a:pt x="103" y="14"/>
                  </a:lnTo>
                  <a:lnTo>
                    <a:pt x="111" y="15"/>
                  </a:lnTo>
                  <a:lnTo>
                    <a:pt x="117" y="18"/>
                  </a:lnTo>
                  <a:lnTo>
                    <a:pt x="125" y="20"/>
                  </a:lnTo>
                  <a:lnTo>
                    <a:pt x="132" y="23"/>
                  </a:lnTo>
                  <a:lnTo>
                    <a:pt x="139" y="27"/>
                  </a:lnTo>
                  <a:lnTo>
                    <a:pt x="144" y="32"/>
                  </a:lnTo>
                  <a:lnTo>
                    <a:pt x="150" y="37"/>
                  </a:lnTo>
                  <a:lnTo>
                    <a:pt x="156" y="42"/>
                  </a:lnTo>
                  <a:lnTo>
                    <a:pt x="160" y="48"/>
                  </a:lnTo>
                  <a:lnTo>
                    <a:pt x="163" y="55"/>
                  </a:lnTo>
                  <a:lnTo>
                    <a:pt x="167" y="61"/>
                  </a:lnTo>
                  <a:lnTo>
                    <a:pt x="170" y="69"/>
                  </a:lnTo>
                  <a:lnTo>
                    <a:pt x="171" y="77"/>
                  </a:lnTo>
                  <a:lnTo>
                    <a:pt x="172" y="85"/>
                  </a:lnTo>
                  <a:lnTo>
                    <a:pt x="174" y="93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4" name="Freeform 305"/>
            <p:cNvSpPr>
              <a:spLocks noEditPoints="1"/>
            </p:cNvSpPr>
            <p:nvPr/>
          </p:nvSpPr>
          <p:spPr bwMode="auto">
            <a:xfrm>
              <a:off x="1539944" y="3816685"/>
              <a:ext cx="68266" cy="68269"/>
            </a:xfrm>
            <a:custGeom>
              <a:avLst/>
              <a:gdLst/>
              <a:ahLst/>
              <a:cxnLst>
                <a:cxn ang="0">
                  <a:pos x="172" y="78"/>
                </a:cxn>
                <a:cxn ang="0">
                  <a:pos x="169" y="61"/>
                </a:cxn>
                <a:cxn ang="0">
                  <a:pos x="162" y="45"/>
                </a:cxn>
                <a:cxn ang="0">
                  <a:pos x="153" y="32"/>
                </a:cxn>
                <a:cxn ang="0">
                  <a:pos x="141" y="21"/>
                </a:cxn>
                <a:cxn ang="0">
                  <a:pos x="127" y="10"/>
                </a:cxn>
                <a:cxn ang="0">
                  <a:pos x="112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2" y="14"/>
                </a:cxn>
                <a:cxn ang="0">
                  <a:pos x="25" y="28"/>
                </a:cxn>
                <a:cxn ang="0">
                  <a:pos x="9" y="48"/>
                </a:cxn>
                <a:cxn ang="0">
                  <a:pos x="1" y="72"/>
                </a:cxn>
                <a:cxn ang="0">
                  <a:pos x="0" y="96"/>
                </a:cxn>
                <a:cxn ang="0">
                  <a:pos x="4" y="113"/>
                </a:cxn>
                <a:cxn ang="0">
                  <a:pos x="10" y="127"/>
                </a:cxn>
                <a:cxn ang="0">
                  <a:pos x="19" y="141"/>
                </a:cxn>
                <a:cxn ang="0">
                  <a:pos x="32" y="153"/>
                </a:cxn>
                <a:cxn ang="0">
                  <a:pos x="45" y="162"/>
                </a:cxn>
                <a:cxn ang="0">
                  <a:pos x="61" y="169"/>
                </a:cxn>
                <a:cxn ang="0">
                  <a:pos x="78" y="173"/>
                </a:cxn>
                <a:cxn ang="0">
                  <a:pos x="95" y="173"/>
                </a:cxn>
                <a:cxn ang="0">
                  <a:pos x="112" y="169"/>
                </a:cxn>
                <a:cxn ang="0">
                  <a:pos x="127" y="162"/>
                </a:cxn>
                <a:cxn ang="0">
                  <a:pos x="141" y="153"/>
                </a:cxn>
                <a:cxn ang="0">
                  <a:pos x="153" y="141"/>
                </a:cxn>
                <a:cxn ang="0">
                  <a:pos x="162" y="127"/>
                </a:cxn>
                <a:cxn ang="0">
                  <a:pos x="169" y="113"/>
                </a:cxn>
                <a:cxn ang="0">
                  <a:pos x="172" y="96"/>
                </a:cxn>
                <a:cxn ang="0">
                  <a:pos x="158" y="87"/>
                </a:cxn>
                <a:cxn ang="0">
                  <a:pos x="157" y="102"/>
                </a:cxn>
                <a:cxn ang="0">
                  <a:pos x="152" y="115"/>
                </a:cxn>
                <a:cxn ang="0">
                  <a:pos x="145" y="126"/>
                </a:cxn>
                <a:cxn ang="0">
                  <a:pos x="137" y="138"/>
                </a:cxn>
                <a:cxn ang="0">
                  <a:pos x="126" y="147"/>
                </a:cxn>
                <a:cxn ang="0">
                  <a:pos x="114" y="153"/>
                </a:cxn>
                <a:cxn ang="0">
                  <a:pos x="100" y="157"/>
                </a:cxn>
                <a:cxn ang="0">
                  <a:pos x="86" y="159"/>
                </a:cxn>
                <a:cxn ang="0">
                  <a:pos x="72" y="157"/>
                </a:cxn>
                <a:cxn ang="0">
                  <a:pos x="59" y="153"/>
                </a:cxn>
                <a:cxn ang="0">
                  <a:pos x="46" y="147"/>
                </a:cxn>
                <a:cxn ang="0">
                  <a:pos x="35" y="138"/>
                </a:cxn>
                <a:cxn ang="0">
                  <a:pos x="27" y="126"/>
                </a:cxn>
                <a:cxn ang="0">
                  <a:pos x="20" y="115"/>
                </a:cxn>
                <a:cxn ang="0">
                  <a:pos x="16" y="102"/>
                </a:cxn>
                <a:cxn ang="0">
                  <a:pos x="15" y="87"/>
                </a:cxn>
                <a:cxn ang="0">
                  <a:pos x="16" y="72"/>
                </a:cxn>
                <a:cxn ang="0">
                  <a:pos x="20" y="59"/>
                </a:cxn>
                <a:cxn ang="0">
                  <a:pos x="27" y="46"/>
                </a:cxn>
                <a:cxn ang="0">
                  <a:pos x="35" y="36"/>
                </a:cxn>
                <a:cxn ang="0">
                  <a:pos x="46" y="27"/>
                </a:cxn>
                <a:cxn ang="0">
                  <a:pos x="59" y="21"/>
                </a:cxn>
                <a:cxn ang="0">
                  <a:pos x="72" y="16"/>
                </a:cxn>
                <a:cxn ang="0">
                  <a:pos x="86" y="15"/>
                </a:cxn>
                <a:cxn ang="0">
                  <a:pos x="100" y="16"/>
                </a:cxn>
                <a:cxn ang="0">
                  <a:pos x="114" y="21"/>
                </a:cxn>
                <a:cxn ang="0">
                  <a:pos x="126" y="27"/>
                </a:cxn>
                <a:cxn ang="0">
                  <a:pos x="137" y="36"/>
                </a:cxn>
                <a:cxn ang="0">
                  <a:pos x="145" y="46"/>
                </a:cxn>
                <a:cxn ang="0">
                  <a:pos x="152" y="59"/>
                </a:cxn>
                <a:cxn ang="0">
                  <a:pos x="157" y="72"/>
                </a:cxn>
                <a:cxn ang="0">
                  <a:pos x="158" y="87"/>
                </a:cxn>
              </a:cxnLst>
              <a:rect l="0" t="0" r="r" b="b"/>
              <a:pathLst>
                <a:path w="172" h="173">
                  <a:moveTo>
                    <a:pt x="172" y="87"/>
                  </a:moveTo>
                  <a:lnTo>
                    <a:pt x="172" y="78"/>
                  </a:lnTo>
                  <a:lnTo>
                    <a:pt x="171" y="69"/>
                  </a:lnTo>
                  <a:lnTo>
                    <a:pt x="169" y="61"/>
                  </a:lnTo>
                  <a:lnTo>
                    <a:pt x="166" y="53"/>
                  </a:lnTo>
                  <a:lnTo>
                    <a:pt x="162" y="45"/>
                  </a:lnTo>
                  <a:lnTo>
                    <a:pt x="158" y="39"/>
                  </a:lnTo>
                  <a:lnTo>
                    <a:pt x="153" y="32"/>
                  </a:lnTo>
                  <a:lnTo>
                    <a:pt x="148" y="26"/>
                  </a:lnTo>
                  <a:lnTo>
                    <a:pt x="141" y="21"/>
                  </a:lnTo>
                  <a:lnTo>
                    <a:pt x="134" y="15"/>
                  </a:lnTo>
                  <a:lnTo>
                    <a:pt x="127" y="10"/>
                  </a:lnTo>
                  <a:lnTo>
                    <a:pt x="119" y="7"/>
                  </a:lnTo>
                  <a:lnTo>
                    <a:pt x="112" y="5"/>
                  </a:lnTo>
                  <a:lnTo>
                    <a:pt x="104" y="3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3"/>
                  </a:lnTo>
                  <a:lnTo>
                    <a:pt x="60" y="5"/>
                  </a:lnTo>
                  <a:lnTo>
                    <a:pt x="52" y="8"/>
                  </a:lnTo>
                  <a:lnTo>
                    <a:pt x="42" y="14"/>
                  </a:lnTo>
                  <a:lnTo>
                    <a:pt x="33" y="21"/>
                  </a:lnTo>
                  <a:lnTo>
                    <a:pt x="25" y="28"/>
                  </a:lnTo>
                  <a:lnTo>
                    <a:pt x="16" y="36"/>
                  </a:lnTo>
                  <a:lnTo>
                    <a:pt x="9" y="48"/>
                  </a:lnTo>
                  <a:lnTo>
                    <a:pt x="5" y="60"/>
                  </a:lnTo>
                  <a:lnTo>
                    <a:pt x="1" y="72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1" y="104"/>
                  </a:lnTo>
                  <a:lnTo>
                    <a:pt x="4" y="113"/>
                  </a:lnTo>
                  <a:lnTo>
                    <a:pt x="7" y="121"/>
                  </a:lnTo>
                  <a:lnTo>
                    <a:pt x="10" y="127"/>
                  </a:lnTo>
                  <a:lnTo>
                    <a:pt x="15" y="135"/>
                  </a:lnTo>
                  <a:lnTo>
                    <a:pt x="19" y="141"/>
                  </a:lnTo>
                  <a:lnTo>
                    <a:pt x="25" y="148"/>
                  </a:lnTo>
                  <a:lnTo>
                    <a:pt x="32" y="153"/>
                  </a:lnTo>
                  <a:lnTo>
                    <a:pt x="38" y="158"/>
                  </a:lnTo>
                  <a:lnTo>
                    <a:pt x="45" y="162"/>
                  </a:lnTo>
                  <a:lnTo>
                    <a:pt x="53" y="166"/>
                  </a:lnTo>
                  <a:lnTo>
                    <a:pt x="61" y="169"/>
                  </a:lnTo>
                  <a:lnTo>
                    <a:pt x="69" y="171"/>
                  </a:lnTo>
                  <a:lnTo>
                    <a:pt x="78" y="173"/>
                  </a:lnTo>
                  <a:lnTo>
                    <a:pt x="86" y="173"/>
                  </a:lnTo>
                  <a:lnTo>
                    <a:pt x="95" y="173"/>
                  </a:lnTo>
                  <a:lnTo>
                    <a:pt x="104" y="171"/>
                  </a:lnTo>
                  <a:lnTo>
                    <a:pt x="112" y="169"/>
                  </a:lnTo>
                  <a:lnTo>
                    <a:pt x="119" y="166"/>
                  </a:lnTo>
                  <a:lnTo>
                    <a:pt x="127" y="162"/>
                  </a:lnTo>
                  <a:lnTo>
                    <a:pt x="134" y="158"/>
                  </a:lnTo>
                  <a:lnTo>
                    <a:pt x="141" y="153"/>
                  </a:lnTo>
                  <a:lnTo>
                    <a:pt x="148" y="148"/>
                  </a:lnTo>
                  <a:lnTo>
                    <a:pt x="153" y="141"/>
                  </a:lnTo>
                  <a:lnTo>
                    <a:pt x="158" y="135"/>
                  </a:lnTo>
                  <a:lnTo>
                    <a:pt x="162" y="127"/>
                  </a:lnTo>
                  <a:lnTo>
                    <a:pt x="166" y="121"/>
                  </a:lnTo>
                  <a:lnTo>
                    <a:pt x="169" y="113"/>
                  </a:lnTo>
                  <a:lnTo>
                    <a:pt x="171" y="104"/>
                  </a:lnTo>
                  <a:lnTo>
                    <a:pt x="172" y="96"/>
                  </a:lnTo>
                  <a:lnTo>
                    <a:pt x="172" y="87"/>
                  </a:lnTo>
                  <a:close/>
                  <a:moveTo>
                    <a:pt x="158" y="87"/>
                  </a:moveTo>
                  <a:lnTo>
                    <a:pt x="158" y="94"/>
                  </a:lnTo>
                  <a:lnTo>
                    <a:pt x="157" y="102"/>
                  </a:lnTo>
                  <a:lnTo>
                    <a:pt x="154" y="108"/>
                  </a:lnTo>
                  <a:lnTo>
                    <a:pt x="152" y="115"/>
                  </a:lnTo>
                  <a:lnTo>
                    <a:pt x="150" y="121"/>
                  </a:lnTo>
                  <a:lnTo>
                    <a:pt x="145" y="126"/>
                  </a:lnTo>
                  <a:lnTo>
                    <a:pt x="142" y="132"/>
                  </a:lnTo>
                  <a:lnTo>
                    <a:pt x="137" y="138"/>
                  </a:lnTo>
                  <a:lnTo>
                    <a:pt x="132" y="142"/>
                  </a:lnTo>
                  <a:lnTo>
                    <a:pt x="126" y="147"/>
                  </a:lnTo>
                  <a:lnTo>
                    <a:pt x="121" y="150"/>
                  </a:lnTo>
                  <a:lnTo>
                    <a:pt x="114" y="153"/>
                  </a:lnTo>
                  <a:lnTo>
                    <a:pt x="107" y="156"/>
                  </a:lnTo>
                  <a:lnTo>
                    <a:pt x="100" y="157"/>
                  </a:lnTo>
                  <a:lnTo>
                    <a:pt x="94" y="158"/>
                  </a:lnTo>
                  <a:lnTo>
                    <a:pt x="86" y="159"/>
                  </a:lnTo>
                  <a:lnTo>
                    <a:pt x="79" y="158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9" y="153"/>
                  </a:lnTo>
                  <a:lnTo>
                    <a:pt x="52" y="150"/>
                  </a:lnTo>
                  <a:lnTo>
                    <a:pt x="46" y="147"/>
                  </a:lnTo>
                  <a:lnTo>
                    <a:pt x="41" y="142"/>
                  </a:lnTo>
                  <a:lnTo>
                    <a:pt x="35" y="138"/>
                  </a:lnTo>
                  <a:lnTo>
                    <a:pt x="31" y="132"/>
                  </a:lnTo>
                  <a:lnTo>
                    <a:pt x="27" y="126"/>
                  </a:lnTo>
                  <a:lnTo>
                    <a:pt x="23" y="121"/>
                  </a:lnTo>
                  <a:lnTo>
                    <a:pt x="20" y="115"/>
                  </a:lnTo>
                  <a:lnTo>
                    <a:pt x="18" y="108"/>
                  </a:lnTo>
                  <a:lnTo>
                    <a:pt x="16" y="102"/>
                  </a:lnTo>
                  <a:lnTo>
                    <a:pt x="15" y="94"/>
                  </a:lnTo>
                  <a:lnTo>
                    <a:pt x="15" y="87"/>
                  </a:lnTo>
                  <a:lnTo>
                    <a:pt x="15" y="79"/>
                  </a:lnTo>
                  <a:lnTo>
                    <a:pt x="16" y="72"/>
                  </a:lnTo>
                  <a:lnTo>
                    <a:pt x="18" y="66"/>
                  </a:lnTo>
                  <a:lnTo>
                    <a:pt x="20" y="59"/>
                  </a:lnTo>
                  <a:lnTo>
                    <a:pt x="23" y="52"/>
                  </a:lnTo>
                  <a:lnTo>
                    <a:pt x="27" y="46"/>
                  </a:lnTo>
                  <a:lnTo>
                    <a:pt x="31" y="41"/>
                  </a:lnTo>
                  <a:lnTo>
                    <a:pt x="35" y="36"/>
                  </a:lnTo>
                  <a:lnTo>
                    <a:pt x="41" y="31"/>
                  </a:lnTo>
                  <a:lnTo>
                    <a:pt x="46" y="27"/>
                  </a:lnTo>
                  <a:lnTo>
                    <a:pt x="52" y="24"/>
                  </a:lnTo>
                  <a:lnTo>
                    <a:pt x="59" y="21"/>
                  </a:lnTo>
                  <a:lnTo>
                    <a:pt x="65" y="18"/>
                  </a:lnTo>
                  <a:lnTo>
                    <a:pt x="72" y="16"/>
                  </a:lnTo>
                  <a:lnTo>
                    <a:pt x="79" y="15"/>
                  </a:lnTo>
                  <a:lnTo>
                    <a:pt x="86" y="15"/>
                  </a:lnTo>
                  <a:lnTo>
                    <a:pt x="94" y="15"/>
                  </a:lnTo>
                  <a:lnTo>
                    <a:pt x="100" y="16"/>
                  </a:lnTo>
                  <a:lnTo>
                    <a:pt x="107" y="18"/>
                  </a:lnTo>
                  <a:lnTo>
                    <a:pt x="114" y="21"/>
                  </a:lnTo>
                  <a:lnTo>
                    <a:pt x="121" y="24"/>
                  </a:lnTo>
                  <a:lnTo>
                    <a:pt x="126" y="27"/>
                  </a:lnTo>
                  <a:lnTo>
                    <a:pt x="132" y="31"/>
                  </a:lnTo>
                  <a:lnTo>
                    <a:pt x="137" y="36"/>
                  </a:lnTo>
                  <a:lnTo>
                    <a:pt x="142" y="41"/>
                  </a:lnTo>
                  <a:lnTo>
                    <a:pt x="145" y="46"/>
                  </a:lnTo>
                  <a:lnTo>
                    <a:pt x="150" y="52"/>
                  </a:lnTo>
                  <a:lnTo>
                    <a:pt x="152" y="59"/>
                  </a:lnTo>
                  <a:lnTo>
                    <a:pt x="154" y="66"/>
                  </a:lnTo>
                  <a:lnTo>
                    <a:pt x="157" y="72"/>
                  </a:lnTo>
                  <a:lnTo>
                    <a:pt x="158" y="79"/>
                  </a:lnTo>
                  <a:lnTo>
                    <a:pt x="158" y="87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5" name="Freeform 306"/>
            <p:cNvSpPr>
              <a:spLocks noEditPoints="1"/>
            </p:cNvSpPr>
            <p:nvPr/>
          </p:nvSpPr>
          <p:spPr bwMode="auto">
            <a:xfrm>
              <a:off x="1543119" y="3819860"/>
              <a:ext cx="61915" cy="63506"/>
            </a:xfrm>
            <a:custGeom>
              <a:avLst/>
              <a:gdLst/>
              <a:ahLst/>
              <a:cxnLst>
                <a:cxn ang="0">
                  <a:pos x="156" y="64"/>
                </a:cxn>
                <a:cxn ang="0">
                  <a:pos x="148" y="42"/>
                </a:cxn>
                <a:cxn ang="0">
                  <a:pos x="135" y="24"/>
                </a:cxn>
                <a:cxn ang="0">
                  <a:pos x="117" y="10"/>
                </a:cxn>
                <a:cxn ang="0">
                  <a:pos x="96" y="2"/>
                </a:cxn>
                <a:cxn ang="0">
                  <a:pos x="71" y="1"/>
                </a:cxn>
                <a:cxn ang="0">
                  <a:pos x="48" y="7"/>
                </a:cxn>
                <a:cxn ang="0">
                  <a:pos x="29" y="19"/>
                </a:cxn>
                <a:cxn ang="0">
                  <a:pos x="13" y="35"/>
                </a:cxn>
                <a:cxn ang="0">
                  <a:pos x="3" y="56"/>
                </a:cxn>
                <a:cxn ang="0">
                  <a:pos x="0" y="80"/>
                </a:cxn>
                <a:cxn ang="0">
                  <a:pos x="3" y="104"/>
                </a:cxn>
                <a:cxn ang="0">
                  <a:pos x="13" y="124"/>
                </a:cxn>
                <a:cxn ang="0">
                  <a:pos x="29" y="141"/>
                </a:cxn>
                <a:cxn ang="0">
                  <a:pos x="48" y="152"/>
                </a:cxn>
                <a:cxn ang="0">
                  <a:pos x="71" y="159"/>
                </a:cxn>
                <a:cxn ang="0">
                  <a:pos x="96" y="158"/>
                </a:cxn>
                <a:cxn ang="0">
                  <a:pos x="117" y="150"/>
                </a:cxn>
                <a:cxn ang="0">
                  <a:pos x="135" y="135"/>
                </a:cxn>
                <a:cxn ang="0">
                  <a:pos x="148" y="117"/>
                </a:cxn>
                <a:cxn ang="0">
                  <a:pos x="156" y="96"/>
                </a:cxn>
                <a:cxn ang="0">
                  <a:pos x="144" y="80"/>
                </a:cxn>
                <a:cxn ang="0">
                  <a:pos x="141" y="99"/>
                </a:cxn>
                <a:cxn ang="0">
                  <a:pos x="133" y="116"/>
                </a:cxn>
                <a:cxn ang="0">
                  <a:pos x="120" y="129"/>
                </a:cxn>
                <a:cxn ang="0">
                  <a:pos x="105" y="140"/>
                </a:cxn>
                <a:cxn ang="0">
                  <a:pos x="85" y="144"/>
                </a:cxn>
                <a:cxn ang="0">
                  <a:pos x="66" y="143"/>
                </a:cxn>
                <a:cxn ang="0">
                  <a:pos x="48" y="136"/>
                </a:cxn>
                <a:cxn ang="0">
                  <a:pos x="34" y="125"/>
                </a:cxn>
                <a:cxn ang="0">
                  <a:pos x="22" y="110"/>
                </a:cxn>
                <a:cxn ang="0">
                  <a:pos x="16" y="92"/>
                </a:cxn>
                <a:cxn ang="0">
                  <a:pos x="15" y="73"/>
                </a:cxn>
                <a:cxn ang="0">
                  <a:pos x="20" y="54"/>
                </a:cxn>
                <a:cxn ang="0">
                  <a:pos x="29" y="38"/>
                </a:cxn>
                <a:cxn ang="0">
                  <a:pos x="43" y="26"/>
                </a:cxn>
                <a:cxn ang="0">
                  <a:pos x="60" y="18"/>
                </a:cxn>
                <a:cxn ang="0">
                  <a:pos x="79" y="15"/>
                </a:cxn>
                <a:cxn ang="0">
                  <a:pos x="99" y="18"/>
                </a:cxn>
                <a:cxn ang="0">
                  <a:pos x="116" y="26"/>
                </a:cxn>
                <a:cxn ang="0">
                  <a:pos x="129" y="38"/>
                </a:cxn>
                <a:cxn ang="0">
                  <a:pos x="138" y="54"/>
                </a:cxn>
                <a:cxn ang="0">
                  <a:pos x="144" y="73"/>
                </a:cxn>
              </a:cxnLst>
              <a:rect l="0" t="0" r="r" b="b"/>
              <a:pathLst>
                <a:path w="159" h="159">
                  <a:moveTo>
                    <a:pt x="159" y="80"/>
                  </a:moveTo>
                  <a:lnTo>
                    <a:pt x="157" y="72"/>
                  </a:lnTo>
                  <a:lnTo>
                    <a:pt x="156" y="64"/>
                  </a:lnTo>
                  <a:lnTo>
                    <a:pt x="155" y="56"/>
                  </a:lnTo>
                  <a:lnTo>
                    <a:pt x="152" y="48"/>
                  </a:lnTo>
                  <a:lnTo>
                    <a:pt x="148" y="42"/>
                  </a:lnTo>
                  <a:lnTo>
                    <a:pt x="145" y="35"/>
                  </a:lnTo>
                  <a:lnTo>
                    <a:pt x="141" y="29"/>
                  </a:lnTo>
                  <a:lnTo>
                    <a:pt x="135" y="24"/>
                  </a:lnTo>
                  <a:lnTo>
                    <a:pt x="129" y="19"/>
                  </a:lnTo>
                  <a:lnTo>
                    <a:pt x="124" y="14"/>
                  </a:lnTo>
                  <a:lnTo>
                    <a:pt x="117" y="10"/>
                  </a:lnTo>
                  <a:lnTo>
                    <a:pt x="110" y="7"/>
                  </a:lnTo>
                  <a:lnTo>
                    <a:pt x="102" y="5"/>
                  </a:lnTo>
                  <a:lnTo>
                    <a:pt x="96" y="2"/>
                  </a:lnTo>
                  <a:lnTo>
                    <a:pt x="88" y="1"/>
                  </a:lnTo>
                  <a:lnTo>
                    <a:pt x="79" y="0"/>
                  </a:lnTo>
                  <a:lnTo>
                    <a:pt x="71" y="1"/>
                  </a:lnTo>
                  <a:lnTo>
                    <a:pt x="63" y="2"/>
                  </a:lnTo>
                  <a:lnTo>
                    <a:pt x="56" y="5"/>
                  </a:lnTo>
                  <a:lnTo>
                    <a:pt x="48" y="7"/>
                  </a:lnTo>
                  <a:lnTo>
                    <a:pt x="42" y="10"/>
                  </a:lnTo>
                  <a:lnTo>
                    <a:pt x="35" y="14"/>
                  </a:lnTo>
                  <a:lnTo>
                    <a:pt x="29" y="19"/>
                  </a:lnTo>
                  <a:lnTo>
                    <a:pt x="24" y="24"/>
                  </a:lnTo>
                  <a:lnTo>
                    <a:pt x="18" y="29"/>
                  </a:lnTo>
                  <a:lnTo>
                    <a:pt x="13" y="35"/>
                  </a:lnTo>
                  <a:lnTo>
                    <a:pt x="10" y="42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2" y="64"/>
                  </a:lnTo>
                  <a:lnTo>
                    <a:pt x="1" y="72"/>
                  </a:lnTo>
                  <a:lnTo>
                    <a:pt x="0" y="80"/>
                  </a:lnTo>
                  <a:lnTo>
                    <a:pt x="1" y="88"/>
                  </a:lnTo>
                  <a:lnTo>
                    <a:pt x="2" y="96"/>
                  </a:lnTo>
                  <a:lnTo>
                    <a:pt x="3" y="104"/>
                  </a:lnTo>
                  <a:lnTo>
                    <a:pt x="7" y="110"/>
                  </a:lnTo>
                  <a:lnTo>
                    <a:pt x="10" y="117"/>
                  </a:lnTo>
                  <a:lnTo>
                    <a:pt x="13" y="124"/>
                  </a:lnTo>
                  <a:lnTo>
                    <a:pt x="18" y="129"/>
                  </a:lnTo>
                  <a:lnTo>
                    <a:pt x="24" y="135"/>
                  </a:lnTo>
                  <a:lnTo>
                    <a:pt x="29" y="141"/>
                  </a:lnTo>
                  <a:lnTo>
                    <a:pt x="35" y="145"/>
                  </a:lnTo>
                  <a:lnTo>
                    <a:pt x="42" y="150"/>
                  </a:lnTo>
                  <a:lnTo>
                    <a:pt x="48" y="152"/>
                  </a:lnTo>
                  <a:lnTo>
                    <a:pt x="56" y="155"/>
                  </a:lnTo>
                  <a:lnTo>
                    <a:pt x="63" y="158"/>
                  </a:lnTo>
                  <a:lnTo>
                    <a:pt x="71" y="159"/>
                  </a:lnTo>
                  <a:lnTo>
                    <a:pt x="79" y="159"/>
                  </a:lnTo>
                  <a:lnTo>
                    <a:pt x="88" y="159"/>
                  </a:lnTo>
                  <a:lnTo>
                    <a:pt x="96" y="158"/>
                  </a:lnTo>
                  <a:lnTo>
                    <a:pt x="102" y="155"/>
                  </a:lnTo>
                  <a:lnTo>
                    <a:pt x="110" y="152"/>
                  </a:lnTo>
                  <a:lnTo>
                    <a:pt x="117" y="150"/>
                  </a:lnTo>
                  <a:lnTo>
                    <a:pt x="124" y="145"/>
                  </a:lnTo>
                  <a:lnTo>
                    <a:pt x="129" y="141"/>
                  </a:lnTo>
                  <a:lnTo>
                    <a:pt x="135" y="135"/>
                  </a:lnTo>
                  <a:lnTo>
                    <a:pt x="141" y="129"/>
                  </a:lnTo>
                  <a:lnTo>
                    <a:pt x="145" y="124"/>
                  </a:lnTo>
                  <a:lnTo>
                    <a:pt x="148" y="117"/>
                  </a:lnTo>
                  <a:lnTo>
                    <a:pt x="152" y="110"/>
                  </a:lnTo>
                  <a:lnTo>
                    <a:pt x="155" y="104"/>
                  </a:lnTo>
                  <a:lnTo>
                    <a:pt x="156" y="96"/>
                  </a:lnTo>
                  <a:lnTo>
                    <a:pt x="157" y="88"/>
                  </a:lnTo>
                  <a:lnTo>
                    <a:pt x="159" y="80"/>
                  </a:lnTo>
                  <a:close/>
                  <a:moveTo>
                    <a:pt x="144" y="80"/>
                  </a:moveTo>
                  <a:lnTo>
                    <a:pt x="144" y="87"/>
                  </a:lnTo>
                  <a:lnTo>
                    <a:pt x="143" y="92"/>
                  </a:lnTo>
                  <a:lnTo>
                    <a:pt x="141" y="99"/>
                  </a:lnTo>
                  <a:lnTo>
                    <a:pt x="138" y="105"/>
                  </a:lnTo>
                  <a:lnTo>
                    <a:pt x="136" y="110"/>
                  </a:lnTo>
                  <a:lnTo>
                    <a:pt x="133" y="116"/>
                  </a:lnTo>
                  <a:lnTo>
                    <a:pt x="129" y="120"/>
                  </a:lnTo>
                  <a:lnTo>
                    <a:pt x="125" y="125"/>
                  </a:lnTo>
                  <a:lnTo>
                    <a:pt x="120" y="129"/>
                  </a:lnTo>
                  <a:lnTo>
                    <a:pt x="116" y="133"/>
                  </a:lnTo>
                  <a:lnTo>
                    <a:pt x="110" y="136"/>
                  </a:lnTo>
                  <a:lnTo>
                    <a:pt x="105" y="140"/>
                  </a:lnTo>
                  <a:lnTo>
                    <a:pt x="99" y="142"/>
                  </a:lnTo>
                  <a:lnTo>
                    <a:pt x="92" y="143"/>
                  </a:lnTo>
                  <a:lnTo>
                    <a:pt x="85" y="144"/>
                  </a:lnTo>
                  <a:lnTo>
                    <a:pt x="79" y="144"/>
                  </a:lnTo>
                  <a:lnTo>
                    <a:pt x="73" y="144"/>
                  </a:lnTo>
                  <a:lnTo>
                    <a:pt x="66" y="143"/>
                  </a:lnTo>
                  <a:lnTo>
                    <a:pt x="60" y="142"/>
                  </a:lnTo>
                  <a:lnTo>
                    <a:pt x="54" y="140"/>
                  </a:lnTo>
                  <a:lnTo>
                    <a:pt x="48" y="136"/>
                  </a:lnTo>
                  <a:lnTo>
                    <a:pt x="43" y="133"/>
                  </a:lnTo>
                  <a:lnTo>
                    <a:pt x="38" y="129"/>
                  </a:lnTo>
                  <a:lnTo>
                    <a:pt x="34" y="125"/>
                  </a:lnTo>
                  <a:lnTo>
                    <a:pt x="29" y="120"/>
                  </a:lnTo>
                  <a:lnTo>
                    <a:pt x="26" y="116"/>
                  </a:lnTo>
                  <a:lnTo>
                    <a:pt x="22" y="110"/>
                  </a:lnTo>
                  <a:lnTo>
                    <a:pt x="20" y="105"/>
                  </a:lnTo>
                  <a:lnTo>
                    <a:pt x="18" y="99"/>
                  </a:lnTo>
                  <a:lnTo>
                    <a:pt x="16" y="92"/>
                  </a:lnTo>
                  <a:lnTo>
                    <a:pt x="15" y="87"/>
                  </a:lnTo>
                  <a:lnTo>
                    <a:pt x="15" y="80"/>
                  </a:lnTo>
                  <a:lnTo>
                    <a:pt x="15" y="73"/>
                  </a:lnTo>
                  <a:lnTo>
                    <a:pt x="16" y="66"/>
                  </a:lnTo>
                  <a:lnTo>
                    <a:pt x="18" y="61"/>
                  </a:lnTo>
                  <a:lnTo>
                    <a:pt x="20" y="54"/>
                  </a:lnTo>
                  <a:lnTo>
                    <a:pt x="22" y="48"/>
                  </a:lnTo>
                  <a:lnTo>
                    <a:pt x="26" y="44"/>
                  </a:lnTo>
                  <a:lnTo>
                    <a:pt x="29" y="38"/>
                  </a:lnTo>
                  <a:lnTo>
                    <a:pt x="34" y="34"/>
                  </a:lnTo>
                  <a:lnTo>
                    <a:pt x="38" y="29"/>
                  </a:lnTo>
                  <a:lnTo>
                    <a:pt x="43" y="26"/>
                  </a:lnTo>
                  <a:lnTo>
                    <a:pt x="48" y="23"/>
                  </a:lnTo>
                  <a:lnTo>
                    <a:pt x="54" y="20"/>
                  </a:lnTo>
                  <a:lnTo>
                    <a:pt x="60" y="18"/>
                  </a:lnTo>
                  <a:lnTo>
                    <a:pt x="66" y="16"/>
                  </a:lnTo>
                  <a:lnTo>
                    <a:pt x="73" y="16"/>
                  </a:lnTo>
                  <a:lnTo>
                    <a:pt x="79" y="15"/>
                  </a:lnTo>
                  <a:lnTo>
                    <a:pt x="85" y="16"/>
                  </a:lnTo>
                  <a:lnTo>
                    <a:pt x="92" y="16"/>
                  </a:lnTo>
                  <a:lnTo>
                    <a:pt x="99" y="18"/>
                  </a:lnTo>
                  <a:lnTo>
                    <a:pt x="105" y="20"/>
                  </a:lnTo>
                  <a:lnTo>
                    <a:pt x="110" y="23"/>
                  </a:lnTo>
                  <a:lnTo>
                    <a:pt x="116" y="26"/>
                  </a:lnTo>
                  <a:lnTo>
                    <a:pt x="120" y="29"/>
                  </a:lnTo>
                  <a:lnTo>
                    <a:pt x="125" y="34"/>
                  </a:lnTo>
                  <a:lnTo>
                    <a:pt x="129" y="38"/>
                  </a:lnTo>
                  <a:lnTo>
                    <a:pt x="133" y="44"/>
                  </a:lnTo>
                  <a:lnTo>
                    <a:pt x="136" y="48"/>
                  </a:lnTo>
                  <a:lnTo>
                    <a:pt x="138" y="54"/>
                  </a:lnTo>
                  <a:lnTo>
                    <a:pt x="141" y="61"/>
                  </a:lnTo>
                  <a:lnTo>
                    <a:pt x="143" y="66"/>
                  </a:lnTo>
                  <a:lnTo>
                    <a:pt x="144" y="73"/>
                  </a:lnTo>
                  <a:lnTo>
                    <a:pt x="144" y="80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6" name="Freeform 307"/>
            <p:cNvSpPr>
              <a:spLocks noEditPoints="1"/>
            </p:cNvSpPr>
            <p:nvPr/>
          </p:nvSpPr>
          <p:spPr bwMode="auto">
            <a:xfrm>
              <a:off x="1546295" y="3823035"/>
              <a:ext cx="55565" cy="57155"/>
            </a:xfrm>
            <a:custGeom>
              <a:avLst/>
              <a:gdLst/>
              <a:ahLst/>
              <a:cxnLst>
                <a:cxn ang="0">
                  <a:pos x="143" y="64"/>
                </a:cxn>
                <a:cxn ang="0">
                  <a:pos x="139" y="51"/>
                </a:cxn>
                <a:cxn ang="0">
                  <a:pos x="135" y="37"/>
                </a:cxn>
                <a:cxn ang="0">
                  <a:pos x="127" y="26"/>
                </a:cxn>
                <a:cxn ang="0">
                  <a:pos x="117" y="16"/>
                </a:cxn>
                <a:cxn ang="0">
                  <a:pos x="106" y="9"/>
                </a:cxn>
                <a:cxn ang="0">
                  <a:pos x="92" y="3"/>
                </a:cxn>
                <a:cxn ang="0">
                  <a:pos x="79" y="0"/>
                </a:cxn>
                <a:cxn ang="0">
                  <a:pos x="64" y="0"/>
                </a:cxn>
                <a:cxn ang="0">
                  <a:pos x="50" y="3"/>
                </a:cxn>
                <a:cxn ang="0">
                  <a:pos x="37" y="9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8" y="37"/>
                </a:cxn>
                <a:cxn ang="0">
                  <a:pos x="3" y="51"/>
                </a:cxn>
                <a:cxn ang="0">
                  <a:pos x="0" y="64"/>
                </a:cxn>
                <a:cxn ang="0">
                  <a:pos x="0" y="79"/>
                </a:cxn>
                <a:cxn ang="0">
                  <a:pos x="3" y="93"/>
                </a:cxn>
                <a:cxn ang="0">
                  <a:pos x="8" y="106"/>
                </a:cxn>
                <a:cxn ang="0">
                  <a:pos x="16" y="117"/>
                </a:cxn>
                <a:cxn ang="0">
                  <a:pos x="26" y="127"/>
                </a:cxn>
                <a:cxn ang="0">
                  <a:pos x="37" y="135"/>
                </a:cxn>
                <a:cxn ang="0">
                  <a:pos x="50" y="141"/>
                </a:cxn>
                <a:cxn ang="0">
                  <a:pos x="64" y="143"/>
                </a:cxn>
                <a:cxn ang="0">
                  <a:pos x="79" y="143"/>
                </a:cxn>
                <a:cxn ang="0">
                  <a:pos x="92" y="141"/>
                </a:cxn>
                <a:cxn ang="0">
                  <a:pos x="106" y="135"/>
                </a:cxn>
                <a:cxn ang="0">
                  <a:pos x="117" y="127"/>
                </a:cxn>
                <a:cxn ang="0">
                  <a:pos x="127" y="117"/>
                </a:cxn>
                <a:cxn ang="0">
                  <a:pos x="135" y="106"/>
                </a:cxn>
                <a:cxn ang="0">
                  <a:pos x="139" y="93"/>
                </a:cxn>
                <a:cxn ang="0">
                  <a:pos x="143" y="79"/>
                </a:cxn>
                <a:cxn ang="0">
                  <a:pos x="129" y="72"/>
                </a:cxn>
                <a:cxn ang="0">
                  <a:pos x="128" y="83"/>
                </a:cxn>
                <a:cxn ang="0">
                  <a:pos x="125" y="94"/>
                </a:cxn>
                <a:cxn ang="0">
                  <a:pos x="112" y="112"/>
                </a:cxn>
                <a:cxn ang="0">
                  <a:pos x="93" y="125"/>
                </a:cxn>
                <a:cxn ang="0">
                  <a:pos x="83" y="128"/>
                </a:cxn>
                <a:cxn ang="0">
                  <a:pos x="71" y="129"/>
                </a:cxn>
                <a:cxn ang="0">
                  <a:pos x="59" y="128"/>
                </a:cxn>
                <a:cxn ang="0">
                  <a:pos x="49" y="125"/>
                </a:cxn>
                <a:cxn ang="0">
                  <a:pos x="30" y="112"/>
                </a:cxn>
                <a:cxn ang="0">
                  <a:pos x="18" y="94"/>
                </a:cxn>
                <a:cxn ang="0">
                  <a:pos x="14" y="83"/>
                </a:cxn>
                <a:cxn ang="0">
                  <a:pos x="13" y="72"/>
                </a:cxn>
                <a:cxn ang="0">
                  <a:pos x="14" y="60"/>
                </a:cxn>
                <a:cxn ang="0">
                  <a:pos x="18" y="49"/>
                </a:cxn>
                <a:cxn ang="0">
                  <a:pos x="30" y="31"/>
                </a:cxn>
                <a:cxn ang="0">
                  <a:pos x="49" y="19"/>
                </a:cxn>
                <a:cxn ang="0">
                  <a:pos x="59" y="16"/>
                </a:cxn>
                <a:cxn ang="0">
                  <a:pos x="71" y="15"/>
                </a:cxn>
                <a:cxn ang="0">
                  <a:pos x="83" y="16"/>
                </a:cxn>
                <a:cxn ang="0">
                  <a:pos x="93" y="19"/>
                </a:cxn>
                <a:cxn ang="0">
                  <a:pos x="112" y="31"/>
                </a:cxn>
                <a:cxn ang="0">
                  <a:pos x="125" y="49"/>
                </a:cxn>
                <a:cxn ang="0">
                  <a:pos x="128" y="60"/>
                </a:cxn>
                <a:cxn ang="0">
                  <a:pos x="129" y="72"/>
                </a:cxn>
              </a:cxnLst>
              <a:rect l="0" t="0" r="r" b="b"/>
              <a:pathLst>
                <a:path w="143" h="144">
                  <a:moveTo>
                    <a:pt x="143" y="72"/>
                  </a:moveTo>
                  <a:lnTo>
                    <a:pt x="143" y="64"/>
                  </a:lnTo>
                  <a:lnTo>
                    <a:pt x="142" y="57"/>
                  </a:lnTo>
                  <a:lnTo>
                    <a:pt x="139" y="51"/>
                  </a:lnTo>
                  <a:lnTo>
                    <a:pt x="137" y="44"/>
                  </a:lnTo>
                  <a:lnTo>
                    <a:pt x="135" y="37"/>
                  </a:lnTo>
                  <a:lnTo>
                    <a:pt x="130" y="31"/>
                  </a:lnTo>
                  <a:lnTo>
                    <a:pt x="127" y="26"/>
                  </a:lnTo>
                  <a:lnTo>
                    <a:pt x="122" y="21"/>
                  </a:lnTo>
                  <a:lnTo>
                    <a:pt x="117" y="16"/>
                  </a:lnTo>
                  <a:lnTo>
                    <a:pt x="111" y="12"/>
                  </a:lnTo>
                  <a:lnTo>
                    <a:pt x="106" y="9"/>
                  </a:lnTo>
                  <a:lnTo>
                    <a:pt x="99" y="6"/>
                  </a:lnTo>
                  <a:lnTo>
                    <a:pt x="92" y="3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50" y="3"/>
                  </a:lnTo>
                  <a:lnTo>
                    <a:pt x="44" y="6"/>
                  </a:lnTo>
                  <a:lnTo>
                    <a:pt x="37" y="9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8" y="37"/>
                  </a:lnTo>
                  <a:lnTo>
                    <a:pt x="5" y="44"/>
                  </a:lnTo>
                  <a:lnTo>
                    <a:pt x="3" y="51"/>
                  </a:lnTo>
                  <a:lnTo>
                    <a:pt x="1" y="57"/>
                  </a:lnTo>
                  <a:lnTo>
                    <a:pt x="0" y="64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1" y="87"/>
                  </a:lnTo>
                  <a:lnTo>
                    <a:pt x="3" y="93"/>
                  </a:lnTo>
                  <a:lnTo>
                    <a:pt x="5" y="100"/>
                  </a:lnTo>
                  <a:lnTo>
                    <a:pt x="8" y="106"/>
                  </a:lnTo>
                  <a:lnTo>
                    <a:pt x="12" y="111"/>
                  </a:lnTo>
                  <a:lnTo>
                    <a:pt x="16" y="117"/>
                  </a:lnTo>
                  <a:lnTo>
                    <a:pt x="20" y="123"/>
                  </a:lnTo>
                  <a:lnTo>
                    <a:pt x="26" y="127"/>
                  </a:lnTo>
                  <a:lnTo>
                    <a:pt x="31" y="132"/>
                  </a:lnTo>
                  <a:lnTo>
                    <a:pt x="37" y="135"/>
                  </a:lnTo>
                  <a:lnTo>
                    <a:pt x="44" y="138"/>
                  </a:lnTo>
                  <a:lnTo>
                    <a:pt x="50" y="141"/>
                  </a:lnTo>
                  <a:lnTo>
                    <a:pt x="57" y="142"/>
                  </a:lnTo>
                  <a:lnTo>
                    <a:pt x="64" y="143"/>
                  </a:lnTo>
                  <a:lnTo>
                    <a:pt x="71" y="144"/>
                  </a:lnTo>
                  <a:lnTo>
                    <a:pt x="79" y="143"/>
                  </a:lnTo>
                  <a:lnTo>
                    <a:pt x="85" y="142"/>
                  </a:lnTo>
                  <a:lnTo>
                    <a:pt x="92" y="141"/>
                  </a:lnTo>
                  <a:lnTo>
                    <a:pt x="99" y="138"/>
                  </a:lnTo>
                  <a:lnTo>
                    <a:pt x="106" y="135"/>
                  </a:lnTo>
                  <a:lnTo>
                    <a:pt x="111" y="132"/>
                  </a:lnTo>
                  <a:lnTo>
                    <a:pt x="117" y="127"/>
                  </a:lnTo>
                  <a:lnTo>
                    <a:pt x="122" y="123"/>
                  </a:lnTo>
                  <a:lnTo>
                    <a:pt x="127" y="117"/>
                  </a:lnTo>
                  <a:lnTo>
                    <a:pt x="130" y="111"/>
                  </a:lnTo>
                  <a:lnTo>
                    <a:pt x="135" y="106"/>
                  </a:lnTo>
                  <a:lnTo>
                    <a:pt x="137" y="100"/>
                  </a:lnTo>
                  <a:lnTo>
                    <a:pt x="139" y="93"/>
                  </a:lnTo>
                  <a:lnTo>
                    <a:pt x="142" y="87"/>
                  </a:lnTo>
                  <a:lnTo>
                    <a:pt x="143" y="79"/>
                  </a:lnTo>
                  <a:lnTo>
                    <a:pt x="143" y="72"/>
                  </a:lnTo>
                  <a:close/>
                  <a:moveTo>
                    <a:pt x="129" y="72"/>
                  </a:moveTo>
                  <a:lnTo>
                    <a:pt x="128" y="78"/>
                  </a:lnTo>
                  <a:lnTo>
                    <a:pt x="128" y="83"/>
                  </a:lnTo>
                  <a:lnTo>
                    <a:pt x="126" y="89"/>
                  </a:lnTo>
                  <a:lnTo>
                    <a:pt x="125" y="94"/>
                  </a:lnTo>
                  <a:lnTo>
                    <a:pt x="119" y="103"/>
                  </a:lnTo>
                  <a:lnTo>
                    <a:pt x="112" y="112"/>
                  </a:lnTo>
                  <a:lnTo>
                    <a:pt x="103" y="119"/>
                  </a:lnTo>
                  <a:lnTo>
                    <a:pt x="93" y="125"/>
                  </a:lnTo>
                  <a:lnTo>
                    <a:pt x="89" y="127"/>
                  </a:lnTo>
                  <a:lnTo>
                    <a:pt x="83" y="128"/>
                  </a:lnTo>
                  <a:lnTo>
                    <a:pt x="77" y="129"/>
                  </a:lnTo>
                  <a:lnTo>
                    <a:pt x="71" y="129"/>
                  </a:lnTo>
                  <a:lnTo>
                    <a:pt x="65" y="129"/>
                  </a:lnTo>
                  <a:lnTo>
                    <a:pt x="59" y="128"/>
                  </a:lnTo>
                  <a:lnTo>
                    <a:pt x="54" y="127"/>
                  </a:lnTo>
                  <a:lnTo>
                    <a:pt x="49" y="125"/>
                  </a:lnTo>
                  <a:lnTo>
                    <a:pt x="39" y="119"/>
                  </a:lnTo>
                  <a:lnTo>
                    <a:pt x="30" y="112"/>
                  </a:lnTo>
                  <a:lnTo>
                    <a:pt x="23" y="103"/>
                  </a:lnTo>
                  <a:lnTo>
                    <a:pt x="18" y="94"/>
                  </a:lnTo>
                  <a:lnTo>
                    <a:pt x="17" y="89"/>
                  </a:lnTo>
                  <a:lnTo>
                    <a:pt x="14" y="83"/>
                  </a:lnTo>
                  <a:lnTo>
                    <a:pt x="14" y="78"/>
                  </a:lnTo>
                  <a:lnTo>
                    <a:pt x="13" y="72"/>
                  </a:lnTo>
                  <a:lnTo>
                    <a:pt x="14" y="66"/>
                  </a:lnTo>
                  <a:lnTo>
                    <a:pt x="14" y="60"/>
                  </a:lnTo>
                  <a:lnTo>
                    <a:pt x="17" y="55"/>
                  </a:lnTo>
                  <a:lnTo>
                    <a:pt x="18" y="49"/>
                  </a:lnTo>
                  <a:lnTo>
                    <a:pt x="23" y="39"/>
                  </a:lnTo>
                  <a:lnTo>
                    <a:pt x="30" y="31"/>
                  </a:lnTo>
                  <a:lnTo>
                    <a:pt x="39" y="24"/>
                  </a:lnTo>
                  <a:lnTo>
                    <a:pt x="49" y="19"/>
                  </a:lnTo>
                  <a:lnTo>
                    <a:pt x="54" y="17"/>
                  </a:lnTo>
                  <a:lnTo>
                    <a:pt x="59" y="16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7" y="15"/>
                  </a:lnTo>
                  <a:lnTo>
                    <a:pt x="83" y="16"/>
                  </a:lnTo>
                  <a:lnTo>
                    <a:pt x="89" y="17"/>
                  </a:lnTo>
                  <a:lnTo>
                    <a:pt x="93" y="19"/>
                  </a:lnTo>
                  <a:lnTo>
                    <a:pt x="103" y="24"/>
                  </a:lnTo>
                  <a:lnTo>
                    <a:pt x="112" y="31"/>
                  </a:lnTo>
                  <a:lnTo>
                    <a:pt x="119" y="39"/>
                  </a:lnTo>
                  <a:lnTo>
                    <a:pt x="125" y="49"/>
                  </a:lnTo>
                  <a:lnTo>
                    <a:pt x="126" y="55"/>
                  </a:lnTo>
                  <a:lnTo>
                    <a:pt x="128" y="60"/>
                  </a:lnTo>
                  <a:lnTo>
                    <a:pt x="128" y="66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7" name="Freeform 308"/>
            <p:cNvSpPr>
              <a:spLocks noEditPoints="1"/>
            </p:cNvSpPr>
            <p:nvPr/>
          </p:nvSpPr>
          <p:spPr bwMode="auto">
            <a:xfrm>
              <a:off x="1547882" y="3826211"/>
              <a:ext cx="52390" cy="50805"/>
            </a:xfrm>
            <a:custGeom>
              <a:avLst/>
              <a:gdLst/>
              <a:ahLst/>
              <a:cxnLst>
                <a:cxn ang="0">
                  <a:pos x="129" y="58"/>
                </a:cxn>
                <a:cxn ang="0">
                  <a:pos x="126" y="46"/>
                </a:cxn>
                <a:cxn ang="0">
                  <a:pos x="121" y="33"/>
                </a:cxn>
                <a:cxn ang="0">
                  <a:pos x="114" y="23"/>
                </a:cxn>
                <a:cxn ang="0">
                  <a:pos x="105" y="14"/>
                </a:cxn>
                <a:cxn ang="0">
                  <a:pos x="95" y="8"/>
                </a:cxn>
                <a:cxn ang="0">
                  <a:pos x="84" y="3"/>
                </a:cxn>
                <a:cxn ang="0">
                  <a:pos x="70" y="1"/>
                </a:cxn>
                <a:cxn ang="0">
                  <a:pos x="58" y="1"/>
                </a:cxn>
                <a:cxn ang="0">
                  <a:pos x="45" y="3"/>
                </a:cxn>
                <a:cxn ang="0">
                  <a:pos x="33" y="8"/>
                </a:cxn>
                <a:cxn ang="0">
                  <a:pos x="23" y="14"/>
                </a:cxn>
                <a:cxn ang="0">
                  <a:pos x="14" y="23"/>
                </a:cxn>
                <a:cxn ang="0">
                  <a:pos x="7" y="33"/>
                </a:cxn>
                <a:cxn ang="0">
                  <a:pos x="3" y="46"/>
                </a:cxn>
                <a:cxn ang="0">
                  <a:pos x="0" y="58"/>
                </a:cxn>
                <a:cxn ang="0">
                  <a:pos x="0" y="72"/>
                </a:cxn>
                <a:cxn ang="0">
                  <a:pos x="3" y="84"/>
                </a:cxn>
                <a:cxn ang="0">
                  <a:pos x="7" y="95"/>
                </a:cxn>
                <a:cxn ang="0">
                  <a:pos x="14" y="105"/>
                </a:cxn>
                <a:cxn ang="0">
                  <a:pos x="23" y="114"/>
                </a:cxn>
                <a:cxn ang="0">
                  <a:pos x="33" y="121"/>
                </a:cxn>
                <a:cxn ang="0">
                  <a:pos x="45" y="127"/>
                </a:cxn>
                <a:cxn ang="0">
                  <a:pos x="58" y="129"/>
                </a:cxn>
                <a:cxn ang="0">
                  <a:pos x="70" y="129"/>
                </a:cxn>
                <a:cxn ang="0">
                  <a:pos x="84" y="127"/>
                </a:cxn>
                <a:cxn ang="0">
                  <a:pos x="95" y="121"/>
                </a:cxn>
                <a:cxn ang="0">
                  <a:pos x="105" y="114"/>
                </a:cxn>
                <a:cxn ang="0">
                  <a:pos x="114" y="105"/>
                </a:cxn>
                <a:cxn ang="0">
                  <a:pos x="121" y="95"/>
                </a:cxn>
                <a:cxn ang="0">
                  <a:pos x="126" y="84"/>
                </a:cxn>
                <a:cxn ang="0">
                  <a:pos x="129" y="72"/>
                </a:cxn>
                <a:cxn ang="0">
                  <a:pos x="114" y="65"/>
                </a:cxn>
                <a:cxn ang="0">
                  <a:pos x="111" y="84"/>
                </a:cxn>
                <a:cxn ang="0">
                  <a:pos x="100" y="100"/>
                </a:cxn>
                <a:cxn ang="0">
                  <a:pos x="84" y="111"/>
                </a:cxn>
                <a:cxn ang="0">
                  <a:pos x="64" y="114"/>
                </a:cxn>
                <a:cxn ang="0">
                  <a:pos x="45" y="111"/>
                </a:cxn>
                <a:cxn ang="0">
                  <a:pos x="29" y="100"/>
                </a:cxn>
                <a:cxn ang="0">
                  <a:pos x="18" y="84"/>
                </a:cxn>
                <a:cxn ang="0">
                  <a:pos x="14" y="65"/>
                </a:cxn>
                <a:cxn ang="0">
                  <a:pos x="18" y="45"/>
                </a:cxn>
                <a:cxn ang="0">
                  <a:pos x="29" y="29"/>
                </a:cxn>
                <a:cxn ang="0">
                  <a:pos x="45" y="19"/>
                </a:cxn>
                <a:cxn ang="0">
                  <a:pos x="64" y="14"/>
                </a:cxn>
                <a:cxn ang="0">
                  <a:pos x="84" y="19"/>
                </a:cxn>
                <a:cxn ang="0">
                  <a:pos x="100" y="29"/>
                </a:cxn>
                <a:cxn ang="0">
                  <a:pos x="111" y="45"/>
                </a:cxn>
                <a:cxn ang="0">
                  <a:pos x="114" y="65"/>
                </a:cxn>
              </a:cxnLst>
              <a:rect l="0" t="0" r="r" b="b"/>
              <a:pathLst>
                <a:path w="129" h="129">
                  <a:moveTo>
                    <a:pt x="129" y="65"/>
                  </a:moveTo>
                  <a:lnTo>
                    <a:pt x="129" y="58"/>
                  </a:lnTo>
                  <a:lnTo>
                    <a:pt x="128" y="51"/>
                  </a:lnTo>
                  <a:lnTo>
                    <a:pt x="126" y="46"/>
                  </a:lnTo>
                  <a:lnTo>
                    <a:pt x="123" y="39"/>
                  </a:lnTo>
                  <a:lnTo>
                    <a:pt x="121" y="33"/>
                  </a:lnTo>
                  <a:lnTo>
                    <a:pt x="118" y="29"/>
                  </a:lnTo>
                  <a:lnTo>
                    <a:pt x="114" y="23"/>
                  </a:lnTo>
                  <a:lnTo>
                    <a:pt x="110" y="19"/>
                  </a:lnTo>
                  <a:lnTo>
                    <a:pt x="105" y="14"/>
                  </a:lnTo>
                  <a:lnTo>
                    <a:pt x="101" y="11"/>
                  </a:lnTo>
                  <a:lnTo>
                    <a:pt x="95" y="8"/>
                  </a:lnTo>
                  <a:lnTo>
                    <a:pt x="90" y="5"/>
                  </a:lnTo>
                  <a:lnTo>
                    <a:pt x="84" y="3"/>
                  </a:lnTo>
                  <a:lnTo>
                    <a:pt x="77" y="1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58" y="1"/>
                  </a:lnTo>
                  <a:lnTo>
                    <a:pt x="51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3" y="8"/>
                  </a:lnTo>
                  <a:lnTo>
                    <a:pt x="28" y="11"/>
                  </a:lnTo>
                  <a:lnTo>
                    <a:pt x="23" y="14"/>
                  </a:lnTo>
                  <a:lnTo>
                    <a:pt x="19" y="19"/>
                  </a:lnTo>
                  <a:lnTo>
                    <a:pt x="14" y="23"/>
                  </a:lnTo>
                  <a:lnTo>
                    <a:pt x="11" y="29"/>
                  </a:lnTo>
                  <a:lnTo>
                    <a:pt x="7" y="33"/>
                  </a:lnTo>
                  <a:lnTo>
                    <a:pt x="5" y="39"/>
                  </a:lnTo>
                  <a:lnTo>
                    <a:pt x="3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1" y="77"/>
                  </a:lnTo>
                  <a:lnTo>
                    <a:pt x="3" y="84"/>
                  </a:lnTo>
                  <a:lnTo>
                    <a:pt x="5" y="90"/>
                  </a:lnTo>
                  <a:lnTo>
                    <a:pt x="7" y="95"/>
                  </a:lnTo>
                  <a:lnTo>
                    <a:pt x="11" y="101"/>
                  </a:lnTo>
                  <a:lnTo>
                    <a:pt x="14" y="105"/>
                  </a:lnTo>
                  <a:lnTo>
                    <a:pt x="19" y="110"/>
                  </a:lnTo>
                  <a:lnTo>
                    <a:pt x="23" y="114"/>
                  </a:lnTo>
                  <a:lnTo>
                    <a:pt x="28" y="118"/>
                  </a:lnTo>
                  <a:lnTo>
                    <a:pt x="33" y="121"/>
                  </a:lnTo>
                  <a:lnTo>
                    <a:pt x="39" y="125"/>
                  </a:lnTo>
                  <a:lnTo>
                    <a:pt x="45" y="127"/>
                  </a:lnTo>
                  <a:lnTo>
                    <a:pt x="51" y="128"/>
                  </a:lnTo>
                  <a:lnTo>
                    <a:pt x="58" y="129"/>
                  </a:lnTo>
                  <a:lnTo>
                    <a:pt x="64" y="129"/>
                  </a:lnTo>
                  <a:lnTo>
                    <a:pt x="70" y="129"/>
                  </a:lnTo>
                  <a:lnTo>
                    <a:pt x="77" y="128"/>
                  </a:lnTo>
                  <a:lnTo>
                    <a:pt x="84" y="127"/>
                  </a:lnTo>
                  <a:lnTo>
                    <a:pt x="90" y="125"/>
                  </a:lnTo>
                  <a:lnTo>
                    <a:pt x="95" y="121"/>
                  </a:lnTo>
                  <a:lnTo>
                    <a:pt x="101" y="118"/>
                  </a:lnTo>
                  <a:lnTo>
                    <a:pt x="105" y="114"/>
                  </a:lnTo>
                  <a:lnTo>
                    <a:pt x="110" y="110"/>
                  </a:lnTo>
                  <a:lnTo>
                    <a:pt x="114" y="105"/>
                  </a:lnTo>
                  <a:lnTo>
                    <a:pt x="118" y="101"/>
                  </a:lnTo>
                  <a:lnTo>
                    <a:pt x="121" y="95"/>
                  </a:lnTo>
                  <a:lnTo>
                    <a:pt x="123" y="90"/>
                  </a:lnTo>
                  <a:lnTo>
                    <a:pt x="126" y="84"/>
                  </a:lnTo>
                  <a:lnTo>
                    <a:pt x="128" y="77"/>
                  </a:lnTo>
                  <a:lnTo>
                    <a:pt x="129" y="72"/>
                  </a:lnTo>
                  <a:lnTo>
                    <a:pt x="129" y="65"/>
                  </a:lnTo>
                  <a:close/>
                  <a:moveTo>
                    <a:pt x="114" y="65"/>
                  </a:moveTo>
                  <a:lnTo>
                    <a:pt x="113" y="75"/>
                  </a:lnTo>
                  <a:lnTo>
                    <a:pt x="111" y="84"/>
                  </a:lnTo>
                  <a:lnTo>
                    <a:pt x="106" y="93"/>
                  </a:lnTo>
                  <a:lnTo>
                    <a:pt x="100" y="100"/>
                  </a:lnTo>
                  <a:lnTo>
                    <a:pt x="92" y="107"/>
                  </a:lnTo>
                  <a:lnTo>
                    <a:pt x="84" y="111"/>
                  </a:lnTo>
                  <a:lnTo>
                    <a:pt x="75" y="114"/>
                  </a:lnTo>
                  <a:lnTo>
                    <a:pt x="64" y="114"/>
                  </a:lnTo>
                  <a:lnTo>
                    <a:pt x="54" y="114"/>
                  </a:lnTo>
                  <a:lnTo>
                    <a:pt x="45" y="111"/>
                  </a:lnTo>
                  <a:lnTo>
                    <a:pt x="36" y="107"/>
                  </a:lnTo>
                  <a:lnTo>
                    <a:pt x="29" y="100"/>
                  </a:lnTo>
                  <a:lnTo>
                    <a:pt x="22" y="93"/>
                  </a:lnTo>
                  <a:lnTo>
                    <a:pt x="18" y="84"/>
                  </a:lnTo>
                  <a:lnTo>
                    <a:pt x="15" y="75"/>
                  </a:lnTo>
                  <a:lnTo>
                    <a:pt x="14" y="65"/>
                  </a:lnTo>
                  <a:lnTo>
                    <a:pt x="15" y="55"/>
                  </a:lnTo>
                  <a:lnTo>
                    <a:pt x="18" y="45"/>
                  </a:lnTo>
                  <a:lnTo>
                    <a:pt x="22" y="37"/>
                  </a:lnTo>
                  <a:lnTo>
                    <a:pt x="29" y="29"/>
                  </a:lnTo>
                  <a:lnTo>
                    <a:pt x="36" y="23"/>
                  </a:lnTo>
                  <a:lnTo>
                    <a:pt x="45" y="19"/>
                  </a:lnTo>
                  <a:lnTo>
                    <a:pt x="54" y="15"/>
                  </a:lnTo>
                  <a:lnTo>
                    <a:pt x="64" y="14"/>
                  </a:lnTo>
                  <a:lnTo>
                    <a:pt x="75" y="15"/>
                  </a:lnTo>
                  <a:lnTo>
                    <a:pt x="84" y="19"/>
                  </a:lnTo>
                  <a:lnTo>
                    <a:pt x="92" y="23"/>
                  </a:lnTo>
                  <a:lnTo>
                    <a:pt x="100" y="29"/>
                  </a:lnTo>
                  <a:lnTo>
                    <a:pt x="106" y="37"/>
                  </a:lnTo>
                  <a:lnTo>
                    <a:pt x="111" y="45"/>
                  </a:lnTo>
                  <a:lnTo>
                    <a:pt x="113" y="55"/>
                  </a:lnTo>
                  <a:lnTo>
                    <a:pt x="114" y="65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8" name="Freeform 309"/>
            <p:cNvSpPr>
              <a:spLocks noEditPoints="1"/>
            </p:cNvSpPr>
            <p:nvPr/>
          </p:nvSpPr>
          <p:spPr bwMode="auto">
            <a:xfrm>
              <a:off x="1551057" y="3829386"/>
              <a:ext cx="46040" cy="44454"/>
            </a:xfrm>
            <a:custGeom>
              <a:avLst/>
              <a:gdLst/>
              <a:ahLst/>
              <a:cxnLst>
                <a:cxn ang="0">
                  <a:pos x="115" y="51"/>
                </a:cxn>
                <a:cxn ang="0">
                  <a:pos x="113" y="40"/>
                </a:cxn>
                <a:cxn ang="0">
                  <a:pos x="106" y="24"/>
                </a:cxn>
                <a:cxn ang="0">
                  <a:pos x="90" y="9"/>
                </a:cxn>
                <a:cxn ang="0">
                  <a:pos x="76" y="2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41" y="2"/>
                </a:cxn>
                <a:cxn ang="0">
                  <a:pos x="26" y="9"/>
                </a:cxn>
                <a:cxn ang="0">
                  <a:pos x="10" y="24"/>
                </a:cxn>
                <a:cxn ang="0">
                  <a:pos x="4" y="40"/>
                </a:cxn>
                <a:cxn ang="0">
                  <a:pos x="1" y="51"/>
                </a:cxn>
                <a:cxn ang="0">
                  <a:pos x="1" y="63"/>
                </a:cxn>
                <a:cxn ang="0">
                  <a:pos x="4" y="74"/>
                </a:cxn>
                <a:cxn ang="0">
                  <a:pos x="10" y="88"/>
                </a:cxn>
                <a:cxn ang="0">
                  <a:pos x="26" y="104"/>
                </a:cxn>
                <a:cxn ang="0">
                  <a:pos x="41" y="112"/>
                </a:cxn>
                <a:cxn ang="0">
                  <a:pos x="52" y="114"/>
                </a:cxn>
                <a:cxn ang="0">
                  <a:pos x="64" y="114"/>
                </a:cxn>
                <a:cxn ang="0">
                  <a:pos x="76" y="112"/>
                </a:cxn>
                <a:cxn ang="0">
                  <a:pos x="90" y="104"/>
                </a:cxn>
                <a:cxn ang="0">
                  <a:pos x="106" y="88"/>
                </a:cxn>
                <a:cxn ang="0">
                  <a:pos x="113" y="74"/>
                </a:cxn>
                <a:cxn ang="0">
                  <a:pos x="115" y="63"/>
                </a:cxn>
                <a:cxn ang="0">
                  <a:pos x="102" y="57"/>
                </a:cxn>
                <a:cxn ang="0">
                  <a:pos x="98" y="74"/>
                </a:cxn>
                <a:cxn ang="0">
                  <a:pos x="89" y="87"/>
                </a:cxn>
                <a:cxn ang="0">
                  <a:pos x="75" y="96"/>
                </a:cxn>
                <a:cxn ang="0">
                  <a:pos x="58" y="100"/>
                </a:cxn>
                <a:cxn ang="0">
                  <a:pos x="42" y="96"/>
                </a:cxn>
                <a:cxn ang="0">
                  <a:pos x="27" y="87"/>
                </a:cxn>
                <a:cxn ang="0">
                  <a:pos x="18" y="74"/>
                </a:cxn>
                <a:cxn ang="0">
                  <a:pos x="15" y="57"/>
                </a:cxn>
                <a:cxn ang="0">
                  <a:pos x="18" y="40"/>
                </a:cxn>
                <a:cxn ang="0">
                  <a:pos x="27" y="27"/>
                </a:cxn>
                <a:cxn ang="0">
                  <a:pos x="42" y="16"/>
                </a:cxn>
                <a:cxn ang="0">
                  <a:pos x="58" y="13"/>
                </a:cxn>
                <a:cxn ang="0">
                  <a:pos x="75" y="16"/>
                </a:cxn>
                <a:cxn ang="0">
                  <a:pos x="89" y="27"/>
                </a:cxn>
                <a:cxn ang="0">
                  <a:pos x="98" y="40"/>
                </a:cxn>
                <a:cxn ang="0">
                  <a:pos x="102" y="57"/>
                </a:cxn>
              </a:cxnLst>
              <a:rect l="0" t="0" r="r" b="b"/>
              <a:pathLst>
                <a:path w="116" h="114">
                  <a:moveTo>
                    <a:pt x="116" y="57"/>
                  </a:moveTo>
                  <a:lnTo>
                    <a:pt x="115" y="51"/>
                  </a:lnTo>
                  <a:lnTo>
                    <a:pt x="115" y="45"/>
                  </a:lnTo>
                  <a:lnTo>
                    <a:pt x="113" y="40"/>
                  </a:lnTo>
                  <a:lnTo>
                    <a:pt x="112" y="34"/>
                  </a:lnTo>
                  <a:lnTo>
                    <a:pt x="106" y="24"/>
                  </a:lnTo>
                  <a:lnTo>
                    <a:pt x="99" y="16"/>
                  </a:lnTo>
                  <a:lnTo>
                    <a:pt x="90" y="9"/>
                  </a:lnTo>
                  <a:lnTo>
                    <a:pt x="80" y="4"/>
                  </a:lnTo>
                  <a:lnTo>
                    <a:pt x="76" y="2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6" y="1"/>
                  </a:lnTo>
                  <a:lnTo>
                    <a:pt x="41" y="2"/>
                  </a:lnTo>
                  <a:lnTo>
                    <a:pt x="36" y="4"/>
                  </a:lnTo>
                  <a:lnTo>
                    <a:pt x="26" y="9"/>
                  </a:lnTo>
                  <a:lnTo>
                    <a:pt x="17" y="16"/>
                  </a:lnTo>
                  <a:lnTo>
                    <a:pt x="10" y="24"/>
                  </a:lnTo>
                  <a:lnTo>
                    <a:pt x="5" y="34"/>
                  </a:lnTo>
                  <a:lnTo>
                    <a:pt x="4" y="40"/>
                  </a:lnTo>
                  <a:lnTo>
                    <a:pt x="1" y="45"/>
                  </a:lnTo>
                  <a:lnTo>
                    <a:pt x="1" y="51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1" y="68"/>
                  </a:lnTo>
                  <a:lnTo>
                    <a:pt x="4" y="74"/>
                  </a:lnTo>
                  <a:lnTo>
                    <a:pt x="5" y="79"/>
                  </a:lnTo>
                  <a:lnTo>
                    <a:pt x="10" y="88"/>
                  </a:lnTo>
                  <a:lnTo>
                    <a:pt x="17" y="97"/>
                  </a:lnTo>
                  <a:lnTo>
                    <a:pt x="26" y="104"/>
                  </a:lnTo>
                  <a:lnTo>
                    <a:pt x="36" y="110"/>
                  </a:lnTo>
                  <a:lnTo>
                    <a:pt x="41" y="112"/>
                  </a:lnTo>
                  <a:lnTo>
                    <a:pt x="46" y="113"/>
                  </a:lnTo>
                  <a:lnTo>
                    <a:pt x="52" y="114"/>
                  </a:lnTo>
                  <a:lnTo>
                    <a:pt x="58" y="114"/>
                  </a:lnTo>
                  <a:lnTo>
                    <a:pt x="64" y="114"/>
                  </a:lnTo>
                  <a:lnTo>
                    <a:pt x="70" y="113"/>
                  </a:lnTo>
                  <a:lnTo>
                    <a:pt x="76" y="112"/>
                  </a:lnTo>
                  <a:lnTo>
                    <a:pt x="80" y="110"/>
                  </a:lnTo>
                  <a:lnTo>
                    <a:pt x="90" y="104"/>
                  </a:lnTo>
                  <a:lnTo>
                    <a:pt x="99" y="97"/>
                  </a:lnTo>
                  <a:lnTo>
                    <a:pt x="106" y="88"/>
                  </a:lnTo>
                  <a:lnTo>
                    <a:pt x="112" y="79"/>
                  </a:lnTo>
                  <a:lnTo>
                    <a:pt x="113" y="74"/>
                  </a:lnTo>
                  <a:lnTo>
                    <a:pt x="115" y="68"/>
                  </a:lnTo>
                  <a:lnTo>
                    <a:pt x="115" y="63"/>
                  </a:lnTo>
                  <a:lnTo>
                    <a:pt x="116" y="57"/>
                  </a:lnTo>
                  <a:close/>
                  <a:moveTo>
                    <a:pt x="102" y="57"/>
                  </a:moveTo>
                  <a:lnTo>
                    <a:pt x="100" y="65"/>
                  </a:lnTo>
                  <a:lnTo>
                    <a:pt x="98" y="74"/>
                  </a:lnTo>
                  <a:lnTo>
                    <a:pt x="94" y="81"/>
                  </a:lnTo>
                  <a:lnTo>
                    <a:pt x="89" y="87"/>
                  </a:lnTo>
                  <a:lnTo>
                    <a:pt x="82" y="93"/>
                  </a:lnTo>
                  <a:lnTo>
                    <a:pt x="75" y="96"/>
                  </a:lnTo>
                  <a:lnTo>
                    <a:pt x="67" y="99"/>
                  </a:lnTo>
                  <a:lnTo>
                    <a:pt x="58" y="100"/>
                  </a:lnTo>
                  <a:lnTo>
                    <a:pt x="50" y="99"/>
                  </a:lnTo>
                  <a:lnTo>
                    <a:pt x="42" y="96"/>
                  </a:lnTo>
                  <a:lnTo>
                    <a:pt x="34" y="93"/>
                  </a:lnTo>
                  <a:lnTo>
                    <a:pt x="27" y="87"/>
                  </a:lnTo>
                  <a:lnTo>
                    <a:pt x="23" y="81"/>
                  </a:lnTo>
                  <a:lnTo>
                    <a:pt x="18" y="74"/>
                  </a:lnTo>
                  <a:lnTo>
                    <a:pt x="16" y="65"/>
                  </a:lnTo>
                  <a:lnTo>
                    <a:pt x="15" y="57"/>
                  </a:lnTo>
                  <a:lnTo>
                    <a:pt x="16" y="48"/>
                  </a:lnTo>
                  <a:lnTo>
                    <a:pt x="18" y="40"/>
                  </a:lnTo>
                  <a:lnTo>
                    <a:pt x="23" y="32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2" y="16"/>
                  </a:lnTo>
                  <a:lnTo>
                    <a:pt x="50" y="14"/>
                  </a:lnTo>
                  <a:lnTo>
                    <a:pt x="58" y="13"/>
                  </a:lnTo>
                  <a:lnTo>
                    <a:pt x="67" y="14"/>
                  </a:lnTo>
                  <a:lnTo>
                    <a:pt x="75" y="16"/>
                  </a:lnTo>
                  <a:lnTo>
                    <a:pt x="82" y="21"/>
                  </a:lnTo>
                  <a:lnTo>
                    <a:pt x="89" y="27"/>
                  </a:lnTo>
                  <a:lnTo>
                    <a:pt x="94" y="32"/>
                  </a:lnTo>
                  <a:lnTo>
                    <a:pt x="98" y="40"/>
                  </a:lnTo>
                  <a:lnTo>
                    <a:pt x="100" y="48"/>
                  </a:lnTo>
                  <a:lnTo>
                    <a:pt x="102" y="57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9" name="Freeform 310"/>
            <p:cNvSpPr>
              <a:spLocks noEditPoints="1"/>
            </p:cNvSpPr>
            <p:nvPr/>
          </p:nvSpPr>
          <p:spPr bwMode="auto">
            <a:xfrm>
              <a:off x="1554232" y="3830974"/>
              <a:ext cx="39689" cy="39691"/>
            </a:xfrm>
            <a:custGeom>
              <a:avLst/>
              <a:gdLst/>
              <a:ahLst/>
              <a:cxnLst>
                <a:cxn ang="0">
                  <a:pos x="99" y="41"/>
                </a:cxn>
                <a:cxn ang="0">
                  <a:pos x="92" y="23"/>
                </a:cxn>
                <a:cxn ang="0">
                  <a:pos x="78" y="9"/>
                </a:cxn>
                <a:cxn ang="0">
                  <a:pos x="60" y="1"/>
                </a:cxn>
                <a:cxn ang="0">
                  <a:pos x="40" y="1"/>
                </a:cxn>
                <a:cxn ang="0">
                  <a:pos x="23" y="9"/>
                </a:cxn>
                <a:cxn ang="0">
                  <a:pos x="8" y="23"/>
                </a:cxn>
                <a:cxn ang="0">
                  <a:pos x="1" y="41"/>
                </a:cxn>
                <a:cxn ang="0">
                  <a:pos x="1" y="61"/>
                </a:cxn>
                <a:cxn ang="0">
                  <a:pos x="8" y="79"/>
                </a:cxn>
                <a:cxn ang="0">
                  <a:pos x="23" y="93"/>
                </a:cxn>
                <a:cxn ang="0">
                  <a:pos x="40" y="100"/>
                </a:cxn>
                <a:cxn ang="0">
                  <a:pos x="60" y="100"/>
                </a:cxn>
                <a:cxn ang="0">
                  <a:pos x="78" y="93"/>
                </a:cxn>
                <a:cxn ang="0">
                  <a:pos x="92" y="79"/>
                </a:cxn>
                <a:cxn ang="0">
                  <a:pos x="99" y="61"/>
                </a:cxn>
                <a:cxn ang="0">
                  <a:pos x="86" y="51"/>
                </a:cxn>
                <a:cxn ang="0">
                  <a:pos x="83" y="64"/>
                </a:cxn>
                <a:cxn ang="0">
                  <a:pos x="76" y="76"/>
                </a:cxn>
                <a:cxn ang="0">
                  <a:pos x="64" y="84"/>
                </a:cxn>
                <a:cxn ang="0">
                  <a:pos x="50" y="87"/>
                </a:cxn>
                <a:cxn ang="0">
                  <a:pos x="36" y="84"/>
                </a:cxn>
                <a:cxn ang="0">
                  <a:pos x="25" y="76"/>
                </a:cxn>
                <a:cxn ang="0">
                  <a:pos x="17" y="64"/>
                </a:cxn>
                <a:cxn ang="0">
                  <a:pos x="15" y="51"/>
                </a:cxn>
                <a:cxn ang="0">
                  <a:pos x="17" y="36"/>
                </a:cxn>
                <a:cxn ang="0">
                  <a:pos x="25" y="25"/>
                </a:cxn>
                <a:cxn ang="0">
                  <a:pos x="36" y="17"/>
                </a:cxn>
                <a:cxn ang="0">
                  <a:pos x="50" y="15"/>
                </a:cxn>
                <a:cxn ang="0">
                  <a:pos x="64" y="17"/>
                </a:cxn>
                <a:cxn ang="0">
                  <a:pos x="76" y="25"/>
                </a:cxn>
                <a:cxn ang="0">
                  <a:pos x="83" y="36"/>
                </a:cxn>
                <a:cxn ang="0">
                  <a:pos x="86" y="51"/>
                </a:cxn>
              </a:cxnLst>
              <a:rect l="0" t="0" r="r" b="b"/>
              <a:pathLst>
                <a:path w="100" h="100">
                  <a:moveTo>
                    <a:pt x="100" y="51"/>
                  </a:moveTo>
                  <a:lnTo>
                    <a:pt x="99" y="41"/>
                  </a:lnTo>
                  <a:lnTo>
                    <a:pt x="97" y="31"/>
                  </a:lnTo>
                  <a:lnTo>
                    <a:pt x="92" y="23"/>
                  </a:lnTo>
                  <a:lnTo>
                    <a:pt x="86" y="15"/>
                  </a:lnTo>
                  <a:lnTo>
                    <a:pt x="78" y="9"/>
                  </a:lnTo>
                  <a:lnTo>
                    <a:pt x="70" y="5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5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4" y="70"/>
                  </a:lnTo>
                  <a:lnTo>
                    <a:pt x="8" y="79"/>
                  </a:lnTo>
                  <a:lnTo>
                    <a:pt x="15" y="86"/>
                  </a:lnTo>
                  <a:lnTo>
                    <a:pt x="23" y="93"/>
                  </a:lnTo>
                  <a:lnTo>
                    <a:pt x="31" y="97"/>
                  </a:lnTo>
                  <a:lnTo>
                    <a:pt x="40" y="100"/>
                  </a:lnTo>
                  <a:lnTo>
                    <a:pt x="50" y="100"/>
                  </a:lnTo>
                  <a:lnTo>
                    <a:pt x="60" y="100"/>
                  </a:lnTo>
                  <a:lnTo>
                    <a:pt x="70" y="97"/>
                  </a:lnTo>
                  <a:lnTo>
                    <a:pt x="78" y="93"/>
                  </a:lnTo>
                  <a:lnTo>
                    <a:pt x="86" y="86"/>
                  </a:lnTo>
                  <a:lnTo>
                    <a:pt x="92" y="79"/>
                  </a:lnTo>
                  <a:lnTo>
                    <a:pt x="97" y="70"/>
                  </a:lnTo>
                  <a:lnTo>
                    <a:pt x="99" y="61"/>
                  </a:lnTo>
                  <a:lnTo>
                    <a:pt x="100" y="51"/>
                  </a:lnTo>
                  <a:close/>
                  <a:moveTo>
                    <a:pt x="86" y="51"/>
                  </a:moveTo>
                  <a:lnTo>
                    <a:pt x="86" y="58"/>
                  </a:lnTo>
                  <a:lnTo>
                    <a:pt x="83" y="64"/>
                  </a:lnTo>
                  <a:lnTo>
                    <a:pt x="80" y="71"/>
                  </a:lnTo>
                  <a:lnTo>
                    <a:pt x="76" y="76"/>
                  </a:lnTo>
                  <a:lnTo>
                    <a:pt x="70" y="80"/>
                  </a:lnTo>
                  <a:lnTo>
                    <a:pt x="64" y="84"/>
                  </a:lnTo>
                  <a:lnTo>
                    <a:pt x="58" y="86"/>
                  </a:lnTo>
                  <a:lnTo>
                    <a:pt x="50" y="87"/>
                  </a:lnTo>
                  <a:lnTo>
                    <a:pt x="43" y="86"/>
                  </a:lnTo>
                  <a:lnTo>
                    <a:pt x="36" y="84"/>
                  </a:lnTo>
                  <a:lnTo>
                    <a:pt x="31" y="80"/>
                  </a:lnTo>
                  <a:lnTo>
                    <a:pt x="25" y="76"/>
                  </a:lnTo>
                  <a:lnTo>
                    <a:pt x="20" y="71"/>
                  </a:lnTo>
                  <a:lnTo>
                    <a:pt x="17" y="64"/>
                  </a:lnTo>
                  <a:lnTo>
                    <a:pt x="15" y="58"/>
                  </a:lnTo>
                  <a:lnTo>
                    <a:pt x="15" y="51"/>
                  </a:lnTo>
                  <a:lnTo>
                    <a:pt x="15" y="43"/>
                  </a:lnTo>
                  <a:lnTo>
                    <a:pt x="17" y="36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1" y="21"/>
                  </a:lnTo>
                  <a:lnTo>
                    <a:pt x="36" y="17"/>
                  </a:lnTo>
                  <a:lnTo>
                    <a:pt x="43" y="15"/>
                  </a:lnTo>
                  <a:lnTo>
                    <a:pt x="50" y="15"/>
                  </a:lnTo>
                  <a:lnTo>
                    <a:pt x="58" y="15"/>
                  </a:lnTo>
                  <a:lnTo>
                    <a:pt x="64" y="17"/>
                  </a:lnTo>
                  <a:lnTo>
                    <a:pt x="70" y="21"/>
                  </a:lnTo>
                  <a:lnTo>
                    <a:pt x="76" y="25"/>
                  </a:lnTo>
                  <a:lnTo>
                    <a:pt x="80" y="31"/>
                  </a:lnTo>
                  <a:lnTo>
                    <a:pt x="83" y="36"/>
                  </a:lnTo>
                  <a:lnTo>
                    <a:pt x="86" y="43"/>
                  </a:lnTo>
                  <a:lnTo>
                    <a:pt x="86" y="51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0" name="Freeform 311"/>
            <p:cNvSpPr>
              <a:spLocks noEditPoints="1"/>
            </p:cNvSpPr>
            <p:nvPr/>
          </p:nvSpPr>
          <p:spPr bwMode="auto">
            <a:xfrm>
              <a:off x="1557408" y="3834149"/>
              <a:ext cx="33339" cy="34928"/>
            </a:xfrm>
            <a:custGeom>
              <a:avLst/>
              <a:gdLst/>
              <a:ahLst/>
              <a:cxnLst>
                <a:cxn ang="0">
                  <a:pos x="85" y="35"/>
                </a:cxn>
                <a:cxn ang="0">
                  <a:pos x="79" y="19"/>
                </a:cxn>
                <a:cxn ang="0">
                  <a:pos x="67" y="8"/>
                </a:cxn>
                <a:cxn ang="0">
                  <a:pos x="52" y="1"/>
                </a:cxn>
                <a:cxn ang="0">
                  <a:pos x="35" y="1"/>
                </a:cxn>
                <a:cxn ang="0">
                  <a:pos x="19" y="8"/>
                </a:cxn>
                <a:cxn ang="0">
                  <a:pos x="8" y="19"/>
                </a:cxn>
                <a:cxn ang="0">
                  <a:pos x="1" y="35"/>
                </a:cxn>
                <a:cxn ang="0">
                  <a:pos x="1" y="52"/>
                </a:cxn>
                <a:cxn ang="0">
                  <a:pos x="8" y="68"/>
                </a:cxn>
                <a:cxn ang="0">
                  <a:pos x="19" y="80"/>
                </a:cxn>
                <a:cxn ang="0">
                  <a:pos x="35" y="86"/>
                </a:cxn>
                <a:cxn ang="0">
                  <a:pos x="52" y="86"/>
                </a:cxn>
                <a:cxn ang="0">
                  <a:pos x="67" y="80"/>
                </a:cxn>
                <a:cxn ang="0">
                  <a:pos x="79" y="68"/>
                </a:cxn>
                <a:cxn ang="0">
                  <a:pos x="85" y="52"/>
                </a:cxn>
                <a:cxn ang="0">
                  <a:pos x="72" y="44"/>
                </a:cxn>
                <a:cxn ang="0">
                  <a:pos x="70" y="55"/>
                </a:cxn>
                <a:cxn ang="0">
                  <a:pos x="64" y="64"/>
                </a:cxn>
                <a:cxn ang="0">
                  <a:pos x="54" y="70"/>
                </a:cxn>
                <a:cxn ang="0">
                  <a:pos x="43" y="72"/>
                </a:cxn>
                <a:cxn ang="0">
                  <a:pos x="33" y="70"/>
                </a:cxn>
                <a:cxn ang="0">
                  <a:pos x="22" y="64"/>
                </a:cxn>
                <a:cxn ang="0">
                  <a:pos x="17" y="55"/>
                </a:cxn>
                <a:cxn ang="0">
                  <a:pos x="15" y="44"/>
                </a:cxn>
                <a:cxn ang="0">
                  <a:pos x="17" y="33"/>
                </a:cxn>
                <a:cxn ang="0">
                  <a:pos x="22" y="24"/>
                </a:cxn>
                <a:cxn ang="0">
                  <a:pos x="33" y="17"/>
                </a:cxn>
                <a:cxn ang="0">
                  <a:pos x="43" y="15"/>
                </a:cxn>
                <a:cxn ang="0">
                  <a:pos x="54" y="17"/>
                </a:cxn>
                <a:cxn ang="0">
                  <a:pos x="64" y="24"/>
                </a:cxn>
                <a:cxn ang="0">
                  <a:pos x="70" y="33"/>
                </a:cxn>
                <a:cxn ang="0">
                  <a:pos x="72" y="44"/>
                </a:cxn>
              </a:cxnLst>
              <a:rect l="0" t="0" r="r" b="b"/>
              <a:pathLst>
                <a:path w="87" h="87">
                  <a:moveTo>
                    <a:pt x="87" y="44"/>
                  </a:moveTo>
                  <a:lnTo>
                    <a:pt x="85" y="35"/>
                  </a:lnTo>
                  <a:lnTo>
                    <a:pt x="83" y="27"/>
                  </a:lnTo>
                  <a:lnTo>
                    <a:pt x="79" y="19"/>
                  </a:lnTo>
                  <a:lnTo>
                    <a:pt x="74" y="14"/>
                  </a:lnTo>
                  <a:lnTo>
                    <a:pt x="67" y="8"/>
                  </a:lnTo>
                  <a:lnTo>
                    <a:pt x="60" y="3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5" y="1"/>
                  </a:lnTo>
                  <a:lnTo>
                    <a:pt x="27" y="3"/>
                  </a:lnTo>
                  <a:lnTo>
                    <a:pt x="19" y="8"/>
                  </a:lnTo>
                  <a:lnTo>
                    <a:pt x="12" y="14"/>
                  </a:lnTo>
                  <a:lnTo>
                    <a:pt x="8" y="19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3" y="61"/>
                  </a:lnTo>
                  <a:lnTo>
                    <a:pt x="8" y="68"/>
                  </a:lnTo>
                  <a:lnTo>
                    <a:pt x="12" y="74"/>
                  </a:lnTo>
                  <a:lnTo>
                    <a:pt x="19" y="80"/>
                  </a:lnTo>
                  <a:lnTo>
                    <a:pt x="27" y="83"/>
                  </a:lnTo>
                  <a:lnTo>
                    <a:pt x="35" y="86"/>
                  </a:lnTo>
                  <a:lnTo>
                    <a:pt x="43" y="87"/>
                  </a:lnTo>
                  <a:lnTo>
                    <a:pt x="52" y="86"/>
                  </a:lnTo>
                  <a:lnTo>
                    <a:pt x="60" y="83"/>
                  </a:lnTo>
                  <a:lnTo>
                    <a:pt x="67" y="80"/>
                  </a:lnTo>
                  <a:lnTo>
                    <a:pt x="74" y="74"/>
                  </a:lnTo>
                  <a:lnTo>
                    <a:pt x="79" y="68"/>
                  </a:lnTo>
                  <a:lnTo>
                    <a:pt x="83" y="61"/>
                  </a:lnTo>
                  <a:lnTo>
                    <a:pt x="85" y="52"/>
                  </a:lnTo>
                  <a:lnTo>
                    <a:pt x="87" y="44"/>
                  </a:lnTo>
                  <a:close/>
                  <a:moveTo>
                    <a:pt x="72" y="44"/>
                  </a:moveTo>
                  <a:lnTo>
                    <a:pt x="72" y="50"/>
                  </a:lnTo>
                  <a:lnTo>
                    <a:pt x="70" y="55"/>
                  </a:lnTo>
                  <a:lnTo>
                    <a:pt x="67" y="60"/>
                  </a:lnTo>
                  <a:lnTo>
                    <a:pt x="64" y="64"/>
                  </a:lnTo>
                  <a:lnTo>
                    <a:pt x="60" y="68"/>
                  </a:lnTo>
                  <a:lnTo>
                    <a:pt x="54" y="70"/>
                  </a:lnTo>
                  <a:lnTo>
                    <a:pt x="49" y="72"/>
                  </a:lnTo>
                  <a:lnTo>
                    <a:pt x="43" y="72"/>
                  </a:lnTo>
                  <a:lnTo>
                    <a:pt x="37" y="72"/>
                  </a:lnTo>
                  <a:lnTo>
                    <a:pt x="33" y="70"/>
                  </a:lnTo>
                  <a:lnTo>
                    <a:pt x="27" y="68"/>
                  </a:lnTo>
                  <a:lnTo>
                    <a:pt x="22" y="64"/>
                  </a:lnTo>
                  <a:lnTo>
                    <a:pt x="19" y="60"/>
                  </a:lnTo>
                  <a:lnTo>
                    <a:pt x="17" y="55"/>
                  </a:lnTo>
                  <a:lnTo>
                    <a:pt x="15" y="50"/>
                  </a:lnTo>
                  <a:lnTo>
                    <a:pt x="15" y="44"/>
                  </a:lnTo>
                  <a:lnTo>
                    <a:pt x="15" y="38"/>
                  </a:lnTo>
                  <a:lnTo>
                    <a:pt x="17" y="33"/>
                  </a:lnTo>
                  <a:lnTo>
                    <a:pt x="19" y="27"/>
                  </a:lnTo>
                  <a:lnTo>
                    <a:pt x="22" y="24"/>
                  </a:lnTo>
                  <a:lnTo>
                    <a:pt x="27" y="20"/>
                  </a:lnTo>
                  <a:lnTo>
                    <a:pt x="33" y="17"/>
                  </a:lnTo>
                  <a:lnTo>
                    <a:pt x="37" y="16"/>
                  </a:lnTo>
                  <a:lnTo>
                    <a:pt x="43" y="15"/>
                  </a:lnTo>
                  <a:lnTo>
                    <a:pt x="49" y="16"/>
                  </a:lnTo>
                  <a:lnTo>
                    <a:pt x="54" y="17"/>
                  </a:lnTo>
                  <a:lnTo>
                    <a:pt x="60" y="20"/>
                  </a:lnTo>
                  <a:lnTo>
                    <a:pt x="64" y="24"/>
                  </a:lnTo>
                  <a:lnTo>
                    <a:pt x="67" y="27"/>
                  </a:lnTo>
                  <a:lnTo>
                    <a:pt x="70" y="33"/>
                  </a:lnTo>
                  <a:lnTo>
                    <a:pt x="72" y="38"/>
                  </a:lnTo>
                  <a:lnTo>
                    <a:pt x="72" y="44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1" name="Freeform 312"/>
            <p:cNvSpPr>
              <a:spLocks noEditPoints="1"/>
            </p:cNvSpPr>
            <p:nvPr/>
          </p:nvSpPr>
          <p:spPr bwMode="auto">
            <a:xfrm>
              <a:off x="1560583" y="3837324"/>
              <a:ext cx="26989" cy="28578"/>
            </a:xfrm>
            <a:custGeom>
              <a:avLst/>
              <a:gdLst/>
              <a:ahLst/>
              <a:cxnLst>
                <a:cxn ang="0">
                  <a:pos x="71" y="28"/>
                </a:cxn>
                <a:cxn ang="0">
                  <a:pos x="65" y="16"/>
                </a:cxn>
                <a:cxn ang="0">
                  <a:pos x="55" y="6"/>
                </a:cxn>
                <a:cxn ang="0">
                  <a:pos x="43" y="0"/>
                </a:cxn>
                <a:cxn ang="0">
                  <a:pos x="28" y="0"/>
                </a:cxn>
                <a:cxn ang="0">
                  <a:pos x="16" y="6"/>
                </a:cxn>
                <a:cxn ang="0">
                  <a:pos x="5" y="16"/>
                </a:cxn>
                <a:cxn ang="0">
                  <a:pos x="0" y="28"/>
                </a:cxn>
                <a:cxn ang="0">
                  <a:pos x="0" y="43"/>
                </a:cxn>
                <a:cxn ang="0">
                  <a:pos x="5" y="56"/>
                </a:cxn>
                <a:cxn ang="0">
                  <a:pos x="16" y="65"/>
                </a:cxn>
                <a:cxn ang="0">
                  <a:pos x="28" y="71"/>
                </a:cxn>
                <a:cxn ang="0">
                  <a:pos x="43" y="71"/>
                </a:cxn>
                <a:cxn ang="0">
                  <a:pos x="55" y="65"/>
                </a:cxn>
                <a:cxn ang="0">
                  <a:pos x="65" y="56"/>
                </a:cxn>
                <a:cxn ang="0">
                  <a:pos x="71" y="43"/>
                </a:cxn>
                <a:cxn ang="0">
                  <a:pos x="57" y="36"/>
                </a:cxn>
                <a:cxn ang="0">
                  <a:pos x="55" y="44"/>
                </a:cxn>
                <a:cxn ang="0">
                  <a:pos x="50" y="51"/>
                </a:cxn>
                <a:cxn ang="0">
                  <a:pos x="44" y="55"/>
                </a:cxn>
                <a:cxn ang="0">
                  <a:pos x="35" y="57"/>
                </a:cxn>
                <a:cxn ang="0">
                  <a:pos x="27" y="55"/>
                </a:cxn>
                <a:cxn ang="0">
                  <a:pos x="20" y="51"/>
                </a:cxn>
                <a:cxn ang="0">
                  <a:pos x="16" y="44"/>
                </a:cxn>
                <a:cxn ang="0">
                  <a:pos x="13" y="36"/>
                </a:cxn>
                <a:cxn ang="0">
                  <a:pos x="16" y="27"/>
                </a:cxn>
                <a:cxn ang="0">
                  <a:pos x="20" y="20"/>
                </a:cxn>
                <a:cxn ang="0">
                  <a:pos x="27" y="16"/>
                </a:cxn>
                <a:cxn ang="0">
                  <a:pos x="35" y="15"/>
                </a:cxn>
                <a:cxn ang="0">
                  <a:pos x="44" y="16"/>
                </a:cxn>
                <a:cxn ang="0">
                  <a:pos x="50" y="20"/>
                </a:cxn>
                <a:cxn ang="0">
                  <a:pos x="55" y="27"/>
                </a:cxn>
                <a:cxn ang="0">
                  <a:pos x="57" y="36"/>
                </a:cxn>
              </a:cxnLst>
              <a:rect l="0" t="0" r="r" b="b"/>
              <a:pathLst>
                <a:path w="71" h="72">
                  <a:moveTo>
                    <a:pt x="71" y="36"/>
                  </a:moveTo>
                  <a:lnTo>
                    <a:pt x="71" y="28"/>
                  </a:lnTo>
                  <a:lnTo>
                    <a:pt x="68" y="21"/>
                  </a:lnTo>
                  <a:lnTo>
                    <a:pt x="65" y="16"/>
                  </a:lnTo>
                  <a:lnTo>
                    <a:pt x="61" y="10"/>
                  </a:lnTo>
                  <a:lnTo>
                    <a:pt x="55" y="6"/>
                  </a:lnTo>
                  <a:lnTo>
                    <a:pt x="49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5" y="16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49"/>
                  </a:lnTo>
                  <a:lnTo>
                    <a:pt x="5" y="56"/>
                  </a:lnTo>
                  <a:lnTo>
                    <a:pt x="10" y="61"/>
                  </a:lnTo>
                  <a:lnTo>
                    <a:pt x="16" y="65"/>
                  </a:lnTo>
                  <a:lnTo>
                    <a:pt x="21" y="69"/>
                  </a:lnTo>
                  <a:lnTo>
                    <a:pt x="28" y="71"/>
                  </a:lnTo>
                  <a:lnTo>
                    <a:pt x="35" y="72"/>
                  </a:lnTo>
                  <a:lnTo>
                    <a:pt x="43" y="71"/>
                  </a:lnTo>
                  <a:lnTo>
                    <a:pt x="49" y="69"/>
                  </a:lnTo>
                  <a:lnTo>
                    <a:pt x="55" y="65"/>
                  </a:lnTo>
                  <a:lnTo>
                    <a:pt x="61" y="61"/>
                  </a:lnTo>
                  <a:lnTo>
                    <a:pt x="65" y="56"/>
                  </a:lnTo>
                  <a:lnTo>
                    <a:pt x="68" y="49"/>
                  </a:lnTo>
                  <a:lnTo>
                    <a:pt x="71" y="43"/>
                  </a:lnTo>
                  <a:lnTo>
                    <a:pt x="71" y="36"/>
                  </a:lnTo>
                  <a:close/>
                  <a:moveTo>
                    <a:pt x="57" y="36"/>
                  </a:moveTo>
                  <a:lnTo>
                    <a:pt x="56" y="40"/>
                  </a:lnTo>
                  <a:lnTo>
                    <a:pt x="55" y="44"/>
                  </a:lnTo>
                  <a:lnTo>
                    <a:pt x="53" y="47"/>
                  </a:lnTo>
                  <a:lnTo>
                    <a:pt x="50" y="51"/>
                  </a:lnTo>
                  <a:lnTo>
                    <a:pt x="47" y="54"/>
                  </a:lnTo>
                  <a:lnTo>
                    <a:pt x="44" y="55"/>
                  </a:lnTo>
                  <a:lnTo>
                    <a:pt x="39" y="57"/>
                  </a:lnTo>
                  <a:lnTo>
                    <a:pt x="35" y="57"/>
                  </a:lnTo>
                  <a:lnTo>
                    <a:pt x="31" y="57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20" y="51"/>
                  </a:lnTo>
                  <a:lnTo>
                    <a:pt x="18" y="47"/>
                  </a:lnTo>
                  <a:lnTo>
                    <a:pt x="16" y="44"/>
                  </a:lnTo>
                  <a:lnTo>
                    <a:pt x="14" y="40"/>
                  </a:lnTo>
                  <a:lnTo>
                    <a:pt x="13" y="36"/>
                  </a:lnTo>
                  <a:lnTo>
                    <a:pt x="14" y="31"/>
                  </a:lnTo>
                  <a:lnTo>
                    <a:pt x="16" y="27"/>
                  </a:lnTo>
                  <a:lnTo>
                    <a:pt x="18" y="24"/>
                  </a:lnTo>
                  <a:lnTo>
                    <a:pt x="20" y="20"/>
                  </a:lnTo>
                  <a:lnTo>
                    <a:pt x="23" y="18"/>
                  </a:lnTo>
                  <a:lnTo>
                    <a:pt x="27" y="16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9" y="15"/>
                  </a:lnTo>
                  <a:lnTo>
                    <a:pt x="44" y="16"/>
                  </a:lnTo>
                  <a:lnTo>
                    <a:pt x="47" y="18"/>
                  </a:lnTo>
                  <a:lnTo>
                    <a:pt x="50" y="20"/>
                  </a:lnTo>
                  <a:lnTo>
                    <a:pt x="53" y="24"/>
                  </a:lnTo>
                  <a:lnTo>
                    <a:pt x="55" y="27"/>
                  </a:lnTo>
                  <a:lnTo>
                    <a:pt x="56" y="31"/>
                  </a:lnTo>
                  <a:lnTo>
                    <a:pt x="57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2" name="Freeform 313"/>
            <p:cNvSpPr>
              <a:spLocks noEditPoints="1"/>
            </p:cNvSpPr>
            <p:nvPr/>
          </p:nvSpPr>
          <p:spPr bwMode="auto">
            <a:xfrm>
              <a:off x="1562170" y="3840499"/>
              <a:ext cx="23814" cy="22227"/>
            </a:xfrm>
            <a:custGeom>
              <a:avLst/>
              <a:gdLst/>
              <a:ahLst/>
              <a:cxnLst>
                <a:cxn ang="0">
                  <a:pos x="57" y="29"/>
                </a:cxn>
                <a:cxn ang="0">
                  <a:pos x="57" y="23"/>
                </a:cxn>
                <a:cxn ang="0">
                  <a:pos x="55" y="18"/>
                </a:cxn>
                <a:cxn ang="0">
                  <a:pos x="52" y="12"/>
                </a:cxn>
                <a:cxn ang="0">
                  <a:pos x="49" y="9"/>
                </a:cxn>
                <a:cxn ang="0">
                  <a:pos x="45" y="5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28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2" y="5"/>
                </a:cxn>
                <a:cxn ang="0">
                  <a:pos x="7" y="9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0" y="35"/>
                </a:cxn>
                <a:cxn ang="0">
                  <a:pos x="2" y="40"/>
                </a:cxn>
                <a:cxn ang="0">
                  <a:pos x="4" y="45"/>
                </a:cxn>
                <a:cxn ang="0">
                  <a:pos x="7" y="49"/>
                </a:cxn>
                <a:cxn ang="0">
                  <a:pos x="12" y="53"/>
                </a:cxn>
                <a:cxn ang="0">
                  <a:pos x="18" y="55"/>
                </a:cxn>
                <a:cxn ang="0">
                  <a:pos x="22" y="57"/>
                </a:cxn>
                <a:cxn ang="0">
                  <a:pos x="28" y="57"/>
                </a:cxn>
                <a:cxn ang="0">
                  <a:pos x="34" y="57"/>
                </a:cxn>
                <a:cxn ang="0">
                  <a:pos x="39" y="55"/>
                </a:cxn>
                <a:cxn ang="0">
                  <a:pos x="45" y="53"/>
                </a:cxn>
                <a:cxn ang="0">
                  <a:pos x="49" y="49"/>
                </a:cxn>
                <a:cxn ang="0">
                  <a:pos x="52" y="45"/>
                </a:cxn>
                <a:cxn ang="0">
                  <a:pos x="55" y="40"/>
                </a:cxn>
                <a:cxn ang="0">
                  <a:pos x="57" y="35"/>
                </a:cxn>
                <a:cxn ang="0">
                  <a:pos x="57" y="29"/>
                </a:cxn>
                <a:cxn ang="0">
                  <a:pos x="42" y="29"/>
                </a:cxn>
                <a:cxn ang="0">
                  <a:pos x="41" y="35"/>
                </a:cxn>
                <a:cxn ang="0">
                  <a:pos x="39" y="39"/>
                </a:cxn>
                <a:cxn ang="0">
                  <a:pos x="33" y="42"/>
                </a:cxn>
                <a:cxn ang="0">
                  <a:pos x="28" y="44"/>
                </a:cxn>
                <a:cxn ang="0">
                  <a:pos x="23" y="42"/>
                </a:cxn>
                <a:cxn ang="0">
                  <a:pos x="18" y="39"/>
                </a:cxn>
                <a:cxn ang="0">
                  <a:pos x="15" y="35"/>
                </a:cxn>
                <a:cxn ang="0">
                  <a:pos x="14" y="29"/>
                </a:cxn>
                <a:cxn ang="0">
                  <a:pos x="15" y="23"/>
                </a:cxn>
                <a:cxn ang="0">
                  <a:pos x="18" y="19"/>
                </a:cxn>
                <a:cxn ang="0">
                  <a:pos x="23" y="15"/>
                </a:cxn>
                <a:cxn ang="0">
                  <a:pos x="28" y="14"/>
                </a:cxn>
                <a:cxn ang="0">
                  <a:pos x="33" y="15"/>
                </a:cxn>
                <a:cxn ang="0">
                  <a:pos x="39" y="19"/>
                </a:cxn>
                <a:cxn ang="0">
                  <a:pos x="41" y="23"/>
                </a:cxn>
                <a:cxn ang="0">
                  <a:pos x="42" y="29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5" y="18"/>
                  </a:lnTo>
                  <a:lnTo>
                    <a:pt x="52" y="12"/>
                  </a:lnTo>
                  <a:lnTo>
                    <a:pt x="49" y="9"/>
                  </a:lnTo>
                  <a:lnTo>
                    <a:pt x="45" y="5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2" y="5"/>
                  </a:lnTo>
                  <a:lnTo>
                    <a:pt x="7" y="9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4" y="45"/>
                  </a:lnTo>
                  <a:lnTo>
                    <a:pt x="7" y="49"/>
                  </a:lnTo>
                  <a:lnTo>
                    <a:pt x="12" y="53"/>
                  </a:lnTo>
                  <a:lnTo>
                    <a:pt x="18" y="55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4" y="57"/>
                  </a:lnTo>
                  <a:lnTo>
                    <a:pt x="39" y="55"/>
                  </a:lnTo>
                  <a:lnTo>
                    <a:pt x="45" y="53"/>
                  </a:lnTo>
                  <a:lnTo>
                    <a:pt x="49" y="49"/>
                  </a:lnTo>
                  <a:lnTo>
                    <a:pt x="52" y="45"/>
                  </a:lnTo>
                  <a:lnTo>
                    <a:pt x="55" y="40"/>
                  </a:lnTo>
                  <a:lnTo>
                    <a:pt x="57" y="35"/>
                  </a:lnTo>
                  <a:lnTo>
                    <a:pt x="57" y="29"/>
                  </a:lnTo>
                  <a:close/>
                  <a:moveTo>
                    <a:pt x="42" y="29"/>
                  </a:moveTo>
                  <a:lnTo>
                    <a:pt x="41" y="35"/>
                  </a:lnTo>
                  <a:lnTo>
                    <a:pt x="39" y="39"/>
                  </a:lnTo>
                  <a:lnTo>
                    <a:pt x="33" y="42"/>
                  </a:lnTo>
                  <a:lnTo>
                    <a:pt x="28" y="44"/>
                  </a:lnTo>
                  <a:lnTo>
                    <a:pt x="23" y="42"/>
                  </a:lnTo>
                  <a:lnTo>
                    <a:pt x="18" y="39"/>
                  </a:lnTo>
                  <a:lnTo>
                    <a:pt x="15" y="35"/>
                  </a:lnTo>
                  <a:lnTo>
                    <a:pt x="14" y="29"/>
                  </a:lnTo>
                  <a:lnTo>
                    <a:pt x="15" y="23"/>
                  </a:lnTo>
                  <a:lnTo>
                    <a:pt x="18" y="19"/>
                  </a:lnTo>
                  <a:lnTo>
                    <a:pt x="23" y="15"/>
                  </a:lnTo>
                  <a:lnTo>
                    <a:pt x="28" y="14"/>
                  </a:lnTo>
                  <a:lnTo>
                    <a:pt x="33" y="15"/>
                  </a:lnTo>
                  <a:lnTo>
                    <a:pt x="39" y="19"/>
                  </a:lnTo>
                  <a:lnTo>
                    <a:pt x="41" y="23"/>
                  </a:lnTo>
                  <a:lnTo>
                    <a:pt x="42" y="29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3" name="Freeform 314"/>
            <p:cNvSpPr>
              <a:spLocks/>
            </p:cNvSpPr>
            <p:nvPr/>
          </p:nvSpPr>
          <p:spPr bwMode="auto">
            <a:xfrm>
              <a:off x="1565345" y="3843675"/>
              <a:ext cx="17463" cy="15876"/>
            </a:xfrm>
            <a:custGeom>
              <a:avLst/>
              <a:gdLst/>
              <a:ahLst/>
              <a:cxnLst>
                <a:cxn ang="0">
                  <a:pos x="44" y="21"/>
                </a:cxn>
                <a:cxn ang="0">
                  <a:pos x="43" y="16"/>
                </a:cxn>
                <a:cxn ang="0">
                  <a:pos x="42" y="12"/>
                </a:cxn>
                <a:cxn ang="0">
                  <a:pos x="40" y="9"/>
                </a:cxn>
                <a:cxn ang="0">
                  <a:pos x="37" y="5"/>
                </a:cxn>
                <a:cxn ang="0">
                  <a:pos x="34" y="3"/>
                </a:cxn>
                <a:cxn ang="0">
                  <a:pos x="31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7" y="5"/>
                </a:cxn>
                <a:cxn ang="0">
                  <a:pos x="5" y="9"/>
                </a:cxn>
                <a:cxn ang="0">
                  <a:pos x="3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1" y="25"/>
                </a:cxn>
                <a:cxn ang="0">
                  <a:pos x="3" y="29"/>
                </a:cxn>
                <a:cxn ang="0">
                  <a:pos x="5" y="32"/>
                </a:cxn>
                <a:cxn ang="0">
                  <a:pos x="7" y="36"/>
                </a:cxn>
                <a:cxn ang="0">
                  <a:pos x="10" y="39"/>
                </a:cxn>
                <a:cxn ang="0">
                  <a:pos x="14" y="40"/>
                </a:cxn>
                <a:cxn ang="0">
                  <a:pos x="18" y="42"/>
                </a:cxn>
                <a:cxn ang="0">
                  <a:pos x="22" y="42"/>
                </a:cxn>
                <a:cxn ang="0">
                  <a:pos x="26" y="42"/>
                </a:cxn>
                <a:cxn ang="0">
                  <a:pos x="31" y="40"/>
                </a:cxn>
                <a:cxn ang="0">
                  <a:pos x="34" y="39"/>
                </a:cxn>
                <a:cxn ang="0">
                  <a:pos x="37" y="36"/>
                </a:cxn>
                <a:cxn ang="0">
                  <a:pos x="40" y="32"/>
                </a:cxn>
                <a:cxn ang="0">
                  <a:pos x="42" y="29"/>
                </a:cxn>
                <a:cxn ang="0">
                  <a:pos x="43" y="25"/>
                </a:cxn>
                <a:cxn ang="0">
                  <a:pos x="44" y="21"/>
                </a:cxn>
              </a:cxnLst>
              <a:rect l="0" t="0" r="r" b="b"/>
              <a:pathLst>
                <a:path w="44" h="42">
                  <a:moveTo>
                    <a:pt x="44" y="21"/>
                  </a:moveTo>
                  <a:lnTo>
                    <a:pt x="43" y="16"/>
                  </a:lnTo>
                  <a:lnTo>
                    <a:pt x="42" y="12"/>
                  </a:lnTo>
                  <a:lnTo>
                    <a:pt x="40" y="9"/>
                  </a:lnTo>
                  <a:lnTo>
                    <a:pt x="37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7" y="5"/>
                  </a:lnTo>
                  <a:lnTo>
                    <a:pt x="5" y="9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10" y="39"/>
                  </a:lnTo>
                  <a:lnTo>
                    <a:pt x="14" y="40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6" y="42"/>
                  </a:lnTo>
                  <a:lnTo>
                    <a:pt x="31" y="40"/>
                  </a:lnTo>
                  <a:lnTo>
                    <a:pt x="34" y="39"/>
                  </a:lnTo>
                  <a:lnTo>
                    <a:pt x="37" y="36"/>
                  </a:lnTo>
                  <a:lnTo>
                    <a:pt x="40" y="32"/>
                  </a:lnTo>
                  <a:lnTo>
                    <a:pt x="42" y="29"/>
                  </a:lnTo>
                  <a:lnTo>
                    <a:pt x="43" y="25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4" name="Freeform 315"/>
            <p:cNvSpPr>
              <a:spLocks/>
            </p:cNvSpPr>
            <p:nvPr/>
          </p:nvSpPr>
          <p:spPr bwMode="auto">
            <a:xfrm>
              <a:off x="1568521" y="3845262"/>
              <a:ext cx="11113" cy="12701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19" y="1"/>
                </a:cxn>
                <a:cxn ang="0">
                  <a:pos x="14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1"/>
                </a:cxn>
                <a:cxn ang="0">
                  <a:pos x="4" y="25"/>
                </a:cxn>
                <a:cxn ang="0">
                  <a:pos x="9" y="28"/>
                </a:cxn>
                <a:cxn ang="0">
                  <a:pos x="14" y="30"/>
                </a:cxn>
                <a:cxn ang="0">
                  <a:pos x="19" y="28"/>
                </a:cxn>
                <a:cxn ang="0">
                  <a:pos x="25" y="25"/>
                </a:cxn>
                <a:cxn ang="0">
                  <a:pos x="27" y="21"/>
                </a:cxn>
                <a:cxn ang="0">
                  <a:pos x="28" y="15"/>
                </a:cxn>
              </a:cxnLst>
              <a:rect l="0" t="0" r="r" b="b"/>
              <a:pathLst>
                <a:path w="28" h="30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14" y="30"/>
                  </a:lnTo>
                  <a:lnTo>
                    <a:pt x="19" y="28"/>
                  </a:lnTo>
                  <a:lnTo>
                    <a:pt x="25" y="25"/>
                  </a:lnTo>
                  <a:lnTo>
                    <a:pt x="27" y="21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5" name="Freeform 316"/>
            <p:cNvSpPr>
              <a:spLocks/>
            </p:cNvSpPr>
            <p:nvPr/>
          </p:nvSpPr>
          <p:spPr bwMode="auto">
            <a:xfrm>
              <a:off x="1571696" y="3848438"/>
              <a:ext cx="4763" cy="6351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3" y="5"/>
                </a:cxn>
                <a:cxn ang="0">
                  <a:pos x="12" y="2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5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2" y="12"/>
                </a:cxn>
                <a:cxn ang="0">
                  <a:pos x="4" y="15"/>
                </a:cxn>
                <a:cxn ang="0">
                  <a:pos x="7" y="15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3" y="10"/>
                </a:cxn>
                <a:cxn ang="0">
                  <a:pos x="15" y="8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3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5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3" y="1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6" name="Freeform 317"/>
            <p:cNvSpPr>
              <a:spLocks noEditPoints="1"/>
            </p:cNvSpPr>
            <p:nvPr/>
          </p:nvSpPr>
          <p:spPr bwMode="auto">
            <a:xfrm>
              <a:off x="1525656" y="3819860"/>
              <a:ext cx="146057" cy="134950"/>
            </a:xfrm>
            <a:custGeom>
              <a:avLst/>
              <a:gdLst/>
              <a:ahLst/>
              <a:cxnLst>
                <a:cxn ang="0">
                  <a:pos x="288" y="82"/>
                </a:cxn>
                <a:cxn ang="0">
                  <a:pos x="271" y="209"/>
                </a:cxn>
                <a:cxn ang="0">
                  <a:pos x="264" y="129"/>
                </a:cxn>
                <a:cxn ang="0">
                  <a:pos x="244" y="153"/>
                </a:cxn>
                <a:cxn ang="0">
                  <a:pos x="233" y="315"/>
                </a:cxn>
                <a:cxn ang="0">
                  <a:pos x="53" y="180"/>
                </a:cxn>
                <a:cxn ang="0">
                  <a:pos x="36" y="168"/>
                </a:cxn>
                <a:cxn ang="0">
                  <a:pos x="21" y="154"/>
                </a:cxn>
                <a:cxn ang="0">
                  <a:pos x="7" y="139"/>
                </a:cxn>
                <a:cxn ang="0">
                  <a:pos x="0" y="143"/>
                </a:cxn>
                <a:cxn ang="0">
                  <a:pos x="0" y="176"/>
                </a:cxn>
                <a:cxn ang="0">
                  <a:pos x="8" y="212"/>
                </a:cxn>
                <a:cxn ang="0">
                  <a:pos x="22" y="244"/>
                </a:cxn>
                <a:cxn ang="0">
                  <a:pos x="42" y="274"/>
                </a:cxn>
                <a:cxn ang="0">
                  <a:pos x="67" y="299"/>
                </a:cxn>
                <a:cxn ang="0">
                  <a:pos x="96" y="319"/>
                </a:cxn>
                <a:cxn ang="0">
                  <a:pos x="130" y="333"/>
                </a:cxn>
                <a:cxn ang="0">
                  <a:pos x="165" y="340"/>
                </a:cxn>
                <a:cxn ang="0">
                  <a:pos x="203" y="340"/>
                </a:cxn>
                <a:cxn ang="0">
                  <a:pos x="239" y="333"/>
                </a:cxn>
                <a:cxn ang="0">
                  <a:pos x="271" y="319"/>
                </a:cxn>
                <a:cxn ang="0">
                  <a:pos x="301" y="299"/>
                </a:cxn>
                <a:cxn ang="0">
                  <a:pos x="325" y="274"/>
                </a:cxn>
                <a:cxn ang="0">
                  <a:pos x="346" y="244"/>
                </a:cxn>
                <a:cxn ang="0">
                  <a:pos x="359" y="212"/>
                </a:cxn>
                <a:cxn ang="0">
                  <a:pos x="367" y="176"/>
                </a:cxn>
                <a:cxn ang="0">
                  <a:pos x="367" y="145"/>
                </a:cxn>
                <a:cxn ang="0">
                  <a:pos x="364" y="120"/>
                </a:cxn>
                <a:cxn ang="0">
                  <a:pos x="358" y="98"/>
                </a:cxn>
                <a:cxn ang="0">
                  <a:pos x="349" y="77"/>
                </a:cxn>
                <a:cxn ang="0">
                  <a:pos x="338" y="56"/>
                </a:cxn>
                <a:cxn ang="0">
                  <a:pos x="324" y="38"/>
                </a:cxn>
                <a:cxn ang="0">
                  <a:pos x="307" y="21"/>
                </a:cxn>
                <a:cxn ang="0">
                  <a:pos x="289" y="7"/>
                </a:cxn>
                <a:cxn ang="0">
                  <a:pos x="284" y="16"/>
                </a:cxn>
                <a:cxn ang="0">
                  <a:pos x="288" y="33"/>
                </a:cxn>
                <a:cxn ang="0">
                  <a:pos x="287" y="50"/>
                </a:cxn>
                <a:cxn ang="0">
                  <a:pos x="283" y="82"/>
                </a:cxn>
                <a:cxn ang="0">
                  <a:pos x="213" y="271"/>
                </a:cxn>
                <a:cxn ang="0">
                  <a:pos x="205" y="184"/>
                </a:cxn>
                <a:cxn ang="0">
                  <a:pos x="177" y="207"/>
                </a:cxn>
                <a:cxn ang="0">
                  <a:pos x="159" y="199"/>
                </a:cxn>
                <a:cxn ang="0">
                  <a:pos x="141" y="202"/>
                </a:cxn>
                <a:cxn ang="0">
                  <a:pos x="126" y="202"/>
                </a:cxn>
              </a:cxnLst>
              <a:rect l="0" t="0" r="r" b="b"/>
              <a:pathLst>
                <a:path w="368" h="341">
                  <a:moveTo>
                    <a:pt x="283" y="82"/>
                  </a:moveTo>
                  <a:lnTo>
                    <a:pt x="288" y="82"/>
                  </a:lnTo>
                  <a:lnTo>
                    <a:pt x="289" y="209"/>
                  </a:lnTo>
                  <a:lnTo>
                    <a:pt x="271" y="209"/>
                  </a:lnTo>
                  <a:lnTo>
                    <a:pt x="271" y="116"/>
                  </a:lnTo>
                  <a:lnTo>
                    <a:pt x="264" y="129"/>
                  </a:lnTo>
                  <a:lnTo>
                    <a:pt x="255" y="142"/>
                  </a:lnTo>
                  <a:lnTo>
                    <a:pt x="244" y="153"/>
                  </a:lnTo>
                  <a:lnTo>
                    <a:pt x="233" y="164"/>
                  </a:lnTo>
                  <a:lnTo>
                    <a:pt x="233" y="315"/>
                  </a:lnTo>
                  <a:lnTo>
                    <a:pt x="61" y="185"/>
                  </a:lnTo>
                  <a:lnTo>
                    <a:pt x="53" y="180"/>
                  </a:lnTo>
                  <a:lnTo>
                    <a:pt x="44" y="175"/>
                  </a:lnTo>
                  <a:lnTo>
                    <a:pt x="36" y="168"/>
                  </a:lnTo>
                  <a:lnTo>
                    <a:pt x="28" y="161"/>
                  </a:lnTo>
                  <a:lnTo>
                    <a:pt x="21" y="154"/>
                  </a:lnTo>
                  <a:lnTo>
                    <a:pt x="14" y="146"/>
                  </a:lnTo>
                  <a:lnTo>
                    <a:pt x="7" y="139"/>
                  </a:lnTo>
                  <a:lnTo>
                    <a:pt x="1" y="131"/>
                  </a:lnTo>
                  <a:lnTo>
                    <a:pt x="0" y="143"/>
                  </a:lnTo>
                  <a:lnTo>
                    <a:pt x="0" y="157"/>
                  </a:lnTo>
                  <a:lnTo>
                    <a:pt x="0" y="176"/>
                  </a:lnTo>
                  <a:lnTo>
                    <a:pt x="4" y="194"/>
                  </a:lnTo>
                  <a:lnTo>
                    <a:pt x="8" y="212"/>
                  </a:lnTo>
                  <a:lnTo>
                    <a:pt x="14" y="229"/>
                  </a:lnTo>
                  <a:lnTo>
                    <a:pt x="22" y="244"/>
                  </a:lnTo>
                  <a:lnTo>
                    <a:pt x="32" y="260"/>
                  </a:lnTo>
                  <a:lnTo>
                    <a:pt x="42" y="274"/>
                  </a:lnTo>
                  <a:lnTo>
                    <a:pt x="54" y="287"/>
                  </a:lnTo>
                  <a:lnTo>
                    <a:pt x="67" y="299"/>
                  </a:lnTo>
                  <a:lnTo>
                    <a:pt x="81" y="310"/>
                  </a:lnTo>
                  <a:lnTo>
                    <a:pt x="96" y="319"/>
                  </a:lnTo>
                  <a:lnTo>
                    <a:pt x="113" y="326"/>
                  </a:lnTo>
                  <a:lnTo>
                    <a:pt x="130" y="333"/>
                  </a:lnTo>
                  <a:lnTo>
                    <a:pt x="147" y="338"/>
                  </a:lnTo>
                  <a:lnTo>
                    <a:pt x="165" y="340"/>
                  </a:lnTo>
                  <a:lnTo>
                    <a:pt x="184" y="341"/>
                  </a:lnTo>
                  <a:lnTo>
                    <a:pt x="203" y="340"/>
                  </a:lnTo>
                  <a:lnTo>
                    <a:pt x="221" y="338"/>
                  </a:lnTo>
                  <a:lnTo>
                    <a:pt x="239" y="333"/>
                  </a:lnTo>
                  <a:lnTo>
                    <a:pt x="256" y="326"/>
                  </a:lnTo>
                  <a:lnTo>
                    <a:pt x="271" y="319"/>
                  </a:lnTo>
                  <a:lnTo>
                    <a:pt x="286" y="310"/>
                  </a:lnTo>
                  <a:lnTo>
                    <a:pt x="301" y="299"/>
                  </a:lnTo>
                  <a:lnTo>
                    <a:pt x="314" y="287"/>
                  </a:lnTo>
                  <a:lnTo>
                    <a:pt x="325" y="274"/>
                  </a:lnTo>
                  <a:lnTo>
                    <a:pt x="337" y="260"/>
                  </a:lnTo>
                  <a:lnTo>
                    <a:pt x="346" y="244"/>
                  </a:lnTo>
                  <a:lnTo>
                    <a:pt x="354" y="229"/>
                  </a:lnTo>
                  <a:lnTo>
                    <a:pt x="359" y="212"/>
                  </a:lnTo>
                  <a:lnTo>
                    <a:pt x="364" y="194"/>
                  </a:lnTo>
                  <a:lnTo>
                    <a:pt x="367" y="176"/>
                  </a:lnTo>
                  <a:lnTo>
                    <a:pt x="368" y="157"/>
                  </a:lnTo>
                  <a:lnTo>
                    <a:pt x="367" y="145"/>
                  </a:lnTo>
                  <a:lnTo>
                    <a:pt x="366" y="133"/>
                  </a:lnTo>
                  <a:lnTo>
                    <a:pt x="364" y="120"/>
                  </a:lnTo>
                  <a:lnTo>
                    <a:pt x="361" y="109"/>
                  </a:lnTo>
                  <a:lnTo>
                    <a:pt x="358" y="98"/>
                  </a:lnTo>
                  <a:lnTo>
                    <a:pt x="354" y="87"/>
                  </a:lnTo>
                  <a:lnTo>
                    <a:pt x="349" y="77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1" y="47"/>
                  </a:lnTo>
                  <a:lnTo>
                    <a:pt x="324" y="38"/>
                  </a:lnTo>
                  <a:lnTo>
                    <a:pt x="316" y="29"/>
                  </a:lnTo>
                  <a:lnTo>
                    <a:pt x="307" y="21"/>
                  </a:lnTo>
                  <a:lnTo>
                    <a:pt x="300" y="14"/>
                  </a:lnTo>
                  <a:lnTo>
                    <a:pt x="289" y="7"/>
                  </a:lnTo>
                  <a:lnTo>
                    <a:pt x="280" y="0"/>
                  </a:lnTo>
                  <a:lnTo>
                    <a:pt x="284" y="16"/>
                  </a:lnTo>
                  <a:lnTo>
                    <a:pt x="287" y="33"/>
                  </a:lnTo>
                  <a:lnTo>
                    <a:pt x="288" y="33"/>
                  </a:lnTo>
                  <a:lnTo>
                    <a:pt x="287" y="50"/>
                  </a:lnTo>
                  <a:lnTo>
                    <a:pt x="287" y="50"/>
                  </a:lnTo>
                  <a:lnTo>
                    <a:pt x="286" y="66"/>
                  </a:lnTo>
                  <a:lnTo>
                    <a:pt x="283" y="82"/>
                  </a:lnTo>
                  <a:close/>
                  <a:moveTo>
                    <a:pt x="120" y="202"/>
                  </a:moveTo>
                  <a:lnTo>
                    <a:pt x="213" y="271"/>
                  </a:lnTo>
                  <a:lnTo>
                    <a:pt x="213" y="179"/>
                  </a:lnTo>
                  <a:lnTo>
                    <a:pt x="205" y="184"/>
                  </a:lnTo>
                  <a:lnTo>
                    <a:pt x="198" y="187"/>
                  </a:lnTo>
                  <a:lnTo>
                    <a:pt x="177" y="207"/>
                  </a:lnTo>
                  <a:lnTo>
                    <a:pt x="167" y="198"/>
                  </a:lnTo>
                  <a:lnTo>
                    <a:pt x="159" y="199"/>
                  </a:lnTo>
                  <a:lnTo>
                    <a:pt x="150" y="200"/>
                  </a:lnTo>
                  <a:lnTo>
                    <a:pt x="141" y="202"/>
                  </a:lnTo>
                  <a:lnTo>
                    <a:pt x="132" y="202"/>
                  </a:lnTo>
                  <a:lnTo>
                    <a:pt x="126" y="202"/>
                  </a:lnTo>
                  <a:lnTo>
                    <a:pt x="120" y="202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7" name="Freeform 318"/>
            <p:cNvSpPr>
              <a:spLocks noEditPoints="1"/>
            </p:cNvSpPr>
            <p:nvPr/>
          </p:nvSpPr>
          <p:spPr bwMode="auto">
            <a:xfrm>
              <a:off x="1549470" y="3877015"/>
              <a:ext cx="122243" cy="66681"/>
            </a:xfrm>
            <a:custGeom>
              <a:avLst/>
              <a:gdLst/>
              <a:ahLst/>
              <a:cxnLst>
                <a:cxn ang="0">
                  <a:pos x="19" y="162"/>
                </a:cxn>
                <a:cxn ang="0">
                  <a:pos x="32" y="165"/>
                </a:cxn>
                <a:cxn ang="0">
                  <a:pos x="47" y="166"/>
                </a:cxn>
                <a:cxn ang="0">
                  <a:pos x="60" y="167"/>
                </a:cxn>
                <a:cxn ang="0">
                  <a:pos x="74" y="168"/>
                </a:cxn>
                <a:cxn ang="0">
                  <a:pos x="95" y="167"/>
                </a:cxn>
                <a:cxn ang="0">
                  <a:pos x="116" y="165"/>
                </a:cxn>
                <a:cxn ang="0">
                  <a:pos x="136" y="160"/>
                </a:cxn>
                <a:cxn ang="0">
                  <a:pos x="156" y="154"/>
                </a:cxn>
                <a:cxn ang="0">
                  <a:pos x="145" y="147"/>
                </a:cxn>
                <a:cxn ang="0">
                  <a:pos x="128" y="151"/>
                </a:cxn>
                <a:cxn ang="0">
                  <a:pos x="110" y="154"/>
                </a:cxn>
                <a:cxn ang="0">
                  <a:pos x="93" y="157"/>
                </a:cxn>
                <a:cxn ang="0">
                  <a:pos x="74" y="157"/>
                </a:cxn>
                <a:cxn ang="0">
                  <a:pos x="55" y="156"/>
                </a:cxn>
                <a:cxn ang="0">
                  <a:pos x="36" y="154"/>
                </a:cxn>
                <a:cxn ang="0">
                  <a:pos x="18" y="150"/>
                </a:cxn>
                <a:cxn ang="0">
                  <a:pos x="0" y="145"/>
                </a:cxn>
                <a:cxn ang="0">
                  <a:pos x="9" y="154"/>
                </a:cxn>
                <a:cxn ang="0">
                  <a:pos x="19" y="162"/>
                </a:cxn>
                <a:cxn ang="0">
                  <a:pos x="175" y="148"/>
                </a:cxn>
                <a:cxn ang="0">
                  <a:pos x="197" y="138"/>
                </a:cxn>
                <a:cxn ang="0">
                  <a:pos x="217" y="126"/>
                </a:cxn>
                <a:cxn ang="0">
                  <a:pos x="236" y="113"/>
                </a:cxn>
                <a:cxn ang="0">
                  <a:pos x="253" y="98"/>
                </a:cxn>
                <a:cxn ang="0">
                  <a:pos x="270" y="82"/>
                </a:cxn>
                <a:cxn ang="0">
                  <a:pos x="284" y="66"/>
                </a:cxn>
                <a:cxn ang="0">
                  <a:pos x="298" y="46"/>
                </a:cxn>
                <a:cxn ang="0">
                  <a:pos x="309" y="26"/>
                </a:cxn>
                <a:cxn ang="0">
                  <a:pos x="310" y="19"/>
                </a:cxn>
                <a:cxn ang="0">
                  <a:pos x="310" y="12"/>
                </a:cxn>
                <a:cxn ang="0">
                  <a:pos x="310" y="6"/>
                </a:cxn>
                <a:cxn ang="0">
                  <a:pos x="309" y="0"/>
                </a:cxn>
                <a:cxn ang="0">
                  <a:pos x="305" y="12"/>
                </a:cxn>
                <a:cxn ang="0">
                  <a:pos x="299" y="23"/>
                </a:cxn>
                <a:cxn ang="0">
                  <a:pos x="293" y="34"/>
                </a:cxn>
                <a:cxn ang="0">
                  <a:pos x="287" y="44"/>
                </a:cxn>
                <a:cxn ang="0">
                  <a:pos x="279" y="53"/>
                </a:cxn>
                <a:cxn ang="0">
                  <a:pos x="272" y="63"/>
                </a:cxn>
                <a:cxn ang="0">
                  <a:pos x="264" y="72"/>
                </a:cxn>
                <a:cxn ang="0">
                  <a:pos x="255" y="81"/>
                </a:cxn>
                <a:cxn ang="0">
                  <a:pos x="247" y="89"/>
                </a:cxn>
                <a:cxn ang="0">
                  <a:pos x="238" y="97"/>
                </a:cxn>
                <a:cxn ang="0">
                  <a:pos x="228" y="105"/>
                </a:cxn>
                <a:cxn ang="0">
                  <a:pos x="218" y="113"/>
                </a:cxn>
                <a:cxn ang="0">
                  <a:pos x="208" y="118"/>
                </a:cxn>
                <a:cxn ang="0">
                  <a:pos x="198" y="125"/>
                </a:cxn>
                <a:cxn ang="0">
                  <a:pos x="186" y="131"/>
                </a:cxn>
                <a:cxn ang="0">
                  <a:pos x="175" y="135"/>
                </a:cxn>
                <a:cxn ang="0">
                  <a:pos x="175" y="148"/>
                </a:cxn>
              </a:cxnLst>
              <a:rect l="0" t="0" r="r" b="b"/>
              <a:pathLst>
                <a:path w="310" h="168">
                  <a:moveTo>
                    <a:pt x="19" y="162"/>
                  </a:moveTo>
                  <a:lnTo>
                    <a:pt x="32" y="165"/>
                  </a:lnTo>
                  <a:lnTo>
                    <a:pt x="47" y="166"/>
                  </a:lnTo>
                  <a:lnTo>
                    <a:pt x="60" y="167"/>
                  </a:lnTo>
                  <a:lnTo>
                    <a:pt x="74" y="168"/>
                  </a:lnTo>
                  <a:lnTo>
                    <a:pt x="95" y="167"/>
                  </a:lnTo>
                  <a:lnTo>
                    <a:pt x="116" y="165"/>
                  </a:lnTo>
                  <a:lnTo>
                    <a:pt x="136" y="160"/>
                  </a:lnTo>
                  <a:lnTo>
                    <a:pt x="156" y="154"/>
                  </a:lnTo>
                  <a:lnTo>
                    <a:pt x="145" y="147"/>
                  </a:lnTo>
                  <a:lnTo>
                    <a:pt x="128" y="151"/>
                  </a:lnTo>
                  <a:lnTo>
                    <a:pt x="110" y="154"/>
                  </a:lnTo>
                  <a:lnTo>
                    <a:pt x="93" y="157"/>
                  </a:lnTo>
                  <a:lnTo>
                    <a:pt x="74" y="157"/>
                  </a:lnTo>
                  <a:lnTo>
                    <a:pt x="55" y="156"/>
                  </a:lnTo>
                  <a:lnTo>
                    <a:pt x="36" y="154"/>
                  </a:lnTo>
                  <a:lnTo>
                    <a:pt x="18" y="150"/>
                  </a:lnTo>
                  <a:lnTo>
                    <a:pt x="0" y="145"/>
                  </a:lnTo>
                  <a:lnTo>
                    <a:pt x="9" y="154"/>
                  </a:lnTo>
                  <a:lnTo>
                    <a:pt x="19" y="162"/>
                  </a:lnTo>
                  <a:close/>
                  <a:moveTo>
                    <a:pt x="175" y="148"/>
                  </a:moveTo>
                  <a:lnTo>
                    <a:pt x="197" y="138"/>
                  </a:lnTo>
                  <a:lnTo>
                    <a:pt x="217" y="126"/>
                  </a:lnTo>
                  <a:lnTo>
                    <a:pt x="236" y="113"/>
                  </a:lnTo>
                  <a:lnTo>
                    <a:pt x="253" y="98"/>
                  </a:lnTo>
                  <a:lnTo>
                    <a:pt x="270" y="82"/>
                  </a:lnTo>
                  <a:lnTo>
                    <a:pt x="284" y="66"/>
                  </a:lnTo>
                  <a:lnTo>
                    <a:pt x="298" y="46"/>
                  </a:lnTo>
                  <a:lnTo>
                    <a:pt x="309" y="26"/>
                  </a:lnTo>
                  <a:lnTo>
                    <a:pt x="310" y="19"/>
                  </a:lnTo>
                  <a:lnTo>
                    <a:pt x="310" y="12"/>
                  </a:lnTo>
                  <a:lnTo>
                    <a:pt x="310" y="6"/>
                  </a:lnTo>
                  <a:lnTo>
                    <a:pt x="309" y="0"/>
                  </a:lnTo>
                  <a:lnTo>
                    <a:pt x="305" y="12"/>
                  </a:lnTo>
                  <a:lnTo>
                    <a:pt x="299" y="23"/>
                  </a:lnTo>
                  <a:lnTo>
                    <a:pt x="293" y="34"/>
                  </a:lnTo>
                  <a:lnTo>
                    <a:pt x="287" y="44"/>
                  </a:lnTo>
                  <a:lnTo>
                    <a:pt x="279" y="53"/>
                  </a:lnTo>
                  <a:lnTo>
                    <a:pt x="272" y="63"/>
                  </a:lnTo>
                  <a:lnTo>
                    <a:pt x="264" y="72"/>
                  </a:lnTo>
                  <a:lnTo>
                    <a:pt x="255" y="81"/>
                  </a:lnTo>
                  <a:lnTo>
                    <a:pt x="247" y="89"/>
                  </a:lnTo>
                  <a:lnTo>
                    <a:pt x="238" y="97"/>
                  </a:lnTo>
                  <a:lnTo>
                    <a:pt x="228" y="105"/>
                  </a:lnTo>
                  <a:lnTo>
                    <a:pt x="218" y="113"/>
                  </a:lnTo>
                  <a:lnTo>
                    <a:pt x="208" y="118"/>
                  </a:lnTo>
                  <a:lnTo>
                    <a:pt x="198" y="125"/>
                  </a:lnTo>
                  <a:lnTo>
                    <a:pt x="186" y="131"/>
                  </a:lnTo>
                  <a:lnTo>
                    <a:pt x="175" y="135"/>
                  </a:lnTo>
                  <a:lnTo>
                    <a:pt x="175" y="148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8" name="Freeform 319"/>
            <p:cNvSpPr>
              <a:spLocks noEditPoints="1"/>
            </p:cNvSpPr>
            <p:nvPr/>
          </p:nvSpPr>
          <p:spPr bwMode="auto">
            <a:xfrm>
              <a:off x="1544707" y="3873840"/>
              <a:ext cx="127006" cy="68269"/>
            </a:xfrm>
            <a:custGeom>
              <a:avLst/>
              <a:gdLst/>
              <a:ahLst/>
              <a:cxnLst>
                <a:cxn ang="0">
                  <a:pos x="18" y="165"/>
                </a:cxn>
                <a:cxn ang="0">
                  <a:pos x="33" y="169"/>
                </a:cxn>
                <a:cxn ang="0">
                  <a:pos x="50" y="171"/>
                </a:cxn>
                <a:cxn ang="0">
                  <a:pos x="66" y="172"/>
                </a:cxn>
                <a:cxn ang="0">
                  <a:pos x="83" y="173"/>
                </a:cxn>
                <a:cxn ang="0">
                  <a:pos x="103" y="172"/>
                </a:cxn>
                <a:cxn ang="0">
                  <a:pos x="122" y="170"/>
                </a:cxn>
                <a:cxn ang="0">
                  <a:pos x="141" y="167"/>
                </a:cxn>
                <a:cxn ang="0">
                  <a:pos x="159" y="162"/>
                </a:cxn>
                <a:cxn ang="0">
                  <a:pos x="148" y="154"/>
                </a:cxn>
                <a:cxn ang="0">
                  <a:pos x="132" y="158"/>
                </a:cxn>
                <a:cxn ang="0">
                  <a:pos x="117" y="160"/>
                </a:cxn>
                <a:cxn ang="0">
                  <a:pos x="100" y="162"/>
                </a:cxn>
                <a:cxn ang="0">
                  <a:pos x="83" y="162"/>
                </a:cxn>
                <a:cxn ang="0">
                  <a:pos x="62" y="161"/>
                </a:cxn>
                <a:cxn ang="0">
                  <a:pos x="40" y="159"/>
                </a:cxn>
                <a:cxn ang="0">
                  <a:pos x="20" y="154"/>
                </a:cxn>
                <a:cxn ang="0">
                  <a:pos x="0" y="149"/>
                </a:cxn>
                <a:cxn ang="0">
                  <a:pos x="9" y="156"/>
                </a:cxn>
                <a:cxn ang="0">
                  <a:pos x="18" y="165"/>
                </a:cxn>
                <a:cxn ang="0">
                  <a:pos x="184" y="153"/>
                </a:cxn>
                <a:cxn ang="0">
                  <a:pos x="207" y="143"/>
                </a:cxn>
                <a:cxn ang="0">
                  <a:pos x="227" y="131"/>
                </a:cxn>
                <a:cxn ang="0">
                  <a:pos x="246" y="116"/>
                </a:cxn>
                <a:cxn ang="0">
                  <a:pos x="264" y="101"/>
                </a:cxn>
                <a:cxn ang="0">
                  <a:pos x="280" y="83"/>
                </a:cxn>
                <a:cxn ang="0">
                  <a:pos x="294" y="65"/>
                </a:cxn>
                <a:cxn ang="0">
                  <a:pos x="308" y="45"/>
                </a:cxn>
                <a:cxn ang="0">
                  <a:pos x="319" y="25"/>
                </a:cxn>
                <a:cxn ang="0">
                  <a:pos x="319" y="23"/>
                </a:cxn>
                <a:cxn ang="0">
                  <a:pos x="318" y="11"/>
                </a:cxn>
                <a:cxn ang="0">
                  <a:pos x="317" y="0"/>
                </a:cxn>
                <a:cxn ang="0">
                  <a:pos x="312" y="11"/>
                </a:cxn>
                <a:cxn ang="0">
                  <a:pos x="308" y="23"/>
                </a:cxn>
                <a:cxn ang="0">
                  <a:pos x="301" y="34"/>
                </a:cxn>
                <a:cxn ang="0">
                  <a:pos x="296" y="45"/>
                </a:cxn>
                <a:cxn ang="0">
                  <a:pos x="289" y="55"/>
                </a:cxn>
                <a:cxn ang="0">
                  <a:pos x="281" y="65"/>
                </a:cxn>
                <a:cxn ang="0">
                  <a:pos x="273" y="74"/>
                </a:cxn>
                <a:cxn ang="0">
                  <a:pos x="265" y="83"/>
                </a:cxn>
                <a:cxn ang="0">
                  <a:pos x="256" y="92"/>
                </a:cxn>
                <a:cxn ang="0">
                  <a:pos x="247" y="101"/>
                </a:cxn>
                <a:cxn ang="0">
                  <a:pos x="238" y="109"/>
                </a:cxn>
                <a:cxn ang="0">
                  <a:pos x="228" y="116"/>
                </a:cxn>
                <a:cxn ang="0">
                  <a:pos x="218" y="123"/>
                </a:cxn>
                <a:cxn ang="0">
                  <a:pos x="207" y="129"/>
                </a:cxn>
                <a:cxn ang="0">
                  <a:pos x="195" y="135"/>
                </a:cxn>
                <a:cxn ang="0">
                  <a:pos x="184" y="141"/>
                </a:cxn>
                <a:cxn ang="0">
                  <a:pos x="184" y="153"/>
                </a:cxn>
              </a:cxnLst>
              <a:rect l="0" t="0" r="r" b="b"/>
              <a:pathLst>
                <a:path w="319" h="173">
                  <a:moveTo>
                    <a:pt x="18" y="165"/>
                  </a:moveTo>
                  <a:lnTo>
                    <a:pt x="33" y="169"/>
                  </a:lnTo>
                  <a:lnTo>
                    <a:pt x="50" y="171"/>
                  </a:lnTo>
                  <a:lnTo>
                    <a:pt x="66" y="172"/>
                  </a:lnTo>
                  <a:lnTo>
                    <a:pt x="83" y="173"/>
                  </a:lnTo>
                  <a:lnTo>
                    <a:pt x="103" y="172"/>
                  </a:lnTo>
                  <a:lnTo>
                    <a:pt x="122" y="170"/>
                  </a:lnTo>
                  <a:lnTo>
                    <a:pt x="141" y="167"/>
                  </a:lnTo>
                  <a:lnTo>
                    <a:pt x="159" y="162"/>
                  </a:lnTo>
                  <a:lnTo>
                    <a:pt x="148" y="154"/>
                  </a:lnTo>
                  <a:lnTo>
                    <a:pt x="132" y="158"/>
                  </a:lnTo>
                  <a:lnTo>
                    <a:pt x="117" y="160"/>
                  </a:lnTo>
                  <a:lnTo>
                    <a:pt x="100" y="162"/>
                  </a:lnTo>
                  <a:lnTo>
                    <a:pt x="83" y="162"/>
                  </a:lnTo>
                  <a:lnTo>
                    <a:pt x="62" y="161"/>
                  </a:lnTo>
                  <a:lnTo>
                    <a:pt x="40" y="159"/>
                  </a:lnTo>
                  <a:lnTo>
                    <a:pt x="20" y="154"/>
                  </a:lnTo>
                  <a:lnTo>
                    <a:pt x="0" y="149"/>
                  </a:lnTo>
                  <a:lnTo>
                    <a:pt x="9" y="156"/>
                  </a:lnTo>
                  <a:lnTo>
                    <a:pt x="18" y="165"/>
                  </a:lnTo>
                  <a:close/>
                  <a:moveTo>
                    <a:pt x="184" y="153"/>
                  </a:moveTo>
                  <a:lnTo>
                    <a:pt x="207" y="143"/>
                  </a:lnTo>
                  <a:lnTo>
                    <a:pt x="227" y="131"/>
                  </a:lnTo>
                  <a:lnTo>
                    <a:pt x="246" y="116"/>
                  </a:lnTo>
                  <a:lnTo>
                    <a:pt x="264" y="101"/>
                  </a:lnTo>
                  <a:lnTo>
                    <a:pt x="280" y="83"/>
                  </a:lnTo>
                  <a:lnTo>
                    <a:pt x="294" y="65"/>
                  </a:lnTo>
                  <a:lnTo>
                    <a:pt x="308" y="45"/>
                  </a:lnTo>
                  <a:lnTo>
                    <a:pt x="319" y="25"/>
                  </a:lnTo>
                  <a:lnTo>
                    <a:pt x="319" y="23"/>
                  </a:lnTo>
                  <a:lnTo>
                    <a:pt x="318" y="11"/>
                  </a:lnTo>
                  <a:lnTo>
                    <a:pt x="317" y="0"/>
                  </a:lnTo>
                  <a:lnTo>
                    <a:pt x="312" y="11"/>
                  </a:lnTo>
                  <a:lnTo>
                    <a:pt x="308" y="23"/>
                  </a:lnTo>
                  <a:lnTo>
                    <a:pt x="301" y="34"/>
                  </a:lnTo>
                  <a:lnTo>
                    <a:pt x="296" y="45"/>
                  </a:lnTo>
                  <a:lnTo>
                    <a:pt x="289" y="55"/>
                  </a:lnTo>
                  <a:lnTo>
                    <a:pt x="281" y="65"/>
                  </a:lnTo>
                  <a:lnTo>
                    <a:pt x="273" y="74"/>
                  </a:lnTo>
                  <a:lnTo>
                    <a:pt x="265" y="83"/>
                  </a:lnTo>
                  <a:lnTo>
                    <a:pt x="256" y="92"/>
                  </a:lnTo>
                  <a:lnTo>
                    <a:pt x="247" y="101"/>
                  </a:lnTo>
                  <a:lnTo>
                    <a:pt x="238" y="109"/>
                  </a:lnTo>
                  <a:lnTo>
                    <a:pt x="228" y="116"/>
                  </a:lnTo>
                  <a:lnTo>
                    <a:pt x="218" y="123"/>
                  </a:lnTo>
                  <a:lnTo>
                    <a:pt x="207" y="129"/>
                  </a:lnTo>
                  <a:lnTo>
                    <a:pt x="195" y="135"/>
                  </a:lnTo>
                  <a:lnTo>
                    <a:pt x="184" y="141"/>
                  </a:lnTo>
                  <a:lnTo>
                    <a:pt x="184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9" name="Freeform 320"/>
            <p:cNvSpPr>
              <a:spLocks noEditPoints="1"/>
            </p:cNvSpPr>
            <p:nvPr/>
          </p:nvSpPr>
          <p:spPr bwMode="auto">
            <a:xfrm>
              <a:off x="1543119" y="3869077"/>
              <a:ext cx="128594" cy="69856"/>
            </a:xfrm>
            <a:custGeom>
              <a:avLst/>
              <a:gdLst/>
              <a:ahLst/>
              <a:cxnLst>
                <a:cxn ang="0">
                  <a:pos x="16" y="167"/>
                </a:cxn>
                <a:cxn ang="0">
                  <a:pos x="34" y="172"/>
                </a:cxn>
                <a:cxn ang="0">
                  <a:pos x="52" y="176"/>
                </a:cxn>
                <a:cxn ang="0">
                  <a:pos x="71" y="178"/>
                </a:cxn>
                <a:cxn ang="0">
                  <a:pos x="90" y="179"/>
                </a:cxn>
                <a:cxn ang="0">
                  <a:pos x="109" y="179"/>
                </a:cxn>
                <a:cxn ang="0">
                  <a:pos x="126" y="176"/>
                </a:cxn>
                <a:cxn ang="0">
                  <a:pos x="144" y="173"/>
                </a:cxn>
                <a:cxn ang="0">
                  <a:pos x="161" y="169"/>
                </a:cxn>
                <a:cxn ang="0">
                  <a:pos x="151" y="161"/>
                </a:cxn>
                <a:cxn ang="0">
                  <a:pos x="136" y="164"/>
                </a:cxn>
                <a:cxn ang="0">
                  <a:pos x="120" y="166"/>
                </a:cxn>
                <a:cxn ang="0">
                  <a:pos x="106" y="167"/>
                </a:cxn>
                <a:cxn ang="0">
                  <a:pos x="90" y="167"/>
                </a:cxn>
                <a:cxn ang="0">
                  <a:pos x="79" y="167"/>
                </a:cxn>
                <a:cxn ang="0">
                  <a:pos x="66" y="166"/>
                </a:cxn>
                <a:cxn ang="0">
                  <a:pos x="55" y="165"/>
                </a:cxn>
                <a:cxn ang="0">
                  <a:pos x="44" y="163"/>
                </a:cxn>
                <a:cxn ang="0">
                  <a:pos x="21" y="158"/>
                </a:cxn>
                <a:cxn ang="0">
                  <a:pos x="0" y="151"/>
                </a:cxn>
                <a:cxn ang="0">
                  <a:pos x="8" y="160"/>
                </a:cxn>
                <a:cxn ang="0">
                  <a:pos x="16" y="167"/>
                </a:cxn>
                <a:cxn ang="0">
                  <a:pos x="191" y="157"/>
                </a:cxn>
                <a:cxn ang="0">
                  <a:pos x="202" y="153"/>
                </a:cxn>
                <a:cxn ang="0">
                  <a:pos x="214" y="147"/>
                </a:cxn>
                <a:cxn ang="0">
                  <a:pos x="224" y="140"/>
                </a:cxn>
                <a:cxn ang="0">
                  <a:pos x="234" y="135"/>
                </a:cxn>
                <a:cxn ang="0">
                  <a:pos x="244" y="127"/>
                </a:cxn>
                <a:cxn ang="0">
                  <a:pos x="254" y="119"/>
                </a:cxn>
                <a:cxn ang="0">
                  <a:pos x="263" y="111"/>
                </a:cxn>
                <a:cxn ang="0">
                  <a:pos x="271" y="103"/>
                </a:cxn>
                <a:cxn ang="0">
                  <a:pos x="280" y="94"/>
                </a:cxn>
                <a:cxn ang="0">
                  <a:pos x="288" y="85"/>
                </a:cxn>
                <a:cxn ang="0">
                  <a:pos x="295" y="75"/>
                </a:cxn>
                <a:cxn ang="0">
                  <a:pos x="303" y="66"/>
                </a:cxn>
                <a:cxn ang="0">
                  <a:pos x="309" y="56"/>
                </a:cxn>
                <a:cxn ang="0">
                  <a:pos x="315" y="45"/>
                </a:cxn>
                <a:cxn ang="0">
                  <a:pos x="321" y="34"/>
                </a:cxn>
                <a:cxn ang="0">
                  <a:pos x="325" y="22"/>
                </a:cxn>
                <a:cxn ang="0">
                  <a:pos x="324" y="11"/>
                </a:cxn>
                <a:cxn ang="0">
                  <a:pos x="323" y="0"/>
                </a:cxn>
                <a:cxn ang="0">
                  <a:pos x="318" y="11"/>
                </a:cxn>
                <a:cxn ang="0">
                  <a:pos x="314" y="23"/>
                </a:cxn>
                <a:cxn ang="0">
                  <a:pos x="308" y="35"/>
                </a:cxn>
                <a:cxn ang="0">
                  <a:pos x="301" y="46"/>
                </a:cxn>
                <a:cxn ang="0">
                  <a:pos x="295" y="57"/>
                </a:cxn>
                <a:cxn ang="0">
                  <a:pos x="288" y="67"/>
                </a:cxn>
                <a:cxn ang="0">
                  <a:pos x="280" y="77"/>
                </a:cxn>
                <a:cxn ang="0">
                  <a:pos x="272" y="86"/>
                </a:cxn>
                <a:cxn ang="0">
                  <a:pos x="263" y="95"/>
                </a:cxn>
                <a:cxn ang="0">
                  <a:pos x="254" y="104"/>
                </a:cxn>
                <a:cxn ang="0">
                  <a:pos x="245" y="112"/>
                </a:cxn>
                <a:cxn ang="0">
                  <a:pos x="235" y="120"/>
                </a:cxn>
                <a:cxn ang="0">
                  <a:pos x="225" y="128"/>
                </a:cxn>
                <a:cxn ang="0">
                  <a:pos x="214" y="135"/>
                </a:cxn>
                <a:cxn ang="0">
                  <a:pos x="204" y="140"/>
                </a:cxn>
                <a:cxn ang="0">
                  <a:pos x="191" y="146"/>
                </a:cxn>
                <a:cxn ang="0">
                  <a:pos x="191" y="157"/>
                </a:cxn>
              </a:cxnLst>
              <a:rect l="0" t="0" r="r" b="b"/>
              <a:pathLst>
                <a:path w="325" h="179">
                  <a:moveTo>
                    <a:pt x="16" y="167"/>
                  </a:moveTo>
                  <a:lnTo>
                    <a:pt x="34" y="172"/>
                  </a:lnTo>
                  <a:lnTo>
                    <a:pt x="52" y="176"/>
                  </a:lnTo>
                  <a:lnTo>
                    <a:pt x="71" y="178"/>
                  </a:lnTo>
                  <a:lnTo>
                    <a:pt x="90" y="179"/>
                  </a:lnTo>
                  <a:lnTo>
                    <a:pt x="109" y="179"/>
                  </a:lnTo>
                  <a:lnTo>
                    <a:pt x="126" y="176"/>
                  </a:lnTo>
                  <a:lnTo>
                    <a:pt x="144" y="173"/>
                  </a:lnTo>
                  <a:lnTo>
                    <a:pt x="161" y="169"/>
                  </a:lnTo>
                  <a:lnTo>
                    <a:pt x="151" y="161"/>
                  </a:lnTo>
                  <a:lnTo>
                    <a:pt x="136" y="164"/>
                  </a:lnTo>
                  <a:lnTo>
                    <a:pt x="120" y="166"/>
                  </a:lnTo>
                  <a:lnTo>
                    <a:pt x="106" y="167"/>
                  </a:lnTo>
                  <a:lnTo>
                    <a:pt x="90" y="167"/>
                  </a:lnTo>
                  <a:lnTo>
                    <a:pt x="79" y="167"/>
                  </a:lnTo>
                  <a:lnTo>
                    <a:pt x="66" y="166"/>
                  </a:lnTo>
                  <a:lnTo>
                    <a:pt x="55" y="165"/>
                  </a:lnTo>
                  <a:lnTo>
                    <a:pt x="44" y="163"/>
                  </a:lnTo>
                  <a:lnTo>
                    <a:pt x="21" y="158"/>
                  </a:lnTo>
                  <a:lnTo>
                    <a:pt x="0" y="151"/>
                  </a:lnTo>
                  <a:lnTo>
                    <a:pt x="8" y="160"/>
                  </a:lnTo>
                  <a:lnTo>
                    <a:pt x="16" y="167"/>
                  </a:lnTo>
                  <a:close/>
                  <a:moveTo>
                    <a:pt x="191" y="157"/>
                  </a:moveTo>
                  <a:lnTo>
                    <a:pt x="202" y="153"/>
                  </a:lnTo>
                  <a:lnTo>
                    <a:pt x="214" y="147"/>
                  </a:lnTo>
                  <a:lnTo>
                    <a:pt x="224" y="140"/>
                  </a:lnTo>
                  <a:lnTo>
                    <a:pt x="234" y="135"/>
                  </a:lnTo>
                  <a:lnTo>
                    <a:pt x="244" y="127"/>
                  </a:lnTo>
                  <a:lnTo>
                    <a:pt x="254" y="119"/>
                  </a:lnTo>
                  <a:lnTo>
                    <a:pt x="263" y="111"/>
                  </a:lnTo>
                  <a:lnTo>
                    <a:pt x="271" y="103"/>
                  </a:lnTo>
                  <a:lnTo>
                    <a:pt x="280" y="94"/>
                  </a:lnTo>
                  <a:lnTo>
                    <a:pt x="288" y="85"/>
                  </a:lnTo>
                  <a:lnTo>
                    <a:pt x="295" y="75"/>
                  </a:lnTo>
                  <a:lnTo>
                    <a:pt x="303" y="66"/>
                  </a:lnTo>
                  <a:lnTo>
                    <a:pt x="309" y="56"/>
                  </a:lnTo>
                  <a:lnTo>
                    <a:pt x="315" y="45"/>
                  </a:lnTo>
                  <a:lnTo>
                    <a:pt x="321" y="34"/>
                  </a:lnTo>
                  <a:lnTo>
                    <a:pt x="325" y="22"/>
                  </a:lnTo>
                  <a:lnTo>
                    <a:pt x="324" y="11"/>
                  </a:lnTo>
                  <a:lnTo>
                    <a:pt x="323" y="0"/>
                  </a:lnTo>
                  <a:lnTo>
                    <a:pt x="318" y="11"/>
                  </a:lnTo>
                  <a:lnTo>
                    <a:pt x="314" y="23"/>
                  </a:lnTo>
                  <a:lnTo>
                    <a:pt x="308" y="35"/>
                  </a:lnTo>
                  <a:lnTo>
                    <a:pt x="301" y="46"/>
                  </a:lnTo>
                  <a:lnTo>
                    <a:pt x="295" y="57"/>
                  </a:lnTo>
                  <a:lnTo>
                    <a:pt x="288" y="67"/>
                  </a:lnTo>
                  <a:lnTo>
                    <a:pt x="280" y="77"/>
                  </a:lnTo>
                  <a:lnTo>
                    <a:pt x="272" y="86"/>
                  </a:lnTo>
                  <a:lnTo>
                    <a:pt x="263" y="95"/>
                  </a:lnTo>
                  <a:lnTo>
                    <a:pt x="254" y="104"/>
                  </a:lnTo>
                  <a:lnTo>
                    <a:pt x="245" y="112"/>
                  </a:lnTo>
                  <a:lnTo>
                    <a:pt x="235" y="120"/>
                  </a:lnTo>
                  <a:lnTo>
                    <a:pt x="225" y="128"/>
                  </a:lnTo>
                  <a:lnTo>
                    <a:pt x="214" y="135"/>
                  </a:lnTo>
                  <a:lnTo>
                    <a:pt x="204" y="140"/>
                  </a:lnTo>
                  <a:lnTo>
                    <a:pt x="191" y="146"/>
                  </a:lnTo>
                  <a:lnTo>
                    <a:pt x="191" y="157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0" name="Freeform 321"/>
            <p:cNvSpPr>
              <a:spLocks noEditPoints="1"/>
            </p:cNvSpPr>
            <p:nvPr/>
          </p:nvSpPr>
          <p:spPr bwMode="auto">
            <a:xfrm>
              <a:off x="1539944" y="3864314"/>
              <a:ext cx="131769" cy="73032"/>
            </a:xfrm>
            <a:custGeom>
              <a:avLst/>
              <a:gdLst/>
              <a:ahLst/>
              <a:cxnLst>
                <a:cxn ang="0">
                  <a:pos x="14" y="172"/>
                </a:cxn>
                <a:cxn ang="0">
                  <a:pos x="34" y="177"/>
                </a:cxn>
                <a:cxn ang="0">
                  <a:pos x="54" y="182"/>
                </a:cxn>
                <a:cxn ang="0">
                  <a:pos x="76" y="184"/>
                </a:cxn>
                <a:cxn ang="0">
                  <a:pos x="97" y="185"/>
                </a:cxn>
                <a:cxn ang="0">
                  <a:pos x="114" y="185"/>
                </a:cxn>
                <a:cxn ang="0">
                  <a:pos x="131" y="183"/>
                </a:cxn>
                <a:cxn ang="0">
                  <a:pos x="146" y="181"/>
                </a:cxn>
                <a:cxn ang="0">
                  <a:pos x="162" y="177"/>
                </a:cxn>
                <a:cxn ang="0">
                  <a:pos x="152" y="168"/>
                </a:cxn>
                <a:cxn ang="0">
                  <a:pos x="139" y="172"/>
                </a:cxn>
                <a:cxn ang="0">
                  <a:pos x="125" y="173"/>
                </a:cxn>
                <a:cxn ang="0">
                  <a:pos x="112" y="174"/>
                </a:cxn>
                <a:cxn ang="0">
                  <a:pos x="97" y="175"/>
                </a:cxn>
                <a:cxn ang="0">
                  <a:pos x="85" y="174"/>
                </a:cxn>
                <a:cxn ang="0">
                  <a:pos x="71" y="173"/>
                </a:cxn>
                <a:cxn ang="0">
                  <a:pos x="59" y="172"/>
                </a:cxn>
                <a:cxn ang="0">
                  <a:pos x="46" y="169"/>
                </a:cxn>
                <a:cxn ang="0">
                  <a:pos x="35" y="166"/>
                </a:cxn>
                <a:cxn ang="0">
                  <a:pos x="23" y="163"/>
                </a:cxn>
                <a:cxn ang="0">
                  <a:pos x="11" y="158"/>
                </a:cxn>
                <a:cxn ang="0">
                  <a:pos x="0" y="154"/>
                </a:cxn>
                <a:cxn ang="0">
                  <a:pos x="7" y="163"/>
                </a:cxn>
                <a:cxn ang="0">
                  <a:pos x="14" y="172"/>
                </a:cxn>
                <a:cxn ang="0">
                  <a:pos x="198" y="164"/>
                </a:cxn>
                <a:cxn ang="0">
                  <a:pos x="209" y="158"/>
                </a:cxn>
                <a:cxn ang="0">
                  <a:pos x="221" y="152"/>
                </a:cxn>
                <a:cxn ang="0">
                  <a:pos x="232" y="146"/>
                </a:cxn>
                <a:cxn ang="0">
                  <a:pos x="242" y="139"/>
                </a:cxn>
                <a:cxn ang="0">
                  <a:pos x="252" y="132"/>
                </a:cxn>
                <a:cxn ang="0">
                  <a:pos x="261" y="124"/>
                </a:cxn>
                <a:cxn ang="0">
                  <a:pos x="270" y="115"/>
                </a:cxn>
                <a:cxn ang="0">
                  <a:pos x="279" y="106"/>
                </a:cxn>
                <a:cxn ang="0">
                  <a:pos x="287" y="97"/>
                </a:cxn>
                <a:cxn ang="0">
                  <a:pos x="295" y="88"/>
                </a:cxn>
                <a:cxn ang="0">
                  <a:pos x="303" y="78"/>
                </a:cxn>
                <a:cxn ang="0">
                  <a:pos x="310" y="68"/>
                </a:cxn>
                <a:cxn ang="0">
                  <a:pos x="315" y="57"/>
                </a:cxn>
                <a:cxn ang="0">
                  <a:pos x="322" y="46"/>
                </a:cxn>
                <a:cxn ang="0">
                  <a:pos x="326" y="34"/>
                </a:cxn>
                <a:cxn ang="0">
                  <a:pos x="331" y="23"/>
                </a:cxn>
                <a:cxn ang="0">
                  <a:pos x="330" y="12"/>
                </a:cxn>
                <a:cxn ang="0">
                  <a:pos x="328" y="0"/>
                </a:cxn>
                <a:cxn ang="0">
                  <a:pos x="323" y="13"/>
                </a:cxn>
                <a:cxn ang="0">
                  <a:pos x="319" y="25"/>
                </a:cxn>
                <a:cxn ang="0">
                  <a:pos x="314" y="38"/>
                </a:cxn>
                <a:cxn ang="0">
                  <a:pos x="307" y="49"/>
                </a:cxn>
                <a:cxn ang="0">
                  <a:pos x="302" y="60"/>
                </a:cxn>
                <a:cxn ang="0">
                  <a:pos x="295" y="70"/>
                </a:cxn>
                <a:cxn ang="0">
                  <a:pos x="287" y="80"/>
                </a:cxn>
                <a:cxn ang="0">
                  <a:pos x="279" y="91"/>
                </a:cxn>
                <a:cxn ang="0">
                  <a:pos x="270" y="100"/>
                </a:cxn>
                <a:cxn ang="0">
                  <a:pos x="261" y="109"/>
                </a:cxn>
                <a:cxn ang="0">
                  <a:pos x="252" y="118"/>
                </a:cxn>
                <a:cxn ang="0">
                  <a:pos x="242" y="125"/>
                </a:cxn>
                <a:cxn ang="0">
                  <a:pos x="232" y="133"/>
                </a:cxn>
                <a:cxn ang="0">
                  <a:pos x="221" y="140"/>
                </a:cxn>
                <a:cxn ang="0">
                  <a:pos x="211" y="146"/>
                </a:cxn>
                <a:cxn ang="0">
                  <a:pos x="198" y="152"/>
                </a:cxn>
                <a:cxn ang="0">
                  <a:pos x="198" y="164"/>
                </a:cxn>
              </a:cxnLst>
              <a:rect l="0" t="0" r="r" b="b"/>
              <a:pathLst>
                <a:path w="331" h="185">
                  <a:moveTo>
                    <a:pt x="14" y="172"/>
                  </a:moveTo>
                  <a:lnTo>
                    <a:pt x="34" y="177"/>
                  </a:lnTo>
                  <a:lnTo>
                    <a:pt x="54" y="182"/>
                  </a:lnTo>
                  <a:lnTo>
                    <a:pt x="76" y="184"/>
                  </a:lnTo>
                  <a:lnTo>
                    <a:pt x="97" y="185"/>
                  </a:lnTo>
                  <a:lnTo>
                    <a:pt x="114" y="185"/>
                  </a:lnTo>
                  <a:lnTo>
                    <a:pt x="131" y="183"/>
                  </a:lnTo>
                  <a:lnTo>
                    <a:pt x="146" y="181"/>
                  </a:lnTo>
                  <a:lnTo>
                    <a:pt x="162" y="177"/>
                  </a:lnTo>
                  <a:lnTo>
                    <a:pt x="152" y="168"/>
                  </a:lnTo>
                  <a:lnTo>
                    <a:pt x="139" y="172"/>
                  </a:lnTo>
                  <a:lnTo>
                    <a:pt x="125" y="173"/>
                  </a:lnTo>
                  <a:lnTo>
                    <a:pt x="112" y="174"/>
                  </a:lnTo>
                  <a:lnTo>
                    <a:pt x="97" y="175"/>
                  </a:lnTo>
                  <a:lnTo>
                    <a:pt x="85" y="174"/>
                  </a:lnTo>
                  <a:lnTo>
                    <a:pt x="71" y="173"/>
                  </a:lnTo>
                  <a:lnTo>
                    <a:pt x="59" y="172"/>
                  </a:lnTo>
                  <a:lnTo>
                    <a:pt x="46" y="169"/>
                  </a:lnTo>
                  <a:lnTo>
                    <a:pt x="35" y="166"/>
                  </a:lnTo>
                  <a:lnTo>
                    <a:pt x="23" y="163"/>
                  </a:lnTo>
                  <a:lnTo>
                    <a:pt x="11" y="158"/>
                  </a:lnTo>
                  <a:lnTo>
                    <a:pt x="0" y="154"/>
                  </a:lnTo>
                  <a:lnTo>
                    <a:pt x="7" y="163"/>
                  </a:lnTo>
                  <a:lnTo>
                    <a:pt x="14" y="172"/>
                  </a:lnTo>
                  <a:close/>
                  <a:moveTo>
                    <a:pt x="198" y="164"/>
                  </a:moveTo>
                  <a:lnTo>
                    <a:pt x="209" y="158"/>
                  </a:lnTo>
                  <a:lnTo>
                    <a:pt x="221" y="152"/>
                  </a:lnTo>
                  <a:lnTo>
                    <a:pt x="232" y="146"/>
                  </a:lnTo>
                  <a:lnTo>
                    <a:pt x="242" y="139"/>
                  </a:lnTo>
                  <a:lnTo>
                    <a:pt x="252" y="132"/>
                  </a:lnTo>
                  <a:lnTo>
                    <a:pt x="261" y="124"/>
                  </a:lnTo>
                  <a:lnTo>
                    <a:pt x="270" y="115"/>
                  </a:lnTo>
                  <a:lnTo>
                    <a:pt x="279" y="106"/>
                  </a:lnTo>
                  <a:lnTo>
                    <a:pt x="287" y="97"/>
                  </a:lnTo>
                  <a:lnTo>
                    <a:pt x="295" y="88"/>
                  </a:lnTo>
                  <a:lnTo>
                    <a:pt x="303" y="78"/>
                  </a:lnTo>
                  <a:lnTo>
                    <a:pt x="310" y="68"/>
                  </a:lnTo>
                  <a:lnTo>
                    <a:pt x="315" y="57"/>
                  </a:lnTo>
                  <a:lnTo>
                    <a:pt x="322" y="46"/>
                  </a:lnTo>
                  <a:lnTo>
                    <a:pt x="326" y="34"/>
                  </a:lnTo>
                  <a:lnTo>
                    <a:pt x="331" y="23"/>
                  </a:lnTo>
                  <a:lnTo>
                    <a:pt x="330" y="12"/>
                  </a:lnTo>
                  <a:lnTo>
                    <a:pt x="328" y="0"/>
                  </a:lnTo>
                  <a:lnTo>
                    <a:pt x="323" y="13"/>
                  </a:lnTo>
                  <a:lnTo>
                    <a:pt x="319" y="25"/>
                  </a:lnTo>
                  <a:lnTo>
                    <a:pt x="314" y="38"/>
                  </a:lnTo>
                  <a:lnTo>
                    <a:pt x="307" y="49"/>
                  </a:lnTo>
                  <a:lnTo>
                    <a:pt x="302" y="60"/>
                  </a:lnTo>
                  <a:lnTo>
                    <a:pt x="295" y="70"/>
                  </a:lnTo>
                  <a:lnTo>
                    <a:pt x="287" y="80"/>
                  </a:lnTo>
                  <a:lnTo>
                    <a:pt x="279" y="91"/>
                  </a:lnTo>
                  <a:lnTo>
                    <a:pt x="270" y="100"/>
                  </a:lnTo>
                  <a:lnTo>
                    <a:pt x="261" y="109"/>
                  </a:lnTo>
                  <a:lnTo>
                    <a:pt x="252" y="118"/>
                  </a:lnTo>
                  <a:lnTo>
                    <a:pt x="242" y="125"/>
                  </a:lnTo>
                  <a:lnTo>
                    <a:pt x="232" y="133"/>
                  </a:lnTo>
                  <a:lnTo>
                    <a:pt x="221" y="140"/>
                  </a:lnTo>
                  <a:lnTo>
                    <a:pt x="211" y="146"/>
                  </a:lnTo>
                  <a:lnTo>
                    <a:pt x="198" y="152"/>
                  </a:lnTo>
                  <a:lnTo>
                    <a:pt x="198" y="164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1" name="Freeform 322"/>
            <p:cNvSpPr>
              <a:spLocks noEditPoints="1"/>
            </p:cNvSpPr>
            <p:nvPr/>
          </p:nvSpPr>
          <p:spPr bwMode="auto">
            <a:xfrm>
              <a:off x="1536769" y="3859551"/>
              <a:ext cx="133356" cy="76207"/>
            </a:xfrm>
            <a:custGeom>
              <a:avLst/>
              <a:gdLst/>
              <a:ahLst/>
              <a:cxnLst>
                <a:cxn ang="0">
                  <a:pos x="35" y="180"/>
                </a:cxn>
                <a:cxn ang="0">
                  <a:pos x="69" y="187"/>
                </a:cxn>
                <a:cxn ang="0">
                  <a:pos x="93" y="189"/>
                </a:cxn>
                <a:cxn ang="0">
                  <a:pos x="120" y="189"/>
                </a:cxn>
                <a:cxn ang="0">
                  <a:pos x="150" y="186"/>
                </a:cxn>
                <a:cxn ang="0">
                  <a:pos x="153" y="174"/>
                </a:cxn>
                <a:cxn ang="0">
                  <a:pos x="129" y="178"/>
                </a:cxn>
                <a:cxn ang="0">
                  <a:pos x="104" y="179"/>
                </a:cxn>
                <a:cxn ang="0">
                  <a:pos x="77" y="177"/>
                </a:cxn>
                <a:cxn ang="0">
                  <a:pos x="50" y="173"/>
                </a:cxn>
                <a:cxn ang="0">
                  <a:pos x="25" y="165"/>
                </a:cxn>
                <a:cxn ang="0">
                  <a:pos x="0" y="155"/>
                </a:cxn>
                <a:cxn ang="0">
                  <a:pos x="14" y="173"/>
                </a:cxn>
                <a:cxn ang="0">
                  <a:pos x="218" y="162"/>
                </a:cxn>
                <a:cxn ang="0">
                  <a:pos x="239" y="150"/>
                </a:cxn>
                <a:cxn ang="0">
                  <a:pos x="259" y="134"/>
                </a:cxn>
                <a:cxn ang="0">
                  <a:pos x="277" y="117"/>
                </a:cxn>
                <a:cxn ang="0">
                  <a:pos x="294" y="99"/>
                </a:cxn>
                <a:cxn ang="0">
                  <a:pos x="309" y="79"/>
                </a:cxn>
                <a:cxn ang="0">
                  <a:pos x="322" y="57"/>
                </a:cxn>
                <a:cxn ang="0">
                  <a:pos x="332" y="34"/>
                </a:cxn>
                <a:cxn ang="0">
                  <a:pos x="335" y="10"/>
                </a:cxn>
                <a:cxn ang="0">
                  <a:pos x="328" y="13"/>
                </a:cxn>
                <a:cxn ang="0">
                  <a:pos x="319" y="38"/>
                </a:cxn>
                <a:cxn ang="0">
                  <a:pos x="308" y="61"/>
                </a:cxn>
                <a:cxn ang="0">
                  <a:pos x="293" y="83"/>
                </a:cxn>
                <a:cxn ang="0">
                  <a:pos x="277" y="103"/>
                </a:cxn>
                <a:cxn ang="0">
                  <a:pos x="259" y="121"/>
                </a:cxn>
                <a:cxn ang="0">
                  <a:pos x="239" y="137"/>
                </a:cxn>
                <a:cxn ang="0">
                  <a:pos x="218" y="150"/>
                </a:cxn>
                <a:cxn ang="0">
                  <a:pos x="205" y="168"/>
                </a:cxn>
                <a:cxn ang="0">
                  <a:pos x="185" y="170"/>
                </a:cxn>
                <a:cxn ang="0">
                  <a:pos x="180" y="166"/>
                </a:cxn>
              </a:cxnLst>
              <a:rect l="0" t="0" r="r" b="b"/>
              <a:pathLst>
                <a:path w="337" h="189">
                  <a:moveTo>
                    <a:pt x="14" y="173"/>
                  </a:moveTo>
                  <a:lnTo>
                    <a:pt x="35" y="180"/>
                  </a:lnTo>
                  <a:lnTo>
                    <a:pt x="58" y="185"/>
                  </a:lnTo>
                  <a:lnTo>
                    <a:pt x="69" y="187"/>
                  </a:lnTo>
                  <a:lnTo>
                    <a:pt x="80" y="188"/>
                  </a:lnTo>
                  <a:lnTo>
                    <a:pt x="93" y="189"/>
                  </a:lnTo>
                  <a:lnTo>
                    <a:pt x="104" y="189"/>
                  </a:lnTo>
                  <a:lnTo>
                    <a:pt x="120" y="189"/>
                  </a:lnTo>
                  <a:lnTo>
                    <a:pt x="134" y="188"/>
                  </a:lnTo>
                  <a:lnTo>
                    <a:pt x="150" y="186"/>
                  </a:lnTo>
                  <a:lnTo>
                    <a:pt x="165" y="183"/>
                  </a:lnTo>
                  <a:lnTo>
                    <a:pt x="153" y="174"/>
                  </a:lnTo>
                  <a:lnTo>
                    <a:pt x="141" y="176"/>
                  </a:lnTo>
                  <a:lnTo>
                    <a:pt x="129" y="178"/>
                  </a:lnTo>
                  <a:lnTo>
                    <a:pt x="116" y="179"/>
                  </a:lnTo>
                  <a:lnTo>
                    <a:pt x="104" y="179"/>
                  </a:lnTo>
                  <a:lnTo>
                    <a:pt x="90" y="178"/>
                  </a:lnTo>
                  <a:lnTo>
                    <a:pt x="77" y="177"/>
                  </a:lnTo>
                  <a:lnTo>
                    <a:pt x="63" y="176"/>
                  </a:lnTo>
                  <a:lnTo>
                    <a:pt x="50" y="173"/>
                  </a:lnTo>
                  <a:lnTo>
                    <a:pt x="38" y="169"/>
                  </a:lnTo>
                  <a:lnTo>
                    <a:pt x="25" y="165"/>
                  </a:lnTo>
                  <a:lnTo>
                    <a:pt x="13" y="160"/>
                  </a:lnTo>
                  <a:lnTo>
                    <a:pt x="0" y="155"/>
                  </a:lnTo>
                  <a:lnTo>
                    <a:pt x="7" y="164"/>
                  </a:lnTo>
                  <a:lnTo>
                    <a:pt x="14" y="173"/>
                  </a:lnTo>
                  <a:close/>
                  <a:moveTo>
                    <a:pt x="205" y="168"/>
                  </a:moveTo>
                  <a:lnTo>
                    <a:pt x="218" y="162"/>
                  </a:lnTo>
                  <a:lnTo>
                    <a:pt x="228" y="157"/>
                  </a:lnTo>
                  <a:lnTo>
                    <a:pt x="239" y="150"/>
                  </a:lnTo>
                  <a:lnTo>
                    <a:pt x="249" y="142"/>
                  </a:lnTo>
                  <a:lnTo>
                    <a:pt x="259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6" y="108"/>
                  </a:lnTo>
                  <a:lnTo>
                    <a:pt x="294" y="99"/>
                  </a:lnTo>
                  <a:lnTo>
                    <a:pt x="302" y="89"/>
                  </a:lnTo>
                  <a:lnTo>
                    <a:pt x="309" y="79"/>
                  </a:lnTo>
                  <a:lnTo>
                    <a:pt x="315" y="68"/>
                  </a:lnTo>
                  <a:lnTo>
                    <a:pt x="322" y="57"/>
                  </a:lnTo>
                  <a:lnTo>
                    <a:pt x="328" y="45"/>
                  </a:lnTo>
                  <a:lnTo>
                    <a:pt x="332" y="34"/>
                  </a:lnTo>
                  <a:lnTo>
                    <a:pt x="337" y="22"/>
                  </a:lnTo>
                  <a:lnTo>
                    <a:pt x="335" y="10"/>
                  </a:lnTo>
                  <a:lnTo>
                    <a:pt x="331" y="0"/>
                  </a:lnTo>
                  <a:lnTo>
                    <a:pt x="328" y="13"/>
                  </a:lnTo>
                  <a:lnTo>
                    <a:pt x="323" y="25"/>
                  </a:lnTo>
                  <a:lnTo>
                    <a:pt x="319" y="38"/>
                  </a:lnTo>
                  <a:lnTo>
                    <a:pt x="313" y="50"/>
                  </a:lnTo>
                  <a:lnTo>
                    <a:pt x="308" y="61"/>
                  </a:lnTo>
                  <a:lnTo>
                    <a:pt x="301" y="72"/>
                  </a:lnTo>
                  <a:lnTo>
                    <a:pt x="293" y="83"/>
                  </a:lnTo>
                  <a:lnTo>
                    <a:pt x="285" y="93"/>
                  </a:lnTo>
                  <a:lnTo>
                    <a:pt x="277" y="103"/>
                  </a:lnTo>
                  <a:lnTo>
                    <a:pt x="268" y="112"/>
                  </a:lnTo>
                  <a:lnTo>
                    <a:pt x="259" y="121"/>
                  </a:lnTo>
                  <a:lnTo>
                    <a:pt x="249" y="129"/>
                  </a:lnTo>
                  <a:lnTo>
                    <a:pt x="239" y="137"/>
                  </a:lnTo>
                  <a:lnTo>
                    <a:pt x="228" y="143"/>
                  </a:lnTo>
                  <a:lnTo>
                    <a:pt x="218" y="150"/>
                  </a:lnTo>
                  <a:lnTo>
                    <a:pt x="205" y="156"/>
                  </a:lnTo>
                  <a:lnTo>
                    <a:pt x="205" y="168"/>
                  </a:lnTo>
                  <a:close/>
                  <a:moveTo>
                    <a:pt x="180" y="166"/>
                  </a:moveTo>
                  <a:lnTo>
                    <a:pt x="185" y="170"/>
                  </a:lnTo>
                  <a:lnTo>
                    <a:pt x="185" y="165"/>
                  </a:lnTo>
                  <a:lnTo>
                    <a:pt x="180" y="166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2" name="Freeform 323"/>
            <p:cNvSpPr>
              <a:spLocks noEditPoints="1"/>
            </p:cNvSpPr>
            <p:nvPr/>
          </p:nvSpPr>
          <p:spPr bwMode="auto">
            <a:xfrm>
              <a:off x="1535182" y="3856376"/>
              <a:ext cx="134944" cy="76207"/>
            </a:xfrm>
            <a:custGeom>
              <a:avLst/>
              <a:gdLst/>
              <a:ahLst/>
              <a:cxnLst>
                <a:cxn ang="0">
                  <a:pos x="22" y="178"/>
                </a:cxn>
                <a:cxn ang="0">
                  <a:pos x="46" y="186"/>
                </a:cxn>
                <a:cxn ang="0">
                  <a:pos x="70" y="192"/>
                </a:cxn>
                <a:cxn ang="0">
                  <a:pos x="96" y="194"/>
                </a:cxn>
                <a:cxn ang="0">
                  <a:pos x="123" y="194"/>
                </a:cxn>
                <a:cxn ang="0">
                  <a:pos x="150" y="192"/>
                </a:cxn>
                <a:cxn ang="0">
                  <a:pos x="151" y="179"/>
                </a:cxn>
                <a:cxn ang="0">
                  <a:pos x="130" y="183"/>
                </a:cxn>
                <a:cxn ang="0">
                  <a:pos x="108" y="184"/>
                </a:cxn>
                <a:cxn ang="0">
                  <a:pos x="79" y="181"/>
                </a:cxn>
                <a:cxn ang="0">
                  <a:pos x="52" y="177"/>
                </a:cxn>
                <a:cxn ang="0">
                  <a:pos x="25" y="168"/>
                </a:cxn>
                <a:cxn ang="0">
                  <a:pos x="0" y="156"/>
                </a:cxn>
                <a:cxn ang="0">
                  <a:pos x="11" y="174"/>
                </a:cxn>
                <a:cxn ang="0">
                  <a:pos x="222" y="166"/>
                </a:cxn>
                <a:cxn ang="0">
                  <a:pos x="243" y="153"/>
                </a:cxn>
                <a:cxn ang="0">
                  <a:pos x="263" y="138"/>
                </a:cxn>
                <a:cxn ang="0">
                  <a:pos x="281" y="120"/>
                </a:cxn>
                <a:cxn ang="0">
                  <a:pos x="298" y="100"/>
                </a:cxn>
                <a:cxn ang="0">
                  <a:pos x="313" y="80"/>
                </a:cxn>
                <a:cxn ang="0">
                  <a:pos x="325" y="58"/>
                </a:cxn>
                <a:cxn ang="0">
                  <a:pos x="334" y="33"/>
                </a:cxn>
                <a:cxn ang="0">
                  <a:pos x="335" y="10"/>
                </a:cxn>
                <a:cxn ang="0">
                  <a:pos x="328" y="14"/>
                </a:cxn>
                <a:cxn ang="0">
                  <a:pos x="321" y="38"/>
                </a:cxn>
                <a:cxn ang="0">
                  <a:pos x="309" y="62"/>
                </a:cxn>
                <a:cxn ang="0">
                  <a:pos x="296" y="85"/>
                </a:cxn>
                <a:cxn ang="0">
                  <a:pos x="280" y="105"/>
                </a:cxn>
                <a:cxn ang="0">
                  <a:pos x="263" y="123"/>
                </a:cxn>
                <a:cxn ang="0">
                  <a:pos x="243" y="140"/>
                </a:cxn>
                <a:cxn ang="0">
                  <a:pos x="222" y="153"/>
                </a:cxn>
                <a:cxn ang="0">
                  <a:pos x="209" y="172"/>
                </a:cxn>
                <a:cxn ang="0">
                  <a:pos x="189" y="180"/>
                </a:cxn>
                <a:cxn ang="0">
                  <a:pos x="184" y="170"/>
                </a:cxn>
              </a:cxnLst>
              <a:rect l="0" t="0" r="r" b="b"/>
              <a:pathLst>
                <a:path w="339" h="195">
                  <a:moveTo>
                    <a:pt x="11" y="174"/>
                  </a:moveTo>
                  <a:lnTo>
                    <a:pt x="22" y="178"/>
                  </a:lnTo>
                  <a:lnTo>
                    <a:pt x="34" y="183"/>
                  </a:lnTo>
                  <a:lnTo>
                    <a:pt x="46" y="186"/>
                  </a:lnTo>
                  <a:lnTo>
                    <a:pt x="57" y="189"/>
                  </a:lnTo>
                  <a:lnTo>
                    <a:pt x="70" y="192"/>
                  </a:lnTo>
                  <a:lnTo>
                    <a:pt x="82" y="193"/>
                  </a:lnTo>
                  <a:lnTo>
                    <a:pt x="96" y="194"/>
                  </a:lnTo>
                  <a:lnTo>
                    <a:pt x="108" y="195"/>
                  </a:lnTo>
                  <a:lnTo>
                    <a:pt x="123" y="194"/>
                  </a:lnTo>
                  <a:lnTo>
                    <a:pt x="136" y="193"/>
                  </a:lnTo>
                  <a:lnTo>
                    <a:pt x="150" y="192"/>
                  </a:lnTo>
                  <a:lnTo>
                    <a:pt x="163" y="188"/>
                  </a:lnTo>
                  <a:lnTo>
                    <a:pt x="151" y="179"/>
                  </a:lnTo>
                  <a:lnTo>
                    <a:pt x="141" y="181"/>
                  </a:lnTo>
                  <a:lnTo>
                    <a:pt x="130" y="183"/>
                  </a:lnTo>
                  <a:lnTo>
                    <a:pt x="119" y="184"/>
                  </a:lnTo>
                  <a:lnTo>
                    <a:pt x="108" y="184"/>
                  </a:lnTo>
                  <a:lnTo>
                    <a:pt x="93" y="184"/>
                  </a:lnTo>
                  <a:lnTo>
                    <a:pt x="79" y="181"/>
                  </a:lnTo>
                  <a:lnTo>
                    <a:pt x="65" y="179"/>
                  </a:lnTo>
                  <a:lnTo>
                    <a:pt x="52" y="177"/>
                  </a:lnTo>
                  <a:lnTo>
                    <a:pt x="38" y="172"/>
                  </a:lnTo>
                  <a:lnTo>
                    <a:pt x="25" y="168"/>
                  </a:lnTo>
                  <a:lnTo>
                    <a:pt x="12" y="162"/>
                  </a:lnTo>
                  <a:lnTo>
                    <a:pt x="0" y="156"/>
                  </a:lnTo>
                  <a:lnTo>
                    <a:pt x="4" y="165"/>
                  </a:lnTo>
                  <a:lnTo>
                    <a:pt x="11" y="174"/>
                  </a:lnTo>
                  <a:close/>
                  <a:moveTo>
                    <a:pt x="209" y="172"/>
                  </a:moveTo>
                  <a:lnTo>
                    <a:pt x="222" y="166"/>
                  </a:lnTo>
                  <a:lnTo>
                    <a:pt x="232" y="160"/>
                  </a:lnTo>
                  <a:lnTo>
                    <a:pt x="243" y="153"/>
                  </a:lnTo>
                  <a:lnTo>
                    <a:pt x="253" y="145"/>
                  </a:lnTo>
                  <a:lnTo>
                    <a:pt x="263" y="138"/>
                  </a:lnTo>
                  <a:lnTo>
                    <a:pt x="272" y="129"/>
                  </a:lnTo>
                  <a:lnTo>
                    <a:pt x="281" y="120"/>
                  </a:lnTo>
                  <a:lnTo>
                    <a:pt x="290" y="111"/>
                  </a:lnTo>
                  <a:lnTo>
                    <a:pt x="298" y="100"/>
                  </a:lnTo>
                  <a:lnTo>
                    <a:pt x="306" y="90"/>
                  </a:lnTo>
                  <a:lnTo>
                    <a:pt x="313" y="80"/>
                  </a:lnTo>
                  <a:lnTo>
                    <a:pt x="318" y="69"/>
                  </a:lnTo>
                  <a:lnTo>
                    <a:pt x="325" y="58"/>
                  </a:lnTo>
                  <a:lnTo>
                    <a:pt x="330" y="45"/>
                  </a:lnTo>
                  <a:lnTo>
                    <a:pt x="334" y="33"/>
                  </a:lnTo>
                  <a:lnTo>
                    <a:pt x="339" y="20"/>
                  </a:lnTo>
                  <a:lnTo>
                    <a:pt x="335" y="10"/>
                  </a:lnTo>
                  <a:lnTo>
                    <a:pt x="332" y="0"/>
                  </a:lnTo>
                  <a:lnTo>
                    <a:pt x="328" y="14"/>
                  </a:lnTo>
                  <a:lnTo>
                    <a:pt x="325" y="26"/>
                  </a:lnTo>
                  <a:lnTo>
                    <a:pt x="321" y="38"/>
                  </a:lnTo>
                  <a:lnTo>
                    <a:pt x="316" y="51"/>
                  </a:lnTo>
                  <a:lnTo>
                    <a:pt x="309" y="62"/>
                  </a:lnTo>
                  <a:lnTo>
                    <a:pt x="304" y="73"/>
                  </a:lnTo>
                  <a:lnTo>
                    <a:pt x="296" y="85"/>
                  </a:lnTo>
                  <a:lnTo>
                    <a:pt x="289" y="95"/>
                  </a:lnTo>
                  <a:lnTo>
                    <a:pt x="280" y="105"/>
                  </a:lnTo>
                  <a:lnTo>
                    <a:pt x="272" y="114"/>
                  </a:lnTo>
                  <a:lnTo>
                    <a:pt x="263" y="123"/>
                  </a:lnTo>
                  <a:lnTo>
                    <a:pt x="253" y="132"/>
                  </a:lnTo>
                  <a:lnTo>
                    <a:pt x="243" y="140"/>
                  </a:lnTo>
                  <a:lnTo>
                    <a:pt x="232" y="147"/>
                  </a:lnTo>
                  <a:lnTo>
                    <a:pt x="222" y="153"/>
                  </a:lnTo>
                  <a:lnTo>
                    <a:pt x="209" y="160"/>
                  </a:lnTo>
                  <a:lnTo>
                    <a:pt x="209" y="172"/>
                  </a:lnTo>
                  <a:close/>
                  <a:moveTo>
                    <a:pt x="179" y="172"/>
                  </a:moveTo>
                  <a:lnTo>
                    <a:pt x="189" y="180"/>
                  </a:lnTo>
                  <a:lnTo>
                    <a:pt x="189" y="169"/>
                  </a:lnTo>
                  <a:lnTo>
                    <a:pt x="184" y="170"/>
                  </a:lnTo>
                  <a:lnTo>
                    <a:pt x="179" y="172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3" name="Freeform 324"/>
            <p:cNvSpPr>
              <a:spLocks noEditPoints="1"/>
            </p:cNvSpPr>
            <p:nvPr/>
          </p:nvSpPr>
          <p:spPr bwMode="auto">
            <a:xfrm>
              <a:off x="1533594" y="3853201"/>
              <a:ext cx="134944" cy="77794"/>
            </a:xfrm>
            <a:custGeom>
              <a:avLst/>
              <a:gdLst/>
              <a:ahLst/>
              <a:cxnLst>
                <a:cxn ang="0">
                  <a:pos x="23" y="179"/>
                </a:cxn>
                <a:cxn ang="0">
                  <a:pos x="48" y="188"/>
                </a:cxn>
                <a:cxn ang="0">
                  <a:pos x="73" y="195"/>
                </a:cxn>
                <a:cxn ang="0">
                  <a:pos x="100" y="197"/>
                </a:cxn>
                <a:cxn ang="0">
                  <a:pos x="126" y="198"/>
                </a:cxn>
                <a:cxn ang="0">
                  <a:pos x="151" y="195"/>
                </a:cxn>
                <a:cxn ang="0">
                  <a:pos x="151" y="184"/>
                </a:cxn>
                <a:cxn ang="0">
                  <a:pos x="133" y="186"/>
                </a:cxn>
                <a:cxn ang="0">
                  <a:pos x="114" y="187"/>
                </a:cxn>
                <a:cxn ang="0">
                  <a:pos x="84" y="185"/>
                </a:cxn>
                <a:cxn ang="0">
                  <a:pos x="54" y="179"/>
                </a:cxn>
                <a:cxn ang="0">
                  <a:pos x="26" y="169"/>
                </a:cxn>
                <a:cxn ang="0">
                  <a:pos x="0" y="156"/>
                </a:cxn>
                <a:cxn ang="0">
                  <a:pos x="10" y="174"/>
                </a:cxn>
                <a:cxn ang="0">
                  <a:pos x="195" y="184"/>
                </a:cxn>
                <a:cxn ang="0">
                  <a:pos x="188" y="175"/>
                </a:cxn>
                <a:cxn ang="0">
                  <a:pos x="190" y="185"/>
                </a:cxn>
                <a:cxn ang="0">
                  <a:pos x="228" y="169"/>
                </a:cxn>
                <a:cxn ang="0">
                  <a:pos x="249" y="156"/>
                </a:cxn>
                <a:cxn ang="0">
                  <a:pos x="269" y="140"/>
                </a:cxn>
                <a:cxn ang="0">
                  <a:pos x="287" y="122"/>
                </a:cxn>
                <a:cxn ang="0">
                  <a:pos x="303" y="102"/>
                </a:cxn>
                <a:cxn ang="0">
                  <a:pos x="318" y="80"/>
                </a:cxn>
                <a:cxn ang="0">
                  <a:pos x="329" y="57"/>
                </a:cxn>
                <a:cxn ang="0">
                  <a:pos x="338" y="32"/>
                </a:cxn>
                <a:cxn ang="0">
                  <a:pos x="338" y="10"/>
                </a:cxn>
                <a:cxn ang="0">
                  <a:pos x="330" y="18"/>
                </a:cxn>
                <a:cxn ang="0">
                  <a:pos x="320" y="51"/>
                </a:cxn>
                <a:cxn ang="0">
                  <a:pos x="303" y="82"/>
                </a:cxn>
                <a:cxn ang="0">
                  <a:pos x="283" y="111"/>
                </a:cxn>
                <a:cxn ang="0">
                  <a:pos x="271" y="127"/>
                </a:cxn>
                <a:cxn ang="0">
                  <a:pos x="255" y="138"/>
                </a:cxn>
                <a:cxn ang="0">
                  <a:pos x="229" y="156"/>
                </a:cxn>
                <a:cxn ang="0">
                  <a:pos x="215" y="175"/>
                </a:cxn>
              </a:cxnLst>
              <a:rect l="0" t="0" r="r" b="b"/>
              <a:pathLst>
                <a:path w="341" h="198">
                  <a:moveTo>
                    <a:pt x="10" y="174"/>
                  </a:moveTo>
                  <a:lnTo>
                    <a:pt x="23" y="179"/>
                  </a:lnTo>
                  <a:lnTo>
                    <a:pt x="35" y="184"/>
                  </a:lnTo>
                  <a:lnTo>
                    <a:pt x="48" y="188"/>
                  </a:lnTo>
                  <a:lnTo>
                    <a:pt x="60" y="192"/>
                  </a:lnTo>
                  <a:lnTo>
                    <a:pt x="73" y="195"/>
                  </a:lnTo>
                  <a:lnTo>
                    <a:pt x="87" y="196"/>
                  </a:lnTo>
                  <a:lnTo>
                    <a:pt x="100" y="197"/>
                  </a:lnTo>
                  <a:lnTo>
                    <a:pt x="114" y="198"/>
                  </a:lnTo>
                  <a:lnTo>
                    <a:pt x="126" y="198"/>
                  </a:lnTo>
                  <a:lnTo>
                    <a:pt x="139" y="197"/>
                  </a:lnTo>
                  <a:lnTo>
                    <a:pt x="151" y="195"/>
                  </a:lnTo>
                  <a:lnTo>
                    <a:pt x="163" y="193"/>
                  </a:lnTo>
                  <a:lnTo>
                    <a:pt x="151" y="184"/>
                  </a:lnTo>
                  <a:lnTo>
                    <a:pt x="142" y="186"/>
                  </a:lnTo>
                  <a:lnTo>
                    <a:pt x="133" y="186"/>
                  </a:lnTo>
                  <a:lnTo>
                    <a:pt x="124" y="187"/>
                  </a:lnTo>
                  <a:lnTo>
                    <a:pt x="114" y="187"/>
                  </a:lnTo>
                  <a:lnTo>
                    <a:pt x="99" y="187"/>
                  </a:lnTo>
                  <a:lnTo>
                    <a:pt x="84" y="185"/>
                  </a:lnTo>
                  <a:lnTo>
                    <a:pt x="69" y="183"/>
                  </a:lnTo>
                  <a:lnTo>
                    <a:pt x="54" y="179"/>
                  </a:lnTo>
                  <a:lnTo>
                    <a:pt x="41" y="175"/>
                  </a:lnTo>
                  <a:lnTo>
                    <a:pt x="26" y="169"/>
                  </a:lnTo>
                  <a:lnTo>
                    <a:pt x="14" y="163"/>
                  </a:lnTo>
                  <a:lnTo>
                    <a:pt x="0" y="156"/>
                  </a:lnTo>
                  <a:lnTo>
                    <a:pt x="6" y="166"/>
                  </a:lnTo>
                  <a:lnTo>
                    <a:pt x="10" y="174"/>
                  </a:lnTo>
                  <a:close/>
                  <a:moveTo>
                    <a:pt x="190" y="185"/>
                  </a:moveTo>
                  <a:lnTo>
                    <a:pt x="195" y="184"/>
                  </a:lnTo>
                  <a:lnTo>
                    <a:pt x="195" y="172"/>
                  </a:lnTo>
                  <a:lnTo>
                    <a:pt x="188" y="175"/>
                  </a:lnTo>
                  <a:lnTo>
                    <a:pt x="180" y="177"/>
                  </a:lnTo>
                  <a:lnTo>
                    <a:pt x="190" y="185"/>
                  </a:lnTo>
                  <a:close/>
                  <a:moveTo>
                    <a:pt x="215" y="175"/>
                  </a:moveTo>
                  <a:lnTo>
                    <a:pt x="228" y="169"/>
                  </a:lnTo>
                  <a:lnTo>
                    <a:pt x="238" y="162"/>
                  </a:lnTo>
                  <a:lnTo>
                    <a:pt x="249" y="156"/>
                  </a:lnTo>
                  <a:lnTo>
                    <a:pt x="259" y="148"/>
                  </a:lnTo>
                  <a:lnTo>
                    <a:pt x="269" y="140"/>
                  </a:lnTo>
                  <a:lnTo>
                    <a:pt x="278" y="131"/>
                  </a:lnTo>
                  <a:lnTo>
                    <a:pt x="287" y="122"/>
                  </a:lnTo>
                  <a:lnTo>
                    <a:pt x="295" y="112"/>
                  </a:lnTo>
                  <a:lnTo>
                    <a:pt x="303" y="102"/>
                  </a:lnTo>
                  <a:lnTo>
                    <a:pt x="311" y="91"/>
                  </a:lnTo>
                  <a:lnTo>
                    <a:pt x="318" y="80"/>
                  </a:lnTo>
                  <a:lnTo>
                    <a:pt x="323" y="69"/>
                  </a:lnTo>
                  <a:lnTo>
                    <a:pt x="329" y="57"/>
                  </a:lnTo>
                  <a:lnTo>
                    <a:pt x="333" y="44"/>
                  </a:lnTo>
                  <a:lnTo>
                    <a:pt x="338" y="32"/>
                  </a:lnTo>
                  <a:lnTo>
                    <a:pt x="341" y="19"/>
                  </a:lnTo>
                  <a:lnTo>
                    <a:pt x="338" y="10"/>
                  </a:lnTo>
                  <a:lnTo>
                    <a:pt x="334" y="0"/>
                  </a:lnTo>
                  <a:lnTo>
                    <a:pt x="330" y="18"/>
                  </a:lnTo>
                  <a:lnTo>
                    <a:pt x="325" y="35"/>
                  </a:lnTo>
                  <a:lnTo>
                    <a:pt x="320" y="51"/>
                  </a:lnTo>
                  <a:lnTo>
                    <a:pt x="312" y="67"/>
                  </a:lnTo>
                  <a:lnTo>
                    <a:pt x="303" y="82"/>
                  </a:lnTo>
                  <a:lnTo>
                    <a:pt x="294" y="97"/>
                  </a:lnTo>
                  <a:lnTo>
                    <a:pt x="283" y="111"/>
                  </a:lnTo>
                  <a:lnTo>
                    <a:pt x="271" y="123"/>
                  </a:lnTo>
                  <a:lnTo>
                    <a:pt x="271" y="127"/>
                  </a:lnTo>
                  <a:lnTo>
                    <a:pt x="266" y="127"/>
                  </a:lnTo>
                  <a:lnTo>
                    <a:pt x="255" y="138"/>
                  </a:lnTo>
                  <a:lnTo>
                    <a:pt x="242" y="147"/>
                  </a:lnTo>
                  <a:lnTo>
                    <a:pt x="229" y="156"/>
                  </a:lnTo>
                  <a:lnTo>
                    <a:pt x="215" y="162"/>
                  </a:lnTo>
                  <a:lnTo>
                    <a:pt x="215" y="175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4" name="Freeform 325"/>
            <p:cNvSpPr>
              <a:spLocks noEditPoints="1"/>
            </p:cNvSpPr>
            <p:nvPr/>
          </p:nvSpPr>
          <p:spPr bwMode="auto">
            <a:xfrm>
              <a:off x="1532006" y="3848438"/>
              <a:ext cx="134944" cy="80970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7" y="190"/>
                </a:cxn>
                <a:cxn ang="0">
                  <a:pos x="74" y="197"/>
                </a:cxn>
                <a:cxn ang="0">
                  <a:pos x="102" y="202"/>
                </a:cxn>
                <a:cxn ang="0">
                  <a:pos x="128" y="202"/>
                </a:cxn>
                <a:cxn ang="0">
                  <a:pos x="150" y="199"/>
                </a:cxn>
                <a:cxn ang="0">
                  <a:pos x="148" y="188"/>
                </a:cxn>
                <a:cxn ang="0">
                  <a:pos x="117" y="190"/>
                </a:cxn>
                <a:cxn ang="0">
                  <a:pos x="85" y="188"/>
                </a:cxn>
                <a:cxn ang="0">
                  <a:pos x="55" y="181"/>
                </a:cxn>
                <a:cxn ang="0">
                  <a:pos x="26" y="171"/>
                </a:cxn>
                <a:cxn ang="0">
                  <a:pos x="0" y="157"/>
                </a:cxn>
                <a:cxn ang="0">
                  <a:pos x="9" y="174"/>
                </a:cxn>
                <a:cxn ang="0">
                  <a:pos x="193" y="188"/>
                </a:cxn>
                <a:cxn ang="0">
                  <a:pos x="198" y="175"/>
                </a:cxn>
                <a:cxn ang="0">
                  <a:pos x="178" y="183"/>
                </a:cxn>
                <a:cxn ang="0">
                  <a:pos x="218" y="178"/>
                </a:cxn>
                <a:cxn ang="0">
                  <a:pos x="241" y="165"/>
                </a:cxn>
                <a:cxn ang="0">
                  <a:pos x="262" y="150"/>
                </a:cxn>
                <a:cxn ang="0">
                  <a:pos x="281" y="132"/>
                </a:cxn>
                <a:cxn ang="0">
                  <a:pos x="298" y="113"/>
                </a:cxn>
                <a:cxn ang="0">
                  <a:pos x="313" y="91"/>
                </a:cxn>
                <a:cxn ang="0">
                  <a:pos x="325" y="69"/>
                </a:cxn>
                <a:cxn ang="0">
                  <a:pos x="334" y="44"/>
                </a:cxn>
                <a:cxn ang="0">
                  <a:pos x="341" y="18"/>
                </a:cxn>
                <a:cxn ang="0">
                  <a:pos x="333" y="0"/>
                </a:cxn>
                <a:cxn ang="0">
                  <a:pos x="325" y="35"/>
                </a:cxn>
                <a:cxn ang="0">
                  <a:pos x="313" y="68"/>
                </a:cxn>
                <a:cxn ang="0">
                  <a:pos x="296" y="97"/>
                </a:cxn>
                <a:cxn ang="0">
                  <a:pos x="274" y="124"/>
                </a:cxn>
                <a:cxn ang="0">
                  <a:pos x="261" y="136"/>
                </a:cxn>
                <a:cxn ang="0">
                  <a:pos x="241" y="152"/>
                </a:cxn>
                <a:cxn ang="0">
                  <a:pos x="218" y="166"/>
                </a:cxn>
              </a:cxnLst>
              <a:rect l="0" t="0" r="r" b="b"/>
              <a:pathLst>
                <a:path w="341" h="202">
                  <a:moveTo>
                    <a:pt x="9" y="174"/>
                  </a:moveTo>
                  <a:lnTo>
                    <a:pt x="21" y="180"/>
                  </a:lnTo>
                  <a:lnTo>
                    <a:pt x="34" y="186"/>
                  </a:lnTo>
                  <a:lnTo>
                    <a:pt x="47" y="190"/>
                  </a:lnTo>
                  <a:lnTo>
                    <a:pt x="61" y="195"/>
                  </a:lnTo>
                  <a:lnTo>
                    <a:pt x="74" y="197"/>
                  </a:lnTo>
                  <a:lnTo>
                    <a:pt x="88" y="199"/>
                  </a:lnTo>
                  <a:lnTo>
                    <a:pt x="102" y="202"/>
                  </a:lnTo>
                  <a:lnTo>
                    <a:pt x="117" y="202"/>
                  </a:lnTo>
                  <a:lnTo>
                    <a:pt x="128" y="202"/>
                  </a:lnTo>
                  <a:lnTo>
                    <a:pt x="139" y="201"/>
                  </a:lnTo>
                  <a:lnTo>
                    <a:pt x="150" y="199"/>
                  </a:lnTo>
                  <a:lnTo>
                    <a:pt x="160" y="197"/>
                  </a:lnTo>
                  <a:lnTo>
                    <a:pt x="148" y="188"/>
                  </a:lnTo>
                  <a:lnTo>
                    <a:pt x="133" y="190"/>
                  </a:lnTo>
                  <a:lnTo>
                    <a:pt x="117" y="190"/>
                  </a:lnTo>
                  <a:lnTo>
                    <a:pt x="101" y="190"/>
                  </a:lnTo>
                  <a:lnTo>
                    <a:pt x="85" y="188"/>
                  </a:lnTo>
                  <a:lnTo>
                    <a:pt x="70" y="186"/>
                  </a:lnTo>
                  <a:lnTo>
                    <a:pt x="55" y="181"/>
                  </a:lnTo>
                  <a:lnTo>
                    <a:pt x="40" y="177"/>
                  </a:lnTo>
                  <a:lnTo>
                    <a:pt x="26" y="171"/>
                  </a:lnTo>
                  <a:lnTo>
                    <a:pt x="12" y="163"/>
                  </a:lnTo>
                  <a:lnTo>
                    <a:pt x="0" y="157"/>
                  </a:lnTo>
                  <a:lnTo>
                    <a:pt x="3" y="166"/>
                  </a:lnTo>
                  <a:lnTo>
                    <a:pt x="9" y="174"/>
                  </a:lnTo>
                  <a:close/>
                  <a:moveTo>
                    <a:pt x="188" y="190"/>
                  </a:moveTo>
                  <a:lnTo>
                    <a:pt x="193" y="188"/>
                  </a:lnTo>
                  <a:lnTo>
                    <a:pt x="198" y="187"/>
                  </a:lnTo>
                  <a:lnTo>
                    <a:pt x="198" y="175"/>
                  </a:lnTo>
                  <a:lnTo>
                    <a:pt x="188" y="179"/>
                  </a:lnTo>
                  <a:lnTo>
                    <a:pt x="178" y="183"/>
                  </a:lnTo>
                  <a:lnTo>
                    <a:pt x="188" y="190"/>
                  </a:lnTo>
                  <a:close/>
                  <a:moveTo>
                    <a:pt x="218" y="178"/>
                  </a:moveTo>
                  <a:lnTo>
                    <a:pt x="231" y="171"/>
                  </a:lnTo>
                  <a:lnTo>
                    <a:pt x="241" y="165"/>
                  </a:lnTo>
                  <a:lnTo>
                    <a:pt x="252" y="158"/>
                  </a:lnTo>
                  <a:lnTo>
                    <a:pt x="262" y="150"/>
                  </a:lnTo>
                  <a:lnTo>
                    <a:pt x="272" y="141"/>
                  </a:lnTo>
                  <a:lnTo>
                    <a:pt x="281" y="132"/>
                  </a:lnTo>
                  <a:lnTo>
                    <a:pt x="289" y="123"/>
                  </a:lnTo>
                  <a:lnTo>
                    <a:pt x="298" y="113"/>
                  </a:lnTo>
                  <a:lnTo>
                    <a:pt x="305" y="103"/>
                  </a:lnTo>
                  <a:lnTo>
                    <a:pt x="313" y="91"/>
                  </a:lnTo>
                  <a:lnTo>
                    <a:pt x="318" y="80"/>
                  </a:lnTo>
                  <a:lnTo>
                    <a:pt x="325" y="69"/>
                  </a:lnTo>
                  <a:lnTo>
                    <a:pt x="330" y="56"/>
                  </a:lnTo>
                  <a:lnTo>
                    <a:pt x="334" y="44"/>
                  </a:lnTo>
                  <a:lnTo>
                    <a:pt x="337" y="32"/>
                  </a:lnTo>
                  <a:lnTo>
                    <a:pt x="341" y="18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5" y="35"/>
                  </a:lnTo>
                  <a:lnTo>
                    <a:pt x="319" y="52"/>
                  </a:lnTo>
                  <a:lnTo>
                    <a:pt x="313" y="68"/>
                  </a:lnTo>
                  <a:lnTo>
                    <a:pt x="305" y="84"/>
                  </a:lnTo>
                  <a:lnTo>
                    <a:pt x="296" y="97"/>
                  </a:lnTo>
                  <a:lnTo>
                    <a:pt x="286" y="112"/>
                  </a:lnTo>
                  <a:lnTo>
                    <a:pt x="274" y="124"/>
                  </a:lnTo>
                  <a:lnTo>
                    <a:pt x="274" y="136"/>
                  </a:lnTo>
                  <a:lnTo>
                    <a:pt x="261" y="136"/>
                  </a:lnTo>
                  <a:lnTo>
                    <a:pt x="251" y="145"/>
                  </a:lnTo>
                  <a:lnTo>
                    <a:pt x="241" y="152"/>
                  </a:lnTo>
                  <a:lnTo>
                    <a:pt x="229" y="159"/>
                  </a:lnTo>
                  <a:lnTo>
                    <a:pt x="218" y="166"/>
                  </a:lnTo>
                  <a:lnTo>
                    <a:pt x="218" y="178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5" name="Freeform 326"/>
            <p:cNvSpPr>
              <a:spLocks noEditPoints="1"/>
            </p:cNvSpPr>
            <p:nvPr/>
          </p:nvSpPr>
          <p:spPr bwMode="auto">
            <a:xfrm>
              <a:off x="1530419" y="3845262"/>
              <a:ext cx="134944" cy="80970"/>
            </a:xfrm>
            <a:custGeom>
              <a:avLst/>
              <a:gdLst/>
              <a:ahLst/>
              <a:cxnLst>
                <a:cxn ang="0">
                  <a:pos x="22" y="180"/>
                </a:cxn>
                <a:cxn ang="0">
                  <a:pos x="49" y="192"/>
                </a:cxn>
                <a:cxn ang="0">
                  <a:pos x="77" y="200"/>
                </a:cxn>
                <a:cxn ang="0">
                  <a:pos x="107" y="204"/>
                </a:cxn>
                <a:cxn ang="0">
                  <a:pos x="132" y="204"/>
                </a:cxn>
                <a:cxn ang="0">
                  <a:pos x="150" y="203"/>
                </a:cxn>
                <a:cxn ang="0">
                  <a:pos x="147" y="192"/>
                </a:cxn>
                <a:cxn ang="0">
                  <a:pos x="122" y="194"/>
                </a:cxn>
                <a:cxn ang="0">
                  <a:pos x="89" y="191"/>
                </a:cxn>
                <a:cxn ang="0">
                  <a:pos x="58" y="184"/>
                </a:cxn>
                <a:cxn ang="0">
                  <a:pos x="29" y="171"/>
                </a:cxn>
                <a:cxn ang="0">
                  <a:pos x="0" y="156"/>
                </a:cxn>
                <a:cxn ang="0">
                  <a:pos x="8" y="173"/>
                </a:cxn>
                <a:cxn ang="0">
                  <a:pos x="196" y="192"/>
                </a:cxn>
                <a:cxn ang="0">
                  <a:pos x="203" y="177"/>
                </a:cxn>
                <a:cxn ang="0">
                  <a:pos x="177" y="186"/>
                </a:cxn>
                <a:cxn ang="0">
                  <a:pos x="223" y="179"/>
                </a:cxn>
                <a:cxn ang="0">
                  <a:pos x="250" y="164"/>
                </a:cxn>
                <a:cxn ang="0">
                  <a:pos x="274" y="144"/>
                </a:cxn>
                <a:cxn ang="0">
                  <a:pos x="261" y="141"/>
                </a:cxn>
                <a:cxn ang="0">
                  <a:pos x="243" y="156"/>
                </a:cxn>
                <a:cxn ang="0">
                  <a:pos x="223" y="168"/>
                </a:cxn>
                <a:cxn ang="0">
                  <a:pos x="279" y="140"/>
                </a:cxn>
                <a:cxn ang="0">
                  <a:pos x="302" y="114"/>
                </a:cxn>
                <a:cxn ang="0">
                  <a:pos x="320" y="85"/>
                </a:cxn>
                <a:cxn ang="0">
                  <a:pos x="333" y="52"/>
                </a:cxn>
                <a:cxn ang="0">
                  <a:pos x="342" y="17"/>
                </a:cxn>
                <a:cxn ang="0">
                  <a:pos x="333" y="0"/>
                </a:cxn>
                <a:cxn ang="0">
                  <a:pos x="327" y="35"/>
                </a:cxn>
                <a:cxn ang="0">
                  <a:pos x="315" y="68"/>
                </a:cxn>
                <a:cxn ang="0">
                  <a:pos x="300" y="97"/>
                </a:cxn>
                <a:cxn ang="0">
                  <a:pos x="278" y="124"/>
                </a:cxn>
              </a:cxnLst>
              <a:rect l="0" t="0" r="r" b="b"/>
              <a:pathLst>
                <a:path w="342" h="204">
                  <a:moveTo>
                    <a:pt x="8" y="173"/>
                  </a:moveTo>
                  <a:lnTo>
                    <a:pt x="22" y="180"/>
                  </a:lnTo>
                  <a:lnTo>
                    <a:pt x="34" y="186"/>
                  </a:lnTo>
                  <a:lnTo>
                    <a:pt x="49" y="192"/>
                  </a:lnTo>
                  <a:lnTo>
                    <a:pt x="62" y="196"/>
                  </a:lnTo>
                  <a:lnTo>
                    <a:pt x="77" y="200"/>
                  </a:lnTo>
                  <a:lnTo>
                    <a:pt x="92" y="202"/>
                  </a:lnTo>
                  <a:lnTo>
                    <a:pt x="107" y="204"/>
                  </a:lnTo>
                  <a:lnTo>
                    <a:pt x="122" y="204"/>
                  </a:lnTo>
                  <a:lnTo>
                    <a:pt x="132" y="204"/>
                  </a:lnTo>
                  <a:lnTo>
                    <a:pt x="141" y="203"/>
                  </a:lnTo>
                  <a:lnTo>
                    <a:pt x="150" y="203"/>
                  </a:lnTo>
                  <a:lnTo>
                    <a:pt x="159" y="201"/>
                  </a:lnTo>
                  <a:lnTo>
                    <a:pt x="147" y="192"/>
                  </a:lnTo>
                  <a:lnTo>
                    <a:pt x="134" y="193"/>
                  </a:lnTo>
                  <a:lnTo>
                    <a:pt x="122" y="194"/>
                  </a:lnTo>
                  <a:lnTo>
                    <a:pt x="105" y="193"/>
                  </a:lnTo>
                  <a:lnTo>
                    <a:pt x="89" y="191"/>
                  </a:lnTo>
                  <a:lnTo>
                    <a:pt x="74" y="187"/>
                  </a:lnTo>
                  <a:lnTo>
                    <a:pt x="58" y="184"/>
                  </a:lnTo>
                  <a:lnTo>
                    <a:pt x="42" y="178"/>
                  </a:lnTo>
                  <a:lnTo>
                    <a:pt x="29" y="171"/>
                  </a:lnTo>
                  <a:lnTo>
                    <a:pt x="14" y="164"/>
                  </a:lnTo>
                  <a:lnTo>
                    <a:pt x="0" y="156"/>
                  </a:lnTo>
                  <a:lnTo>
                    <a:pt x="5" y="165"/>
                  </a:lnTo>
                  <a:lnTo>
                    <a:pt x="8" y="173"/>
                  </a:lnTo>
                  <a:close/>
                  <a:moveTo>
                    <a:pt x="188" y="194"/>
                  </a:moveTo>
                  <a:lnTo>
                    <a:pt x="196" y="192"/>
                  </a:lnTo>
                  <a:lnTo>
                    <a:pt x="203" y="189"/>
                  </a:lnTo>
                  <a:lnTo>
                    <a:pt x="203" y="177"/>
                  </a:lnTo>
                  <a:lnTo>
                    <a:pt x="191" y="183"/>
                  </a:lnTo>
                  <a:lnTo>
                    <a:pt x="177" y="186"/>
                  </a:lnTo>
                  <a:lnTo>
                    <a:pt x="188" y="194"/>
                  </a:lnTo>
                  <a:close/>
                  <a:moveTo>
                    <a:pt x="223" y="179"/>
                  </a:moveTo>
                  <a:lnTo>
                    <a:pt x="237" y="173"/>
                  </a:lnTo>
                  <a:lnTo>
                    <a:pt x="250" y="164"/>
                  </a:lnTo>
                  <a:lnTo>
                    <a:pt x="263" y="155"/>
                  </a:lnTo>
                  <a:lnTo>
                    <a:pt x="274" y="144"/>
                  </a:lnTo>
                  <a:lnTo>
                    <a:pt x="261" y="144"/>
                  </a:lnTo>
                  <a:lnTo>
                    <a:pt x="261" y="141"/>
                  </a:lnTo>
                  <a:lnTo>
                    <a:pt x="252" y="149"/>
                  </a:lnTo>
                  <a:lnTo>
                    <a:pt x="243" y="156"/>
                  </a:lnTo>
                  <a:lnTo>
                    <a:pt x="233" y="161"/>
                  </a:lnTo>
                  <a:lnTo>
                    <a:pt x="223" y="168"/>
                  </a:lnTo>
                  <a:lnTo>
                    <a:pt x="223" y="179"/>
                  </a:lnTo>
                  <a:close/>
                  <a:moveTo>
                    <a:pt x="279" y="140"/>
                  </a:moveTo>
                  <a:lnTo>
                    <a:pt x="291" y="128"/>
                  </a:lnTo>
                  <a:lnTo>
                    <a:pt x="302" y="114"/>
                  </a:lnTo>
                  <a:lnTo>
                    <a:pt x="311" y="99"/>
                  </a:lnTo>
                  <a:lnTo>
                    <a:pt x="320" y="85"/>
                  </a:lnTo>
                  <a:lnTo>
                    <a:pt x="328" y="68"/>
                  </a:lnTo>
                  <a:lnTo>
                    <a:pt x="333" y="52"/>
                  </a:lnTo>
                  <a:lnTo>
                    <a:pt x="338" y="35"/>
                  </a:lnTo>
                  <a:lnTo>
                    <a:pt x="342" y="17"/>
                  </a:lnTo>
                  <a:lnTo>
                    <a:pt x="338" y="8"/>
                  </a:lnTo>
                  <a:lnTo>
                    <a:pt x="333" y="0"/>
                  </a:lnTo>
                  <a:lnTo>
                    <a:pt x="331" y="18"/>
                  </a:lnTo>
                  <a:lnTo>
                    <a:pt x="327" y="35"/>
                  </a:lnTo>
                  <a:lnTo>
                    <a:pt x="322" y="51"/>
                  </a:lnTo>
                  <a:lnTo>
                    <a:pt x="315" y="68"/>
                  </a:lnTo>
                  <a:lnTo>
                    <a:pt x="309" y="83"/>
                  </a:lnTo>
                  <a:lnTo>
                    <a:pt x="300" y="97"/>
                  </a:lnTo>
                  <a:lnTo>
                    <a:pt x="290" y="111"/>
                  </a:lnTo>
                  <a:lnTo>
                    <a:pt x="278" y="124"/>
                  </a:lnTo>
                  <a:lnTo>
                    <a:pt x="279" y="140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6" name="Freeform 327"/>
            <p:cNvSpPr>
              <a:spLocks noEditPoints="1"/>
            </p:cNvSpPr>
            <p:nvPr/>
          </p:nvSpPr>
          <p:spPr bwMode="auto">
            <a:xfrm>
              <a:off x="1528831" y="3842087"/>
              <a:ext cx="134944" cy="82557"/>
            </a:xfrm>
            <a:custGeom>
              <a:avLst/>
              <a:gdLst/>
              <a:ahLst/>
              <a:cxnLst>
                <a:cxn ang="0">
                  <a:pos x="7" y="173"/>
                </a:cxn>
                <a:cxn ang="0">
                  <a:pos x="19" y="179"/>
                </a:cxn>
                <a:cxn ang="0">
                  <a:pos x="33" y="187"/>
                </a:cxn>
                <a:cxn ang="0">
                  <a:pos x="47" y="193"/>
                </a:cxn>
                <a:cxn ang="0">
                  <a:pos x="62" y="197"/>
                </a:cxn>
                <a:cxn ang="0">
                  <a:pos x="77" y="202"/>
                </a:cxn>
                <a:cxn ang="0">
                  <a:pos x="92" y="204"/>
                </a:cxn>
                <a:cxn ang="0">
                  <a:pos x="108" y="206"/>
                </a:cxn>
                <a:cxn ang="0">
                  <a:pos x="124" y="206"/>
                </a:cxn>
                <a:cxn ang="0">
                  <a:pos x="140" y="206"/>
                </a:cxn>
                <a:cxn ang="0">
                  <a:pos x="155" y="204"/>
                </a:cxn>
                <a:cxn ang="0">
                  <a:pos x="143" y="195"/>
                </a:cxn>
                <a:cxn ang="0">
                  <a:pos x="134" y="196"/>
                </a:cxn>
                <a:cxn ang="0">
                  <a:pos x="124" y="196"/>
                </a:cxn>
                <a:cxn ang="0">
                  <a:pos x="107" y="195"/>
                </a:cxn>
                <a:cxn ang="0">
                  <a:pos x="90" y="193"/>
                </a:cxn>
                <a:cxn ang="0">
                  <a:pos x="73" y="190"/>
                </a:cxn>
                <a:cxn ang="0">
                  <a:pos x="58" y="185"/>
                </a:cxn>
                <a:cxn ang="0">
                  <a:pos x="42" y="179"/>
                </a:cxn>
                <a:cxn ang="0">
                  <a:pos x="27" y="172"/>
                </a:cxn>
                <a:cxn ang="0">
                  <a:pos x="14" y="164"/>
                </a:cxn>
                <a:cxn ang="0">
                  <a:pos x="0" y="155"/>
                </a:cxn>
                <a:cxn ang="0">
                  <a:pos x="4" y="164"/>
                </a:cxn>
                <a:cxn ang="0">
                  <a:pos x="7" y="173"/>
                </a:cxn>
                <a:cxn ang="0">
                  <a:pos x="185" y="199"/>
                </a:cxn>
                <a:cxn ang="0">
                  <a:pos x="195" y="195"/>
                </a:cxn>
                <a:cxn ang="0">
                  <a:pos x="205" y="191"/>
                </a:cxn>
                <a:cxn ang="0">
                  <a:pos x="205" y="179"/>
                </a:cxn>
                <a:cxn ang="0">
                  <a:pos x="189" y="185"/>
                </a:cxn>
                <a:cxn ang="0">
                  <a:pos x="173" y="190"/>
                </a:cxn>
                <a:cxn ang="0">
                  <a:pos x="185" y="199"/>
                </a:cxn>
                <a:cxn ang="0">
                  <a:pos x="225" y="182"/>
                </a:cxn>
                <a:cxn ang="0">
                  <a:pos x="236" y="175"/>
                </a:cxn>
                <a:cxn ang="0">
                  <a:pos x="248" y="168"/>
                </a:cxn>
                <a:cxn ang="0">
                  <a:pos x="258" y="161"/>
                </a:cxn>
                <a:cxn ang="0">
                  <a:pos x="268" y="152"/>
                </a:cxn>
                <a:cxn ang="0">
                  <a:pos x="263" y="152"/>
                </a:cxn>
                <a:cxn ang="0">
                  <a:pos x="263" y="142"/>
                </a:cxn>
                <a:cxn ang="0">
                  <a:pos x="254" y="150"/>
                </a:cxn>
                <a:cxn ang="0">
                  <a:pos x="245" y="157"/>
                </a:cxn>
                <a:cxn ang="0">
                  <a:pos x="235" y="164"/>
                </a:cxn>
                <a:cxn ang="0">
                  <a:pos x="225" y="169"/>
                </a:cxn>
                <a:cxn ang="0">
                  <a:pos x="225" y="182"/>
                </a:cxn>
                <a:cxn ang="0">
                  <a:pos x="281" y="140"/>
                </a:cxn>
                <a:cxn ang="0">
                  <a:pos x="293" y="128"/>
                </a:cxn>
                <a:cxn ang="0">
                  <a:pos x="303" y="113"/>
                </a:cxn>
                <a:cxn ang="0">
                  <a:pos x="312" y="100"/>
                </a:cxn>
                <a:cxn ang="0">
                  <a:pos x="320" y="84"/>
                </a:cxn>
                <a:cxn ang="0">
                  <a:pos x="326" y="68"/>
                </a:cxn>
                <a:cxn ang="0">
                  <a:pos x="332" y="51"/>
                </a:cxn>
                <a:cxn ang="0">
                  <a:pos x="337" y="34"/>
                </a:cxn>
                <a:cxn ang="0">
                  <a:pos x="340" y="16"/>
                </a:cxn>
                <a:cxn ang="0">
                  <a:pos x="335" y="8"/>
                </a:cxn>
                <a:cxn ang="0">
                  <a:pos x="330" y="0"/>
                </a:cxn>
                <a:cxn ang="0">
                  <a:pos x="329" y="17"/>
                </a:cxn>
                <a:cxn ang="0">
                  <a:pos x="325" y="34"/>
                </a:cxn>
                <a:cxn ang="0">
                  <a:pos x="321" y="51"/>
                </a:cxn>
                <a:cxn ang="0">
                  <a:pos x="315" y="67"/>
                </a:cxn>
                <a:cxn ang="0">
                  <a:pos x="308" y="83"/>
                </a:cxn>
                <a:cxn ang="0">
                  <a:pos x="301" y="97"/>
                </a:cxn>
                <a:cxn ang="0">
                  <a:pos x="292" y="111"/>
                </a:cxn>
                <a:cxn ang="0">
                  <a:pos x="280" y="124"/>
                </a:cxn>
                <a:cxn ang="0">
                  <a:pos x="281" y="140"/>
                </a:cxn>
              </a:cxnLst>
              <a:rect l="0" t="0" r="r" b="b"/>
              <a:pathLst>
                <a:path w="340" h="206">
                  <a:moveTo>
                    <a:pt x="7" y="173"/>
                  </a:moveTo>
                  <a:lnTo>
                    <a:pt x="19" y="179"/>
                  </a:lnTo>
                  <a:lnTo>
                    <a:pt x="33" y="187"/>
                  </a:lnTo>
                  <a:lnTo>
                    <a:pt x="47" y="193"/>
                  </a:lnTo>
                  <a:lnTo>
                    <a:pt x="62" y="197"/>
                  </a:lnTo>
                  <a:lnTo>
                    <a:pt x="77" y="202"/>
                  </a:lnTo>
                  <a:lnTo>
                    <a:pt x="92" y="204"/>
                  </a:lnTo>
                  <a:lnTo>
                    <a:pt x="108" y="206"/>
                  </a:lnTo>
                  <a:lnTo>
                    <a:pt x="124" y="206"/>
                  </a:lnTo>
                  <a:lnTo>
                    <a:pt x="140" y="206"/>
                  </a:lnTo>
                  <a:lnTo>
                    <a:pt x="155" y="204"/>
                  </a:lnTo>
                  <a:lnTo>
                    <a:pt x="143" y="195"/>
                  </a:lnTo>
                  <a:lnTo>
                    <a:pt x="134" y="196"/>
                  </a:lnTo>
                  <a:lnTo>
                    <a:pt x="124" y="196"/>
                  </a:lnTo>
                  <a:lnTo>
                    <a:pt x="107" y="195"/>
                  </a:lnTo>
                  <a:lnTo>
                    <a:pt x="90" y="193"/>
                  </a:lnTo>
                  <a:lnTo>
                    <a:pt x="73" y="190"/>
                  </a:lnTo>
                  <a:lnTo>
                    <a:pt x="58" y="185"/>
                  </a:lnTo>
                  <a:lnTo>
                    <a:pt x="42" y="179"/>
                  </a:lnTo>
                  <a:lnTo>
                    <a:pt x="27" y="172"/>
                  </a:lnTo>
                  <a:lnTo>
                    <a:pt x="14" y="164"/>
                  </a:lnTo>
                  <a:lnTo>
                    <a:pt x="0" y="155"/>
                  </a:lnTo>
                  <a:lnTo>
                    <a:pt x="4" y="164"/>
                  </a:lnTo>
                  <a:lnTo>
                    <a:pt x="7" y="173"/>
                  </a:lnTo>
                  <a:close/>
                  <a:moveTo>
                    <a:pt x="185" y="199"/>
                  </a:moveTo>
                  <a:lnTo>
                    <a:pt x="195" y="195"/>
                  </a:lnTo>
                  <a:lnTo>
                    <a:pt x="205" y="191"/>
                  </a:lnTo>
                  <a:lnTo>
                    <a:pt x="205" y="179"/>
                  </a:lnTo>
                  <a:lnTo>
                    <a:pt x="189" y="185"/>
                  </a:lnTo>
                  <a:lnTo>
                    <a:pt x="173" y="190"/>
                  </a:lnTo>
                  <a:lnTo>
                    <a:pt x="185" y="199"/>
                  </a:lnTo>
                  <a:close/>
                  <a:moveTo>
                    <a:pt x="225" y="182"/>
                  </a:moveTo>
                  <a:lnTo>
                    <a:pt x="236" y="175"/>
                  </a:lnTo>
                  <a:lnTo>
                    <a:pt x="248" y="168"/>
                  </a:lnTo>
                  <a:lnTo>
                    <a:pt x="258" y="161"/>
                  </a:lnTo>
                  <a:lnTo>
                    <a:pt x="268" y="152"/>
                  </a:lnTo>
                  <a:lnTo>
                    <a:pt x="263" y="152"/>
                  </a:lnTo>
                  <a:lnTo>
                    <a:pt x="263" y="142"/>
                  </a:lnTo>
                  <a:lnTo>
                    <a:pt x="254" y="150"/>
                  </a:lnTo>
                  <a:lnTo>
                    <a:pt x="245" y="157"/>
                  </a:lnTo>
                  <a:lnTo>
                    <a:pt x="235" y="164"/>
                  </a:lnTo>
                  <a:lnTo>
                    <a:pt x="225" y="169"/>
                  </a:lnTo>
                  <a:lnTo>
                    <a:pt x="225" y="182"/>
                  </a:lnTo>
                  <a:close/>
                  <a:moveTo>
                    <a:pt x="281" y="140"/>
                  </a:moveTo>
                  <a:lnTo>
                    <a:pt x="293" y="128"/>
                  </a:lnTo>
                  <a:lnTo>
                    <a:pt x="303" y="113"/>
                  </a:lnTo>
                  <a:lnTo>
                    <a:pt x="312" y="100"/>
                  </a:lnTo>
                  <a:lnTo>
                    <a:pt x="320" y="84"/>
                  </a:lnTo>
                  <a:lnTo>
                    <a:pt x="326" y="68"/>
                  </a:lnTo>
                  <a:lnTo>
                    <a:pt x="332" y="51"/>
                  </a:lnTo>
                  <a:lnTo>
                    <a:pt x="337" y="34"/>
                  </a:lnTo>
                  <a:lnTo>
                    <a:pt x="340" y="16"/>
                  </a:lnTo>
                  <a:lnTo>
                    <a:pt x="335" y="8"/>
                  </a:lnTo>
                  <a:lnTo>
                    <a:pt x="330" y="0"/>
                  </a:lnTo>
                  <a:lnTo>
                    <a:pt x="329" y="17"/>
                  </a:lnTo>
                  <a:lnTo>
                    <a:pt x="325" y="34"/>
                  </a:lnTo>
                  <a:lnTo>
                    <a:pt x="321" y="51"/>
                  </a:lnTo>
                  <a:lnTo>
                    <a:pt x="315" y="67"/>
                  </a:lnTo>
                  <a:lnTo>
                    <a:pt x="308" y="83"/>
                  </a:lnTo>
                  <a:lnTo>
                    <a:pt x="301" y="97"/>
                  </a:lnTo>
                  <a:lnTo>
                    <a:pt x="292" y="111"/>
                  </a:lnTo>
                  <a:lnTo>
                    <a:pt x="280" y="124"/>
                  </a:lnTo>
                  <a:lnTo>
                    <a:pt x="281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7" name="Freeform 328"/>
            <p:cNvSpPr>
              <a:spLocks noEditPoints="1"/>
            </p:cNvSpPr>
            <p:nvPr/>
          </p:nvSpPr>
          <p:spPr bwMode="auto">
            <a:xfrm>
              <a:off x="1528831" y="3838912"/>
              <a:ext cx="133356" cy="84145"/>
            </a:xfrm>
            <a:custGeom>
              <a:avLst/>
              <a:gdLst/>
              <a:ahLst/>
              <a:cxnLst>
                <a:cxn ang="0">
                  <a:pos x="18" y="179"/>
                </a:cxn>
                <a:cxn ang="0">
                  <a:pos x="46" y="193"/>
                </a:cxn>
                <a:cxn ang="0">
                  <a:pos x="78" y="202"/>
                </a:cxn>
                <a:cxn ang="0">
                  <a:pos x="109" y="208"/>
                </a:cxn>
                <a:cxn ang="0">
                  <a:pos x="138" y="208"/>
                </a:cxn>
                <a:cxn ang="0">
                  <a:pos x="138" y="198"/>
                </a:cxn>
                <a:cxn ang="0">
                  <a:pos x="126" y="198"/>
                </a:cxn>
                <a:cxn ang="0">
                  <a:pos x="91" y="194"/>
                </a:cxn>
                <a:cxn ang="0">
                  <a:pos x="57" y="185"/>
                </a:cxn>
                <a:cxn ang="0">
                  <a:pos x="27" y="172"/>
                </a:cxn>
                <a:cxn ang="0">
                  <a:pos x="0" y="153"/>
                </a:cxn>
                <a:cxn ang="0">
                  <a:pos x="4" y="171"/>
                </a:cxn>
                <a:cxn ang="0">
                  <a:pos x="195" y="198"/>
                </a:cxn>
                <a:cxn ang="0">
                  <a:pos x="207" y="181"/>
                </a:cxn>
                <a:cxn ang="0">
                  <a:pos x="189" y="188"/>
                </a:cxn>
                <a:cxn ang="0">
                  <a:pos x="170" y="193"/>
                </a:cxn>
                <a:cxn ang="0">
                  <a:pos x="227" y="183"/>
                </a:cxn>
                <a:cxn ang="0">
                  <a:pos x="247" y="171"/>
                </a:cxn>
                <a:cxn ang="0">
                  <a:pos x="265" y="156"/>
                </a:cxn>
                <a:cxn ang="0">
                  <a:pos x="256" y="149"/>
                </a:cxn>
                <a:cxn ang="0">
                  <a:pos x="237" y="164"/>
                </a:cxn>
                <a:cxn ang="0">
                  <a:pos x="227" y="183"/>
                </a:cxn>
                <a:cxn ang="0">
                  <a:pos x="294" y="126"/>
                </a:cxn>
                <a:cxn ang="0">
                  <a:pos x="313" y="98"/>
                </a:cxn>
                <a:cxn ang="0">
                  <a:pos x="326" y="66"/>
                </a:cxn>
                <a:cxn ang="0">
                  <a:pos x="335" y="33"/>
                </a:cxn>
                <a:cxn ang="0">
                  <a:pos x="332" y="7"/>
                </a:cxn>
                <a:cxn ang="0">
                  <a:pos x="326" y="16"/>
                </a:cxn>
                <a:cxn ang="0">
                  <a:pos x="319" y="50"/>
                </a:cxn>
                <a:cxn ang="0">
                  <a:pos x="308" y="81"/>
                </a:cxn>
                <a:cxn ang="0">
                  <a:pos x="292" y="110"/>
                </a:cxn>
                <a:cxn ang="0">
                  <a:pos x="282" y="139"/>
                </a:cxn>
              </a:cxnLst>
              <a:rect l="0" t="0" r="r" b="b"/>
              <a:pathLst>
                <a:path w="337" h="209">
                  <a:moveTo>
                    <a:pt x="4" y="171"/>
                  </a:moveTo>
                  <a:lnTo>
                    <a:pt x="18" y="179"/>
                  </a:lnTo>
                  <a:lnTo>
                    <a:pt x="33" y="186"/>
                  </a:lnTo>
                  <a:lnTo>
                    <a:pt x="46" y="193"/>
                  </a:lnTo>
                  <a:lnTo>
                    <a:pt x="62" y="199"/>
                  </a:lnTo>
                  <a:lnTo>
                    <a:pt x="78" y="202"/>
                  </a:lnTo>
                  <a:lnTo>
                    <a:pt x="93" y="206"/>
                  </a:lnTo>
                  <a:lnTo>
                    <a:pt x="109" y="208"/>
                  </a:lnTo>
                  <a:lnTo>
                    <a:pt x="126" y="209"/>
                  </a:lnTo>
                  <a:lnTo>
                    <a:pt x="138" y="208"/>
                  </a:lnTo>
                  <a:lnTo>
                    <a:pt x="151" y="207"/>
                  </a:lnTo>
                  <a:lnTo>
                    <a:pt x="138" y="198"/>
                  </a:lnTo>
                  <a:lnTo>
                    <a:pt x="133" y="198"/>
                  </a:lnTo>
                  <a:lnTo>
                    <a:pt x="126" y="198"/>
                  </a:lnTo>
                  <a:lnTo>
                    <a:pt x="108" y="197"/>
                  </a:lnTo>
                  <a:lnTo>
                    <a:pt x="91" y="194"/>
                  </a:lnTo>
                  <a:lnTo>
                    <a:pt x="74" y="191"/>
                  </a:lnTo>
                  <a:lnTo>
                    <a:pt x="57" y="185"/>
                  </a:lnTo>
                  <a:lnTo>
                    <a:pt x="42" y="179"/>
                  </a:lnTo>
                  <a:lnTo>
                    <a:pt x="27" y="172"/>
                  </a:lnTo>
                  <a:lnTo>
                    <a:pt x="12" y="163"/>
                  </a:lnTo>
                  <a:lnTo>
                    <a:pt x="0" y="153"/>
                  </a:lnTo>
                  <a:lnTo>
                    <a:pt x="2" y="162"/>
                  </a:lnTo>
                  <a:lnTo>
                    <a:pt x="4" y="171"/>
                  </a:lnTo>
                  <a:close/>
                  <a:moveTo>
                    <a:pt x="181" y="201"/>
                  </a:moveTo>
                  <a:lnTo>
                    <a:pt x="195" y="198"/>
                  </a:lnTo>
                  <a:lnTo>
                    <a:pt x="207" y="192"/>
                  </a:lnTo>
                  <a:lnTo>
                    <a:pt x="207" y="181"/>
                  </a:lnTo>
                  <a:lnTo>
                    <a:pt x="198" y="184"/>
                  </a:lnTo>
                  <a:lnTo>
                    <a:pt x="189" y="188"/>
                  </a:lnTo>
                  <a:lnTo>
                    <a:pt x="179" y="191"/>
                  </a:lnTo>
                  <a:lnTo>
                    <a:pt x="170" y="193"/>
                  </a:lnTo>
                  <a:lnTo>
                    <a:pt x="181" y="201"/>
                  </a:lnTo>
                  <a:close/>
                  <a:moveTo>
                    <a:pt x="227" y="183"/>
                  </a:moveTo>
                  <a:lnTo>
                    <a:pt x="237" y="176"/>
                  </a:lnTo>
                  <a:lnTo>
                    <a:pt x="247" y="171"/>
                  </a:lnTo>
                  <a:lnTo>
                    <a:pt x="256" y="164"/>
                  </a:lnTo>
                  <a:lnTo>
                    <a:pt x="265" y="156"/>
                  </a:lnTo>
                  <a:lnTo>
                    <a:pt x="265" y="141"/>
                  </a:lnTo>
                  <a:lnTo>
                    <a:pt x="256" y="149"/>
                  </a:lnTo>
                  <a:lnTo>
                    <a:pt x="247" y="157"/>
                  </a:lnTo>
                  <a:lnTo>
                    <a:pt x="237" y="164"/>
                  </a:lnTo>
                  <a:lnTo>
                    <a:pt x="227" y="170"/>
                  </a:lnTo>
                  <a:lnTo>
                    <a:pt x="227" y="183"/>
                  </a:lnTo>
                  <a:close/>
                  <a:moveTo>
                    <a:pt x="282" y="139"/>
                  </a:moveTo>
                  <a:lnTo>
                    <a:pt x="294" y="126"/>
                  </a:lnTo>
                  <a:lnTo>
                    <a:pt x="304" y="112"/>
                  </a:lnTo>
                  <a:lnTo>
                    <a:pt x="313" y="98"/>
                  </a:lnTo>
                  <a:lnTo>
                    <a:pt x="319" y="83"/>
                  </a:lnTo>
                  <a:lnTo>
                    <a:pt x="326" y="66"/>
                  </a:lnTo>
                  <a:lnTo>
                    <a:pt x="331" y="50"/>
                  </a:lnTo>
                  <a:lnTo>
                    <a:pt x="335" y="33"/>
                  </a:lnTo>
                  <a:lnTo>
                    <a:pt x="337" y="15"/>
                  </a:lnTo>
                  <a:lnTo>
                    <a:pt x="332" y="7"/>
                  </a:lnTo>
                  <a:lnTo>
                    <a:pt x="327" y="0"/>
                  </a:lnTo>
                  <a:lnTo>
                    <a:pt x="326" y="16"/>
                  </a:lnTo>
                  <a:lnTo>
                    <a:pt x="324" y="33"/>
                  </a:lnTo>
                  <a:lnTo>
                    <a:pt x="319" y="50"/>
                  </a:lnTo>
                  <a:lnTo>
                    <a:pt x="315" y="66"/>
                  </a:lnTo>
                  <a:lnTo>
                    <a:pt x="308" y="81"/>
                  </a:lnTo>
                  <a:lnTo>
                    <a:pt x="301" y="95"/>
                  </a:lnTo>
                  <a:lnTo>
                    <a:pt x="292" y="110"/>
                  </a:lnTo>
                  <a:lnTo>
                    <a:pt x="282" y="122"/>
                  </a:lnTo>
                  <a:lnTo>
                    <a:pt x="282" y="139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8" name="Freeform 329"/>
            <p:cNvSpPr>
              <a:spLocks noEditPoints="1"/>
            </p:cNvSpPr>
            <p:nvPr/>
          </p:nvSpPr>
          <p:spPr bwMode="auto">
            <a:xfrm>
              <a:off x="1527244" y="3837324"/>
              <a:ext cx="133356" cy="82557"/>
            </a:xfrm>
            <a:custGeom>
              <a:avLst/>
              <a:gdLst/>
              <a:ahLst/>
              <a:cxnLst>
                <a:cxn ang="0">
                  <a:pos x="18" y="178"/>
                </a:cxn>
                <a:cxn ang="0">
                  <a:pos x="46" y="193"/>
                </a:cxn>
                <a:cxn ang="0">
                  <a:pos x="77" y="204"/>
                </a:cxn>
                <a:cxn ang="0">
                  <a:pos x="111" y="209"/>
                </a:cxn>
                <a:cxn ang="0">
                  <a:pos x="138" y="209"/>
                </a:cxn>
                <a:cxn ang="0">
                  <a:pos x="134" y="199"/>
                </a:cxn>
                <a:cxn ang="0">
                  <a:pos x="110" y="198"/>
                </a:cxn>
                <a:cxn ang="0">
                  <a:pos x="75" y="191"/>
                </a:cxn>
                <a:cxn ang="0">
                  <a:pos x="42" y="179"/>
                </a:cxn>
                <a:cxn ang="0">
                  <a:pos x="13" y="161"/>
                </a:cxn>
                <a:cxn ang="0">
                  <a:pos x="2" y="160"/>
                </a:cxn>
                <a:cxn ang="0">
                  <a:pos x="177" y="204"/>
                </a:cxn>
                <a:cxn ang="0">
                  <a:pos x="209" y="193"/>
                </a:cxn>
                <a:cxn ang="0">
                  <a:pos x="199" y="186"/>
                </a:cxn>
                <a:cxn ang="0">
                  <a:pos x="177" y="193"/>
                </a:cxn>
                <a:cxn ang="0">
                  <a:pos x="177" y="204"/>
                </a:cxn>
                <a:cxn ang="0">
                  <a:pos x="239" y="178"/>
                </a:cxn>
                <a:cxn ang="0">
                  <a:pos x="258" y="164"/>
                </a:cxn>
                <a:cxn ang="0">
                  <a:pos x="267" y="142"/>
                </a:cxn>
                <a:cxn ang="0">
                  <a:pos x="249" y="157"/>
                </a:cxn>
                <a:cxn ang="0">
                  <a:pos x="229" y="171"/>
                </a:cxn>
                <a:cxn ang="0">
                  <a:pos x="284" y="138"/>
                </a:cxn>
                <a:cxn ang="0">
                  <a:pos x="305" y="111"/>
                </a:cxn>
                <a:cxn ang="0">
                  <a:pos x="319" y="81"/>
                </a:cxn>
                <a:cxn ang="0">
                  <a:pos x="329" y="48"/>
                </a:cxn>
                <a:cxn ang="0">
                  <a:pos x="334" y="14"/>
                </a:cxn>
                <a:cxn ang="0">
                  <a:pos x="324" y="0"/>
                </a:cxn>
                <a:cxn ang="0">
                  <a:pos x="323" y="20"/>
                </a:cxn>
                <a:cxn ang="0">
                  <a:pos x="318" y="52"/>
                </a:cxn>
                <a:cxn ang="0">
                  <a:pos x="308" y="81"/>
                </a:cxn>
                <a:cxn ang="0">
                  <a:pos x="293" y="108"/>
                </a:cxn>
                <a:cxn ang="0">
                  <a:pos x="284" y="138"/>
                </a:cxn>
              </a:cxnLst>
              <a:rect l="0" t="0" r="r" b="b"/>
              <a:pathLst>
                <a:path w="334" h="210">
                  <a:moveTo>
                    <a:pt x="4" y="169"/>
                  </a:moveTo>
                  <a:lnTo>
                    <a:pt x="18" y="178"/>
                  </a:lnTo>
                  <a:lnTo>
                    <a:pt x="31" y="186"/>
                  </a:lnTo>
                  <a:lnTo>
                    <a:pt x="46" y="193"/>
                  </a:lnTo>
                  <a:lnTo>
                    <a:pt x="62" y="199"/>
                  </a:lnTo>
                  <a:lnTo>
                    <a:pt x="77" y="204"/>
                  </a:lnTo>
                  <a:lnTo>
                    <a:pt x="94" y="207"/>
                  </a:lnTo>
                  <a:lnTo>
                    <a:pt x="111" y="209"/>
                  </a:lnTo>
                  <a:lnTo>
                    <a:pt x="128" y="210"/>
                  </a:lnTo>
                  <a:lnTo>
                    <a:pt x="138" y="209"/>
                  </a:lnTo>
                  <a:lnTo>
                    <a:pt x="147" y="209"/>
                  </a:lnTo>
                  <a:lnTo>
                    <a:pt x="134" y="199"/>
                  </a:lnTo>
                  <a:lnTo>
                    <a:pt x="128" y="199"/>
                  </a:lnTo>
                  <a:lnTo>
                    <a:pt x="110" y="198"/>
                  </a:lnTo>
                  <a:lnTo>
                    <a:pt x="92" y="196"/>
                  </a:lnTo>
                  <a:lnTo>
                    <a:pt x="75" y="191"/>
                  </a:lnTo>
                  <a:lnTo>
                    <a:pt x="58" y="187"/>
                  </a:lnTo>
                  <a:lnTo>
                    <a:pt x="42" y="179"/>
                  </a:lnTo>
                  <a:lnTo>
                    <a:pt x="27" y="171"/>
                  </a:lnTo>
                  <a:lnTo>
                    <a:pt x="13" y="161"/>
                  </a:lnTo>
                  <a:lnTo>
                    <a:pt x="0" y="151"/>
                  </a:lnTo>
                  <a:lnTo>
                    <a:pt x="2" y="160"/>
                  </a:lnTo>
                  <a:lnTo>
                    <a:pt x="4" y="169"/>
                  </a:lnTo>
                  <a:close/>
                  <a:moveTo>
                    <a:pt x="177" y="204"/>
                  </a:moveTo>
                  <a:lnTo>
                    <a:pt x="193" y="199"/>
                  </a:lnTo>
                  <a:lnTo>
                    <a:pt x="209" y="193"/>
                  </a:lnTo>
                  <a:lnTo>
                    <a:pt x="209" y="182"/>
                  </a:lnTo>
                  <a:lnTo>
                    <a:pt x="199" y="186"/>
                  </a:lnTo>
                  <a:lnTo>
                    <a:pt x="188" y="190"/>
                  </a:lnTo>
                  <a:lnTo>
                    <a:pt x="177" y="193"/>
                  </a:lnTo>
                  <a:lnTo>
                    <a:pt x="166" y="196"/>
                  </a:lnTo>
                  <a:lnTo>
                    <a:pt x="177" y="204"/>
                  </a:lnTo>
                  <a:close/>
                  <a:moveTo>
                    <a:pt x="229" y="183"/>
                  </a:moveTo>
                  <a:lnTo>
                    <a:pt x="239" y="178"/>
                  </a:lnTo>
                  <a:lnTo>
                    <a:pt x="249" y="171"/>
                  </a:lnTo>
                  <a:lnTo>
                    <a:pt x="258" y="164"/>
                  </a:lnTo>
                  <a:lnTo>
                    <a:pt x="267" y="156"/>
                  </a:lnTo>
                  <a:lnTo>
                    <a:pt x="267" y="142"/>
                  </a:lnTo>
                  <a:lnTo>
                    <a:pt x="258" y="150"/>
                  </a:lnTo>
                  <a:lnTo>
                    <a:pt x="249" y="157"/>
                  </a:lnTo>
                  <a:lnTo>
                    <a:pt x="239" y="164"/>
                  </a:lnTo>
                  <a:lnTo>
                    <a:pt x="229" y="171"/>
                  </a:lnTo>
                  <a:lnTo>
                    <a:pt x="229" y="183"/>
                  </a:lnTo>
                  <a:close/>
                  <a:moveTo>
                    <a:pt x="284" y="138"/>
                  </a:moveTo>
                  <a:lnTo>
                    <a:pt x="296" y="125"/>
                  </a:lnTo>
                  <a:lnTo>
                    <a:pt x="305" y="111"/>
                  </a:lnTo>
                  <a:lnTo>
                    <a:pt x="312" y="97"/>
                  </a:lnTo>
                  <a:lnTo>
                    <a:pt x="319" y="81"/>
                  </a:lnTo>
                  <a:lnTo>
                    <a:pt x="325" y="65"/>
                  </a:lnTo>
                  <a:lnTo>
                    <a:pt x="329" y="48"/>
                  </a:lnTo>
                  <a:lnTo>
                    <a:pt x="333" y="31"/>
                  </a:lnTo>
                  <a:lnTo>
                    <a:pt x="334" y="14"/>
                  </a:lnTo>
                  <a:lnTo>
                    <a:pt x="329" y="7"/>
                  </a:lnTo>
                  <a:lnTo>
                    <a:pt x="324" y="0"/>
                  </a:lnTo>
                  <a:lnTo>
                    <a:pt x="324" y="3"/>
                  </a:lnTo>
                  <a:lnTo>
                    <a:pt x="323" y="20"/>
                  </a:lnTo>
                  <a:lnTo>
                    <a:pt x="321" y="36"/>
                  </a:lnTo>
                  <a:lnTo>
                    <a:pt x="318" y="52"/>
                  </a:lnTo>
                  <a:lnTo>
                    <a:pt x="314" y="66"/>
                  </a:lnTo>
                  <a:lnTo>
                    <a:pt x="308" y="81"/>
                  </a:lnTo>
                  <a:lnTo>
                    <a:pt x="301" y="96"/>
                  </a:lnTo>
                  <a:lnTo>
                    <a:pt x="293" y="108"/>
                  </a:lnTo>
                  <a:lnTo>
                    <a:pt x="284" y="121"/>
                  </a:lnTo>
                  <a:lnTo>
                    <a:pt x="284" y="138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9" name="Freeform 330"/>
            <p:cNvSpPr>
              <a:spLocks noEditPoints="1"/>
            </p:cNvSpPr>
            <p:nvPr/>
          </p:nvSpPr>
          <p:spPr bwMode="auto">
            <a:xfrm>
              <a:off x="1527244" y="3834149"/>
              <a:ext cx="131769" cy="84145"/>
            </a:xfrm>
            <a:custGeom>
              <a:avLst/>
              <a:gdLst/>
              <a:ahLst/>
              <a:cxnLst>
                <a:cxn ang="0">
                  <a:pos x="18" y="177"/>
                </a:cxn>
                <a:cxn ang="0">
                  <a:pos x="47" y="193"/>
                </a:cxn>
                <a:cxn ang="0">
                  <a:pos x="79" y="205"/>
                </a:cxn>
                <a:cxn ang="0">
                  <a:pos x="113" y="211"/>
                </a:cxn>
                <a:cxn ang="0">
                  <a:pos x="138" y="212"/>
                </a:cxn>
                <a:cxn ang="0">
                  <a:pos x="130" y="200"/>
                </a:cxn>
                <a:cxn ang="0">
                  <a:pos x="93" y="197"/>
                </a:cxn>
                <a:cxn ang="0">
                  <a:pos x="59" y="187"/>
                </a:cxn>
                <a:cxn ang="0">
                  <a:pos x="29" y="170"/>
                </a:cxn>
                <a:cxn ang="0">
                  <a:pos x="0" y="149"/>
                </a:cxn>
                <a:cxn ang="0">
                  <a:pos x="5" y="167"/>
                </a:cxn>
                <a:cxn ang="0">
                  <a:pos x="184" y="205"/>
                </a:cxn>
                <a:cxn ang="0">
                  <a:pos x="203" y="198"/>
                </a:cxn>
                <a:cxn ang="0">
                  <a:pos x="212" y="182"/>
                </a:cxn>
                <a:cxn ang="0">
                  <a:pos x="188" y="193"/>
                </a:cxn>
                <a:cxn ang="0">
                  <a:pos x="162" y="198"/>
                </a:cxn>
                <a:cxn ang="0">
                  <a:pos x="232" y="184"/>
                </a:cxn>
                <a:cxn ang="0">
                  <a:pos x="252" y="171"/>
                </a:cxn>
                <a:cxn ang="0">
                  <a:pos x="270" y="155"/>
                </a:cxn>
                <a:cxn ang="0">
                  <a:pos x="261" y="149"/>
                </a:cxn>
                <a:cxn ang="0">
                  <a:pos x="242" y="164"/>
                </a:cxn>
                <a:cxn ang="0">
                  <a:pos x="232" y="184"/>
                </a:cxn>
                <a:cxn ang="0">
                  <a:pos x="297" y="124"/>
                </a:cxn>
                <a:cxn ang="0">
                  <a:pos x="313" y="95"/>
                </a:cxn>
                <a:cxn ang="0">
                  <a:pos x="324" y="64"/>
                </a:cxn>
                <a:cxn ang="0">
                  <a:pos x="331" y="30"/>
                </a:cxn>
                <a:cxn ang="0">
                  <a:pos x="327" y="7"/>
                </a:cxn>
                <a:cxn ang="0">
                  <a:pos x="321" y="5"/>
                </a:cxn>
                <a:cxn ang="0">
                  <a:pos x="321" y="26"/>
                </a:cxn>
                <a:cxn ang="0">
                  <a:pos x="317" y="54"/>
                </a:cxn>
                <a:cxn ang="0">
                  <a:pos x="308" y="81"/>
                </a:cxn>
                <a:cxn ang="0">
                  <a:pos x="295" y="107"/>
                </a:cxn>
                <a:cxn ang="0">
                  <a:pos x="287" y="136"/>
                </a:cxn>
              </a:cxnLst>
              <a:rect l="0" t="0" r="r" b="b"/>
              <a:pathLst>
                <a:path w="332" h="212">
                  <a:moveTo>
                    <a:pt x="5" y="167"/>
                  </a:moveTo>
                  <a:lnTo>
                    <a:pt x="18" y="177"/>
                  </a:lnTo>
                  <a:lnTo>
                    <a:pt x="32" y="186"/>
                  </a:lnTo>
                  <a:lnTo>
                    <a:pt x="47" y="193"/>
                  </a:lnTo>
                  <a:lnTo>
                    <a:pt x="62" y="199"/>
                  </a:lnTo>
                  <a:lnTo>
                    <a:pt x="79" y="205"/>
                  </a:lnTo>
                  <a:lnTo>
                    <a:pt x="96" y="208"/>
                  </a:lnTo>
                  <a:lnTo>
                    <a:pt x="113" y="211"/>
                  </a:lnTo>
                  <a:lnTo>
                    <a:pt x="131" y="212"/>
                  </a:lnTo>
                  <a:lnTo>
                    <a:pt x="138" y="212"/>
                  </a:lnTo>
                  <a:lnTo>
                    <a:pt x="143" y="212"/>
                  </a:lnTo>
                  <a:lnTo>
                    <a:pt x="130" y="200"/>
                  </a:lnTo>
                  <a:lnTo>
                    <a:pt x="111" y="199"/>
                  </a:lnTo>
                  <a:lnTo>
                    <a:pt x="93" y="197"/>
                  </a:lnTo>
                  <a:lnTo>
                    <a:pt x="76" y="193"/>
                  </a:lnTo>
                  <a:lnTo>
                    <a:pt x="59" y="187"/>
                  </a:lnTo>
                  <a:lnTo>
                    <a:pt x="43" y="179"/>
                  </a:lnTo>
                  <a:lnTo>
                    <a:pt x="29" y="170"/>
                  </a:lnTo>
                  <a:lnTo>
                    <a:pt x="14" y="160"/>
                  </a:lnTo>
                  <a:lnTo>
                    <a:pt x="0" y="149"/>
                  </a:lnTo>
                  <a:lnTo>
                    <a:pt x="3" y="158"/>
                  </a:lnTo>
                  <a:lnTo>
                    <a:pt x="5" y="167"/>
                  </a:lnTo>
                  <a:close/>
                  <a:moveTo>
                    <a:pt x="175" y="207"/>
                  </a:moveTo>
                  <a:lnTo>
                    <a:pt x="184" y="205"/>
                  </a:lnTo>
                  <a:lnTo>
                    <a:pt x="194" y="202"/>
                  </a:lnTo>
                  <a:lnTo>
                    <a:pt x="203" y="198"/>
                  </a:lnTo>
                  <a:lnTo>
                    <a:pt x="212" y="195"/>
                  </a:lnTo>
                  <a:lnTo>
                    <a:pt x="212" y="182"/>
                  </a:lnTo>
                  <a:lnTo>
                    <a:pt x="201" y="188"/>
                  </a:lnTo>
                  <a:lnTo>
                    <a:pt x="188" y="193"/>
                  </a:lnTo>
                  <a:lnTo>
                    <a:pt x="176" y="196"/>
                  </a:lnTo>
                  <a:lnTo>
                    <a:pt x="162" y="198"/>
                  </a:lnTo>
                  <a:lnTo>
                    <a:pt x="175" y="207"/>
                  </a:lnTo>
                  <a:close/>
                  <a:moveTo>
                    <a:pt x="232" y="184"/>
                  </a:moveTo>
                  <a:lnTo>
                    <a:pt x="242" y="178"/>
                  </a:lnTo>
                  <a:lnTo>
                    <a:pt x="252" y="171"/>
                  </a:lnTo>
                  <a:lnTo>
                    <a:pt x="261" y="163"/>
                  </a:lnTo>
                  <a:lnTo>
                    <a:pt x="270" y="155"/>
                  </a:lnTo>
                  <a:lnTo>
                    <a:pt x="270" y="141"/>
                  </a:lnTo>
                  <a:lnTo>
                    <a:pt x="261" y="149"/>
                  </a:lnTo>
                  <a:lnTo>
                    <a:pt x="252" y="157"/>
                  </a:lnTo>
                  <a:lnTo>
                    <a:pt x="242" y="164"/>
                  </a:lnTo>
                  <a:lnTo>
                    <a:pt x="232" y="171"/>
                  </a:lnTo>
                  <a:lnTo>
                    <a:pt x="232" y="184"/>
                  </a:lnTo>
                  <a:close/>
                  <a:moveTo>
                    <a:pt x="287" y="136"/>
                  </a:moveTo>
                  <a:lnTo>
                    <a:pt x="297" y="124"/>
                  </a:lnTo>
                  <a:lnTo>
                    <a:pt x="306" y="109"/>
                  </a:lnTo>
                  <a:lnTo>
                    <a:pt x="313" y="95"/>
                  </a:lnTo>
                  <a:lnTo>
                    <a:pt x="320" y="80"/>
                  </a:lnTo>
                  <a:lnTo>
                    <a:pt x="324" y="64"/>
                  </a:lnTo>
                  <a:lnTo>
                    <a:pt x="329" y="47"/>
                  </a:lnTo>
                  <a:lnTo>
                    <a:pt x="331" y="30"/>
                  </a:lnTo>
                  <a:lnTo>
                    <a:pt x="332" y="14"/>
                  </a:lnTo>
                  <a:lnTo>
                    <a:pt x="327" y="7"/>
                  </a:lnTo>
                  <a:lnTo>
                    <a:pt x="321" y="0"/>
                  </a:lnTo>
                  <a:lnTo>
                    <a:pt x="321" y="5"/>
                  </a:lnTo>
                  <a:lnTo>
                    <a:pt x="321" y="10"/>
                  </a:lnTo>
                  <a:lnTo>
                    <a:pt x="321" y="26"/>
                  </a:lnTo>
                  <a:lnTo>
                    <a:pt x="319" y="41"/>
                  </a:lnTo>
                  <a:lnTo>
                    <a:pt x="317" y="54"/>
                  </a:lnTo>
                  <a:lnTo>
                    <a:pt x="312" y="69"/>
                  </a:lnTo>
                  <a:lnTo>
                    <a:pt x="308" y="81"/>
                  </a:lnTo>
                  <a:lnTo>
                    <a:pt x="302" y="95"/>
                  </a:lnTo>
                  <a:lnTo>
                    <a:pt x="295" y="107"/>
                  </a:lnTo>
                  <a:lnTo>
                    <a:pt x="287" y="118"/>
                  </a:lnTo>
                  <a:lnTo>
                    <a:pt x="287" y="136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0" name="Freeform 331"/>
            <p:cNvSpPr>
              <a:spLocks noEditPoints="1"/>
            </p:cNvSpPr>
            <p:nvPr/>
          </p:nvSpPr>
          <p:spPr bwMode="auto">
            <a:xfrm>
              <a:off x="1525656" y="3830974"/>
              <a:ext cx="130181" cy="85733"/>
            </a:xfrm>
            <a:custGeom>
              <a:avLst/>
              <a:gdLst/>
              <a:ahLst/>
              <a:cxnLst>
                <a:cxn ang="0">
                  <a:pos x="328" y="14"/>
                </a:cxn>
                <a:cxn ang="0">
                  <a:pos x="316" y="0"/>
                </a:cxn>
                <a:cxn ang="0">
                  <a:pos x="316" y="17"/>
                </a:cxn>
                <a:cxn ang="0">
                  <a:pos x="315" y="44"/>
                </a:cxn>
                <a:cxn ang="0">
                  <a:pos x="310" y="70"/>
                </a:cxn>
                <a:cxn ang="0">
                  <a:pos x="301" y="94"/>
                </a:cxn>
                <a:cxn ang="0">
                  <a:pos x="288" y="116"/>
                </a:cxn>
                <a:cxn ang="0">
                  <a:pos x="297" y="122"/>
                </a:cxn>
                <a:cxn ang="0">
                  <a:pos x="312" y="95"/>
                </a:cxn>
                <a:cxn ang="0">
                  <a:pos x="322" y="66"/>
                </a:cxn>
                <a:cxn ang="0">
                  <a:pos x="327" y="34"/>
                </a:cxn>
                <a:cxn ang="0">
                  <a:pos x="4" y="165"/>
                </a:cxn>
                <a:cxn ang="0">
                  <a:pos x="31" y="185"/>
                </a:cxn>
                <a:cxn ang="0">
                  <a:pos x="62" y="201"/>
                </a:cxn>
                <a:cxn ang="0">
                  <a:pos x="96" y="210"/>
                </a:cxn>
                <a:cxn ang="0">
                  <a:pos x="132" y="213"/>
                </a:cxn>
                <a:cxn ang="0">
                  <a:pos x="123" y="202"/>
                </a:cxn>
                <a:cxn ang="0">
                  <a:pos x="88" y="197"/>
                </a:cxn>
                <a:cxn ang="0">
                  <a:pos x="55" y="186"/>
                </a:cxn>
                <a:cxn ang="0">
                  <a:pos x="26" y="169"/>
                </a:cxn>
                <a:cxn ang="0">
                  <a:pos x="0" y="147"/>
                </a:cxn>
                <a:cxn ang="0">
                  <a:pos x="4" y="165"/>
                </a:cxn>
                <a:cxn ang="0">
                  <a:pos x="181" y="207"/>
                </a:cxn>
                <a:cxn ang="0">
                  <a:pos x="203" y="200"/>
                </a:cxn>
                <a:cxn ang="0">
                  <a:pos x="213" y="184"/>
                </a:cxn>
                <a:cxn ang="0">
                  <a:pos x="186" y="194"/>
                </a:cxn>
                <a:cxn ang="0">
                  <a:pos x="158" y="201"/>
                </a:cxn>
                <a:cxn ang="0">
                  <a:pos x="233" y="185"/>
                </a:cxn>
                <a:cxn ang="0">
                  <a:pos x="253" y="171"/>
                </a:cxn>
                <a:cxn ang="0">
                  <a:pos x="271" y="156"/>
                </a:cxn>
                <a:cxn ang="0">
                  <a:pos x="262" y="149"/>
                </a:cxn>
                <a:cxn ang="0">
                  <a:pos x="243" y="165"/>
                </a:cxn>
                <a:cxn ang="0">
                  <a:pos x="233" y="185"/>
                </a:cxn>
              </a:cxnLst>
              <a:rect l="0" t="0" r="r" b="b"/>
              <a:pathLst>
                <a:path w="328" h="213">
                  <a:moveTo>
                    <a:pt x="328" y="17"/>
                  </a:moveTo>
                  <a:lnTo>
                    <a:pt x="328" y="14"/>
                  </a:lnTo>
                  <a:lnTo>
                    <a:pt x="322" y="7"/>
                  </a:lnTo>
                  <a:lnTo>
                    <a:pt x="316" y="0"/>
                  </a:lnTo>
                  <a:lnTo>
                    <a:pt x="316" y="9"/>
                  </a:lnTo>
                  <a:lnTo>
                    <a:pt x="316" y="17"/>
                  </a:lnTo>
                  <a:lnTo>
                    <a:pt x="316" y="31"/>
                  </a:lnTo>
                  <a:lnTo>
                    <a:pt x="315" y="44"/>
                  </a:lnTo>
                  <a:lnTo>
                    <a:pt x="313" y="57"/>
                  </a:lnTo>
                  <a:lnTo>
                    <a:pt x="310" y="70"/>
                  </a:lnTo>
                  <a:lnTo>
                    <a:pt x="305" y="81"/>
                  </a:lnTo>
                  <a:lnTo>
                    <a:pt x="301" y="94"/>
                  </a:lnTo>
                  <a:lnTo>
                    <a:pt x="295" y="105"/>
                  </a:lnTo>
                  <a:lnTo>
                    <a:pt x="288" y="116"/>
                  </a:lnTo>
                  <a:lnTo>
                    <a:pt x="288" y="135"/>
                  </a:lnTo>
                  <a:lnTo>
                    <a:pt x="297" y="122"/>
                  </a:lnTo>
                  <a:lnTo>
                    <a:pt x="305" y="110"/>
                  </a:lnTo>
                  <a:lnTo>
                    <a:pt x="312" y="95"/>
                  </a:lnTo>
                  <a:lnTo>
                    <a:pt x="318" y="80"/>
                  </a:lnTo>
                  <a:lnTo>
                    <a:pt x="322" y="66"/>
                  </a:lnTo>
                  <a:lnTo>
                    <a:pt x="325" y="50"/>
                  </a:lnTo>
                  <a:lnTo>
                    <a:pt x="327" y="34"/>
                  </a:lnTo>
                  <a:lnTo>
                    <a:pt x="328" y="17"/>
                  </a:lnTo>
                  <a:close/>
                  <a:moveTo>
                    <a:pt x="4" y="165"/>
                  </a:moveTo>
                  <a:lnTo>
                    <a:pt x="17" y="175"/>
                  </a:lnTo>
                  <a:lnTo>
                    <a:pt x="31" y="185"/>
                  </a:lnTo>
                  <a:lnTo>
                    <a:pt x="46" y="193"/>
                  </a:lnTo>
                  <a:lnTo>
                    <a:pt x="62" y="201"/>
                  </a:lnTo>
                  <a:lnTo>
                    <a:pt x="79" y="205"/>
                  </a:lnTo>
                  <a:lnTo>
                    <a:pt x="96" y="210"/>
                  </a:lnTo>
                  <a:lnTo>
                    <a:pt x="114" y="212"/>
                  </a:lnTo>
                  <a:lnTo>
                    <a:pt x="132" y="213"/>
                  </a:lnTo>
                  <a:lnTo>
                    <a:pt x="138" y="213"/>
                  </a:lnTo>
                  <a:lnTo>
                    <a:pt x="123" y="202"/>
                  </a:lnTo>
                  <a:lnTo>
                    <a:pt x="105" y="201"/>
                  </a:lnTo>
                  <a:lnTo>
                    <a:pt x="88" y="197"/>
                  </a:lnTo>
                  <a:lnTo>
                    <a:pt x="71" y="192"/>
                  </a:lnTo>
                  <a:lnTo>
                    <a:pt x="55" y="186"/>
                  </a:lnTo>
                  <a:lnTo>
                    <a:pt x="41" y="178"/>
                  </a:lnTo>
                  <a:lnTo>
                    <a:pt x="26" y="169"/>
                  </a:lnTo>
                  <a:lnTo>
                    <a:pt x="13" y="159"/>
                  </a:lnTo>
                  <a:lnTo>
                    <a:pt x="0" y="147"/>
                  </a:lnTo>
                  <a:lnTo>
                    <a:pt x="1" y="156"/>
                  </a:lnTo>
                  <a:lnTo>
                    <a:pt x="4" y="165"/>
                  </a:lnTo>
                  <a:close/>
                  <a:moveTo>
                    <a:pt x="170" y="210"/>
                  </a:moveTo>
                  <a:lnTo>
                    <a:pt x="181" y="207"/>
                  </a:lnTo>
                  <a:lnTo>
                    <a:pt x="192" y="204"/>
                  </a:lnTo>
                  <a:lnTo>
                    <a:pt x="203" y="200"/>
                  </a:lnTo>
                  <a:lnTo>
                    <a:pt x="213" y="196"/>
                  </a:lnTo>
                  <a:lnTo>
                    <a:pt x="213" y="184"/>
                  </a:lnTo>
                  <a:lnTo>
                    <a:pt x="199" y="189"/>
                  </a:lnTo>
                  <a:lnTo>
                    <a:pt x="186" y="194"/>
                  </a:lnTo>
                  <a:lnTo>
                    <a:pt x="172" y="198"/>
                  </a:lnTo>
                  <a:lnTo>
                    <a:pt x="158" y="201"/>
                  </a:lnTo>
                  <a:lnTo>
                    <a:pt x="170" y="210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3" y="171"/>
                  </a:lnTo>
                  <a:lnTo>
                    <a:pt x="262" y="164"/>
                  </a:lnTo>
                  <a:lnTo>
                    <a:pt x="271" y="156"/>
                  </a:lnTo>
                  <a:lnTo>
                    <a:pt x="271" y="139"/>
                  </a:lnTo>
                  <a:lnTo>
                    <a:pt x="262" y="149"/>
                  </a:lnTo>
                  <a:lnTo>
                    <a:pt x="253" y="157"/>
                  </a:lnTo>
                  <a:lnTo>
                    <a:pt x="243" y="165"/>
                  </a:lnTo>
                  <a:lnTo>
                    <a:pt x="233" y="171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1" name="Freeform 332"/>
            <p:cNvSpPr>
              <a:spLocks noEditPoints="1"/>
            </p:cNvSpPr>
            <p:nvPr/>
          </p:nvSpPr>
          <p:spPr bwMode="auto">
            <a:xfrm>
              <a:off x="1525656" y="3829386"/>
              <a:ext cx="128594" cy="84145"/>
            </a:xfrm>
            <a:custGeom>
              <a:avLst/>
              <a:gdLst/>
              <a:ahLst/>
              <a:cxnLst>
                <a:cxn ang="0">
                  <a:pos x="322" y="17"/>
                </a:cxn>
                <a:cxn ang="0">
                  <a:pos x="316" y="5"/>
                </a:cxn>
                <a:cxn ang="0">
                  <a:pos x="311" y="11"/>
                </a:cxn>
                <a:cxn ang="0">
                  <a:pos x="311" y="35"/>
                </a:cxn>
                <a:cxn ang="0">
                  <a:pos x="309" y="57"/>
                </a:cxn>
                <a:cxn ang="0">
                  <a:pos x="302" y="80"/>
                </a:cxn>
                <a:cxn ang="0">
                  <a:pos x="294" y="101"/>
                </a:cxn>
                <a:cxn ang="0">
                  <a:pos x="288" y="130"/>
                </a:cxn>
                <a:cxn ang="0">
                  <a:pos x="303" y="107"/>
                </a:cxn>
                <a:cxn ang="0">
                  <a:pos x="313" y="81"/>
                </a:cxn>
                <a:cxn ang="0">
                  <a:pos x="320" y="53"/>
                </a:cxn>
                <a:cxn ang="0">
                  <a:pos x="322" y="22"/>
                </a:cxn>
                <a:cxn ang="0">
                  <a:pos x="15" y="172"/>
                </a:cxn>
                <a:cxn ang="0">
                  <a:pos x="44" y="191"/>
                </a:cxn>
                <a:cxn ang="0">
                  <a:pos x="77" y="205"/>
                </a:cxn>
                <a:cxn ang="0">
                  <a:pos x="112" y="211"/>
                </a:cxn>
                <a:cxn ang="0">
                  <a:pos x="115" y="201"/>
                </a:cxn>
                <a:cxn ang="0">
                  <a:pos x="81" y="194"/>
                </a:cxn>
                <a:cxn ang="0">
                  <a:pos x="51" y="182"/>
                </a:cxn>
                <a:cxn ang="0">
                  <a:pos x="24" y="165"/>
                </a:cxn>
                <a:cxn ang="0">
                  <a:pos x="0" y="144"/>
                </a:cxn>
                <a:cxn ang="0">
                  <a:pos x="1" y="161"/>
                </a:cxn>
                <a:cxn ang="0">
                  <a:pos x="177" y="208"/>
                </a:cxn>
                <a:cxn ang="0">
                  <a:pos x="202" y="200"/>
                </a:cxn>
                <a:cxn ang="0">
                  <a:pos x="213" y="183"/>
                </a:cxn>
                <a:cxn ang="0">
                  <a:pos x="184" y="194"/>
                </a:cxn>
                <a:cxn ang="0">
                  <a:pos x="151" y="201"/>
                </a:cxn>
                <a:cxn ang="0">
                  <a:pos x="233" y="183"/>
                </a:cxn>
                <a:cxn ang="0">
                  <a:pos x="253" y="169"/>
                </a:cxn>
                <a:cxn ang="0">
                  <a:pos x="271" y="153"/>
                </a:cxn>
                <a:cxn ang="0">
                  <a:pos x="262" y="145"/>
                </a:cxn>
                <a:cxn ang="0">
                  <a:pos x="244" y="163"/>
                </a:cxn>
                <a:cxn ang="0">
                  <a:pos x="233" y="183"/>
                </a:cxn>
              </a:cxnLst>
              <a:rect l="0" t="0" r="r" b="b"/>
              <a:pathLst>
                <a:path w="322" h="212">
                  <a:moveTo>
                    <a:pt x="322" y="22"/>
                  </a:moveTo>
                  <a:lnTo>
                    <a:pt x="322" y="17"/>
                  </a:lnTo>
                  <a:lnTo>
                    <a:pt x="322" y="12"/>
                  </a:lnTo>
                  <a:lnTo>
                    <a:pt x="316" y="5"/>
                  </a:lnTo>
                  <a:lnTo>
                    <a:pt x="310" y="0"/>
                  </a:lnTo>
                  <a:lnTo>
                    <a:pt x="311" y="11"/>
                  </a:lnTo>
                  <a:lnTo>
                    <a:pt x="312" y="22"/>
                  </a:lnTo>
                  <a:lnTo>
                    <a:pt x="311" y="35"/>
                  </a:lnTo>
                  <a:lnTo>
                    <a:pt x="310" y="46"/>
                  </a:lnTo>
                  <a:lnTo>
                    <a:pt x="309" y="57"/>
                  </a:lnTo>
                  <a:lnTo>
                    <a:pt x="305" y="68"/>
                  </a:lnTo>
                  <a:lnTo>
                    <a:pt x="302" y="80"/>
                  </a:lnTo>
                  <a:lnTo>
                    <a:pt x="298" y="90"/>
                  </a:lnTo>
                  <a:lnTo>
                    <a:pt x="294" y="101"/>
                  </a:lnTo>
                  <a:lnTo>
                    <a:pt x="288" y="110"/>
                  </a:lnTo>
                  <a:lnTo>
                    <a:pt x="288" y="130"/>
                  </a:lnTo>
                  <a:lnTo>
                    <a:pt x="296" y="119"/>
                  </a:lnTo>
                  <a:lnTo>
                    <a:pt x="303" y="107"/>
                  </a:lnTo>
                  <a:lnTo>
                    <a:pt x="309" y="93"/>
                  </a:lnTo>
                  <a:lnTo>
                    <a:pt x="313" y="81"/>
                  </a:lnTo>
                  <a:lnTo>
                    <a:pt x="318" y="66"/>
                  </a:lnTo>
                  <a:lnTo>
                    <a:pt x="320" y="53"/>
                  </a:lnTo>
                  <a:lnTo>
                    <a:pt x="322" y="38"/>
                  </a:lnTo>
                  <a:lnTo>
                    <a:pt x="322" y="22"/>
                  </a:lnTo>
                  <a:close/>
                  <a:moveTo>
                    <a:pt x="1" y="161"/>
                  </a:moveTo>
                  <a:lnTo>
                    <a:pt x="15" y="172"/>
                  </a:lnTo>
                  <a:lnTo>
                    <a:pt x="30" y="182"/>
                  </a:lnTo>
                  <a:lnTo>
                    <a:pt x="44" y="191"/>
                  </a:lnTo>
                  <a:lnTo>
                    <a:pt x="60" y="199"/>
                  </a:lnTo>
                  <a:lnTo>
                    <a:pt x="77" y="205"/>
                  </a:lnTo>
                  <a:lnTo>
                    <a:pt x="94" y="209"/>
                  </a:lnTo>
                  <a:lnTo>
                    <a:pt x="112" y="211"/>
                  </a:lnTo>
                  <a:lnTo>
                    <a:pt x="131" y="212"/>
                  </a:lnTo>
                  <a:lnTo>
                    <a:pt x="115" y="201"/>
                  </a:lnTo>
                  <a:lnTo>
                    <a:pt x="98" y="199"/>
                  </a:lnTo>
                  <a:lnTo>
                    <a:pt x="81" y="194"/>
                  </a:lnTo>
                  <a:lnTo>
                    <a:pt x="67" y="189"/>
                  </a:lnTo>
                  <a:lnTo>
                    <a:pt x="51" y="182"/>
                  </a:lnTo>
                  <a:lnTo>
                    <a:pt x="37" y="174"/>
                  </a:lnTo>
                  <a:lnTo>
                    <a:pt x="24" y="165"/>
                  </a:lnTo>
                  <a:lnTo>
                    <a:pt x="12" y="15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1" y="161"/>
                  </a:lnTo>
                  <a:close/>
                  <a:moveTo>
                    <a:pt x="163" y="210"/>
                  </a:moveTo>
                  <a:lnTo>
                    <a:pt x="177" y="208"/>
                  </a:lnTo>
                  <a:lnTo>
                    <a:pt x="189" y="205"/>
                  </a:lnTo>
                  <a:lnTo>
                    <a:pt x="202" y="200"/>
                  </a:lnTo>
                  <a:lnTo>
                    <a:pt x="213" y="194"/>
                  </a:lnTo>
                  <a:lnTo>
                    <a:pt x="213" y="183"/>
                  </a:lnTo>
                  <a:lnTo>
                    <a:pt x="198" y="189"/>
                  </a:lnTo>
                  <a:lnTo>
                    <a:pt x="184" y="194"/>
                  </a:lnTo>
                  <a:lnTo>
                    <a:pt x="168" y="198"/>
                  </a:lnTo>
                  <a:lnTo>
                    <a:pt x="151" y="201"/>
                  </a:lnTo>
                  <a:lnTo>
                    <a:pt x="163" y="210"/>
                  </a:lnTo>
                  <a:close/>
                  <a:moveTo>
                    <a:pt x="233" y="183"/>
                  </a:moveTo>
                  <a:lnTo>
                    <a:pt x="243" y="176"/>
                  </a:lnTo>
                  <a:lnTo>
                    <a:pt x="253" y="169"/>
                  </a:lnTo>
                  <a:lnTo>
                    <a:pt x="262" y="161"/>
                  </a:lnTo>
                  <a:lnTo>
                    <a:pt x="271" y="153"/>
                  </a:lnTo>
                  <a:lnTo>
                    <a:pt x="271" y="136"/>
                  </a:lnTo>
                  <a:lnTo>
                    <a:pt x="262" y="145"/>
                  </a:lnTo>
                  <a:lnTo>
                    <a:pt x="253" y="154"/>
                  </a:lnTo>
                  <a:lnTo>
                    <a:pt x="244" y="163"/>
                  </a:lnTo>
                  <a:lnTo>
                    <a:pt x="233" y="171"/>
                  </a:lnTo>
                  <a:lnTo>
                    <a:pt x="233" y="18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2" name="Freeform 333"/>
            <p:cNvSpPr>
              <a:spLocks noEditPoints="1"/>
            </p:cNvSpPr>
            <p:nvPr/>
          </p:nvSpPr>
          <p:spPr bwMode="auto">
            <a:xfrm>
              <a:off x="1525656" y="3826211"/>
              <a:ext cx="125418" cy="85733"/>
            </a:xfrm>
            <a:custGeom>
              <a:avLst/>
              <a:gdLst/>
              <a:ahLst/>
              <a:cxnLst>
                <a:cxn ang="0">
                  <a:pos x="316" y="21"/>
                </a:cxn>
                <a:cxn ang="0">
                  <a:pos x="310" y="7"/>
                </a:cxn>
                <a:cxn ang="0">
                  <a:pos x="305" y="15"/>
                </a:cxn>
                <a:cxn ang="0">
                  <a:pos x="305" y="39"/>
                </a:cxn>
                <a:cxn ang="0">
                  <a:pos x="303" y="60"/>
                </a:cxn>
                <a:cxn ang="0">
                  <a:pos x="296" y="88"/>
                </a:cxn>
                <a:cxn ang="0">
                  <a:pos x="288" y="128"/>
                </a:cxn>
                <a:cxn ang="0">
                  <a:pos x="301" y="106"/>
                </a:cxn>
                <a:cxn ang="0">
                  <a:pos x="310" y="82"/>
                </a:cxn>
                <a:cxn ang="0">
                  <a:pos x="315" y="56"/>
                </a:cxn>
                <a:cxn ang="0">
                  <a:pos x="316" y="29"/>
                </a:cxn>
                <a:cxn ang="0">
                  <a:pos x="13" y="171"/>
                </a:cxn>
                <a:cxn ang="0">
                  <a:pos x="41" y="190"/>
                </a:cxn>
                <a:cxn ang="0">
                  <a:pos x="71" y="204"/>
                </a:cxn>
                <a:cxn ang="0">
                  <a:pos x="105" y="213"/>
                </a:cxn>
                <a:cxn ang="0">
                  <a:pos x="106" y="201"/>
                </a:cxn>
                <a:cxn ang="0">
                  <a:pos x="76" y="194"/>
                </a:cxn>
                <a:cxn ang="0">
                  <a:pos x="48" y="181"/>
                </a:cxn>
                <a:cxn ang="0">
                  <a:pos x="22" y="163"/>
                </a:cxn>
                <a:cxn ang="0">
                  <a:pos x="0" y="142"/>
                </a:cxn>
                <a:cxn ang="0">
                  <a:pos x="0" y="159"/>
                </a:cxn>
                <a:cxn ang="0">
                  <a:pos x="172" y="210"/>
                </a:cxn>
                <a:cxn ang="0">
                  <a:pos x="199" y="201"/>
                </a:cxn>
                <a:cxn ang="0">
                  <a:pos x="213" y="183"/>
                </a:cxn>
                <a:cxn ang="0">
                  <a:pos x="180" y="197"/>
                </a:cxn>
                <a:cxn ang="0">
                  <a:pos x="144" y="203"/>
                </a:cxn>
                <a:cxn ang="0">
                  <a:pos x="233" y="183"/>
                </a:cxn>
                <a:cxn ang="0">
                  <a:pos x="253" y="169"/>
                </a:cxn>
                <a:cxn ang="0">
                  <a:pos x="271" y="151"/>
                </a:cxn>
                <a:cxn ang="0">
                  <a:pos x="262" y="144"/>
                </a:cxn>
                <a:cxn ang="0">
                  <a:pos x="244" y="163"/>
                </a:cxn>
                <a:cxn ang="0">
                  <a:pos x="233" y="183"/>
                </a:cxn>
              </a:cxnLst>
              <a:rect l="0" t="0" r="r" b="b"/>
              <a:pathLst>
                <a:path w="316" h="214">
                  <a:moveTo>
                    <a:pt x="316" y="29"/>
                  </a:moveTo>
                  <a:lnTo>
                    <a:pt x="316" y="21"/>
                  </a:lnTo>
                  <a:lnTo>
                    <a:pt x="316" y="12"/>
                  </a:lnTo>
                  <a:lnTo>
                    <a:pt x="310" y="7"/>
                  </a:lnTo>
                  <a:lnTo>
                    <a:pt x="304" y="0"/>
                  </a:lnTo>
                  <a:lnTo>
                    <a:pt x="305" y="15"/>
                  </a:lnTo>
                  <a:lnTo>
                    <a:pt x="306" y="29"/>
                  </a:lnTo>
                  <a:lnTo>
                    <a:pt x="305" y="39"/>
                  </a:lnTo>
                  <a:lnTo>
                    <a:pt x="305" y="49"/>
                  </a:lnTo>
                  <a:lnTo>
                    <a:pt x="303" y="60"/>
                  </a:lnTo>
                  <a:lnTo>
                    <a:pt x="302" y="70"/>
                  </a:lnTo>
                  <a:lnTo>
                    <a:pt x="296" y="88"/>
                  </a:lnTo>
                  <a:lnTo>
                    <a:pt x="288" y="106"/>
                  </a:lnTo>
                  <a:lnTo>
                    <a:pt x="288" y="128"/>
                  </a:lnTo>
                  <a:lnTo>
                    <a:pt x="295" y="117"/>
                  </a:lnTo>
                  <a:lnTo>
                    <a:pt x="301" y="106"/>
                  </a:lnTo>
                  <a:lnTo>
                    <a:pt x="305" y="93"/>
                  </a:lnTo>
                  <a:lnTo>
                    <a:pt x="310" y="82"/>
                  </a:lnTo>
                  <a:lnTo>
                    <a:pt x="313" y="69"/>
                  </a:lnTo>
                  <a:lnTo>
                    <a:pt x="315" y="56"/>
                  </a:lnTo>
                  <a:lnTo>
                    <a:pt x="316" y="43"/>
                  </a:lnTo>
                  <a:lnTo>
                    <a:pt x="316" y="29"/>
                  </a:lnTo>
                  <a:close/>
                  <a:moveTo>
                    <a:pt x="0" y="159"/>
                  </a:moveTo>
                  <a:lnTo>
                    <a:pt x="13" y="171"/>
                  </a:lnTo>
                  <a:lnTo>
                    <a:pt x="26" y="181"/>
                  </a:lnTo>
                  <a:lnTo>
                    <a:pt x="41" y="190"/>
                  </a:lnTo>
                  <a:lnTo>
                    <a:pt x="55" y="198"/>
                  </a:lnTo>
                  <a:lnTo>
                    <a:pt x="71" y="204"/>
                  </a:lnTo>
                  <a:lnTo>
                    <a:pt x="88" y="209"/>
                  </a:lnTo>
                  <a:lnTo>
                    <a:pt x="105" y="213"/>
                  </a:lnTo>
                  <a:lnTo>
                    <a:pt x="123" y="214"/>
                  </a:lnTo>
                  <a:lnTo>
                    <a:pt x="106" y="201"/>
                  </a:lnTo>
                  <a:lnTo>
                    <a:pt x="90" y="198"/>
                  </a:lnTo>
                  <a:lnTo>
                    <a:pt x="76" y="194"/>
                  </a:lnTo>
                  <a:lnTo>
                    <a:pt x="61" y="188"/>
                  </a:lnTo>
                  <a:lnTo>
                    <a:pt x="48" y="181"/>
                  </a:lnTo>
                  <a:lnTo>
                    <a:pt x="34" y="173"/>
                  </a:lnTo>
                  <a:lnTo>
                    <a:pt x="22" y="163"/>
                  </a:lnTo>
                  <a:lnTo>
                    <a:pt x="10" y="153"/>
                  </a:lnTo>
                  <a:lnTo>
                    <a:pt x="0" y="142"/>
                  </a:lnTo>
                  <a:lnTo>
                    <a:pt x="0" y="151"/>
                  </a:lnTo>
                  <a:lnTo>
                    <a:pt x="0" y="159"/>
                  </a:lnTo>
                  <a:close/>
                  <a:moveTo>
                    <a:pt x="158" y="213"/>
                  </a:moveTo>
                  <a:lnTo>
                    <a:pt x="172" y="210"/>
                  </a:lnTo>
                  <a:lnTo>
                    <a:pt x="186" y="206"/>
                  </a:lnTo>
                  <a:lnTo>
                    <a:pt x="199" y="201"/>
                  </a:lnTo>
                  <a:lnTo>
                    <a:pt x="213" y="196"/>
                  </a:lnTo>
                  <a:lnTo>
                    <a:pt x="213" y="183"/>
                  </a:lnTo>
                  <a:lnTo>
                    <a:pt x="197" y="191"/>
                  </a:lnTo>
                  <a:lnTo>
                    <a:pt x="180" y="197"/>
                  </a:lnTo>
                  <a:lnTo>
                    <a:pt x="162" y="200"/>
                  </a:lnTo>
                  <a:lnTo>
                    <a:pt x="144" y="203"/>
                  </a:lnTo>
                  <a:lnTo>
                    <a:pt x="158" y="213"/>
                  </a:lnTo>
                  <a:close/>
                  <a:moveTo>
                    <a:pt x="233" y="183"/>
                  </a:moveTo>
                  <a:lnTo>
                    <a:pt x="243" y="177"/>
                  </a:lnTo>
                  <a:lnTo>
                    <a:pt x="253" y="169"/>
                  </a:lnTo>
                  <a:lnTo>
                    <a:pt x="262" y="161"/>
                  </a:lnTo>
                  <a:lnTo>
                    <a:pt x="271" y="151"/>
                  </a:lnTo>
                  <a:lnTo>
                    <a:pt x="271" y="134"/>
                  </a:lnTo>
                  <a:lnTo>
                    <a:pt x="262" y="144"/>
                  </a:lnTo>
                  <a:lnTo>
                    <a:pt x="253" y="154"/>
                  </a:lnTo>
                  <a:lnTo>
                    <a:pt x="244" y="163"/>
                  </a:lnTo>
                  <a:lnTo>
                    <a:pt x="233" y="171"/>
                  </a:lnTo>
                  <a:lnTo>
                    <a:pt x="233" y="183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3" name="Freeform 334"/>
            <p:cNvSpPr>
              <a:spLocks noEditPoints="1"/>
            </p:cNvSpPr>
            <p:nvPr/>
          </p:nvSpPr>
          <p:spPr bwMode="auto">
            <a:xfrm>
              <a:off x="1525656" y="3824623"/>
              <a:ext cx="123831" cy="84145"/>
            </a:xfrm>
            <a:custGeom>
              <a:avLst/>
              <a:gdLst/>
              <a:ahLst/>
              <a:cxnLst>
                <a:cxn ang="0">
                  <a:pos x="311" y="23"/>
                </a:cxn>
                <a:cxn ang="0">
                  <a:pos x="304" y="5"/>
                </a:cxn>
                <a:cxn ang="0">
                  <a:pos x="298" y="8"/>
                </a:cxn>
                <a:cxn ang="0">
                  <a:pos x="301" y="25"/>
                </a:cxn>
                <a:cxn ang="0">
                  <a:pos x="300" y="51"/>
                </a:cxn>
                <a:cxn ang="0">
                  <a:pos x="294" y="83"/>
                </a:cxn>
                <a:cxn ang="0">
                  <a:pos x="288" y="122"/>
                </a:cxn>
                <a:cxn ang="0">
                  <a:pos x="298" y="103"/>
                </a:cxn>
                <a:cxn ang="0">
                  <a:pos x="305" y="80"/>
                </a:cxn>
                <a:cxn ang="0">
                  <a:pos x="310" y="58"/>
                </a:cxn>
                <a:cxn ang="0">
                  <a:pos x="312" y="34"/>
                </a:cxn>
                <a:cxn ang="0">
                  <a:pos x="12" y="167"/>
                </a:cxn>
                <a:cxn ang="0">
                  <a:pos x="37" y="186"/>
                </a:cxn>
                <a:cxn ang="0">
                  <a:pos x="67" y="201"/>
                </a:cxn>
                <a:cxn ang="0">
                  <a:pos x="98" y="211"/>
                </a:cxn>
                <a:cxn ang="0">
                  <a:pos x="97" y="200"/>
                </a:cxn>
                <a:cxn ang="0">
                  <a:pos x="69" y="191"/>
                </a:cxn>
                <a:cxn ang="0">
                  <a:pos x="43" y="177"/>
                </a:cxn>
                <a:cxn ang="0">
                  <a:pos x="19" y="159"/>
                </a:cxn>
                <a:cxn ang="0">
                  <a:pos x="0" y="139"/>
                </a:cxn>
                <a:cxn ang="0">
                  <a:pos x="0" y="145"/>
                </a:cxn>
                <a:cxn ang="0">
                  <a:pos x="0" y="156"/>
                </a:cxn>
                <a:cxn ang="0">
                  <a:pos x="168" y="210"/>
                </a:cxn>
                <a:cxn ang="0">
                  <a:pos x="198" y="201"/>
                </a:cxn>
                <a:cxn ang="0">
                  <a:pos x="213" y="183"/>
                </a:cxn>
                <a:cxn ang="0">
                  <a:pos x="177" y="197"/>
                </a:cxn>
                <a:cxn ang="0">
                  <a:pos x="158" y="201"/>
                </a:cxn>
                <a:cxn ang="0">
                  <a:pos x="138" y="203"/>
                </a:cxn>
                <a:cxn ang="0">
                  <a:pos x="233" y="183"/>
                </a:cxn>
                <a:cxn ang="0">
                  <a:pos x="253" y="166"/>
                </a:cxn>
                <a:cxn ang="0">
                  <a:pos x="271" y="148"/>
                </a:cxn>
                <a:cxn ang="0">
                  <a:pos x="262" y="141"/>
                </a:cxn>
                <a:cxn ang="0">
                  <a:pos x="244" y="160"/>
                </a:cxn>
                <a:cxn ang="0">
                  <a:pos x="233" y="183"/>
                </a:cxn>
              </a:cxnLst>
              <a:rect l="0" t="0" r="r" b="b"/>
              <a:pathLst>
                <a:path w="312" h="213">
                  <a:moveTo>
                    <a:pt x="312" y="34"/>
                  </a:moveTo>
                  <a:lnTo>
                    <a:pt x="311" y="23"/>
                  </a:lnTo>
                  <a:lnTo>
                    <a:pt x="310" y="12"/>
                  </a:lnTo>
                  <a:lnTo>
                    <a:pt x="304" y="5"/>
                  </a:lnTo>
                  <a:lnTo>
                    <a:pt x="297" y="0"/>
                  </a:lnTo>
                  <a:lnTo>
                    <a:pt x="298" y="8"/>
                  </a:lnTo>
                  <a:lnTo>
                    <a:pt x="300" y="17"/>
                  </a:lnTo>
                  <a:lnTo>
                    <a:pt x="301" y="25"/>
                  </a:lnTo>
                  <a:lnTo>
                    <a:pt x="301" y="34"/>
                  </a:lnTo>
                  <a:lnTo>
                    <a:pt x="300" y="51"/>
                  </a:lnTo>
                  <a:lnTo>
                    <a:pt x="297" y="67"/>
                  </a:lnTo>
                  <a:lnTo>
                    <a:pt x="294" y="83"/>
                  </a:lnTo>
                  <a:lnTo>
                    <a:pt x="288" y="98"/>
                  </a:lnTo>
                  <a:lnTo>
                    <a:pt x="288" y="122"/>
                  </a:lnTo>
                  <a:lnTo>
                    <a:pt x="294" y="113"/>
                  </a:lnTo>
                  <a:lnTo>
                    <a:pt x="298" y="103"/>
                  </a:lnTo>
                  <a:lnTo>
                    <a:pt x="302" y="92"/>
                  </a:lnTo>
                  <a:lnTo>
                    <a:pt x="305" y="80"/>
                  </a:lnTo>
                  <a:lnTo>
                    <a:pt x="309" y="69"/>
                  </a:lnTo>
                  <a:lnTo>
                    <a:pt x="310" y="58"/>
                  </a:lnTo>
                  <a:lnTo>
                    <a:pt x="311" y="47"/>
                  </a:lnTo>
                  <a:lnTo>
                    <a:pt x="312" y="34"/>
                  </a:lnTo>
                  <a:close/>
                  <a:moveTo>
                    <a:pt x="0" y="156"/>
                  </a:moveTo>
                  <a:lnTo>
                    <a:pt x="12" y="167"/>
                  </a:lnTo>
                  <a:lnTo>
                    <a:pt x="24" y="177"/>
                  </a:lnTo>
                  <a:lnTo>
                    <a:pt x="37" y="186"/>
                  </a:lnTo>
                  <a:lnTo>
                    <a:pt x="51" y="194"/>
                  </a:lnTo>
                  <a:lnTo>
                    <a:pt x="67" y="201"/>
                  </a:lnTo>
                  <a:lnTo>
                    <a:pt x="81" y="206"/>
                  </a:lnTo>
                  <a:lnTo>
                    <a:pt x="98" y="211"/>
                  </a:lnTo>
                  <a:lnTo>
                    <a:pt x="115" y="213"/>
                  </a:lnTo>
                  <a:lnTo>
                    <a:pt x="97" y="200"/>
                  </a:lnTo>
                  <a:lnTo>
                    <a:pt x="82" y="195"/>
                  </a:lnTo>
                  <a:lnTo>
                    <a:pt x="69" y="191"/>
                  </a:lnTo>
                  <a:lnTo>
                    <a:pt x="55" y="184"/>
                  </a:lnTo>
                  <a:lnTo>
                    <a:pt x="43" y="177"/>
                  </a:lnTo>
                  <a:lnTo>
                    <a:pt x="31" y="169"/>
                  </a:lnTo>
                  <a:lnTo>
                    <a:pt x="19" y="159"/>
                  </a:lnTo>
                  <a:lnTo>
                    <a:pt x="9" y="14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50"/>
                  </a:lnTo>
                  <a:lnTo>
                    <a:pt x="0" y="156"/>
                  </a:lnTo>
                  <a:close/>
                  <a:moveTo>
                    <a:pt x="151" y="213"/>
                  </a:moveTo>
                  <a:lnTo>
                    <a:pt x="168" y="210"/>
                  </a:lnTo>
                  <a:lnTo>
                    <a:pt x="184" y="206"/>
                  </a:lnTo>
                  <a:lnTo>
                    <a:pt x="198" y="201"/>
                  </a:lnTo>
                  <a:lnTo>
                    <a:pt x="213" y="195"/>
                  </a:lnTo>
                  <a:lnTo>
                    <a:pt x="213" y="183"/>
                  </a:lnTo>
                  <a:lnTo>
                    <a:pt x="195" y="191"/>
                  </a:lnTo>
                  <a:lnTo>
                    <a:pt x="177" y="197"/>
                  </a:lnTo>
                  <a:lnTo>
                    <a:pt x="168" y="200"/>
                  </a:lnTo>
                  <a:lnTo>
                    <a:pt x="158" y="201"/>
                  </a:lnTo>
                  <a:lnTo>
                    <a:pt x="148" y="202"/>
                  </a:lnTo>
                  <a:lnTo>
                    <a:pt x="138" y="203"/>
                  </a:lnTo>
                  <a:lnTo>
                    <a:pt x="151" y="213"/>
                  </a:lnTo>
                  <a:close/>
                  <a:moveTo>
                    <a:pt x="233" y="183"/>
                  </a:moveTo>
                  <a:lnTo>
                    <a:pt x="244" y="175"/>
                  </a:lnTo>
                  <a:lnTo>
                    <a:pt x="253" y="166"/>
                  </a:lnTo>
                  <a:lnTo>
                    <a:pt x="262" y="158"/>
                  </a:lnTo>
                  <a:lnTo>
                    <a:pt x="271" y="148"/>
                  </a:lnTo>
                  <a:lnTo>
                    <a:pt x="271" y="130"/>
                  </a:lnTo>
                  <a:lnTo>
                    <a:pt x="262" y="141"/>
                  </a:lnTo>
                  <a:lnTo>
                    <a:pt x="253" y="151"/>
                  </a:lnTo>
                  <a:lnTo>
                    <a:pt x="244" y="160"/>
                  </a:lnTo>
                  <a:lnTo>
                    <a:pt x="233" y="169"/>
                  </a:lnTo>
                  <a:lnTo>
                    <a:pt x="233" y="183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4" name="Freeform 335"/>
            <p:cNvSpPr>
              <a:spLocks noEditPoints="1"/>
            </p:cNvSpPr>
            <p:nvPr/>
          </p:nvSpPr>
          <p:spPr bwMode="auto">
            <a:xfrm>
              <a:off x="1525656" y="3823035"/>
              <a:ext cx="122243" cy="84145"/>
            </a:xfrm>
            <a:custGeom>
              <a:avLst/>
              <a:gdLst/>
              <a:ahLst/>
              <a:cxnLst>
                <a:cxn ang="0">
                  <a:pos x="305" y="25"/>
                </a:cxn>
                <a:cxn ang="0">
                  <a:pos x="297" y="5"/>
                </a:cxn>
                <a:cxn ang="0">
                  <a:pos x="293" y="10"/>
                </a:cxn>
                <a:cxn ang="0">
                  <a:pos x="295" y="29"/>
                </a:cxn>
                <a:cxn ang="0">
                  <a:pos x="295" y="52"/>
                </a:cxn>
                <a:cxn ang="0">
                  <a:pos x="291" y="76"/>
                </a:cxn>
                <a:cxn ang="0">
                  <a:pos x="288" y="116"/>
                </a:cxn>
                <a:cxn ang="0">
                  <a:pos x="302" y="80"/>
                </a:cxn>
                <a:cxn ang="0">
                  <a:pos x="305" y="59"/>
                </a:cxn>
                <a:cxn ang="0">
                  <a:pos x="306" y="39"/>
                </a:cxn>
                <a:cxn ang="0">
                  <a:pos x="10" y="163"/>
                </a:cxn>
                <a:cxn ang="0">
                  <a:pos x="34" y="183"/>
                </a:cxn>
                <a:cxn ang="0">
                  <a:pos x="61" y="198"/>
                </a:cxn>
                <a:cxn ang="0">
                  <a:pos x="90" y="208"/>
                </a:cxn>
                <a:cxn ang="0">
                  <a:pos x="86" y="196"/>
                </a:cxn>
                <a:cxn ang="0">
                  <a:pos x="60" y="186"/>
                </a:cxn>
                <a:cxn ang="0">
                  <a:pos x="37" y="172"/>
                </a:cxn>
                <a:cxn ang="0">
                  <a:pos x="17" y="155"/>
                </a:cxn>
                <a:cxn ang="0">
                  <a:pos x="0" y="135"/>
                </a:cxn>
                <a:cxn ang="0">
                  <a:pos x="0" y="150"/>
                </a:cxn>
                <a:cxn ang="0">
                  <a:pos x="144" y="213"/>
                </a:cxn>
                <a:cxn ang="0">
                  <a:pos x="180" y="207"/>
                </a:cxn>
                <a:cxn ang="0">
                  <a:pos x="213" y="193"/>
                </a:cxn>
                <a:cxn ang="0">
                  <a:pos x="198" y="189"/>
                </a:cxn>
                <a:cxn ang="0">
                  <a:pos x="177" y="200"/>
                </a:cxn>
                <a:cxn ang="0">
                  <a:pos x="163" y="199"/>
                </a:cxn>
                <a:cxn ang="0">
                  <a:pos x="143" y="202"/>
                </a:cxn>
                <a:cxn ang="0">
                  <a:pos x="131" y="202"/>
                </a:cxn>
                <a:cxn ang="0">
                  <a:pos x="233" y="181"/>
                </a:cxn>
                <a:cxn ang="0">
                  <a:pos x="253" y="164"/>
                </a:cxn>
                <a:cxn ang="0">
                  <a:pos x="271" y="144"/>
                </a:cxn>
                <a:cxn ang="0">
                  <a:pos x="264" y="137"/>
                </a:cxn>
                <a:cxn ang="0">
                  <a:pos x="244" y="157"/>
                </a:cxn>
                <a:cxn ang="0">
                  <a:pos x="233" y="181"/>
                </a:cxn>
              </a:cxnLst>
              <a:rect l="0" t="0" r="r" b="b"/>
              <a:pathLst>
                <a:path w="306" h="213">
                  <a:moveTo>
                    <a:pt x="306" y="39"/>
                  </a:moveTo>
                  <a:lnTo>
                    <a:pt x="305" y="25"/>
                  </a:lnTo>
                  <a:lnTo>
                    <a:pt x="304" y="10"/>
                  </a:lnTo>
                  <a:lnTo>
                    <a:pt x="297" y="5"/>
                  </a:lnTo>
                  <a:lnTo>
                    <a:pt x="291" y="0"/>
                  </a:lnTo>
                  <a:lnTo>
                    <a:pt x="293" y="10"/>
                  </a:lnTo>
                  <a:lnTo>
                    <a:pt x="294" y="19"/>
                  </a:lnTo>
                  <a:lnTo>
                    <a:pt x="295" y="29"/>
                  </a:lnTo>
                  <a:lnTo>
                    <a:pt x="295" y="39"/>
                  </a:lnTo>
                  <a:lnTo>
                    <a:pt x="295" y="52"/>
                  </a:lnTo>
                  <a:lnTo>
                    <a:pt x="293" y="64"/>
                  </a:lnTo>
                  <a:lnTo>
                    <a:pt x="291" y="76"/>
                  </a:lnTo>
                  <a:lnTo>
                    <a:pt x="288" y="88"/>
                  </a:lnTo>
                  <a:lnTo>
                    <a:pt x="288" y="116"/>
                  </a:lnTo>
                  <a:lnTo>
                    <a:pt x="296" y="98"/>
                  </a:lnTo>
                  <a:lnTo>
                    <a:pt x="302" y="80"/>
                  </a:lnTo>
                  <a:lnTo>
                    <a:pt x="303" y="70"/>
                  </a:lnTo>
                  <a:lnTo>
                    <a:pt x="305" y="59"/>
                  </a:lnTo>
                  <a:lnTo>
                    <a:pt x="305" y="49"/>
                  </a:lnTo>
                  <a:lnTo>
                    <a:pt x="306" y="39"/>
                  </a:lnTo>
                  <a:close/>
                  <a:moveTo>
                    <a:pt x="0" y="152"/>
                  </a:moveTo>
                  <a:lnTo>
                    <a:pt x="10" y="163"/>
                  </a:lnTo>
                  <a:lnTo>
                    <a:pt x="22" y="173"/>
                  </a:lnTo>
                  <a:lnTo>
                    <a:pt x="34" y="183"/>
                  </a:lnTo>
                  <a:lnTo>
                    <a:pt x="48" y="191"/>
                  </a:lnTo>
                  <a:lnTo>
                    <a:pt x="61" y="198"/>
                  </a:lnTo>
                  <a:lnTo>
                    <a:pt x="76" y="204"/>
                  </a:lnTo>
                  <a:lnTo>
                    <a:pt x="90" y="208"/>
                  </a:lnTo>
                  <a:lnTo>
                    <a:pt x="106" y="211"/>
                  </a:lnTo>
                  <a:lnTo>
                    <a:pt x="86" y="196"/>
                  </a:lnTo>
                  <a:lnTo>
                    <a:pt x="72" y="191"/>
                  </a:lnTo>
                  <a:lnTo>
                    <a:pt x="60" y="186"/>
                  </a:lnTo>
                  <a:lnTo>
                    <a:pt x="49" y="180"/>
                  </a:lnTo>
                  <a:lnTo>
                    <a:pt x="37" y="172"/>
                  </a:lnTo>
                  <a:lnTo>
                    <a:pt x="27" y="164"/>
                  </a:lnTo>
                  <a:lnTo>
                    <a:pt x="17" y="155"/>
                  </a:lnTo>
                  <a:lnTo>
                    <a:pt x="8" y="145"/>
                  </a:lnTo>
                  <a:lnTo>
                    <a:pt x="0" y="135"/>
                  </a:lnTo>
                  <a:lnTo>
                    <a:pt x="0" y="143"/>
                  </a:lnTo>
                  <a:lnTo>
                    <a:pt x="0" y="150"/>
                  </a:lnTo>
                  <a:lnTo>
                    <a:pt x="0" y="152"/>
                  </a:lnTo>
                  <a:close/>
                  <a:moveTo>
                    <a:pt x="144" y="213"/>
                  </a:moveTo>
                  <a:lnTo>
                    <a:pt x="162" y="210"/>
                  </a:lnTo>
                  <a:lnTo>
                    <a:pt x="180" y="207"/>
                  </a:lnTo>
                  <a:lnTo>
                    <a:pt x="197" y="201"/>
                  </a:lnTo>
                  <a:lnTo>
                    <a:pt x="213" y="193"/>
                  </a:lnTo>
                  <a:lnTo>
                    <a:pt x="213" y="181"/>
                  </a:lnTo>
                  <a:lnTo>
                    <a:pt x="198" y="189"/>
                  </a:lnTo>
                  <a:lnTo>
                    <a:pt x="184" y="195"/>
                  </a:lnTo>
                  <a:lnTo>
                    <a:pt x="177" y="200"/>
                  </a:lnTo>
                  <a:lnTo>
                    <a:pt x="174" y="197"/>
                  </a:lnTo>
                  <a:lnTo>
                    <a:pt x="163" y="199"/>
                  </a:lnTo>
                  <a:lnTo>
                    <a:pt x="153" y="201"/>
                  </a:lnTo>
                  <a:lnTo>
                    <a:pt x="143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44" y="213"/>
                  </a:lnTo>
                  <a:close/>
                  <a:moveTo>
                    <a:pt x="233" y="181"/>
                  </a:moveTo>
                  <a:lnTo>
                    <a:pt x="244" y="173"/>
                  </a:lnTo>
                  <a:lnTo>
                    <a:pt x="253" y="164"/>
                  </a:lnTo>
                  <a:lnTo>
                    <a:pt x="262" y="154"/>
                  </a:lnTo>
                  <a:lnTo>
                    <a:pt x="271" y="144"/>
                  </a:lnTo>
                  <a:lnTo>
                    <a:pt x="271" y="125"/>
                  </a:lnTo>
                  <a:lnTo>
                    <a:pt x="264" y="137"/>
                  </a:lnTo>
                  <a:lnTo>
                    <a:pt x="255" y="147"/>
                  </a:lnTo>
                  <a:lnTo>
                    <a:pt x="244" y="157"/>
                  </a:lnTo>
                  <a:lnTo>
                    <a:pt x="233" y="168"/>
                  </a:lnTo>
                  <a:lnTo>
                    <a:pt x="233" y="181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5" name="Freeform 336"/>
            <p:cNvSpPr>
              <a:spLocks noEditPoints="1"/>
            </p:cNvSpPr>
            <p:nvPr/>
          </p:nvSpPr>
          <p:spPr bwMode="auto">
            <a:xfrm>
              <a:off x="1525656" y="3821448"/>
              <a:ext cx="119068" cy="84145"/>
            </a:xfrm>
            <a:custGeom>
              <a:avLst/>
              <a:gdLst/>
              <a:ahLst/>
              <a:cxnLst>
                <a:cxn ang="0">
                  <a:pos x="301" y="35"/>
                </a:cxn>
                <a:cxn ang="0">
                  <a:pos x="298" y="18"/>
                </a:cxn>
                <a:cxn ang="0">
                  <a:pos x="291" y="5"/>
                </a:cxn>
                <a:cxn ang="0">
                  <a:pos x="286" y="10"/>
                </a:cxn>
                <a:cxn ang="0">
                  <a:pos x="289" y="33"/>
                </a:cxn>
                <a:cxn ang="0">
                  <a:pos x="289" y="53"/>
                </a:cxn>
                <a:cxn ang="0">
                  <a:pos x="287" y="71"/>
                </a:cxn>
                <a:cxn ang="0">
                  <a:pos x="288" y="80"/>
                </a:cxn>
                <a:cxn ang="0">
                  <a:pos x="294" y="93"/>
                </a:cxn>
                <a:cxn ang="0">
                  <a:pos x="300" y="61"/>
                </a:cxn>
                <a:cxn ang="0">
                  <a:pos x="0" y="149"/>
                </a:cxn>
                <a:cxn ang="0">
                  <a:pos x="19" y="169"/>
                </a:cxn>
                <a:cxn ang="0">
                  <a:pos x="43" y="187"/>
                </a:cxn>
                <a:cxn ang="0">
                  <a:pos x="69" y="201"/>
                </a:cxn>
                <a:cxn ang="0">
                  <a:pos x="97" y="210"/>
                </a:cxn>
                <a:cxn ang="0">
                  <a:pos x="60" y="185"/>
                </a:cxn>
                <a:cxn ang="0">
                  <a:pos x="41" y="173"/>
                </a:cxn>
                <a:cxn ang="0">
                  <a:pos x="23" y="158"/>
                </a:cxn>
                <a:cxn ang="0">
                  <a:pos x="8" y="141"/>
                </a:cxn>
                <a:cxn ang="0">
                  <a:pos x="0" y="140"/>
                </a:cxn>
                <a:cxn ang="0">
                  <a:pos x="138" y="213"/>
                </a:cxn>
                <a:cxn ang="0">
                  <a:pos x="158" y="211"/>
                </a:cxn>
                <a:cxn ang="0">
                  <a:pos x="177" y="207"/>
                </a:cxn>
                <a:cxn ang="0">
                  <a:pos x="213" y="193"/>
                </a:cxn>
                <a:cxn ang="0">
                  <a:pos x="203" y="185"/>
                </a:cxn>
                <a:cxn ang="0">
                  <a:pos x="177" y="205"/>
                </a:cxn>
                <a:cxn ang="0">
                  <a:pos x="160" y="200"/>
                </a:cxn>
                <a:cxn ang="0">
                  <a:pos x="142" y="202"/>
                </a:cxn>
                <a:cxn ang="0">
                  <a:pos x="127" y="202"/>
                </a:cxn>
                <a:cxn ang="0">
                  <a:pos x="138" y="213"/>
                </a:cxn>
                <a:cxn ang="0">
                  <a:pos x="244" y="170"/>
                </a:cxn>
                <a:cxn ang="0">
                  <a:pos x="262" y="151"/>
                </a:cxn>
                <a:cxn ang="0">
                  <a:pos x="271" y="118"/>
                </a:cxn>
                <a:cxn ang="0">
                  <a:pos x="255" y="143"/>
                </a:cxn>
                <a:cxn ang="0">
                  <a:pos x="233" y="165"/>
                </a:cxn>
              </a:cxnLst>
              <a:rect l="0" t="0" r="r" b="b"/>
              <a:pathLst>
                <a:path w="301" h="213">
                  <a:moveTo>
                    <a:pt x="301" y="44"/>
                  </a:moveTo>
                  <a:lnTo>
                    <a:pt x="301" y="35"/>
                  </a:lnTo>
                  <a:lnTo>
                    <a:pt x="300" y="27"/>
                  </a:lnTo>
                  <a:lnTo>
                    <a:pt x="298" y="18"/>
                  </a:lnTo>
                  <a:lnTo>
                    <a:pt x="297" y="10"/>
                  </a:lnTo>
                  <a:lnTo>
                    <a:pt x="291" y="5"/>
                  </a:lnTo>
                  <a:lnTo>
                    <a:pt x="284" y="0"/>
                  </a:lnTo>
                  <a:lnTo>
                    <a:pt x="286" y="10"/>
                  </a:lnTo>
                  <a:lnTo>
                    <a:pt x="288" y="22"/>
                  </a:lnTo>
                  <a:lnTo>
                    <a:pt x="289" y="33"/>
                  </a:lnTo>
                  <a:lnTo>
                    <a:pt x="289" y="44"/>
                  </a:lnTo>
                  <a:lnTo>
                    <a:pt x="289" y="53"/>
                  </a:lnTo>
                  <a:lnTo>
                    <a:pt x="288" y="62"/>
                  </a:lnTo>
                  <a:lnTo>
                    <a:pt x="287" y="71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88" y="108"/>
                  </a:lnTo>
                  <a:lnTo>
                    <a:pt x="294" y="93"/>
                  </a:lnTo>
                  <a:lnTo>
                    <a:pt x="297" y="77"/>
                  </a:lnTo>
                  <a:lnTo>
                    <a:pt x="300" y="61"/>
                  </a:lnTo>
                  <a:lnTo>
                    <a:pt x="301" y="44"/>
                  </a:lnTo>
                  <a:close/>
                  <a:moveTo>
                    <a:pt x="0" y="149"/>
                  </a:moveTo>
                  <a:lnTo>
                    <a:pt x="9" y="159"/>
                  </a:lnTo>
                  <a:lnTo>
                    <a:pt x="19" y="169"/>
                  </a:lnTo>
                  <a:lnTo>
                    <a:pt x="31" y="179"/>
                  </a:lnTo>
                  <a:lnTo>
                    <a:pt x="43" y="187"/>
                  </a:lnTo>
                  <a:lnTo>
                    <a:pt x="55" y="194"/>
                  </a:lnTo>
                  <a:lnTo>
                    <a:pt x="69" y="201"/>
                  </a:lnTo>
                  <a:lnTo>
                    <a:pt x="82" y="205"/>
                  </a:lnTo>
                  <a:lnTo>
                    <a:pt x="97" y="210"/>
                  </a:lnTo>
                  <a:lnTo>
                    <a:pt x="71" y="189"/>
                  </a:lnTo>
                  <a:lnTo>
                    <a:pt x="60" y="185"/>
                  </a:lnTo>
                  <a:lnTo>
                    <a:pt x="50" y="179"/>
                  </a:lnTo>
                  <a:lnTo>
                    <a:pt x="41" y="173"/>
                  </a:lnTo>
                  <a:lnTo>
                    <a:pt x="32" y="166"/>
                  </a:lnTo>
                  <a:lnTo>
                    <a:pt x="23" y="158"/>
                  </a:lnTo>
                  <a:lnTo>
                    <a:pt x="15" y="150"/>
                  </a:lnTo>
                  <a:lnTo>
                    <a:pt x="8" y="141"/>
                  </a:lnTo>
                  <a:lnTo>
                    <a:pt x="1" y="132"/>
                  </a:lnTo>
                  <a:lnTo>
                    <a:pt x="0" y="140"/>
                  </a:lnTo>
                  <a:lnTo>
                    <a:pt x="0" y="149"/>
                  </a:lnTo>
                  <a:close/>
                  <a:moveTo>
                    <a:pt x="138" y="213"/>
                  </a:moveTo>
                  <a:lnTo>
                    <a:pt x="148" y="212"/>
                  </a:lnTo>
                  <a:lnTo>
                    <a:pt x="158" y="211"/>
                  </a:lnTo>
                  <a:lnTo>
                    <a:pt x="168" y="210"/>
                  </a:lnTo>
                  <a:lnTo>
                    <a:pt x="177" y="207"/>
                  </a:lnTo>
                  <a:lnTo>
                    <a:pt x="195" y="201"/>
                  </a:lnTo>
                  <a:lnTo>
                    <a:pt x="213" y="193"/>
                  </a:lnTo>
                  <a:lnTo>
                    <a:pt x="213" y="180"/>
                  </a:lnTo>
                  <a:lnTo>
                    <a:pt x="203" y="185"/>
                  </a:lnTo>
                  <a:lnTo>
                    <a:pt x="193" y="189"/>
                  </a:lnTo>
                  <a:lnTo>
                    <a:pt x="177" y="205"/>
                  </a:lnTo>
                  <a:lnTo>
                    <a:pt x="169" y="197"/>
                  </a:lnTo>
                  <a:lnTo>
                    <a:pt x="160" y="200"/>
                  </a:lnTo>
                  <a:lnTo>
                    <a:pt x="151" y="201"/>
                  </a:lnTo>
                  <a:lnTo>
                    <a:pt x="142" y="202"/>
                  </a:lnTo>
                  <a:lnTo>
                    <a:pt x="132" y="202"/>
                  </a:lnTo>
                  <a:lnTo>
                    <a:pt x="127" y="202"/>
                  </a:lnTo>
                  <a:lnTo>
                    <a:pt x="123" y="202"/>
                  </a:lnTo>
                  <a:lnTo>
                    <a:pt x="138" y="213"/>
                  </a:lnTo>
                  <a:close/>
                  <a:moveTo>
                    <a:pt x="233" y="179"/>
                  </a:moveTo>
                  <a:lnTo>
                    <a:pt x="244" y="170"/>
                  </a:lnTo>
                  <a:lnTo>
                    <a:pt x="253" y="161"/>
                  </a:lnTo>
                  <a:lnTo>
                    <a:pt x="262" y="151"/>
                  </a:lnTo>
                  <a:lnTo>
                    <a:pt x="271" y="140"/>
                  </a:lnTo>
                  <a:lnTo>
                    <a:pt x="271" y="118"/>
                  </a:lnTo>
                  <a:lnTo>
                    <a:pt x="264" y="132"/>
                  </a:lnTo>
                  <a:lnTo>
                    <a:pt x="255" y="143"/>
                  </a:lnTo>
                  <a:lnTo>
                    <a:pt x="244" y="155"/>
                  </a:lnTo>
                  <a:lnTo>
                    <a:pt x="233" y="165"/>
                  </a:lnTo>
                  <a:lnTo>
                    <a:pt x="233" y="179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6" name="Freeform 337"/>
            <p:cNvSpPr>
              <a:spLocks noEditPoints="1"/>
            </p:cNvSpPr>
            <p:nvPr/>
          </p:nvSpPr>
          <p:spPr bwMode="auto">
            <a:xfrm>
              <a:off x="1525656" y="3818272"/>
              <a:ext cx="117481" cy="84145"/>
            </a:xfrm>
            <a:custGeom>
              <a:avLst/>
              <a:gdLst/>
              <a:ahLst/>
              <a:cxnLst>
                <a:cxn ang="0">
                  <a:pos x="295" y="38"/>
                </a:cxn>
                <a:cxn ang="0">
                  <a:pos x="293" y="19"/>
                </a:cxn>
                <a:cxn ang="0">
                  <a:pos x="284" y="4"/>
                </a:cxn>
                <a:cxn ang="0">
                  <a:pos x="279" y="9"/>
                </a:cxn>
                <a:cxn ang="0">
                  <a:pos x="283" y="26"/>
                </a:cxn>
                <a:cxn ang="0">
                  <a:pos x="288" y="35"/>
                </a:cxn>
                <a:cxn ang="0">
                  <a:pos x="284" y="52"/>
                </a:cxn>
                <a:cxn ang="0">
                  <a:pos x="280" y="84"/>
                </a:cxn>
                <a:cxn ang="0">
                  <a:pos x="288" y="97"/>
                </a:cxn>
                <a:cxn ang="0">
                  <a:pos x="293" y="73"/>
                </a:cxn>
                <a:cxn ang="0">
                  <a:pos x="295" y="48"/>
                </a:cxn>
                <a:cxn ang="0">
                  <a:pos x="8" y="154"/>
                </a:cxn>
                <a:cxn ang="0">
                  <a:pos x="27" y="173"/>
                </a:cxn>
                <a:cxn ang="0">
                  <a:pos x="49" y="189"/>
                </a:cxn>
                <a:cxn ang="0">
                  <a:pos x="72" y="200"/>
                </a:cxn>
                <a:cxn ang="0">
                  <a:pos x="30" y="162"/>
                </a:cxn>
                <a:cxn ang="0">
                  <a:pos x="23" y="154"/>
                </a:cxn>
                <a:cxn ang="0">
                  <a:pos x="8" y="137"/>
                </a:cxn>
                <a:cxn ang="0">
                  <a:pos x="1" y="136"/>
                </a:cxn>
                <a:cxn ang="0">
                  <a:pos x="131" y="211"/>
                </a:cxn>
                <a:cxn ang="0">
                  <a:pos x="143" y="211"/>
                </a:cxn>
                <a:cxn ang="0">
                  <a:pos x="163" y="208"/>
                </a:cxn>
                <a:cxn ang="0">
                  <a:pos x="165" y="197"/>
                </a:cxn>
                <a:cxn ang="0">
                  <a:pos x="132" y="200"/>
                </a:cxn>
                <a:cxn ang="0">
                  <a:pos x="115" y="200"/>
                </a:cxn>
                <a:cxn ang="0">
                  <a:pos x="184" y="204"/>
                </a:cxn>
                <a:cxn ang="0">
                  <a:pos x="213" y="190"/>
                </a:cxn>
                <a:cxn ang="0">
                  <a:pos x="208" y="180"/>
                </a:cxn>
                <a:cxn ang="0">
                  <a:pos x="184" y="204"/>
                </a:cxn>
                <a:cxn ang="0">
                  <a:pos x="244" y="166"/>
                </a:cxn>
                <a:cxn ang="0">
                  <a:pos x="264" y="146"/>
                </a:cxn>
                <a:cxn ang="0">
                  <a:pos x="271" y="115"/>
                </a:cxn>
                <a:cxn ang="0">
                  <a:pos x="260" y="130"/>
                </a:cxn>
                <a:cxn ang="0">
                  <a:pos x="243" y="152"/>
                </a:cxn>
                <a:cxn ang="0">
                  <a:pos x="233" y="177"/>
                </a:cxn>
              </a:cxnLst>
              <a:rect l="0" t="0" r="r" b="b"/>
              <a:pathLst>
                <a:path w="295" h="211">
                  <a:moveTo>
                    <a:pt x="295" y="48"/>
                  </a:moveTo>
                  <a:lnTo>
                    <a:pt x="295" y="38"/>
                  </a:lnTo>
                  <a:lnTo>
                    <a:pt x="294" y="28"/>
                  </a:lnTo>
                  <a:lnTo>
                    <a:pt x="293" y="19"/>
                  </a:lnTo>
                  <a:lnTo>
                    <a:pt x="291" y="9"/>
                  </a:lnTo>
                  <a:lnTo>
                    <a:pt x="284" y="4"/>
                  </a:lnTo>
                  <a:lnTo>
                    <a:pt x="276" y="0"/>
                  </a:lnTo>
                  <a:lnTo>
                    <a:pt x="279" y="9"/>
                  </a:lnTo>
                  <a:lnTo>
                    <a:pt x="282" y="17"/>
                  </a:lnTo>
                  <a:lnTo>
                    <a:pt x="283" y="26"/>
                  </a:lnTo>
                  <a:lnTo>
                    <a:pt x="284" y="35"/>
                  </a:lnTo>
                  <a:lnTo>
                    <a:pt x="288" y="35"/>
                  </a:lnTo>
                  <a:lnTo>
                    <a:pt x="287" y="52"/>
                  </a:lnTo>
                  <a:lnTo>
                    <a:pt x="284" y="52"/>
                  </a:lnTo>
                  <a:lnTo>
                    <a:pt x="283" y="68"/>
                  </a:lnTo>
                  <a:lnTo>
                    <a:pt x="280" y="84"/>
                  </a:lnTo>
                  <a:lnTo>
                    <a:pt x="288" y="84"/>
                  </a:lnTo>
                  <a:lnTo>
                    <a:pt x="288" y="97"/>
                  </a:lnTo>
                  <a:lnTo>
                    <a:pt x="291" y="85"/>
                  </a:lnTo>
                  <a:lnTo>
                    <a:pt x="293" y="73"/>
                  </a:lnTo>
                  <a:lnTo>
                    <a:pt x="295" y="61"/>
                  </a:lnTo>
                  <a:lnTo>
                    <a:pt x="295" y="48"/>
                  </a:lnTo>
                  <a:close/>
                  <a:moveTo>
                    <a:pt x="0" y="144"/>
                  </a:moveTo>
                  <a:lnTo>
                    <a:pt x="8" y="154"/>
                  </a:lnTo>
                  <a:lnTo>
                    <a:pt x="17" y="164"/>
                  </a:lnTo>
                  <a:lnTo>
                    <a:pt x="27" y="173"/>
                  </a:lnTo>
                  <a:lnTo>
                    <a:pt x="37" y="181"/>
                  </a:lnTo>
                  <a:lnTo>
                    <a:pt x="49" y="189"/>
                  </a:lnTo>
                  <a:lnTo>
                    <a:pt x="60" y="195"/>
                  </a:lnTo>
                  <a:lnTo>
                    <a:pt x="72" y="200"/>
                  </a:lnTo>
                  <a:lnTo>
                    <a:pt x="86" y="205"/>
                  </a:lnTo>
                  <a:lnTo>
                    <a:pt x="30" y="162"/>
                  </a:lnTo>
                  <a:lnTo>
                    <a:pt x="31" y="162"/>
                  </a:lnTo>
                  <a:lnTo>
                    <a:pt x="23" y="154"/>
                  </a:lnTo>
                  <a:lnTo>
                    <a:pt x="16" y="146"/>
                  </a:lnTo>
                  <a:lnTo>
                    <a:pt x="8" y="137"/>
                  </a:lnTo>
                  <a:lnTo>
                    <a:pt x="3" y="128"/>
                  </a:lnTo>
                  <a:lnTo>
                    <a:pt x="1" y="136"/>
                  </a:lnTo>
                  <a:lnTo>
                    <a:pt x="0" y="144"/>
                  </a:lnTo>
                  <a:close/>
                  <a:moveTo>
                    <a:pt x="131" y="211"/>
                  </a:moveTo>
                  <a:lnTo>
                    <a:pt x="132" y="211"/>
                  </a:lnTo>
                  <a:lnTo>
                    <a:pt x="143" y="211"/>
                  </a:lnTo>
                  <a:lnTo>
                    <a:pt x="153" y="210"/>
                  </a:lnTo>
                  <a:lnTo>
                    <a:pt x="163" y="208"/>
                  </a:lnTo>
                  <a:lnTo>
                    <a:pt x="174" y="206"/>
                  </a:lnTo>
                  <a:lnTo>
                    <a:pt x="165" y="197"/>
                  </a:lnTo>
                  <a:lnTo>
                    <a:pt x="149" y="200"/>
                  </a:lnTo>
                  <a:lnTo>
                    <a:pt x="132" y="200"/>
                  </a:lnTo>
                  <a:lnTo>
                    <a:pt x="123" y="200"/>
                  </a:lnTo>
                  <a:lnTo>
                    <a:pt x="115" y="200"/>
                  </a:lnTo>
                  <a:lnTo>
                    <a:pt x="131" y="211"/>
                  </a:lnTo>
                  <a:close/>
                  <a:moveTo>
                    <a:pt x="184" y="204"/>
                  </a:moveTo>
                  <a:lnTo>
                    <a:pt x="198" y="198"/>
                  </a:lnTo>
                  <a:lnTo>
                    <a:pt x="213" y="190"/>
                  </a:lnTo>
                  <a:lnTo>
                    <a:pt x="213" y="178"/>
                  </a:lnTo>
                  <a:lnTo>
                    <a:pt x="208" y="180"/>
                  </a:lnTo>
                  <a:lnTo>
                    <a:pt x="205" y="182"/>
                  </a:lnTo>
                  <a:lnTo>
                    <a:pt x="184" y="204"/>
                  </a:lnTo>
                  <a:close/>
                  <a:moveTo>
                    <a:pt x="233" y="177"/>
                  </a:moveTo>
                  <a:lnTo>
                    <a:pt x="244" y="166"/>
                  </a:lnTo>
                  <a:lnTo>
                    <a:pt x="255" y="156"/>
                  </a:lnTo>
                  <a:lnTo>
                    <a:pt x="264" y="146"/>
                  </a:lnTo>
                  <a:lnTo>
                    <a:pt x="271" y="134"/>
                  </a:lnTo>
                  <a:lnTo>
                    <a:pt x="271" y="115"/>
                  </a:lnTo>
                  <a:lnTo>
                    <a:pt x="268" y="118"/>
                  </a:lnTo>
                  <a:lnTo>
                    <a:pt x="260" y="130"/>
                  </a:lnTo>
                  <a:lnTo>
                    <a:pt x="252" y="142"/>
                  </a:lnTo>
                  <a:lnTo>
                    <a:pt x="243" y="152"/>
                  </a:lnTo>
                  <a:lnTo>
                    <a:pt x="233" y="162"/>
                  </a:lnTo>
                  <a:lnTo>
                    <a:pt x="233" y="177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7" name="Freeform 338"/>
            <p:cNvSpPr>
              <a:spLocks noEditPoints="1"/>
            </p:cNvSpPr>
            <p:nvPr/>
          </p:nvSpPr>
          <p:spPr bwMode="auto">
            <a:xfrm>
              <a:off x="1527244" y="3818272"/>
              <a:ext cx="114305" cy="82557"/>
            </a:xfrm>
            <a:custGeom>
              <a:avLst/>
              <a:gdLst/>
              <a:ahLst/>
              <a:cxnLst>
                <a:cxn ang="0">
                  <a:pos x="288" y="41"/>
                </a:cxn>
                <a:cxn ang="0">
                  <a:pos x="285" y="18"/>
                </a:cxn>
                <a:cxn ang="0">
                  <a:pos x="275" y="4"/>
                </a:cxn>
                <a:cxn ang="0">
                  <a:pos x="272" y="9"/>
                </a:cxn>
                <a:cxn ang="0">
                  <a:pos x="276" y="29"/>
                </a:cxn>
                <a:cxn ang="0">
                  <a:pos x="287" y="39"/>
                </a:cxn>
                <a:cxn ang="0">
                  <a:pos x="278" y="56"/>
                </a:cxn>
                <a:cxn ang="0">
                  <a:pos x="274" y="88"/>
                </a:cxn>
                <a:cxn ang="0">
                  <a:pos x="286" y="79"/>
                </a:cxn>
                <a:cxn ang="0">
                  <a:pos x="288" y="61"/>
                </a:cxn>
                <a:cxn ang="0">
                  <a:pos x="0" y="140"/>
                </a:cxn>
                <a:cxn ang="0">
                  <a:pos x="14" y="158"/>
                </a:cxn>
                <a:cxn ang="0">
                  <a:pos x="31" y="174"/>
                </a:cxn>
                <a:cxn ang="0">
                  <a:pos x="49" y="187"/>
                </a:cxn>
                <a:cxn ang="0">
                  <a:pos x="70" y="197"/>
                </a:cxn>
                <a:cxn ang="0">
                  <a:pos x="39" y="166"/>
                </a:cxn>
                <a:cxn ang="0">
                  <a:pos x="18" y="147"/>
                </a:cxn>
                <a:cxn ang="0">
                  <a:pos x="3" y="123"/>
                </a:cxn>
                <a:cxn ang="0">
                  <a:pos x="0" y="140"/>
                </a:cxn>
                <a:cxn ang="0">
                  <a:pos x="126" y="210"/>
                </a:cxn>
                <a:cxn ang="0">
                  <a:pos x="141" y="210"/>
                </a:cxn>
                <a:cxn ang="0">
                  <a:pos x="159" y="208"/>
                </a:cxn>
                <a:cxn ang="0">
                  <a:pos x="162" y="200"/>
                </a:cxn>
                <a:cxn ang="0">
                  <a:pos x="147" y="199"/>
                </a:cxn>
                <a:cxn ang="0">
                  <a:pos x="117" y="199"/>
                </a:cxn>
                <a:cxn ang="0">
                  <a:pos x="122" y="210"/>
                </a:cxn>
                <a:cxn ang="0">
                  <a:pos x="202" y="193"/>
                </a:cxn>
                <a:cxn ang="0">
                  <a:pos x="211" y="178"/>
                </a:cxn>
                <a:cxn ang="0">
                  <a:pos x="232" y="173"/>
                </a:cxn>
                <a:cxn ang="0">
                  <a:pos x="254" y="151"/>
                </a:cxn>
                <a:cxn ang="0">
                  <a:pos x="270" y="126"/>
                </a:cxn>
                <a:cxn ang="0">
                  <a:pos x="252" y="135"/>
                </a:cxn>
                <a:cxn ang="0">
                  <a:pos x="232" y="158"/>
                </a:cxn>
              </a:cxnLst>
              <a:rect l="0" t="0" r="r" b="b"/>
              <a:pathLst>
                <a:path w="288" h="210">
                  <a:moveTo>
                    <a:pt x="288" y="52"/>
                  </a:moveTo>
                  <a:lnTo>
                    <a:pt x="288" y="41"/>
                  </a:lnTo>
                  <a:lnTo>
                    <a:pt x="287" y="30"/>
                  </a:lnTo>
                  <a:lnTo>
                    <a:pt x="285" y="18"/>
                  </a:lnTo>
                  <a:lnTo>
                    <a:pt x="283" y="8"/>
                  </a:lnTo>
                  <a:lnTo>
                    <a:pt x="275" y="4"/>
                  </a:lnTo>
                  <a:lnTo>
                    <a:pt x="268" y="0"/>
                  </a:lnTo>
                  <a:lnTo>
                    <a:pt x="272" y="9"/>
                  </a:lnTo>
                  <a:lnTo>
                    <a:pt x="274" y="18"/>
                  </a:lnTo>
                  <a:lnTo>
                    <a:pt x="276" y="29"/>
                  </a:lnTo>
                  <a:lnTo>
                    <a:pt x="277" y="39"/>
                  </a:lnTo>
                  <a:lnTo>
                    <a:pt x="287" y="39"/>
                  </a:lnTo>
                  <a:lnTo>
                    <a:pt x="286" y="56"/>
                  </a:lnTo>
                  <a:lnTo>
                    <a:pt x="278" y="56"/>
                  </a:lnTo>
                  <a:lnTo>
                    <a:pt x="276" y="72"/>
                  </a:lnTo>
                  <a:lnTo>
                    <a:pt x="274" y="88"/>
                  </a:lnTo>
                  <a:lnTo>
                    <a:pt x="285" y="88"/>
                  </a:lnTo>
                  <a:lnTo>
                    <a:pt x="286" y="79"/>
                  </a:lnTo>
                  <a:lnTo>
                    <a:pt x="287" y="70"/>
                  </a:lnTo>
                  <a:lnTo>
                    <a:pt x="288" y="61"/>
                  </a:lnTo>
                  <a:lnTo>
                    <a:pt x="288" y="52"/>
                  </a:lnTo>
                  <a:close/>
                  <a:moveTo>
                    <a:pt x="0" y="140"/>
                  </a:moveTo>
                  <a:lnTo>
                    <a:pt x="7" y="149"/>
                  </a:lnTo>
                  <a:lnTo>
                    <a:pt x="14" y="158"/>
                  </a:lnTo>
                  <a:lnTo>
                    <a:pt x="22" y="166"/>
                  </a:lnTo>
                  <a:lnTo>
                    <a:pt x="31" y="174"/>
                  </a:lnTo>
                  <a:lnTo>
                    <a:pt x="40" y="181"/>
                  </a:lnTo>
                  <a:lnTo>
                    <a:pt x="49" y="187"/>
                  </a:lnTo>
                  <a:lnTo>
                    <a:pt x="59" y="193"/>
                  </a:lnTo>
                  <a:lnTo>
                    <a:pt x="70" y="197"/>
                  </a:lnTo>
                  <a:lnTo>
                    <a:pt x="29" y="166"/>
                  </a:lnTo>
                  <a:lnTo>
                    <a:pt x="39" y="166"/>
                  </a:lnTo>
                  <a:lnTo>
                    <a:pt x="29" y="157"/>
                  </a:lnTo>
                  <a:lnTo>
                    <a:pt x="18" y="147"/>
                  </a:lnTo>
                  <a:lnTo>
                    <a:pt x="11" y="135"/>
                  </a:lnTo>
                  <a:lnTo>
                    <a:pt x="3" y="123"/>
                  </a:lnTo>
                  <a:lnTo>
                    <a:pt x="2" y="132"/>
                  </a:lnTo>
                  <a:lnTo>
                    <a:pt x="0" y="140"/>
                  </a:lnTo>
                  <a:close/>
                  <a:moveTo>
                    <a:pt x="122" y="210"/>
                  </a:moveTo>
                  <a:lnTo>
                    <a:pt x="126" y="210"/>
                  </a:lnTo>
                  <a:lnTo>
                    <a:pt x="131" y="210"/>
                  </a:lnTo>
                  <a:lnTo>
                    <a:pt x="141" y="210"/>
                  </a:lnTo>
                  <a:lnTo>
                    <a:pt x="150" y="209"/>
                  </a:lnTo>
                  <a:lnTo>
                    <a:pt x="159" y="208"/>
                  </a:lnTo>
                  <a:lnTo>
                    <a:pt x="168" y="205"/>
                  </a:lnTo>
                  <a:lnTo>
                    <a:pt x="162" y="200"/>
                  </a:lnTo>
                  <a:lnTo>
                    <a:pt x="162" y="196"/>
                  </a:lnTo>
                  <a:lnTo>
                    <a:pt x="147" y="199"/>
                  </a:lnTo>
                  <a:lnTo>
                    <a:pt x="131" y="200"/>
                  </a:lnTo>
                  <a:lnTo>
                    <a:pt x="117" y="199"/>
                  </a:lnTo>
                  <a:lnTo>
                    <a:pt x="105" y="196"/>
                  </a:lnTo>
                  <a:lnTo>
                    <a:pt x="122" y="210"/>
                  </a:lnTo>
                  <a:close/>
                  <a:moveTo>
                    <a:pt x="192" y="197"/>
                  </a:moveTo>
                  <a:lnTo>
                    <a:pt x="202" y="193"/>
                  </a:lnTo>
                  <a:lnTo>
                    <a:pt x="212" y="188"/>
                  </a:lnTo>
                  <a:lnTo>
                    <a:pt x="211" y="178"/>
                  </a:lnTo>
                  <a:lnTo>
                    <a:pt x="192" y="197"/>
                  </a:lnTo>
                  <a:close/>
                  <a:moveTo>
                    <a:pt x="232" y="173"/>
                  </a:moveTo>
                  <a:lnTo>
                    <a:pt x="243" y="163"/>
                  </a:lnTo>
                  <a:lnTo>
                    <a:pt x="254" y="151"/>
                  </a:lnTo>
                  <a:lnTo>
                    <a:pt x="263" y="140"/>
                  </a:lnTo>
                  <a:lnTo>
                    <a:pt x="270" y="126"/>
                  </a:lnTo>
                  <a:lnTo>
                    <a:pt x="270" y="119"/>
                  </a:lnTo>
                  <a:lnTo>
                    <a:pt x="252" y="135"/>
                  </a:lnTo>
                  <a:lnTo>
                    <a:pt x="243" y="148"/>
                  </a:lnTo>
                  <a:lnTo>
                    <a:pt x="232" y="158"/>
                  </a:lnTo>
                  <a:lnTo>
                    <a:pt x="232" y="173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8" name="Freeform 339"/>
            <p:cNvSpPr>
              <a:spLocks noEditPoints="1"/>
            </p:cNvSpPr>
            <p:nvPr/>
          </p:nvSpPr>
          <p:spPr bwMode="auto">
            <a:xfrm>
              <a:off x="1527244" y="3815097"/>
              <a:ext cx="111130" cy="84145"/>
            </a:xfrm>
            <a:custGeom>
              <a:avLst/>
              <a:gdLst/>
              <a:ahLst/>
              <a:cxnLst>
                <a:cxn ang="0">
                  <a:pos x="280" y="34"/>
                </a:cxn>
                <a:cxn ang="0">
                  <a:pos x="276" y="17"/>
                </a:cxn>
                <a:cxn ang="0">
                  <a:pos x="266" y="4"/>
                </a:cxn>
                <a:cxn ang="0">
                  <a:pos x="263" y="10"/>
                </a:cxn>
                <a:cxn ang="0">
                  <a:pos x="268" y="31"/>
                </a:cxn>
                <a:cxn ang="0">
                  <a:pos x="281" y="43"/>
                </a:cxn>
                <a:cxn ang="0">
                  <a:pos x="5" y="145"/>
                </a:cxn>
                <a:cxn ang="0">
                  <a:pos x="20" y="162"/>
                </a:cxn>
                <a:cxn ang="0">
                  <a:pos x="46" y="170"/>
                </a:cxn>
                <a:cxn ang="0">
                  <a:pos x="21" y="147"/>
                </a:cxn>
                <a:cxn ang="0">
                  <a:pos x="3" y="119"/>
                </a:cxn>
                <a:cxn ang="0">
                  <a:pos x="0" y="136"/>
                </a:cxn>
                <a:cxn ang="0">
                  <a:pos x="120" y="208"/>
                </a:cxn>
                <a:cxn ang="0">
                  <a:pos x="146" y="208"/>
                </a:cxn>
                <a:cxn ang="0">
                  <a:pos x="160" y="204"/>
                </a:cxn>
                <a:cxn ang="0">
                  <a:pos x="145" y="197"/>
                </a:cxn>
                <a:cxn ang="0">
                  <a:pos x="120" y="197"/>
                </a:cxn>
                <a:cxn ang="0">
                  <a:pos x="101" y="195"/>
                </a:cxn>
                <a:cxn ang="0">
                  <a:pos x="112" y="208"/>
                </a:cxn>
                <a:cxn ang="0">
                  <a:pos x="205" y="188"/>
                </a:cxn>
                <a:cxn ang="0">
                  <a:pos x="209" y="182"/>
                </a:cxn>
                <a:cxn ang="0">
                  <a:pos x="230" y="170"/>
                </a:cxn>
                <a:cxn ang="0">
                  <a:pos x="249" y="150"/>
                </a:cxn>
                <a:cxn ang="0">
                  <a:pos x="265" y="126"/>
                </a:cxn>
                <a:cxn ang="0">
                  <a:pos x="230" y="170"/>
                </a:cxn>
                <a:cxn ang="0">
                  <a:pos x="280" y="76"/>
                </a:cxn>
                <a:cxn ang="0">
                  <a:pos x="271" y="60"/>
                </a:cxn>
                <a:cxn ang="0">
                  <a:pos x="268" y="80"/>
                </a:cxn>
                <a:cxn ang="0">
                  <a:pos x="264" y="99"/>
                </a:cxn>
                <a:cxn ang="0">
                  <a:pos x="277" y="92"/>
                </a:cxn>
                <a:cxn ang="0">
                  <a:pos x="177" y="192"/>
                </a:cxn>
                <a:cxn ang="0">
                  <a:pos x="181" y="188"/>
                </a:cxn>
              </a:cxnLst>
              <a:rect l="0" t="0" r="r" b="b"/>
              <a:pathLst>
                <a:path w="281" h="208">
                  <a:moveTo>
                    <a:pt x="281" y="43"/>
                  </a:moveTo>
                  <a:lnTo>
                    <a:pt x="280" y="34"/>
                  </a:lnTo>
                  <a:lnTo>
                    <a:pt x="279" y="25"/>
                  </a:lnTo>
                  <a:lnTo>
                    <a:pt x="276" y="17"/>
                  </a:lnTo>
                  <a:lnTo>
                    <a:pt x="273" y="8"/>
                  </a:lnTo>
                  <a:lnTo>
                    <a:pt x="266" y="4"/>
                  </a:lnTo>
                  <a:lnTo>
                    <a:pt x="258" y="0"/>
                  </a:lnTo>
                  <a:lnTo>
                    <a:pt x="263" y="10"/>
                  </a:lnTo>
                  <a:lnTo>
                    <a:pt x="266" y="21"/>
                  </a:lnTo>
                  <a:lnTo>
                    <a:pt x="268" y="31"/>
                  </a:lnTo>
                  <a:lnTo>
                    <a:pt x="270" y="43"/>
                  </a:lnTo>
                  <a:lnTo>
                    <a:pt x="281" y="43"/>
                  </a:lnTo>
                  <a:close/>
                  <a:moveTo>
                    <a:pt x="0" y="136"/>
                  </a:moveTo>
                  <a:lnTo>
                    <a:pt x="5" y="145"/>
                  </a:lnTo>
                  <a:lnTo>
                    <a:pt x="13" y="154"/>
                  </a:lnTo>
                  <a:lnTo>
                    <a:pt x="20" y="162"/>
                  </a:lnTo>
                  <a:lnTo>
                    <a:pt x="28" y="170"/>
                  </a:lnTo>
                  <a:lnTo>
                    <a:pt x="46" y="170"/>
                  </a:lnTo>
                  <a:lnTo>
                    <a:pt x="32" y="160"/>
                  </a:lnTo>
                  <a:lnTo>
                    <a:pt x="21" y="147"/>
                  </a:lnTo>
                  <a:lnTo>
                    <a:pt x="11" y="13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6"/>
                  </a:lnTo>
                  <a:close/>
                  <a:moveTo>
                    <a:pt x="112" y="208"/>
                  </a:moveTo>
                  <a:lnTo>
                    <a:pt x="120" y="208"/>
                  </a:lnTo>
                  <a:lnTo>
                    <a:pt x="129" y="208"/>
                  </a:lnTo>
                  <a:lnTo>
                    <a:pt x="146" y="208"/>
                  </a:lnTo>
                  <a:lnTo>
                    <a:pt x="162" y="205"/>
                  </a:lnTo>
                  <a:lnTo>
                    <a:pt x="160" y="204"/>
                  </a:lnTo>
                  <a:lnTo>
                    <a:pt x="160" y="195"/>
                  </a:lnTo>
                  <a:lnTo>
                    <a:pt x="145" y="197"/>
                  </a:lnTo>
                  <a:lnTo>
                    <a:pt x="129" y="198"/>
                  </a:lnTo>
                  <a:lnTo>
                    <a:pt x="120" y="197"/>
                  </a:lnTo>
                  <a:lnTo>
                    <a:pt x="110" y="197"/>
                  </a:lnTo>
                  <a:lnTo>
                    <a:pt x="101" y="195"/>
                  </a:lnTo>
                  <a:lnTo>
                    <a:pt x="92" y="192"/>
                  </a:lnTo>
                  <a:lnTo>
                    <a:pt x="112" y="208"/>
                  </a:lnTo>
                  <a:close/>
                  <a:moveTo>
                    <a:pt x="202" y="190"/>
                  </a:moveTo>
                  <a:lnTo>
                    <a:pt x="205" y="188"/>
                  </a:lnTo>
                  <a:lnTo>
                    <a:pt x="210" y="186"/>
                  </a:lnTo>
                  <a:lnTo>
                    <a:pt x="209" y="182"/>
                  </a:lnTo>
                  <a:lnTo>
                    <a:pt x="202" y="190"/>
                  </a:lnTo>
                  <a:close/>
                  <a:moveTo>
                    <a:pt x="230" y="170"/>
                  </a:moveTo>
                  <a:lnTo>
                    <a:pt x="240" y="160"/>
                  </a:lnTo>
                  <a:lnTo>
                    <a:pt x="249" y="150"/>
                  </a:lnTo>
                  <a:lnTo>
                    <a:pt x="257" y="138"/>
                  </a:lnTo>
                  <a:lnTo>
                    <a:pt x="265" y="126"/>
                  </a:lnTo>
                  <a:lnTo>
                    <a:pt x="230" y="158"/>
                  </a:lnTo>
                  <a:lnTo>
                    <a:pt x="230" y="170"/>
                  </a:lnTo>
                  <a:close/>
                  <a:moveTo>
                    <a:pt x="277" y="92"/>
                  </a:moveTo>
                  <a:lnTo>
                    <a:pt x="280" y="76"/>
                  </a:lnTo>
                  <a:lnTo>
                    <a:pt x="281" y="60"/>
                  </a:lnTo>
                  <a:lnTo>
                    <a:pt x="271" y="60"/>
                  </a:lnTo>
                  <a:lnTo>
                    <a:pt x="270" y="70"/>
                  </a:lnTo>
                  <a:lnTo>
                    <a:pt x="268" y="80"/>
                  </a:lnTo>
                  <a:lnTo>
                    <a:pt x="266" y="89"/>
                  </a:lnTo>
                  <a:lnTo>
                    <a:pt x="264" y="99"/>
                  </a:lnTo>
                  <a:lnTo>
                    <a:pt x="271" y="92"/>
                  </a:lnTo>
                  <a:lnTo>
                    <a:pt x="277" y="92"/>
                  </a:lnTo>
                  <a:close/>
                  <a:moveTo>
                    <a:pt x="177" y="189"/>
                  </a:moveTo>
                  <a:lnTo>
                    <a:pt x="177" y="192"/>
                  </a:lnTo>
                  <a:lnTo>
                    <a:pt x="183" y="187"/>
                  </a:lnTo>
                  <a:lnTo>
                    <a:pt x="181" y="188"/>
                  </a:lnTo>
                  <a:lnTo>
                    <a:pt x="177" y="189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9" name="Freeform 340"/>
            <p:cNvSpPr>
              <a:spLocks noEditPoints="1"/>
            </p:cNvSpPr>
            <p:nvPr/>
          </p:nvSpPr>
          <p:spPr bwMode="auto">
            <a:xfrm>
              <a:off x="1527244" y="3815097"/>
              <a:ext cx="109543" cy="80970"/>
            </a:xfrm>
            <a:custGeom>
              <a:avLst/>
              <a:gdLst/>
              <a:ahLst/>
              <a:cxnLst>
                <a:cxn ang="0">
                  <a:pos x="274" y="46"/>
                </a:cxn>
                <a:cxn ang="0">
                  <a:pos x="273" y="36"/>
                </a:cxn>
                <a:cxn ang="0">
                  <a:pos x="271" y="25"/>
                </a:cxn>
                <a:cxn ang="0">
                  <a:pos x="269" y="16"/>
                </a:cxn>
                <a:cxn ang="0">
                  <a:pos x="265" y="7"/>
                </a:cxn>
                <a:cxn ang="0">
                  <a:pos x="257" y="3"/>
                </a:cxn>
                <a:cxn ang="0">
                  <a:pos x="251" y="0"/>
                </a:cxn>
                <a:cxn ang="0">
                  <a:pos x="255" y="11"/>
                </a:cxn>
                <a:cxn ang="0">
                  <a:pos x="258" y="22"/>
                </a:cxn>
                <a:cxn ang="0">
                  <a:pos x="262" y="33"/>
                </a:cxn>
                <a:cxn ang="0">
                  <a:pos x="263" y="46"/>
                </a:cxn>
                <a:cxn ang="0">
                  <a:pos x="274" y="46"/>
                </a:cxn>
                <a:cxn ang="0">
                  <a:pos x="0" y="130"/>
                </a:cxn>
                <a:cxn ang="0">
                  <a:pos x="8" y="142"/>
                </a:cxn>
                <a:cxn ang="0">
                  <a:pos x="15" y="154"/>
                </a:cxn>
                <a:cxn ang="0">
                  <a:pos x="26" y="164"/>
                </a:cxn>
                <a:cxn ang="0">
                  <a:pos x="36" y="173"/>
                </a:cxn>
                <a:cxn ang="0">
                  <a:pos x="54" y="173"/>
                </a:cxn>
                <a:cxn ang="0">
                  <a:pos x="46" y="167"/>
                </a:cxn>
                <a:cxn ang="0">
                  <a:pos x="39" y="162"/>
                </a:cxn>
                <a:cxn ang="0">
                  <a:pos x="31" y="155"/>
                </a:cxn>
                <a:cxn ang="0">
                  <a:pos x="24" y="148"/>
                </a:cxn>
                <a:cxn ang="0">
                  <a:pos x="19" y="140"/>
                </a:cxn>
                <a:cxn ang="0">
                  <a:pos x="13" y="132"/>
                </a:cxn>
                <a:cxn ang="0">
                  <a:pos x="9" y="123"/>
                </a:cxn>
                <a:cxn ang="0">
                  <a:pos x="4" y="114"/>
                </a:cxn>
                <a:cxn ang="0">
                  <a:pos x="2" y="122"/>
                </a:cxn>
                <a:cxn ang="0">
                  <a:pos x="0" y="130"/>
                </a:cxn>
                <a:cxn ang="0">
                  <a:pos x="102" y="203"/>
                </a:cxn>
                <a:cxn ang="0">
                  <a:pos x="114" y="206"/>
                </a:cxn>
                <a:cxn ang="0">
                  <a:pos x="128" y="207"/>
                </a:cxn>
                <a:cxn ang="0">
                  <a:pos x="144" y="206"/>
                </a:cxn>
                <a:cxn ang="0">
                  <a:pos x="159" y="203"/>
                </a:cxn>
                <a:cxn ang="0">
                  <a:pos x="159" y="192"/>
                </a:cxn>
                <a:cxn ang="0">
                  <a:pos x="144" y="194"/>
                </a:cxn>
                <a:cxn ang="0">
                  <a:pos x="128" y="195"/>
                </a:cxn>
                <a:cxn ang="0">
                  <a:pos x="118" y="195"/>
                </a:cxn>
                <a:cxn ang="0">
                  <a:pos x="108" y="194"/>
                </a:cxn>
                <a:cxn ang="0">
                  <a:pos x="98" y="192"/>
                </a:cxn>
                <a:cxn ang="0">
                  <a:pos x="87" y="189"/>
                </a:cxn>
                <a:cxn ang="0">
                  <a:pos x="82" y="189"/>
                </a:cxn>
                <a:cxn ang="0">
                  <a:pos x="102" y="203"/>
                </a:cxn>
                <a:cxn ang="0">
                  <a:pos x="229" y="165"/>
                </a:cxn>
                <a:cxn ang="0">
                  <a:pos x="240" y="155"/>
                </a:cxn>
                <a:cxn ang="0">
                  <a:pos x="249" y="142"/>
                </a:cxn>
                <a:cxn ang="0">
                  <a:pos x="229" y="161"/>
                </a:cxn>
                <a:cxn ang="0">
                  <a:pos x="229" y="165"/>
                </a:cxn>
                <a:cxn ang="0">
                  <a:pos x="271" y="95"/>
                </a:cxn>
                <a:cxn ang="0">
                  <a:pos x="273" y="79"/>
                </a:cxn>
                <a:cxn ang="0">
                  <a:pos x="275" y="63"/>
                </a:cxn>
                <a:cxn ang="0">
                  <a:pos x="264" y="63"/>
                </a:cxn>
                <a:cxn ang="0">
                  <a:pos x="263" y="75"/>
                </a:cxn>
                <a:cxn ang="0">
                  <a:pos x="262" y="87"/>
                </a:cxn>
                <a:cxn ang="0">
                  <a:pos x="258" y="99"/>
                </a:cxn>
                <a:cxn ang="0">
                  <a:pos x="255" y="110"/>
                </a:cxn>
                <a:cxn ang="0">
                  <a:pos x="270" y="95"/>
                </a:cxn>
                <a:cxn ang="0">
                  <a:pos x="271" y="95"/>
                </a:cxn>
                <a:cxn ang="0">
                  <a:pos x="176" y="186"/>
                </a:cxn>
                <a:cxn ang="0">
                  <a:pos x="176" y="195"/>
                </a:cxn>
                <a:cxn ang="0">
                  <a:pos x="192" y="180"/>
                </a:cxn>
                <a:cxn ang="0">
                  <a:pos x="184" y="183"/>
                </a:cxn>
                <a:cxn ang="0">
                  <a:pos x="176" y="186"/>
                </a:cxn>
              </a:cxnLst>
              <a:rect l="0" t="0" r="r" b="b"/>
              <a:pathLst>
                <a:path w="275" h="207">
                  <a:moveTo>
                    <a:pt x="274" y="46"/>
                  </a:moveTo>
                  <a:lnTo>
                    <a:pt x="273" y="36"/>
                  </a:lnTo>
                  <a:lnTo>
                    <a:pt x="271" y="25"/>
                  </a:lnTo>
                  <a:lnTo>
                    <a:pt x="269" y="16"/>
                  </a:lnTo>
                  <a:lnTo>
                    <a:pt x="265" y="7"/>
                  </a:lnTo>
                  <a:lnTo>
                    <a:pt x="257" y="3"/>
                  </a:lnTo>
                  <a:lnTo>
                    <a:pt x="251" y="0"/>
                  </a:lnTo>
                  <a:lnTo>
                    <a:pt x="255" y="11"/>
                  </a:lnTo>
                  <a:lnTo>
                    <a:pt x="258" y="22"/>
                  </a:lnTo>
                  <a:lnTo>
                    <a:pt x="262" y="33"/>
                  </a:lnTo>
                  <a:lnTo>
                    <a:pt x="263" y="46"/>
                  </a:lnTo>
                  <a:lnTo>
                    <a:pt x="274" y="46"/>
                  </a:lnTo>
                  <a:close/>
                  <a:moveTo>
                    <a:pt x="0" y="130"/>
                  </a:moveTo>
                  <a:lnTo>
                    <a:pt x="8" y="142"/>
                  </a:lnTo>
                  <a:lnTo>
                    <a:pt x="15" y="154"/>
                  </a:lnTo>
                  <a:lnTo>
                    <a:pt x="26" y="164"/>
                  </a:lnTo>
                  <a:lnTo>
                    <a:pt x="36" y="173"/>
                  </a:lnTo>
                  <a:lnTo>
                    <a:pt x="54" y="173"/>
                  </a:lnTo>
                  <a:lnTo>
                    <a:pt x="46" y="167"/>
                  </a:lnTo>
                  <a:lnTo>
                    <a:pt x="39" y="162"/>
                  </a:lnTo>
                  <a:lnTo>
                    <a:pt x="31" y="155"/>
                  </a:lnTo>
                  <a:lnTo>
                    <a:pt x="24" y="148"/>
                  </a:lnTo>
                  <a:lnTo>
                    <a:pt x="19" y="140"/>
                  </a:lnTo>
                  <a:lnTo>
                    <a:pt x="13" y="132"/>
                  </a:lnTo>
                  <a:lnTo>
                    <a:pt x="9" y="123"/>
                  </a:lnTo>
                  <a:lnTo>
                    <a:pt x="4" y="114"/>
                  </a:lnTo>
                  <a:lnTo>
                    <a:pt x="2" y="122"/>
                  </a:lnTo>
                  <a:lnTo>
                    <a:pt x="0" y="130"/>
                  </a:lnTo>
                  <a:close/>
                  <a:moveTo>
                    <a:pt x="102" y="203"/>
                  </a:moveTo>
                  <a:lnTo>
                    <a:pt x="114" y="206"/>
                  </a:lnTo>
                  <a:lnTo>
                    <a:pt x="128" y="207"/>
                  </a:lnTo>
                  <a:lnTo>
                    <a:pt x="144" y="206"/>
                  </a:lnTo>
                  <a:lnTo>
                    <a:pt x="159" y="203"/>
                  </a:lnTo>
                  <a:lnTo>
                    <a:pt x="159" y="192"/>
                  </a:lnTo>
                  <a:lnTo>
                    <a:pt x="144" y="194"/>
                  </a:lnTo>
                  <a:lnTo>
                    <a:pt x="128" y="195"/>
                  </a:lnTo>
                  <a:lnTo>
                    <a:pt x="118" y="195"/>
                  </a:lnTo>
                  <a:lnTo>
                    <a:pt x="108" y="194"/>
                  </a:lnTo>
                  <a:lnTo>
                    <a:pt x="98" y="192"/>
                  </a:lnTo>
                  <a:lnTo>
                    <a:pt x="87" y="189"/>
                  </a:lnTo>
                  <a:lnTo>
                    <a:pt x="82" y="189"/>
                  </a:lnTo>
                  <a:lnTo>
                    <a:pt x="102" y="203"/>
                  </a:lnTo>
                  <a:close/>
                  <a:moveTo>
                    <a:pt x="229" y="165"/>
                  </a:moveTo>
                  <a:lnTo>
                    <a:pt x="240" y="155"/>
                  </a:lnTo>
                  <a:lnTo>
                    <a:pt x="249" y="142"/>
                  </a:lnTo>
                  <a:lnTo>
                    <a:pt x="229" y="161"/>
                  </a:lnTo>
                  <a:lnTo>
                    <a:pt x="229" y="165"/>
                  </a:lnTo>
                  <a:close/>
                  <a:moveTo>
                    <a:pt x="271" y="95"/>
                  </a:moveTo>
                  <a:lnTo>
                    <a:pt x="273" y="79"/>
                  </a:lnTo>
                  <a:lnTo>
                    <a:pt x="275" y="63"/>
                  </a:lnTo>
                  <a:lnTo>
                    <a:pt x="264" y="63"/>
                  </a:lnTo>
                  <a:lnTo>
                    <a:pt x="263" y="75"/>
                  </a:lnTo>
                  <a:lnTo>
                    <a:pt x="262" y="87"/>
                  </a:lnTo>
                  <a:lnTo>
                    <a:pt x="258" y="99"/>
                  </a:lnTo>
                  <a:lnTo>
                    <a:pt x="255" y="110"/>
                  </a:lnTo>
                  <a:lnTo>
                    <a:pt x="270" y="95"/>
                  </a:lnTo>
                  <a:lnTo>
                    <a:pt x="271" y="95"/>
                  </a:lnTo>
                  <a:close/>
                  <a:moveTo>
                    <a:pt x="176" y="186"/>
                  </a:moveTo>
                  <a:lnTo>
                    <a:pt x="176" y="195"/>
                  </a:lnTo>
                  <a:lnTo>
                    <a:pt x="192" y="180"/>
                  </a:lnTo>
                  <a:lnTo>
                    <a:pt x="184" y="183"/>
                  </a:lnTo>
                  <a:lnTo>
                    <a:pt x="176" y="18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0" name="Freeform 341"/>
            <p:cNvSpPr>
              <a:spLocks noEditPoints="1"/>
            </p:cNvSpPr>
            <p:nvPr/>
          </p:nvSpPr>
          <p:spPr bwMode="auto">
            <a:xfrm>
              <a:off x="1528831" y="3813509"/>
              <a:ext cx="106368" cy="80970"/>
            </a:xfrm>
            <a:custGeom>
              <a:avLst/>
              <a:gdLst/>
              <a:ahLst/>
              <a:cxnLst>
                <a:cxn ang="0">
                  <a:pos x="265" y="37"/>
                </a:cxn>
                <a:cxn ang="0">
                  <a:pos x="260" y="16"/>
                </a:cxn>
                <a:cxn ang="0">
                  <a:pos x="249" y="3"/>
                </a:cxn>
                <a:cxn ang="0">
                  <a:pos x="246" y="12"/>
                </a:cxn>
                <a:cxn ang="0">
                  <a:pos x="254" y="35"/>
                </a:cxn>
                <a:cxn ang="0">
                  <a:pos x="267" y="49"/>
                </a:cxn>
                <a:cxn ang="0">
                  <a:pos x="8" y="140"/>
                </a:cxn>
                <a:cxn ang="0">
                  <a:pos x="29" y="166"/>
                </a:cxn>
                <a:cxn ang="0">
                  <a:pos x="62" y="176"/>
                </a:cxn>
                <a:cxn ang="0">
                  <a:pos x="44" y="164"/>
                </a:cxn>
                <a:cxn ang="0">
                  <a:pos x="27" y="147"/>
                </a:cxn>
                <a:cxn ang="0">
                  <a:pos x="26" y="147"/>
                </a:cxn>
                <a:cxn ang="0">
                  <a:pos x="15" y="129"/>
                </a:cxn>
                <a:cxn ang="0">
                  <a:pos x="4" y="109"/>
                </a:cxn>
                <a:cxn ang="0">
                  <a:pos x="0" y="125"/>
                </a:cxn>
                <a:cxn ang="0">
                  <a:pos x="98" y="201"/>
                </a:cxn>
                <a:cxn ang="0">
                  <a:pos x="117" y="203"/>
                </a:cxn>
                <a:cxn ang="0">
                  <a:pos x="142" y="203"/>
                </a:cxn>
                <a:cxn ang="0">
                  <a:pos x="157" y="189"/>
                </a:cxn>
                <a:cxn ang="0">
                  <a:pos x="126" y="193"/>
                </a:cxn>
                <a:cxn ang="0">
                  <a:pos x="111" y="192"/>
                </a:cxn>
                <a:cxn ang="0">
                  <a:pos x="89" y="198"/>
                </a:cxn>
                <a:cxn ang="0">
                  <a:pos x="178" y="194"/>
                </a:cxn>
                <a:cxn ang="0">
                  <a:pos x="205" y="167"/>
                </a:cxn>
                <a:cxn ang="0">
                  <a:pos x="190" y="176"/>
                </a:cxn>
                <a:cxn ang="0">
                  <a:pos x="174" y="184"/>
                </a:cxn>
                <a:cxn ang="0">
                  <a:pos x="261" y="105"/>
                </a:cxn>
                <a:cxn ang="0">
                  <a:pos x="265" y="86"/>
                </a:cxn>
                <a:cxn ang="0">
                  <a:pos x="268" y="66"/>
                </a:cxn>
                <a:cxn ang="0">
                  <a:pos x="255" y="80"/>
                </a:cxn>
                <a:cxn ang="0">
                  <a:pos x="249" y="109"/>
                </a:cxn>
                <a:cxn ang="0">
                  <a:pos x="261" y="105"/>
                </a:cxn>
              </a:cxnLst>
              <a:rect l="0" t="0" r="r" b="b"/>
              <a:pathLst>
                <a:path w="268" h="204">
                  <a:moveTo>
                    <a:pt x="267" y="49"/>
                  </a:moveTo>
                  <a:lnTo>
                    <a:pt x="265" y="37"/>
                  </a:lnTo>
                  <a:lnTo>
                    <a:pt x="263" y="27"/>
                  </a:lnTo>
                  <a:lnTo>
                    <a:pt x="260" y="16"/>
                  </a:lnTo>
                  <a:lnTo>
                    <a:pt x="255" y="6"/>
                  </a:lnTo>
                  <a:lnTo>
                    <a:pt x="249" y="3"/>
                  </a:lnTo>
                  <a:lnTo>
                    <a:pt x="241" y="0"/>
                  </a:lnTo>
                  <a:lnTo>
                    <a:pt x="246" y="12"/>
                  </a:lnTo>
                  <a:lnTo>
                    <a:pt x="251" y="23"/>
                  </a:lnTo>
                  <a:lnTo>
                    <a:pt x="254" y="35"/>
                  </a:lnTo>
                  <a:lnTo>
                    <a:pt x="255" y="49"/>
                  </a:lnTo>
                  <a:lnTo>
                    <a:pt x="267" y="49"/>
                  </a:lnTo>
                  <a:close/>
                  <a:moveTo>
                    <a:pt x="0" y="125"/>
                  </a:moveTo>
                  <a:lnTo>
                    <a:pt x="8" y="140"/>
                  </a:lnTo>
                  <a:lnTo>
                    <a:pt x="18" y="153"/>
                  </a:lnTo>
                  <a:lnTo>
                    <a:pt x="29" y="166"/>
                  </a:lnTo>
                  <a:lnTo>
                    <a:pt x="43" y="176"/>
                  </a:lnTo>
                  <a:lnTo>
                    <a:pt x="62" y="176"/>
                  </a:lnTo>
                  <a:lnTo>
                    <a:pt x="53" y="170"/>
                  </a:lnTo>
                  <a:lnTo>
                    <a:pt x="44" y="164"/>
                  </a:lnTo>
                  <a:lnTo>
                    <a:pt x="35" y="156"/>
                  </a:lnTo>
                  <a:lnTo>
                    <a:pt x="27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0" y="138"/>
                  </a:lnTo>
                  <a:lnTo>
                    <a:pt x="15" y="129"/>
                  </a:lnTo>
                  <a:lnTo>
                    <a:pt x="9" y="120"/>
                  </a:lnTo>
                  <a:lnTo>
                    <a:pt x="4" y="109"/>
                  </a:lnTo>
                  <a:lnTo>
                    <a:pt x="2" y="117"/>
                  </a:lnTo>
                  <a:lnTo>
                    <a:pt x="0" y="125"/>
                  </a:lnTo>
                  <a:close/>
                  <a:moveTo>
                    <a:pt x="89" y="198"/>
                  </a:moveTo>
                  <a:lnTo>
                    <a:pt x="98" y="201"/>
                  </a:lnTo>
                  <a:lnTo>
                    <a:pt x="107" y="203"/>
                  </a:lnTo>
                  <a:lnTo>
                    <a:pt x="117" y="203"/>
                  </a:lnTo>
                  <a:lnTo>
                    <a:pt x="126" y="204"/>
                  </a:lnTo>
                  <a:lnTo>
                    <a:pt x="142" y="203"/>
                  </a:lnTo>
                  <a:lnTo>
                    <a:pt x="157" y="201"/>
                  </a:lnTo>
                  <a:lnTo>
                    <a:pt x="157" y="189"/>
                  </a:lnTo>
                  <a:lnTo>
                    <a:pt x="143" y="192"/>
                  </a:lnTo>
                  <a:lnTo>
                    <a:pt x="126" y="193"/>
                  </a:lnTo>
                  <a:lnTo>
                    <a:pt x="119" y="193"/>
                  </a:lnTo>
                  <a:lnTo>
                    <a:pt x="111" y="192"/>
                  </a:lnTo>
                  <a:lnTo>
                    <a:pt x="80" y="192"/>
                  </a:lnTo>
                  <a:lnTo>
                    <a:pt x="89" y="198"/>
                  </a:lnTo>
                  <a:close/>
                  <a:moveTo>
                    <a:pt x="174" y="195"/>
                  </a:moveTo>
                  <a:lnTo>
                    <a:pt x="178" y="194"/>
                  </a:lnTo>
                  <a:lnTo>
                    <a:pt x="180" y="193"/>
                  </a:lnTo>
                  <a:lnTo>
                    <a:pt x="205" y="167"/>
                  </a:lnTo>
                  <a:lnTo>
                    <a:pt x="198" y="171"/>
                  </a:lnTo>
                  <a:lnTo>
                    <a:pt x="190" y="176"/>
                  </a:lnTo>
                  <a:lnTo>
                    <a:pt x="182" y="180"/>
                  </a:lnTo>
                  <a:lnTo>
                    <a:pt x="174" y="184"/>
                  </a:lnTo>
                  <a:lnTo>
                    <a:pt x="174" y="195"/>
                  </a:lnTo>
                  <a:close/>
                  <a:moveTo>
                    <a:pt x="261" y="105"/>
                  </a:moveTo>
                  <a:lnTo>
                    <a:pt x="263" y="95"/>
                  </a:lnTo>
                  <a:lnTo>
                    <a:pt x="265" y="86"/>
                  </a:lnTo>
                  <a:lnTo>
                    <a:pt x="267" y="76"/>
                  </a:lnTo>
                  <a:lnTo>
                    <a:pt x="268" y="66"/>
                  </a:lnTo>
                  <a:lnTo>
                    <a:pt x="256" y="66"/>
                  </a:lnTo>
                  <a:lnTo>
                    <a:pt x="255" y="80"/>
                  </a:lnTo>
                  <a:lnTo>
                    <a:pt x="252" y="95"/>
                  </a:lnTo>
                  <a:lnTo>
                    <a:pt x="249" y="109"/>
                  </a:lnTo>
                  <a:lnTo>
                    <a:pt x="242" y="122"/>
                  </a:lnTo>
                  <a:lnTo>
                    <a:pt x="261" y="105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1" name="Freeform 342"/>
            <p:cNvSpPr>
              <a:spLocks noEditPoints="1"/>
            </p:cNvSpPr>
            <p:nvPr/>
          </p:nvSpPr>
          <p:spPr bwMode="auto">
            <a:xfrm>
              <a:off x="1528831" y="3811922"/>
              <a:ext cx="103192" cy="80970"/>
            </a:xfrm>
            <a:custGeom>
              <a:avLst/>
              <a:gdLst/>
              <a:ahLst/>
              <a:cxnLst>
                <a:cxn ang="0">
                  <a:pos x="258" y="39"/>
                </a:cxn>
                <a:cxn ang="0">
                  <a:pos x="251" y="17"/>
                </a:cxn>
                <a:cxn ang="0">
                  <a:pos x="239" y="3"/>
                </a:cxn>
                <a:cxn ang="0">
                  <a:pos x="238" y="12"/>
                </a:cxn>
                <a:cxn ang="0">
                  <a:pos x="247" y="38"/>
                </a:cxn>
                <a:cxn ang="0">
                  <a:pos x="259" y="52"/>
                </a:cxn>
                <a:cxn ang="0">
                  <a:pos x="5" y="129"/>
                </a:cxn>
                <a:cxn ang="0">
                  <a:pos x="15" y="146"/>
                </a:cxn>
                <a:cxn ang="0">
                  <a:pos x="27" y="161"/>
                </a:cxn>
                <a:cxn ang="0">
                  <a:pos x="42" y="173"/>
                </a:cxn>
                <a:cxn ang="0">
                  <a:pos x="72" y="179"/>
                </a:cxn>
                <a:cxn ang="0">
                  <a:pos x="51" y="167"/>
                </a:cxn>
                <a:cxn ang="0">
                  <a:pos x="32" y="150"/>
                </a:cxn>
                <a:cxn ang="0">
                  <a:pos x="28" y="145"/>
                </a:cxn>
                <a:cxn ang="0">
                  <a:pos x="15" y="126"/>
                </a:cxn>
                <a:cxn ang="0">
                  <a:pos x="6" y="106"/>
                </a:cxn>
                <a:cxn ang="0">
                  <a:pos x="0" y="120"/>
                </a:cxn>
                <a:cxn ang="0">
                  <a:pos x="94" y="198"/>
                </a:cxn>
                <a:cxn ang="0">
                  <a:pos x="114" y="201"/>
                </a:cxn>
                <a:cxn ang="0">
                  <a:pos x="140" y="200"/>
                </a:cxn>
                <a:cxn ang="0">
                  <a:pos x="155" y="187"/>
                </a:cxn>
                <a:cxn ang="0">
                  <a:pos x="124" y="190"/>
                </a:cxn>
                <a:cxn ang="0">
                  <a:pos x="123" y="195"/>
                </a:cxn>
                <a:cxn ang="0">
                  <a:pos x="172" y="192"/>
                </a:cxn>
                <a:cxn ang="0">
                  <a:pos x="188" y="186"/>
                </a:cxn>
                <a:cxn ang="0">
                  <a:pos x="206" y="161"/>
                </a:cxn>
                <a:cxn ang="0">
                  <a:pos x="190" y="172"/>
                </a:cxn>
                <a:cxn ang="0">
                  <a:pos x="172" y="181"/>
                </a:cxn>
                <a:cxn ang="0">
                  <a:pos x="251" y="116"/>
                </a:cxn>
                <a:cxn ang="0">
                  <a:pos x="258" y="93"/>
                </a:cxn>
                <a:cxn ang="0">
                  <a:pos x="260" y="69"/>
                </a:cxn>
                <a:cxn ang="0">
                  <a:pos x="249" y="79"/>
                </a:cxn>
                <a:cxn ang="0">
                  <a:pos x="245" y="98"/>
                </a:cxn>
                <a:cxn ang="0">
                  <a:pos x="239" y="115"/>
                </a:cxn>
                <a:cxn ang="0">
                  <a:pos x="231" y="132"/>
                </a:cxn>
                <a:cxn ang="0">
                  <a:pos x="251" y="116"/>
                </a:cxn>
              </a:cxnLst>
              <a:rect l="0" t="0" r="r" b="b"/>
              <a:pathLst>
                <a:path w="260" h="201">
                  <a:moveTo>
                    <a:pt x="259" y="52"/>
                  </a:moveTo>
                  <a:lnTo>
                    <a:pt x="258" y="39"/>
                  </a:lnTo>
                  <a:lnTo>
                    <a:pt x="254" y="28"/>
                  </a:lnTo>
                  <a:lnTo>
                    <a:pt x="251" y="17"/>
                  </a:lnTo>
                  <a:lnTo>
                    <a:pt x="247" y="6"/>
                  </a:lnTo>
                  <a:lnTo>
                    <a:pt x="239" y="3"/>
                  </a:lnTo>
                  <a:lnTo>
                    <a:pt x="231" y="0"/>
                  </a:lnTo>
                  <a:lnTo>
                    <a:pt x="238" y="12"/>
                  </a:lnTo>
                  <a:lnTo>
                    <a:pt x="242" y="25"/>
                  </a:lnTo>
                  <a:lnTo>
                    <a:pt x="247" y="38"/>
                  </a:lnTo>
                  <a:lnTo>
                    <a:pt x="249" y="52"/>
                  </a:lnTo>
                  <a:lnTo>
                    <a:pt x="259" y="52"/>
                  </a:lnTo>
                  <a:close/>
                  <a:moveTo>
                    <a:pt x="0" y="120"/>
                  </a:moveTo>
                  <a:lnTo>
                    <a:pt x="5" y="129"/>
                  </a:lnTo>
                  <a:lnTo>
                    <a:pt x="9" y="138"/>
                  </a:lnTo>
                  <a:lnTo>
                    <a:pt x="15" y="146"/>
                  </a:lnTo>
                  <a:lnTo>
                    <a:pt x="20" y="154"/>
                  </a:lnTo>
                  <a:lnTo>
                    <a:pt x="27" y="161"/>
                  </a:lnTo>
                  <a:lnTo>
                    <a:pt x="35" y="168"/>
                  </a:lnTo>
                  <a:lnTo>
                    <a:pt x="42" y="173"/>
                  </a:lnTo>
                  <a:lnTo>
                    <a:pt x="50" y="179"/>
                  </a:lnTo>
                  <a:lnTo>
                    <a:pt x="72" y="179"/>
                  </a:lnTo>
                  <a:lnTo>
                    <a:pt x="61" y="173"/>
                  </a:lnTo>
                  <a:lnTo>
                    <a:pt x="51" y="167"/>
                  </a:lnTo>
                  <a:lnTo>
                    <a:pt x="41" y="159"/>
                  </a:lnTo>
                  <a:lnTo>
                    <a:pt x="32" y="150"/>
                  </a:lnTo>
                  <a:lnTo>
                    <a:pt x="24" y="150"/>
                  </a:lnTo>
                  <a:lnTo>
                    <a:pt x="28" y="145"/>
                  </a:lnTo>
                  <a:lnTo>
                    <a:pt x="22" y="136"/>
                  </a:lnTo>
                  <a:lnTo>
                    <a:pt x="15" y="126"/>
                  </a:lnTo>
                  <a:lnTo>
                    <a:pt x="10" y="116"/>
                  </a:lnTo>
                  <a:lnTo>
                    <a:pt x="6" y="106"/>
                  </a:lnTo>
                  <a:lnTo>
                    <a:pt x="2" y="112"/>
                  </a:lnTo>
                  <a:lnTo>
                    <a:pt x="0" y="120"/>
                  </a:lnTo>
                  <a:close/>
                  <a:moveTo>
                    <a:pt x="83" y="195"/>
                  </a:moveTo>
                  <a:lnTo>
                    <a:pt x="94" y="198"/>
                  </a:lnTo>
                  <a:lnTo>
                    <a:pt x="104" y="200"/>
                  </a:lnTo>
                  <a:lnTo>
                    <a:pt x="114" y="201"/>
                  </a:lnTo>
                  <a:lnTo>
                    <a:pt x="124" y="201"/>
                  </a:lnTo>
                  <a:lnTo>
                    <a:pt x="140" y="200"/>
                  </a:lnTo>
                  <a:lnTo>
                    <a:pt x="155" y="198"/>
                  </a:lnTo>
                  <a:lnTo>
                    <a:pt x="155" y="187"/>
                  </a:lnTo>
                  <a:lnTo>
                    <a:pt x="141" y="189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3" y="195"/>
                  </a:lnTo>
                  <a:lnTo>
                    <a:pt x="83" y="195"/>
                  </a:lnTo>
                  <a:close/>
                  <a:moveTo>
                    <a:pt x="172" y="192"/>
                  </a:moveTo>
                  <a:lnTo>
                    <a:pt x="180" y="189"/>
                  </a:lnTo>
                  <a:lnTo>
                    <a:pt x="188" y="186"/>
                  </a:lnTo>
                  <a:lnTo>
                    <a:pt x="206" y="167"/>
                  </a:lnTo>
                  <a:lnTo>
                    <a:pt x="206" y="161"/>
                  </a:lnTo>
                  <a:lnTo>
                    <a:pt x="198" y="167"/>
                  </a:lnTo>
                  <a:lnTo>
                    <a:pt x="190" y="172"/>
                  </a:lnTo>
                  <a:lnTo>
                    <a:pt x="181" y="177"/>
                  </a:lnTo>
                  <a:lnTo>
                    <a:pt x="172" y="181"/>
                  </a:lnTo>
                  <a:lnTo>
                    <a:pt x="172" y="192"/>
                  </a:lnTo>
                  <a:close/>
                  <a:moveTo>
                    <a:pt x="251" y="116"/>
                  </a:moveTo>
                  <a:lnTo>
                    <a:pt x="254" y="105"/>
                  </a:lnTo>
                  <a:lnTo>
                    <a:pt x="258" y="93"/>
                  </a:lnTo>
                  <a:lnTo>
                    <a:pt x="259" y="81"/>
                  </a:lnTo>
                  <a:lnTo>
                    <a:pt x="260" y="69"/>
                  </a:lnTo>
                  <a:lnTo>
                    <a:pt x="249" y="69"/>
                  </a:lnTo>
                  <a:lnTo>
                    <a:pt x="249" y="79"/>
                  </a:lnTo>
                  <a:lnTo>
                    <a:pt x="247" y="88"/>
                  </a:lnTo>
                  <a:lnTo>
                    <a:pt x="245" y="98"/>
                  </a:lnTo>
                  <a:lnTo>
                    <a:pt x="242" y="107"/>
                  </a:lnTo>
                  <a:lnTo>
                    <a:pt x="239" y="115"/>
                  </a:lnTo>
                  <a:lnTo>
                    <a:pt x="235" y="124"/>
                  </a:lnTo>
                  <a:lnTo>
                    <a:pt x="231" y="132"/>
                  </a:lnTo>
                  <a:lnTo>
                    <a:pt x="225" y="139"/>
                  </a:lnTo>
                  <a:lnTo>
                    <a:pt x="251" y="11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2" name="Freeform 343"/>
            <p:cNvSpPr>
              <a:spLocks noEditPoints="1"/>
            </p:cNvSpPr>
            <p:nvPr/>
          </p:nvSpPr>
          <p:spPr bwMode="auto">
            <a:xfrm>
              <a:off x="1530419" y="3811922"/>
              <a:ext cx="100017" cy="77794"/>
            </a:xfrm>
            <a:custGeom>
              <a:avLst/>
              <a:gdLst/>
              <a:ahLst/>
              <a:cxnLst>
                <a:cxn ang="0">
                  <a:pos x="250" y="40"/>
                </a:cxn>
                <a:cxn ang="0">
                  <a:pos x="242" y="17"/>
                </a:cxn>
                <a:cxn ang="0">
                  <a:pos x="229" y="2"/>
                </a:cxn>
                <a:cxn ang="0">
                  <a:pos x="228" y="12"/>
                </a:cxn>
                <a:cxn ang="0">
                  <a:pos x="238" y="39"/>
                </a:cxn>
                <a:cxn ang="0">
                  <a:pos x="251" y="54"/>
                </a:cxn>
                <a:cxn ang="0">
                  <a:pos x="5" y="125"/>
                </a:cxn>
                <a:cxn ang="0">
                  <a:pos x="16" y="143"/>
                </a:cxn>
                <a:cxn ang="0">
                  <a:pos x="30" y="144"/>
                </a:cxn>
                <a:cxn ang="0">
                  <a:pos x="16" y="123"/>
                </a:cxn>
                <a:cxn ang="0">
                  <a:pos x="7" y="100"/>
                </a:cxn>
                <a:cxn ang="0">
                  <a:pos x="0" y="114"/>
                </a:cxn>
                <a:cxn ang="0">
                  <a:pos x="31" y="161"/>
                </a:cxn>
                <a:cxn ang="0">
                  <a:pos x="49" y="175"/>
                </a:cxn>
                <a:cxn ang="0">
                  <a:pos x="85" y="181"/>
                </a:cxn>
                <a:cxn ang="0">
                  <a:pos x="60" y="170"/>
                </a:cxn>
                <a:cxn ang="0">
                  <a:pos x="38" y="152"/>
                </a:cxn>
                <a:cxn ang="0">
                  <a:pos x="107" y="197"/>
                </a:cxn>
                <a:cxn ang="0">
                  <a:pos x="122" y="198"/>
                </a:cxn>
                <a:cxn ang="0">
                  <a:pos x="153" y="194"/>
                </a:cxn>
                <a:cxn ang="0">
                  <a:pos x="139" y="187"/>
                </a:cxn>
                <a:cxn ang="0">
                  <a:pos x="121" y="187"/>
                </a:cxn>
                <a:cxn ang="0">
                  <a:pos x="107" y="197"/>
                </a:cxn>
                <a:cxn ang="0">
                  <a:pos x="178" y="185"/>
                </a:cxn>
                <a:cxn ang="0">
                  <a:pos x="194" y="176"/>
                </a:cxn>
                <a:cxn ang="0">
                  <a:pos x="204" y="169"/>
                </a:cxn>
                <a:cxn ang="0">
                  <a:pos x="196" y="162"/>
                </a:cxn>
                <a:cxn ang="0">
                  <a:pos x="179" y="172"/>
                </a:cxn>
                <a:cxn ang="0">
                  <a:pos x="170" y="189"/>
                </a:cxn>
                <a:cxn ang="0">
                  <a:pos x="245" y="114"/>
                </a:cxn>
                <a:cxn ang="0">
                  <a:pos x="251" y="85"/>
                </a:cxn>
                <a:cxn ang="0">
                  <a:pos x="241" y="71"/>
                </a:cxn>
                <a:cxn ang="0">
                  <a:pos x="240" y="87"/>
                </a:cxn>
                <a:cxn ang="0">
                  <a:pos x="237" y="103"/>
                </a:cxn>
                <a:cxn ang="0">
                  <a:pos x="222" y="132"/>
                </a:cxn>
                <a:cxn ang="0">
                  <a:pos x="238" y="127"/>
                </a:cxn>
              </a:cxnLst>
              <a:rect l="0" t="0" r="r" b="b"/>
              <a:pathLst>
                <a:path w="252" h="198">
                  <a:moveTo>
                    <a:pt x="251" y="54"/>
                  </a:moveTo>
                  <a:lnTo>
                    <a:pt x="250" y="40"/>
                  </a:lnTo>
                  <a:lnTo>
                    <a:pt x="247" y="28"/>
                  </a:lnTo>
                  <a:lnTo>
                    <a:pt x="242" y="17"/>
                  </a:lnTo>
                  <a:lnTo>
                    <a:pt x="237" y="5"/>
                  </a:lnTo>
                  <a:lnTo>
                    <a:pt x="229" y="2"/>
                  </a:lnTo>
                  <a:lnTo>
                    <a:pt x="221" y="0"/>
                  </a:lnTo>
                  <a:lnTo>
                    <a:pt x="228" y="12"/>
                  </a:lnTo>
                  <a:lnTo>
                    <a:pt x="234" y="26"/>
                  </a:lnTo>
                  <a:lnTo>
                    <a:pt x="238" y="39"/>
                  </a:lnTo>
                  <a:lnTo>
                    <a:pt x="241" y="54"/>
                  </a:lnTo>
                  <a:lnTo>
                    <a:pt x="251" y="54"/>
                  </a:lnTo>
                  <a:close/>
                  <a:moveTo>
                    <a:pt x="0" y="114"/>
                  </a:moveTo>
                  <a:lnTo>
                    <a:pt x="5" y="125"/>
                  </a:lnTo>
                  <a:lnTo>
                    <a:pt x="11" y="134"/>
                  </a:lnTo>
                  <a:lnTo>
                    <a:pt x="16" y="143"/>
                  </a:lnTo>
                  <a:lnTo>
                    <a:pt x="22" y="152"/>
                  </a:lnTo>
                  <a:lnTo>
                    <a:pt x="30" y="144"/>
                  </a:lnTo>
                  <a:lnTo>
                    <a:pt x="23" y="134"/>
                  </a:lnTo>
                  <a:lnTo>
                    <a:pt x="16" y="123"/>
                  </a:lnTo>
                  <a:lnTo>
                    <a:pt x="12" y="112"/>
                  </a:lnTo>
                  <a:lnTo>
                    <a:pt x="7" y="100"/>
                  </a:lnTo>
                  <a:lnTo>
                    <a:pt x="4" y="108"/>
                  </a:lnTo>
                  <a:lnTo>
                    <a:pt x="0" y="114"/>
                  </a:lnTo>
                  <a:close/>
                  <a:moveTo>
                    <a:pt x="23" y="152"/>
                  </a:moveTo>
                  <a:lnTo>
                    <a:pt x="31" y="161"/>
                  </a:lnTo>
                  <a:lnTo>
                    <a:pt x="40" y="169"/>
                  </a:lnTo>
                  <a:lnTo>
                    <a:pt x="49" y="175"/>
                  </a:lnTo>
                  <a:lnTo>
                    <a:pt x="58" y="181"/>
                  </a:lnTo>
                  <a:lnTo>
                    <a:pt x="85" y="181"/>
                  </a:lnTo>
                  <a:lnTo>
                    <a:pt x="72" y="176"/>
                  </a:lnTo>
                  <a:lnTo>
                    <a:pt x="60" y="170"/>
                  </a:lnTo>
                  <a:lnTo>
                    <a:pt x="48" y="162"/>
                  </a:lnTo>
                  <a:lnTo>
                    <a:pt x="38" y="152"/>
                  </a:lnTo>
                  <a:lnTo>
                    <a:pt x="23" y="152"/>
                  </a:lnTo>
                  <a:close/>
                  <a:moveTo>
                    <a:pt x="107" y="197"/>
                  </a:moveTo>
                  <a:lnTo>
                    <a:pt x="115" y="198"/>
                  </a:lnTo>
                  <a:lnTo>
                    <a:pt x="122" y="198"/>
                  </a:lnTo>
                  <a:lnTo>
                    <a:pt x="139" y="197"/>
                  </a:lnTo>
                  <a:lnTo>
                    <a:pt x="153" y="194"/>
                  </a:lnTo>
                  <a:lnTo>
                    <a:pt x="153" y="183"/>
                  </a:lnTo>
                  <a:lnTo>
                    <a:pt x="139" y="187"/>
                  </a:lnTo>
                  <a:lnTo>
                    <a:pt x="122" y="187"/>
                  </a:lnTo>
                  <a:lnTo>
                    <a:pt x="121" y="187"/>
                  </a:lnTo>
                  <a:lnTo>
                    <a:pt x="121" y="197"/>
                  </a:lnTo>
                  <a:lnTo>
                    <a:pt x="107" y="197"/>
                  </a:lnTo>
                  <a:close/>
                  <a:moveTo>
                    <a:pt x="170" y="189"/>
                  </a:moveTo>
                  <a:lnTo>
                    <a:pt x="178" y="185"/>
                  </a:lnTo>
                  <a:lnTo>
                    <a:pt x="186" y="181"/>
                  </a:lnTo>
                  <a:lnTo>
                    <a:pt x="194" y="176"/>
                  </a:lnTo>
                  <a:lnTo>
                    <a:pt x="201" y="172"/>
                  </a:lnTo>
                  <a:lnTo>
                    <a:pt x="204" y="169"/>
                  </a:lnTo>
                  <a:lnTo>
                    <a:pt x="204" y="155"/>
                  </a:lnTo>
                  <a:lnTo>
                    <a:pt x="196" y="162"/>
                  </a:lnTo>
                  <a:lnTo>
                    <a:pt x="188" y="167"/>
                  </a:lnTo>
                  <a:lnTo>
                    <a:pt x="179" y="172"/>
                  </a:lnTo>
                  <a:lnTo>
                    <a:pt x="170" y="176"/>
                  </a:lnTo>
                  <a:lnTo>
                    <a:pt x="170" y="189"/>
                  </a:lnTo>
                  <a:close/>
                  <a:moveTo>
                    <a:pt x="238" y="127"/>
                  </a:moveTo>
                  <a:lnTo>
                    <a:pt x="245" y="114"/>
                  </a:lnTo>
                  <a:lnTo>
                    <a:pt x="248" y="100"/>
                  </a:lnTo>
                  <a:lnTo>
                    <a:pt x="251" y="85"/>
                  </a:lnTo>
                  <a:lnTo>
                    <a:pt x="252" y="71"/>
                  </a:lnTo>
                  <a:lnTo>
                    <a:pt x="241" y="71"/>
                  </a:lnTo>
                  <a:lnTo>
                    <a:pt x="241" y="80"/>
                  </a:lnTo>
                  <a:lnTo>
                    <a:pt x="240" y="87"/>
                  </a:lnTo>
                  <a:lnTo>
                    <a:pt x="239" y="95"/>
                  </a:lnTo>
                  <a:lnTo>
                    <a:pt x="237" y="103"/>
                  </a:lnTo>
                  <a:lnTo>
                    <a:pt x="230" y="119"/>
                  </a:lnTo>
                  <a:lnTo>
                    <a:pt x="222" y="132"/>
                  </a:lnTo>
                  <a:lnTo>
                    <a:pt x="223" y="141"/>
                  </a:lnTo>
                  <a:lnTo>
                    <a:pt x="238" y="127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3" name="Freeform 344"/>
            <p:cNvSpPr>
              <a:spLocks noEditPoints="1"/>
            </p:cNvSpPr>
            <p:nvPr/>
          </p:nvSpPr>
          <p:spPr bwMode="auto">
            <a:xfrm>
              <a:off x="1532006" y="3810334"/>
              <a:ext cx="95255" cy="77794"/>
            </a:xfrm>
            <a:custGeom>
              <a:avLst/>
              <a:gdLst/>
              <a:ahLst/>
              <a:cxnLst>
                <a:cxn ang="0">
                  <a:pos x="241" y="41"/>
                </a:cxn>
                <a:cxn ang="0">
                  <a:pos x="232" y="15"/>
                </a:cxn>
                <a:cxn ang="0">
                  <a:pos x="217" y="1"/>
                </a:cxn>
                <a:cxn ang="0">
                  <a:pos x="217" y="12"/>
                </a:cxn>
                <a:cxn ang="0">
                  <a:pos x="228" y="39"/>
                </a:cxn>
                <a:cxn ang="0">
                  <a:pos x="243" y="55"/>
                </a:cxn>
                <a:cxn ang="0">
                  <a:pos x="4" y="119"/>
                </a:cxn>
                <a:cxn ang="0">
                  <a:pos x="16" y="139"/>
                </a:cxn>
                <a:cxn ang="0">
                  <a:pos x="30" y="140"/>
                </a:cxn>
                <a:cxn ang="0">
                  <a:pos x="16" y="119"/>
                </a:cxn>
                <a:cxn ang="0">
                  <a:pos x="7" y="93"/>
                </a:cxn>
                <a:cxn ang="0">
                  <a:pos x="0" y="109"/>
                </a:cxn>
                <a:cxn ang="0">
                  <a:pos x="35" y="162"/>
                </a:cxn>
                <a:cxn ang="0">
                  <a:pos x="55" y="176"/>
                </a:cxn>
                <a:cxn ang="0">
                  <a:pos x="108" y="182"/>
                </a:cxn>
                <a:cxn ang="0">
                  <a:pos x="90" y="179"/>
                </a:cxn>
                <a:cxn ang="0">
                  <a:pos x="72" y="173"/>
                </a:cxn>
                <a:cxn ang="0">
                  <a:pos x="56" y="164"/>
                </a:cxn>
                <a:cxn ang="0">
                  <a:pos x="41" y="153"/>
                </a:cxn>
                <a:cxn ang="0">
                  <a:pos x="117" y="193"/>
                </a:cxn>
                <a:cxn ang="0">
                  <a:pos x="135" y="192"/>
                </a:cxn>
                <a:cxn ang="0">
                  <a:pos x="149" y="179"/>
                </a:cxn>
                <a:cxn ang="0">
                  <a:pos x="118" y="183"/>
                </a:cxn>
                <a:cxn ang="0">
                  <a:pos x="117" y="193"/>
                </a:cxn>
                <a:cxn ang="0">
                  <a:pos x="175" y="180"/>
                </a:cxn>
                <a:cxn ang="0">
                  <a:pos x="192" y="170"/>
                </a:cxn>
                <a:cxn ang="0">
                  <a:pos x="200" y="148"/>
                </a:cxn>
                <a:cxn ang="0">
                  <a:pos x="184" y="162"/>
                </a:cxn>
                <a:cxn ang="0">
                  <a:pos x="166" y="172"/>
                </a:cxn>
                <a:cxn ang="0">
                  <a:pos x="219" y="142"/>
                </a:cxn>
                <a:cxn ang="0">
                  <a:pos x="229" y="127"/>
                </a:cxn>
                <a:cxn ang="0">
                  <a:pos x="236" y="110"/>
                </a:cxn>
                <a:cxn ang="0">
                  <a:pos x="241" y="91"/>
                </a:cxn>
                <a:cxn ang="0">
                  <a:pos x="243" y="72"/>
                </a:cxn>
                <a:cxn ang="0">
                  <a:pos x="232" y="85"/>
                </a:cxn>
                <a:cxn ang="0">
                  <a:pos x="224" y="111"/>
                </a:cxn>
                <a:cxn ang="0">
                  <a:pos x="219" y="142"/>
                </a:cxn>
              </a:cxnLst>
              <a:rect l="0" t="0" r="r" b="b"/>
              <a:pathLst>
                <a:path w="243" h="193">
                  <a:moveTo>
                    <a:pt x="243" y="55"/>
                  </a:moveTo>
                  <a:lnTo>
                    <a:pt x="241" y="41"/>
                  </a:lnTo>
                  <a:lnTo>
                    <a:pt x="236" y="28"/>
                  </a:lnTo>
                  <a:lnTo>
                    <a:pt x="232" y="15"/>
                  </a:lnTo>
                  <a:lnTo>
                    <a:pt x="225" y="3"/>
                  </a:lnTo>
                  <a:lnTo>
                    <a:pt x="217" y="1"/>
                  </a:lnTo>
                  <a:lnTo>
                    <a:pt x="209" y="0"/>
                  </a:lnTo>
                  <a:lnTo>
                    <a:pt x="217" y="12"/>
                  </a:lnTo>
                  <a:lnTo>
                    <a:pt x="224" y="25"/>
                  </a:lnTo>
                  <a:lnTo>
                    <a:pt x="228" y="39"/>
                  </a:lnTo>
                  <a:lnTo>
                    <a:pt x="232" y="55"/>
                  </a:lnTo>
                  <a:lnTo>
                    <a:pt x="243" y="55"/>
                  </a:lnTo>
                  <a:close/>
                  <a:moveTo>
                    <a:pt x="0" y="109"/>
                  </a:moveTo>
                  <a:lnTo>
                    <a:pt x="4" y="119"/>
                  </a:lnTo>
                  <a:lnTo>
                    <a:pt x="9" y="129"/>
                  </a:lnTo>
                  <a:lnTo>
                    <a:pt x="16" y="139"/>
                  </a:lnTo>
                  <a:lnTo>
                    <a:pt x="22" y="148"/>
                  </a:lnTo>
                  <a:lnTo>
                    <a:pt x="30" y="140"/>
                  </a:lnTo>
                  <a:lnTo>
                    <a:pt x="22" y="130"/>
                  </a:lnTo>
                  <a:lnTo>
                    <a:pt x="16" y="119"/>
                  </a:lnTo>
                  <a:lnTo>
                    <a:pt x="11" y="106"/>
                  </a:lnTo>
                  <a:lnTo>
                    <a:pt x="7" y="93"/>
                  </a:lnTo>
                  <a:lnTo>
                    <a:pt x="3" y="101"/>
                  </a:lnTo>
                  <a:lnTo>
                    <a:pt x="0" y="109"/>
                  </a:lnTo>
                  <a:close/>
                  <a:moveTo>
                    <a:pt x="27" y="153"/>
                  </a:moveTo>
                  <a:lnTo>
                    <a:pt x="35" y="162"/>
                  </a:lnTo>
                  <a:lnTo>
                    <a:pt x="45" y="170"/>
                  </a:lnTo>
                  <a:lnTo>
                    <a:pt x="55" y="176"/>
                  </a:lnTo>
                  <a:lnTo>
                    <a:pt x="66" y="182"/>
                  </a:lnTo>
                  <a:lnTo>
                    <a:pt x="108" y="182"/>
                  </a:lnTo>
                  <a:lnTo>
                    <a:pt x="99" y="181"/>
                  </a:lnTo>
                  <a:lnTo>
                    <a:pt x="90" y="179"/>
                  </a:lnTo>
                  <a:lnTo>
                    <a:pt x="81" y="176"/>
                  </a:lnTo>
                  <a:lnTo>
                    <a:pt x="72" y="173"/>
                  </a:lnTo>
                  <a:lnTo>
                    <a:pt x="64" y="168"/>
                  </a:lnTo>
                  <a:lnTo>
                    <a:pt x="56" y="164"/>
                  </a:lnTo>
                  <a:lnTo>
                    <a:pt x="48" y="158"/>
                  </a:lnTo>
                  <a:lnTo>
                    <a:pt x="41" y="153"/>
                  </a:lnTo>
                  <a:lnTo>
                    <a:pt x="27" y="153"/>
                  </a:lnTo>
                  <a:close/>
                  <a:moveTo>
                    <a:pt x="117" y="193"/>
                  </a:moveTo>
                  <a:lnTo>
                    <a:pt x="118" y="193"/>
                  </a:lnTo>
                  <a:lnTo>
                    <a:pt x="135" y="192"/>
                  </a:lnTo>
                  <a:lnTo>
                    <a:pt x="149" y="190"/>
                  </a:lnTo>
                  <a:lnTo>
                    <a:pt x="149" y="179"/>
                  </a:lnTo>
                  <a:lnTo>
                    <a:pt x="135" y="182"/>
                  </a:lnTo>
                  <a:lnTo>
                    <a:pt x="118" y="183"/>
                  </a:lnTo>
                  <a:lnTo>
                    <a:pt x="117" y="183"/>
                  </a:lnTo>
                  <a:lnTo>
                    <a:pt x="117" y="193"/>
                  </a:lnTo>
                  <a:close/>
                  <a:moveTo>
                    <a:pt x="166" y="184"/>
                  </a:moveTo>
                  <a:lnTo>
                    <a:pt x="175" y="180"/>
                  </a:lnTo>
                  <a:lnTo>
                    <a:pt x="184" y="175"/>
                  </a:lnTo>
                  <a:lnTo>
                    <a:pt x="192" y="170"/>
                  </a:lnTo>
                  <a:lnTo>
                    <a:pt x="200" y="164"/>
                  </a:lnTo>
                  <a:lnTo>
                    <a:pt x="200" y="148"/>
                  </a:lnTo>
                  <a:lnTo>
                    <a:pt x="192" y="155"/>
                  </a:lnTo>
                  <a:lnTo>
                    <a:pt x="184" y="162"/>
                  </a:lnTo>
                  <a:lnTo>
                    <a:pt x="175" y="167"/>
                  </a:lnTo>
                  <a:lnTo>
                    <a:pt x="166" y="172"/>
                  </a:lnTo>
                  <a:lnTo>
                    <a:pt x="166" y="184"/>
                  </a:lnTo>
                  <a:close/>
                  <a:moveTo>
                    <a:pt x="219" y="142"/>
                  </a:moveTo>
                  <a:lnTo>
                    <a:pt x="225" y="135"/>
                  </a:lnTo>
                  <a:lnTo>
                    <a:pt x="229" y="127"/>
                  </a:lnTo>
                  <a:lnTo>
                    <a:pt x="233" y="118"/>
                  </a:lnTo>
                  <a:lnTo>
                    <a:pt x="236" y="110"/>
                  </a:lnTo>
                  <a:lnTo>
                    <a:pt x="239" y="101"/>
                  </a:lnTo>
                  <a:lnTo>
                    <a:pt x="241" y="91"/>
                  </a:lnTo>
                  <a:lnTo>
                    <a:pt x="243" y="82"/>
                  </a:lnTo>
                  <a:lnTo>
                    <a:pt x="243" y="72"/>
                  </a:lnTo>
                  <a:lnTo>
                    <a:pt x="233" y="72"/>
                  </a:lnTo>
                  <a:lnTo>
                    <a:pt x="232" y="85"/>
                  </a:lnTo>
                  <a:lnTo>
                    <a:pt x="228" y="99"/>
                  </a:lnTo>
                  <a:lnTo>
                    <a:pt x="224" y="111"/>
                  </a:lnTo>
                  <a:lnTo>
                    <a:pt x="218" y="123"/>
                  </a:lnTo>
                  <a:lnTo>
                    <a:pt x="219" y="142"/>
                  </a:lnTo>
                  <a:lnTo>
                    <a:pt x="219" y="14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4" name="Freeform 345"/>
            <p:cNvSpPr>
              <a:spLocks noEditPoints="1"/>
            </p:cNvSpPr>
            <p:nvPr/>
          </p:nvSpPr>
          <p:spPr bwMode="auto">
            <a:xfrm>
              <a:off x="1533594" y="3810334"/>
              <a:ext cx="92079" cy="74619"/>
            </a:xfrm>
            <a:custGeom>
              <a:avLst/>
              <a:gdLst/>
              <a:ahLst/>
              <a:cxnLst>
                <a:cxn ang="0">
                  <a:pos x="231" y="43"/>
                </a:cxn>
                <a:cxn ang="0">
                  <a:pos x="221" y="16"/>
                </a:cxn>
                <a:cxn ang="0">
                  <a:pos x="206" y="3"/>
                </a:cxn>
                <a:cxn ang="0">
                  <a:pos x="203" y="7"/>
                </a:cxn>
                <a:cxn ang="0">
                  <a:pos x="211" y="19"/>
                </a:cxn>
                <a:cxn ang="0">
                  <a:pos x="217" y="34"/>
                </a:cxn>
                <a:cxn ang="0">
                  <a:pos x="222" y="50"/>
                </a:cxn>
                <a:cxn ang="0">
                  <a:pos x="234" y="58"/>
                </a:cxn>
                <a:cxn ang="0">
                  <a:pos x="5" y="116"/>
                </a:cxn>
                <a:cxn ang="0">
                  <a:pos x="16" y="138"/>
                </a:cxn>
                <a:cxn ang="0">
                  <a:pos x="31" y="140"/>
                </a:cxn>
                <a:cxn ang="0">
                  <a:pos x="16" y="116"/>
                </a:cxn>
                <a:cxn ang="0">
                  <a:pos x="8" y="89"/>
                </a:cxn>
                <a:cxn ang="0">
                  <a:pos x="0" y="104"/>
                </a:cxn>
                <a:cxn ang="0">
                  <a:pos x="41" y="166"/>
                </a:cxn>
                <a:cxn ang="0">
                  <a:pos x="65" y="180"/>
                </a:cxn>
                <a:cxn ang="0">
                  <a:pos x="114" y="185"/>
                </a:cxn>
                <a:cxn ang="0">
                  <a:pos x="115" y="191"/>
                </a:cxn>
                <a:cxn ang="0">
                  <a:pos x="146" y="187"/>
                </a:cxn>
                <a:cxn ang="0">
                  <a:pos x="139" y="177"/>
                </a:cxn>
                <a:cxn ang="0">
                  <a:pos x="124" y="180"/>
                </a:cxn>
                <a:cxn ang="0">
                  <a:pos x="106" y="179"/>
                </a:cxn>
                <a:cxn ang="0">
                  <a:pos x="87" y="177"/>
                </a:cxn>
                <a:cxn ang="0">
                  <a:pos x="70" y="170"/>
                </a:cxn>
                <a:cxn ang="0">
                  <a:pos x="54" y="161"/>
                </a:cxn>
                <a:cxn ang="0">
                  <a:pos x="31" y="156"/>
                </a:cxn>
                <a:cxn ang="0">
                  <a:pos x="172" y="176"/>
                </a:cxn>
                <a:cxn ang="0">
                  <a:pos x="189" y="166"/>
                </a:cxn>
                <a:cxn ang="0">
                  <a:pos x="197" y="143"/>
                </a:cxn>
                <a:cxn ang="0">
                  <a:pos x="181" y="158"/>
                </a:cxn>
                <a:cxn ang="0">
                  <a:pos x="163" y="169"/>
                </a:cxn>
                <a:cxn ang="0">
                  <a:pos x="215" y="136"/>
                </a:cxn>
                <a:cxn ang="0">
                  <a:pos x="230" y="107"/>
                </a:cxn>
                <a:cxn ang="0">
                  <a:pos x="233" y="91"/>
                </a:cxn>
                <a:cxn ang="0">
                  <a:pos x="234" y="75"/>
                </a:cxn>
                <a:cxn ang="0">
                  <a:pos x="223" y="85"/>
                </a:cxn>
                <a:cxn ang="0">
                  <a:pos x="218" y="104"/>
                </a:cxn>
                <a:cxn ang="0">
                  <a:pos x="215" y="136"/>
                </a:cxn>
              </a:cxnLst>
              <a:rect l="0" t="0" r="r" b="b"/>
              <a:pathLst>
                <a:path w="234" h="191">
                  <a:moveTo>
                    <a:pt x="234" y="58"/>
                  </a:moveTo>
                  <a:lnTo>
                    <a:pt x="231" y="43"/>
                  </a:lnTo>
                  <a:lnTo>
                    <a:pt x="227" y="30"/>
                  </a:lnTo>
                  <a:lnTo>
                    <a:pt x="221" y="16"/>
                  </a:lnTo>
                  <a:lnTo>
                    <a:pt x="214" y="4"/>
                  </a:lnTo>
                  <a:lnTo>
                    <a:pt x="206" y="3"/>
                  </a:lnTo>
                  <a:lnTo>
                    <a:pt x="197" y="0"/>
                  </a:lnTo>
                  <a:lnTo>
                    <a:pt x="203" y="7"/>
                  </a:lnTo>
                  <a:lnTo>
                    <a:pt x="207" y="13"/>
                  </a:lnTo>
                  <a:lnTo>
                    <a:pt x="211" y="19"/>
                  </a:lnTo>
                  <a:lnTo>
                    <a:pt x="214" y="27"/>
                  </a:lnTo>
                  <a:lnTo>
                    <a:pt x="217" y="34"/>
                  </a:lnTo>
                  <a:lnTo>
                    <a:pt x="220" y="42"/>
                  </a:lnTo>
                  <a:lnTo>
                    <a:pt x="222" y="50"/>
                  </a:lnTo>
                  <a:lnTo>
                    <a:pt x="223" y="58"/>
                  </a:lnTo>
                  <a:lnTo>
                    <a:pt x="234" y="58"/>
                  </a:lnTo>
                  <a:close/>
                  <a:moveTo>
                    <a:pt x="0" y="104"/>
                  </a:moveTo>
                  <a:lnTo>
                    <a:pt x="5" y="116"/>
                  </a:lnTo>
                  <a:lnTo>
                    <a:pt x="9" y="127"/>
                  </a:lnTo>
                  <a:lnTo>
                    <a:pt x="16" y="138"/>
                  </a:lnTo>
                  <a:lnTo>
                    <a:pt x="23" y="148"/>
                  </a:lnTo>
                  <a:lnTo>
                    <a:pt x="31" y="140"/>
                  </a:lnTo>
                  <a:lnTo>
                    <a:pt x="23" y="129"/>
                  </a:lnTo>
                  <a:lnTo>
                    <a:pt x="16" y="116"/>
                  </a:lnTo>
                  <a:lnTo>
                    <a:pt x="11" y="103"/>
                  </a:lnTo>
                  <a:lnTo>
                    <a:pt x="8" y="89"/>
                  </a:lnTo>
                  <a:lnTo>
                    <a:pt x="4" y="96"/>
                  </a:lnTo>
                  <a:lnTo>
                    <a:pt x="0" y="104"/>
                  </a:lnTo>
                  <a:close/>
                  <a:moveTo>
                    <a:pt x="31" y="156"/>
                  </a:moveTo>
                  <a:lnTo>
                    <a:pt x="41" y="166"/>
                  </a:lnTo>
                  <a:lnTo>
                    <a:pt x="53" y="174"/>
                  </a:lnTo>
                  <a:lnTo>
                    <a:pt x="65" y="180"/>
                  </a:lnTo>
                  <a:lnTo>
                    <a:pt x="78" y="185"/>
                  </a:lnTo>
                  <a:lnTo>
                    <a:pt x="114" y="185"/>
                  </a:lnTo>
                  <a:lnTo>
                    <a:pt x="114" y="191"/>
                  </a:lnTo>
                  <a:lnTo>
                    <a:pt x="115" y="191"/>
                  </a:lnTo>
                  <a:lnTo>
                    <a:pt x="132" y="191"/>
                  </a:lnTo>
                  <a:lnTo>
                    <a:pt x="146" y="187"/>
                  </a:lnTo>
                  <a:lnTo>
                    <a:pt x="146" y="176"/>
                  </a:lnTo>
                  <a:lnTo>
                    <a:pt x="139" y="177"/>
                  </a:lnTo>
                  <a:lnTo>
                    <a:pt x="132" y="179"/>
                  </a:lnTo>
                  <a:lnTo>
                    <a:pt x="124" y="180"/>
                  </a:lnTo>
                  <a:lnTo>
                    <a:pt x="115" y="180"/>
                  </a:lnTo>
                  <a:lnTo>
                    <a:pt x="106" y="179"/>
                  </a:lnTo>
                  <a:lnTo>
                    <a:pt x="96" y="178"/>
                  </a:lnTo>
                  <a:lnTo>
                    <a:pt x="87" y="177"/>
                  </a:lnTo>
                  <a:lnTo>
                    <a:pt x="79" y="174"/>
                  </a:lnTo>
                  <a:lnTo>
                    <a:pt x="70" y="170"/>
                  </a:lnTo>
                  <a:lnTo>
                    <a:pt x="62" y="166"/>
                  </a:lnTo>
                  <a:lnTo>
                    <a:pt x="54" y="161"/>
                  </a:lnTo>
                  <a:lnTo>
                    <a:pt x="47" y="156"/>
                  </a:lnTo>
                  <a:lnTo>
                    <a:pt x="31" y="156"/>
                  </a:lnTo>
                  <a:close/>
                  <a:moveTo>
                    <a:pt x="163" y="180"/>
                  </a:moveTo>
                  <a:lnTo>
                    <a:pt x="172" y="176"/>
                  </a:lnTo>
                  <a:lnTo>
                    <a:pt x="181" y="171"/>
                  </a:lnTo>
                  <a:lnTo>
                    <a:pt x="189" y="166"/>
                  </a:lnTo>
                  <a:lnTo>
                    <a:pt x="197" y="159"/>
                  </a:lnTo>
                  <a:lnTo>
                    <a:pt x="197" y="143"/>
                  </a:lnTo>
                  <a:lnTo>
                    <a:pt x="189" y="151"/>
                  </a:lnTo>
                  <a:lnTo>
                    <a:pt x="181" y="158"/>
                  </a:lnTo>
                  <a:lnTo>
                    <a:pt x="172" y="164"/>
                  </a:lnTo>
                  <a:lnTo>
                    <a:pt x="163" y="169"/>
                  </a:lnTo>
                  <a:lnTo>
                    <a:pt x="163" y="180"/>
                  </a:lnTo>
                  <a:close/>
                  <a:moveTo>
                    <a:pt x="215" y="136"/>
                  </a:moveTo>
                  <a:lnTo>
                    <a:pt x="223" y="123"/>
                  </a:lnTo>
                  <a:lnTo>
                    <a:pt x="230" y="107"/>
                  </a:lnTo>
                  <a:lnTo>
                    <a:pt x="232" y="99"/>
                  </a:lnTo>
                  <a:lnTo>
                    <a:pt x="233" y="91"/>
                  </a:lnTo>
                  <a:lnTo>
                    <a:pt x="234" y="84"/>
                  </a:lnTo>
                  <a:lnTo>
                    <a:pt x="234" y="75"/>
                  </a:lnTo>
                  <a:lnTo>
                    <a:pt x="224" y="75"/>
                  </a:lnTo>
                  <a:lnTo>
                    <a:pt x="223" y="85"/>
                  </a:lnTo>
                  <a:lnTo>
                    <a:pt x="222" y="95"/>
                  </a:lnTo>
                  <a:lnTo>
                    <a:pt x="218" y="104"/>
                  </a:lnTo>
                  <a:lnTo>
                    <a:pt x="215" y="113"/>
                  </a:lnTo>
                  <a:lnTo>
                    <a:pt x="215" y="136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5" name="Freeform 346"/>
            <p:cNvSpPr>
              <a:spLocks noEditPoints="1"/>
            </p:cNvSpPr>
            <p:nvPr/>
          </p:nvSpPr>
          <p:spPr bwMode="auto">
            <a:xfrm>
              <a:off x="1533594" y="3810334"/>
              <a:ext cx="90492" cy="73032"/>
            </a:xfrm>
            <a:custGeom>
              <a:avLst/>
              <a:gdLst/>
              <a:ahLst/>
              <a:cxnLst>
                <a:cxn ang="0">
                  <a:pos x="221" y="43"/>
                </a:cxn>
                <a:cxn ang="0">
                  <a:pos x="210" y="16"/>
                </a:cxn>
                <a:cxn ang="0">
                  <a:pos x="193" y="1"/>
                </a:cxn>
                <a:cxn ang="0">
                  <a:pos x="191" y="6"/>
                </a:cxn>
                <a:cxn ang="0">
                  <a:pos x="200" y="19"/>
                </a:cxn>
                <a:cxn ang="0">
                  <a:pos x="207" y="34"/>
                </a:cxn>
                <a:cxn ang="0">
                  <a:pos x="212" y="50"/>
                </a:cxn>
                <a:cxn ang="0">
                  <a:pos x="225" y="59"/>
                </a:cxn>
                <a:cxn ang="0">
                  <a:pos x="4" y="110"/>
                </a:cxn>
                <a:cxn ang="0">
                  <a:pos x="15" y="134"/>
                </a:cxn>
                <a:cxn ang="0">
                  <a:pos x="31" y="136"/>
                </a:cxn>
                <a:cxn ang="0">
                  <a:pos x="15" y="112"/>
                </a:cxn>
                <a:cxn ang="0">
                  <a:pos x="9" y="82"/>
                </a:cxn>
                <a:cxn ang="0">
                  <a:pos x="0" y="97"/>
                </a:cxn>
                <a:cxn ang="0">
                  <a:pos x="41" y="162"/>
                </a:cxn>
                <a:cxn ang="0">
                  <a:pos x="57" y="172"/>
                </a:cxn>
                <a:cxn ang="0">
                  <a:pos x="74" y="180"/>
                </a:cxn>
                <a:cxn ang="0">
                  <a:pos x="92" y="185"/>
                </a:cxn>
                <a:cxn ang="0">
                  <a:pos x="110" y="186"/>
                </a:cxn>
                <a:cxn ang="0">
                  <a:pos x="111" y="187"/>
                </a:cxn>
                <a:cxn ang="0">
                  <a:pos x="142" y="183"/>
                </a:cxn>
                <a:cxn ang="0">
                  <a:pos x="135" y="174"/>
                </a:cxn>
                <a:cxn ang="0">
                  <a:pos x="120" y="176"/>
                </a:cxn>
                <a:cxn ang="0">
                  <a:pos x="103" y="176"/>
                </a:cxn>
                <a:cxn ang="0">
                  <a:pos x="87" y="172"/>
                </a:cxn>
                <a:cxn ang="0">
                  <a:pos x="73" y="168"/>
                </a:cxn>
                <a:cxn ang="0">
                  <a:pos x="58" y="161"/>
                </a:cxn>
                <a:cxn ang="0">
                  <a:pos x="34" y="157"/>
                </a:cxn>
                <a:cxn ang="0">
                  <a:pos x="168" y="171"/>
                </a:cxn>
                <a:cxn ang="0">
                  <a:pos x="185" y="159"/>
                </a:cxn>
                <a:cxn ang="0">
                  <a:pos x="193" y="136"/>
                </a:cxn>
                <a:cxn ang="0">
                  <a:pos x="177" y="152"/>
                </a:cxn>
                <a:cxn ang="0">
                  <a:pos x="159" y="163"/>
                </a:cxn>
                <a:cxn ang="0">
                  <a:pos x="211" y="127"/>
                </a:cxn>
                <a:cxn ang="0">
                  <a:pos x="221" y="103"/>
                </a:cxn>
                <a:cxn ang="0">
                  <a:pos x="226" y="76"/>
                </a:cxn>
                <a:cxn ang="0">
                  <a:pos x="213" y="85"/>
                </a:cxn>
                <a:cxn ang="0">
                  <a:pos x="211" y="100"/>
                </a:cxn>
                <a:cxn ang="0">
                  <a:pos x="211" y="108"/>
                </a:cxn>
              </a:cxnLst>
              <a:rect l="0" t="0" r="r" b="b"/>
              <a:pathLst>
                <a:path w="226" h="187">
                  <a:moveTo>
                    <a:pt x="225" y="59"/>
                  </a:moveTo>
                  <a:lnTo>
                    <a:pt x="221" y="43"/>
                  </a:lnTo>
                  <a:lnTo>
                    <a:pt x="217" y="29"/>
                  </a:lnTo>
                  <a:lnTo>
                    <a:pt x="210" y="16"/>
                  </a:lnTo>
                  <a:lnTo>
                    <a:pt x="202" y="4"/>
                  </a:lnTo>
                  <a:lnTo>
                    <a:pt x="193" y="1"/>
                  </a:lnTo>
                  <a:lnTo>
                    <a:pt x="185" y="0"/>
                  </a:lnTo>
                  <a:lnTo>
                    <a:pt x="191" y="6"/>
                  </a:lnTo>
                  <a:lnTo>
                    <a:pt x="195" y="13"/>
                  </a:lnTo>
                  <a:lnTo>
                    <a:pt x="200" y="19"/>
                  </a:lnTo>
                  <a:lnTo>
                    <a:pt x="203" y="27"/>
                  </a:lnTo>
                  <a:lnTo>
                    <a:pt x="207" y="34"/>
                  </a:lnTo>
                  <a:lnTo>
                    <a:pt x="210" y="42"/>
                  </a:lnTo>
                  <a:lnTo>
                    <a:pt x="212" y="50"/>
                  </a:lnTo>
                  <a:lnTo>
                    <a:pt x="213" y="59"/>
                  </a:lnTo>
                  <a:lnTo>
                    <a:pt x="225" y="59"/>
                  </a:lnTo>
                  <a:close/>
                  <a:moveTo>
                    <a:pt x="0" y="97"/>
                  </a:moveTo>
                  <a:lnTo>
                    <a:pt x="4" y="110"/>
                  </a:lnTo>
                  <a:lnTo>
                    <a:pt x="9" y="123"/>
                  </a:lnTo>
                  <a:lnTo>
                    <a:pt x="15" y="134"/>
                  </a:lnTo>
                  <a:lnTo>
                    <a:pt x="23" y="144"/>
                  </a:lnTo>
                  <a:lnTo>
                    <a:pt x="31" y="136"/>
                  </a:lnTo>
                  <a:lnTo>
                    <a:pt x="22" y="125"/>
                  </a:lnTo>
                  <a:lnTo>
                    <a:pt x="15" y="112"/>
                  </a:lnTo>
                  <a:lnTo>
                    <a:pt x="11" y="98"/>
                  </a:lnTo>
                  <a:lnTo>
                    <a:pt x="9" y="82"/>
                  </a:lnTo>
                  <a:lnTo>
                    <a:pt x="4" y="90"/>
                  </a:lnTo>
                  <a:lnTo>
                    <a:pt x="0" y="97"/>
                  </a:lnTo>
                  <a:close/>
                  <a:moveTo>
                    <a:pt x="34" y="157"/>
                  </a:moveTo>
                  <a:lnTo>
                    <a:pt x="41" y="162"/>
                  </a:lnTo>
                  <a:lnTo>
                    <a:pt x="49" y="168"/>
                  </a:lnTo>
                  <a:lnTo>
                    <a:pt x="57" y="172"/>
                  </a:lnTo>
                  <a:lnTo>
                    <a:pt x="65" y="177"/>
                  </a:lnTo>
                  <a:lnTo>
                    <a:pt x="74" y="180"/>
                  </a:lnTo>
                  <a:lnTo>
                    <a:pt x="83" y="183"/>
                  </a:lnTo>
                  <a:lnTo>
                    <a:pt x="92" y="185"/>
                  </a:lnTo>
                  <a:lnTo>
                    <a:pt x="101" y="186"/>
                  </a:lnTo>
                  <a:lnTo>
                    <a:pt x="110" y="186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28" y="186"/>
                  </a:lnTo>
                  <a:lnTo>
                    <a:pt x="142" y="183"/>
                  </a:lnTo>
                  <a:lnTo>
                    <a:pt x="142" y="171"/>
                  </a:lnTo>
                  <a:lnTo>
                    <a:pt x="135" y="174"/>
                  </a:lnTo>
                  <a:lnTo>
                    <a:pt x="128" y="175"/>
                  </a:lnTo>
                  <a:lnTo>
                    <a:pt x="120" y="176"/>
                  </a:lnTo>
                  <a:lnTo>
                    <a:pt x="111" y="176"/>
                  </a:lnTo>
                  <a:lnTo>
                    <a:pt x="103" y="176"/>
                  </a:lnTo>
                  <a:lnTo>
                    <a:pt x="95" y="175"/>
                  </a:lnTo>
                  <a:lnTo>
                    <a:pt x="87" y="172"/>
                  </a:lnTo>
                  <a:lnTo>
                    <a:pt x="79" y="171"/>
                  </a:lnTo>
                  <a:lnTo>
                    <a:pt x="73" y="168"/>
                  </a:lnTo>
                  <a:lnTo>
                    <a:pt x="65" y="165"/>
                  </a:lnTo>
                  <a:lnTo>
                    <a:pt x="58" y="161"/>
                  </a:lnTo>
                  <a:lnTo>
                    <a:pt x="52" y="157"/>
                  </a:lnTo>
                  <a:lnTo>
                    <a:pt x="34" y="157"/>
                  </a:lnTo>
                  <a:close/>
                  <a:moveTo>
                    <a:pt x="159" y="176"/>
                  </a:moveTo>
                  <a:lnTo>
                    <a:pt x="168" y="171"/>
                  </a:lnTo>
                  <a:lnTo>
                    <a:pt x="177" y="166"/>
                  </a:lnTo>
                  <a:lnTo>
                    <a:pt x="185" y="159"/>
                  </a:lnTo>
                  <a:lnTo>
                    <a:pt x="193" y="152"/>
                  </a:lnTo>
                  <a:lnTo>
                    <a:pt x="193" y="136"/>
                  </a:lnTo>
                  <a:lnTo>
                    <a:pt x="185" y="144"/>
                  </a:lnTo>
                  <a:lnTo>
                    <a:pt x="177" y="152"/>
                  </a:lnTo>
                  <a:lnTo>
                    <a:pt x="169" y="158"/>
                  </a:lnTo>
                  <a:lnTo>
                    <a:pt x="159" y="163"/>
                  </a:lnTo>
                  <a:lnTo>
                    <a:pt x="159" y="176"/>
                  </a:lnTo>
                  <a:close/>
                  <a:moveTo>
                    <a:pt x="211" y="127"/>
                  </a:moveTo>
                  <a:lnTo>
                    <a:pt x="217" y="115"/>
                  </a:lnTo>
                  <a:lnTo>
                    <a:pt x="221" y="103"/>
                  </a:lnTo>
                  <a:lnTo>
                    <a:pt x="225" y="89"/>
                  </a:lnTo>
                  <a:lnTo>
                    <a:pt x="226" y="76"/>
                  </a:lnTo>
                  <a:lnTo>
                    <a:pt x="214" y="76"/>
                  </a:lnTo>
                  <a:lnTo>
                    <a:pt x="213" y="85"/>
                  </a:lnTo>
                  <a:lnTo>
                    <a:pt x="212" y="92"/>
                  </a:lnTo>
                  <a:lnTo>
                    <a:pt x="211" y="100"/>
                  </a:lnTo>
                  <a:lnTo>
                    <a:pt x="208" y="108"/>
                  </a:lnTo>
                  <a:lnTo>
                    <a:pt x="211" y="108"/>
                  </a:lnTo>
                  <a:lnTo>
                    <a:pt x="211" y="127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6" name="Freeform 347"/>
            <p:cNvSpPr>
              <a:spLocks noEditPoints="1"/>
            </p:cNvSpPr>
            <p:nvPr/>
          </p:nvSpPr>
          <p:spPr bwMode="auto">
            <a:xfrm>
              <a:off x="1536769" y="3808747"/>
              <a:ext cx="85729" cy="73032"/>
            </a:xfrm>
            <a:custGeom>
              <a:avLst/>
              <a:gdLst/>
              <a:ahLst/>
              <a:cxnLst>
                <a:cxn ang="0">
                  <a:pos x="214" y="52"/>
                </a:cxn>
                <a:cxn ang="0">
                  <a:pos x="209" y="36"/>
                </a:cxn>
                <a:cxn ang="0">
                  <a:pos x="203" y="21"/>
                </a:cxn>
                <a:cxn ang="0">
                  <a:pos x="195" y="9"/>
                </a:cxn>
                <a:cxn ang="0">
                  <a:pos x="181" y="1"/>
                </a:cxn>
                <a:cxn ang="0">
                  <a:pos x="178" y="7"/>
                </a:cxn>
                <a:cxn ang="0">
                  <a:pos x="189" y="19"/>
                </a:cxn>
                <a:cxn ang="0">
                  <a:pos x="197" y="35"/>
                </a:cxn>
                <a:cxn ang="0">
                  <a:pos x="203" y="51"/>
                </a:cxn>
                <a:cxn ang="0">
                  <a:pos x="215" y="60"/>
                </a:cxn>
                <a:cxn ang="0">
                  <a:pos x="3" y="105"/>
                </a:cxn>
                <a:cxn ang="0">
                  <a:pos x="15" y="131"/>
                </a:cxn>
                <a:cxn ang="0">
                  <a:pos x="30" y="134"/>
                </a:cxn>
                <a:cxn ang="0">
                  <a:pos x="23" y="122"/>
                </a:cxn>
                <a:cxn ang="0">
                  <a:pos x="16" y="107"/>
                </a:cxn>
                <a:cxn ang="0">
                  <a:pos x="11" y="92"/>
                </a:cxn>
                <a:cxn ang="0">
                  <a:pos x="9" y="77"/>
                </a:cxn>
                <a:cxn ang="0">
                  <a:pos x="0" y="91"/>
                </a:cxn>
                <a:cxn ang="0">
                  <a:pos x="46" y="163"/>
                </a:cxn>
                <a:cxn ang="0">
                  <a:pos x="62" y="172"/>
                </a:cxn>
                <a:cxn ang="0">
                  <a:pos x="79" y="179"/>
                </a:cxn>
                <a:cxn ang="0">
                  <a:pos x="98" y="181"/>
                </a:cxn>
                <a:cxn ang="0">
                  <a:pos x="116" y="182"/>
                </a:cxn>
                <a:cxn ang="0">
                  <a:pos x="131" y="179"/>
                </a:cxn>
                <a:cxn ang="0">
                  <a:pos x="138" y="167"/>
                </a:cxn>
                <a:cxn ang="0">
                  <a:pos x="124" y="170"/>
                </a:cxn>
                <a:cxn ang="0">
                  <a:pos x="107" y="171"/>
                </a:cxn>
                <a:cxn ang="0">
                  <a:pos x="81" y="168"/>
                </a:cxn>
                <a:cxn ang="0">
                  <a:pos x="59" y="158"/>
                </a:cxn>
                <a:cxn ang="0">
                  <a:pos x="155" y="171"/>
                </a:cxn>
                <a:cxn ang="0">
                  <a:pos x="173" y="160"/>
                </a:cxn>
                <a:cxn ang="0">
                  <a:pos x="189" y="145"/>
                </a:cxn>
                <a:cxn ang="0">
                  <a:pos x="181" y="137"/>
                </a:cxn>
                <a:cxn ang="0">
                  <a:pos x="165" y="152"/>
                </a:cxn>
                <a:cxn ang="0">
                  <a:pos x="155" y="171"/>
                </a:cxn>
                <a:cxn ang="0">
                  <a:pos x="210" y="106"/>
                </a:cxn>
                <a:cxn ang="0">
                  <a:pos x="215" y="87"/>
                </a:cxn>
                <a:cxn ang="0">
                  <a:pos x="205" y="77"/>
                </a:cxn>
                <a:cxn ang="0">
                  <a:pos x="203" y="93"/>
                </a:cxn>
                <a:cxn ang="0">
                  <a:pos x="198" y="109"/>
                </a:cxn>
                <a:cxn ang="0">
                  <a:pos x="207" y="115"/>
                </a:cxn>
              </a:cxnLst>
              <a:rect l="0" t="0" r="r" b="b"/>
              <a:pathLst>
                <a:path w="216" h="182">
                  <a:moveTo>
                    <a:pt x="215" y="60"/>
                  </a:moveTo>
                  <a:lnTo>
                    <a:pt x="214" y="52"/>
                  </a:lnTo>
                  <a:lnTo>
                    <a:pt x="212" y="44"/>
                  </a:lnTo>
                  <a:lnTo>
                    <a:pt x="209" y="36"/>
                  </a:lnTo>
                  <a:lnTo>
                    <a:pt x="206" y="29"/>
                  </a:lnTo>
                  <a:lnTo>
                    <a:pt x="203" y="21"/>
                  </a:lnTo>
                  <a:lnTo>
                    <a:pt x="199" y="15"/>
                  </a:lnTo>
                  <a:lnTo>
                    <a:pt x="195" y="9"/>
                  </a:lnTo>
                  <a:lnTo>
                    <a:pt x="189" y="2"/>
                  </a:lnTo>
                  <a:lnTo>
                    <a:pt x="181" y="1"/>
                  </a:lnTo>
                  <a:lnTo>
                    <a:pt x="172" y="0"/>
                  </a:lnTo>
                  <a:lnTo>
                    <a:pt x="178" y="7"/>
                  </a:lnTo>
                  <a:lnTo>
                    <a:pt x="183" y="12"/>
                  </a:lnTo>
                  <a:lnTo>
                    <a:pt x="189" y="19"/>
                  </a:lnTo>
                  <a:lnTo>
                    <a:pt x="194" y="27"/>
                  </a:lnTo>
                  <a:lnTo>
                    <a:pt x="197" y="35"/>
                  </a:lnTo>
                  <a:lnTo>
                    <a:pt x="200" y="43"/>
                  </a:lnTo>
                  <a:lnTo>
                    <a:pt x="203" y="51"/>
                  </a:lnTo>
                  <a:lnTo>
                    <a:pt x="204" y="60"/>
                  </a:lnTo>
                  <a:lnTo>
                    <a:pt x="215" y="60"/>
                  </a:lnTo>
                  <a:close/>
                  <a:moveTo>
                    <a:pt x="0" y="91"/>
                  </a:moveTo>
                  <a:lnTo>
                    <a:pt x="3" y="105"/>
                  </a:lnTo>
                  <a:lnTo>
                    <a:pt x="8" y="118"/>
                  </a:lnTo>
                  <a:lnTo>
                    <a:pt x="15" y="131"/>
                  </a:lnTo>
                  <a:lnTo>
                    <a:pt x="23" y="142"/>
                  </a:lnTo>
                  <a:lnTo>
                    <a:pt x="30" y="134"/>
                  </a:lnTo>
                  <a:lnTo>
                    <a:pt x="26" y="128"/>
                  </a:lnTo>
                  <a:lnTo>
                    <a:pt x="23" y="122"/>
                  </a:lnTo>
                  <a:lnTo>
                    <a:pt x="18" y="115"/>
                  </a:lnTo>
                  <a:lnTo>
                    <a:pt x="16" y="107"/>
                  </a:lnTo>
                  <a:lnTo>
                    <a:pt x="14" y="100"/>
                  </a:lnTo>
                  <a:lnTo>
                    <a:pt x="11" y="92"/>
                  </a:lnTo>
                  <a:lnTo>
                    <a:pt x="10" y="84"/>
                  </a:lnTo>
                  <a:lnTo>
                    <a:pt x="9" y="77"/>
                  </a:lnTo>
                  <a:lnTo>
                    <a:pt x="5" y="83"/>
                  </a:lnTo>
                  <a:lnTo>
                    <a:pt x="0" y="91"/>
                  </a:lnTo>
                  <a:close/>
                  <a:moveTo>
                    <a:pt x="39" y="158"/>
                  </a:moveTo>
                  <a:lnTo>
                    <a:pt x="46" y="163"/>
                  </a:lnTo>
                  <a:lnTo>
                    <a:pt x="54" y="168"/>
                  </a:lnTo>
                  <a:lnTo>
                    <a:pt x="62" y="172"/>
                  </a:lnTo>
                  <a:lnTo>
                    <a:pt x="71" y="176"/>
                  </a:lnTo>
                  <a:lnTo>
                    <a:pt x="79" y="179"/>
                  </a:lnTo>
                  <a:lnTo>
                    <a:pt x="88" y="180"/>
                  </a:lnTo>
                  <a:lnTo>
                    <a:pt x="98" y="181"/>
                  </a:lnTo>
                  <a:lnTo>
                    <a:pt x="107" y="182"/>
                  </a:lnTo>
                  <a:lnTo>
                    <a:pt x="116" y="182"/>
                  </a:lnTo>
                  <a:lnTo>
                    <a:pt x="124" y="181"/>
                  </a:lnTo>
                  <a:lnTo>
                    <a:pt x="131" y="179"/>
                  </a:lnTo>
                  <a:lnTo>
                    <a:pt x="138" y="178"/>
                  </a:lnTo>
                  <a:lnTo>
                    <a:pt x="138" y="167"/>
                  </a:lnTo>
                  <a:lnTo>
                    <a:pt x="132" y="169"/>
                  </a:lnTo>
                  <a:lnTo>
                    <a:pt x="124" y="170"/>
                  </a:lnTo>
                  <a:lnTo>
                    <a:pt x="116" y="171"/>
                  </a:lnTo>
                  <a:lnTo>
                    <a:pt x="107" y="171"/>
                  </a:lnTo>
                  <a:lnTo>
                    <a:pt x="95" y="170"/>
                  </a:lnTo>
                  <a:lnTo>
                    <a:pt x="81" y="168"/>
                  </a:lnTo>
                  <a:lnTo>
                    <a:pt x="70" y="163"/>
                  </a:lnTo>
                  <a:lnTo>
                    <a:pt x="59" y="158"/>
                  </a:lnTo>
                  <a:lnTo>
                    <a:pt x="39" y="158"/>
                  </a:lnTo>
                  <a:close/>
                  <a:moveTo>
                    <a:pt x="155" y="171"/>
                  </a:moveTo>
                  <a:lnTo>
                    <a:pt x="164" y="166"/>
                  </a:lnTo>
                  <a:lnTo>
                    <a:pt x="173" y="160"/>
                  </a:lnTo>
                  <a:lnTo>
                    <a:pt x="181" y="153"/>
                  </a:lnTo>
                  <a:lnTo>
                    <a:pt x="189" y="145"/>
                  </a:lnTo>
                  <a:lnTo>
                    <a:pt x="188" y="128"/>
                  </a:lnTo>
                  <a:lnTo>
                    <a:pt x="181" y="137"/>
                  </a:lnTo>
                  <a:lnTo>
                    <a:pt x="173" y="145"/>
                  </a:lnTo>
                  <a:lnTo>
                    <a:pt x="165" y="152"/>
                  </a:lnTo>
                  <a:lnTo>
                    <a:pt x="155" y="159"/>
                  </a:lnTo>
                  <a:lnTo>
                    <a:pt x="155" y="171"/>
                  </a:lnTo>
                  <a:close/>
                  <a:moveTo>
                    <a:pt x="207" y="115"/>
                  </a:moveTo>
                  <a:lnTo>
                    <a:pt x="210" y="106"/>
                  </a:lnTo>
                  <a:lnTo>
                    <a:pt x="214" y="97"/>
                  </a:lnTo>
                  <a:lnTo>
                    <a:pt x="215" y="87"/>
                  </a:lnTo>
                  <a:lnTo>
                    <a:pt x="216" y="77"/>
                  </a:lnTo>
                  <a:lnTo>
                    <a:pt x="205" y="77"/>
                  </a:lnTo>
                  <a:lnTo>
                    <a:pt x="205" y="86"/>
                  </a:lnTo>
                  <a:lnTo>
                    <a:pt x="203" y="93"/>
                  </a:lnTo>
                  <a:lnTo>
                    <a:pt x="201" y="101"/>
                  </a:lnTo>
                  <a:lnTo>
                    <a:pt x="198" y="109"/>
                  </a:lnTo>
                  <a:lnTo>
                    <a:pt x="207" y="109"/>
                  </a:lnTo>
                  <a:lnTo>
                    <a:pt x="207" y="115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7" name="Freeform 348"/>
            <p:cNvSpPr>
              <a:spLocks noEditPoints="1"/>
            </p:cNvSpPr>
            <p:nvPr/>
          </p:nvSpPr>
          <p:spPr bwMode="auto">
            <a:xfrm>
              <a:off x="1538357" y="3808747"/>
              <a:ext cx="80966" cy="69856"/>
            </a:xfrm>
            <a:custGeom>
              <a:avLst/>
              <a:gdLst/>
              <a:ahLst/>
              <a:cxnLst>
                <a:cxn ang="0">
                  <a:pos x="203" y="51"/>
                </a:cxn>
                <a:cxn ang="0">
                  <a:pos x="198" y="35"/>
                </a:cxn>
                <a:cxn ang="0">
                  <a:pos x="191" y="20"/>
                </a:cxn>
                <a:cxn ang="0">
                  <a:pos x="182" y="7"/>
                </a:cxn>
                <a:cxn ang="0">
                  <a:pos x="167" y="0"/>
                </a:cxn>
                <a:cxn ang="0">
                  <a:pos x="165" y="6"/>
                </a:cxn>
                <a:cxn ang="0">
                  <a:pos x="176" y="19"/>
                </a:cxn>
                <a:cxn ang="0">
                  <a:pos x="185" y="34"/>
                </a:cxn>
                <a:cxn ang="0">
                  <a:pos x="192" y="51"/>
                </a:cxn>
                <a:cxn ang="0">
                  <a:pos x="204" y="60"/>
                </a:cxn>
                <a:cxn ang="0">
                  <a:pos x="2" y="99"/>
                </a:cxn>
                <a:cxn ang="0">
                  <a:pos x="13" y="126"/>
                </a:cxn>
                <a:cxn ang="0">
                  <a:pos x="29" y="131"/>
                </a:cxn>
                <a:cxn ang="0">
                  <a:pos x="21" y="118"/>
                </a:cxn>
                <a:cxn ang="0">
                  <a:pos x="15" y="104"/>
                </a:cxn>
                <a:cxn ang="0">
                  <a:pos x="11" y="89"/>
                </a:cxn>
                <a:cxn ang="0">
                  <a:pos x="10" y="73"/>
                </a:cxn>
                <a:cxn ang="0">
                  <a:pos x="10" y="69"/>
                </a:cxn>
                <a:cxn ang="0">
                  <a:pos x="0" y="83"/>
                </a:cxn>
                <a:cxn ang="0">
                  <a:pos x="49" y="162"/>
                </a:cxn>
                <a:cxn ang="0">
                  <a:pos x="64" y="169"/>
                </a:cxn>
                <a:cxn ang="0">
                  <a:pos x="78" y="173"/>
                </a:cxn>
                <a:cxn ang="0">
                  <a:pos x="94" y="177"/>
                </a:cxn>
                <a:cxn ang="0">
                  <a:pos x="111" y="177"/>
                </a:cxn>
                <a:cxn ang="0">
                  <a:pos x="126" y="175"/>
                </a:cxn>
                <a:cxn ang="0">
                  <a:pos x="133" y="160"/>
                </a:cxn>
                <a:cxn ang="0">
                  <a:pos x="119" y="164"/>
                </a:cxn>
                <a:cxn ang="0">
                  <a:pos x="102" y="166"/>
                </a:cxn>
                <a:cxn ang="0">
                  <a:pos x="83" y="164"/>
                </a:cxn>
                <a:cxn ang="0">
                  <a:pos x="65" y="158"/>
                </a:cxn>
                <a:cxn ang="0">
                  <a:pos x="150" y="164"/>
                </a:cxn>
                <a:cxn ang="0">
                  <a:pos x="168" y="153"/>
                </a:cxn>
                <a:cxn ang="0">
                  <a:pos x="184" y="137"/>
                </a:cxn>
                <a:cxn ang="0">
                  <a:pos x="177" y="127"/>
                </a:cxn>
                <a:cxn ang="0">
                  <a:pos x="160" y="145"/>
                </a:cxn>
                <a:cxn ang="0">
                  <a:pos x="150" y="164"/>
                </a:cxn>
                <a:cxn ang="0">
                  <a:pos x="202" y="101"/>
                </a:cxn>
                <a:cxn ang="0">
                  <a:pos x="204" y="86"/>
                </a:cxn>
                <a:cxn ang="0">
                  <a:pos x="194" y="77"/>
                </a:cxn>
                <a:cxn ang="0">
                  <a:pos x="192" y="93"/>
                </a:cxn>
                <a:cxn ang="0">
                  <a:pos x="187" y="109"/>
                </a:cxn>
              </a:cxnLst>
              <a:rect l="0" t="0" r="r" b="b"/>
              <a:pathLst>
                <a:path w="205" h="177">
                  <a:moveTo>
                    <a:pt x="204" y="60"/>
                  </a:moveTo>
                  <a:lnTo>
                    <a:pt x="203" y="51"/>
                  </a:lnTo>
                  <a:lnTo>
                    <a:pt x="201" y="43"/>
                  </a:lnTo>
                  <a:lnTo>
                    <a:pt x="198" y="35"/>
                  </a:lnTo>
                  <a:lnTo>
                    <a:pt x="194" y="28"/>
                  </a:lnTo>
                  <a:lnTo>
                    <a:pt x="191" y="20"/>
                  </a:lnTo>
                  <a:lnTo>
                    <a:pt x="186" y="14"/>
                  </a:lnTo>
                  <a:lnTo>
                    <a:pt x="182" y="7"/>
                  </a:lnTo>
                  <a:lnTo>
                    <a:pt x="176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5" y="6"/>
                  </a:lnTo>
                  <a:lnTo>
                    <a:pt x="171" y="11"/>
                  </a:lnTo>
                  <a:lnTo>
                    <a:pt x="176" y="19"/>
                  </a:lnTo>
                  <a:lnTo>
                    <a:pt x="182" y="26"/>
                  </a:lnTo>
                  <a:lnTo>
                    <a:pt x="185" y="34"/>
                  </a:lnTo>
                  <a:lnTo>
                    <a:pt x="189" y="42"/>
                  </a:lnTo>
                  <a:lnTo>
                    <a:pt x="192" y="51"/>
                  </a:lnTo>
                  <a:lnTo>
                    <a:pt x="193" y="60"/>
                  </a:lnTo>
                  <a:lnTo>
                    <a:pt x="204" y="60"/>
                  </a:lnTo>
                  <a:close/>
                  <a:moveTo>
                    <a:pt x="0" y="83"/>
                  </a:moveTo>
                  <a:lnTo>
                    <a:pt x="2" y="99"/>
                  </a:lnTo>
                  <a:lnTo>
                    <a:pt x="6" y="113"/>
                  </a:lnTo>
                  <a:lnTo>
                    <a:pt x="13" y="126"/>
                  </a:lnTo>
                  <a:lnTo>
                    <a:pt x="22" y="137"/>
                  </a:lnTo>
                  <a:lnTo>
                    <a:pt x="29" y="131"/>
                  </a:lnTo>
                  <a:lnTo>
                    <a:pt x="25" y="124"/>
                  </a:lnTo>
                  <a:lnTo>
                    <a:pt x="21" y="118"/>
                  </a:lnTo>
                  <a:lnTo>
                    <a:pt x="18" y="111"/>
                  </a:lnTo>
                  <a:lnTo>
                    <a:pt x="15" y="104"/>
                  </a:lnTo>
                  <a:lnTo>
                    <a:pt x="13" y="97"/>
                  </a:lnTo>
                  <a:lnTo>
                    <a:pt x="11" y="89"/>
                  </a:lnTo>
                  <a:lnTo>
                    <a:pt x="11" y="81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5" y="77"/>
                  </a:lnTo>
                  <a:lnTo>
                    <a:pt x="0" y="83"/>
                  </a:lnTo>
                  <a:close/>
                  <a:moveTo>
                    <a:pt x="43" y="158"/>
                  </a:moveTo>
                  <a:lnTo>
                    <a:pt x="49" y="162"/>
                  </a:lnTo>
                  <a:lnTo>
                    <a:pt x="56" y="166"/>
                  </a:lnTo>
                  <a:lnTo>
                    <a:pt x="64" y="169"/>
                  </a:lnTo>
                  <a:lnTo>
                    <a:pt x="70" y="172"/>
                  </a:lnTo>
                  <a:lnTo>
                    <a:pt x="78" y="173"/>
                  </a:lnTo>
                  <a:lnTo>
                    <a:pt x="86" y="176"/>
                  </a:lnTo>
                  <a:lnTo>
                    <a:pt x="94" y="177"/>
                  </a:lnTo>
                  <a:lnTo>
                    <a:pt x="102" y="177"/>
                  </a:lnTo>
                  <a:lnTo>
                    <a:pt x="111" y="177"/>
                  </a:lnTo>
                  <a:lnTo>
                    <a:pt x="119" y="176"/>
                  </a:lnTo>
                  <a:lnTo>
                    <a:pt x="126" y="175"/>
                  </a:lnTo>
                  <a:lnTo>
                    <a:pt x="133" y="172"/>
                  </a:lnTo>
                  <a:lnTo>
                    <a:pt x="133" y="160"/>
                  </a:lnTo>
                  <a:lnTo>
                    <a:pt x="127" y="163"/>
                  </a:lnTo>
                  <a:lnTo>
                    <a:pt x="119" y="164"/>
                  </a:lnTo>
                  <a:lnTo>
                    <a:pt x="111" y="166"/>
                  </a:lnTo>
                  <a:lnTo>
                    <a:pt x="102" y="166"/>
                  </a:lnTo>
                  <a:lnTo>
                    <a:pt x="93" y="166"/>
                  </a:lnTo>
                  <a:lnTo>
                    <a:pt x="83" y="164"/>
                  </a:lnTo>
                  <a:lnTo>
                    <a:pt x="74" y="161"/>
                  </a:lnTo>
                  <a:lnTo>
                    <a:pt x="65" y="158"/>
                  </a:lnTo>
                  <a:lnTo>
                    <a:pt x="43" y="158"/>
                  </a:lnTo>
                  <a:close/>
                  <a:moveTo>
                    <a:pt x="150" y="164"/>
                  </a:moveTo>
                  <a:lnTo>
                    <a:pt x="160" y="159"/>
                  </a:lnTo>
                  <a:lnTo>
                    <a:pt x="168" y="153"/>
                  </a:lnTo>
                  <a:lnTo>
                    <a:pt x="176" y="145"/>
                  </a:lnTo>
                  <a:lnTo>
                    <a:pt x="184" y="137"/>
                  </a:lnTo>
                  <a:lnTo>
                    <a:pt x="183" y="117"/>
                  </a:lnTo>
                  <a:lnTo>
                    <a:pt x="177" y="127"/>
                  </a:lnTo>
                  <a:lnTo>
                    <a:pt x="169" y="137"/>
                  </a:lnTo>
                  <a:lnTo>
                    <a:pt x="160" y="145"/>
                  </a:lnTo>
                  <a:lnTo>
                    <a:pt x="150" y="152"/>
                  </a:lnTo>
                  <a:lnTo>
                    <a:pt x="150" y="164"/>
                  </a:lnTo>
                  <a:close/>
                  <a:moveTo>
                    <a:pt x="199" y="109"/>
                  </a:moveTo>
                  <a:lnTo>
                    <a:pt x="202" y="101"/>
                  </a:lnTo>
                  <a:lnTo>
                    <a:pt x="203" y="93"/>
                  </a:lnTo>
                  <a:lnTo>
                    <a:pt x="204" y="86"/>
                  </a:lnTo>
                  <a:lnTo>
                    <a:pt x="205" y="77"/>
                  </a:lnTo>
                  <a:lnTo>
                    <a:pt x="194" y="77"/>
                  </a:lnTo>
                  <a:lnTo>
                    <a:pt x="194" y="86"/>
                  </a:lnTo>
                  <a:lnTo>
                    <a:pt x="192" y="93"/>
                  </a:lnTo>
                  <a:lnTo>
                    <a:pt x="190" y="101"/>
                  </a:lnTo>
                  <a:lnTo>
                    <a:pt x="187" y="109"/>
                  </a:lnTo>
                  <a:lnTo>
                    <a:pt x="199" y="109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8" name="Freeform 349"/>
            <p:cNvSpPr>
              <a:spLocks noEditPoints="1"/>
            </p:cNvSpPr>
            <p:nvPr/>
          </p:nvSpPr>
          <p:spPr bwMode="auto">
            <a:xfrm>
              <a:off x="1539944" y="3808747"/>
              <a:ext cx="77791" cy="68269"/>
            </a:xfrm>
            <a:custGeom>
              <a:avLst/>
              <a:gdLst/>
              <a:ahLst/>
              <a:cxnLst>
                <a:cxn ang="0">
                  <a:pos x="194" y="51"/>
                </a:cxn>
                <a:cxn ang="0">
                  <a:pos x="188" y="35"/>
                </a:cxn>
                <a:cxn ang="0">
                  <a:pos x="180" y="19"/>
                </a:cxn>
                <a:cxn ang="0">
                  <a:pos x="169" y="7"/>
                </a:cxn>
                <a:cxn ang="0">
                  <a:pos x="156" y="0"/>
                </a:cxn>
                <a:cxn ang="0">
                  <a:pos x="144" y="0"/>
                </a:cxn>
                <a:cxn ang="0">
                  <a:pos x="159" y="11"/>
                </a:cxn>
                <a:cxn ang="0">
                  <a:pos x="170" y="25"/>
                </a:cxn>
                <a:cxn ang="0">
                  <a:pos x="179" y="42"/>
                </a:cxn>
                <a:cxn ang="0">
                  <a:pos x="185" y="60"/>
                </a:cxn>
                <a:cxn ang="0">
                  <a:pos x="0" y="77"/>
                </a:cxn>
                <a:cxn ang="0">
                  <a:pos x="2" y="92"/>
                </a:cxn>
                <a:cxn ang="0">
                  <a:pos x="7" y="107"/>
                </a:cxn>
                <a:cxn ang="0">
                  <a:pos x="14" y="122"/>
                </a:cxn>
                <a:cxn ang="0">
                  <a:pos x="21" y="134"/>
                </a:cxn>
                <a:cxn ang="0">
                  <a:pos x="21" y="115"/>
                </a:cxn>
                <a:cxn ang="0">
                  <a:pos x="14" y="95"/>
                </a:cxn>
                <a:cxn ang="0">
                  <a:pos x="11" y="81"/>
                </a:cxn>
                <a:cxn ang="0">
                  <a:pos x="11" y="68"/>
                </a:cxn>
                <a:cxn ang="0">
                  <a:pos x="6" y="69"/>
                </a:cxn>
                <a:cxn ang="0">
                  <a:pos x="48" y="158"/>
                </a:cxn>
                <a:cxn ang="0">
                  <a:pos x="72" y="168"/>
                </a:cxn>
                <a:cxn ang="0">
                  <a:pos x="98" y="171"/>
                </a:cxn>
                <a:cxn ang="0">
                  <a:pos x="115" y="170"/>
                </a:cxn>
                <a:cxn ang="0">
                  <a:pos x="129" y="167"/>
                </a:cxn>
                <a:cxn ang="0">
                  <a:pos x="123" y="158"/>
                </a:cxn>
                <a:cxn ang="0">
                  <a:pos x="107" y="160"/>
                </a:cxn>
                <a:cxn ang="0">
                  <a:pos x="88" y="160"/>
                </a:cxn>
                <a:cxn ang="0">
                  <a:pos x="48" y="158"/>
                </a:cxn>
                <a:cxn ang="0">
                  <a:pos x="156" y="152"/>
                </a:cxn>
                <a:cxn ang="0">
                  <a:pos x="172" y="137"/>
                </a:cxn>
                <a:cxn ang="0">
                  <a:pos x="179" y="109"/>
                </a:cxn>
                <a:cxn ang="0">
                  <a:pos x="192" y="101"/>
                </a:cxn>
                <a:cxn ang="0">
                  <a:pos x="196" y="86"/>
                </a:cxn>
                <a:cxn ang="0">
                  <a:pos x="185" y="77"/>
                </a:cxn>
                <a:cxn ang="0">
                  <a:pos x="181" y="98"/>
                </a:cxn>
                <a:cxn ang="0">
                  <a:pos x="173" y="116"/>
                </a:cxn>
                <a:cxn ang="0">
                  <a:pos x="162" y="133"/>
                </a:cxn>
                <a:cxn ang="0">
                  <a:pos x="146" y="145"/>
                </a:cxn>
              </a:cxnLst>
              <a:rect l="0" t="0" r="r" b="b"/>
              <a:pathLst>
                <a:path w="196" h="171">
                  <a:moveTo>
                    <a:pt x="195" y="60"/>
                  </a:moveTo>
                  <a:lnTo>
                    <a:pt x="194" y="51"/>
                  </a:lnTo>
                  <a:lnTo>
                    <a:pt x="191" y="43"/>
                  </a:lnTo>
                  <a:lnTo>
                    <a:pt x="188" y="35"/>
                  </a:lnTo>
                  <a:lnTo>
                    <a:pt x="185" y="27"/>
                  </a:lnTo>
                  <a:lnTo>
                    <a:pt x="180" y="19"/>
                  </a:lnTo>
                  <a:lnTo>
                    <a:pt x="174" y="12"/>
                  </a:lnTo>
                  <a:lnTo>
                    <a:pt x="169" y="7"/>
                  </a:lnTo>
                  <a:lnTo>
                    <a:pt x="163" y="0"/>
                  </a:lnTo>
                  <a:lnTo>
                    <a:pt x="156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52" y="6"/>
                  </a:lnTo>
                  <a:lnTo>
                    <a:pt x="159" y="11"/>
                  </a:lnTo>
                  <a:lnTo>
                    <a:pt x="165" y="18"/>
                  </a:lnTo>
                  <a:lnTo>
                    <a:pt x="170" y="25"/>
                  </a:lnTo>
                  <a:lnTo>
                    <a:pt x="176" y="33"/>
                  </a:lnTo>
                  <a:lnTo>
                    <a:pt x="179" y="42"/>
                  </a:lnTo>
                  <a:lnTo>
                    <a:pt x="182" y="51"/>
                  </a:lnTo>
                  <a:lnTo>
                    <a:pt x="185" y="60"/>
                  </a:lnTo>
                  <a:lnTo>
                    <a:pt x="195" y="60"/>
                  </a:lnTo>
                  <a:close/>
                  <a:moveTo>
                    <a:pt x="0" y="77"/>
                  </a:moveTo>
                  <a:lnTo>
                    <a:pt x="1" y="84"/>
                  </a:lnTo>
                  <a:lnTo>
                    <a:pt x="2" y="92"/>
                  </a:lnTo>
                  <a:lnTo>
                    <a:pt x="5" y="100"/>
                  </a:lnTo>
                  <a:lnTo>
                    <a:pt x="7" y="107"/>
                  </a:lnTo>
                  <a:lnTo>
                    <a:pt x="9" y="115"/>
                  </a:lnTo>
                  <a:lnTo>
                    <a:pt x="14" y="122"/>
                  </a:lnTo>
                  <a:lnTo>
                    <a:pt x="17" y="128"/>
                  </a:lnTo>
                  <a:lnTo>
                    <a:pt x="21" y="134"/>
                  </a:lnTo>
                  <a:lnTo>
                    <a:pt x="29" y="126"/>
                  </a:lnTo>
                  <a:lnTo>
                    <a:pt x="21" y="115"/>
                  </a:lnTo>
                  <a:lnTo>
                    <a:pt x="16" y="101"/>
                  </a:lnTo>
                  <a:lnTo>
                    <a:pt x="14" y="95"/>
                  </a:lnTo>
                  <a:lnTo>
                    <a:pt x="12" y="88"/>
                  </a:lnTo>
                  <a:lnTo>
                    <a:pt x="11" y="81"/>
                  </a:lnTo>
                  <a:lnTo>
                    <a:pt x="11" y="73"/>
                  </a:lnTo>
                  <a:lnTo>
                    <a:pt x="11" y="68"/>
                  </a:lnTo>
                  <a:lnTo>
                    <a:pt x="12" y="62"/>
                  </a:lnTo>
                  <a:lnTo>
                    <a:pt x="6" y="69"/>
                  </a:lnTo>
                  <a:lnTo>
                    <a:pt x="0" y="77"/>
                  </a:lnTo>
                  <a:close/>
                  <a:moveTo>
                    <a:pt x="48" y="158"/>
                  </a:moveTo>
                  <a:lnTo>
                    <a:pt x="61" y="163"/>
                  </a:lnTo>
                  <a:lnTo>
                    <a:pt x="72" y="168"/>
                  </a:lnTo>
                  <a:lnTo>
                    <a:pt x="86" y="170"/>
                  </a:lnTo>
                  <a:lnTo>
                    <a:pt x="98" y="171"/>
                  </a:lnTo>
                  <a:lnTo>
                    <a:pt x="107" y="171"/>
                  </a:lnTo>
                  <a:lnTo>
                    <a:pt x="115" y="170"/>
                  </a:lnTo>
                  <a:lnTo>
                    <a:pt x="123" y="169"/>
                  </a:lnTo>
                  <a:lnTo>
                    <a:pt x="129" y="167"/>
                  </a:lnTo>
                  <a:lnTo>
                    <a:pt x="129" y="154"/>
                  </a:lnTo>
                  <a:lnTo>
                    <a:pt x="123" y="158"/>
                  </a:lnTo>
                  <a:lnTo>
                    <a:pt x="115" y="159"/>
                  </a:lnTo>
                  <a:lnTo>
                    <a:pt x="107" y="160"/>
                  </a:lnTo>
                  <a:lnTo>
                    <a:pt x="98" y="161"/>
                  </a:lnTo>
                  <a:lnTo>
                    <a:pt x="88" y="160"/>
                  </a:lnTo>
                  <a:lnTo>
                    <a:pt x="78" y="158"/>
                  </a:lnTo>
                  <a:lnTo>
                    <a:pt x="48" y="158"/>
                  </a:lnTo>
                  <a:close/>
                  <a:moveTo>
                    <a:pt x="146" y="159"/>
                  </a:moveTo>
                  <a:lnTo>
                    <a:pt x="156" y="152"/>
                  </a:lnTo>
                  <a:lnTo>
                    <a:pt x="164" y="145"/>
                  </a:lnTo>
                  <a:lnTo>
                    <a:pt x="172" y="137"/>
                  </a:lnTo>
                  <a:lnTo>
                    <a:pt x="179" y="128"/>
                  </a:lnTo>
                  <a:lnTo>
                    <a:pt x="179" y="109"/>
                  </a:lnTo>
                  <a:lnTo>
                    <a:pt x="189" y="109"/>
                  </a:lnTo>
                  <a:lnTo>
                    <a:pt x="192" y="101"/>
                  </a:lnTo>
                  <a:lnTo>
                    <a:pt x="194" y="93"/>
                  </a:lnTo>
                  <a:lnTo>
                    <a:pt x="196" y="86"/>
                  </a:lnTo>
                  <a:lnTo>
                    <a:pt x="196" y="77"/>
                  </a:lnTo>
                  <a:lnTo>
                    <a:pt x="185" y="77"/>
                  </a:lnTo>
                  <a:lnTo>
                    <a:pt x="183" y="88"/>
                  </a:lnTo>
                  <a:lnTo>
                    <a:pt x="181" y="98"/>
                  </a:lnTo>
                  <a:lnTo>
                    <a:pt x="178" y="107"/>
                  </a:lnTo>
                  <a:lnTo>
                    <a:pt x="173" y="116"/>
                  </a:lnTo>
                  <a:lnTo>
                    <a:pt x="169" y="125"/>
                  </a:lnTo>
                  <a:lnTo>
                    <a:pt x="162" y="133"/>
                  </a:lnTo>
                  <a:lnTo>
                    <a:pt x="154" y="140"/>
                  </a:lnTo>
                  <a:lnTo>
                    <a:pt x="146" y="145"/>
                  </a:lnTo>
                  <a:lnTo>
                    <a:pt x="146" y="159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9" name="Freeform 350"/>
            <p:cNvSpPr>
              <a:spLocks noEditPoints="1"/>
            </p:cNvSpPr>
            <p:nvPr/>
          </p:nvSpPr>
          <p:spPr bwMode="auto">
            <a:xfrm>
              <a:off x="1541532" y="3808747"/>
              <a:ext cx="73028" cy="66681"/>
            </a:xfrm>
            <a:custGeom>
              <a:avLst/>
              <a:gdLst/>
              <a:ahLst/>
              <a:cxnLst>
                <a:cxn ang="0">
                  <a:pos x="182" y="51"/>
                </a:cxn>
                <a:cxn ang="0">
                  <a:pos x="175" y="34"/>
                </a:cxn>
                <a:cxn ang="0">
                  <a:pos x="166" y="19"/>
                </a:cxn>
                <a:cxn ang="0">
                  <a:pos x="155" y="6"/>
                </a:cxn>
                <a:cxn ang="0">
                  <a:pos x="144" y="0"/>
                </a:cxn>
                <a:cxn ang="0">
                  <a:pos x="128" y="0"/>
                </a:cxn>
                <a:cxn ang="0">
                  <a:pos x="145" y="11"/>
                </a:cxn>
                <a:cxn ang="0">
                  <a:pos x="157" y="25"/>
                </a:cxn>
                <a:cxn ang="0">
                  <a:pos x="167" y="41"/>
                </a:cxn>
                <a:cxn ang="0">
                  <a:pos x="173" y="60"/>
                </a:cxn>
                <a:cxn ang="0">
                  <a:pos x="0" y="69"/>
                </a:cxn>
                <a:cxn ang="0">
                  <a:pos x="0" y="73"/>
                </a:cxn>
                <a:cxn ang="0">
                  <a:pos x="1" y="89"/>
                </a:cxn>
                <a:cxn ang="0">
                  <a:pos x="5" y="104"/>
                </a:cxn>
                <a:cxn ang="0">
                  <a:pos x="11" y="118"/>
                </a:cxn>
                <a:cxn ang="0">
                  <a:pos x="19" y="131"/>
                </a:cxn>
                <a:cxn ang="0">
                  <a:pos x="20" y="111"/>
                </a:cxn>
                <a:cxn ang="0">
                  <a:pos x="12" y="87"/>
                </a:cxn>
                <a:cxn ang="0">
                  <a:pos x="11" y="64"/>
                </a:cxn>
                <a:cxn ang="0">
                  <a:pos x="6" y="62"/>
                </a:cxn>
                <a:cxn ang="0">
                  <a:pos x="55" y="158"/>
                </a:cxn>
                <a:cxn ang="0">
                  <a:pos x="73" y="164"/>
                </a:cxn>
                <a:cxn ang="0">
                  <a:pos x="92" y="166"/>
                </a:cxn>
                <a:cxn ang="0">
                  <a:pos x="109" y="164"/>
                </a:cxn>
                <a:cxn ang="0">
                  <a:pos x="123" y="160"/>
                </a:cxn>
                <a:cxn ang="0">
                  <a:pos x="117" y="152"/>
                </a:cxn>
                <a:cxn ang="0">
                  <a:pos x="101" y="154"/>
                </a:cxn>
                <a:cxn ang="0">
                  <a:pos x="91" y="155"/>
                </a:cxn>
                <a:cxn ang="0">
                  <a:pos x="55" y="158"/>
                </a:cxn>
                <a:cxn ang="0">
                  <a:pos x="150" y="145"/>
                </a:cxn>
                <a:cxn ang="0">
                  <a:pos x="167" y="127"/>
                </a:cxn>
                <a:cxn ang="0">
                  <a:pos x="173" y="109"/>
                </a:cxn>
                <a:cxn ang="0">
                  <a:pos x="180" y="101"/>
                </a:cxn>
                <a:cxn ang="0">
                  <a:pos x="184" y="86"/>
                </a:cxn>
                <a:cxn ang="0">
                  <a:pos x="174" y="78"/>
                </a:cxn>
                <a:cxn ang="0">
                  <a:pos x="171" y="96"/>
                </a:cxn>
                <a:cxn ang="0">
                  <a:pos x="164" y="113"/>
                </a:cxn>
                <a:cxn ang="0">
                  <a:pos x="154" y="127"/>
                </a:cxn>
                <a:cxn ang="0">
                  <a:pos x="140" y="140"/>
                </a:cxn>
                <a:cxn ang="0">
                  <a:pos x="44" y="138"/>
                </a:cxn>
                <a:cxn ang="0">
                  <a:pos x="47" y="141"/>
                </a:cxn>
                <a:cxn ang="0">
                  <a:pos x="44" y="138"/>
                </a:cxn>
              </a:cxnLst>
              <a:rect l="0" t="0" r="r" b="b"/>
              <a:pathLst>
                <a:path w="184" h="166">
                  <a:moveTo>
                    <a:pt x="183" y="60"/>
                  </a:moveTo>
                  <a:lnTo>
                    <a:pt x="182" y="51"/>
                  </a:lnTo>
                  <a:lnTo>
                    <a:pt x="179" y="42"/>
                  </a:lnTo>
                  <a:lnTo>
                    <a:pt x="175" y="34"/>
                  </a:lnTo>
                  <a:lnTo>
                    <a:pt x="172" y="26"/>
                  </a:lnTo>
                  <a:lnTo>
                    <a:pt x="166" y="19"/>
                  </a:lnTo>
                  <a:lnTo>
                    <a:pt x="161" y="11"/>
                  </a:lnTo>
                  <a:lnTo>
                    <a:pt x="155" y="6"/>
                  </a:lnTo>
                  <a:lnTo>
                    <a:pt x="148" y="0"/>
                  </a:lnTo>
                  <a:lnTo>
                    <a:pt x="144" y="0"/>
                  </a:lnTo>
                  <a:lnTo>
                    <a:pt x="136" y="0"/>
                  </a:lnTo>
                  <a:lnTo>
                    <a:pt x="128" y="0"/>
                  </a:lnTo>
                  <a:lnTo>
                    <a:pt x="137" y="6"/>
                  </a:lnTo>
                  <a:lnTo>
                    <a:pt x="145" y="11"/>
                  </a:lnTo>
                  <a:lnTo>
                    <a:pt x="152" y="17"/>
                  </a:lnTo>
                  <a:lnTo>
                    <a:pt x="157" y="25"/>
                  </a:lnTo>
                  <a:lnTo>
                    <a:pt x="163" y="33"/>
                  </a:lnTo>
                  <a:lnTo>
                    <a:pt x="167" y="41"/>
                  </a:lnTo>
                  <a:lnTo>
                    <a:pt x="171" y="50"/>
                  </a:lnTo>
                  <a:lnTo>
                    <a:pt x="173" y="60"/>
                  </a:lnTo>
                  <a:lnTo>
                    <a:pt x="183" y="60"/>
                  </a:lnTo>
                  <a:close/>
                  <a:moveTo>
                    <a:pt x="0" y="69"/>
                  </a:moveTo>
                  <a:lnTo>
                    <a:pt x="0" y="71"/>
                  </a:lnTo>
                  <a:lnTo>
                    <a:pt x="0" y="73"/>
                  </a:lnTo>
                  <a:lnTo>
                    <a:pt x="1" y="81"/>
                  </a:lnTo>
                  <a:lnTo>
                    <a:pt x="1" y="89"/>
                  </a:lnTo>
                  <a:lnTo>
                    <a:pt x="3" y="97"/>
                  </a:lnTo>
                  <a:lnTo>
                    <a:pt x="5" y="104"/>
                  </a:lnTo>
                  <a:lnTo>
                    <a:pt x="8" y="111"/>
                  </a:lnTo>
                  <a:lnTo>
                    <a:pt x="11" y="118"/>
                  </a:lnTo>
                  <a:lnTo>
                    <a:pt x="15" y="124"/>
                  </a:lnTo>
                  <a:lnTo>
                    <a:pt x="19" y="131"/>
                  </a:lnTo>
                  <a:lnTo>
                    <a:pt x="27" y="123"/>
                  </a:lnTo>
                  <a:lnTo>
                    <a:pt x="20" y="111"/>
                  </a:lnTo>
                  <a:lnTo>
                    <a:pt x="15" y="100"/>
                  </a:lnTo>
                  <a:lnTo>
                    <a:pt x="12" y="87"/>
                  </a:lnTo>
                  <a:lnTo>
                    <a:pt x="11" y="73"/>
                  </a:lnTo>
                  <a:lnTo>
                    <a:pt x="11" y="64"/>
                  </a:lnTo>
                  <a:lnTo>
                    <a:pt x="13" y="55"/>
                  </a:lnTo>
                  <a:lnTo>
                    <a:pt x="6" y="62"/>
                  </a:lnTo>
                  <a:lnTo>
                    <a:pt x="0" y="69"/>
                  </a:lnTo>
                  <a:close/>
                  <a:moveTo>
                    <a:pt x="55" y="158"/>
                  </a:moveTo>
                  <a:lnTo>
                    <a:pt x="64" y="161"/>
                  </a:lnTo>
                  <a:lnTo>
                    <a:pt x="73" y="164"/>
                  </a:lnTo>
                  <a:lnTo>
                    <a:pt x="83" y="166"/>
                  </a:lnTo>
                  <a:lnTo>
                    <a:pt x="92" y="166"/>
                  </a:lnTo>
                  <a:lnTo>
                    <a:pt x="101" y="166"/>
                  </a:lnTo>
                  <a:lnTo>
                    <a:pt x="109" y="164"/>
                  </a:lnTo>
                  <a:lnTo>
                    <a:pt x="117" y="163"/>
                  </a:lnTo>
                  <a:lnTo>
                    <a:pt x="123" y="160"/>
                  </a:lnTo>
                  <a:lnTo>
                    <a:pt x="123" y="149"/>
                  </a:lnTo>
                  <a:lnTo>
                    <a:pt x="117" y="152"/>
                  </a:lnTo>
                  <a:lnTo>
                    <a:pt x="109" y="153"/>
                  </a:lnTo>
                  <a:lnTo>
                    <a:pt x="101" y="154"/>
                  </a:lnTo>
                  <a:lnTo>
                    <a:pt x="92" y="155"/>
                  </a:lnTo>
                  <a:lnTo>
                    <a:pt x="91" y="155"/>
                  </a:lnTo>
                  <a:lnTo>
                    <a:pt x="91" y="158"/>
                  </a:lnTo>
                  <a:lnTo>
                    <a:pt x="55" y="158"/>
                  </a:lnTo>
                  <a:close/>
                  <a:moveTo>
                    <a:pt x="140" y="152"/>
                  </a:moveTo>
                  <a:lnTo>
                    <a:pt x="150" y="145"/>
                  </a:lnTo>
                  <a:lnTo>
                    <a:pt x="159" y="137"/>
                  </a:lnTo>
                  <a:lnTo>
                    <a:pt x="167" y="127"/>
                  </a:lnTo>
                  <a:lnTo>
                    <a:pt x="173" y="117"/>
                  </a:lnTo>
                  <a:lnTo>
                    <a:pt x="173" y="109"/>
                  </a:lnTo>
                  <a:lnTo>
                    <a:pt x="177" y="109"/>
                  </a:lnTo>
                  <a:lnTo>
                    <a:pt x="180" y="101"/>
                  </a:lnTo>
                  <a:lnTo>
                    <a:pt x="182" y="93"/>
                  </a:lnTo>
                  <a:lnTo>
                    <a:pt x="184" y="86"/>
                  </a:lnTo>
                  <a:lnTo>
                    <a:pt x="184" y="77"/>
                  </a:lnTo>
                  <a:lnTo>
                    <a:pt x="174" y="78"/>
                  </a:lnTo>
                  <a:lnTo>
                    <a:pt x="173" y="87"/>
                  </a:lnTo>
                  <a:lnTo>
                    <a:pt x="171" y="96"/>
                  </a:lnTo>
                  <a:lnTo>
                    <a:pt x="167" y="105"/>
                  </a:lnTo>
                  <a:lnTo>
                    <a:pt x="164" y="113"/>
                  </a:lnTo>
                  <a:lnTo>
                    <a:pt x="159" y="120"/>
                  </a:lnTo>
                  <a:lnTo>
                    <a:pt x="154" y="127"/>
                  </a:lnTo>
                  <a:lnTo>
                    <a:pt x="147" y="133"/>
                  </a:lnTo>
                  <a:lnTo>
                    <a:pt x="140" y="140"/>
                  </a:lnTo>
                  <a:lnTo>
                    <a:pt x="140" y="152"/>
                  </a:lnTo>
                  <a:close/>
                  <a:moveTo>
                    <a:pt x="44" y="138"/>
                  </a:moveTo>
                  <a:lnTo>
                    <a:pt x="41" y="141"/>
                  </a:lnTo>
                  <a:lnTo>
                    <a:pt x="47" y="141"/>
                  </a:lnTo>
                  <a:lnTo>
                    <a:pt x="45" y="140"/>
                  </a:lnTo>
                  <a:lnTo>
                    <a:pt x="44" y="138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0" name="Freeform 351"/>
            <p:cNvSpPr>
              <a:spLocks noEditPoints="1"/>
            </p:cNvSpPr>
            <p:nvPr/>
          </p:nvSpPr>
          <p:spPr bwMode="auto">
            <a:xfrm>
              <a:off x="1544707" y="3808747"/>
              <a:ext cx="68266" cy="65093"/>
            </a:xfrm>
            <a:custGeom>
              <a:avLst/>
              <a:gdLst/>
              <a:ahLst/>
              <a:cxnLst>
                <a:cxn ang="0">
                  <a:pos x="171" y="51"/>
                </a:cxn>
                <a:cxn ang="0">
                  <a:pos x="165" y="33"/>
                </a:cxn>
                <a:cxn ang="0">
                  <a:pos x="154" y="18"/>
                </a:cxn>
                <a:cxn ang="0">
                  <a:pos x="141" y="6"/>
                </a:cxn>
                <a:cxn ang="0">
                  <a:pos x="123" y="0"/>
                </a:cxn>
                <a:cxn ang="0">
                  <a:pos x="122" y="6"/>
                </a:cxn>
                <a:cxn ang="0">
                  <a:pos x="138" y="17"/>
                </a:cxn>
                <a:cxn ang="0">
                  <a:pos x="151" y="32"/>
                </a:cxn>
                <a:cxn ang="0">
                  <a:pos x="159" y="50"/>
                </a:cxn>
                <a:cxn ang="0">
                  <a:pos x="174" y="60"/>
                </a:cxn>
                <a:cxn ang="0">
                  <a:pos x="0" y="68"/>
                </a:cxn>
                <a:cxn ang="0">
                  <a:pos x="0" y="81"/>
                </a:cxn>
                <a:cxn ang="0">
                  <a:pos x="3" y="95"/>
                </a:cxn>
                <a:cxn ang="0">
                  <a:pos x="10" y="115"/>
                </a:cxn>
                <a:cxn ang="0">
                  <a:pos x="26" y="118"/>
                </a:cxn>
                <a:cxn ang="0">
                  <a:pos x="15" y="98"/>
                </a:cxn>
                <a:cxn ang="0">
                  <a:pos x="12" y="73"/>
                </a:cxn>
                <a:cxn ang="0">
                  <a:pos x="13" y="60"/>
                </a:cxn>
                <a:cxn ang="0">
                  <a:pos x="16" y="47"/>
                </a:cxn>
                <a:cxn ang="0">
                  <a:pos x="1" y="62"/>
                </a:cxn>
                <a:cxn ang="0">
                  <a:pos x="77" y="160"/>
                </a:cxn>
                <a:cxn ang="0">
                  <a:pos x="96" y="160"/>
                </a:cxn>
                <a:cxn ang="0">
                  <a:pos x="112" y="158"/>
                </a:cxn>
                <a:cxn ang="0">
                  <a:pos x="118" y="143"/>
                </a:cxn>
                <a:cxn ang="0">
                  <a:pos x="104" y="147"/>
                </a:cxn>
                <a:cxn ang="0">
                  <a:pos x="87" y="150"/>
                </a:cxn>
                <a:cxn ang="0">
                  <a:pos x="86" y="158"/>
                </a:cxn>
                <a:cxn ang="0">
                  <a:pos x="135" y="145"/>
                </a:cxn>
                <a:cxn ang="0">
                  <a:pos x="151" y="133"/>
                </a:cxn>
                <a:cxn ang="0">
                  <a:pos x="162" y="116"/>
                </a:cxn>
                <a:cxn ang="0">
                  <a:pos x="170" y="98"/>
                </a:cxn>
                <a:cxn ang="0">
                  <a:pos x="174" y="77"/>
                </a:cxn>
                <a:cxn ang="0">
                  <a:pos x="162" y="86"/>
                </a:cxn>
                <a:cxn ang="0">
                  <a:pos x="158" y="101"/>
                </a:cxn>
                <a:cxn ang="0">
                  <a:pos x="151" y="115"/>
                </a:cxn>
                <a:cxn ang="0">
                  <a:pos x="141" y="127"/>
                </a:cxn>
                <a:cxn ang="0">
                  <a:pos x="135" y="145"/>
                </a:cxn>
                <a:cxn ang="0">
                  <a:pos x="36" y="141"/>
                </a:cxn>
                <a:cxn ang="0">
                  <a:pos x="46" y="138"/>
                </a:cxn>
              </a:cxnLst>
              <a:rect l="0" t="0" r="r" b="b"/>
              <a:pathLst>
                <a:path w="174" h="161">
                  <a:moveTo>
                    <a:pt x="174" y="60"/>
                  </a:moveTo>
                  <a:lnTo>
                    <a:pt x="171" y="51"/>
                  </a:lnTo>
                  <a:lnTo>
                    <a:pt x="168" y="42"/>
                  </a:lnTo>
                  <a:lnTo>
                    <a:pt x="165" y="33"/>
                  </a:lnTo>
                  <a:lnTo>
                    <a:pt x="159" y="25"/>
                  </a:lnTo>
                  <a:lnTo>
                    <a:pt x="154" y="18"/>
                  </a:lnTo>
                  <a:lnTo>
                    <a:pt x="148" y="11"/>
                  </a:lnTo>
                  <a:lnTo>
                    <a:pt x="141" y="6"/>
                  </a:lnTo>
                  <a:lnTo>
                    <a:pt x="133" y="0"/>
                  </a:lnTo>
                  <a:lnTo>
                    <a:pt x="123" y="0"/>
                  </a:lnTo>
                  <a:lnTo>
                    <a:pt x="113" y="2"/>
                  </a:lnTo>
                  <a:lnTo>
                    <a:pt x="122" y="6"/>
                  </a:lnTo>
                  <a:lnTo>
                    <a:pt x="130" y="11"/>
                  </a:lnTo>
                  <a:lnTo>
                    <a:pt x="138" y="17"/>
                  </a:lnTo>
                  <a:lnTo>
                    <a:pt x="144" y="24"/>
                  </a:lnTo>
                  <a:lnTo>
                    <a:pt x="151" y="32"/>
                  </a:lnTo>
                  <a:lnTo>
                    <a:pt x="156" y="41"/>
                  </a:lnTo>
                  <a:lnTo>
                    <a:pt x="159" y="50"/>
                  </a:lnTo>
                  <a:lnTo>
                    <a:pt x="162" y="60"/>
                  </a:lnTo>
                  <a:lnTo>
                    <a:pt x="174" y="60"/>
                  </a:lnTo>
                  <a:close/>
                  <a:moveTo>
                    <a:pt x="1" y="62"/>
                  </a:moveTo>
                  <a:lnTo>
                    <a:pt x="0" y="68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3" y="95"/>
                  </a:lnTo>
                  <a:lnTo>
                    <a:pt x="5" y="101"/>
                  </a:lnTo>
                  <a:lnTo>
                    <a:pt x="10" y="115"/>
                  </a:lnTo>
                  <a:lnTo>
                    <a:pt x="18" y="126"/>
                  </a:lnTo>
                  <a:lnTo>
                    <a:pt x="26" y="118"/>
                  </a:lnTo>
                  <a:lnTo>
                    <a:pt x="19" y="108"/>
                  </a:lnTo>
                  <a:lnTo>
                    <a:pt x="15" y="98"/>
                  </a:lnTo>
                  <a:lnTo>
                    <a:pt x="13" y="86"/>
                  </a:lnTo>
                  <a:lnTo>
                    <a:pt x="12" y="73"/>
                  </a:lnTo>
                  <a:lnTo>
                    <a:pt x="12" y="66"/>
                  </a:lnTo>
                  <a:lnTo>
                    <a:pt x="13" y="60"/>
                  </a:lnTo>
                  <a:lnTo>
                    <a:pt x="14" y="53"/>
                  </a:lnTo>
                  <a:lnTo>
                    <a:pt x="16" y="47"/>
                  </a:lnTo>
                  <a:lnTo>
                    <a:pt x="8" y="54"/>
                  </a:lnTo>
                  <a:lnTo>
                    <a:pt x="1" y="62"/>
                  </a:lnTo>
                  <a:close/>
                  <a:moveTo>
                    <a:pt x="67" y="158"/>
                  </a:moveTo>
                  <a:lnTo>
                    <a:pt x="77" y="160"/>
                  </a:lnTo>
                  <a:lnTo>
                    <a:pt x="87" y="161"/>
                  </a:lnTo>
                  <a:lnTo>
                    <a:pt x="96" y="160"/>
                  </a:lnTo>
                  <a:lnTo>
                    <a:pt x="104" y="159"/>
                  </a:lnTo>
                  <a:lnTo>
                    <a:pt x="112" y="158"/>
                  </a:lnTo>
                  <a:lnTo>
                    <a:pt x="118" y="154"/>
                  </a:lnTo>
                  <a:lnTo>
                    <a:pt x="118" y="143"/>
                  </a:lnTo>
                  <a:lnTo>
                    <a:pt x="112" y="145"/>
                  </a:lnTo>
                  <a:lnTo>
                    <a:pt x="104" y="147"/>
                  </a:lnTo>
                  <a:lnTo>
                    <a:pt x="96" y="149"/>
                  </a:lnTo>
                  <a:lnTo>
                    <a:pt x="87" y="150"/>
                  </a:lnTo>
                  <a:lnTo>
                    <a:pt x="86" y="150"/>
                  </a:lnTo>
                  <a:lnTo>
                    <a:pt x="86" y="158"/>
                  </a:lnTo>
                  <a:lnTo>
                    <a:pt x="67" y="158"/>
                  </a:lnTo>
                  <a:close/>
                  <a:moveTo>
                    <a:pt x="135" y="145"/>
                  </a:moveTo>
                  <a:lnTo>
                    <a:pt x="143" y="140"/>
                  </a:lnTo>
                  <a:lnTo>
                    <a:pt x="151" y="133"/>
                  </a:lnTo>
                  <a:lnTo>
                    <a:pt x="158" y="125"/>
                  </a:lnTo>
                  <a:lnTo>
                    <a:pt x="162" y="116"/>
                  </a:lnTo>
                  <a:lnTo>
                    <a:pt x="167" y="107"/>
                  </a:lnTo>
                  <a:lnTo>
                    <a:pt x="170" y="98"/>
                  </a:lnTo>
                  <a:lnTo>
                    <a:pt x="172" y="88"/>
                  </a:lnTo>
                  <a:lnTo>
                    <a:pt x="174" y="77"/>
                  </a:lnTo>
                  <a:lnTo>
                    <a:pt x="163" y="78"/>
                  </a:lnTo>
                  <a:lnTo>
                    <a:pt x="162" y="86"/>
                  </a:lnTo>
                  <a:lnTo>
                    <a:pt x="161" y="93"/>
                  </a:lnTo>
                  <a:lnTo>
                    <a:pt x="158" y="101"/>
                  </a:lnTo>
                  <a:lnTo>
                    <a:pt x="156" y="108"/>
                  </a:lnTo>
                  <a:lnTo>
                    <a:pt x="151" y="115"/>
                  </a:lnTo>
                  <a:lnTo>
                    <a:pt x="147" y="122"/>
                  </a:lnTo>
                  <a:lnTo>
                    <a:pt x="141" y="127"/>
                  </a:lnTo>
                  <a:lnTo>
                    <a:pt x="135" y="132"/>
                  </a:lnTo>
                  <a:lnTo>
                    <a:pt x="135" y="145"/>
                  </a:lnTo>
                  <a:close/>
                  <a:moveTo>
                    <a:pt x="42" y="135"/>
                  </a:moveTo>
                  <a:lnTo>
                    <a:pt x="36" y="141"/>
                  </a:lnTo>
                  <a:lnTo>
                    <a:pt x="52" y="141"/>
                  </a:lnTo>
                  <a:lnTo>
                    <a:pt x="46" y="138"/>
                  </a:lnTo>
                  <a:lnTo>
                    <a:pt x="42" y="13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1" name="Freeform 352"/>
            <p:cNvSpPr>
              <a:spLocks noEditPoints="1"/>
            </p:cNvSpPr>
            <p:nvPr/>
          </p:nvSpPr>
          <p:spPr bwMode="auto">
            <a:xfrm>
              <a:off x="1546295" y="3808747"/>
              <a:ext cx="65091" cy="61918"/>
            </a:xfrm>
            <a:custGeom>
              <a:avLst/>
              <a:gdLst/>
              <a:ahLst/>
              <a:cxnLst>
                <a:cxn ang="0">
                  <a:pos x="160" y="50"/>
                </a:cxn>
                <a:cxn ang="0">
                  <a:pos x="152" y="33"/>
                </a:cxn>
                <a:cxn ang="0">
                  <a:pos x="141" y="17"/>
                </a:cxn>
                <a:cxn ang="0">
                  <a:pos x="126" y="6"/>
                </a:cxn>
                <a:cxn ang="0">
                  <a:pos x="106" y="2"/>
                </a:cxn>
                <a:cxn ang="0">
                  <a:pos x="105" y="7"/>
                </a:cxn>
                <a:cxn ang="0">
                  <a:pos x="123" y="17"/>
                </a:cxn>
                <a:cxn ang="0">
                  <a:pos x="137" y="30"/>
                </a:cxn>
                <a:cxn ang="0">
                  <a:pos x="147" y="50"/>
                </a:cxn>
                <a:cxn ang="0">
                  <a:pos x="162" y="60"/>
                </a:cxn>
                <a:cxn ang="0">
                  <a:pos x="0" y="64"/>
                </a:cxn>
                <a:cxn ang="0">
                  <a:pos x="1" y="87"/>
                </a:cxn>
                <a:cxn ang="0">
                  <a:pos x="9" y="111"/>
                </a:cxn>
                <a:cxn ang="0">
                  <a:pos x="24" y="115"/>
                </a:cxn>
                <a:cxn ang="0">
                  <a:pos x="15" y="96"/>
                </a:cxn>
                <a:cxn ang="0">
                  <a:pos x="11" y="73"/>
                </a:cxn>
                <a:cxn ang="0">
                  <a:pos x="13" y="55"/>
                </a:cxn>
                <a:cxn ang="0">
                  <a:pos x="20" y="39"/>
                </a:cxn>
                <a:cxn ang="0">
                  <a:pos x="2" y="55"/>
                </a:cxn>
                <a:cxn ang="0">
                  <a:pos x="34" y="140"/>
                </a:cxn>
                <a:cxn ang="0">
                  <a:pos x="60" y="141"/>
                </a:cxn>
                <a:cxn ang="0">
                  <a:pos x="39" y="131"/>
                </a:cxn>
                <a:cxn ang="0">
                  <a:pos x="80" y="155"/>
                </a:cxn>
                <a:cxn ang="0">
                  <a:pos x="90" y="154"/>
                </a:cxn>
                <a:cxn ang="0">
                  <a:pos x="106" y="152"/>
                </a:cxn>
                <a:cxn ang="0">
                  <a:pos x="112" y="137"/>
                </a:cxn>
                <a:cxn ang="0">
                  <a:pos x="98" y="142"/>
                </a:cxn>
                <a:cxn ang="0">
                  <a:pos x="81" y="144"/>
                </a:cxn>
                <a:cxn ang="0">
                  <a:pos x="80" y="155"/>
                </a:cxn>
                <a:cxn ang="0">
                  <a:pos x="136" y="133"/>
                </a:cxn>
                <a:cxn ang="0">
                  <a:pos x="148" y="120"/>
                </a:cxn>
                <a:cxn ang="0">
                  <a:pos x="156" y="105"/>
                </a:cxn>
                <a:cxn ang="0">
                  <a:pos x="162" y="87"/>
                </a:cxn>
                <a:cxn ang="0">
                  <a:pos x="152" y="78"/>
                </a:cxn>
                <a:cxn ang="0">
                  <a:pos x="150" y="91"/>
                </a:cxn>
                <a:cxn ang="0">
                  <a:pos x="145" y="104"/>
                </a:cxn>
                <a:cxn ang="0">
                  <a:pos x="138" y="115"/>
                </a:cxn>
                <a:cxn ang="0">
                  <a:pos x="129" y="125"/>
                </a:cxn>
              </a:cxnLst>
              <a:rect l="0" t="0" r="r" b="b"/>
              <a:pathLst>
                <a:path w="163" h="155">
                  <a:moveTo>
                    <a:pt x="162" y="60"/>
                  </a:moveTo>
                  <a:lnTo>
                    <a:pt x="160" y="50"/>
                  </a:lnTo>
                  <a:lnTo>
                    <a:pt x="156" y="41"/>
                  </a:lnTo>
                  <a:lnTo>
                    <a:pt x="152" y="33"/>
                  </a:lnTo>
                  <a:lnTo>
                    <a:pt x="146" y="25"/>
                  </a:lnTo>
                  <a:lnTo>
                    <a:pt x="141" y="17"/>
                  </a:lnTo>
                  <a:lnTo>
                    <a:pt x="134" y="11"/>
                  </a:lnTo>
                  <a:lnTo>
                    <a:pt x="126" y="6"/>
                  </a:lnTo>
                  <a:lnTo>
                    <a:pt x="117" y="0"/>
                  </a:lnTo>
                  <a:lnTo>
                    <a:pt x="106" y="2"/>
                  </a:lnTo>
                  <a:lnTo>
                    <a:pt x="94" y="5"/>
                  </a:lnTo>
                  <a:lnTo>
                    <a:pt x="105" y="7"/>
                  </a:lnTo>
                  <a:lnTo>
                    <a:pt x="114" y="11"/>
                  </a:lnTo>
                  <a:lnTo>
                    <a:pt x="123" y="17"/>
                  </a:lnTo>
                  <a:lnTo>
                    <a:pt x="130" y="24"/>
                  </a:lnTo>
                  <a:lnTo>
                    <a:pt x="137" y="30"/>
                  </a:lnTo>
                  <a:lnTo>
                    <a:pt x="143" y="39"/>
                  </a:lnTo>
                  <a:lnTo>
                    <a:pt x="147" y="50"/>
                  </a:lnTo>
                  <a:lnTo>
                    <a:pt x="151" y="60"/>
                  </a:lnTo>
                  <a:lnTo>
                    <a:pt x="162" y="60"/>
                  </a:lnTo>
                  <a:close/>
                  <a:moveTo>
                    <a:pt x="2" y="55"/>
                  </a:moveTo>
                  <a:lnTo>
                    <a:pt x="0" y="64"/>
                  </a:lnTo>
                  <a:lnTo>
                    <a:pt x="0" y="73"/>
                  </a:lnTo>
                  <a:lnTo>
                    <a:pt x="1" y="87"/>
                  </a:lnTo>
                  <a:lnTo>
                    <a:pt x="4" y="100"/>
                  </a:lnTo>
                  <a:lnTo>
                    <a:pt x="9" y="111"/>
                  </a:lnTo>
                  <a:lnTo>
                    <a:pt x="16" y="123"/>
                  </a:lnTo>
                  <a:lnTo>
                    <a:pt x="24" y="115"/>
                  </a:lnTo>
                  <a:lnTo>
                    <a:pt x="18" y="106"/>
                  </a:lnTo>
                  <a:lnTo>
                    <a:pt x="15" y="96"/>
                  </a:lnTo>
                  <a:lnTo>
                    <a:pt x="11" y="84"/>
                  </a:lnTo>
                  <a:lnTo>
                    <a:pt x="11" y="73"/>
                  </a:lnTo>
                  <a:lnTo>
                    <a:pt x="11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39"/>
                  </a:lnTo>
                  <a:lnTo>
                    <a:pt x="11" y="46"/>
                  </a:lnTo>
                  <a:lnTo>
                    <a:pt x="2" y="55"/>
                  </a:lnTo>
                  <a:close/>
                  <a:moveTo>
                    <a:pt x="33" y="138"/>
                  </a:moveTo>
                  <a:lnTo>
                    <a:pt x="34" y="140"/>
                  </a:lnTo>
                  <a:lnTo>
                    <a:pt x="36" y="141"/>
                  </a:lnTo>
                  <a:lnTo>
                    <a:pt x="60" y="141"/>
                  </a:lnTo>
                  <a:lnTo>
                    <a:pt x="49" y="136"/>
                  </a:lnTo>
                  <a:lnTo>
                    <a:pt x="39" y="131"/>
                  </a:lnTo>
                  <a:lnTo>
                    <a:pt x="33" y="138"/>
                  </a:lnTo>
                  <a:close/>
                  <a:moveTo>
                    <a:pt x="80" y="155"/>
                  </a:moveTo>
                  <a:lnTo>
                    <a:pt x="81" y="155"/>
                  </a:lnTo>
                  <a:lnTo>
                    <a:pt x="90" y="154"/>
                  </a:lnTo>
                  <a:lnTo>
                    <a:pt x="98" y="153"/>
                  </a:lnTo>
                  <a:lnTo>
                    <a:pt x="106" y="152"/>
                  </a:lnTo>
                  <a:lnTo>
                    <a:pt x="112" y="149"/>
                  </a:lnTo>
                  <a:lnTo>
                    <a:pt x="112" y="137"/>
                  </a:lnTo>
                  <a:lnTo>
                    <a:pt x="106" y="140"/>
                  </a:lnTo>
                  <a:lnTo>
                    <a:pt x="98" y="142"/>
                  </a:lnTo>
                  <a:lnTo>
                    <a:pt x="90" y="144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55"/>
                  </a:lnTo>
                  <a:close/>
                  <a:moveTo>
                    <a:pt x="129" y="140"/>
                  </a:moveTo>
                  <a:lnTo>
                    <a:pt x="136" y="133"/>
                  </a:lnTo>
                  <a:lnTo>
                    <a:pt x="143" y="127"/>
                  </a:lnTo>
                  <a:lnTo>
                    <a:pt x="148" y="120"/>
                  </a:lnTo>
                  <a:lnTo>
                    <a:pt x="153" y="113"/>
                  </a:lnTo>
                  <a:lnTo>
                    <a:pt x="156" y="105"/>
                  </a:lnTo>
                  <a:lnTo>
                    <a:pt x="160" y="96"/>
                  </a:lnTo>
                  <a:lnTo>
                    <a:pt x="162" y="87"/>
                  </a:lnTo>
                  <a:lnTo>
                    <a:pt x="163" y="78"/>
                  </a:lnTo>
                  <a:lnTo>
                    <a:pt x="152" y="78"/>
                  </a:lnTo>
                  <a:lnTo>
                    <a:pt x="151" y="84"/>
                  </a:lnTo>
                  <a:lnTo>
                    <a:pt x="150" y="91"/>
                  </a:lnTo>
                  <a:lnTo>
                    <a:pt x="147" y="97"/>
                  </a:lnTo>
                  <a:lnTo>
                    <a:pt x="145" y="104"/>
                  </a:lnTo>
                  <a:lnTo>
                    <a:pt x="142" y="109"/>
                  </a:lnTo>
                  <a:lnTo>
                    <a:pt x="138" y="115"/>
                  </a:lnTo>
                  <a:lnTo>
                    <a:pt x="134" y="120"/>
                  </a:lnTo>
                  <a:lnTo>
                    <a:pt x="129" y="125"/>
                  </a:lnTo>
                  <a:lnTo>
                    <a:pt x="129" y="140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2" name="Freeform 353"/>
            <p:cNvSpPr>
              <a:spLocks noEditPoints="1"/>
            </p:cNvSpPr>
            <p:nvPr/>
          </p:nvSpPr>
          <p:spPr bwMode="auto">
            <a:xfrm>
              <a:off x="1547882" y="3810334"/>
              <a:ext cx="60328" cy="58743"/>
            </a:xfrm>
            <a:custGeom>
              <a:avLst/>
              <a:gdLst/>
              <a:ahLst/>
              <a:cxnLst>
                <a:cxn ang="0">
                  <a:pos x="147" y="48"/>
                </a:cxn>
                <a:cxn ang="0">
                  <a:pos x="139" y="30"/>
                </a:cxn>
                <a:cxn ang="0">
                  <a:pos x="126" y="15"/>
                </a:cxn>
                <a:cxn ang="0">
                  <a:pos x="110" y="4"/>
                </a:cxn>
                <a:cxn ang="0">
                  <a:pos x="86" y="3"/>
                </a:cxn>
                <a:cxn ang="0">
                  <a:pos x="74" y="6"/>
                </a:cxn>
                <a:cxn ang="0">
                  <a:pos x="86" y="7"/>
                </a:cxn>
                <a:cxn ang="0">
                  <a:pos x="108" y="15"/>
                </a:cxn>
                <a:cxn ang="0">
                  <a:pos x="124" y="28"/>
                </a:cxn>
                <a:cxn ang="0">
                  <a:pos x="136" y="46"/>
                </a:cxn>
                <a:cxn ang="0">
                  <a:pos x="150" y="58"/>
                </a:cxn>
                <a:cxn ang="0">
                  <a:pos x="2" y="51"/>
                </a:cxn>
                <a:cxn ang="0">
                  <a:pos x="0" y="64"/>
                </a:cxn>
                <a:cxn ang="0">
                  <a:pos x="1" y="84"/>
                </a:cxn>
                <a:cxn ang="0">
                  <a:pos x="7" y="106"/>
                </a:cxn>
                <a:cxn ang="0">
                  <a:pos x="22" y="108"/>
                </a:cxn>
                <a:cxn ang="0">
                  <a:pos x="13" y="91"/>
                </a:cxn>
                <a:cxn ang="0">
                  <a:pos x="10" y="71"/>
                </a:cxn>
                <a:cxn ang="0">
                  <a:pos x="11" y="59"/>
                </a:cxn>
                <a:cxn ang="0">
                  <a:pos x="15" y="48"/>
                </a:cxn>
                <a:cxn ang="0">
                  <a:pos x="28" y="27"/>
                </a:cxn>
                <a:cxn ang="0">
                  <a:pos x="4" y="45"/>
                </a:cxn>
                <a:cxn ang="0">
                  <a:pos x="34" y="136"/>
                </a:cxn>
                <a:cxn ang="0">
                  <a:pos x="74" y="139"/>
                </a:cxn>
                <a:cxn ang="0">
                  <a:pos x="75" y="148"/>
                </a:cxn>
                <a:cxn ang="0">
                  <a:pos x="92" y="145"/>
                </a:cxn>
                <a:cxn ang="0">
                  <a:pos x="106" y="141"/>
                </a:cxn>
                <a:cxn ang="0">
                  <a:pos x="100" y="132"/>
                </a:cxn>
                <a:cxn ang="0">
                  <a:pos x="84" y="136"/>
                </a:cxn>
                <a:cxn ang="0">
                  <a:pos x="65" y="135"/>
                </a:cxn>
                <a:cxn ang="0">
                  <a:pos x="46" y="130"/>
                </a:cxn>
                <a:cxn ang="0">
                  <a:pos x="30" y="133"/>
                </a:cxn>
                <a:cxn ang="0">
                  <a:pos x="129" y="125"/>
                </a:cxn>
                <a:cxn ang="0">
                  <a:pos x="139" y="113"/>
                </a:cxn>
                <a:cxn ang="0">
                  <a:pos x="146" y="99"/>
                </a:cxn>
                <a:cxn ang="0">
                  <a:pos x="150" y="84"/>
                </a:cxn>
                <a:cxn ang="0">
                  <a:pos x="140" y="76"/>
                </a:cxn>
                <a:cxn ang="0">
                  <a:pos x="136" y="97"/>
                </a:cxn>
                <a:cxn ang="0">
                  <a:pos x="123" y="115"/>
                </a:cxn>
              </a:cxnLst>
              <a:rect l="0" t="0" r="r" b="b"/>
              <a:pathLst>
                <a:path w="151" h="148">
                  <a:moveTo>
                    <a:pt x="150" y="58"/>
                  </a:moveTo>
                  <a:lnTo>
                    <a:pt x="147" y="48"/>
                  </a:lnTo>
                  <a:lnTo>
                    <a:pt x="144" y="39"/>
                  </a:lnTo>
                  <a:lnTo>
                    <a:pt x="139" y="30"/>
                  </a:lnTo>
                  <a:lnTo>
                    <a:pt x="132" y="22"/>
                  </a:lnTo>
                  <a:lnTo>
                    <a:pt x="126" y="15"/>
                  </a:lnTo>
                  <a:lnTo>
                    <a:pt x="118" y="9"/>
                  </a:lnTo>
                  <a:lnTo>
                    <a:pt x="110" y="4"/>
                  </a:lnTo>
                  <a:lnTo>
                    <a:pt x="101" y="0"/>
                  </a:lnTo>
                  <a:lnTo>
                    <a:pt x="86" y="3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5" y="6"/>
                  </a:lnTo>
                  <a:lnTo>
                    <a:pt x="86" y="7"/>
                  </a:lnTo>
                  <a:lnTo>
                    <a:pt x="97" y="10"/>
                  </a:lnTo>
                  <a:lnTo>
                    <a:pt x="108" y="15"/>
                  </a:lnTo>
                  <a:lnTo>
                    <a:pt x="117" y="21"/>
                  </a:lnTo>
                  <a:lnTo>
                    <a:pt x="124" y="28"/>
                  </a:lnTo>
                  <a:lnTo>
                    <a:pt x="131" y="37"/>
                  </a:lnTo>
                  <a:lnTo>
                    <a:pt x="136" y="46"/>
                  </a:lnTo>
                  <a:lnTo>
                    <a:pt x="139" y="58"/>
                  </a:lnTo>
                  <a:lnTo>
                    <a:pt x="150" y="58"/>
                  </a:lnTo>
                  <a:close/>
                  <a:moveTo>
                    <a:pt x="4" y="45"/>
                  </a:moveTo>
                  <a:lnTo>
                    <a:pt x="2" y="51"/>
                  </a:lnTo>
                  <a:lnTo>
                    <a:pt x="1" y="58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1" y="84"/>
                  </a:lnTo>
                  <a:lnTo>
                    <a:pt x="3" y="96"/>
                  </a:lnTo>
                  <a:lnTo>
                    <a:pt x="7" y="106"/>
                  </a:lnTo>
                  <a:lnTo>
                    <a:pt x="14" y="116"/>
                  </a:lnTo>
                  <a:lnTo>
                    <a:pt x="22" y="108"/>
                  </a:lnTo>
                  <a:lnTo>
                    <a:pt x="16" y="100"/>
                  </a:lnTo>
                  <a:lnTo>
                    <a:pt x="13" y="91"/>
                  </a:lnTo>
                  <a:lnTo>
                    <a:pt x="11" y="81"/>
                  </a:lnTo>
                  <a:lnTo>
                    <a:pt x="10" y="71"/>
                  </a:lnTo>
                  <a:lnTo>
                    <a:pt x="11" y="66"/>
                  </a:lnTo>
                  <a:lnTo>
                    <a:pt x="11" y="59"/>
                  </a:lnTo>
                  <a:lnTo>
                    <a:pt x="13" y="53"/>
                  </a:lnTo>
                  <a:lnTo>
                    <a:pt x="15" y="48"/>
                  </a:lnTo>
                  <a:lnTo>
                    <a:pt x="21" y="36"/>
                  </a:lnTo>
                  <a:lnTo>
                    <a:pt x="28" y="27"/>
                  </a:lnTo>
                  <a:lnTo>
                    <a:pt x="15" y="35"/>
                  </a:lnTo>
                  <a:lnTo>
                    <a:pt x="4" y="45"/>
                  </a:lnTo>
                  <a:close/>
                  <a:moveTo>
                    <a:pt x="30" y="133"/>
                  </a:moveTo>
                  <a:lnTo>
                    <a:pt x="34" y="136"/>
                  </a:lnTo>
                  <a:lnTo>
                    <a:pt x="40" y="139"/>
                  </a:lnTo>
                  <a:lnTo>
                    <a:pt x="74" y="139"/>
                  </a:lnTo>
                  <a:lnTo>
                    <a:pt x="74" y="148"/>
                  </a:lnTo>
                  <a:lnTo>
                    <a:pt x="75" y="148"/>
                  </a:lnTo>
                  <a:lnTo>
                    <a:pt x="84" y="147"/>
                  </a:lnTo>
                  <a:lnTo>
                    <a:pt x="92" y="145"/>
                  </a:lnTo>
                  <a:lnTo>
                    <a:pt x="100" y="143"/>
                  </a:lnTo>
                  <a:lnTo>
                    <a:pt x="106" y="141"/>
                  </a:lnTo>
                  <a:lnTo>
                    <a:pt x="106" y="129"/>
                  </a:lnTo>
                  <a:lnTo>
                    <a:pt x="100" y="132"/>
                  </a:lnTo>
                  <a:lnTo>
                    <a:pt x="92" y="134"/>
                  </a:lnTo>
                  <a:lnTo>
                    <a:pt x="84" y="136"/>
                  </a:lnTo>
                  <a:lnTo>
                    <a:pt x="75" y="136"/>
                  </a:lnTo>
                  <a:lnTo>
                    <a:pt x="65" y="135"/>
                  </a:lnTo>
                  <a:lnTo>
                    <a:pt x="55" y="133"/>
                  </a:lnTo>
                  <a:lnTo>
                    <a:pt x="46" y="130"/>
                  </a:lnTo>
                  <a:lnTo>
                    <a:pt x="38" y="124"/>
                  </a:lnTo>
                  <a:lnTo>
                    <a:pt x="30" y="133"/>
                  </a:lnTo>
                  <a:close/>
                  <a:moveTo>
                    <a:pt x="123" y="130"/>
                  </a:moveTo>
                  <a:lnTo>
                    <a:pt x="129" y="125"/>
                  </a:lnTo>
                  <a:lnTo>
                    <a:pt x="135" y="120"/>
                  </a:lnTo>
                  <a:lnTo>
                    <a:pt x="139" y="113"/>
                  </a:lnTo>
                  <a:lnTo>
                    <a:pt x="144" y="106"/>
                  </a:lnTo>
                  <a:lnTo>
                    <a:pt x="146" y="99"/>
                  </a:lnTo>
                  <a:lnTo>
                    <a:pt x="149" y="91"/>
                  </a:lnTo>
                  <a:lnTo>
                    <a:pt x="150" y="84"/>
                  </a:lnTo>
                  <a:lnTo>
                    <a:pt x="151" y="76"/>
                  </a:lnTo>
                  <a:lnTo>
                    <a:pt x="140" y="76"/>
                  </a:lnTo>
                  <a:lnTo>
                    <a:pt x="139" y="87"/>
                  </a:lnTo>
                  <a:lnTo>
                    <a:pt x="136" y="97"/>
                  </a:lnTo>
                  <a:lnTo>
                    <a:pt x="130" y="106"/>
                  </a:lnTo>
                  <a:lnTo>
                    <a:pt x="123" y="115"/>
                  </a:lnTo>
                  <a:lnTo>
                    <a:pt x="123" y="130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3" name="Freeform 354"/>
            <p:cNvSpPr>
              <a:spLocks noEditPoints="1"/>
            </p:cNvSpPr>
            <p:nvPr/>
          </p:nvSpPr>
          <p:spPr bwMode="auto">
            <a:xfrm>
              <a:off x="1551057" y="3810334"/>
              <a:ext cx="55565" cy="55567"/>
            </a:xfrm>
            <a:custGeom>
              <a:avLst/>
              <a:gdLst/>
              <a:ahLst/>
              <a:cxnLst>
                <a:cxn ang="0">
                  <a:pos x="136" y="45"/>
                </a:cxn>
                <a:cxn ang="0">
                  <a:pos x="126" y="25"/>
                </a:cxn>
                <a:cxn ang="0">
                  <a:pos x="112" y="12"/>
                </a:cxn>
                <a:cxn ang="0">
                  <a:pos x="94" y="2"/>
                </a:cxn>
                <a:cxn ang="0">
                  <a:pos x="72" y="2"/>
                </a:cxn>
                <a:cxn ang="0">
                  <a:pos x="53" y="9"/>
                </a:cxn>
                <a:cxn ang="0">
                  <a:pos x="34" y="18"/>
                </a:cxn>
                <a:cxn ang="0">
                  <a:pos x="17" y="28"/>
                </a:cxn>
                <a:cxn ang="0">
                  <a:pos x="5" y="42"/>
                </a:cxn>
                <a:cxn ang="0">
                  <a:pos x="0" y="59"/>
                </a:cxn>
                <a:cxn ang="0">
                  <a:pos x="0" y="79"/>
                </a:cxn>
                <a:cxn ang="0">
                  <a:pos x="7" y="101"/>
                </a:cxn>
                <a:cxn ang="0">
                  <a:pos x="20" y="102"/>
                </a:cxn>
                <a:cxn ang="0">
                  <a:pos x="14" y="86"/>
                </a:cxn>
                <a:cxn ang="0">
                  <a:pos x="10" y="68"/>
                </a:cxn>
                <a:cxn ang="0">
                  <a:pos x="11" y="57"/>
                </a:cxn>
                <a:cxn ang="0">
                  <a:pos x="15" y="46"/>
                </a:cxn>
                <a:cxn ang="0">
                  <a:pos x="28" y="27"/>
                </a:cxn>
                <a:cxn ang="0">
                  <a:pos x="47" y="13"/>
                </a:cxn>
                <a:cxn ang="0">
                  <a:pos x="59" y="10"/>
                </a:cxn>
                <a:cxn ang="0">
                  <a:pos x="70" y="9"/>
                </a:cxn>
                <a:cxn ang="0">
                  <a:pos x="90" y="12"/>
                </a:cxn>
                <a:cxn ang="0">
                  <a:pos x="107" y="22"/>
                </a:cxn>
                <a:cxn ang="0">
                  <a:pos x="121" y="37"/>
                </a:cxn>
                <a:cxn ang="0">
                  <a:pos x="128" y="55"/>
                </a:cxn>
                <a:cxn ang="0">
                  <a:pos x="28" y="126"/>
                </a:cxn>
                <a:cxn ang="0">
                  <a:pos x="49" y="136"/>
                </a:cxn>
                <a:cxn ang="0">
                  <a:pos x="69" y="139"/>
                </a:cxn>
                <a:cxn ang="0">
                  <a:pos x="79" y="139"/>
                </a:cxn>
                <a:cxn ang="0">
                  <a:pos x="95" y="135"/>
                </a:cxn>
                <a:cxn ang="0">
                  <a:pos x="101" y="119"/>
                </a:cxn>
                <a:cxn ang="0">
                  <a:pos x="87" y="126"/>
                </a:cxn>
                <a:cxn ang="0">
                  <a:pos x="70" y="128"/>
                </a:cxn>
                <a:cxn ang="0">
                  <a:pos x="52" y="126"/>
                </a:cxn>
                <a:cxn ang="0">
                  <a:pos x="36" y="118"/>
                </a:cxn>
                <a:cxn ang="0">
                  <a:pos x="118" y="120"/>
                </a:cxn>
                <a:cxn ang="0">
                  <a:pos x="127" y="110"/>
                </a:cxn>
                <a:cxn ang="0">
                  <a:pos x="134" y="99"/>
                </a:cxn>
                <a:cxn ang="0">
                  <a:pos x="139" y="86"/>
                </a:cxn>
                <a:cxn ang="0">
                  <a:pos x="141" y="73"/>
                </a:cxn>
                <a:cxn ang="0">
                  <a:pos x="128" y="81"/>
                </a:cxn>
                <a:cxn ang="0">
                  <a:pos x="123" y="97"/>
                </a:cxn>
                <a:cxn ang="0">
                  <a:pos x="118" y="104"/>
                </a:cxn>
              </a:cxnLst>
              <a:rect l="0" t="0" r="r" b="b"/>
              <a:pathLst>
                <a:path w="141" h="139">
                  <a:moveTo>
                    <a:pt x="140" y="55"/>
                  </a:moveTo>
                  <a:lnTo>
                    <a:pt x="136" y="45"/>
                  </a:lnTo>
                  <a:lnTo>
                    <a:pt x="132" y="34"/>
                  </a:lnTo>
                  <a:lnTo>
                    <a:pt x="126" y="25"/>
                  </a:lnTo>
                  <a:lnTo>
                    <a:pt x="119" y="19"/>
                  </a:lnTo>
                  <a:lnTo>
                    <a:pt x="112" y="12"/>
                  </a:lnTo>
                  <a:lnTo>
                    <a:pt x="103" y="6"/>
                  </a:lnTo>
                  <a:lnTo>
                    <a:pt x="94" y="2"/>
                  </a:lnTo>
                  <a:lnTo>
                    <a:pt x="83" y="0"/>
                  </a:lnTo>
                  <a:lnTo>
                    <a:pt x="72" y="2"/>
                  </a:lnTo>
                  <a:lnTo>
                    <a:pt x="63" y="5"/>
                  </a:lnTo>
                  <a:lnTo>
                    <a:pt x="53" y="9"/>
                  </a:lnTo>
                  <a:lnTo>
                    <a:pt x="44" y="12"/>
                  </a:lnTo>
                  <a:lnTo>
                    <a:pt x="34" y="18"/>
                  </a:lnTo>
                  <a:lnTo>
                    <a:pt x="26" y="22"/>
                  </a:lnTo>
                  <a:lnTo>
                    <a:pt x="17" y="28"/>
                  </a:lnTo>
                  <a:lnTo>
                    <a:pt x="9" y="34"/>
                  </a:lnTo>
                  <a:lnTo>
                    <a:pt x="5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0" y="79"/>
                  </a:lnTo>
                  <a:lnTo>
                    <a:pt x="4" y="91"/>
                  </a:lnTo>
                  <a:lnTo>
                    <a:pt x="7" y="101"/>
                  </a:lnTo>
                  <a:lnTo>
                    <a:pt x="13" y="110"/>
                  </a:lnTo>
                  <a:lnTo>
                    <a:pt x="20" y="102"/>
                  </a:lnTo>
                  <a:lnTo>
                    <a:pt x="16" y="94"/>
                  </a:lnTo>
                  <a:lnTo>
                    <a:pt x="14" y="86"/>
                  </a:lnTo>
                  <a:lnTo>
                    <a:pt x="11" y="77"/>
                  </a:lnTo>
                  <a:lnTo>
                    <a:pt x="10" y="68"/>
                  </a:lnTo>
                  <a:lnTo>
                    <a:pt x="10" y="63"/>
                  </a:lnTo>
                  <a:lnTo>
                    <a:pt x="11" y="57"/>
                  </a:lnTo>
                  <a:lnTo>
                    <a:pt x="14" y="51"/>
                  </a:lnTo>
                  <a:lnTo>
                    <a:pt x="15" y="46"/>
                  </a:lnTo>
                  <a:lnTo>
                    <a:pt x="20" y="36"/>
                  </a:lnTo>
                  <a:lnTo>
                    <a:pt x="28" y="27"/>
                  </a:lnTo>
                  <a:lnTo>
                    <a:pt x="37" y="19"/>
                  </a:lnTo>
                  <a:lnTo>
                    <a:pt x="47" y="13"/>
                  </a:lnTo>
                  <a:lnTo>
                    <a:pt x="53" y="12"/>
                  </a:lnTo>
                  <a:lnTo>
                    <a:pt x="59" y="10"/>
                  </a:lnTo>
                  <a:lnTo>
                    <a:pt x="64" y="9"/>
                  </a:lnTo>
                  <a:lnTo>
                    <a:pt x="70" y="9"/>
                  </a:lnTo>
                  <a:lnTo>
                    <a:pt x="80" y="10"/>
                  </a:lnTo>
                  <a:lnTo>
                    <a:pt x="90" y="12"/>
                  </a:lnTo>
                  <a:lnTo>
                    <a:pt x="99" y="16"/>
                  </a:lnTo>
                  <a:lnTo>
                    <a:pt x="107" y="22"/>
                  </a:lnTo>
                  <a:lnTo>
                    <a:pt x="115" y="29"/>
                  </a:lnTo>
                  <a:lnTo>
                    <a:pt x="121" y="37"/>
                  </a:lnTo>
                  <a:lnTo>
                    <a:pt x="125" y="45"/>
                  </a:lnTo>
                  <a:lnTo>
                    <a:pt x="128" y="55"/>
                  </a:lnTo>
                  <a:lnTo>
                    <a:pt x="140" y="55"/>
                  </a:lnTo>
                  <a:close/>
                  <a:moveTo>
                    <a:pt x="28" y="126"/>
                  </a:moveTo>
                  <a:lnTo>
                    <a:pt x="38" y="131"/>
                  </a:lnTo>
                  <a:lnTo>
                    <a:pt x="49" y="136"/>
                  </a:lnTo>
                  <a:lnTo>
                    <a:pt x="69" y="136"/>
                  </a:lnTo>
                  <a:lnTo>
                    <a:pt x="69" y="139"/>
                  </a:lnTo>
                  <a:lnTo>
                    <a:pt x="70" y="139"/>
                  </a:lnTo>
                  <a:lnTo>
                    <a:pt x="79" y="139"/>
                  </a:lnTo>
                  <a:lnTo>
                    <a:pt x="87" y="137"/>
                  </a:lnTo>
                  <a:lnTo>
                    <a:pt x="95" y="135"/>
                  </a:lnTo>
                  <a:lnTo>
                    <a:pt x="101" y="132"/>
                  </a:lnTo>
                  <a:lnTo>
                    <a:pt x="101" y="119"/>
                  </a:lnTo>
                  <a:lnTo>
                    <a:pt x="95" y="123"/>
                  </a:lnTo>
                  <a:lnTo>
                    <a:pt x="87" y="126"/>
                  </a:lnTo>
                  <a:lnTo>
                    <a:pt x="79" y="128"/>
                  </a:lnTo>
                  <a:lnTo>
                    <a:pt x="70" y="128"/>
                  </a:lnTo>
                  <a:lnTo>
                    <a:pt x="61" y="128"/>
                  </a:lnTo>
                  <a:lnTo>
                    <a:pt x="52" y="126"/>
                  </a:lnTo>
                  <a:lnTo>
                    <a:pt x="44" y="122"/>
                  </a:lnTo>
                  <a:lnTo>
                    <a:pt x="36" y="118"/>
                  </a:lnTo>
                  <a:lnTo>
                    <a:pt x="28" y="126"/>
                  </a:lnTo>
                  <a:close/>
                  <a:moveTo>
                    <a:pt x="118" y="120"/>
                  </a:moveTo>
                  <a:lnTo>
                    <a:pt x="123" y="115"/>
                  </a:lnTo>
                  <a:lnTo>
                    <a:pt x="127" y="110"/>
                  </a:lnTo>
                  <a:lnTo>
                    <a:pt x="131" y="104"/>
                  </a:lnTo>
                  <a:lnTo>
                    <a:pt x="134" y="99"/>
                  </a:lnTo>
                  <a:lnTo>
                    <a:pt x="136" y="92"/>
                  </a:lnTo>
                  <a:lnTo>
                    <a:pt x="139" y="86"/>
                  </a:lnTo>
                  <a:lnTo>
                    <a:pt x="140" y="79"/>
                  </a:lnTo>
                  <a:lnTo>
                    <a:pt x="141" y="73"/>
                  </a:lnTo>
                  <a:lnTo>
                    <a:pt x="130" y="73"/>
                  </a:lnTo>
                  <a:lnTo>
                    <a:pt x="128" y="81"/>
                  </a:lnTo>
                  <a:lnTo>
                    <a:pt x="126" y="90"/>
                  </a:lnTo>
                  <a:lnTo>
                    <a:pt x="123" y="97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20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4" name="Freeform 355"/>
            <p:cNvSpPr>
              <a:spLocks noEditPoints="1"/>
            </p:cNvSpPr>
            <p:nvPr/>
          </p:nvSpPr>
          <p:spPr bwMode="auto">
            <a:xfrm>
              <a:off x="1552645" y="3811922"/>
              <a:ext cx="52390" cy="52392"/>
            </a:xfrm>
            <a:custGeom>
              <a:avLst/>
              <a:gdLst/>
              <a:ahLst/>
              <a:cxnLst>
                <a:cxn ang="0">
                  <a:pos x="126" y="40"/>
                </a:cxn>
                <a:cxn ang="0">
                  <a:pos x="114" y="22"/>
                </a:cxn>
                <a:cxn ang="0">
                  <a:pos x="98" y="9"/>
                </a:cxn>
                <a:cxn ang="0">
                  <a:pos x="76" y="1"/>
                </a:cxn>
                <a:cxn ang="0">
                  <a:pos x="64" y="0"/>
                </a:cxn>
                <a:cxn ang="0">
                  <a:pos x="50" y="4"/>
                </a:cxn>
                <a:cxn ang="0">
                  <a:pos x="28" y="15"/>
                </a:cxn>
                <a:cxn ang="0">
                  <a:pos x="11" y="30"/>
                </a:cxn>
                <a:cxn ang="0">
                  <a:pos x="3" y="47"/>
                </a:cxn>
                <a:cxn ang="0">
                  <a:pos x="1" y="60"/>
                </a:cxn>
                <a:cxn ang="0">
                  <a:pos x="1" y="75"/>
                </a:cxn>
                <a:cxn ang="0">
                  <a:pos x="6" y="94"/>
                </a:cxn>
                <a:cxn ang="0">
                  <a:pos x="20" y="94"/>
                </a:cxn>
                <a:cxn ang="0">
                  <a:pos x="13" y="81"/>
                </a:cxn>
                <a:cxn ang="0">
                  <a:pos x="11" y="65"/>
                </a:cxn>
                <a:cxn ang="0">
                  <a:pos x="15" y="45"/>
                </a:cxn>
                <a:cxn ang="0">
                  <a:pos x="27" y="27"/>
                </a:cxn>
                <a:cxn ang="0">
                  <a:pos x="45" y="16"/>
                </a:cxn>
                <a:cxn ang="0">
                  <a:pos x="65" y="11"/>
                </a:cxn>
                <a:cxn ang="0">
                  <a:pos x="83" y="15"/>
                </a:cxn>
                <a:cxn ang="0">
                  <a:pos x="99" y="22"/>
                </a:cxn>
                <a:cxn ang="0">
                  <a:pos x="110" y="36"/>
                </a:cxn>
                <a:cxn ang="0">
                  <a:pos x="118" y="52"/>
                </a:cxn>
                <a:cxn ang="0">
                  <a:pos x="28" y="118"/>
                </a:cxn>
                <a:cxn ang="0">
                  <a:pos x="45" y="127"/>
                </a:cxn>
                <a:cxn ang="0">
                  <a:pos x="65" y="130"/>
                </a:cxn>
                <a:cxn ang="0">
                  <a:pos x="82" y="128"/>
                </a:cxn>
                <a:cxn ang="0">
                  <a:pos x="96" y="123"/>
                </a:cxn>
                <a:cxn ang="0">
                  <a:pos x="90" y="114"/>
                </a:cxn>
                <a:cxn ang="0">
                  <a:pos x="74" y="119"/>
                </a:cxn>
                <a:cxn ang="0">
                  <a:pos x="57" y="119"/>
                </a:cxn>
                <a:cxn ang="0">
                  <a:pos x="41" y="115"/>
                </a:cxn>
                <a:cxn ang="0">
                  <a:pos x="28" y="118"/>
                </a:cxn>
                <a:cxn ang="0">
                  <a:pos x="120" y="100"/>
                </a:cxn>
                <a:cxn ang="0">
                  <a:pos x="129" y="81"/>
                </a:cxn>
                <a:cxn ang="0">
                  <a:pos x="119" y="70"/>
                </a:cxn>
                <a:cxn ang="0">
                  <a:pos x="116" y="87"/>
                </a:cxn>
                <a:cxn ang="0">
                  <a:pos x="107" y="101"/>
                </a:cxn>
                <a:cxn ang="0">
                  <a:pos x="113" y="109"/>
                </a:cxn>
              </a:cxnLst>
              <a:rect l="0" t="0" r="r" b="b"/>
              <a:pathLst>
                <a:path w="130" h="130">
                  <a:moveTo>
                    <a:pt x="129" y="52"/>
                  </a:moveTo>
                  <a:lnTo>
                    <a:pt x="126" y="40"/>
                  </a:lnTo>
                  <a:lnTo>
                    <a:pt x="121" y="31"/>
                  </a:lnTo>
                  <a:lnTo>
                    <a:pt x="114" y="22"/>
                  </a:lnTo>
                  <a:lnTo>
                    <a:pt x="107" y="15"/>
                  </a:lnTo>
                  <a:lnTo>
                    <a:pt x="98" y="9"/>
                  </a:lnTo>
                  <a:lnTo>
                    <a:pt x="87" y="4"/>
                  </a:lnTo>
                  <a:lnTo>
                    <a:pt x="76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39" y="9"/>
                  </a:lnTo>
                  <a:lnTo>
                    <a:pt x="28" y="15"/>
                  </a:lnTo>
                  <a:lnTo>
                    <a:pt x="18" y="21"/>
                  </a:lnTo>
                  <a:lnTo>
                    <a:pt x="11" y="30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1" y="53"/>
                  </a:lnTo>
                  <a:lnTo>
                    <a:pt x="1" y="60"/>
                  </a:lnTo>
                  <a:lnTo>
                    <a:pt x="0" y="65"/>
                  </a:lnTo>
                  <a:lnTo>
                    <a:pt x="1" y="75"/>
                  </a:lnTo>
                  <a:lnTo>
                    <a:pt x="3" y="85"/>
                  </a:lnTo>
                  <a:lnTo>
                    <a:pt x="6" y="94"/>
                  </a:lnTo>
                  <a:lnTo>
                    <a:pt x="12" y="102"/>
                  </a:lnTo>
                  <a:lnTo>
                    <a:pt x="20" y="94"/>
                  </a:lnTo>
                  <a:lnTo>
                    <a:pt x="15" y="88"/>
                  </a:lnTo>
                  <a:lnTo>
                    <a:pt x="13" y="81"/>
                  </a:lnTo>
                  <a:lnTo>
                    <a:pt x="12" y="73"/>
                  </a:lnTo>
                  <a:lnTo>
                    <a:pt x="11" y="65"/>
                  </a:lnTo>
                  <a:lnTo>
                    <a:pt x="12" y="55"/>
                  </a:lnTo>
                  <a:lnTo>
                    <a:pt x="15" y="45"/>
                  </a:lnTo>
                  <a:lnTo>
                    <a:pt x="20" y="35"/>
                  </a:lnTo>
                  <a:lnTo>
                    <a:pt x="27" y="27"/>
                  </a:lnTo>
                  <a:lnTo>
                    <a:pt x="35" y="20"/>
                  </a:lnTo>
                  <a:lnTo>
                    <a:pt x="45" y="16"/>
                  </a:lnTo>
                  <a:lnTo>
                    <a:pt x="55" y="12"/>
                  </a:lnTo>
                  <a:lnTo>
                    <a:pt x="65" y="11"/>
                  </a:lnTo>
                  <a:lnTo>
                    <a:pt x="75" y="12"/>
                  </a:lnTo>
                  <a:lnTo>
                    <a:pt x="83" y="15"/>
                  </a:lnTo>
                  <a:lnTo>
                    <a:pt x="91" y="18"/>
                  </a:lnTo>
                  <a:lnTo>
                    <a:pt x="99" y="22"/>
                  </a:lnTo>
                  <a:lnTo>
                    <a:pt x="105" y="28"/>
                  </a:lnTo>
                  <a:lnTo>
                    <a:pt x="110" y="36"/>
                  </a:lnTo>
                  <a:lnTo>
                    <a:pt x="114" y="43"/>
                  </a:lnTo>
                  <a:lnTo>
                    <a:pt x="118" y="52"/>
                  </a:lnTo>
                  <a:lnTo>
                    <a:pt x="129" y="52"/>
                  </a:lnTo>
                  <a:close/>
                  <a:moveTo>
                    <a:pt x="28" y="118"/>
                  </a:moveTo>
                  <a:lnTo>
                    <a:pt x="36" y="124"/>
                  </a:lnTo>
                  <a:lnTo>
                    <a:pt x="45" y="127"/>
                  </a:lnTo>
                  <a:lnTo>
                    <a:pt x="55" y="129"/>
                  </a:lnTo>
                  <a:lnTo>
                    <a:pt x="65" y="130"/>
                  </a:lnTo>
                  <a:lnTo>
                    <a:pt x="74" y="130"/>
                  </a:lnTo>
                  <a:lnTo>
                    <a:pt x="82" y="128"/>
                  </a:lnTo>
                  <a:lnTo>
                    <a:pt x="90" y="126"/>
                  </a:lnTo>
                  <a:lnTo>
                    <a:pt x="96" y="123"/>
                  </a:lnTo>
                  <a:lnTo>
                    <a:pt x="96" y="110"/>
                  </a:lnTo>
                  <a:lnTo>
                    <a:pt x="90" y="114"/>
                  </a:lnTo>
                  <a:lnTo>
                    <a:pt x="82" y="117"/>
                  </a:lnTo>
                  <a:lnTo>
                    <a:pt x="74" y="119"/>
                  </a:lnTo>
                  <a:lnTo>
                    <a:pt x="65" y="120"/>
                  </a:lnTo>
                  <a:lnTo>
                    <a:pt x="57" y="119"/>
                  </a:lnTo>
                  <a:lnTo>
                    <a:pt x="49" y="117"/>
                  </a:lnTo>
                  <a:lnTo>
                    <a:pt x="41" y="115"/>
                  </a:lnTo>
                  <a:lnTo>
                    <a:pt x="35" y="110"/>
                  </a:lnTo>
                  <a:lnTo>
                    <a:pt x="28" y="118"/>
                  </a:lnTo>
                  <a:close/>
                  <a:moveTo>
                    <a:pt x="113" y="109"/>
                  </a:moveTo>
                  <a:lnTo>
                    <a:pt x="120" y="100"/>
                  </a:lnTo>
                  <a:lnTo>
                    <a:pt x="126" y="91"/>
                  </a:lnTo>
                  <a:lnTo>
                    <a:pt x="129" y="81"/>
                  </a:lnTo>
                  <a:lnTo>
                    <a:pt x="130" y="70"/>
                  </a:lnTo>
                  <a:lnTo>
                    <a:pt x="119" y="70"/>
                  </a:lnTo>
                  <a:lnTo>
                    <a:pt x="118" y="79"/>
                  </a:lnTo>
                  <a:lnTo>
                    <a:pt x="116" y="87"/>
                  </a:lnTo>
                  <a:lnTo>
                    <a:pt x="111" y="94"/>
                  </a:lnTo>
                  <a:lnTo>
                    <a:pt x="107" y="101"/>
                  </a:lnTo>
                  <a:lnTo>
                    <a:pt x="113" y="101"/>
                  </a:lnTo>
                  <a:lnTo>
                    <a:pt x="113" y="109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5" name="Freeform 356"/>
            <p:cNvSpPr>
              <a:spLocks noEditPoints="1"/>
            </p:cNvSpPr>
            <p:nvPr/>
          </p:nvSpPr>
          <p:spPr bwMode="auto">
            <a:xfrm>
              <a:off x="1554232" y="3815097"/>
              <a:ext cx="47627" cy="46042"/>
            </a:xfrm>
            <a:custGeom>
              <a:avLst/>
              <a:gdLst/>
              <a:ahLst/>
              <a:cxnLst>
                <a:cxn ang="0">
                  <a:pos x="115" y="36"/>
                </a:cxn>
                <a:cxn ang="0">
                  <a:pos x="105" y="20"/>
                </a:cxn>
                <a:cxn ang="0">
                  <a:pos x="89" y="7"/>
                </a:cxn>
                <a:cxn ang="0">
                  <a:pos x="70" y="1"/>
                </a:cxn>
                <a:cxn ang="0">
                  <a:pos x="54" y="0"/>
                </a:cxn>
                <a:cxn ang="0">
                  <a:pos x="43" y="3"/>
                </a:cxn>
                <a:cxn ang="0">
                  <a:pos x="27" y="10"/>
                </a:cxn>
                <a:cxn ang="0">
                  <a:pos x="10" y="27"/>
                </a:cxn>
                <a:cxn ang="0">
                  <a:pos x="4" y="42"/>
                </a:cxn>
                <a:cxn ang="0">
                  <a:pos x="0" y="54"/>
                </a:cxn>
                <a:cxn ang="0">
                  <a:pos x="1" y="68"/>
                </a:cxn>
                <a:cxn ang="0">
                  <a:pos x="6" y="85"/>
                </a:cxn>
                <a:cxn ang="0">
                  <a:pos x="18" y="85"/>
                </a:cxn>
                <a:cxn ang="0">
                  <a:pos x="14" y="73"/>
                </a:cxn>
                <a:cxn ang="0">
                  <a:pos x="12" y="59"/>
                </a:cxn>
                <a:cxn ang="0">
                  <a:pos x="15" y="40"/>
                </a:cxn>
                <a:cxn ang="0">
                  <a:pos x="26" y="25"/>
                </a:cxn>
                <a:cxn ang="0">
                  <a:pos x="41" y="14"/>
                </a:cxn>
                <a:cxn ang="0">
                  <a:pos x="60" y="11"/>
                </a:cxn>
                <a:cxn ang="0">
                  <a:pos x="76" y="13"/>
                </a:cxn>
                <a:cxn ang="0">
                  <a:pos x="89" y="21"/>
                </a:cxn>
                <a:cxn ang="0">
                  <a:pos x="100" y="31"/>
                </a:cxn>
                <a:cxn ang="0">
                  <a:pos x="107" y="46"/>
                </a:cxn>
                <a:cxn ang="0">
                  <a:pos x="26" y="109"/>
                </a:cxn>
                <a:cxn ang="0">
                  <a:pos x="42" y="117"/>
                </a:cxn>
                <a:cxn ang="0">
                  <a:pos x="60" y="119"/>
                </a:cxn>
                <a:cxn ang="0">
                  <a:pos x="77" y="117"/>
                </a:cxn>
                <a:cxn ang="0">
                  <a:pos x="91" y="110"/>
                </a:cxn>
                <a:cxn ang="0">
                  <a:pos x="85" y="102"/>
                </a:cxn>
                <a:cxn ang="0">
                  <a:pos x="69" y="108"/>
                </a:cxn>
                <a:cxn ang="0">
                  <a:pos x="53" y="108"/>
                </a:cxn>
                <a:cxn ang="0">
                  <a:pos x="40" y="104"/>
                </a:cxn>
                <a:cxn ang="0">
                  <a:pos x="26" y="109"/>
                </a:cxn>
                <a:cxn ang="0">
                  <a:pos x="113" y="88"/>
                </a:cxn>
                <a:cxn ang="0">
                  <a:pos x="118" y="72"/>
                </a:cxn>
                <a:cxn ang="0">
                  <a:pos x="109" y="64"/>
                </a:cxn>
                <a:cxn ang="0">
                  <a:pos x="104" y="81"/>
                </a:cxn>
                <a:cxn ang="0">
                  <a:pos x="94" y="95"/>
                </a:cxn>
              </a:cxnLst>
              <a:rect l="0" t="0" r="r" b="b"/>
              <a:pathLst>
                <a:path w="120" h="119">
                  <a:moveTo>
                    <a:pt x="118" y="46"/>
                  </a:moveTo>
                  <a:lnTo>
                    <a:pt x="115" y="36"/>
                  </a:lnTo>
                  <a:lnTo>
                    <a:pt x="111" y="28"/>
                  </a:lnTo>
                  <a:lnTo>
                    <a:pt x="105" y="20"/>
                  </a:lnTo>
                  <a:lnTo>
                    <a:pt x="97" y="13"/>
                  </a:lnTo>
                  <a:lnTo>
                    <a:pt x="89" y="7"/>
                  </a:lnTo>
                  <a:lnTo>
                    <a:pt x="80" y="3"/>
                  </a:lnTo>
                  <a:lnTo>
                    <a:pt x="70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9" y="1"/>
                  </a:lnTo>
                  <a:lnTo>
                    <a:pt x="43" y="3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8"/>
                  </a:lnTo>
                  <a:lnTo>
                    <a:pt x="10" y="27"/>
                  </a:lnTo>
                  <a:lnTo>
                    <a:pt x="5" y="37"/>
                  </a:lnTo>
                  <a:lnTo>
                    <a:pt x="4" y="42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4" y="77"/>
                  </a:lnTo>
                  <a:lnTo>
                    <a:pt x="6" y="85"/>
                  </a:lnTo>
                  <a:lnTo>
                    <a:pt x="10" y="93"/>
                  </a:lnTo>
                  <a:lnTo>
                    <a:pt x="18" y="85"/>
                  </a:lnTo>
                  <a:lnTo>
                    <a:pt x="16" y="79"/>
                  </a:lnTo>
                  <a:lnTo>
                    <a:pt x="14" y="73"/>
                  </a:lnTo>
                  <a:lnTo>
                    <a:pt x="12" y="66"/>
                  </a:lnTo>
                  <a:lnTo>
                    <a:pt x="12" y="59"/>
                  </a:lnTo>
                  <a:lnTo>
                    <a:pt x="13" y="50"/>
                  </a:lnTo>
                  <a:lnTo>
                    <a:pt x="15" y="40"/>
                  </a:lnTo>
                  <a:lnTo>
                    <a:pt x="19" y="32"/>
                  </a:lnTo>
                  <a:lnTo>
                    <a:pt x="26" y="25"/>
                  </a:lnTo>
                  <a:lnTo>
                    <a:pt x="33" y="19"/>
                  </a:lnTo>
                  <a:lnTo>
                    <a:pt x="41" y="14"/>
                  </a:lnTo>
                  <a:lnTo>
                    <a:pt x="51" y="12"/>
                  </a:lnTo>
                  <a:lnTo>
                    <a:pt x="60" y="11"/>
                  </a:lnTo>
                  <a:lnTo>
                    <a:pt x="69" y="11"/>
                  </a:lnTo>
                  <a:lnTo>
                    <a:pt x="76" y="13"/>
                  </a:lnTo>
                  <a:lnTo>
                    <a:pt x="84" y="16"/>
                  </a:lnTo>
                  <a:lnTo>
                    <a:pt x="89" y="21"/>
                  </a:lnTo>
                  <a:lnTo>
                    <a:pt x="96" y="25"/>
                  </a:lnTo>
                  <a:lnTo>
                    <a:pt x="100" y="31"/>
                  </a:lnTo>
                  <a:lnTo>
                    <a:pt x="104" y="38"/>
                  </a:lnTo>
                  <a:lnTo>
                    <a:pt x="107" y="46"/>
                  </a:lnTo>
                  <a:lnTo>
                    <a:pt x="118" y="46"/>
                  </a:lnTo>
                  <a:close/>
                  <a:moveTo>
                    <a:pt x="26" y="109"/>
                  </a:moveTo>
                  <a:lnTo>
                    <a:pt x="34" y="113"/>
                  </a:lnTo>
                  <a:lnTo>
                    <a:pt x="42" y="117"/>
                  </a:lnTo>
                  <a:lnTo>
                    <a:pt x="51" y="119"/>
                  </a:lnTo>
                  <a:lnTo>
                    <a:pt x="60" y="119"/>
                  </a:lnTo>
                  <a:lnTo>
                    <a:pt x="69" y="119"/>
                  </a:lnTo>
                  <a:lnTo>
                    <a:pt x="77" y="117"/>
                  </a:lnTo>
                  <a:lnTo>
                    <a:pt x="85" y="114"/>
                  </a:lnTo>
                  <a:lnTo>
                    <a:pt x="91" y="110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7" y="105"/>
                  </a:lnTo>
                  <a:lnTo>
                    <a:pt x="69" y="108"/>
                  </a:lnTo>
                  <a:lnTo>
                    <a:pt x="60" y="109"/>
                  </a:lnTo>
                  <a:lnTo>
                    <a:pt x="53" y="108"/>
                  </a:lnTo>
                  <a:lnTo>
                    <a:pt x="46" y="106"/>
                  </a:lnTo>
                  <a:lnTo>
                    <a:pt x="40" y="104"/>
                  </a:lnTo>
                  <a:lnTo>
                    <a:pt x="34" y="101"/>
                  </a:lnTo>
                  <a:lnTo>
                    <a:pt x="26" y="109"/>
                  </a:lnTo>
                  <a:close/>
                  <a:moveTo>
                    <a:pt x="108" y="95"/>
                  </a:moveTo>
                  <a:lnTo>
                    <a:pt x="113" y="88"/>
                  </a:lnTo>
                  <a:lnTo>
                    <a:pt x="116" y="81"/>
                  </a:lnTo>
                  <a:lnTo>
                    <a:pt x="118" y="72"/>
                  </a:lnTo>
                  <a:lnTo>
                    <a:pt x="120" y="64"/>
                  </a:lnTo>
                  <a:lnTo>
                    <a:pt x="109" y="64"/>
                  </a:lnTo>
                  <a:lnTo>
                    <a:pt x="107" y="73"/>
                  </a:lnTo>
                  <a:lnTo>
                    <a:pt x="104" y="81"/>
                  </a:lnTo>
                  <a:lnTo>
                    <a:pt x="99" y="88"/>
                  </a:lnTo>
                  <a:lnTo>
                    <a:pt x="94" y="95"/>
                  </a:lnTo>
                  <a:lnTo>
                    <a:pt x="108" y="95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6" name="Freeform 357"/>
            <p:cNvSpPr>
              <a:spLocks noEditPoints="1"/>
            </p:cNvSpPr>
            <p:nvPr/>
          </p:nvSpPr>
          <p:spPr bwMode="auto">
            <a:xfrm>
              <a:off x="1557408" y="3816685"/>
              <a:ext cx="42865" cy="42866"/>
            </a:xfrm>
            <a:custGeom>
              <a:avLst/>
              <a:gdLst/>
              <a:ahLst/>
              <a:cxnLst>
                <a:cxn ang="0">
                  <a:pos x="103" y="32"/>
                </a:cxn>
                <a:cxn ang="0">
                  <a:pos x="94" y="17"/>
                </a:cxn>
                <a:cxn ang="0">
                  <a:pos x="80" y="7"/>
                </a:cxn>
                <a:cxn ang="0">
                  <a:pos x="64" y="1"/>
                </a:cxn>
                <a:cxn ang="0">
                  <a:pos x="44" y="1"/>
                </a:cxn>
                <a:cxn ang="0">
                  <a:pos x="24" y="9"/>
                </a:cxn>
                <a:cxn ang="0">
                  <a:pos x="9" y="24"/>
                </a:cxn>
                <a:cxn ang="0">
                  <a:pos x="1" y="44"/>
                </a:cxn>
                <a:cxn ang="0">
                  <a:pos x="1" y="62"/>
                </a:cxn>
                <a:cxn ang="0">
                  <a:pos x="4" y="77"/>
                </a:cxn>
                <a:cxn ang="0">
                  <a:pos x="17" y="76"/>
                </a:cxn>
                <a:cxn ang="0">
                  <a:pos x="12" y="65"/>
                </a:cxn>
                <a:cxn ang="0">
                  <a:pos x="11" y="54"/>
                </a:cxn>
                <a:cxn ang="0">
                  <a:pos x="15" y="37"/>
                </a:cxn>
                <a:cxn ang="0">
                  <a:pos x="24" y="24"/>
                </a:cxn>
                <a:cxn ang="0">
                  <a:pos x="37" y="15"/>
                </a:cxn>
                <a:cxn ang="0">
                  <a:pos x="54" y="11"/>
                </a:cxn>
                <a:cxn ang="0">
                  <a:pos x="67" y="14"/>
                </a:cxn>
                <a:cxn ang="0">
                  <a:pos x="80" y="19"/>
                </a:cxn>
                <a:cxn ang="0">
                  <a:pos x="89" y="28"/>
                </a:cxn>
                <a:cxn ang="0">
                  <a:pos x="96" y="41"/>
                </a:cxn>
                <a:cxn ang="0">
                  <a:pos x="24" y="99"/>
                </a:cxn>
                <a:cxn ang="0">
                  <a:pos x="38" y="106"/>
                </a:cxn>
                <a:cxn ang="0">
                  <a:pos x="54" y="109"/>
                </a:cxn>
                <a:cxn ang="0">
                  <a:pos x="71" y="106"/>
                </a:cxn>
                <a:cxn ang="0">
                  <a:pos x="85" y="99"/>
                </a:cxn>
                <a:cxn ang="0">
                  <a:pos x="96" y="90"/>
                </a:cxn>
                <a:cxn ang="0">
                  <a:pos x="105" y="76"/>
                </a:cxn>
                <a:cxn ang="0">
                  <a:pos x="108" y="59"/>
                </a:cxn>
                <a:cxn ang="0">
                  <a:pos x="96" y="67"/>
                </a:cxn>
                <a:cxn ang="0">
                  <a:pos x="89" y="81"/>
                </a:cxn>
                <a:cxn ang="0">
                  <a:pos x="78" y="91"/>
                </a:cxn>
                <a:cxn ang="0">
                  <a:pos x="63" y="97"/>
                </a:cxn>
                <a:cxn ang="0">
                  <a:pos x="48" y="98"/>
                </a:cxn>
                <a:cxn ang="0">
                  <a:pos x="37" y="95"/>
                </a:cxn>
                <a:cxn ang="0">
                  <a:pos x="24" y="99"/>
                </a:cxn>
              </a:cxnLst>
              <a:rect l="0" t="0" r="r" b="b"/>
              <a:pathLst>
                <a:path w="108" h="109">
                  <a:moveTo>
                    <a:pt x="107" y="41"/>
                  </a:moveTo>
                  <a:lnTo>
                    <a:pt x="103" y="32"/>
                  </a:lnTo>
                  <a:lnTo>
                    <a:pt x="99" y="25"/>
                  </a:lnTo>
                  <a:lnTo>
                    <a:pt x="94" y="17"/>
                  </a:lnTo>
                  <a:lnTo>
                    <a:pt x="88" y="11"/>
                  </a:lnTo>
                  <a:lnTo>
                    <a:pt x="80" y="7"/>
                  </a:lnTo>
                  <a:lnTo>
                    <a:pt x="72" y="4"/>
                  </a:lnTo>
                  <a:lnTo>
                    <a:pt x="64" y="1"/>
                  </a:lnTo>
                  <a:lnTo>
                    <a:pt x="54" y="0"/>
                  </a:lnTo>
                  <a:lnTo>
                    <a:pt x="44" y="1"/>
                  </a:lnTo>
                  <a:lnTo>
                    <a:pt x="34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4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1" y="62"/>
                  </a:lnTo>
                  <a:lnTo>
                    <a:pt x="2" y="70"/>
                  </a:lnTo>
                  <a:lnTo>
                    <a:pt x="4" y="77"/>
                  </a:lnTo>
                  <a:lnTo>
                    <a:pt x="9" y="83"/>
                  </a:lnTo>
                  <a:lnTo>
                    <a:pt x="17" y="76"/>
                  </a:lnTo>
                  <a:lnTo>
                    <a:pt x="15" y="71"/>
                  </a:lnTo>
                  <a:lnTo>
                    <a:pt x="12" y="65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1" y="46"/>
                  </a:lnTo>
                  <a:lnTo>
                    <a:pt x="15" y="37"/>
                  </a:lnTo>
                  <a:lnTo>
                    <a:pt x="18" y="31"/>
                  </a:lnTo>
                  <a:lnTo>
                    <a:pt x="24" y="24"/>
                  </a:lnTo>
                  <a:lnTo>
                    <a:pt x="30" y="18"/>
                  </a:lnTo>
                  <a:lnTo>
                    <a:pt x="37" y="15"/>
                  </a:lnTo>
                  <a:lnTo>
                    <a:pt x="46" y="11"/>
                  </a:lnTo>
                  <a:lnTo>
                    <a:pt x="54" y="11"/>
                  </a:lnTo>
                  <a:lnTo>
                    <a:pt x="62" y="11"/>
                  </a:lnTo>
                  <a:lnTo>
                    <a:pt x="67" y="14"/>
                  </a:lnTo>
                  <a:lnTo>
                    <a:pt x="74" y="16"/>
                  </a:lnTo>
                  <a:lnTo>
                    <a:pt x="80" y="19"/>
                  </a:lnTo>
                  <a:lnTo>
                    <a:pt x="84" y="24"/>
                  </a:lnTo>
                  <a:lnTo>
                    <a:pt x="89" y="28"/>
                  </a:lnTo>
                  <a:lnTo>
                    <a:pt x="93" y="34"/>
                  </a:lnTo>
                  <a:lnTo>
                    <a:pt x="96" y="41"/>
                  </a:lnTo>
                  <a:lnTo>
                    <a:pt x="107" y="41"/>
                  </a:lnTo>
                  <a:close/>
                  <a:moveTo>
                    <a:pt x="24" y="99"/>
                  </a:moveTo>
                  <a:lnTo>
                    <a:pt x="30" y="104"/>
                  </a:lnTo>
                  <a:lnTo>
                    <a:pt x="38" y="106"/>
                  </a:lnTo>
                  <a:lnTo>
                    <a:pt x="46" y="108"/>
                  </a:lnTo>
                  <a:lnTo>
                    <a:pt x="54" y="109"/>
                  </a:lnTo>
                  <a:lnTo>
                    <a:pt x="63" y="108"/>
                  </a:lnTo>
                  <a:lnTo>
                    <a:pt x="71" y="106"/>
                  </a:lnTo>
                  <a:lnTo>
                    <a:pt x="79" y="103"/>
                  </a:lnTo>
                  <a:lnTo>
                    <a:pt x="85" y="99"/>
                  </a:lnTo>
                  <a:lnTo>
                    <a:pt x="85" y="90"/>
                  </a:lnTo>
                  <a:lnTo>
                    <a:pt x="96" y="90"/>
                  </a:lnTo>
                  <a:lnTo>
                    <a:pt x="100" y="83"/>
                  </a:lnTo>
                  <a:lnTo>
                    <a:pt x="105" y="76"/>
                  </a:lnTo>
                  <a:lnTo>
                    <a:pt x="107" y="68"/>
                  </a:lnTo>
                  <a:lnTo>
                    <a:pt x="108" y="59"/>
                  </a:lnTo>
                  <a:lnTo>
                    <a:pt x="98" y="59"/>
                  </a:lnTo>
                  <a:lnTo>
                    <a:pt x="96" y="67"/>
                  </a:lnTo>
                  <a:lnTo>
                    <a:pt x="93" y="74"/>
                  </a:lnTo>
                  <a:lnTo>
                    <a:pt x="89" y="81"/>
                  </a:lnTo>
                  <a:lnTo>
                    <a:pt x="83" y="87"/>
                  </a:lnTo>
                  <a:lnTo>
                    <a:pt x="78" y="91"/>
                  </a:lnTo>
                  <a:lnTo>
                    <a:pt x="71" y="95"/>
                  </a:lnTo>
                  <a:lnTo>
                    <a:pt x="63" y="97"/>
                  </a:lnTo>
                  <a:lnTo>
                    <a:pt x="54" y="98"/>
                  </a:lnTo>
                  <a:lnTo>
                    <a:pt x="48" y="98"/>
                  </a:lnTo>
                  <a:lnTo>
                    <a:pt x="43" y="96"/>
                  </a:lnTo>
                  <a:lnTo>
                    <a:pt x="37" y="95"/>
                  </a:lnTo>
                  <a:lnTo>
                    <a:pt x="31" y="91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7" name="Freeform 358"/>
            <p:cNvSpPr>
              <a:spLocks noEditPoints="1"/>
            </p:cNvSpPr>
            <p:nvPr/>
          </p:nvSpPr>
          <p:spPr bwMode="auto">
            <a:xfrm>
              <a:off x="1558995" y="3818272"/>
              <a:ext cx="39689" cy="39691"/>
            </a:xfrm>
            <a:custGeom>
              <a:avLst/>
              <a:gdLst/>
              <a:ahLst/>
              <a:cxnLst>
                <a:cxn ang="0">
                  <a:pos x="92" y="27"/>
                </a:cxn>
                <a:cxn ang="0">
                  <a:pos x="84" y="14"/>
                </a:cxn>
                <a:cxn ang="0">
                  <a:pos x="72" y="5"/>
                </a:cxn>
                <a:cxn ang="0">
                  <a:pos x="57" y="0"/>
                </a:cxn>
                <a:cxn ang="0">
                  <a:pos x="39" y="1"/>
                </a:cxn>
                <a:cxn ang="0">
                  <a:pos x="21" y="8"/>
                </a:cxn>
                <a:cxn ang="0">
                  <a:pos x="7" y="21"/>
                </a:cxn>
                <a:cxn ang="0">
                  <a:pos x="1" y="39"/>
                </a:cxn>
                <a:cxn ang="0">
                  <a:pos x="0" y="55"/>
                </a:cxn>
                <a:cxn ang="0">
                  <a:pos x="4" y="68"/>
                </a:cxn>
                <a:cxn ang="0">
                  <a:pos x="14" y="66"/>
                </a:cxn>
                <a:cxn ang="0">
                  <a:pos x="11" y="48"/>
                </a:cxn>
                <a:cxn ang="0">
                  <a:pos x="13" y="34"/>
                </a:cxn>
                <a:cxn ang="0">
                  <a:pos x="21" y="21"/>
                </a:cxn>
                <a:cxn ang="0">
                  <a:pos x="33" y="13"/>
                </a:cxn>
                <a:cxn ang="0">
                  <a:pos x="48" y="11"/>
                </a:cxn>
                <a:cxn ang="0">
                  <a:pos x="60" y="12"/>
                </a:cxn>
                <a:cxn ang="0">
                  <a:pos x="70" y="18"/>
                </a:cxn>
                <a:cxn ang="0">
                  <a:pos x="78" y="25"/>
                </a:cxn>
                <a:cxn ang="0">
                  <a:pos x="84" y="35"/>
                </a:cxn>
                <a:cxn ang="0">
                  <a:pos x="22" y="90"/>
                </a:cxn>
                <a:cxn ang="0">
                  <a:pos x="34" y="95"/>
                </a:cxn>
                <a:cxn ang="0">
                  <a:pos x="48" y="98"/>
                </a:cxn>
                <a:cxn ang="0">
                  <a:pos x="65" y="94"/>
                </a:cxn>
                <a:cxn ang="0">
                  <a:pos x="79" y="86"/>
                </a:cxn>
                <a:cxn ang="0">
                  <a:pos x="82" y="84"/>
                </a:cxn>
                <a:cxn ang="0">
                  <a:pos x="92" y="70"/>
                </a:cxn>
                <a:cxn ang="0">
                  <a:pos x="97" y="53"/>
                </a:cxn>
                <a:cxn ang="0">
                  <a:pos x="85" y="59"/>
                </a:cxn>
                <a:cxn ang="0">
                  <a:pos x="78" y="72"/>
                </a:cxn>
                <a:cxn ang="0">
                  <a:pos x="68" y="81"/>
                </a:cxn>
                <a:cxn ang="0">
                  <a:pos x="56" y="85"/>
                </a:cxn>
                <a:cxn ang="0">
                  <a:pos x="43" y="86"/>
                </a:cxn>
                <a:cxn ang="0">
                  <a:pos x="33" y="83"/>
                </a:cxn>
                <a:cxn ang="0">
                  <a:pos x="22" y="90"/>
                </a:cxn>
              </a:cxnLst>
              <a:rect l="0" t="0" r="r" b="b"/>
              <a:pathLst>
                <a:path w="97" h="98">
                  <a:moveTo>
                    <a:pt x="95" y="35"/>
                  </a:moveTo>
                  <a:lnTo>
                    <a:pt x="92" y="27"/>
                  </a:lnTo>
                  <a:lnTo>
                    <a:pt x="88" y="20"/>
                  </a:lnTo>
                  <a:lnTo>
                    <a:pt x="84" y="14"/>
                  </a:lnTo>
                  <a:lnTo>
                    <a:pt x="77" y="10"/>
                  </a:lnTo>
                  <a:lnTo>
                    <a:pt x="72" y="5"/>
                  </a:lnTo>
                  <a:lnTo>
                    <a:pt x="64" y="2"/>
                  </a:lnTo>
                  <a:lnTo>
                    <a:pt x="57" y="0"/>
                  </a:lnTo>
                  <a:lnTo>
                    <a:pt x="48" y="0"/>
                  </a:lnTo>
                  <a:lnTo>
                    <a:pt x="39" y="1"/>
                  </a:lnTo>
                  <a:lnTo>
                    <a:pt x="29" y="3"/>
                  </a:lnTo>
                  <a:lnTo>
                    <a:pt x="21" y="8"/>
                  </a:lnTo>
                  <a:lnTo>
                    <a:pt x="14" y="14"/>
                  </a:lnTo>
                  <a:lnTo>
                    <a:pt x="7" y="21"/>
                  </a:lnTo>
                  <a:lnTo>
                    <a:pt x="3" y="29"/>
                  </a:lnTo>
                  <a:lnTo>
                    <a:pt x="1" y="39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2" y="62"/>
                  </a:lnTo>
                  <a:lnTo>
                    <a:pt x="4" y="68"/>
                  </a:lnTo>
                  <a:lnTo>
                    <a:pt x="6" y="74"/>
                  </a:lnTo>
                  <a:lnTo>
                    <a:pt x="14" y="66"/>
                  </a:lnTo>
                  <a:lnTo>
                    <a:pt x="12" y="57"/>
                  </a:lnTo>
                  <a:lnTo>
                    <a:pt x="11" y="48"/>
                  </a:lnTo>
                  <a:lnTo>
                    <a:pt x="11" y="40"/>
                  </a:lnTo>
                  <a:lnTo>
                    <a:pt x="13" y="34"/>
                  </a:lnTo>
                  <a:lnTo>
                    <a:pt x="16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11"/>
                  </a:lnTo>
                  <a:lnTo>
                    <a:pt x="48" y="11"/>
                  </a:lnTo>
                  <a:lnTo>
                    <a:pt x="55" y="11"/>
                  </a:lnTo>
                  <a:lnTo>
                    <a:pt x="60" y="12"/>
                  </a:lnTo>
                  <a:lnTo>
                    <a:pt x="65" y="14"/>
                  </a:lnTo>
                  <a:lnTo>
                    <a:pt x="70" y="18"/>
                  </a:lnTo>
                  <a:lnTo>
                    <a:pt x="74" y="21"/>
                  </a:lnTo>
                  <a:lnTo>
                    <a:pt x="78" y="25"/>
                  </a:lnTo>
                  <a:lnTo>
                    <a:pt x="82" y="29"/>
                  </a:lnTo>
                  <a:lnTo>
                    <a:pt x="84" y="35"/>
                  </a:lnTo>
                  <a:lnTo>
                    <a:pt x="95" y="35"/>
                  </a:lnTo>
                  <a:close/>
                  <a:moveTo>
                    <a:pt x="22" y="90"/>
                  </a:moveTo>
                  <a:lnTo>
                    <a:pt x="28" y="93"/>
                  </a:lnTo>
                  <a:lnTo>
                    <a:pt x="34" y="95"/>
                  </a:lnTo>
                  <a:lnTo>
                    <a:pt x="41" y="97"/>
                  </a:lnTo>
                  <a:lnTo>
                    <a:pt x="48" y="98"/>
                  </a:lnTo>
                  <a:lnTo>
                    <a:pt x="57" y="97"/>
                  </a:lnTo>
                  <a:lnTo>
                    <a:pt x="65" y="94"/>
                  </a:lnTo>
                  <a:lnTo>
                    <a:pt x="73" y="91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82" y="84"/>
                  </a:lnTo>
                  <a:lnTo>
                    <a:pt x="87" y="77"/>
                  </a:lnTo>
                  <a:lnTo>
                    <a:pt x="92" y="70"/>
                  </a:lnTo>
                  <a:lnTo>
                    <a:pt x="95" y="62"/>
                  </a:lnTo>
                  <a:lnTo>
                    <a:pt x="97" y="53"/>
                  </a:lnTo>
                  <a:lnTo>
                    <a:pt x="86" y="53"/>
                  </a:lnTo>
                  <a:lnTo>
                    <a:pt x="85" y="59"/>
                  </a:lnTo>
                  <a:lnTo>
                    <a:pt x="82" y="66"/>
                  </a:lnTo>
                  <a:lnTo>
                    <a:pt x="78" y="72"/>
                  </a:lnTo>
                  <a:lnTo>
                    <a:pt x="74" y="76"/>
                  </a:lnTo>
                  <a:lnTo>
                    <a:pt x="68" y="81"/>
                  </a:lnTo>
                  <a:lnTo>
                    <a:pt x="63" y="84"/>
                  </a:lnTo>
                  <a:lnTo>
                    <a:pt x="56" y="85"/>
                  </a:lnTo>
                  <a:lnTo>
                    <a:pt x="48" y="86"/>
                  </a:lnTo>
                  <a:lnTo>
                    <a:pt x="43" y="86"/>
                  </a:lnTo>
                  <a:lnTo>
                    <a:pt x="38" y="85"/>
                  </a:lnTo>
                  <a:lnTo>
                    <a:pt x="33" y="83"/>
                  </a:lnTo>
                  <a:lnTo>
                    <a:pt x="29" y="82"/>
                  </a:lnTo>
                  <a:lnTo>
                    <a:pt x="22" y="90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8" name="Freeform 359"/>
            <p:cNvSpPr>
              <a:spLocks noEditPoints="1"/>
            </p:cNvSpPr>
            <p:nvPr/>
          </p:nvSpPr>
          <p:spPr bwMode="auto">
            <a:xfrm>
              <a:off x="1562170" y="3821448"/>
              <a:ext cx="33339" cy="34928"/>
            </a:xfrm>
            <a:custGeom>
              <a:avLst/>
              <a:gdLst/>
              <a:ahLst/>
              <a:cxnLst>
                <a:cxn ang="0">
                  <a:pos x="82" y="23"/>
                </a:cxn>
                <a:cxn ang="0">
                  <a:pos x="73" y="13"/>
                </a:cxn>
                <a:cxn ang="0">
                  <a:pos x="63" y="5"/>
                </a:cxn>
                <a:cxn ang="0">
                  <a:pos x="51" y="0"/>
                </a:cxn>
                <a:cxn ang="0">
                  <a:pos x="35" y="0"/>
                </a:cxn>
                <a:cxn ang="0">
                  <a:pos x="19" y="7"/>
                </a:cxn>
                <a:cxn ang="0">
                  <a:pos x="7" y="20"/>
                </a:cxn>
                <a:cxn ang="0">
                  <a:pos x="0" y="35"/>
                </a:cxn>
                <a:cxn ang="0">
                  <a:pos x="0" y="49"/>
                </a:cxn>
                <a:cxn ang="0">
                  <a:pos x="4" y="60"/>
                </a:cxn>
                <a:cxn ang="0">
                  <a:pos x="14" y="57"/>
                </a:cxn>
                <a:cxn ang="0">
                  <a:pos x="10" y="43"/>
                </a:cxn>
                <a:cxn ang="0">
                  <a:pos x="14" y="31"/>
                </a:cxn>
                <a:cxn ang="0">
                  <a:pos x="20" y="21"/>
                </a:cxn>
                <a:cxn ang="0">
                  <a:pos x="31" y="14"/>
                </a:cxn>
                <a:cxn ang="0">
                  <a:pos x="43" y="11"/>
                </a:cxn>
                <a:cxn ang="0">
                  <a:pos x="53" y="13"/>
                </a:cxn>
                <a:cxn ang="0">
                  <a:pos x="61" y="16"/>
                </a:cxn>
                <a:cxn ang="0">
                  <a:pos x="68" y="22"/>
                </a:cxn>
                <a:cxn ang="0">
                  <a:pos x="72" y="30"/>
                </a:cxn>
                <a:cxn ang="0">
                  <a:pos x="20" y="80"/>
                </a:cxn>
                <a:cxn ang="0">
                  <a:pos x="32" y="85"/>
                </a:cxn>
                <a:cxn ang="0">
                  <a:pos x="43" y="87"/>
                </a:cxn>
                <a:cxn ang="0">
                  <a:pos x="60" y="84"/>
                </a:cxn>
                <a:cxn ang="0">
                  <a:pos x="72" y="76"/>
                </a:cxn>
                <a:cxn ang="0">
                  <a:pos x="82" y="63"/>
                </a:cxn>
                <a:cxn ang="0">
                  <a:pos x="87" y="48"/>
                </a:cxn>
                <a:cxn ang="0">
                  <a:pos x="74" y="53"/>
                </a:cxn>
                <a:cxn ang="0">
                  <a:pos x="69" y="63"/>
                </a:cxn>
                <a:cxn ang="0">
                  <a:pos x="60" y="71"/>
                </a:cxn>
                <a:cxn ang="0">
                  <a:pos x="50" y="76"/>
                </a:cxn>
                <a:cxn ang="0">
                  <a:pos x="35" y="75"/>
                </a:cxn>
                <a:cxn ang="0">
                  <a:pos x="20" y="80"/>
                </a:cxn>
              </a:cxnLst>
              <a:rect l="0" t="0" r="r" b="b"/>
              <a:pathLst>
                <a:path w="87" h="87">
                  <a:moveTo>
                    <a:pt x="85" y="30"/>
                  </a:moveTo>
                  <a:lnTo>
                    <a:pt x="82" y="23"/>
                  </a:lnTo>
                  <a:lnTo>
                    <a:pt x="78" y="17"/>
                  </a:lnTo>
                  <a:lnTo>
                    <a:pt x="73" y="13"/>
                  </a:lnTo>
                  <a:lnTo>
                    <a:pt x="69" y="8"/>
                  </a:lnTo>
                  <a:lnTo>
                    <a:pt x="63" y="5"/>
                  </a:lnTo>
                  <a:lnTo>
                    <a:pt x="56" y="3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6" y="4"/>
                  </a:lnTo>
                  <a:lnTo>
                    <a:pt x="19" y="7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4" y="26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1" y="54"/>
                  </a:lnTo>
                  <a:lnTo>
                    <a:pt x="4" y="60"/>
                  </a:lnTo>
                  <a:lnTo>
                    <a:pt x="6" y="65"/>
                  </a:lnTo>
                  <a:lnTo>
                    <a:pt x="14" y="57"/>
                  </a:lnTo>
                  <a:lnTo>
                    <a:pt x="11" y="50"/>
                  </a:lnTo>
                  <a:lnTo>
                    <a:pt x="10" y="43"/>
                  </a:lnTo>
                  <a:lnTo>
                    <a:pt x="11" y="36"/>
                  </a:lnTo>
                  <a:lnTo>
                    <a:pt x="14" y="31"/>
                  </a:lnTo>
                  <a:lnTo>
                    <a:pt x="16" y="25"/>
                  </a:lnTo>
                  <a:lnTo>
                    <a:pt x="20" y="21"/>
                  </a:lnTo>
                  <a:lnTo>
                    <a:pt x="25" y="16"/>
                  </a:lnTo>
                  <a:lnTo>
                    <a:pt x="31" y="14"/>
                  </a:lnTo>
                  <a:lnTo>
                    <a:pt x="36" y="12"/>
                  </a:lnTo>
                  <a:lnTo>
                    <a:pt x="43" y="11"/>
                  </a:lnTo>
                  <a:lnTo>
                    <a:pt x="49" y="12"/>
                  </a:lnTo>
                  <a:lnTo>
                    <a:pt x="53" y="13"/>
                  </a:lnTo>
                  <a:lnTo>
                    <a:pt x="56" y="14"/>
                  </a:lnTo>
                  <a:lnTo>
                    <a:pt x="61" y="16"/>
                  </a:lnTo>
                  <a:lnTo>
                    <a:pt x="64" y="18"/>
                  </a:lnTo>
                  <a:lnTo>
                    <a:pt x="68" y="22"/>
                  </a:lnTo>
                  <a:lnTo>
                    <a:pt x="70" y="25"/>
                  </a:lnTo>
                  <a:lnTo>
                    <a:pt x="72" y="30"/>
                  </a:lnTo>
                  <a:lnTo>
                    <a:pt x="85" y="30"/>
                  </a:lnTo>
                  <a:close/>
                  <a:moveTo>
                    <a:pt x="20" y="80"/>
                  </a:moveTo>
                  <a:lnTo>
                    <a:pt x="26" y="84"/>
                  </a:lnTo>
                  <a:lnTo>
                    <a:pt x="32" y="85"/>
                  </a:lnTo>
                  <a:lnTo>
                    <a:pt x="37" y="87"/>
                  </a:lnTo>
                  <a:lnTo>
                    <a:pt x="43" y="87"/>
                  </a:lnTo>
                  <a:lnTo>
                    <a:pt x="52" y="86"/>
                  </a:lnTo>
                  <a:lnTo>
                    <a:pt x="60" y="84"/>
                  </a:lnTo>
                  <a:lnTo>
                    <a:pt x="67" y="80"/>
                  </a:lnTo>
                  <a:lnTo>
                    <a:pt x="72" y="76"/>
                  </a:lnTo>
                  <a:lnTo>
                    <a:pt x="78" y="70"/>
                  </a:lnTo>
                  <a:lnTo>
                    <a:pt x="82" y="63"/>
                  </a:lnTo>
                  <a:lnTo>
                    <a:pt x="85" y="56"/>
                  </a:lnTo>
                  <a:lnTo>
                    <a:pt x="87" y="48"/>
                  </a:lnTo>
                  <a:lnTo>
                    <a:pt x="76" y="48"/>
                  </a:lnTo>
                  <a:lnTo>
                    <a:pt x="74" y="53"/>
                  </a:lnTo>
                  <a:lnTo>
                    <a:pt x="72" y="59"/>
                  </a:lnTo>
                  <a:lnTo>
                    <a:pt x="69" y="63"/>
                  </a:lnTo>
                  <a:lnTo>
                    <a:pt x="65" y="68"/>
                  </a:lnTo>
                  <a:lnTo>
                    <a:pt x="60" y="71"/>
                  </a:lnTo>
                  <a:lnTo>
                    <a:pt x="55" y="74"/>
                  </a:lnTo>
                  <a:lnTo>
                    <a:pt x="50" y="76"/>
                  </a:lnTo>
                  <a:lnTo>
                    <a:pt x="43" y="76"/>
                  </a:lnTo>
                  <a:lnTo>
                    <a:pt x="35" y="75"/>
                  </a:lnTo>
                  <a:lnTo>
                    <a:pt x="28" y="72"/>
                  </a:lnTo>
                  <a:lnTo>
                    <a:pt x="20" y="80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9" name="Freeform 360"/>
            <p:cNvSpPr>
              <a:spLocks noEditPoints="1"/>
            </p:cNvSpPr>
            <p:nvPr/>
          </p:nvSpPr>
          <p:spPr bwMode="auto">
            <a:xfrm>
              <a:off x="1563758" y="3823035"/>
              <a:ext cx="30164" cy="30165"/>
            </a:xfrm>
            <a:custGeom>
              <a:avLst/>
              <a:gdLst/>
              <a:ahLst/>
              <a:cxnLst>
                <a:cxn ang="0">
                  <a:pos x="73" y="24"/>
                </a:cxn>
                <a:cxn ang="0">
                  <a:pos x="71" y="18"/>
                </a:cxn>
                <a:cxn ang="0">
                  <a:pos x="67" y="14"/>
                </a:cxn>
                <a:cxn ang="0">
                  <a:pos x="63" y="10"/>
                </a:cxn>
                <a:cxn ang="0">
                  <a:pos x="59" y="7"/>
                </a:cxn>
                <a:cxn ang="0">
                  <a:pos x="54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37" y="0"/>
                </a:cxn>
                <a:cxn ang="0">
                  <a:pos x="29" y="0"/>
                </a:cxn>
                <a:cxn ang="0">
                  <a:pos x="22" y="2"/>
                </a:cxn>
                <a:cxn ang="0">
                  <a:pos x="16" y="6"/>
                </a:cxn>
                <a:cxn ang="0">
                  <a:pos x="10" y="10"/>
                </a:cxn>
                <a:cxn ang="0">
                  <a:pos x="5" y="16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0" y="37"/>
                </a:cxn>
                <a:cxn ang="0">
                  <a:pos x="1" y="46"/>
                </a:cxn>
                <a:cxn ang="0">
                  <a:pos x="3" y="55"/>
                </a:cxn>
                <a:cxn ang="0">
                  <a:pos x="12" y="46"/>
                </a:cxn>
                <a:cxn ang="0">
                  <a:pos x="11" y="42"/>
                </a:cxn>
                <a:cxn ang="0">
                  <a:pos x="10" y="37"/>
                </a:cxn>
                <a:cxn ang="0">
                  <a:pos x="11" y="32"/>
                </a:cxn>
                <a:cxn ang="0">
                  <a:pos x="12" y="27"/>
                </a:cxn>
                <a:cxn ang="0">
                  <a:pos x="14" y="23"/>
                </a:cxn>
                <a:cxn ang="0">
                  <a:pos x="18" y="18"/>
                </a:cxn>
                <a:cxn ang="0">
                  <a:pos x="22" y="15"/>
                </a:cxn>
                <a:cxn ang="0">
                  <a:pos x="27" y="12"/>
                </a:cxn>
                <a:cxn ang="0">
                  <a:pos x="31" y="11"/>
                </a:cxn>
                <a:cxn ang="0">
                  <a:pos x="37" y="10"/>
                </a:cxn>
                <a:cxn ang="0">
                  <a:pos x="45" y="11"/>
                </a:cxn>
                <a:cxn ang="0">
                  <a:pos x="50" y="14"/>
                </a:cxn>
                <a:cxn ang="0">
                  <a:pos x="56" y="18"/>
                </a:cxn>
                <a:cxn ang="0">
                  <a:pos x="61" y="24"/>
                </a:cxn>
                <a:cxn ang="0">
                  <a:pos x="73" y="24"/>
                </a:cxn>
                <a:cxn ang="0">
                  <a:pos x="18" y="71"/>
                </a:cxn>
                <a:cxn ang="0">
                  <a:pos x="22" y="72"/>
                </a:cxn>
                <a:cxn ang="0">
                  <a:pos x="27" y="74"/>
                </a:cxn>
                <a:cxn ang="0">
                  <a:pos x="32" y="75"/>
                </a:cxn>
                <a:cxn ang="0">
                  <a:pos x="37" y="75"/>
                </a:cxn>
                <a:cxn ang="0">
                  <a:pos x="45" y="74"/>
                </a:cxn>
                <a:cxn ang="0">
                  <a:pos x="52" y="73"/>
                </a:cxn>
                <a:cxn ang="0">
                  <a:pos x="57" y="70"/>
                </a:cxn>
                <a:cxn ang="0">
                  <a:pos x="63" y="65"/>
                </a:cxn>
                <a:cxn ang="0">
                  <a:pos x="67" y="61"/>
                </a:cxn>
                <a:cxn ang="0">
                  <a:pos x="71" y="55"/>
                </a:cxn>
                <a:cxn ang="0">
                  <a:pos x="74" y="48"/>
                </a:cxn>
                <a:cxn ang="0">
                  <a:pos x="75" y="42"/>
                </a:cxn>
                <a:cxn ang="0">
                  <a:pos x="64" y="42"/>
                </a:cxn>
                <a:cxn ang="0">
                  <a:pos x="63" y="46"/>
                </a:cxn>
                <a:cxn ang="0">
                  <a:pos x="61" y="51"/>
                </a:cxn>
                <a:cxn ang="0">
                  <a:pos x="58" y="54"/>
                </a:cxn>
                <a:cxn ang="0">
                  <a:pos x="55" y="59"/>
                </a:cxn>
                <a:cxn ang="0">
                  <a:pos x="52" y="61"/>
                </a:cxn>
                <a:cxn ang="0">
                  <a:pos x="47" y="63"/>
                </a:cxn>
                <a:cxn ang="0">
                  <a:pos x="43" y="64"/>
                </a:cxn>
                <a:cxn ang="0">
                  <a:pos x="37" y="64"/>
                </a:cxn>
                <a:cxn ang="0">
                  <a:pos x="31" y="64"/>
                </a:cxn>
                <a:cxn ang="0">
                  <a:pos x="26" y="62"/>
                </a:cxn>
                <a:cxn ang="0">
                  <a:pos x="18" y="71"/>
                </a:cxn>
              </a:cxnLst>
              <a:rect l="0" t="0" r="r" b="b"/>
              <a:pathLst>
                <a:path w="75" h="75">
                  <a:moveTo>
                    <a:pt x="73" y="24"/>
                  </a:moveTo>
                  <a:lnTo>
                    <a:pt x="71" y="18"/>
                  </a:lnTo>
                  <a:lnTo>
                    <a:pt x="67" y="14"/>
                  </a:lnTo>
                  <a:lnTo>
                    <a:pt x="63" y="10"/>
                  </a:lnTo>
                  <a:lnTo>
                    <a:pt x="59" y="7"/>
                  </a:lnTo>
                  <a:lnTo>
                    <a:pt x="54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1" y="46"/>
                  </a:lnTo>
                  <a:lnTo>
                    <a:pt x="3" y="55"/>
                  </a:lnTo>
                  <a:lnTo>
                    <a:pt x="12" y="46"/>
                  </a:lnTo>
                  <a:lnTo>
                    <a:pt x="11" y="42"/>
                  </a:lnTo>
                  <a:lnTo>
                    <a:pt x="10" y="37"/>
                  </a:lnTo>
                  <a:lnTo>
                    <a:pt x="11" y="32"/>
                  </a:lnTo>
                  <a:lnTo>
                    <a:pt x="12" y="27"/>
                  </a:lnTo>
                  <a:lnTo>
                    <a:pt x="14" y="23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27" y="12"/>
                  </a:lnTo>
                  <a:lnTo>
                    <a:pt x="31" y="11"/>
                  </a:lnTo>
                  <a:lnTo>
                    <a:pt x="37" y="10"/>
                  </a:lnTo>
                  <a:lnTo>
                    <a:pt x="45" y="11"/>
                  </a:lnTo>
                  <a:lnTo>
                    <a:pt x="50" y="14"/>
                  </a:lnTo>
                  <a:lnTo>
                    <a:pt x="56" y="18"/>
                  </a:lnTo>
                  <a:lnTo>
                    <a:pt x="61" y="24"/>
                  </a:lnTo>
                  <a:lnTo>
                    <a:pt x="73" y="24"/>
                  </a:lnTo>
                  <a:close/>
                  <a:moveTo>
                    <a:pt x="18" y="71"/>
                  </a:moveTo>
                  <a:lnTo>
                    <a:pt x="22" y="72"/>
                  </a:lnTo>
                  <a:lnTo>
                    <a:pt x="27" y="74"/>
                  </a:lnTo>
                  <a:lnTo>
                    <a:pt x="32" y="75"/>
                  </a:lnTo>
                  <a:lnTo>
                    <a:pt x="37" y="75"/>
                  </a:lnTo>
                  <a:lnTo>
                    <a:pt x="45" y="74"/>
                  </a:lnTo>
                  <a:lnTo>
                    <a:pt x="52" y="73"/>
                  </a:lnTo>
                  <a:lnTo>
                    <a:pt x="57" y="70"/>
                  </a:lnTo>
                  <a:lnTo>
                    <a:pt x="63" y="65"/>
                  </a:lnTo>
                  <a:lnTo>
                    <a:pt x="67" y="61"/>
                  </a:lnTo>
                  <a:lnTo>
                    <a:pt x="71" y="55"/>
                  </a:lnTo>
                  <a:lnTo>
                    <a:pt x="74" y="48"/>
                  </a:lnTo>
                  <a:lnTo>
                    <a:pt x="75" y="42"/>
                  </a:lnTo>
                  <a:lnTo>
                    <a:pt x="64" y="42"/>
                  </a:lnTo>
                  <a:lnTo>
                    <a:pt x="63" y="46"/>
                  </a:lnTo>
                  <a:lnTo>
                    <a:pt x="61" y="51"/>
                  </a:lnTo>
                  <a:lnTo>
                    <a:pt x="58" y="54"/>
                  </a:lnTo>
                  <a:lnTo>
                    <a:pt x="55" y="59"/>
                  </a:lnTo>
                  <a:lnTo>
                    <a:pt x="52" y="61"/>
                  </a:lnTo>
                  <a:lnTo>
                    <a:pt x="47" y="63"/>
                  </a:lnTo>
                  <a:lnTo>
                    <a:pt x="43" y="64"/>
                  </a:lnTo>
                  <a:lnTo>
                    <a:pt x="37" y="64"/>
                  </a:lnTo>
                  <a:lnTo>
                    <a:pt x="31" y="64"/>
                  </a:lnTo>
                  <a:lnTo>
                    <a:pt x="26" y="62"/>
                  </a:lnTo>
                  <a:lnTo>
                    <a:pt x="18" y="71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0" name="Freeform 361"/>
            <p:cNvSpPr>
              <a:spLocks noEditPoints="1"/>
            </p:cNvSpPr>
            <p:nvPr/>
          </p:nvSpPr>
          <p:spPr bwMode="auto">
            <a:xfrm>
              <a:off x="1565345" y="3824623"/>
              <a:ext cx="25401" cy="26990"/>
            </a:xfrm>
            <a:custGeom>
              <a:avLst/>
              <a:gdLst/>
              <a:ahLst/>
              <a:cxnLst>
                <a:cxn ang="0">
                  <a:pos x="62" y="19"/>
                </a:cxn>
                <a:cxn ang="0">
                  <a:pos x="60" y="14"/>
                </a:cxn>
                <a:cxn ang="0">
                  <a:pos x="58" y="11"/>
                </a:cxn>
                <a:cxn ang="0">
                  <a:pos x="54" y="7"/>
                </a:cxn>
                <a:cxn ang="0">
                  <a:pos x="51" y="5"/>
                </a:cxn>
                <a:cxn ang="0">
                  <a:pos x="46" y="3"/>
                </a:cxn>
                <a:cxn ang="0">
                  <a:pos x="43" y="2"/>
                </a:cxn>
                <a:cxn ang="0">
                  <a:pos x="39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1" y="3"/>
                </a:cxn>
                <a:cxn ang="0">
                  <a:pos x="15" y="5"/>
                </a:cxn>
                <a:cxn ang="0">
                  <a:pos x="10" y="10"/>
                </a:cxn>
                <a:cxn ang="0">
                  <a:pos x="6" y="14"/>
                </a:cxn>
                <a:cxn ang="0">
                  <a:pos x="4" y="20"/>
                </a:cxn>
                <a:cxn ang="0">
                  <a:pos x="1" y="25"/>
                </a:cxn>
                <a:cxn ang="0">
                  <a:pos x="0" y="32"/>
                </a:cxn>
                <a:cxn ang="0">
                  <a:pos x="1" y="39"/>
                </a:cxn>
                <a:cxn ang="0">
                  <a:pos x="4" y="46"/>
                </a:cxn>
                <a:cxn ang="0">
                  <a:pos x="12" y="38"/>
                </a:cxn>
                <a:cxn ang="0">
                  <a:pos x="12" y="34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14" y="24"/>
                </a:cxn>
                <a:cxn ang="0">
                  <a:pos x="15" y="21"/>
                </a:cxn>
                <a:cxn ang="0">
                  <a:pos x="18" y="18"/>
                </a:cxn>
                <a:cxn ang="0">
                  <a:pos x="22" y="14"/>
                </a:cxn>
                <a:cxn ang="0">
                  <a:pos x="25" y="13"/>
                </a:cxn>
                <a:cxn ang="0">
                  <a:pos x="28" y="11"/>
                </a:cxn>
                <a:cxn ang="0">
                  <a:pos x="33" y="11"/>
                </a:cxn>
                <a:cxn ang="0">
                  <a:pos x="39" y="11"/>
                </a:cxn>
                <a:cxn ang="0">
                  <a:pos x="43" y="13"/>
                </a:cxn>
                <a:cxn ang="0">
                  <a:pos x="46" y="15"/>
                </a:cxn>
                <a:cxn ang="0">
                  <a:pos x="50" y="19"/>
                </a:cxn>
                <a:cxn ang="0">
                  <a:pos x="62" y="19"/>
                </a:cxn>
                <a:cxn ang="0">
                  <a:pos x="18" y="61"/>
                </a:cxn>
                <a:cxn ang="0">
                  <a:pos x="25" y="64"/>
                </a:cxn>
                <a:cxn ang="0">
                  <a:pos x="33" y="65"/>
                </a:cxn>
                <a:cxn ang="0">
                  <a:pos x="40" y="65"/>
                </a:cxn>
                <a:cxn ang="0">
                  <a:pos x="45" y="63"/>
                </a:cxn>
                <a:cxn ang="0">
                  <a:pos x="50" y="60"/>
                </a:cxn>
                <a:cxn ang="0">
                  <a:pos x="55" y="57"/>
                </a:cxn>
                <a:cxn ang="0">
                  <a:pos x="59" y="52"/>
                </a:cxn>
                <a:cxn ang="0">
                  <a:pos x="62" y="48"/>
                </a:cxn>
                <a:cxn ang="0">
                  <a:pos x="64" y="42"/>
                </a:cxn>
                <a:cxn ang="0">
                  <a:pos x="66" y="37"/>
                </a:cxn>
                <a:cxn ang="0">
                  <a:pos x="54" y="37"/>
                </a:cxn>
                <a:cxn ang="0">
                  <a:pos x="53" y="40"/>
                </a:cxn>
                <a:cxn ang="0">
                  <a:pos x="52" y="43"/>
                </a:cxn>
                <a:cxn ang="0">
                  <a:pos x="50" y="47"/>
                </a:cxn>
                <a:cxn ang="0">
                  <a:pos x="48" y="49"/>
                </a:cxn>
                <a:cxn ang="0">
                  <a:pos x="44" y="51"/>
                </a:cxn>
                <a:cxn ang="0">
                  <a:pos x="41" y="52"/>
                </a:cxn>
                <a:cxn ang="0">
                  <a:pos x="37" y="54"/>
                </a:cxn>
                <a:cxn ang="0">
                  <a:pos x="33" y="55"/>
                </a:cxn>
                <a:cxn ang="0">
                  <a:pos x="30" y="54"/>
                </a:cxn>
                <a:cxn ang="0">
                  <a:pos x="26" y="52"/>
                </a:cxn>
                <a:cxn ang="0">
                  <a:pos x="18" y="61"/>
                </a:cxn>
              </a:cxnLst>
              <a:rect l="0" t="0" r="r" b="b"/>
              <a:pathLst>
                <a:path w="66" h="65">
                  <a:moveTo>
                    <a:pt x="62" y="19"/>
                  </a:moveTo>
                  <a:lnTo>
                    <a:pt x="60" y="14"/>
                  </a:lnTo>
                  <a:lnTo>
                    <a:pt x="58" y="11"/>
                  </a:lnTo>
                  <a:lnTo>
                    <a:pt x="54" y="7"/>
                  </a:lnTo>
                  <a:lnTo>
                    <a:pt x="51" y="5"/>
                  </a:lnTo>
                  <a:lnTo>
                    <a:pt x="46" y="3"/>
                  </a:lnTo>
                  <a:lnTo>
                    <a:pt x="43" y="2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1" y="3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1" y="25"/>
                  </a:lnTo>
                  <a:lnTo>
                    <a:pt x="0" y="32"/>
                  </a:lnTo>
                  <a:lnTo>
                    <a:pt x="1" y="39"/>
                  </a:lnTo>
                  <a:lnTo>
                    <a:pt x="4" y="46"/>
                  </a:lnTo>
                  <a:lnTo>
                    <a:pt x="12" y="38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2" y="14"/>
                  </a:lnTo>
                  <a:lnTo>
                    <a:pt x="25" y="13"/>
                  </a:lnTo>
                  <a:lnTo>
                    <a:pt x="28" y="11"/>
                  </a:lnTo>
                  <a:lnTo>
                    <a:pt x="33" y="11"/>
                  </a:lnTo>
                  <a:lnTo>
                    <a:pt x="39" y="11"/>
                  </a:lnTo>
                  <a:lnTo>
                    <a:pt x="43" y="13"/>
                  </a:lnTo>
                  <a:lnTo>
                    <a:pt x="46" y="15"/>
                  </a:lnTo>
                  <a:lnTo>
                    <a:pt x="50" y="19"/>
                  </a:lnTo>
                  <a:lnTo>
                    <a:pt x="62" y="19"/>
                  </a:lnTo>
                  <a:close/>
                  <a:moveTo>
                    <a:pt x="18" y="61"/>
                  </a:moveTo>
                  <a:lnTo>
                    <a:pt x="25" y="64"/>
                  </a:lnTo>
                  <a:lnTo>
                    <a:pt x="33" y="65"/>
                  </a:lnTo>
                  <a:lnTo>
                    <a:pt x="40" y="65"/>
                  </a:lnTo>
                  <a:lnTo>
                    <a:pt x="45" y="63"/>
                  </a:lnTo>
                  <a:lnTo>
                    <a:pt x="50" y="60"/>
                  </a:lnTo>
                  <a:lnTo>
                    <a:pt x="55" y="57"/>
                  </a:lnTo>
                  <a:lnTo>
                    <a:pt x="59" y="52"/>
                  </a:lnTo>
                  <a:lnTo>
                    <a:pt x="62" y="48"/>
                  </a:lnTo>
                  <a:lnTo>
                    <a:pt x="64" y="42"/>
                  </a:lnTo>
                  <a:lnTo>
                    <a:pt x="66" y="37"/>
                  </a:lnTo>
                  <a:lnTo>
                    <a:pt x="54" y="37"/>
                  </a:lnTo>
                  <a:lnTo>
                    <a:pt x="53" y="40"/>
                  </a:lnTo>
                  <a:lnTo>
                    <a:pt x="52" y="43"/>
                  </a:lnTo>
                  <a:lnTo>
                    <a:pt x="50" y="47"/>
                  </a:lnTo>
                  <a:lnTo>
                    <a:pt x="48" y="49"/>
                  </a:lnTo>
                  <a:lnTo>
                    <a:pt x="44" y="51"/>
                  </a:lnTo>
                  <a:lnTo>
                    <a:pt x="41" y="52"/>
                  </a:lnTo>
                  <a:lnTo>
                    <a:pt x="37" y="54"/>
                  </a:lnTo>
                  <a:lnTo>
                    <a:pt x="33" y="55"/>
                  </a:lnTo>
                  <a:lnTo>
                    <a:pt x="30" y="54"/>
                  </a:lnTo>
                  <a:lnTo>
                    <a:pt x="26" y="52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1" name="Freeform 362"/>
            <p:cNvSpPr>
              <a:spLocks noEditPoints="1"/>
            </p:cNvSpPr>
            <p:nvPr/>
          </p:nvSpPr>
          <p:spPr bwMode="auto">
            <a:xfrm>
              <a:off x="1566933" y="3827798"/>
              <a:ext cx="22226" cy="20639"/>
            </a:xfrm>
            <a:custGeom>
              <a:avLst/>
              <a:gdLst/>
              <a:ahLst/>
              <a:cxnLst>
                <a:cxn ang="0">
                  <a:pos x="51" y="14"/>
                </a:cxn>
                <a:cxn ang="0">
                  <a:pos x="46" y="8"/>
                </a:cxn>
                <a:cxn ang="0">
                  <a:pos x="40" y="4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4" y="13"/>
                </a:cxn>
                <a:cxn ang="0">
                  <a:pos x="2" y="17"/>
                </a:cxn>
                <a:cxn ang="0">
                  <a:pos x="1" y="22"/>
                </a:cxn>
                <a:cxn ang="0">
                  <a:pos x="0" y="27"/>
                </a:cxn>
                <a:cxn ang="0">
                  <a:pos x="1" y="32"/>
                </a:cxn>
                <a:cxn ang="0">
                  <a:pos x="2" y="36"/>
                </a:cxn>
                <a:cxn ang="0">
                  <a:pos x="11" y="27"/>
                </a:cxn>
                <a:cxn ang="0">
                  <a:pos x="11" y="24"/>
                </a:cxn>
                <a:cxn ang="0">
                  <a:pos x="12" y="22"/>
                </a:cxn>
                <a:cxn ang="0">
                  <a:pos x="13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1" y="13"/>
                </a:cxn>
                <a:cxn ang="0">
                  <a:pos x="24" y="11"/>
                </a:cxn>
                <a:cxn ang="0">
                  <a:pos x="27" y="11"/>
                </a:cxn>
                <a:cxn ang="0">
                  <a:pos x="31" y="11"/>
                </a:cxn>
                <a:cxn ang="0">
                  <a:pos x="36" y="14"/>
                </a:cxn>
                <a:cxn ang="0">
                  <a:pos x="51" y="14"/>
                </a:cxn>
                <a:cxn ang="0">
                  <a:pos x="16" y="52"/>
                </a:cxn>
                <a:cxn ang="0">
                  <a:pos x="21" y="54"/>
                </a:cxn>
                <a:cxn ang="0">
                  <a:pos x="27" y="54"/>
                </a:cxn>
                <a:cxn ang="0">
                  <a:pos x="33" y="54"/>
                </a:cxn>
                <a:cxn ang="0">
                  <a:pos x="37" y="53"/>
                </a:cxn>
                <a:cxn ang="0">
                  <a:pos x="42" y="51"/>
                </a:cxn>
                <a:cxn ang="0">
                  <a:pos x="45" y="49"/>
                </a:cxn>
                <a:cxn ang="0">
                  <a:pos x="48" y="44"/>
                </a:cxn>
                <a:cxn ang="0">
                  <a:pos x="51" y="41"/>
                </a:cxn>
                <a:cxn ang="0">
                  <a:pos x="53" y="36"/>
                </a:cxn>
                <a:cxn ang="0">
                  <a:pos x="54" y="32"/>
                </a:cxn>
                <a:cxn ang="0">
                  <a:pos x="43" y="32"/>
                </a:cxn>
                <a:cxn ang="0">
                  <a:pos x="40" y="36"/>
                </a:cxn>
                <a:cxn ang="0">
                  <a:pos x="37" y="41"/>
                </a:cxn>
                <a:cxn ang="0">
                  <a:pos x="33" y="43"/>
                </a:cxn>
                <a:cxn ang="0">
                  <a:pos x="27" y="44"/>
                </a:cxn>
                <a:cxn ang="0">
                  <a:pos x="26" y="44"/>
                </a:cxn>
                <a:cxn ang="0">
                  <a:pos x="24" y="43"/>
                </a:cxn>
                <a:cxn ang="0">
                  <a:pos x="16" y="52"/>
                </a:cxn>
              </a:cxnLst>
              <a:rect l="0" t="0" r="r" b="b"/>
              <a:pathLst>
                <a:path w="54" h="54">
                  <a:moveTo>
                    <a:pt x="51" y="14"/>
                  </a:moveTo>
                  <a:lnTo>
                    <a:pt x="46" y="8"/>
                  </a:lnTo>
                  <a:lnTo>
                    <a:pt x="40" y="4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2" y="36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2" y="22"/>
                  </a:lnTo>
                  <a:lnTo>
                    <a:pt x="13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6" y="14"/>
                  </a:lnTo>
                  <a:lnTo>
                    <a:pt x="51" y="14"/>
                  </a:lnTo>
                  <a:close/>
                  <a:moveTo>
                    <a:pt x="16" y="52"/>
                  </a:move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3"/>
                  </a:lnTo>
                  <a:lnTo>
                    <a:pt x="42" y="51"/>
                  </a:lnTo>
                  <a:lnTo>
                    <a:pt x="45" y="49"/>
                  </a:lnTo>
                  <a:lnTo>
                    <a:pt x="48" y="44"/>
                  </a:lnTo>
                  <a:lnTo>
                    <a:pt x="51" y="41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7" y="41"/>
                  </a:lnTo>
                  <a:lnTo>
                    <a:pt x="33" y="43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4" y="43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2" name="Freeform 363"/>
            <p:cNvSpPr>
              <a:spLocks noEditPoints="1"/>
            </p:cNvSpPr>
            <p:nvPr/>
          </p:nvSpPr>
          <p:spPr bwMode="auto">
            <a:xfrm>
              <a:off x="1570108" y="3829386"/>
              <a:ext cx="17463" cy="17464"/>
            </a:xfrm>
            <a:custGeom>
              <a:avLst/>
              <a:gdLst/>
              <a:ahLst/>
              <a:cxnLst>
                <a:cxn ang="0">
                  <a:pos x="38" y="8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6" y="0"/>
                </a:cxn>
                <a:cxn ang="0">
                  <a:pos x="13" y="2"/>
                </a:cxn>
                <a:cxn ang="0">
                  <a:pos x="10" y="3"/>
                </a:cxn>
                <a:cxn ang="0">
                  <a:pos x="6" y="7"/>
                </a:cxn>
                <a:cxn ang="0">
                  <a:pos x="3" y="10"/>
                </a:cxn>
                <a:cxn ang="0">
                  <a:pos x="2" y="13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19" y="8"/>
                </a:cxn>
                <a:cxn ang="0">
                  <a:pos x="38" y="8"/>
                </a:cxn>
                <a:cxn ang="0">
                  <a:pos x="14" y="41"/>
                </a:cxn>
                <a:cxn ang="0">
                  <a:pos x="18" y="43"/>
                </a:cxn>
                <a:cxn ang="0">
                  <a:pos x="21" y="44"/>
                </a:cxn>
                <a:cxn ang="0">
                  <a:pos x="25" y="43"/>
                </a:cxn>
                <a:cxn ang="0">
                  <a:pos x="29" y="41"/>
                </a:cxn>
                <a:cxn ang="0">
                  <a:pos x="32" y="40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40" y="32"/>
                </a:cxn>
                <a:cxn ang="0">
                  <a:pos x="41" y="29"/>
                </a:cxn>
                <a:cxn ang="0">
                  <a:pos x="42" y="26"/>
                </a:cxn>
                <a:cxn ang="0">
                  <a:pos x="31" y="26"/>
                </a:cxn>
                <a:cxn ang="0">
                  <a:pos x="30" y="28"/>
                </a:cxn>
                <a:cxn ang="0">
                  <a:pos x="28" y="30"/>
                </a:cxn>
                <a:cxn ang="0">
                  <a:pos x="25" y="31"/>
                </a:cxn>
                <a:cxn ang="0">
                  <a:pos x="23" y="32"/>
                </a:cxn>
                <a:cxn ang="0">
                  <a:pos x="14" y="41"/>
                </a:cxn>
              </a:cxnLst>
              <a:rect l="0" t="0" r="r" b="b"/>
              <a:pathLst>
                <a:path w="42" h="44">
                  <a:moveTo>
                    <a:pt x="38" y="8"/>
                  </a:move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6" y="7"/>
                  </a:lnTo>
                  <a:lnTo>
                    <a:pt x="3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9" y="8"/>
                  </a:lnTo>
                  <a:lnTo>
                    <a:pt x="38" y="8"/>
                  </a:lnTo>
                  <a:close/>
                  <a:moveTo>
                    <a:pt x="14" y="41"/>
                  </a:moveTo>
                  <a:lnTo>
                    <a:pt x="18" y="43"/>
                  </a:lnTo>
                  <a:lnTo>
                    <a:pt x="21" y="44"/>
                  </a:lnTo>
                  <a:lnTo>
                    <a:pt x="25" y="43"/>
                  </a:lnTo>
                  <a:lnTo>
                    <a:pt x="29" y="41"/>
                  </a:lnTo>
                  <a:lnTo>
                    <a:pt x="32" y="40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1" y="29"/>
                  </a:lnTo>
                  <a:lnTo>
                    <a:pt x="42" y="26"/>
                  </a:lnTo>
                  <a:lnTo>
                    <a:pt x="31" y="26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5" y="31"/>
                  </a:lnTo>
                  <a:lnTo>
                    <a:pt x="23" y="32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3" name="Freeform 364"/>
            <p:cNvSpPr>
              <a:spLocks noEditPoints="1"/>
            </p:cNvSpPr>
            <p:nvPr/>
          </p:nvSpPr>
          <p:spPr bwMode="auto">
            <a:xfrm>
              <a:off x="1571696" y="3832561"/>
              <a:ext cx="12701" cy="12701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0" y="0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0" y="2"/>
                </a:cxn>
                <a:cxn ang="0">
                  <a:pos x="7" y="3"/>
                </a:cxn>
                <a:cxn ang="0">
                  <a:pos x="5" y="5"/>
                </a:cxn>
                <a:cxn ang="0">
                  <a:pos x="2" y="7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14" y="3"/>
                </a:cxn>
                <a:cxn ang="0">
                  <a:pos x="25" y="3"/>
                </a:cxn>
                <a:cxn ang="0">
                  <a:pos x="13" y="32"/>
                </a:cxn>
                <a:cxn ang="0">
                  <a:pos x="15" y="33"/>
                </a:cxn>
                <a:cxn ang="0">
                  <a:pos x="16" y="33"/>
                </a:cxn>
                <a:cxn ang="0">
                  <a:pos x="22" y="32"/>
                </a:cxn>
                <a:cxn ang="0">
                  <a:pos x="26" y="30"/>
                </a:cxn>
                <a:cxn ang="0">
                  <a:pos x="29" y="25"/>
                </a:cxn>
                <a:cxn ang="0">
                  <a:pos x="32" y="21"/>
                </a:cxn>
                <a:cxn ang="0">
                  <a:pos x="24" y="21"/>
                </a:cxn>
                <a:cxn ang="0">
                  <a:pos x="13" y="32"/>
                </a:cxn>
              </a:cxnLst>
              <a:rect l="0" t="0" r="r" b="b"/>
              <a:pathLst>
                <a:path w="32" h="33">
                  <a:moveTo>
                    <a:pt x="25" y="3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4" y="3"/>
                  </a:lnTo>
                  <a:lnTo>
                    <a:pt x="25" y="3"/>
                  </a:lnTo>
                  <a:close/>
                  <a:moveTo>
                    <a:pt x="13" y="32"/>
                  </a:moveTo>
                  <a:lnTo>
                    <a:pt x="15" y="33"/>
                  </a:lnTo>
                  <a:lnTo>
                    <a:pt x="16" y="33"/>
                  </a:lnTo>
                  <a:lnTo>
                    <a:pt x="22" y="32"/>
                  </a:lnTo>
                  <a:lnTo>
                    <a:pt x="26" y="30"/>
                  </a:lnTo>
                  <a:lnTo>
                    <a:pt x="29" y="25"/>
                  </a:lnTo>
                  <a:lnTo>
                    <a:pt x="32" y="21"/>
                  </a:lnTo>
                  <a:lnTo>
                    <a:pt x="24" y="2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4" name="Freeform 365"/>
            <p:cNvSpPr>
              <a:spLocks/>
            </p:cNvSpPr>
            <p:nvPr/>
          </p:nvSpPr>
          <p:spPr bwMode="auto">
            <a:xfrm>
              <a:off x="1579634" y="3840499"/>
              <a:ext cx="3175" cy="15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5"/>
                </a:cxn>
                <a:cxn ang="0">
                  <a:pos x="5" y="4"/>
                </a:cxn>
                <a:cxn ang="0">
                  <a:pos x="7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lnTo>
                    <a:pt x="2" y="5"/>
                  </a:lnTo>
                  <a:lnTo>
                    <a:pt x="5" y="4"/>
                  </a:lnTo>
                  <a:lnTo>
                    <a:pt x="7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" name="Группа 2215"/>
          <p:cNvGrpSpPr/>
          <p:nvPr/>
        </p:nvGrpSpPr>
        <p:grpSpPr>
          <a:xfrm>
            <a:off x="1071539" y="5187242"/>
            <a:ext cx="143182" cy="141193"/>
            <a:chOff x="1260531" y="5228098"/>
            <a:chExt cx="146057" cy="146063"/>
          </a:xfrm>
        </p:grpSpPr>
        <p:sp>
          <p:nvSpPr>
            <p:cNvPr id="2506" name="Freeform 366"/>
            <p:cNvSpPr>
              <a:spLocks/>
            </p:cNvSpPr>
            <p:nvPr/>
          </p:nvSpPr>
          <p:spPr bwMode="auto">
            <a:xfrm>
              <a:off x="1358961" y="5340821"/>
              <a:ext cx="36514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3" y="66"/>
                </a:cxn>
                <a:cxn ang="0">
                  <a:pos x="26" y="59"/>
                </a:cxn>
                <a:cxn ang="0">
                  <a:pos x="38" y="51"/>
                </a:cxn>
                <a:cxn ang="0">
                  <a:pos x="50" y="42"/>
                </a:cxn>
                <a:cxn ang="0">
                  <a:pos x="60" y="33"/>
                </a:cxn>
                <a:cxn ang="0">
                  <a:pos x="71" y="23"/>
                </a:cxn>
                <a:cxn ang="0">
                  <a:pos x="80" y="12"/>
                </a:cxn>
                <a:cxn ang="0">
                  <a:pos x="89" y="0"/>
                </a:cxn>
                <a:cxn ang="0">
                  <a:pos x="80" y="11"/>
                </a:cxn>
                <a:cxn ang="0">
                  <a:pos x="69" y="21"/>
                </a:cxn>
                <a:cxn ang="0">
                  <a:pos x="58" y="31"/>
                </a:cxn>
                <a:cxn ang="0">
                  <a:pos x="48" y="40"/>
                </a:cxn>
                <a:cxn ang="0">
                  <a:pos x="37" y="49"/>
                </a:cxn>
                <a:cxn ang="0">
                  <a:pos x="24" y="57"/>
                </a:cxn>
                <a:cxn ang="0">
                  <a:pos x="12" y="65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3" y="66"/>
                  </a:lnTo>
                  <a:lnTo>
                    <a:pt x="26" y="59"/>
                  </a:lnTo>
                  <a:lnTo>
                    <a:pt x="38" y="51"/>
                  </a:lnTo>
                  <a:lnTo>
                    <a:pt x="50" y="42"/>
                  </a:lnTo>
                  <a:lnTo>
                    <a:pt x="60" y="33"/>
                  </a:lnTo>
                  <a:lnTo>
                    <a:pt x="71" y="23"/>
                  </a:lnTo>
                  <a:lnTo>
                    <a:pt x="80" y="12"/>
                  </a:lnTo>
                  <a:lnTo>
                    <a:pt x="89" y="0"/>
                  </a:lnTo>
                  <a:lnTo>
                    <a:pt x="80" y="11"/>
                  </a:lnTo>
                  <a:lnTo>
                    <a:pt x="69" y="21"/>
                  </a:lnTo>
                  <a:lnTo>
                    <a:pt x="58" y="31"/>
                  </a:lnTo>
                  <a:lnTo>
                    <a:pt x="48" y="40"/>
                  </a:lnTo>
                  <a:lnTo>
                    <a:pt x="37" y="49"/>
                  </a:lnTo>
                  <a:lnTo>
                    <a:pt x="24" y="57"/>
                  </a:lnTo>
                  <a:lnTo>
                    <a:pt x="12" y="65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7" name="Freeform 367"/>
            <p:cNvSpPr>
              <a:spLocks/>
            </p:cNvSpPr>
            <p:nvPr/>
          </p:nvSpPr>
          <p:spPr bwMode="auto">
            <a:xfrm>
              <a:off x="1341497" y="5323356"/>
              <a:ext cx="61915" cy="50805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3" y="123"/>
                </a:cxn>
                <a:cxn ang="0">
                  <a:pos x="26" y="120"/>
                </a:cxn>
                <a:cxn ang="0">
                  <a:pos x="39" y="116"/>
                </a:cxn>
                <a:cxn ang="0">
                  <a:pos x="50" y="111"/>
                </a:cxn>
                <a:cxn ang="0">
                  <a:pos x="63" y="106"/>
                </a:cxn>
                <a:cxn ang="0">
                  <a:pos x="74" y="99"/>
                </a:cxn>
                <a:cxn ang="0">
                  <a:pos x="85" y="92"/>
                </a:cxn>
                <a:cxn ang="0">
                  <a:pos x="95" y="84"/>
                </a:cxn>
                <a:cxn ang="0">
                  <a:pos x="105" y="76"/>
                </a:cxn>
                <a:cxn ang="0">
                  <a:pos x="114" y="66"/>
                </a:cxn>
                <a:cxn ang="0">
                  <a:pos x="122" y="57"/>
                </a:cxn>
                <a:cxn ang="0">
                  <a:pos x="130" y="46"/>
                </a:cxn>
                <a:cxn ang="0">
                  <a:pos x="137" y="36"/>
                </a:cxn>
                <a:cxn ang="0">
                  <a:pos x="144" y="24"/>
                </a:cxn>
                <a:cxn ang="0">
                  <a:pos x="149" y="12"/>
                </a:cxn>
                <a:cxn ang="0">
                  <a:pos x="154" y="0"/>
                </a:cxn>
                <a:cxn ang="0">
                  <a:pos x="147" y="11"/>
                </a:cxn>
                <a:cxn ang="0">
                  <a:pos x="140" y="21"/>
                </a:cxn>
                <a:cxn ang="0">
                  <a:pos x="132" y="31"/>
                </a:cxn>
                <a:cxn ang="0">
                  <a:pos x="125" y="42"/>
                </a:cxn>
                <a:cxn ang="0">
                  <a:pos x="116" y="51"/>
                </a:cxn>
                <a:cxn ang="0">
                  <a:pos x="108" y="60"/>
                </a:cxn>
                <a:cxn ang="0">
                  <a:pos x="98" y="69"/>
                </a:cxn>
                <a:cxn ang="0">
                  <a:pos x="89" y="76"/>
                </a:cxn>
                <a:cxn ang="0">
                  <a:pos x="78" y="84"/>
                </a:cxn>
                <a:cxn ang="0">
                  <a:pos x="68" y="91"/>
                </a:cxn>
                <a:cxn ang="0">
                  <a:pos x="57" y="99"/>
                </a:cxn>
                <a:cxn ang="0">
                  <a:pos x="47" y="105"/>
                </a:cxn>
                <a:cxn ang="0">
                  <a:pos x="35" y="110"/>
                </a:cxn>
                <a:cxn ang="0">
                  <a:pos x="23" y="116"/>
                </a:cxn>
                <a:cxn ang="0">
                  <a:pos x="12" y="120"/>
                </a:cxn>
                <a:cxn ang="0">
                  <a:pos x="0" y="12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lnTo>
                    <a:pt x="13" y="123"/>
                  </a:lnTo>
                  <a:lnTo>
                    <a:pt x="26" y="120"/>
                  </a:lnTo>
                  <a:lnTo>
                    <a:pt x="39" y="116"/>
                  </a:lnTo>
                  <a:lnTo>
                    <a:pt x="50" y="111"/>
                  </a:lnTo>
                  <a:lnTo>
                    <a:pt x="63" y="106"/>
                  </a:lnTo>
                  <a:lnTo>
                    <a:pt x="74" y="99"/>
                  </a:lnTo>
                  <a:lnTo>
                    <a:pt x="85" y="92"/>
                  </a:lnTo>
                  <a:lnTo>
                    <a:pt x="95" y="84"/>
                  </a:lnTo>
                  <a:lnTo>
                    <a:pt x="105" y="76"/>
                  </a:lnTo>
                  <a:lnTo>
                    <a:pt x="114" y="66"/>
                  </a:lnTo>
                  <a:lnTo>
                    <a:pt x="122" y="57"/>
                  </a:lnTo>
                  <a:lnTo>
                    <a:pt x="130" y="46"/>
                  </a:lnTo>
                  <a:lnTo>
                    <a:pt x="137" y="36"/>
                  </a:lnTo>
                  <a:lnTo>
                    <a:pt x="144" y="24"/>
                  </a:lnTo>
                  <a:lnTo>
                    <a:pt x="149" y="12"/>
                  </a:lnTo>
                  <a:lnTo>
                    <a:pt x="154" y="0"/>
                  </a:lnTo>
                  <a:lnTo>
                    <a:pt x="147" y="11"/>
                  </a:lnTo>
                  <a:lnTo>
                    <a:pt x="140" y="21"/>
                  </a:lnTo>
                  <a:lnTo>
                    <a:pt x="132" y="31"/>
                  </a:lnTo>
                  <a:lnTo>
                    <a:pt x="125" y="42"/>
                  </a:lnTo>
                  <a:lnTo>
                    <a:pt x="116" y="51"/>
                  </a:lnTo>
                  <a:lnTo>
                    <a:pt x="108" y="60"/>
                  </a:lnTo>
                  <a:lnTo>
                    <a:pt x="98" y="69"/>
                  </a:lnTo>
                  <a:lnTo>
                    <a:pt x="89" y="76"/>
                  </a:lnTo>
                  <a:lnTo>
                    <a:pt x="78" y="84"/>
                  </a:lnTo>
                  <a:lnTo>
                    <a:pt x="68" y="91"/>
                  </a:lnTo>
                  <a:lnTo>
                    <a:pt x="57" y="99"/>
                  </a:lnTo>
                  <a:lnTo>
                    <a:pt x="47" y="105"/>
                  </a:lnTo>
                  <a:lnTo>
                    <a:pt x="35" y="110"/>
                  </a:lnTo>
                  <a:lnTo>
                    <a:pt x="23" y="116"/>
                  </a:lnTo>
                  <a:lnTo>
                    <a:pt x="12" y="12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8" name="Freeform 368"/>
            <p:cNvSpPr>
              <a:spLocks/>
            </p:cNvSpPr>
            <p:nvPr/>
          </p:nvSpPr>
          <p:spPr bwMode="auto">
            <a:xfrm>
              <a:off x="1328797" y="5312243"/>
              <a:ext cx="76204" cy="61918"/>
            </a:xfrm>
            <a:custGeom>
              <a:avLst/>
              <a:gdLst/>
              <a:ahLst/>
              <a:cxnLst>
                <a:cxn ang="0">
                  <a:pos x="78" y="144"/>
                </a:cxn>
                <a:cxn ang="0">
                  <a:pos x="90" y="137"/>
                </a:cxn>
                <a:cxn ang="0">
                  <a:pos x="102" y="129"/>
                </a:cxn>
                <a:cxn ang="0">
                  <a:pos x="115" y="121"/>
                </a:cxn>
                <a:cxn ang="0">
                  <a:pos x="126" y="112"/>
                </a:cxn>
                <a:cxn ang="0">
                  <a:pos x="136" y="103"/>
                </a:cxn>
                <a:cxn ang="0">
                  <a:pos x="147" y="93"/>
                </a:cxn>
                <a:cxn ang="0">
                  <a:pos x="158" y="83"/>
                </a:cxn>
                <a:cxn ang="0">
                  <a:pos x="167" y="72"/>
                </a:cxn>
                <a:cxn ang="0">
                  <a:pos x="176" y="55"/>
                </a:cxn>
                <a:cxn ang="0">
                  <a:pos x="183" y="37"/>
                </a:cxn>
                <a:cxn ang="0">
                  <a:pos x="190" y="19"/>
                </a:cxn>
                <a:cxn ang="0">
                  <a:pos x="194" y="0"/>
                </a:cxn>
                <a:cxn ang="0">
                  <a:pos x="187" y="14"/>
                </a:cxn>
                <a:cxn ang="0">
                  <a:pos x="179" y="28"/>
                </a:cxn>
                <a:cxn ang="0">
                  <a:pos x="171" y="41"/>
                </a:cxn>
                <a:cxn ang="0">
                  <a:pos x="162" y="55"/>
                </a:cxn>
                <a:cxn ang="0">
                  <a:pos x="152" y="67"/>
                </a:cxn>
                <a:cxn ang="0">
                  <a:pos x="141" y="79"/>
                </a:cxn>
                <a:cxn ang="0">
                  <a:pos x="129" y="91"/>
                </a:cxn>
                <a:cxn ang="0">
                  <a:pos x="117" y="101"/>
                </a:cxn>
                <a:cxn ang="0">
                  <a:pos x="105" y="111"/>
                </a:cxn>
                <a:cxn ang="0">
                  <a:pos x="91" y="120"/>
                </a:cxn>
                <a:cxn ang="0">
                  <a:pos x="77" y="128"/>
                </a:cxn>
                <a:cxn ang="0">
                  <a:pos x="63" y="136"/>
                </a:cxn>
                <a:cxn ang="0">
                  <a:pos x="47" y="141"/>
                </a:cxn>
                <a:cxn ang="0">
                  <a:pos x="33" y="147"/>
                </a:cxn>
                <a:cxn ang="0">
                  <a:pos x="17" y="151"/>
                </a:cxn>
                <a:cxn ang="0">
                  <a:pos x="0" y="156"/>
                </a:cxn>
                <a:cxn ang="0">
                  <a:pos x="6" y="156"/>
                </a:cxn>
                <a:cxn ang="0">
                  <a:pos x="11" y="156"/>
                </a:cxn>
                <a:cxn ang="0">
                  <a:pos x="29" y="155"/>
                </a:cxn>
                <a:cxn ang="0">
                  <a:pos x="46" y="153"/>
                </a:cxn>
                <a:cxn ang="0">
                  <a:pos x="62" y="149"/>
                </a:cxn>
                <a:cxn ang="0">
                  <a:pos x="78" y="144"/>
                </a:cxn>
              </a:cxnLst>
              <a:rect l="0" t="0" r="r" b="b"/>
              <a:pathLst>
                <a:path w="194" h="156">
                  <a:moveTo>
                    <a:pt x="78" y="144"/>
                  </a:moveTo>
                  <a:lnTo>
                    <a:pt x="90" y="137"/>
                  </a:lnTo>
                  <a:lnTo>
                    <a:pt x="102" y="129"/>
                  </a:lnTo>
                  <a:lnTo>
                    <a:pt x="115" y="121"/>
                  </a:lnTo>
                  <a:lnTo>
                    <a:pt x="126" y="112"/>
                  </a:lnTo>
                  <a:lnTo>
                    <a:pt x="136" y="103"/>
                  </a:lnTo>
                  <a:lnTo>
                    <a:pt x="147" y="93"/>
                  </a:lnTo>
                  <a:lnTo>
                    <a:pt x="158" y="83"/>
                  </a:lnTo>
                  <a:lnTo>
                    <a:pt x="167" y="72"/>
                  </a:lnTo>
                  <a:lnTo>
                    <a:pt x="176" y="55"/>
                  </a:lnTo>
                  <a:lnTo>
                    <a:pt x="183" y="37"/>
                  </a:lnTo>
                  <a:lnTo>
                    <a:pt x="190" y="19"/>
                  </a:lnTo>
                  <a:lnTo>
                    <a:pt x="194" y="0"/>
                  </a:lnTo>
                  <a:lnTo>
                    <a:pt x="187" y="14"/>
                  </a:lnTo>
                  <a:lnTo>
                    <a:pt x="179" y="28"/>
                  </a:lnTo>
                  <a:lnTo>
                    <a:pt x="171" y="41"/>
                  </a:lnTo>
                  <a:lnTo>
                    <a:pt x="162" y="55"/>
                  </a:lnTo>
                  <a:lnTo>
                    <a:pt x="152" y="67"/>
                  </a:lnTo>
                  <a:lnTo>
                    <a:pt x="141" y="79"/>
                  </a:lnTo>
                  <a:lnTo>
                    <a:pt x="129" y="91"/>
                  </a:lnTo>
                  <a:lnTo>
                    <a:pt x="117" y="101"/>
                  </a:lnTo>
                  <a:lnTo>
                    <a:pt x="105" y="111"/>
                  </a:lnTo>
                  <a:lnTo>
                    <a:pt x="91" y="120"/>
                  </a:lnTo>
                  <a:lnTo>
                    <a:pt x="77" y="128"/>
                  </a:lnTo>
                  <a:lnTo>
                    <a:pt x="63" y="136"/>
                  </a:lnTo>
                  <a:lnTo>
                    <a:pt x="47" y="141"/>
                  </a:lnTo>
                  <a:lnTo>
                    <a:pt x="33" y="147"/>
                  </a:lnTo>
                  <a:lnTo>
                    <a:pt x="17" y="151"/>
                  </a:lnTo>
                  <a:lnTo>
                    <a:pt x="0" y="156"/>
                  </a:lnTo>
                  <a:lnTo>
                    <a:pt x="6" y="156"/>
                  </a:lnTo>
                  <a:lnTo>
                    <a:pt x="11" y="156"/>
                  </a:lnTo>
                  <a:lnTo>
                    <a:pt x="29" y="155"/>
                  </a:lnTo>
                  <a:lnTo>
                    <a:pt x="46" y="153"/>
                  </a:lnTo>
                  <a:lnTo>
                    <a:pt x="62" y="149"/>
                  </a:lnTo>
                  <a:lnTo>
                    <a:pt x="78" y="14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9" name="Freeform 369"/>
            <p:cNvSpPr>
              <a:spLocks/>
            </p:cNvSpPr>
            <p:nvPr/>
          </p:nvSpPr>
          <p:spPr bwMode="auto">
            <a:xfrm>
              <a:off x="1319271" y="5301129"/>
              <a:ext cx="87317" cy="73032"/>
            </a:xfrm>
            <a:custGeom>
              <a:avLst/>
              <a:gdLst/>
              <a:ahLst/>
              <a:cxnLst>
                <a:cxn ang="0">
                  <a:pos x="59" y="182"/>
                </a:cxn>
                <a:cxn ang="0">
                  <a:pos x="71" y="177"/>
                </a:cxn>
                <a:cxn ang="0">
                  <a:pos x="82" y="173"/>
                </a:cxn>
                <a:cxn ang="0">
                  <a:pos x="94" y="167"/>
                </a:cxn>
                <a:cxn ang="0">
                  <a:pos x="106" y="162"/>
                </a:cxn>
                <a:cxn ang="0">
                  <a:pos x="116" y="156"/>
                </a:cxn>
                <a:cxn ang="0">
                  <a:pos x="127" y="148"/>
                </a:cxn>
                <a:cxn ang="0">
                  <a:pos x="137" y="141"/>
                </a:cxn>
                <a:cxn ang="0">
                  <a:pos x="148" y="133"/>
                </a:cxn>
                <a:cxn ang="0">
                  <a:pos x="157" y="126"/>
                </a:cxn>
                <a:cxn ang="0">
                  <a:pos x="167" y="117"/>
                </a:cxn>
                <a:cxn ang="0">
                  <a:pos x="175" y="108"/>
                </a:cxn>
                <a:cxn ang="0">
                  <a:pos x="184" y="99"/>
                </a:cxn>
                <a:cxn ang="0">
                  <a:pos x="191" y="88"/>
                </a:cxn>
                <a:cxn ang="0">
                  <a:pos x="199" y="78"/>
                </a:cxn>
                <a:cxn ang="0">
                  <a:pos x="206" y="68"/>
                </a:cxn>
                <a:cxn ang="0">
                  <a:pos x="213" y="57"/>
                </a:cxn>
                <a:cxn ang="0">
                  <a:pos x="216" y="43"/>
                </a:cxn>
                <a:cxn ang="0">
                  <a:pos x="220" y="29"/>
                </a:cxn>
                <a:cxn ang="0">
                  <a:pos x="221" y="15"/>
                </a:cxn>
                <a:cxn ang="0">
                  <a:pos x="222" y="0"/>
                </a:cxn>
                <a:cxn ang="0">
                  <a:pos x="215" y="18"/>
                </a:cxn>
                <a:cxn ang="0">
                  <a:pos x="208" y="36"/>
                </a:cxn>
                <a:cxn ang="0">
                  <a:pos x="199" y="51"/>
                </a:cxn>
                <a:cxn ang="0">
                  <a:pos x="189" y="67"/>
                </a:cxn>
                <a:cxn ang="0">
                  <a:pos x="178" y="83"/>
                </a:cxn>
                <a:cxn ang="0">
                  <a:pos x="166" y="96"/>
                </a:cxn>
                <a:cxn ang="0">
                  <a:pos x="153" y="110"/>
                </a:cxn>
                <a:cxn ang="0">
                  <a:pos x="139" y="122"/>
                </a:cxn>
                <a:cxn ang="0">
                  <a:pos x="124" y="133"/>
                </a:cxn>
                <a:cxn ang="0">
                  <a:pos x="108" y="144"/>
                </a:cxn>
                <a:cxn ang="0">
                  <a:pos x="91" y="153"/>
                </a:cxn>
                <a:cxn ang="0">
                  <a:pos x="74" y="160"/>
                </a:cxn>
                <a:cxn ang="0">
                  <a:pos x="56" y="167"/>
                </a:cxn>
                <a:cxn ang="0">
                  <a:pos x="38" y="173"/>
                </a:cxn>
                <a:cxn ang="0">
                  <a:pos x="19" y="176"/>
                </a:cxn>
                <a:cxn ang="0">
                  <a:pos x="0" y="180"/>
                </a:cxn>
                <a:cxn ang="0">
                  <a:pos x="9" y="181"/>
                </a:cxn>
                <a:cxn ang="0">
                  <a:pos x="19" y="182"/>
                </a:cxn>
                <a:cxn ang="0">
                  <a:pos x="28" y="183"/>
                </a:cxn>
                <a:cxn ang="0">
                  <a:pos x="37" y="183"/>
                </a:cxn>
                <a:cxn ang="0">
                  <a:pos x="49" y="183"/>
                </a:cxn>
                <a:cxn ang="0">
                  <a:pos x="59" y="182"/>
                </a:cxn>
              </a:cxnLst>
              <a:rect l="0" t="0" r="r" b="b"/>
              <a:pathLst>
                <a:path w="222" h="183">
                  <a:moveTo>
                    <a:pt x="59" y="182"/>
                  </a:moveTo>
                  <a:lnTo>
                    <a:pt x="71" y="177"/>
                  </a:lnTo>
                  <a:lnTo>
                    <a:pt x="82" y="173"/>
                  </a:lnTo>
                  <a:lnTo>
                    <a:pt x="94" y="167"/>
                  </a:lnTo>
                  <a:lnTo>
                    <a:pt x="106" y="162"/>
                  </a:lnTo>
                  <a:lnTo>
                    <a:pt x="116" y="156"/>
                  </a:lnTo>
                  <a:lnTo>
                    <a:pt x="127" y="148"/>
                  </a:lnTo>
                  <a:lnTo>
                    <a:pt x="137" y="141"/>
                  </a:lnTo>
                  <a:lnTo>
                    <a:pt x="148" y="133"/>
                  </a:lnTo>
                  <a:lnTo>
                    <a:pt x="157" y="126"/>
                  </a:lnTo>
                  <a:lnTo>
                    <a:pt x="167" y="117"/>
                  </a:lnTo>
                  <a:lnTo>
                    <a:pt x="175" y="108"/>
                  </a:lnTo>
                  <a:lnTo>
                    <a:pt x="184" y="99"/>
                  </a:lnTo>
                  <a:lnTo>
                    <a:pt x="191" y="88"/>
                  </a:lnTo>
                  <a:lnTo>
                    <a:pt x="199" y="78"/>
                  </a:lnTo>
                  <a:lnTo>
                    <a:pt x="206" y="68"/>
                  </a:lnTo>
                  <a:lnTo>
                    <a:pt x="213" y="57"/>
                  </a:lnTo>
                  <a:lnTo>
                    <a:pt x="216" y="43"/>
                  </a:lnTo>
                  <a:lnTo>
                    <a:pt x="220" y="29"/>
                  </a:lnTo>
                  <a:lnTo>
                    <a:pt x="221" y="15"/>
                  </a:lnTo>
                  <a:lnTo>
                    <a:pt x="222" y="0"/>
                  </a:lnTo>
                  <a:lnTo>
                    <a:pt x="215" y="18"/>
                  </a:lnTo>
                  <a:lnTo>
                    <a:pt x="208" y="36"/>
                  </a:lnTo>
                  <a:lnTo>
                    <a:pt x="199" y="51"/>
                  </a:lnTo>
                  <a:lnTo>
                    <a:pt x="189" y="67"/>
                  </a:lnTo>
                  <a:lnTo>
                    <a:pt x="178" y="83"/>
                  </a:lnTo>
                  <a:lnTo>
                    <a:pt x="166" y="96"/>
                  </a:lnTo>
                  <a:lnTo>
                    <a:pt x="153" y="110"/>
                  </a:lnTo>
                  <a:lnTo>
                    <a:pt x="139" y="122"/>
                  </a:lnTo>
                  <a:lnTo>
                    <a:pt x="124" y="133"/>
                  </a:lnTo>
                  <a:lnTo>
                    <a:pt x="108" y="144"/>
                  </a:lnTo>
                  <a:lnTo>
                    <a:pt x="91" y="153"/>
                  </a:lnTo>
                  <a:lnTo>
                    <a:pt x="74" y="160"/>
                  </a:lnTo>
                  <a:lnTo>
                    <a:pt x="56" y="167"/>
                  </a:lnTo>
                  <a:lnTo>
                    <a:pt x="38" y="173"/>
                  </a:lnTo>
                  <a:lnTo>
                    <a:pt x="19" y="176"/>
                  </a:lnTo>
                  <a:lnTo>
                    <a:pt x="0" y="180"/>
                  </a:lnTo>
                  <a:lnTo>
                    <a:pt x="9" y="181"/>
                  </a:lnTo>
                  <a:lnTo>
                    <a:pt x="19" y="182"/>
                  </a:lnTo>
                  <a:lnTo>
                    <a:pt x="28" y="183"/>
                  </a:lnTo>
                  <a:lnTo>
                    <a:pt x="37" y="183"/>
                  </a:lnTo>
                  <a:lnTo>
                    <a:pt x="49" y="183"/>
                  </a:lnTo>
                  <a:lnTo>
                    <a:pt x="59" y="182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0" name="Freeform 370"/>
            <p:cNvSpPr>
              <a:spLocks/>
            </p:cNvSpPr>
            <p:nvPr/>
          </p:nvSpPr>
          <p:spPr bwMode="auto">
            <a:xfrm>
              <a:off x="1309746" y="5293191"/>
              <a:ext cx="96842" cy="80970"/>
            </a:xfrm>
            <a:custGeom>
              <a:avLst/>
              <a:gdLst/>
              <a:ahLst/>
              <a:cxnLst>
                <a:cxn ang="0">
                  <a:pos x="47" y="206"/>
                </a:cxn>
                <a:cxn ang="0">
                  <a:pos x="64" y="201"/>
                </a:cxn>
                <a:cxn ang="0">
                  <a:pos x="80" y="197"/>
                </a:cxn>
                <a:cxn ang="0">
                  <a:pos x="94" y="191"/>
                </a:cxn>
                <a:cxn ang="0">
                  <a:pos x="110" y="186"/>
                </a:cxn>
                <a:cxn ang="0">
                  <a:pos x="124" y="178"/>
                </a:cxn>
                <a:cxn ang="0">
                  <a:pos x="138" y="170"/>
                </a:cxn>
                <a:cxn ang="0">
                  <a:pos x="152" y="161"/>
                </a:cxn>
                <a:cxn ang="0">
                  <a:pos x="164" y="151"/>
                </a:cxn>
                <a:cxn ang="0">
                  <a:pos x="176" y="141"/>
                </a:cxn>
                <a:cxn ang="0">
                  <a:pos x="188" y="129"/>
                </a:cxn>
                <a:cxn ang="0">
                  <a:pos x="199" y="117"/>
                </a:cxn>
                <a:cxn ang="0">
                  <a:pos x="209" y="105"/>
                </a:cxn>
                <a:cxn ang="0">
                  <a:pos x="218" y="91"/>
                </a:cxn>
                <a:cxn ang="0">
                  <a:pos x="226" y="78"/>
                </a:cxn>
                <a:cxn ang="0">
                  <a:pos x="234" y="64"/>
                </a:cxn>
                <a:cxn ang="0">
                  <a:pos x="241" y="48"/>
                </a:cxn>
                <a:cxn ang="0">
                  <a:pos x="243" y="36"/>
                </a:cxn>
                <a:cxn ang="0">
                  <a:pos x="243" y="21"/>
                </a:cxn>
                <a:cxn ang="0">
                  <a:pos x="243" y="11"/>
                </a:cxn>
                <a:cxn ang="0">
                  <a:pos x="242" y="0"/>
                </a:cxn>
                <a:cxn ang="0">
                  <a:pos x="236" y="20"/>
                </a:cxn>
                <a:cxn ang="0">
                  <a:pos x="229" y="41"/>
                </a:cxn>
                <a:cxn ang="0">
                  <a:pos x="220" y="60"/>
                </a:cxn>
                <a:cxn ang="0">
                  <a:pos x="210" y="78"/>
                </a:cxn>
                <a:cxn ang="0">
                  <a:pos x="198" y="95"/>
                </a:cxn>
                <a:cxn ang="0">
                  <a:pos x="185" y="110"/>
                </a:cxn>
                <a:cxn ang="0">
                  <a:pos x="171" y="126"/>
                </a:cxn>
                <a:cxn ang="0">
                  <a:pos x="155" y="140"/>
                </a:cxn>
                <a:cxn ang="0">
                  <a:pos x="139" y="152"/>
                </a:cxn>
                <a:cxn ang="0">
                  <a:pos x="121" y="163"/>
                </a:cxn>
                <a:cxn ang="0">
                  <a:pos x="103" y="172"/>
                </a:cxn>
                <a:cxn ang="0">
                  <a:pos x="83" y="180"/>
                </a:cxn>
                <a:cxn ang="0">
                  <a:pos x="64" y="187"/>
                </a:cxn>
                <a:cxn ang="0">
                  <a:pos x="43" y="191"/>
                </a:cxn>
                <a:cxn ang="0">
                  <a:pos x="21" y="195"/>
                </a:cxn>
                <a:cxn ang="0">
                  <a:pos x="0" y="196"/>
                </a:cxn>
                <a:cxn ang="0">
                  <a:pos x="11" y="199"/>
                </a:cxn>
                <a:cxn ang="0">
                  <a:pos x="22" y="203"/>
                </a:cxn>
                <a:cxn ang="0">
                  <a:pos x="35" y="205"/>
                </a:cxn>
                <a:cxn ang="0">
                  <a:pos x="47" y="206"/>
                </a:cxn>
              </a:cxnLst>
              <a:rect l="0" t="0" r="r" b="b"/>
              <a:pathLst>
                <a:path w="243" h="206">
                  <a:moveTo>
                    <a:pt x="47" y="206"/>
                  </a:moveTo>
                  <a:lnTo>
                    <a:pt x="64" y="201"/>
                  </a:lnTo>
                  <a:lnTo>
                    <a:pt x="80" y="197"/>
                  </a:lnTo>
                  <a:lnTo>
                    <a:pt x="94" y="191"/>
                  </a:lnTo>
                  <a:lnTo>
                    <a:pt x="110" y="186"/>
                  </a:lnTo>
                  <a:lnTo>
                    <a:pt x="124" y="178"/>
                  </a:lnTo>
                  <a:lnTo>
                    <a:pt x="138" y="170"/>
                  </a:lnTo>
                  <a:lnTo>
                    <a:pt x="152" y="161"/>
                  </a:lnTo>
                  <a:lnTo>
                    <a:pt x="164" y="151"/>
                  </a:lnTo>
                  <a:lnTo>
                    <a:pt x="176" y="141"/>
                  </a:lnTo>
                  <a:lnTo>
                    <a:pt x="188" y="129"/>
                  </a:lnTo>
                  <a:lnTo>
                    <a:pt x="199" y="117"/>
                  </a:lnTo>
                  <a:lnTo>
                    <a:pt x="209" y="105"/>
                  </a:lnTo>
                  <a:lnTo>
                    <a:pt x="218" y="91"/>
                  </a:lnTo>
                  <a:lnTo>
                    <a:pt x="226" y="78"/>
                  </a:lnTo>
                  <a:lnTo>
                    <a:pt x="234" y="64"/>
                  </a:lnTo>
                  <a:lnTo>
                    <a:pt x="241" y="48"/>
                  </a:lnTo>
                  <a:lnTo>
                    <a:pt x="243" y="36"/>
                  </a:lnTo>
                  <a:lnTo>
                    <a:pt x="243" y="21"/>
                  </a:lnTo>
                  <a:lnTo>
                    <a:pt x="243" y="11"/>
                  </a:lnTo>
                  <a:lnTo>
                    <a:pt x="242" y="0"/>
                  </a:lnTo>
                  <a:lnTo>
                    <a:pt x="236" y="20"/>
                  </a:lnTo>
                  <a:lnTo>
                    <a:pt x="229" y="41"/>
                  </a:lnTo>
                  <a:lnTo>
                    <a:pt x="220" y="60"/>
                  </a:lnTo>
                  <a:lnTo>
                    <a:pt x="210" y="78"/>
                  </a:lnTo>
                  <a:lnTo>
                    <a:pt x="198" y="95"/>
                  </a:lnTo>
                  <a:lnTo>
                    <a:pt x="185" y="110"/>
                  </a:lnTo>
                  <a:lnTo>
                    <a:pt x="171" y="126"/>
                  </a:lnTo>
                  <a:lnTo>
                    <a:pt x="155" y="140"/>
                  </a:lnTo>
                  <a:lnTo>
                    <a:pt x="139" y="152"/>
                  </a:lnTo>
                  <a:lnTo>
                    <a:pt x="121" y="163"/>
                  </a:lnTo>
                  <a:lnTo>
                    <a:pt x="103" y="172"/>
                  </a:lnTo>
                  <a:lnTo>
                    <a:pt x="83" y="180"/>
                  </a:lnTo>
                  <a:lnTo>
                    <a:pt x="64" y="187"/>
                  </a:lnTo>
                  <a:lnTo>
                    <a:pt x="43" y="191"/>
                  </a:lnTo>
                  <a:lnTo>
                    <a:pt x="21" y="195"/>
                  </a:lnTo>
                  <a:lnTo>
                    <a:pt x="0" y="196"/>
                  </a:lnTo>
                  <a:lnTo>
                    <a:pt x="11" y="199"/>
                  </a:lnTo>
                  <a:lnTo>
                    <a:pt x="22" y="203"/>
                  </a:lnTo>
                  <a:lnTo>
                    <a:pt x="35" y="205"/>
                  </a:lnTo>
                  <a:lnTo>
                    <a:pt x="47" y="206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1" name="Freeform 371"/>
            <p:cNvSpPr>
              <a:spLocks/>
            </p:cNvSpPr>
            <p:nvPr/>
          </p:nvSpPr>
          <p:spPr bwMode="auto">
            <a:xfrm>
              <a:off x="1301808" y="5283665"/>
              <a:ext cx="104780" cy="88908"/>
            </a:xfrm>
            <a:custGeom>
              <a:avLst/>
              <a:gdLst/>
              <a:ahLst/>
              <a:cxnLst>
                <a:cxn ang="0">
                  <a:pos x="40" y="223"/>
                </a:cxn>
                <a:cxn ang="0">
                  <a:pos x="59" y="219"/>
                </a:cxn>
                <a:cxn ang="0">
                  <a:pos x="78" y="216"/>
                </a:cxn>
                <a:cxn ang="0">
                  <a:pos x="96" y="210"/>
                </a:cxn>
                <a:cxn ang="0">
                  <a:pos x="114" y="203"/>
                </a:cxn>
                <a:cxn ang="0">
                  <a:pos x="131" y="196"/>
                </a:cxn>
                <a:cxn ang="0">
                  <a:pos x="148" y="187"/>
                </a:cxn>
                <a:cxn ang="0">
                  <a:pos x="164" y="176"/>
                </a:cxn>
                <a:cxn ang="0">
                  <a:pos x="179" y="165"/>
                </a:cxn>
                <a:cxn ang="0">
                  <a:pos x="193" y="153"/>
                </a:cxn>
                <a:cxn ang="0">
                  <a:pos x="206" y="139"/>
                </a:cxn>
                <a:cxn ang="0">
                  <a:pos x="218" y="126"/>
                </a:cxn>
                <a:cxn ang="0">
                  <a:pos x="229" y="110"/>
                </a:cxn>
                <a:cxn ang="0">
                  <a:pos x="239" y="94"/>
                </a:cxn>
                <a:cxn ang="0">
                  <a:pos x="248" y="79"/>
                </a:cxn>
                <a:cxn ang="0">
                  <a:pos x="255" y="61"/>
                </a:cxn>
                <a:cxn ang="0">
                  <a:pos x="262" y="43"/>
                </a:cxn>
                <a:cxn ang="0">
                  <a:pos x="262" y="41"/>
                </a:cxn>
                <a:cxn ang="0">
                  <a:pos x="262" y="31"/>
                </a:cxn>
                <a:cxn ang="0">
                  <a:pos x="261" y="20"/>
                </a:cxn>
                <a:cxn ang="0">
                  <a:pos x="260" y="10"/>
                </a:cxn>
                <a:cxn ang="0">
                  <a:pos x="257" y="0"/>
                </a:cxn>
                <a:cxn ang="0">
                  <a:pos x="253" y="21"/>
                </a:cxn>
                <a:cxn ang="0">
                  <a:pos x="247" y="43"/>
                </a:cxn>
                <a:cxn ang="0">
                  <a:pos x="239" y="63"/>
                </a:cxn>
                <a:cxn ang="0">
                  <a:pos x="229" y="82"/>
                </a:cxn>
                <a:cxn ang="0">
                  <a:pos x="218" y="101"/>
                </a:cxn>
                <a:cxn ang="0">
                  <a:pos x="206" y="118"/>
                </a:cxn>
                <a:cxn ang="0">
                  <a:pos x="191" y="134"/>
                </a:cxn>
                <a:cxn ang="0">
                  <a:pos x="176" y="148"/>
                </a:cxn>
                <a:cxn ang="0">
                  <a:pos x="159" y="162"/>
                </a:cxn>
                <a:cxn ang="0">
                  <a:pos x="141" y="174"/>
                </a:cxn>
                <a:cxn ang="0">
                  <a:pos x="122" y="184"/>
                </a:cxn>
                <a:cxn ang="0">
                  <a:pos x="102" y="193"/>
                </a:cxn>
                <a:cxn ang="0">
                  <a:pos x="82" y="200"/>
                </a:cxn>
                <a:cxn ang="0">
                  <a:pos x="60" y="205"/>
                </a:cxn>
                <a:cxn ang="0">
                  <a:pos x="38" y="208"/>
                </a:cxn>
                <a:cxn ang="0">
                  <a:pos x="15" y="209"/>
                </a:cxn>
                <a:cxn ang="0">
                  <a:pos x="8" y="209"/>
                </a:cxn>
                <a:cxn ang="0">
                  <a:pos x="0" y="208"/>
                </a:cxn>
                <a:cxn ang="0">
                  <a:pos x="9" y="212"/>
                </a:cxn>
                <a:cxn ang="0">
                  <a:pos x="19" y="217"/>
                </a:cxn>
                <a:cxn ang="0">
                  <a:pos x="30" y="219"/>
                </a:cxn>
                <a:cxn ang="0">
                  <a:pos x="40" y="223"/>
                </a:cxn>
              </a:cxnLst>
              <a:rect l="0" t="0" r="r" b="b"/>
              <a:pathLst>
                <a:path w="262" h="223">
                  <a:moveTo>
                    <a:pt x="40" y="223"/>
                  </a:moveTo>
                  <a:lnTo>
                    <a:pt x="59" y="219"/>
                  </a:lnTo>
                  <a:lnTo>
                    <a:pt x="78" y="216"/>
                  </a:lnTo>
                  <a:lnTo>
                    <a:pt x="96" y="210"/>
                  </a:lnTo>
                  <a:lnTo>
                    <a:pt x="114" y="203"/>
                  </a:lnTo>
                  <a:lnTo>
                    <a:pt x="131" y="196"/>
                  </a:lnTo>
                  <a:lnTo>
                    <a:pt x="148" y="187"/>
                  </a:lnTo>
                  <a:lnTo>
                    <a:pt x="164" y="176"/>
                  </a:lnTo>
                  <a:lnTo>
                    <a:pt x="179" y="165"/>
                  </a:lnTo>
                  <a:lnTo>
                    <a:pt x="193" y="153"/>
                  </a:lnTo>
                  <a:lnTo>
                    <a:pt x="206" y="139"/>
                  </a:lnTo>
                  <a:lnTo>
                    <a:pt x="218" y="126"/>
                  </a:lnTo>
                  <a:lnTo>
                    <a:pt x="229" y="110"/>
                  </a:lnTo>
                  <a:lnTo>
                    <a:pt x="239" y="94"/>
                  </a:lnTo>
                  <a:lnTo>
                    <a:pt x="248" y="79"/>
                  </a:lnTo>
                  <a:lnTo>
                    <a:pt x="255" y="61"/>
                  </a:lnTo>
                  <a:lnTo>
                    <a:pt x="262" y="43"/>
                  </a:lnTo>
                  <a:lnTo>
                    <a:pt x="262" y="41"/>
                  </a:lnTo>
                  <a:lnTo>
                    <a:pt x="262" y="31"/>
                  </a:lnTo>
                  <a:lnTo>
                    <a:pt x="261" y="20"/>
                  </a:lnTo>
                  <a:lnTo>
                    <a:pt x="260" y="10"/>
                  </a:lnTo>
                  <a:lnTo>
                    <a:pt x="257" y="0"/>
                  </a:lnTo>
                  <a:lnTo>
                    <a:pt x="253" y="21"/>
                  </a:lnTo>
                  <a:lnTo>
                    <a:pt x="247" y="43"/>
                  </a:lnTo>
                  <a:lnTo>
                    <a:pt x="239" y="63"/>
                  </a:lnTo>
                  <a:lnTo>
                    <a:pt x="229" y="82"/>
                  </a:lnTo>
                  <a:lnTo>
                    <a:pt x="218" y="101"/>
                  </a:lnTo>
                  <a:lnTo>
                    <a:pt x="206" y="118"/>
                  </a:lnTo>
                  <a:lnTo>
                    <a:pt x="191" y="134"/>
                  </a:lnTo>
                  <a:lnTo>
                    <a:pt x="176" y="148"/>
                  </a:lnTo>
                  <a:lnTo>
                    <a:pt x="159" y="162"/>
                  </a:lnTo>
                  <a:lnTo>
                    <a:pt x="141" y="174"/>
                  </a:lnTo>
                  <a:lnTo>
                    <a:pt x="122" y="184"/>
                  </a:lnTo>
                  <a:lnTo>
                    <a:pt x="102" y="193"/>
                  </a:lnTo>
                  <a:lnTo>
                    <a:pt x="82" y="200"/>
                  </a:lnTo>
                  <a:lnTo>
                    <a:pt x="60" y="205"/>
                  </a:lnTo>
                  <a:lnTo>
                    <a:pt x="38" y="208"/>
                  </a:lnTo>
                  <a:lnTo>
                    <a:pt x="15" y="209"/>
                  </a:lnTo>
                  <a:lnTo>
                    <a:pt x="8" y="209"/>
                  </a:lnTo>
                  <a:lnTo>
                    <a:pt x="0" y="208"/>
                  </a:lnTo>
                  <a:lnTo>
                    <a:pt x="9" y="212"/>
                  </a:lnTo>
                  <a:lnTo>
                    <a:pt x="19" y="217"/>
                  </a:lnTo>
                  <a:lnTo>
                    <a:pt x="30" y="219"/>
                  </a:lnTo>
                  <a:lnTo>
                    <a:pt x="40" y="223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2" name="Freeform 372"/>
            <p:cNvSpPr>
              <a:spLocks/>
            </p:cNvSpPr>
            <p:nvPr/>
          </p:nvSpPr>
          <p:spPr bwMode="auto">
            <a:xfrm>
              <a:off x="1295458" y="5277315"/>
              <a:ext cx="111130" cy="92083"/>
            </a:xfrm>
            <a:custGeom>
              <a:avLst/>
              <a:gdLst/>
              <a:ahLst/>
              <a:cxnLst>
                <a:cxn ang="0">
                  <a:pos x="36" y="234"/>
                </a:cxn>
                <a:cxn ang="0">
                  <a:pos x="57" y="233"/>
                </a:cxn>
                <a:cxn ang="0">
                  <a:pos x="79" y="229"/>
                </a:cxn>
                <a:cxn ang="0">
                  <a:pos x="100" y="225"/>
                </a:cxn>
                <a:cxn ang="0">
                  <a:pos x="119" y="218"/>
                </a:cxn>
                <a:cxn ang="0">
                  <a:pos x="139" y="210"/>
                </a:cxn>
                <a:cxn ang="0">
                  <a:pos x="157" y="201"/>
                </a:cxn>
                <a:cxn ang="0">
                  <a:pos x="175" y="190"/>
                </a:cxn>
                <a:cxn ang="0">
                  <a:pos x="191" y="178"/>
                </a:cxn>
                <a:cxn ang="0">
                  <a:pos x="207" y="164"/>
                </a:cxn>
                <a:cxn ang="0">
                  <a:pos x="221" y="148"/>
                </a:cxn>
                <a:cxn ang="0">
                  <a:pos x="234" y="133"/>
                </a:cxn>
                <a:cxn ang="0">
                  <a:pos x="246" y="116"/>
                </a:cxn>
                <a:cxn ang="0">
                  <a:pos x="256" y="98"/>
                </a:cxn>
                <a:cxn ang="0">
                  <a:pos x="265" y="79"/>
                </a:cxn>
                <a:cxn ang="0">
                  <a:pos x="272" y="58"/>
                </a:cxn>
                <a:cxn ang="0">
                  <a:pos x="278" y="38"/>
                </a:cxn>
                <a:cxn ang="0">
                  <a:pos x="277" y="28"/>
                </a:cxn>
                <a:cxn ang="0">
                  <a:pos x="274" y="19"/>
                </a:cxn>
                <a:cxn ang="0">
                  <a:pos x="272" y="9"/>
                </a:cxn>
                <a:cxn ang="0">
                  <a:pos x="269" y="0"/>
                </a:cxn>
                <a:cxn ang="0">
                  <a:pos x="266" y="22"/>
                </a:cxn>
                <a:cxn ang="0">
                  <a:pos x="261" y="45"/>
                </a:cxn>
                <a:cxn ang="0">
                  <a:pos x="254" y="66"/>
                </a:cxn>
                <a:cxn ang="0">
                  <a:pos x="246" y="86"/>
                </a:cxn>
                <a:cxn ang="0">
                  <a:pos x="235" y="106"/>
                </a:cxn>
                <a:cxn ang="0">
                  <a:pos x="223" y="124"/>
                </a:cxn>
                <a:cxn ang="0">
                  <a:pos x="209" y="140"/>
                </a:cxn>
                <a:cxn ang="0">
                  <a:pos x="194" y="156"/>
                </a:cxn>
                <a:cxn ang="0">
                  <a:pos x="178" y="170"/>
                </a:cxn>
                <a:cxn ang="0">
                  <a:pos x="160" y="182"/>
                </a:cxn>
                <a:cxn ang="0">
                  <a:pos x="140" y="193"/>
                </a:cxn>
                <a:cxn ang="0">
                  <a:pos x="121" y="202"/>
                </a:cxn>
                <a:cxn ang="0">
                  <a:pos x="100" y="210"/>
                </a:cxn>
                <a:cxn ang="0">
                  <a:pos x="79" y="216"/>
                </a:cxn>
                <a:cxn ang="0">
                  <a:pos x="55" y="219"/>
                </a:cxn>
                <a:cxn ang="0">
                  <a:pos x="32" y="220"/>
                </a:cxn>
                <a:cxn ang="0">
                  <a:pos x="16" y="219"/>
                </a:cxn>
                <a:cxn ang="0">
                  <a:pos x="0" y="218"/>
                </a:cxn>
                <a:cxn ang="0">
                  <a:pos x="9" y="223"/>
                </a:cxn>
                <a:cxn ang="0">
                  <a:pos x="17" y="227"/>
                </a:cxn>
                <a:cxn ang="0">
                  <a:pos x="26" y="230"/>
                </a:cxn>
                <a:cxn ang="0">
                  <a:pos x="36" y="234"/>
                </a:cxn>
              </a:cxnLst>
              <a:rect l="0" t="0" r="r" b="b"/>
              <a:pathLst>
                <a:path w="278" h="234">
                  <a:moveTo>
                    <a:pt x="36" y="234"/>
                  </a:moveTo>
                  <a:lnTo>
                    <a:pt x="57" y="233"/>
                  </a:lnTo>
                  <a:lnTo>
                    <a:pt x="79" y="229"/>
                  </a:lnTo>
                  <a:lnTo>
                    <a:pt x="100" y="225"/>
                  </a:lnTo>
                  <a:lnTo>
                    <a:pt x="119" y="218"/>
                  </a:lnTo>
                  <a:lnTo>
                    <a:pt x="139" y="210"/>
                  </a:lnTo>
                  <a:lnTo>
                    <a:pt x="157" y="201"/>
                  </a:lnTo>
                  <a:lnTo>
                    <a:pt x="175" y="190"/>
                  </a:lnTo>
                  <a:lnTo>
                    <a:pt x="191" y="178"/>
                  </a:lnTo>
                  <a:lnTo>
                    <a:pt x="207" y="164"/>
                  </a:lnTo>
                  <a:lnTo>
                    <a:pt x="221" y="148"/>
                  </a:lnTo>
                  <a:lnTo>
                    <a:pt x="234" y="133"/>
                  </a:lnTo>
                  <a:lnTo>
                    <a:pt x="246" y="116"/>
                  </a:lnTo>
                  <a:lnTo>
                    <a:pt x="256" y="98"/>
                  </a:lnTo>
                  <a:lnTo>
                    <a:pt x="265" y="79"/>
                  </a:lnTo>
                  <a:lnTo>
                    <a:pt x="272" y="58"/>
                  </a:lnTo>
                  <a:lnTo>
                    <a:pt x="278" y="38"/>
                  </a:lnTo>
                  <a:lnTo>
                    <a:pt x="277" y="28"/>
                  </a:lnTo>
                  <a:lnTo>
                    <a:pt x="274" y="19"/>
                  </a:lnTo>
                  <a:lnTo>
                    <a:pt x="272" y="9"/>
                  </a:lnTo>
                  <a:lnTo>
                    <a:pt x="269" y="0"/>
                  </a:lnTo>
                  <a:lnTo>
                    <a:pt x="266" y="22"/>
                  </a:lnTo>
                  <a:lnTo>
                    <a:pt x="261" y="45"/>
                  </a:lnTo>
                  <a:lnTo>
                    <a:pt x="254" y="66"/>
                  </a:lnTo>
                  <a:lnTo>
                    <a:pt x="246" y="86"/>
                  </a:lnTo>
                  <a:lnTo>
                    <a:pt x="235" y="106"/>
                  </a:lnTo>
                  <a:lnTo>
                    <a:pt x="223" y="124"/>
                  </a:lnTo>
                  <a:lnTo>
                    <a:pt x="209" y="140"/>
                  </a:lnTo>
                  <a:lnTo>
                    <a:pt x="194" y="156"/>
                  </a:lnTo>
                  <a:lnTo>
                    <a:pt x="178" y="170"/>
                  </a:lnTo>
                  <a:lnTo>
                    <a:pt x="160" y="182"/>
                  </a:lnTo>
                  <a:lnTo>
                    <a:pt x="140" y="193"/>
                  </a:lnTo>
                  <a:lnTo>
                    <a:pt x="121" y="202"/>
                  </a:lnTo>
                  <a:lnTo>
                    <a:pt x="100" y="210"/>
                  </a:lnTo>
                  <a:lnTo>
                    <a:pt x="79" y="216"/>
                  </a:lnTo>
                  <a:lnTo>
                    <a:pt x="55" y="219"/>
                  </a:lnTo>
                  <a:lnTo>
                    <a:pt x="32" y="220"/>
                  </a:lnTo>
                  <a:lnTo>
                    <a:pt x="16" y="219"/>
                  </a:lnTo>
                  <a:lnTo>
                    <a:pt x="0" y="218"/>
                  </a:lnTo>
                  <a:lnTo>
                    <a:pt x="9" y="223"/>
                  </a:lnTo>
                  <a:lnTo>
                    <a:pt x="17" y="227"/>
                  </a:lnTo>
                  <a:lnTo>
                    <a:pt x="26" y="230"/>
                  </a:lnTo>
                  <a:lnTo>
                    <a:pt x="36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3" name="Freeform 373"/>
            <p:cNvSpPr>
              <a:spLocks/>
            </p:cNvSpPr>
            <p:nvPr/>
          </p:nvSpPr>
          <p:spPr bwMode="auto">
            <a:xfrm>
              <a:off x="1290695" y="5270964"/>
              <a:ext cx="114305" cy="96846"/>
            </a:xfrm>
            <a:custGeom>
              <a:avLst/>
              <a:gdLst/>
              <a:ahLst/>
              <a:cxnLst>
                <a:cxn ang="0">
                  <a:pos x="32" y="243"/>
                </a:cxn>
                <a:cxn ang="0">
                  <a:pos x="40" y="244"/>
                </a:cxn>
                <a:cxn ang="0">
                  <a:pos x="47" y="244"/>
                </a:cxn>
                <a:cxn ang="0">
                  <a:pos x="70" y="243"/>
                </a:cxn>
                <a:cxn ang="0">
                  <a:pos x="92" y="240"/>
                </a:cxn>
                <a:cxn ang="0">
                  <a:pos x="114" y="235"/>
                </a:cxn>
                <a:cxn ang="0">
                  <a:pos x="134" y="228"/>
                </a:cxn>
                <a:cxn ang="0">
                  <a:pos x="154" y="219"/>
                </a:cxn>
                <a:cxn ang="0">
                  <a:pos x="173" y="209"/>
                </a:cxn>
                <a:cxn ang="0">
                  <a:pos x="191" y="197"/>
                </a:cxn>
                <a:cxn ang="0">
                  <a:pos x="208" y="183"/>
                </a:cxn>
                <a:cxn ang="0">
                  <a:pos x="223" y="169"/>
                </a:cxn>
                <a:cxn ang="0">
                  <a:pos x="238" y="153"/>
                </a:cxn>
                <a:cxn ang="0">
                  <a:pos x="250" y="136"/>
                </a:cxn>
                <a:cxn ang="0">
                  <a:pos x="261" y="117"/>
                </a:cxn>
                <a:cxn ang="0">
                  <a:pos x="271" y="98"/>
                </a:cxn>
                <a:cxn ang="0">
                  <a:pos x="279" y="78"/>
                </a:cxn>
                <a:cxn ang="0">
                  <a:pos x="285" y="57"/>
                </a:cxn>
                <a:cxn ang="0">
                  <a:pos x="289" y="35"/>
                </a:cxn>
                <a:cxn ang="0">
                  <a:pos x="287" y="26"/>
                </a:cxn>
                <a:cxn ang="0">
                  <a:pos x="284" y="17"/>
                </a:cxn>
                <a:cxn ang="0">
                  <a:pos x="280" y="9"/>
                </a:cxn>
                <a:cxn ang="0">
                  <a:pos x="277" y="0"/>
                </a:cxn>
                <a:cxn ang="0">
                  <a:pos x="277" y="12"/>
                </a:cxn>
                <a:cxn ang="0">
                  <a:pos x="276" y="23"/>
                </a:cxn>
                <a:cxn ang="0">
                  <a:pos x="275" y="35"/>
                </a:cxn>
                <a:cxn ang="0">
                  <a:pos x="272" y="46"/>
                </a:cxn>
                <a:cxn ang="0">
                  <a:pos x="267" y="69"/>
                </a:cxn>
                <a:cxn ang="0">
                  <a:pos x="259" y="90"/>
                </a:cxn>
                <a:cxn ang="0">
                  <a:pos x="249" y="110"/>
                </a:cxn>
                <a:cxn ang="0">
                  <a:pos x="238" y="128"/>
                </a:cxn>
                <a:cxn ang="0">
                  <a:pos x="224" y="146"/>
                </a:cxn>
                <a:cxn ang="0">
                  <a:pos x="209" y="162"/>
                </a:cxn>
                <a:cxn ang="0">
                  <a:pos x="194" y="178"/>
                </a:cxn>
                <a:cxn ang="0">
                  <a:pos x="176" y="190"/>
                </a:cxn>
                <a:cxn ang="0">
                  <a:pos x="157" y="202"/>
                </a:cxn>
                <a:cxn ang="0">
                  <a:pos x="136" y="211"/>
                </a:cxn>
                <a:cxn ang="0">
                  <a:pos x="116" y="219"/>
                </a:cxn>
                <a:cxn ang="0">
                  <a:pos x="94" y="225"/>
                </a:cxn>
                <a:cxn ang="0">
                  <a:pos x="82" y="227"/>
                </a:cxn>
                <a:cxn ang="0">
                  <a:pos x="71" y="228"/>
                </a:cxn>
                <a:cxn ang="0">
                  <a:pos x="59" y="229"/>
                </a:cxn>
                <a:cxn ang="0">
                  <a:pos x="47" y="229"/>
                </a:cxn>
                <a:cxn ang="0">
                  <a:pos x="35" y="229"/>
                </a:cxn>
                <a:cxn ang="0">
                  <a:pos x="24" y="228"/>
                </a:cxn>
                <a:cxn ang="0">
                  <a:pos x="11" y="227"/>
                </a:cxn>
                <a:cxn ang="0">
                  <a:pos x="0" y="225"/>
                </a:cxn>
                <a:cxn ang="0">
                  <a:pos x="15" y="235"/>
                </a:cxn>
                <a:cxn ang="0">
                  <a:pos x="32" y="243"/>
                </a:cxn>
              </a:cxnLst>
              <a:rect l="0" t="0" r="r" b="b"/>
              <a:pathLst>
                <a:path w="289" h="244">
                  <a:moveTo>
                    <a:pt x="32" y="243"/>
                  </a:moveTo>
                  <a:lnTo>
                    <a:pt x="40" y="244"/>
                  </a:lnTo>
                  <a:lnTo>
                    <a:pt x="47" y="244"/>
                  </a:lnTo>
                  <a:lnTo>
                    <a:pt x="70" y="243"/>
                  </a:lnTo>
                  <a:lnTo>
                    <a:pt x="92" y="240"/>
                  </a:lnTo>
                  <a:lnTo>
                    <a:pt x="114" y="235"/>
                  </a:lnTo>
                  <a:lnTo>
                    <a:pt x="134" y="228"/>
                  </a:lnTo>
                  <a:lnTo>
                    <a:pt x="154" y="219"/>
                  </a:lnTo>
                  <a:lnTo>
                    <a:pt x="173" y="209"/>
                  </a:lnTo>
                  <a:lnTo>
                    <a:pt x="191" y="197"/>
                  </a:lnTo>
                  <a:lnTo>
                    <a:pt x="208" y="183"/>
                  </a:lnTo>
                  <a:lnTo>
                    <a:pt x="223" y="169"/>
                  </a:lnTo>
                  <a:lnTo>
                    <a:pt x="238" y="153"/>
                  </a:lnTo>
                  <a:lnTo>
                    <a:pt x="250" y="136"/>
                  </a:lnTo>
                  <a:lnTo>
                    <a:pt x="261" y="117"/>
                  </a:lnTo>
                  <a:lnTo>
                    <a:pt x="271" y="98"/>
                  </a:lnTo>
                  <a:lnTo>
                    <a:pt x="279" y="78"/>
                  </a:lnTo>
                  <a:lnTo>
                    <a:pt x="285" y="57"/>
                  </a:lnTo>
                  <a:lnTo>
                    <a:pt x="289" y="35"/>
                  </a:lnTo>
                  <a:lnTo>
                    <a:pt x="287" y="26"/>
                  </a:lnTo>
                  <a:lnTo>
                    <a:pt x="284" y="17"/>
                  </a:lnTo>
                  <a:lnTo>
                    <a:pt x="280" y="9"/>
                  </a:lnTo>
                  <a:lnTo>
                    <a:pt x="277" y="0"/>
                  </a:lnTo>
                  <a:lnTo>
                    <a:pt x="277" y="12"/>
                  </a:lnTo>
                  <a:lnTo>
                    <a:pt x="276" y="23"/>
                  </a:lnTo>
                  <a:lnTo>
                    <a:pt x="275" y="35"/>
                  </a:lnTo>
                  <a:lnTo>
                    <a:pt x="272" y="46"/>
                  </a:lnTo>
                  <a:lnTo>
                    <a:pt x="267" y="69"/>
                  </a:lnTo>
                  <a:lnTo>
                    <a:pt x="259" y="90"/>
                  </a:lnTo>
                  <a:lnTo>
                    <a:pt x="249" y="110"/>
                  </a:lnTo>
                  <a:lnTo>
                    <a:pt x="238" y="128"/>
                  </a:lnTo>
                  <a:lnTo>
                    <a:pt x="224" y="146"/>
                  </a:lnTo>
                  <a:lnTo>
                    <a:pt x="209" y="162"/>
                  </a:lnTo>
                  <a:lnTo>
                    <a:pt x="194" y="178"/>
                  </a:lnTo>
                  <a:lnTo>
                    <a:pt x="176" y="190"/>
                  </a:lnTo>
                  <a:lnTo>
                    <a:pt x="157" y="202"/>
                  </a:lnTo>
                  <a:lnTo>
                    <a:pt x="136" y="211"/>
                  </a:lnTo>
                  <a:lnTo>
                    <a:pt x="116" y="219"/>
                  </a:lnTo>
                  <a:lnTo>
                    <a:pt x="94" y="225"/>
                  </a:lnTo>
                  <a:lnTo>
                    <a:pt x="82" y="227"/>
                  </a:lnTo>
                  <a:lnTo>
                    <a:pt x="71" y="228"/>
                  </a:lnTo>
                  <a:lnTo>
                    <a:pt x="59" y="229"/>
                  </a:lnTo>
                  <a:lnTo>
                    <a:pt x="47" y="229"/>
                  </a:lnTo>
                  <a:lnTo>
                    <a:pt x="35" y="229"/>
                  </a:lnTo>
                  <a:lnTo>
                    <a:pt x="24" y="228"/>
                  </a:lnTo>
                  <a:lnTo>
                    <a:pt x="11" y="227"/>
                  </a:lnTo>
                  <a:lnTo>
                    <a:pt x="0" y="225"/>
                  </a:lnTo>
                  <a:lnTo>
                    <a:pt x="15" y="235"/>
                  </a:lnTo>
                  <a:lnTo>
                    <a:pt x="32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4" name="Freeform 374"/>
            <p:cNvSpPr>
              <a:spLocks/>
            </p:cNvSpPr>
            <p:nvPr/>
          </p:nvSpPr>
          <p:spPr bwMode="auto">
            <a:xfrm>
              <a:off x="1284345" y="5264614"/>
              <a:ext cx="117481" cy="100021"/>
            </a:xfrm>
            <a:custGeom>
              <a:avLst/>
              <a:gdLst/>
              <a:ahLst/>
              <a:cxnLst>
                <a:cxn ang="0">
                  <a:pos x="27" y="250"/>
                </a:cxn>
                <a:cxn ang="0">
                  <a:pos x="43" y="251"/>
                </a:cxn>
                <a:cxn ang="0">
                  <a:pos x="59" y="252"/>
                </a:cxn>
                <a:cxn ang="0">
                  <a:pos x="82" y="251"/>
                </a:cxn>
                <a:cxn ang="0">
                  <a:pos x="106" y="248"/>
                </a:cxn>
                <a:cxn ang="0">
                  <a:pos x="127" y="242"/>
                </a:cxn>
                <a:cxn ang="0">
                  <a:pos x="148" y="234"/>
                </a:cxn>
                <a:cxn ang="0">
                  <a:pos x="167" y="225"/>
                </a:cxn>
                <a:cxn ang="0">
                  <a:pos x="187" y="214"/>
                </a:cxn>
                <a:cxn ang="0">
                  <a:pos x="205" y="202"/>
                </a:cxn>
                <a:cxn ang="0">
                  <a:pos x="221" y="188"/>
                </a:cxn>
                <a:cxn ang="0">
                  <a:pos x="236" y="172"/>
                </a:cxn>
                <a:cxn ang="0">
                  <a:pos x="250" y="156"/>
                </a:cxn>
                <a:cxn ang="0">
                  <a:pos x="262" y="138"/>
                </a:cxn>
                <a:cxn ang="0">
                  <a:pos x="273" y="118"/>
                </a:cxn>
                <a:cxn ang="0">
                  <a:pos x="281" y="98"/>
                </a:cxn>
                <a:cxn ang="0">
                  <a:pos x="288" y="77"/>
                </a:cxn>
                <a:cxn ang="0">
                  <a:pos x="293" y="54"/>
                </a:cxn>
                <a:cxn ang="0">
                  <a:pos x="296" y="32"/>
                </a:cxn>
                <a:cxn ang="0">
                  <a:pos x="289" y="16"/>
                </a:cxn>
                <a:cxn ang="0">
                  <a:pos x="281" y="0"/>
                </a:cxn>
                <a:cxn ang="0">
                  <a:pos x="282" y="7"/>
                </a:cxn>
                <a:cxn ang="0">
                  <a:pos x="282" y="15"/>
                </a:cxn>
                <a:cxn ang="0">
                  <a:pos x="282" y="26"/>
                </a:cxn>
                <a:cxn ang="0">
                  <a:pos x="281" y="37"/>
                </a:cxn>
                <a:cxn ang="0">
                  <a:pos x="280" y="49"/>
                </a:cxn>
                <a:cxn ang="0">
                  <a:pos x="278" y="60"/>
                </a:cxn>
                <a:cxn ang="0">
                  <a:pos x="272" y="81"/>
                </a:cxn>
                <a:cxn ang="0">
                  <a:pos x="264" y="102"/>
                </a:cxn>
                <a:cxn ang="0">
                  <a:pos x="255" y="121"/>
                </a:cxn>
                <a:cxn ang="0">
                  <a:pos x="244" y="139"/>
                </a:cxn>
                <a:cxn ang="0">
                  <a:pos x="232" y="157"/>
                </a:cxn>
                <a:cxn ang="0">
                  <a:pos x="217" y="172"/>
                </a:cxn>
                <a:cxn ang="0">
                  <a:pos x="201" y="187"/>
                </a:cxn>
                <a:cxn ang="0">
                  <a:pos x="184" y="199"/>
                </a:cxn>
                <a:cxn ang="0">
                  <a:pos x="165" y="211"/>
                </a:cxn>
                <a:cxn ang="0">
                  <a:pos x="146" y="220"/>
                </a:cxn>
                <a:cxn ang="0">
                  <a:pos x="126" y="228"/>
                </a:cxn>
                <a:cxn ang="0">
                  <a:pos x="104" y="233"/>
                </a:cxn>
                <a:cxn ang="0">
                  <a:pos x="93" y="234"/>
                </a:cxn>
                <a:cxn ang="0">
                  <a:pos x="82" y="237"/>
                </a:cxn>
                <a:cxn ang="0">
                  <a:pos x="71" y="237"/>
                </a:cxn>
                <a:cxn ang="0">
                  <a:pos x="59" y="238"/>
                </a:cxn>
                <a:cxn ang="0">
                  <a:pos x="44" y="237"/>
                </a:cxn>
                <a:cxn ang="0">
                  <a:pos x="29" y="235"/>
                </a:cxn>
                <a:cxn ang="0">
                  <a:pos x="13" y="233"/>
                </a:cxn>
                <a:cxn ang="0">
                  <a:pos x="0" y="229"/>
                </a:cxn>
                <a:cxn ang="0">
                  <a:pos x="12" y="240"/>
                </a:cxn>
                <a:cxn ang="0">
                  <a:pos x="27" y="250"/>
                </a:cxn>
              </a:cxnLst>
              <a:rect l="0" t="0" r="r" b="b"/>
              <a:pathLst>
                <a:path w="296" h="252">
                  <a:moveTo>
                    <a:pt x="27" y="250"/>
                  </a:moveTo>
                  <a:lnTo>
                    <a:pt x="43" y="251"/>
                  </a:lnTo>
                  <a:lnTo>
                    <a:pt x="59" y="252"/>
                  </a:lnTo>
                  <a:lnTo>
                    <a:pt x="82" y="251"/>
                  </a:lnTo>
                  <a:lnTo>
                    <a:pt x="106" y="248"/>
                  </a:lnTo>
                  <a:lnTo>
                    <a:pt x="127" y="242"/>
                  </a:lnTo>
                  <a:lnTo>
                    <a:pt x="148" y="234"/>
                  </a:lnTo>
                  <a:lnTo>
                    <a:pt x="167" y="225"/>
                  </a:lnTo>
                  <a:lnTo>
                    <a:pt x="187" y="214"/>
                  </a:lnTo>
                  <a:lnTo>
                    <a:pt x="205" y="202"/>
                  </a:lnTo>
                  <a:lnTo>
                    <a:pt x="221" y="188"/>
                  </a:lnTo>
                  <a:lnTo>
                    <a:pt x="236" y="172"/>
                  </a:lnTo>
                  <a:lnTo>
                    <a:pt x="250" y="156"/>
                  </a:lnTo>
                  <a:lnTo>
                    <a:pt x="262" y="138"/>
                  </a:lnTo>
                  <a:lnTo>
                    <a:pt x="273" y="118"/>
                  </a:lnTo>
                  <a:lnTo>
                    <a:pt x="281" y="98"/>
                  </a:lnTo>
                  <a:lnTo>
                    <a:pt x="288" y="77"/>
                  </a:lnTo>
                  <a:lnTo>
                    <a:pt x="293" y="54"/>
                  </a:lnTo>
                  <a:lnTo>
                    <a:pt x="296" y="32"/>
                  </a:lnTo>
                  <a:lnTo>
                    <a:pt x="289" y="16"/>
                  </a:lnTo>
                  <a:lnTo>
                    <a:pt x="281" y="0"/>
                  </a:lnTo>
                  <a:lnTo>
                    <a:pt x="282" y="7"/>
                  </a:lnTo>
                  <a:lnTo>
                    <a:pt x="282" y="15"/>
                  </a:lnTo>
                  <a:lnTo>
                    <a:pt x="282" y="26"/>
                  </a:lnTo>
                  <a:lnTo>
                    <a:pt x="281" y="37"/>
                  </a:lnTo>
                  <a:lnTo>
                    <a:pt x="280" y="49"/>
                  </a:lnTo>
                  <a:lnTo>
                    <a:pt x="278" y="60"/>
                  </a:lnTo>
                  <a:lnTo>
                    <a:pt x="272" y="81"/>
                  </a:lnTo>
                  <a:lnTo>
                    <a:pt x="264" y="102"/>
                  </a:lnTo>
                  <a:lnTo>
                    <a:pt x="255" y="121"/>
                  </a:lnTo>
                  <a:lnTo>
                    <a:pt x="244" y="139"/>
                  </a:lnTo>
                  <a:lnTo>
                    <a:pt x="232" y="157"/>
                  </a:lnTo>
                  <a:lnTo>
                    <a:pt x="217" y="172"/>
                  </a:lnTo>
                  <a:lnTo>
                    <a:pt x="201" y="187"/>
                  </a:lnTo>
                  <a:lnTo>
                    <a:pt x="184" y="199"/>
                  </a:lnTo>
                  <a:lnTo>
                    <a:pt x="165" y="211"/>
                  </a:lnTo>
                  <a:lnTo>
                    <a:pt x="146" y="220"/>
                  </a:lnTo>
                  <a:lnTo>
                    <a:pt x="126" y="228"/>
                  </a:lnTo>
                  <a:lnTo>
                    <a:pt x="104" y="233"/>
                  </a:lnTo>
                  <a:lnTo>
                    <a:pt x="93" y="234"/>
                  </a:lnTo>
                  <a:lnTo>
                    <a:pt x="82" y="237"/>
                  </a:lnTo>
                  <a:lnTo>
                    <a:pt x="71" y="237"/>
                  </a:lnTo>
                  <a:lnTo>
                    <a:pt x="59" y="238"/>
                  </a:lnTo>
                  <a:lnTo>
                    <a:pt x="44" y="237"/>
                  </a:lnTo>
                  <a:lnTo>
                    <a:pt x="29" y="235"/>
                  </a:lnTo>
                  <a:lnTo>
                    <a:pt x="13" y="233"/>
                  </a:lnTo>
                  <a:lnTo>
                    <a:pt x="0" y="229"/>
                  </a:lnTo>
                  <a:lnTo>
                    <a:pt x="12" y="240"/>
                  </a:lnTo>
                  <a:lnTo>
                    <a:pt x="27" y="250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5" name="Freeform 375"/>
            <p:cNvSpPr>
              <a:spLocks/>
            </p:cNvSpPr>
            <p:nvPr/>
          </p:nvSpPr>
          <p:spPr bwMode="auto">
            <a:xfrm>
              <a:off x="1279582" y="5259851"/>
              <a:ext cx="120656" cy="101609"/>
            </a:xfrm>
            <a:custGeom>
              <a:avLst/>
              <a:gdLst/>
              <a:ahLst/>
              <a:cxnLst>
                <a:cxn ang="0">
                  <a:pos x="25" y="253"/>
                </a:cxn>
                <a:cxn ang="0">
                  <a:pos x="36" y="255"/>
                </a:cxn>
                <a:cxn ang="0">
                  <a:pos x="49" y="256"/>
                </a:cxn>
                <a:cxn ang="0">
                  <a:pos x="60" y="257"/>
                </a:cxn>
                <a:cxn ang="0">
                  <a:pos x="72" y="257"/>
                </a:cxn>
                <a:cxn ang="0">
                  <a:pos x="84" y="257"/>
                </a:cxn>
                <a:cxn ang="0">
                  <a:pos x="96" y="256"/>
                </a:cxn>
                <a:cxn ang="0">
                  <a:pos x="107" y="255"/>
                </a:cxn>
                <a:cxn ang="0">
                  <a:pos x="119" y="253"/>
                </a:cxn>
                <a:cxn ang="0">
                  <a:pos x="141" y="247"/>
                </a:cxn>
                <a:cxn ang="0">
                  <a:pos x="161" y="239"/>
                </a:cxn>
                <a:cxn ang="0">
                  <a:pos x="182" y="230"/>
                </a:cxn>
                <a:cxn ang="0">
                  <a:pos x="201" y="218"/>
                </a:cxn>
                <a:cxn ang="0">
                  <a:pos x="219" y="206"/>
                </a:cxn>
                <a:cxn ang="0">
                  <a:pos x="234" y="190"/>
                </a:cxn>
                <a:cxn ang="0">
                  <a:pos x="249" y="174"/>
                </a:cxn>
                <a:cxn ang="0">
                  <a:pos x="263" y="156"/>
                </a:cxn>
                <a:cxn ang="0">
                  <a:pos x="274" y="138"/>
                </a:cxn>
                <a:cxn ang="0">
                  <a:pos x="284" y="118"/>
                </a:cxn>
                <a:cxn ang="0">
                  <a:pos x="292" y="97"/>
                </a:cxn>
                <a:cxn ang="0">
                  <a:pos x="297" y="74"/>
                </a:cxn>
                <a:cxn ang="0">
                  <a:pos x="300" y="63"/>
                </a:cxn>
                <a:cxn ang="0">
                  <a:pos x="301" y="51"/>
                </a:cxn>
                <a:cxn ang="0">
                  <a:pos x="302" y="40"/>
                </a:cxn>
                <a:cxn ang="0">
                  <a:pos x="302" y="28"/>
                </a:cxn>
                <a:cxn ang="0">
                  <a:pos x="295" y="13"/>
                </a:cxn>
                <a:cxn ang="0">
                  <a:pos x="286" y="0"/>
                </a:cxn>
                <a:cxn ang="0">
                  <a:pos x="287" y="13"/>
                </a:cxn>
                <a:cxn ang="0">
                  <a:pos x="287" y="28"/>
                </a:cxn>
                <a:cxn ang="0">
                  <a:pos x="286" y="49"/>
                </a:cxn>
                <a:cxn ang="0">
                  <a:pos x="284" y="71"/>
                </a:cxn>
                <a:cxn ang="0">
                  <a:pos x="278" y="92"/>
                </a:cxn>
                <a:cxn ang="0">
                  <a:pos x="270" y="111"/>
                </a:cxn>
                <a:cxn ang="0">
                  <a:pos x="261" y="130"/>
                </a:cxn>
                <a:cxn ang="0">
                  <a:pos x="251" y="148"/>
                </a:cxn>
                <a:cxn ang="0">
                  <a:pos x="239" y="165"/>
                </a:cxn>
                <a:cxn ang="0">
                  <a:pos x="224" y="180"/>
                </a:cxn>
                <a:cxn ang="0">
                  <a:pos x="210" y="194"/>
                </a:cxn>
                <a:cxn ang="0">
                  <a:pos x="193" y="207"/>
                </a:cxn>
                <a:cxn ang="0">
                  <a:pos x="175" y="217"/>
                </a:cxn>
                <a:cxn ang="0">
                  <a:pos x="156" y="226"/>
                </a:cxn>
                <a:cxn ang="0">
                  <a:pos x="137" y="234"/>
                </a:cxn>
                <a:cxn ang="0">
                  <a:pos x="115" y="238"/>
                </a:cxn>
                <a:cxn ang="0">
                  <a:pos x="94" y="242"/>
                </a:cxn>
                <a:cxn ang="0">
                  <a:pos x="72" y="243"/>
                </a:cxn>
                <a:cxn ang="0">
                  <a:pos x="53" y="243"/>
                </a:cxn>
                <a:cxn ang="0">
                  <a:pos x="35" y="241"/>
                </a:cxn>
                <a:cxn ang="0">
                  <a:pos x="18" y="236"/>
                </a:cxn>
                <a:cxn ang="0">
                  <a:pos x="0" y="232"/>
                </a:cxn>
                <a:cxn ang="0">
                  <a:pos x="13" y="243"/>
                </a:cxn>
                <a:cxn ang="0">
                  <a:pos x="25" y="253"/>
                </a:cxn>
              </a:cxnLst>
              <a:rect l="0" t="0" r="r" b="b"/>
              <a:pathLst>
                <a:path w="302" h="257">
                  <a:moveTo>
                    <a:pt x="25" y="253"/>
                  </a:moveTo>
                  <a:lnTo>
                    <a:pt x="36" y="255"/>
                  </a:lnTo>
                  <a:lnTo>
                    <a:pt x="49" y="256"/>
                  </a:lnTo>
                  <a:lnTo>
                    <a:pt x="60" y="257"/>
                  </a:lnTo>
                  <a:lnTo>
                    <a:pt x="72" y="257"/>
                  </a:lnTo>
                  <a:lnTo>
                    <a:pt x="84" y="257"/>
                  </a:lnTo>
                  <a:lnTo>
                    <a:pt x="96" y="256"/>
                  </a:lnTo>
                  <a:lnTo>
                    <a:pt x="107" y="255"/>
                  </a:lnTo>
                  <a:lnTo>
                    <a:pt x="119" y="253"/>
                  </a:lnTo>
                  <a:lnTo>
                    <a:pt x="141" y="247"/>
                  </a:lnTo>
                  <a:lnTo>
                    <a:pt x="161" y="239"/>
                  </a:lnTo>
                  <a:lnTo>
                    <a:pt x="182" y="230"/>
                  </a:lnTo>
                  <a:lnTo>
                    <a:pt x="201" y="218"/>
                  </a:lnTo>
                  <a:lnTo>
                    <a:pt x="219" y="206"/>
                  </a:lnTo>
                  <a:lnTo>
                    <a:pt x="234" y="190"/>
                  </a:lnTo>
                  <a:lnTo>
                    <a:pt x="249" y="174"/>
                  </a:lnTo>
                  <a:lnTo>
                    <a:pt x="263" y="156"/>
                  </a:lnTo>
                  <a:lnTo>
                    <a:pt x="274" y="138"/>
                  </a:lnTo>
                  <a:lnTo>
                    <a:pt x="284" y="118"/>
                  </a:lnTo>
                  <a:lnTo>
                    <a:pt x="292" y="97"/>
                  </a:lnTo>
                  <a:lnTo>
                    <a:pt x="297" y="74"/>
                  </a:lnTo>
                  <a:lnTo>
                    <a:pt x="300" y="63"/>
                  </a:lnTo>
                  <a:lnTo>
                    <a:pt x="301" y="51"/>
                  </a:lnTo>
                  <a:lnTo>
                    <a:pt x="302" y="40"/>
                  </a:lnTo>
                  <a:lnTo>
                    <a:pt x="302" y="28"/>
                  </a:lnTo>
                  <a:lnTo>
                    <a:pt x="295" y="13"/>
                  </a:lnTo>
                  <a:lnTo>
                    <a:pt x="286" y="0"/>
                  </a:lnTo>
                  <a:lnTo>
                    <a:pt x="287" y="13"/>
                  </a:lnTo>
                  <a:lnTo>
                    <a:pt x="287" y="28"/>
                  </a:lnTo>
                  <a:lnTo>
                    <a:pt x="286" y="49"/>
                  </a:lnTo>
                  <a:lnTo>
                    <a:pt x="284" y="71"/>
                  </a:lnTo>
                  <a:lnTo>
                    <a:pt x="278" y="92"/>
                  </a:lnTo>
                  <a:lnTo>
                    <a:pt x="270" y="111"/>
                  </a:lnTo>
                  <a:lnTo>
                    <a:pt x="261" y="130"/>
                  </a:lnTo>
                  <a:lnTo>
                    <a:pt x="251" y="148"/>
                  </a:lnTo>
                  <a:lnTo>
                    <a:pt x="239" y="165"/>
                  </a:lnTo>
                  <a:lnTo>
                    <a:pt x="224" y="180"/>
                  </a:lnTo>
                  <a:lnTo>
                    <a:pt x="210" y="194"/>
                  </a:lnTo>
                  <a:lnTo>
                    <a:pt x="193" y="207"/>
                  </a:lnTo>
                  <a:lnTo>
                    <a:pt x="175" y="217"/>
                  </a:lnTo>
                  <a:lnTo>
                    <a:pt x="156" y="226"/>
                  </a:lnTo>
                  <a:lnTo>
                    <a:pt x="137" y="234"/>
                  </a:lnTo>
                  <a:lnTo>
                    <a:pt x="115" y="238"/>
                  </a:lnTo>
                  <a:lnTo>
                    <a:pt x="94" y="242"/>
                  </a:lnTo>
                  <a:lnTo>
                    <a:pt x="72" y="243"/>
                  </a:lnTo>
                  <a:lnTo>
                    <a:pt x="53" y="243"/>
                  </a:lnTo>
                  <a:lnTo>
                    <a:pt x="35" y="241"/>
                  </a:lnTo>
                  <a:lnTo>
                    <a:pt x="18" y="236"/>
                  </a:lnTo>
                  <a:lnTo>
                    <a:pt x="0" y="232"/>
                  </a:lnTo>
                  <a:lnTo>
                    <a:pt x="13" y="243"/>
                  </a:lnTo>
                  <a:lnTo>
                    <a:pt x="25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6" name="Freeform 376"/>
            <p:cNvSpPr>
              <a:spLocks/>
            </p:cNvSpPr>
            <p:nvPr/>
          </p:nvSpPr>
          <p:spPr bwMode="auto">
            <a:xfrm>
              <a:off x="1276407" y="5255088"/>
              <a:ext cx="120656" cy="103197"/>
            </a:xfrm>
            <a:custGeom>
              <a:avLst/>
              <a:gdLst/>
              <a:ahLst/>
              <a:cxnLst>
                <a:cxn ang="0">
                  <a:pos x="305" y="41"/>
                </a:cxn>
                <a:cxn ang="0">
                  <a:pos x="305" y="33"/>
                </a:cxn>
                <a:cxn ang="0">
                  <a:pos x="304" y="26"/>
                </a:cxn>
                <a:cxn ang="0">
                  <a:pos x="296" y="13"/>
                </a:cxn>
                <a:cxn ang="0">
                  <a:pos x="287" y="0"/>
                </a:cxn>
                <a:cxn ang="0">
                  <a:pos x="288" y="10"/>
                </a:cxn>
                <a:cxn ang="0">
                  <a:pos x="289" y="21"/>
                </a:cxn>
                <a:cxn ang="0">
                  <a:pos x="291" y="31"/>
                </a:cxn>
                <a:cxn ang="0">
                  <a:pos x="291" y="41"/>
                </a:cxn>
                <a:cxn ang="0">
                  <a:pos x="289" y="62"/>
                </a:cxn>
                <a:cxn ang="0">
                  <a:pos x="286" y="83"/>
                </a:cxn>
                <a:cxn ang="0">
                  <a:pos x="282" y="103"/>
                </a:cxn>
                <a:cxn ang="0">
                  <a:pos x="275" y="122"/>
                </a:cxn>
                <a:cxn ang="0">
                  <a:pos x="266" y="140"/>
                </a:cxn>
                <a:cxn ang="0">
                  <a:pos x="255" y="157"/>
                </a:cxn>
                <a:cxn ang="0">
                  <a:pos x="243" y="174"/>
                </a:cxn>
                <a:cxn ang="0">
                  <a:pos x="230" y="188"/>
                </a:cxn>
                <a:cxn ang="0">
                  <a:pos x="215" y="202"/>
                </a:cxn>
                <a:cxn ang="0">
                  <a:pos x="198" y="213"/>
                </a:cxn>
                <a:cxn ang="0">
                  <a:pos x="181" y="224"/>
                </a:cxn>
                <a:cxn ang="0">
                  <a:pos x="163" y="232"/>
                </a:cxn>
                <a:cxn ang="0">
                  <a:pos x="144" y="240"/>
                </a:cxn>
                <a:cxn ang="0">
                  <a:pos x="124" y="245"/>
                </a:cxn>
                <a:cxn ang="0">
                  <a:pos x="104" y="248"/>
                </a:cxn>
                <a:cxn ang="0">
                  <a:pos x="82" y="249"/>
                </a:cxn>
                <a:cxn ang="0">
                  <a:pos x="61" y="248"/>
                </a:cxn>
                <a:cxn ang="0">
                  <a:pos x="40" y="245"/>
                </a:cxn>
                <a:cxn ang="0">
                  <a:pos x="21" y="240"/>
                </a:cxn>
                <a:cxn ang="0">
                  <a:pos x="0" y="232"/>
                </a:cxn>
                <a:cxn ang="0">
                  <a:pos x="12" y="245"/>
                </a:cxn>
                <a:cxn ang="0">
                  <a:pos x="23" y="255"/>
                </a:cxn>
                <a:cxn ang="0">
                  <a:pos x="36" y="259"/>
                </a:cxn>
                <a:cxn ang="0">
                  <a:pos x="52" y="261"/>
                </a:cxn>
                <a:cxn ang="0">
                  <a:pos x="67" y="263"/>
                </a:cxn>
                <a:cxn ang="0">
                  <a:pos x="82" y="264"/>
                </a:cxn>
                <a:cxn ang="0">
                  <a:pos x="94" y="263"/>
                </a:cxn>
                <a:cxn ang="0">
                  <a:pos x="105" y="263"/>
                </a:cxn>
                <a:cxn ang="0">
                  <a:pos x="116" y="260"/>
                </a:cxn>
                <a:cxn ang="0">
                  <a:pos x="127" y="259"/>
                </a:cxn>
                <a:cxn ang="0">
                  <a:pos x="149" y="254"/>
                </a:cxn>
                <a:cxn ang="0">
                  <a:pos x="169" y="246"/>
                </a:cxn>
                <a:cxn ang="0">
                  <a:pos x="188" y="237"/>
                </a:cxn>
                <a:cxn ang="0">
                  <a:pos x="207" y="225"/>
                </a:cxn>
                <a:cxn ang="0">
                  <a:pos x="224" y="213"/>
                </a:cxn>
                <a:cxn ang="0">
                  <a:pos x="240" y="198"/>
                </a:cxn>
                <a:cxn ang="0">
                  <a:pos x="255" y="183"/>
                </a:cxn>
                <a:cxn ang="0">
                  <a:pos x="267" y="165"/>
                </a:cxn>
                <a:cxn ang="0">
                  <a:pos x="278" y="147"/>
                </a:cxn>
                <a:cxn ang="0">
                  <a:pos x="287" y="128"/>
                </a:cxn>
                <a:cxn ang="0">
                  <a:pos x="295" y="107"/>
                </a:cxn>
                <a:cxn ang="0">
                  <a:pos x="301" y="86"/>
                </a:cxn>
                <a:cxn ang="0">
                  <a:pos x="303" y="75"/>
                </a:cxn>
                <a:cxn ang="0">
                  <a:pos x="304" y="63"/>
                </a:cxn>
                <a:cxn ang="0">
                  <a:pos x="305" y="52"/>
                </a:cxn>
                <a:cxn ang="0">
                  <a:pos x="305" y="41"/>
                </a:cxn>
              </a:cxnLst>
              <a:rect l="0" t="0" r="r" b="b"/>
              <a:pathLst>
                <a:path w="305" h="264">
                  <a:moveTo>
                    <a:pt x="305" y="41"/>
                  </a:moveTo>
                  <a:lnTo>
                    <a:pt x="305" y="33"/>
                  </a:lnTo>
                  <a:lnTo>
                    <a:pt x="304" y="26"/>
                  </a:lnTo>
                  <a:lnTo>
                    <a:pt x="296" y="13"/>
                  </a:lnTo>
                  <a:lnTo>
                    <a:pt x="287" y="0"/>
                  </a:lnTo>
                  <a:lnTo>
                    <a:pt x="288" y="10"/>
                  </a:lnTo>
                  <a:lnTo>
                    <a:pt x="289" y="21"/>
                  </a:lnTo>
                  <a:lnTo>
                    <a:pt x="291" y="31"/>
                  </a:lnTo>
                  <a:lnTo>
                    <a:pt x="291" y="41"/>
                  </a:lnTo>
                  <a:lnTo>
                    <a:pt x="289" y="62"/>
                  </a:lnTo>
                  <a:lnTo>
                    <a:pt x="286" y="83"/>
                  </a:lnTo>
                  <a:lnTo>
                    <a:pt x="282" y="103"/>
                  </a:lnTo>
                  <a:lnTo>
                    <a:pt x="275" y="122"/>
                  </a:lnTo>
                  <a:lnTo>
                    <a:pt x="266" y="140"/>
                  </a:lnTo>
                  <a:lnTo>
                    <a:pt x="255" y="157"/>
                  </a:lnTo>
                  <a:lnTo>
                    <a:pt x="243" y="174"/>
                  </a:lnTo>
                  <a:lnTo>
                    <a:pt x="230" y="188"/>
                  </a:lnTo>
                  <a:lnTo>
                    <a:pt x="215" y="202"/>
                  </a:lnTo>
                  <a:lnTo>
                    <a:pt x="198" y="213"/>
                  </a:lnTo>
                  <a:lnTo>
                    <a:pt x="181" y="224"/>
                  </a:lnTo>
                  <a:lnTo>
                    <a:pt x="163" y="232"/>
                  </a:lnTo>
                  <a:lnTo>
                    <a:pt x="144" y="240"/>
                  </a:lnTo>
                  <a:lnTo>
                    <a:pt x="124" y="245"/>
                  </a:lnTo>
                  <a:lnTo>
                    <a:pt x="104" y="248"/>
                  </a:lnTo>
                  <a:lnTo>
                    <a:pt x="82" y="249"/>
                  </a:lnTo>
                  <a:lnTo>
                    <a:pt x="61" y="248"/>
                  </a:lnTo>
                  <a:lnTo>
                    <a:pt x="40" y="245"/>
                  </a:lnTo>
                  <a:lnTo>
                    <a:pt x="21" y="240"/>
                  </a:lnTo>
                  <a:lnTo>
                    <a:pt x="0" y="232"/>
                  </a:lnTo>
                  <a:lnTo>
                    <a:pt x="12" y="245"/>
                  </a:lnTo>
                  <a:lnTo>
                    <a:pt x="23" y="255"/>
                  </a:lnTo>
                  <a:lnTo>
                    <a:pt x="36" y="259"/>
                  </a:lnTo>
                  <a:lnTo>
                    <a:pt x="52" y="261"/>
                  </a:lnTo>
                  <a:lnTo>
                    <a:pt x="67" y="263"/>
                  </a:lnTo>
                  <a:lnTo>
                    <a:pt x="82" y="264"/>
                  </a:lnTo>
                  <a:lnTo>
                    <a:pt x="94" y="263"/>
                  </a:lnTo>
                  <a:lnTo>
                    <a:pt x="105" y="263"/>
                  </a:lnTo>
                  <a:lnTo>
                    <a:pt x="116" y="260"/>
                  </a:lnTo>
                  <a:lnTo>
                    <a:pt x="127" y="259"/>
                  </a:lnTo>
                  <a:lnTo>
                    <a:pt x="149" y="254"/>
                  </a:lnTo>
                  <a:lnTo>
                    <a:pt x="169" y="246"/>
                  </a:lnTo>
                  <a:lnTo>
                    <a:pt x="188" y="237"/>
                  </a:lnTo>
                  <a:lnTo>
                    <a:pt x="207" y="225"/>
                  </a:lnTo>
                  <a:lnTo>
                    <a:pt x="224" y="213"/>
                  </a:lnTo>
                  <a:lnTo>
                    <a:pt x="240" y="198"/>
                  </a:lnTo>
                  <a:lnTo>
                    <a:pt x="255" y="183"/>
                  </a:lnTo>
                  <a:lnTo>
                    <a:pt x="267" y="165"/>
                  </a:lnTo>
                  <a:lnTo>
                    <a:pt x="278" y="147"/>
                  </a:lnTo>
                  <a:lnTo>
                    <a:pt x="287" y="128"/>
                  </a:lnTo>
                  <a:lnTo>
                    <a:pt x="295" y="107"/>
                  </a:lnTo>
                  <a:lnTo>
                    <a:pt x="301" y="86"/>
                  </a:lnTo>
                  <a:lnTo>
                    <a:pt x="303" y="75"/>
                  </a:lnTo>
                  <a:lnTo>
                    <a:pt x="304" y="63"/>
                  </a:lnTo>
                  <a:lnTo>
                    <a:pt x="305" y="52"/>
                  </a:lnTo>
                  <a:lnTo>
                    <a:pt x="305" y="41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7" name="Freeform 377"/>
            <p:cNvSpPr>
              <a:spLocks/>
            </p:cNvSpPr>
            <p:nvPr/>
          </p:nvSpPr>
          <p:spPr bwMode="auto">
            <a:xfrm>
              <a:off x="1273232" y="5250325"/>
              <a:ext cx="120656" cy="104784"/>
            </a:xfrm>
            <a:custGeom>
              <a:avLst/>
              <a:gdLst/>
              <a:ahLst/>
              <a:cxnLst>
                <a:cxn ang="0">
                  <a:pos x="305" y="51"/>
                </a:cxn>
                <a:cxn ang="0">
                  <a:pos x="305" y="36"/>
                </a:cxn>
                <a:cxn ang="0">
                  <a:pos x="304" y="23"/>
                </a:cxn>
                <a:cxn ang="0">
                  <a:pos x="295" y="11"/>
                </a:cxn>
                <a:cxn ang="0">
                  <a:pos x="285" y="0"/>
                </a:cxn>
                <a:cxn ang="0">
                  <a:pos x="287" y="13"/>
                </a:cxn>
                <a:cxn ang="0">
                  <a:pos x="290" y="25"/>
                </a:cxn>
                <a:cxn ang="0">
                  <a:pos x="291" y="37"/>
                </a:cxn>
                <a:cxn ang="0">
                  <a:pos x="292" y="51"/>
                </a:cxn>
                <a:cxn ang="0">
                  <a:pos x="291" y="71"/>
                </a:cxn>
                <a:cxn ang="0">
                  <a:pos x="287" y="91"/>
                </a:cxn>
                <a:cxn ang="0">
                  <a:pos x="283" y="111"/>
                </a:cxn>
                <a:cxn ang="0">
                  <a:pos x="276" y="129"/>
                </a:cxn>
                <a:cxn ang="0">
                  <a:pos x="267" y="147"/>
                </a:cxn>
                <a:cxn ang="0">
                  <a:pos x="257" y="163"/>
                </a:cxn>
                <a:cxn ang="0">
                  <a:pos x="246" y="178"/>
                </a:cxn>
                <a:cxn ang="0">
                  <a:pos x="232" y="193"/>
                </a:cxn>
                <a:cxn ang="0">
                  <a:pos x="219" y="206"/>
                </a:cxn>
                <a:cxn ang="0">
                  <a:pos x="203" y="217"/>
                </a:cxn>
                <a:cxn ang="0">
                  <a:pos x="186" y="228"/>
                </a:cxn>
                <a:cxn ang="0">
                  <a:pos x="168" y="237"/>
                </a:cxn>
                <a:cxn ang="0">
                  <a:pos x="150" y="243"/>
                </a:cxn>
                <a:cxn ang="0">
                  <a:pos x="131" y="248"/>
                </a:cxn>
                <a:cxn ang="0">
                  <a:pos x="111" y="251"/>
                </a:cxn>
                <a:cxn ang="0">
                  <a:pos x="90" y="252"/>
                </a:cxn>
                <a:cxn ang="0">
                  <a:pos x="78" y="251"/>
                </a:cxn>
                <a:cxn ang="0">
                  <a:pos x="67" y="250"/>
                </a:cxn>
                <a:cxn ang="0">
                  <a:pos x="54" y="249"/>
                </a:cxn>
                <a:cxn ang="0">
                  <a:pos x="43" y="247"/>
                </a:cxn>
                <a:cxn ang="0">
                  <a:pos x="32" y="243"/>
                </a:cxn>
                <a:cxn ang="0">
                  <a:pos x="21" y="240"/>
                </a:cxn>
                <a:cxn ang="0">
                  <a:pos x="11" y="235"/>
                </a:cxn>
                <a:cxn ang="0">
                  <a:pos x="0" y="231"/>
                </a:cxn>
                <a:cxn ang="0">
                  <a:pos x="9" y="242"/>
                </a:cxn>
                <a:cxn ang="0">
                  <a:pos x="18" y="255"/>
                </a:cxn>
                <a:cxn ang="0">
                  <a:pos x="36" y="259"/>
                </a:cxn>
                <a:cxn ang="0">
                  <a:pos x="53" y="264"/>
                </a:cxn>
                <a:cxn ang="0">
                  <a:pos x="71" y="266"/>
                </a:cxn>
                <a:cxn ang="0">
                  <a:pos x="90" y="266"/>
                </a:cxn>
                <a:cxn ang="0">
                  <a:pos x="112" y="265"/>
                </a:cxn>
                <a:cxn ang="0">
                  <a:pos x="133" y="261"/>
                </a:cxn>
                <a:cxn ang="0">
                  <a:pos x="155" y="257"/>
                </a:cxn>
                <a:cxn ang="0">
                  <a:pos x="174" y="249"/>
                </a:cxn>
                <a:cxn ang="0">
                  <a:pos x="193" y="240"/>
                </a:cxn>
                <a:cxn ang="0">
                  <a:pos x="211" y="230"/>
                </a:cxn>
                <a:cxn ang="0">
                  <a:pos x="228" y="217"/>
                </a:cxn>
                <a:cxn ang="0">
                  <a:pos x="242" y="203"/>
                </a:cxn>
                <a:cxn ang="0">
                  <a:pos x="257" y="188"/>
                </a:cxn>
                <a:cxn ang="0">
                  <a:pos x="269" y="171"/>
                </a:cxn>
                <a:cxn ang="0">
                  <a:pos x="279" y="153"/>
                </a:cxn>
                <a:cxn ang="0">
                  <a:pos x="288" y="134"/>
                </a:cxn>
                <a:cxn ang="0">
                  <a:pos x="296" y="115"/>
                </a:cxn>
                <a:cxn ang="0">
                  <a:pos x="302" y="94"/>
                </a:cxn>
                <a:cxn ang="0">
                  <a:pos x="304" y="72"/>
                </a:cxn>
                <a:cxn ang="0">
                  <a:pos x="305" y="51"/>
                </a:cxn>
              </a:cxnLst>
              <a:rect l="0" t="0" r="r" b="b"/>
              <a:pathLst>
                <a:path w="305" h="266">
                  <a:moveTo>
                    <a:pt x="305" y="51"/>
                  </a:moveTo>
                  <a:lnTo>
                    <a:pt x="305" y="36"/>
                  </a:lnTo>
                  <a:lnTo>
                    <a:pt x="304" y="23"/>
                  </a:lnTo>
                  <a:lnTo>
                    <a:pt x="295" y="11"/>
                  </a:lnTo>
                  <a:lnTo>
                    <a:pt x="285" y="0"/>
                  </a:lnTo>
                  <a:lnTo>
                    <a:pt x="287" y="13"/>
                  </a:lnTo>
                  <a:lnTo>
                    <a:pt x="290" y="25"/>
                  </a:lnTo>
                  <a:lnTo>
                    <a:pt x="291" y="37"/>
                  </a:lnTo>
                  <a:lnTo>
                    <a:pt x="292" y="51"/>
                  </a:lnTo>
                  <a:lnTo>
                    <a:pt x="291" y="71"/>
                  </a:lnTo>
                  <a:lnTo>
                    <a:pt x="287" y="91"/>
                  </a:lnTo>
                  <a:lnTo>
                    <a:pt x="283" y="111"/>
                  </a:lnTo>
                  <a:lnTo>
                    <a:pt x="276" y="129"/>
                  </a:lnTo>
                  <a:lnTo>
                    <a:pt x="267" y="147"/>
                  </a:lnTo>
                  <a:lnTo>
                    <a:pt x="257" y="163"/>
                  </a:lnTo>
                  <a:lnTo>
                    <a:pt x="246" y="178"/>
                  </a:lnTo>
                  <a:lnTo>
                    <a:pt x="232" y="193"/>
                  </a:lnTo>
                  <a:lnTo>
                    <a:pt x="219" y="206"/>
                  </a:lnTo>
                  <a:lnTo>
                    <a:pt x="203" y="217"/>
                  </a:lnTo>
                  <a:lnTo>
                    <a:pt x="186" y="228"/>
                  </a:lnTo>
                  <a:lnTo>
                    <a:pt x="168" y="237"/>
                  </a:lnTo>
                  <a:lnTo>
                    <a:pt x="150" y="243"/>
                  </a:lnTo>
                  <a:lnTo>
                    <a:pt x="131" y="248"/>
                  </a:lnTo>
                  <a:lnTo>
                    <a:pt x="111" y="251"/>
                  </a:lnTo>
                  <a:lnTo>
                    <a:pt x="90" y="252"/>
                  </a:lnTo>
                  <a:lnTo>
                    <a:pt x="78" y="251"/>
                  </a:lnTo>
                  <a:lnTo>
                    <a:pt x="67" y="250"/>
                  </a:lnTo>
                  <a:lnTo>
                    <a:pt x="54" y="249"/>
                  </a:lnTo>
                  <a:lnTo>
                    <a:pt x="43" y="247"/>
                  </a:lnTo>
                  <a:lnTo>
                    <a:pt x="32" y="243"/>
                  </a:lnTo>
                  <a:lnTo>
                    <a:pt x="21" y="240"/>
                  </a:lnTo>
                  <a:lnTo>
                    <a:pt x="11" y="235"/>
                  </a:lnTo>
                  <a:lnTo>
                    <a:pt x="0" y="231"/>
                  </a:lnTo>
                  <a:lnTo>
                    <a:pt x="9" y="242"/>
                  </a:lnTo>
                  <a:lnTo>
                    <a:pt x="18" y="255"/>
                  </a:lnTo>
                  <a:lnTo>
                    <a:pt x="36" y="259"/>
                  </a:lnTo>
                  <a:lnTo>
                    <a:pt x="53" y="264"/>
                  </a:lnTo>
                  <a:lnTo>
                    <a:pt x="71" y="266"/>
                  </a:lnTo>
                  <a:lnTo>
                    <a:pt x="90" y="266"/>
                  </a:lnTo>
                  <a:lnTo>
                    <a:pt x="112" y="265"/>
                  </a:lnTo>
                  <a:lnTo>
                    <a:pt x="133" y="261"/>
                  </a:lnTo>
                  <a:lnTo>
                    <a:pt x="155" y="257"/>
                  </a:lnTo>
                  <a:lnTo>
                    <a:pt x="174" y="249"/>
                  </a:lnTo>
                  <a:lnTo>
                    <a:pt x="193" y="240"/>
                  </a:lnTo>
                  <a:lnTo>
                    <a:pt x="211" y="230"/>
                  </a:lnTo>
                  <a:lnTo>
                    <a:pt x="228" y="217"/>
                  </a:lnTo>
                  <a:lnTo>
                    <a:pt x="242" y="203"/>
                  </a:lnTo>
                  <a:lnTo>
                    <a:pt x="257" y="188"/>
                  </a:lnTo>
                  <a:lnTo>
                    <a:pt x="269" y="171"/>
                  </a:lnTo>
                  <a:lnTo>
                    <a:pt x="279" y="153"/>
                  </a:lnTo>
                  <a:lnTo>
                    <a:pt x="288" y="134"/>
                  </a:lnTo>
                  <a:lnTo>
                    <a:pt x="296" y="115"/>
                  </a:lnTo>
                  <a:lnTo>
                    <a:pt x="302" y="94"/>
                  </a:lnTo>
                  <a:lnTo>
                    <a:pt x="304" y="72"/>
                  </a:lnTo>
                  <a:lnTo>
                    <a:pt x="305" y="51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8" name="Freeform 378"/>
            <p:cNvSpPr>
              <a:spLocks/>
            </p:cNvSpPr>
            <p:nvPr/>
          </p:nvSpPr>
          <p:spPr bwMode="auto">
            <a:xfrm>
              <a:off x="1270056" y="5247150"/>
              <a:ext cx="120656" cy="106372"/>
            </a:xfrm>
            <a:custGeom>
              <a:avLst/>
              <a:gdLst/>
              <a:ahLst/>
              <a:cxnLst>
                <a:cxn ang="0">
                  <a:pos x="306" y="61"/>
                </a:cxn>
                <a:cxn ang="0">
                  <a:pos x="306" y="51"/>
                </a:cxn>
                <a:cxn ang="0">
                  <a:pos x="304" y="41"/>
                </a:cxn>
                <a:cxn ang="0">
                  <a:pos x="303" y="30"/>
                </a:cxn>
                <a:cxn ang="0">
                  <a:pos x="302" y="20"/>
                </a:cxn>
                <a:cxn ang="0">
                  <a:pos x="292" y="10"/>
                </a:cxn>
                <a:cxn ang="0">
                  <a:pos x="282" y="0"/>
                </a:cxn>
                <a:cxn ang="0">
                  <a:pos x="285" y="15"/>
                </a:cxn>
                <a:cxn ang="0">
                  <a:pos x="289" y="29"/>
                </a:cxn>
                <a:cxn ang="0">
                  <a:pos x="291" y="45"/>
                </a:cxn>
                <a:cxn ang="0">
                  <a:pos x="291" y="61"/>
                </a:cxn>
                <a:cxn ang="0">
                  <a:pos x="290" y="80"/>
                </a:cxn>
                <a:cxn ang="0">
                  <a:pos x="288" y="100"/>
                </a:cxn>
                <a:cxn ang="0">
                  <a:pos x="283" y="118"/>
                </a:cxn>
                <a:cxn ang="0">
                  <a:pos x="276" y="136"/>
                </a:cxn>
                <a:cxn ang="0">
                  <a:pos x="267" y="153"/>
                </a:cxn>
                <a:cxn ang="0">
                  <a:pos x="258" y="169"/>
                </a:cxn>
                <a:cxn ang="0">
                  <a:pos x="247" y="184"/>
                </a:cxn>
                <a:cxn ang="0">
                  <a:pos x="235" y="198"/>
                </a:cxn>
                <a:cxn ang="0">
                  <a:pos x="221" y="211"/>
                </a:cxn>
                <a:cxn ang="0">
                  <a:pos x="205" y="222"/>
                </a:cxn>
                <a:cxn ang="0">
                  <a:pos x="190" y="231"/>
                </a:cxn>
                <a:cxn ang="0">
                  <a:pos x="173" y="240"/>
                </a:cxn>
                <a:cxn ang="0">
                  <a:pos x="155" y="245"/>
                </a:cxn>
                <a:cxn ang="0">
                  <a:pos x="137" y="251"/>
                </a:cxn>
                <a:cxn ang="0">
                  <a:pos x="117" y="253"/>
                </a:cxn>
                <a:cxn ang="0">
                  <a:pos x="97" y="254"/>
                </a:cxn>
                <a:cxn ang="0">
                  <a:pos x="84" y="254"/>
                </a:cxn>
                <a:cxn ang="0">
                  <a:pos x="70" y="253"/>
                </a:cxn>
                <a:cxn ang="0">
                  <a:pos x="58" y="251"/>
                </a:cxn>
                <a:cxn ang="0">
                  <a:pos x="46" y="248"/>
                </a:cxn>
                <a:cxn ang="0">
                  <a:pos x="33" y="244"/>
                </a:cxn>
                <a:cxn ang="0">
                  <a:pos x="22" y="240"/>
                </a:cxn>
                <a:cxn ang="0">
                  <a:pos x="11" y="234"/>
                </a:cxn>
                <a:cxn ang="0">
                  <a:pos x="0" y="229"/>
                </a:cxn>
                <a:cxn ang="0">
                  <a:pos x="7" y="241"/>
                </a:cxn>
                <a:cxn ang="0">
                  <a:pos x="15" y="252"/>
                </a:cxn>
                <a:cxn ang="0">
                  <a:pos x="36" y="260"/>
                </a:cxn>
                <a:cxn ang="0">
                  <a:pos x="55" y="265"/>
                </a:cxn>
                <a:cxn ang="0">
                  <a:pos x="76" y="268"/>
                </a:cxn>
                <a:cxn ang="0">
                  <a:pos x="97" y="269"/>
                </a:cxn>
                <a:cxn ang="0">
                  <a:pos x="119" y="268"/>
                </a:cxn>
                <a:cxn ang="0">
                  <a:pos x="139" y="265"/>
                </a:cxn>
                <a:cxn ang="0">
                  <a:pos x="159" y="260"/>
                </a:cxn>
                <a:cxn ang="0">
                  <a:pos x="178" y="252"/>
                </a:cxn>
                <a:cxn ang="0">
                  <a:pos x="196" y="244"/>
                </a:cxn>
                <a:cxn ang="0">
                  <a:pos x="213" y="233"/>
                </a:cxn>
                <a:cxn ang="0">
                  <a:pos x="230" y="222"/>
                </a:cxn>
                <a:cxn ang="0">
                  <a:pos x="245" y="208"/>
                </a:cxn>
                <a:cxn ang="0">
                  <a:pos x="258" y="194"/>
                </a:cxn>
                <a:cxn ang="0">
                  <a:pos x="270" y="177"/>
                </a:cxn>
                <a:cxn ang="0">
                  <a:pos x="281" y="160"/>
                </a:cxn>
                <a:cxn ang="0">
                  <a:pos x="290" y="142"/>
                </a:cxn>
                <a:cxn ang="0">
                  <a:pos x="297" y="123"/>
                </a:cxn>
                <a:cxn ang="0">
                  <a:pos x="301" y="103"/>
                </a:cxn>
                <a:cxn ang="0">
                  <a:pos x="304" y="82"/>
                </a:cxn>
                <a:cxn ang="0">
                  <a:pos x="306" y="61"/>
                </a:cxn>
              </a:cxnLst>
              <a:rect l="0" t="0" r="r" b="b"/>
              <a:pathLst>
                <a:path w="306" h="269">
                  <a:moveTo>
                    <a:pt x="306" y="61"/>
                  </a:moveTo>
                  <a:lnTo>
                    <a:pt x="306" y="51"/>
                  </a:lnTo>
                  <a:lnTo>
                    <a:pt x="304" y="41"/>
                  </a:lnTo>
                  <a:lnTo>
                    <a:pt x="303" y="30"/>
                  </a:lnTo>
                  <a:lnTo>
                    <a:pt x="302" y="20"/>
                  </a:lnTo>
                  <a:lnTo>
                    <a:pt x="292" y="10"/>
                  </a:lnTo>
                  <a:lnTo>
                    <a:pt x="282" y="0"/>
                  </a:lnTo>
                  <a:lnTo>
                    <a:pt x="285" y="15"/>
                  </a:lnTo>
                  <a:lnTo>
                    <a:pt x="289" y="29"/>
                  </a:lnTo>
                  <a:lnTo>
                    <a:pt x="291" y="45"/>
                  </a:lnTo>
                  <a:lnTo>
                    <a:pt x="291" y="61"/>
                  </a:lnTo>
                  <a:lnTo>
                    <a:pt x="290" y="80"/>
                  </a:lnTo>
                  <a:lnTo>
                    <a:pt x="288" y="100"/>
                  </a:lnTo>
                  <a:lnTo>
                    <a:pt x="283" y="118"/>
                  </a:lnTo>
                  <a:lnTo>
                    <a:pt x="276" y="136"/>
                  </a:lnTo>
                  <a:lnTo>
                    <a:pt x="267" y="153"/>
                  </a:lnTo>
                  <a:lnTo>
                    <a:pt x="258" y="169"/>
                  </a:lnTo>
                  <a:lnTo>
                    <a:pt x="247" y="184"/>
                  </a:lnTo>
                  <a:lnTo>
                    <a:pt x="235" y="198"/>
                  </a:lnTo>
                  <a:lnTo>
                    <a:pt x="221" y="211"/>
                  </a:lnTo>
                  <a:lnTo>
                    <a:pt x="205" y="222"/>
                  </a:lnTo>
                  <a:lnTo>
                    <a:pt x="190" y="231"/>
                  </a:lnTo>
                  <a:lnTo>
                    <a:pt x="173" y="240"/>
                  </a:lnTo>
                  <a:lnTo>
                    <a:pt x="155" y="245"/>
                  </a:lnTo>
                  <a:lnTo>
                    <a:pt x="137" y="251"/>
                  </a:lnTo>
                  <a:lnTo>
                    <a:pt x="117" y="253"/>
                  </a:lnTo>
                  <a:lnTo>
                    <a:pt x="97" y="254"/>
                  </a:lnTo>
                  <a:lnTo>
                    <a:pt x="84" y="254"/>
                  </a:lnTo>
                  <a:lnTo>
                    <a:pt x="70" y="253"/>
                  </a:lnTo>
                  <a:lnTo>
                    <a:pt x="58" y="251"/>
                  </a:lnTo>
                  <a:lnTo>
                    <a:pt x="46" y="248"/>
                  </a:lnTo>
                  <a:lnTo>
                    <a:pt x="33" y="244"/>
                  </a:lnTo>
                  <a:lnTo>
                    <a:pt x="22" y="240"/>
                  </a:lnTo>
                  <a:lnTo>
                    <a:pt x="11" y="234"/>
                  </a:lnTo>
                  <a:lnTo>
                    <a:pt x="0" y="229"/>
                  </a:lnTo>
                  <a:lnTo>
                    <a:pt x="7" y="241"/>
                  </a:lnTo>
                  <a:lnTo>
                    <a:pt x="15" y="252"/>
                  </a:lnTo>
                  <a:lnTo>
                    <a:pt x="36" y="260"/>
                  </a:lnTo>
                  <a:lnTo>
                    <a:pt x="55" y="265"/>
                  </a:lnTo>
                  <a:lnTo>
                    <a:pt x="76" y="268"/>
                  </a:lnTo>
                  <a:lnTo>
                    <a:pt x="97" y="269"/>
                  </a:lnTo>
                  <a:lnTo>
                    <a:pt x="119" y="268"/>
                  </a:lnTo>
                  <a:lnTo>
                    <a:pt x="139" y="265"/>
                  </a:lnTo>
                  <a:lnTo>
                    <a:pt x="159" y="260"/>
                  </a:lnTo>
                  <a:lnTo>
                    <a:pt x="178" y="252"/>
                  </a:lnTo>
                  <a:lnTo>
                    <a:pt x="196" y="244"/>
                  </a:lnTo>
                  <a:lnTo>
                    <a:pt x="213" y="233"/>
                  </a:lnTo>
                  <a:lnTo>
                    <a:pt x="230" y="222"/>
                  </a:lnTo>
                  <a:lnTo>
                    <a:pt x="245" y="208"/>
                  </a:lnTo>
                  <a:lnTo>
                    <a:pt x="258" y="194"/>
                  </a:lnTo>
                  <a:lnTo>
                    <a:pt x="270" y="177"/>
                  </a:lnTo>
                  <a:lnTo>
                    <a:pt x="281" y="160"/>
                  </a:lnTo>
                  <a:lnTo>
                    <a:pt x="290" y="142"/>
                  </a:lnTo>
                  <a:lnTo>
                    <a:pt x="297" y="123"/>
                  </a:lnTo>
                  <a:lnTo>
                    <a:pt x="301" y="103"/>
                  </a:lnTo>
                  <a:lnTo>
                    <a:pt x="304" y="82"/>
                  </a:lnTo>
                  <a:lnTo>
                    <a:pt x="306" y="61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9" name="Freeform 379"/>
            <p:cNvSpPr>
              <a:spLocks/>
            </p:cNvSpPr>
            <p:nvPr/>
          </p:nvSpPr>
          <p:spPr bwMode="auto">
            <a:xfrm>
              <a:off x="1266881" y="5242387"/>
              <a:ext cx="122243" cy="107960"/>
            </a:xfrm>
            <a:custGeom>
              <a:avLst/>
              <a:gdLst/>
              <a:ahLst/>
              <a:cxnLst>
                <a:cxn ang="0">
                  <a:pos x="306" y="70"/>
                </a:cxn>
                <a:cxn ang="0">
                  <a:pos x="305" y="56"/>
                </a:cxn>
                <a:cxn ang="0">
                  <a:pos x="304" y="44"/>
                </a:cxn>
                <a:cxn ang="0">
                  <a:pos x="301" y="32"/>
                </a:cxn>
                <a:cxn ang="0">
                  <a:pos x="299" y="19"/>
                </a:cxn>
                <a:cxn ang="0">
                  <a:pos x="289" y="9"/>
                </a:cxn>
                <a:cxn ang="0">
                  <a:pos x="278" y="0"/>
                </a:cxn>
                <a:cxn ang="0">
                  <a:pos x="283" y="17"/>
                </a:cxn>
                <a:cxn ang="0">
                  <a:pos x="288" y="34"/>
                </a:cxn>
                <a:cxn ang="0">
                  <a:pos x="290" y="52"/>
                </a:cxn>
                <a:cxn ang="0">
                  <a:pos x="291" y="70"/>
                </a:cxn>
                <a:cxn ang="0">
                  <a:pos x="290" y="89"/>
                </a:cxn>
                <a:cxn ang="0">
                  <a:pos x="288" y="107"/>
                </a:cxn>
                <a:cxn ang="0">
                  <a:pos x="282" y="125"/>
                </a:cxn>
                <a:cxn ang="0">
                  <a:pos x="277" y="142"/>
                </a:cxn>
                <a:cxn ang="0">
                  <a:pos x="269" y="159"/>
                </a:cxn>
                <a:cxn ang="0">
                  <a:pos x="260" y="175"/>
                </a:cxn>
                <a:cxn ang="0">
                  <a:pos x="248" y="188"/>
                </a:cxn>
                <a:cxn ang="0">
                  <a:pos x="236" y="202"/>
                </a:cxn>
                <a:cxn ang="0">
                  <a:pos x="223" y="214"/>
                </a:cxn>
                <a:cxn ang="0">
                  <a:pos x="209" y="224"/>
                </a:cxn>
                <a:cxn ang="0">
                  <a:pos x="193" y="234"/>
                </a:cxn>
                <a:cxn ang="0">
                  <a:pos x="176" y="242"/>
                </a:cxn>
                <a:cxn ang="0">
                  <a:pos x="160" y="248"/>
                </a:cxn>
                <a:cxn ang="0">
                  <a:pos x="142" y="252"/>
                </a:cxn>
                <a:cxn ang="0">
                  <a:pos x="124" y="256"/>
                </a:cxn>
                <a:cxn ang="0">
                  <a:pos x="104" y="257"/>
                </a:cxn>
                <a:cxn ang="0">
                  <a:pos x="90" y="256"/>
                </a:cxn>
                <a:cxn ang="0">
                  <a:pos x="76" y="254"/>
                </a:cxn>
                <a:cxn ang="0">
                  <a:pos x="62" y="252"/>
                </a:cxn>
                <a:cxn ang="0">
                  <a:pos x="49" y="248"/>
                </a:cxn>
                <a:cxn ang="0">
                  <a:pos x="36" y="243"/>
                </a:cxn>
                <a:cxn ang="0">
                  <a:pos x="23" y="238"/>
                </a:cxn>
                <a:cxn ang="0">
                  <a:pos x="11" y="232"/>
                </a:cxn>
                <a:cxn ang="0">
                  <a:pos x="0" y="225"/>
                </a:cxn>
                <a:cxn ang="0">
                  <a:pos x="7" y="238"/>
                </a:cxn>
                <a:cxn ang="0">
                  <a:pos x="14" y="250"/>
                </a:cxn>
                <a:cxn ang="0">
                  <a:pos x="25" y="254"/>
                </a:cxn>
                <a:cxn ang="0">
                  <a:pos x="35" y="259"/>
                </a:cxn>
                <a:cxn ang="0">
                  <a:pos x="46" y="262"/>
                </a:cxn>
                <a:cxn ang="0">
                  <a:pos x="57" y="266"/>
                </a:cxn>
                <a:cxn ang="0">
                  <a:pos x="68" y="268"/>
                </a:cxn>
                <a:cxn ang="0">
                  <a:pos x="81" y="269"/>
                </a:cxn>
                <a:cxn ang="0">
                  <a:pos x="92" y="270"/>
                </a:cxn>
                <a:cxn ang="0">
                  <a:pos x="104" y="271"/>
                </a:cxn>
                <a:cxn ang="0">
                  <a:pos x="125" y="270"/>
                </a:cxn>
                <a:cxn ang="0">
                  <a:pos x="145" y="267"/>
                </a:cxn>
                <a:cxn ang="0">
                  <a:pos x="164" y="262"/>
                </a:cxn>
                <a:cxn ang="0">
                  <a:pos x="182" y="256"/>
                </a:cxn>
                <a:cxn ang="0">
                  <a:pos x="200" y="247"/>
                </a:cxn>
                <a:cxn ang="0">
                  <a:pos x="217" y="236"/>
                </a:cxn>
                <a:cxn ang="0">
                  <a:pos x="233" y="225"/>
                </a:cxn>
                <a:cxn ang="0">
                  <a:pos x="246" y="212"/>
                </a:cxn>
                <a:cxn ang="0">
                  <a:pos x="260" y="197"/>
                </a:cxn>
                <a:cxn ang="0">
                  <a:pos x="271" y="182"/>
                </a:cxn>
                <a:cxn ang="0">
                  <a:pos x="281" y="166"/>
                </a:cxn>
                <a:cxn ang="0">
                  <a:pos x="290" y="148"/>
                </a:cxn>
                <a:cxn ang="0">
                  <a:pos x="297" y="130"/>
                </a:cxn>
                <a:cxn ang="0">
                  <a:pos x="301" y="110"/>
                </a:cxn>
                <a:cxn ang="0">
                  <a:pos x="305" y="90"/>
                </a:cxn>
                <a:cxn ang="0">
                  <a:pos x="306" y="70"/>
                </a:cxn>
              </a:cxnLst>
              <a:rect l="0" t="0" r="r" b="b"/>
              <a:pathLst>
                <a:path w="306" h="271">
                  <a:moveTo>
                    <a:pt x="306" y="70"/>
                  </a:moveTo>
                  <a:lnTo>
                    <a:pt x="305" y="56"/>
                  </a:lnTo>
                  <a:lnTo>
                    <a:pt x="304" y="44"/>
                  </a:lnTo>
                  <a:lnTo>
                    <a:pt x="301" y="32"/>
                  </a:lnTo>
                  <a:lnTo>
                    <a:pt x="299" y="19"/>
                  </a:lnTo>
                  <a:lnTo>
                    <a:pt x="289" y="9"/>
                  </a:lnTo>
                  <a:lnTo>
                    <a:pt x="278" y="0"/>
                  </a:lnTo>
                  <a:lnTo>
                    <a:pt x="283" y="17"/>
                  </a:lnTo>
                  <a:lnTo>
                    <a:pt x="288" y="34"/>
                  </a:lnTo>
                  <a:lnTo>
                    <a:pt x="290" y="52"/>
                  </a:lnTo>
                  <a:lnTo>
                    <a:pt x="291" y="70"/>
                  </a:lnTo>
                  <a:lnTo>
                    <a:pt x="290" y="89"/>
                  </a:lnTo>
                  <a:lnTo>
                    <a:pt x="288" y="107"/>
                  </a:lnTo>
                  <a:lnTo>
                    <a:pt x="282" y="125"/>
                  </a:lnTo>
                  <a:lnTo>
                    <a:pt x="277" y="142"/>
                  </a:lnTo>
                  <a:lnTo>
                    <a:pt x="269" y="159"/>
                  </a:lnTo>
                  <a:lnTo>
                    <a:pt x="260" y="175"/>
                  </a:lnTo>
                  <a:lnTo>
                    <a:pt x="248" y="188"/>
                  </a:lnTo>
                  <a:lnTo>
                    <a:pt x="236" y="202"/>
                  </a:lnTo>
                  <a:lnTo>
                    <a:pt x="223" y="214"/>
                  </a:lnTo>
                  <a:lnTo>
                    <a:pt x="209" y="224"/>
                  </a:lnTo>
                  <a:lnTo>
                    <a:pt x="193" y="234"/>
                  </a:lnTo>
                  <a:lnTo>
                    <a:pt x="176" y="242"/>
                  </a:lnTo>
                  <a:lnTo>
                    <a:pt x="160" y="248"/>
                  </a:lnTo>
                  <a:lnTo>
                    <a:pt x="142" y="252"/>
                  </a:lnTo>
                  <a:lnTo>
                    <a:pt x="124" y="256"/>
                  </a:lnTo>
                  <a:lnTo>
                    <a:pt x="104" y="257"/>
                  </a:lnTo>
                  <a:lnTo>
                    <a:pt x="90" y="256"/>
                  </a:lnTo>
                  <a:lnTo>
                    <a:pt x="76" y="254"/>
                  </a:lnTo>
                  <a:lnTo>
                    <a:pt x="62" y="252"/>
                  </a:lnTo>
                  <a:lnTo>
                    <a:pt x="49" y="248"/>
                  </a:lnTo>
                  <a:lnTo>
                    <a:pt x="36" y="243"/>
                  </a:lnTo>
                  <a:lnTo>
                    <a:pt x="23" y="238"/>
                  </a:lnTo>
                  <a:lnTo>
                    <a:pt x="11" y="232"/>
                  </a:lnTo>
                  <a:lnTo>
                    <a:pt x="0" y="225"/>
                  </a:lnTo>
                  <a:lnTo>
                    <a:pt x="7" y="238"/>
                  </a:lnTo>
                  <a:lnTo>
                    <a:pt x="14" y="250"/>
                  </a:lnTo>
                  <a:lnTo>
                    <a:pt x="25" y="254"/>
                  </a:lnTo>
                  <a:lnTo>
                    <a:pt x="35" y="259"/>
                  </a:lnTo>
                  <a:lnTo>
                    <a:pt x="46" y="262"/>
                  </a:lnTo>
                  <a:lnTo>
                    <a:pt x="57" y="266"/>
                  </a:lnTo>
                  <a:lnTo>
                    <a:pt x="68" y="268"/>
                  </a:lnTo>
                  <a:lnTo>
                    <a:pt x="81" y="269"/>
                  </a:lnTo>
                  <a:lnTo>
                    <a:pt x="92" y="270"/>
                  </a:lnTo>
                  <a:lnTo>
                    <a:pt x="104" y="271"/>
                  </a:lnTo>
                  <a:lnTo>
                    <a:pt x="125" y="270"/>
                  </a:lnTo>
                  <a:lnTo>
                    <a:pt x="145" y="267"/>
                  </a:lnTo>
                  <a:lnTo>
                    <a:pt x="164" y="262"/>
                  </a:lnTo>
                  <a:lnTo>
                    <a:pt x="182" y="256"/>
                  </a:lnTo>
                  <a:lnTo>
                    <a:pt x="200" y="247"/>
                  </a:lnTo>
                  <a:lnTo>
                    <a:pt x="217" y="236"/>
                  </a:lnTo>
                  <a:lnTo>
                    <a:pt x="233" y="225"/>
                  </a:lnTo>
                  <a:lnTo>
                    <a:pt x="246" y="212"/>
                  </a:lnTo>
                  <a:lnTo>
                    <a:pt x="260" y="197"/>
                  </a:lnTo>
                  <a:lnTo>
                    <a:pt x="271" y="182"/>
                  </a:lnTo>
                  <a:lnTo>
                    <a:pt x="281" y="166"/>
                  </a:lnTo>
                  <a:lnTo>
                    <a:pt x="290" y="148"/>
                  </a:lnTo>
                  <a:lnTo>
                    <a:pt x="297" y="130"/>
                  </a:lnTo>
                  <a:lnTo>
                    <a:pt x="301" y="110"/>
                  </a:lnTo>
                  <a:lnTo>
                    <a:pt x="305" y="90"/>
                  </a:lnTo>
                  <a:lnTo>
                    <a:pt x="306" y="70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0" name="Freeform 380"/>
            <p:cNvSpPr>
              <a:spLocks/>
            </p:cNvSpPr>
            <p:nvPr/>
          </p:nvSpPr>
          <p:spPr bwMode="auto">
            <a:xfrm>
              <a:off x="1265294" y="5239211"/>
              <a:ext cx="120656" cy="107960"/>
            </a:xfrm>
            <a:custGeom>
              <a:avLst/>
              <a:gdLst/>
              <a:ahLst/>
              <a:cxnLst>
                <a:cxn ang="0">
                  <a:pos x="304" y="78"/>
                </a:cxn>
                <a:cxn ang="0">
                  <a:pos x="304" y="62"/>
                </a:cxn>
                <a:cxn ang="0">
                  <a:pos x="302" y="46"/>
                </a:cxn>
                <a:cxn ang="0">
                  <a:pos x="298" y="32"/>
                </a:cxn>
                <a:cxn ang="0">
                  <a:pos x="295" y="17"/>
                </a:cxn>
                <a:cxn ang="0">
                  <a:pos x="284" y="8"/>
                </a:cxn>
                <a:cxn ang="0">
                  <a:pos x="272" y="0"/>
                </a:cxn>
                <a:cxn ang="0">
                  <a:pos x="280" y="18"/>
                </a:cxn>
                <a:cxn ang="0">
                  <a:pos x="285" y="37"/>
                </a:cxn>
                <a:cxn ang="0">
                  <a:pos x="287" y="47"/>
                </a:cxn>
                <a:cxn ang="0">
                  <a:pos x="288" y="58"/>
                </a:cxn>
                <a:cxn ang="0">
                  <a:pos x="289" y="68"/>
                </a:cxn>
                <a:cxn ang="0">
                  <a:pos x="290" y="78"/>
                </a:cxn>
                <a:cxn ang="0">
                  <a:pos x="289" y="96"/>
                </a:cxn>
                <a:cxn ang="0">
                  <a:pos x="286" y="114"/>
                </a:cxn>
                <a:cxn ang="0">
                  <a:pos x="281" y="131"/>
                </a:cxn>
                <a:cxn ang="0">
                  <a:pos x="276" y="148"/>
                </a:cxn>
                <a:cxn ang="0">
                  <a:pos x="268" y="163"/>
                </a:cxn>
                <a:cxn ang="0">
                  <a:pos x="259" y="178"/>
                </a:cxn>
                <a:cxn ang="0">
                  <a:pos x="249" y="192"/>
                </a:cxn>
                <a:cxn ang="0">
                  <a:pos x="238" y="205"/>
                </a:cxn>
                <a:cxn ang="0">
                  <a:pos x="224" y="216"/>
                </a:cxn>
                <a:cxn ang="0">
                  <a:pos x="211" y="226"/>
                </a:cxn>
                <a:cxn ang="0">
                  <a:pos x="196" y="235"/>
                </a:cxn>
                <a:cxn ang="0">
                  <a:pos x="180" y="243"/>
                </a:cxn>
                <a:cxn ang="0">
                  <a:pos x="163" y="249"/>
                </a:cxn>
                <a:cxn ang="0">
                  <a:pos x="146" y="253"/>
                </a:cxn>
                <a:cxn ang="0">
                  <a:pos x="128" y="257"/>
                </a:cxn>
                <a:cxn ang="0">
                  <a:pos x="110" y="257"/>
                </a:cxn>
                <a:cxn ang="0">
                  <a:pos x="95" y="257"/>
                </a:cxn>
                <a:cxn ang="0">
                  <a:pos x="80" y="255"/>
                </a:cxn>
                <a:cxn ang="0">
                  <a:pos x="65" y="251"/>
                </a:cxn>
                <a:cxn ang="0">
                  <a:pos x="51" y="248"/>
                </a:cxn>
                <a:cxn ang="0">
                  <a:pos x="37" y="242"/>
                </a:cxn>
                <a:cxn ang="0">
                  <a:pos x="25" y="235"/>
                </a:cxn>
                <a:cxn ang="0">
                  <a:pos x="13" y="229"/>
                </a:cxn>
                <a:cxn ang="0">
                  <a:pos x="0" y="220"/>
                </a:cxn>
                <a:cxn ang="0">
                  <a:pos x="6" y="233"/>
                </a:cxn>
                <a:cxn ang="0">
                  <a:pos x="13" y="246"/>
                </a:cxn>
                <a:cxn ang="0">
                  <a:pos x="24" y="251"/>
                </a:cxn>
                <a:cxn ang="0">
                  <a:pos x="35" y="257"/>
                </a:cxn>
                <a:cxn ang="0">
                  <a:pos x="46" y="261"/>
                </a:cxn>
                <a:cxn ang="0">
                  <a:pos x="59" y="265"/>
                </a:cxn>
                <a:cxn ang="0">
                  <a:pos x="71" y="268"/>
                </a:cxn>
                <a:cxn ang="0">
                  <a:pos x="83" y="270"/>
                </a:cxn>
                <a:cxn ang="0">
                  <a:pos x="97" y="271"/>
                </a:cxn>
                <a:cxn ang="0">
                  <a:pos x="110" y="271"/>
                </a:cxn>
                <a:cxn ang="0">
                  <a:pos x="130" y="270"/>
                </a:cxn>
                <a:cxn ang="0">
                  <a:pos x="150" y="268"/>
                </a:cxn>
                <a:cxn ang="0">
                  <a:pos x="168" y="262"/>
                </a:cxn>
                <a:cxn ang="0">
                  <a:pos x="186" y="257"/>
                </a:cxn>
                <a:cxn ang="0">
                  <a:pos x="203" y="248"/>
                </a:cxn>
                <a:cxn ang="0">
                  <a:pos x="218" y="239"/>
                </a:cxn>
                <a:cxn ang="0">
                  <a:pos x="234" y="228"/>
                </a:cxn>
                <a:cxn ang="0">
                  <a:pos x="248" y="215"/>
                </a:cxn>
                <a:cxn ang="0">
                  <a:pos x="260" y="201"/>
                </a:cxn>
                <a:cxn ang="0">
                  <a:pos x="271" y="186"/>
                </a:cxn>
                <a:cxn ang="0">
                  <a:pos x="280" y="170"/>
                </a:cxn>
                <a:cxn ang="0">
                  <a:pos x="289" y="153"/>
                </a:cxn>
                <a:cxn ang="0">
                  <a:pos x="296" y="135"/>
                </a:cxn>
                <a:cxn ang="0">
                  <a:pos x="301" y="116"/>
                </a:cxn>
                <a:cxn ang="0">
                  <a:pos x="303" y="97"/>
                </a:cxn>
                <a:cxn ang="0">
                  <a:pos x="304" y="78"/>
                </a:cxn>
              </a:cxnLst>
              <a:rect l="0" t="0" r="r" b="b"/>
              <a:pathLst>
                <a:path w="304" h="271">
                  <a:moveTo>
                    <a:pt x="304" y="78"/>
                  </a:moveTo>
                  <a:lnTo>
                    <a:pt x="304" y="62"/>
                  </a:lnTo>
                  <a:lnTo>
                    <a:pt x="302" y="46"/>
                  </a:lnTo>
                  <a:lnTo>
                    <a:pt x="298" y="32"/>
                  </a:lnTo>
                  <a:lnTo>
                    <a:pt x="295" y="17"/>
                  </a:lnTo>
                  <a:lnTo>
                    <a:pt x="284" y="8"/>
                  </a:lnTo>
                  <a:lnTo>
                    <a:pt x="272" y="0"/>
                  </a:lnTo>
                  <a:lnTo>
                    <a:pt x="280" y="18"/>
                  </a:lnTo>
                  <a:lnTo>
                    <a:pt x="285" y="37"/>
                  </a:lnTo>
                  <a:lnTo>
                    <a:pt x="287" y="47"/>
                  </a:lnTo>
                  <a:lnTo>
                    <a:pt x="288" y="58"/>
                  </a:lnTo>
                  <a:lnTo>
                    <a:pt x="289" y="68"/>
                  </a:lnTo>
                  <a:lnTo>
                    <a:pt x="290" y="78"/>
                  </a:lnTo>
                  <a:lnTo>
                    <a:pt x="289" y="96"/>
                  </a:lnTo>
                  <a:lnTo>
                    <a:pt x="286" y="114"/>
                  </a:lnTo>
                  <a:lnTo>
                    <a:pt x="281" y="131"/>
                  </a:lnTo>
                  <a:lnTo>
                    <a:pt x="276" y="148"/>
                  </a:lnTo>
                  <a:lnTo>
                    <a:pt x="268" y="163"/>
                  </a:lnTo>
                  <a:lnTo>
                    <a:pt x="259" y="178"/>
                  </a:lnTo>
                  <a:lnTo>
                    <a:pt x="249" y="192"/>
                  </a:lnTo>
                  <a:lnTo>
                    <a:pt x="238" y="205"/>
                  </a:lnTo>
                  <a:lnTo>
                    <a:pt x="224" y="216"/>
                  </a:lnTo>
                  <a:lnTo>
                    <a:pt x="211" y="226"/>
                  </a:lnTo>
                  <a:lnTo>
                    <a:pt x="196" y="235"/>
                  </a:lnTo>
                  <a:lnTo>
                    <a:pt x="180" y="243"/>
                  </a:lnTo>
                  <a:lnTo>
                    <a:pt x="163" y="249"/>
                  </a:lnTo>
                  <a:lnTo>
                    <a:pt x="146" y="253"/>
                  </a:lnTo>
                  <a:lnTo>
                    <a:pt x="128" y="257"/>
                  </a:lnTo>
                  <a:lnTo>
                    <a:pt x="110" y="257"/>
                  </a:lnTo>
                  <a:lnTo>
                    <a:pt x="95" y="257"/>
                  </a:lnTo>
                  <a:lnTo>
                    <a:pt x="80" y="255"/>
                  </a:lnTo>
                  <a:lnTo>
                    <a:pt x="65" y="251"/>
                  </a:lnTo>
                  <a:lnTo>
                    <a:pt x="51" y="248"/>
                  </a:lnTo>
                  <a:lnTo>
                    <a:pt x="37" y="242"/>
                  </a:lnTo>
                  <a:lnTo>
                    <a:pt x="25" y="235"/>
                  </a:lnTo>
                  <a:lnTo>
                    <a:pt x="13" y="229"/>
                  </a:lnTo>
                  <a:lnTo>
                    <a:pt x="0" y="220"/>
                  </a:lnTo>
                  <a:lnTo>
                    <a:pt x="6" y="233"/>
                  </a:lnTo>
                  <a:lnTo>
                    <a:pt x="13" y="246"/>
                  </a:lnTo>
                  <a:lnTo>
                    <a:pt x="24" y="251"/>
                  </a:lnTo>
                  <a:lnTo>
                    <a:pt x="35" y="257"/>
                  </a:lnTo>
                  <a:lnTo>
                    <a:pt x="46" y="261"/>
                  </a:lnTo>
                  <a:lnTo>
                    <a:pt x="59" y="265"/>
                  </a:lnTo>
                  <a:lnTo>
                    <a:pt x="71" y="268"/>
                  </a:lnTo>
                  <a:lnTo>
                    <a:pt x="83" y="270"/>
                  </a:lnTo>
                  <a:lnTo>
                    <a:pt x="97" y="271"/>
                  </a:lnTo>
                  <a:lnTo>
                    <a:pt x="110" y="271"/>
                  </a:lnTo>
                  <a:lnTo>
                    <a:pt x="130" y="270"/>
                  </a:lnTo>
                  <a:lnTo>
                    <a:pt x="150" y="268"/>
                  </a:lnTo>
                  <a:lnTo>
                    <a:pt x="168" y="262"/>
                  </a:lnTo>
                  <a:lnTo>
                    <a:pt x="186" y="257"/>
                  </a:lnTo>
                  <a:lnTo>
                    <a:pt x="203" y="248"/>
                  </a:lnTo>
                  <a:lnTo>
                    <a:pt x="218" y="239"/>
                  </a:lnTo>
                  <a:lnTo>
                    <a:pt x="234" y="228"/>
                  </a:lnTo>
                  <a:lnTo>
                    <a:pt x="248" y="215"/>
                  </a:lnTo>
                  <a:lnTo>
                    <a:pt x="260" y="201"/>
                  </a:lnTo>
                  <a:lnTo>
                    <a:pt x="271" y="186"/>
                  </a:lnTo>
                  <a:lnTo>
                    <a:pt x="280" y="170"/>
                  </a:lnTo>
                  <a:lnTo>
                    <a:pt x="289" y="153"/>
                  </a:lnTo>
                  <a:lnTo>
                    <a:pt x="296" y="135"/>
                  </a:lnTo>
                  <a:lnTo>
                    <a:pt x="301" y="116"/>
                  </a:lnTo>
                  <a:lnTo>
                    <a:pt x="303" y="97"/>
                  </a:lnTo>
                  <a:lnTo>
                    <a:pt x="304" y="78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1" name="Freeform 381"/>
            <p:cNvSpPr>
              <a:spLocks/>
            </p:cNvSpPr>
            <p:nvPr/>
          </p:nvSpPr>
          <p:spPr bwMode="auto">
            <a:xfrm>
              <a:off x="1263706" y="5237624"/>
              <a:ext cx="119068" cy="106372"/>
            </a:xfrm>
            <a:custGeom>
              <a:avLst/>
              <a:gdLst/>
              <a:ahLst/>
              <a:cxnLst>
                <a:cxn ang="0">
                  <a:pos x="299" y="67"/>
                </a:cxn>
                <a:cxn ang="0">
                  <a:pos x="292" y="32"/>
                </a:cxn>
                <a:cxn ang="0">
                  <a:pos x="275" y="7"/>
                </a:cxn>
                <a:cxn ang="0">
                  <a:pos x="269" y="9"/>
                </a:cxn>
                <a:cxn ang="0">
                  <a:pos x="277" y="30"/>
                </a:cxn>
                <a:cxn ang="0">
                  <a:pos x="282" y="51"/>
                </a:cxn>
                <a:cxn ang="0">
                  <a:pos x="286" y="74"/>
                </a:cxn>
                <a:cxn ang="0">
                  <a:pos x="284" y="102"/>
                </a:cxn>
                <a:cxn ang="0">
                  <a:pos x="278" y="136"/>
                </a:cxn>
                <a:cxn ang="0">
                  <a:pos x="265" y="167"/>
                </a:cxn>
                <a:cxn ang="0">
                  <a:pos x="246" y="194"/>
                </a:cxn>
                <a:cxn ang="0">
                  <a:pos x="223" y="218"/>
                </a:cxn>
                <a:cxn ang="0">
                  <a:pos x="196" y="237"/>
                </a:cxn>
                <a:cxn ang="0">
                  <a:pos x="164" y="249"/>
                </a:cxn>
                <a:cxn ang="0">
                  <a:pos x="131" y="256"/>
                </a:cxn>
                <a:cxn ang="0">
                  <a:pos x="97" y="256"/>
                </a:cxn>
                <a:cxn ang="0">
                  <a:pos x="66" y="250"/>
                </a:cxn>
                <a:cxn ang="0">
                  <a:pos x="37" y="239"/>
                </a:cxn>
                <a:cxn ang="0">
                  <a:pos x="11" y="223"/>
                </a:cxn>
                <a:cxn ang="0">
                  <a:pos x="3" y="227"/>
                </a:cxn>
                <a:cxn ang="0">
                  <a:pos x="20" y="247"/>
                </a:cxn>
                <a:cxn ang="0">
                  <a:pos x="45" y="258"/>
                </a:cxn>
                <a:cxn ang="0">
                  <a:pos x="71" y="267"/>
                </a:cxn>
                <a:cxn ang="0">
                  <a:pos x="99" y="271"/>
                </a:cxn>
                <a:cxn ang="0">
                  <a:pos x="133" y="271"/>
                </a:cxn>
                <a:cxn ang="0">
                  <a:pos x="169" y="263"/>
                </a:cxn>
                <a:cxn ang="0">
                  <a:pos x="202" y="249"/>
                </a:cxn>
                <a:cxn ang="0">
                  <a:pos x="232" y="229"/>
                </a:cxn>
                <a:cxn ang="0">
                  <a:pos x="257" y="203"/>
                </a:cxn>
                <a:cxn ang="0">
                  <a:pos x="278" y="174"/>
                </a:cxn>
                <a:cxn ang="0">
                  <a:pos x="291" y="140"/>
                </a:cxn>
                <a:cxn ang="0">
                  <a:pos x="299" y="104"/>
                </a:cxn>
              </a:cxnLst>
              <a:rect l="0" t="0" r="r" b="b"/>
              <a:pathLst>
                <a:path w="300" h="272">
                  <a:moveTo>
                    <a:pt x="300" y="85"/>
                  </a:moveTo>
                  <a:lnTo>
                    <a:pt x="299" y="67"/>
                  </a:lnTo>
                  <a:lnTo>
                    <a:pt x="297" y="49"/>
                  </a:lnTo>
                  <a:lnTo>
                    <a:pt x="292" y="32"/>
                  </a:lnTo>
                  <a:lnTo>
                    <a:pt x="287" y="15"/>
                  </a:lnTo>
                  <a:lnTo>
                    <a:pt x="275" y="7"/>
                  </a:lnTo>
                  <a:lnTo>
                    <a:pt x="263" y="0"/>
                  </a:lnTo>
                  <a:lnTo>
                    <a:pt x="269" y="9"/>
                  </a:lnTo>
                  <a:lnTo>
                    <a:pt x="273" y="20"/>
                  </a:lnTo>
                  <a:lnTo>
                    <a:pt x="277" y="30"/>
                  </a:lnTo>
                  <a:lnTo>
                    <a:pt x="280" y="40"/>
                  </a:lnTo>
                  <a:lnTo>
                    <a:pt x="282" y="51"/>
                  </a:lnTo>
                  <a:lnTo>
                    <a:pt x="284" y="62"/>
                  </a:lnTo>
                  <a:lnTo>
                    <a:pt x="286" y="74"/>
                  </a:lnTo>
                  <a:lnTo>
                    <a:pt x="286" y="85"/>
                  </a:lnTo>
                  <a:lnTo>
                    <a:pt x="284" y="102"/>
                  </a:lnTo>
                  <a:lnTo>
                    <a:pt x="282" y="120"/>
                  </a:lnTo>
                  <a:lnTo>
                    <a:pt x="278" y="136"/>
                  </a:lnTo>
                  <a:lnTo>
                    <a:pt x="272" y="151"/>
                  </a:lnTo>
                  <a:lnTo>
                    <a:pt x="265" y="167"/>
                  </a:lnTo>
                  <a:lnTo>
                    <a:pt x="256" y="181"/>
                  </a:lnTo>
                  <a:lnTo>
                    <a:pt x="246" y="194"/>
                  </a:lnTo>
                  <a:lnTo>
                    <a:pt x="235" y="206"/>
                  </a:lnTo>
                  <a:lnTo>
                    <a:pt x="223" y="218"/>
                  </a:lnTo>
                  <a:lnTo>
                    <a:pt x="210" y="228"/>
                  </a:lnTo>
                  <a:lnTo>
                    <a:pt x="196" y="237"/>
                  </a:lnTo>
                  <a:lnTo>
                    <a:pt x="181" y="244"/>
                  </a:lnTo>
                  <a:lnTo>
                    <a:pt x="164" y="249"/>
                  </a:lnTo>
                  <a:lnTo>
                    <a:pt x="148" y="254"/>
                  </a:lnTo>
                  <a:lnTo>
                    <a:pt x="131" y="256"/>
                  </a:lnTo>
                  <a:lnTo>
                    <a:pt x="113" y="257"/>
                  </a:lnTo>
                  <a:lnTo>
                    <a:pt x="97" y="256"/>
                  </a:lnTo>
                  <a:lnTo>
                    <a:pt x="81" y="254"/>
                  </a:lnTo>
                  <a:lnTo>
                    <a:pt x="66" y="250"/>
                  </a:lnTo>
                  <a:lnTo>
                    <a:pt x="52" y="246"/>
                  </a:lnTo>
                  <a:lnTo>
                    <a:pt x="37" y="239"/>
                  </a:lnTo>
                  <a:lnTo>
                    <a:pt x="23" y="232"/>
                  </a:lnTo>
                  <a:lnTo>
                    <a:pt x="11" y="223"/>
                  </a:lnTo>
                  <a:lnTo>
                    <a:pt x="0" y="214"/>
                  </a:lnTo>
                  <a:lnTo>
                    <a:pt x="3" y="227"/>
                  </a:lnTo>
                  <a:lnTo>
                    <a:pt x="9" y="240"/>
                  </a:lnTo>
                  <a:lnTo>
                    <a:pt x="20" y="247"/>
                  </a:lnTo>
                  <a:lnTo>
                    <a:pt x="32" y="253"/>
                  </a:lnTo>
                  <a:lnTo>
                    <a:pt x="45" y="258"/>
                  </a:lnTo>
                  <a:lnTo>
                    <a:pt x="58" y="263"/>
                  </a:lnTo>
                  <a:lnTo>
                    <a:pt x="71" y="267"/>
                  </a:lnTo>
                  <a:lnTo>
                    <a:pt x="85" y="269"/>
                  </a:lnTo>
                  <a:lnTo>
                    <a:pt x="99" y="271"/>
                  </a:lnTo>
                  <a:lnTo>
                    <a:pt x="113" y="272"/>
                  </a:lnTo>
                  <a:lnTo>
                    <a:pt x="133" y="271"/>
                  </a:lnTo>
                  <a:lnTo>
                    <a:pt x="151" y="267"/>
                  </a:lnTo>
                  <a:lnTo>
                    <a:pt x="169" y="263"/>
                  </a:lnTo>
                  <a:lnTo>
                    <a:pt x="185" y="257"/>
                  </a:lnTo>
                  <a:lnTo>
                    <a:pt x="202" y="249"/>
                  </a:lnTo>
                  <a:lnTo>
                    <a:pt x="218" y="239"/>
                  </a:lnTo>
                  <a:lnTo>
                    <a:pt x="232" y="229"/>
                  </a:lnTo>
                  <a:lnTo>
                    <a:pt x="245" y="217"/>
                  </a:lnTo>
                  <a:lnTo>
                    <a:pt x="257" y="203"/>
                  </a:lnTo>
                  <a:lnTo>
                    <a:pt x="269" y="190"/>
                  </a:lnTo>
                  <a:lnTo>
                    <a:pt x="278" y="174"/>
                  </a:lnTo>
                  <a:lnTo>
                    <a:pt x="286" y="157"/>
                  </a:lnTo>
                  <a:lnTo>
                    <a:pt x="291" y="140"/>
                  </a:lnTo>
                  <a:lnTo>
                    <a:pt x="297" y="122"/>
                  </a:lnTo>
                  <a:lnTo>
                    <a:pt x="299" y="104"/>
                  </a:lnTo>
                  <a:lnTo>
                    <a:pt x="300" y="85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2" name="Freeform 382"/>
            <p:cNvSpPr>
              <a:spLocks/>
            </p:cNvSpPr>
            <p:nvPr/>
          </p:nvSpPr>
          <p:spPr bwMode="auto">
            <a:xfrm>
              <a:off x="1262119" y="5234449"/>
              <a:ext cx="117481" cy="106372"/>
            </a:xfrm>
            <a:custGeom>
              <a:avLst/>
              <a:gdLst/>
              <a:ahLst/>
              <a:cxnLst>
                <a:cxn ang="0">
                  <a:pos x="296" y="81"/>
                </a:cxn>
                <a:cxn ang="0">
                  <a:pos x="294" y="60"/>
                </a:cxn>
                <a:cxn ang="0">
                  <a:pos x="287" y="31"/>
                </a:cxn>
                <a:cxn ang="0">
                  <a:pos x="268" y="6"/>
                </a:cxn>
                <a:cxn ang="0">
                  <a:pos x="261" y="10"/>
                </a:cxn>
                <a:cxn ang="0">
                  <a:pos x="272" y="31"/>
                </a:cxn>
                <a:cxn ang="0">
                  <a:pos x="278" y="54"/>
                </a:cxn>
                <a:cxn ang="0">
                  <a:pos x="282" y="78"/>
                </a:cxn>
                <a:cxn ang="0">
                  <a:pos x="282" y="108"/>
                </a:cxn>
                <a:cxn ang="0">
                  <a:pos x="275" y="139"/>
                </a:cxn>
                <a:cxn ang="0">
                  <a:pos x="263" y="170"/>
                </a:cxn>
                <a:cxn ang="0">
                  <a:pos x="245" y="196"/>
                </a:cxn>
                <a:cxn ang="0">
                  <a:pos x="222" y="218"/>
                </a:cxn>
                <a:cxn ang="0">
                  <a:pos x="196" y="236"/>
                </a:cxn>
                <a:cxn ang="0">
                  <a:pos x="167" y="248"/>
                </a:cxn>
                <a:cxn ang="0">
                  <a:pos x="134" y="255"/>
                </a:cxn>
                <a:cxn ang="0">
                  <a:pos x="101" y="255"/>
                </a:cxn>
                <a:cxn ang="0">
                  <a:pos x="68" y="248"/>
                </a:cxn>
                <a:cxn ang="0">
                  <a:pos x="39" y="236"/>
                </a:cxn>
                <a:cxn ang="0">
                  <a:pos x="12" y="218"/>
                </a:cxn>
                <a:cxn ang="0">
                  <a:pos x="4" y="220"/>
                </a:cxn>
                <a:cxn ang="0">
                  <a:pos x="20" y="242"/>
                </a:cxn>
                <a:cxn ang="0">
                  <a:pos x="44" y="255"/>
                </a:cxn>
                <a:cxn ang="0">
                  <a:pos x="72" y="264"/>
                </a:cxn>
                <a:cxn ang="0">
                  <a:pos x="102" y="270"/>
                </a:cxn>
                <a:cxn ang="0">
                  <a:pos x="135" y="270"/>
                </a:cxn>
                <a:cxn ang="0">
                  <a:pos x="170" y="262"/>
                </a:cxn>
                <a:cxn ang="0">
                  <a:pos x="203" y="248"/>
                </a:cxn>
                <a:cxn ang="0">
                  <a:pos x="231" y="229"/>
                </a:cxn>
                <a:cxn ang="0">
                  <a:pos x="256" y="205"/>
                </a:cxn>
                <a:cxn ang="0">
                  <a:pos x="275" y="176"/>
                </a:cxn>
                <a:cxn ang="0">
                  <a:pos x="288" y="144"/>
                </a:cxn>
                <a:cxn ang="0">
                  <a:pos x="296" y="109"/>
                </a:cxn>
              </a:cxnLst>
              <a:rect l="0" t="0" r="r" b="b"/>
              <a:pathLst>
                <a:path w="297" h="270">
                  <a:moveTo>
                    <a:pt x="297" y="91"/>
                  </a:moveTo>
                  <a:lnTo>
                    <a:pt x="296" y="81"/>
                  </a:lnTo>
                  <a:lnTo>
                    <a:pt x="295" y="71"/>
                  </a:lnTo>
                  <a:lnTo>
                    <a:pt x="294" y="60"/>
                  </a:lnTo>
                  <a:lnTo>
                    <a:pt x="292" y="50"/>
                  </a:lnTo>
                  <a:lnTo>
                    <a:pt x="287" y="31"/>
                  </a:lnTo>
                  <a:lnTo>
                    <a:pt x="279" y="13"/>
                  </a:lnTo>
                  <a:lnTo>
                    <a:pt x="268" y="6"/>
                  </a:lnTo>
                  <a:lnTo>
                    <a:pt x="256" y="0"/>
                  </a:lnTo>
                  <a:lnTo>
                    <a:pt x="261" y="10"/>
                  </a:lnTo>
                  <a:lnTo>
                    <a:pt x="267" y="20"/>
                  </a:lnTo>
                  <a:lnTo>
                    <a:pt x="272" y="31"/>
                  </a:lnTo>
                  <a:lnTo>
                    <a:pt x="275" y="42"/>
                  </a:lnTo>
                  <a:lnTo>
                    <a:pt x="278" y="54"/>
                  </a:lnTo>
                  <a:lnTo>
                    <a:pt x="281" y="66"/>
                  </a:lnTo>
                  <a:lnTo>
                    <a:pt x="282" y="78"/>
                  </a:lnTo>
                  <a:lnTo>
                    <a:pt x="283" y="91"/>
                  </a:lnTo>
                  <a:lnTo>
                    <a:pt x="282" y="108"/>
                  </a:lnTo>
                  <a:lnTo>
                    <a:pt x="279" y="124"/>
                  </a:lnTo>
                  <a:lnTo>
                    <a:pt x="275" y="139"/>
                  </a:lnTo>
                  <a:lnTo>
                    <a:pt x="269" y="155"/>
                  </a:lnTo>
                  <a:lnTo>
                    <a:pt x="263" y="170"/>
                  </a:lnTo>
                  <a:lnTo>
                    <a:pt x="255" y="183"/>
                  </a:lnTo>
                  <a:lnTo>
                    <a:pt x="245" y="196"/>
                  </a:lnTo>
                  <a:lnTo>
                    <a:pt x="234" y="208"/>
                  </a:lnTo>
                  <a:lnTo>
                    <a:pt x="222" y="218"/>
                  </a:lnTo>
                  <a:lnTo>
                    <a:pt x="210" y="228"/>
                  </a:lnTo>
                  <a:lnTo>
                    <a:pt x="196" y="236"/>
                  </a:lnTo>
                  <a:lnTo>
                    <a:pt x="182" y="243"/>
                  </a:lnTo>
                  <a:lnTo>
                    <a:pt x="167" y="248"/>
                  </a:lnTo>
                  <a:lnTo>
                    <a:pt x="150" y="253"/>
                  </a:lnTo>
                  <a:lnTo>
                    <a:pt x="134" y="255"/>
                  </a:lnTo>
                  <a:lnTo>
                    <a:pt x="117" y="256"/>
                  </a:lnTo>
                  <a:lnTo>
                    <a:pt x="101" y="255"/>
                  </a:lnTo>
                  <a:lnTo>
                    <a:pt x="84" y="253"/>
                  </a:lnTo>
                  <a:lnTo>
                    <a:pt x="68" y="248"/>
                  </a:lnTo>
                  <a:lnTo>
                    <a:pt x="52" y="243"/>
                  </a:lnTo>
                  <a:lnTo>
                    <a:pt x="39" y="236"/>
                  </a:lnTo>
                  <a:lnTo>
                    <a:pt x="24" y="227"/>
                  </a:lnTo>
                  <a:lnTo>
                    <a:pt x="12" y="218"/>
                  </a:lnTo>
                  <a:lnTo>
                    <a:pt x="0" y="207"/>
                  </a:lnTo>
                  <a:lnTo>
                    <a:pt x="4" y="220"/>
                  </a:lnTo>
                  <a:lnTo>
                    <a:pt x="7" y="233"/>
                  </a:lnTo>
                  <a:lnTo>
                    <a:pt x="20" y="242"/>
                  </a:lnTo>
                  <a:lnTo>
                    <a:pt x="32" y="248"/>
                  </a:lnTo>
                  <a:lnTo>
                    <a:pt x="44" y="255"/>
                  </a:lnTo>
                  <a:lnTo>
                    <a:pt x="58" y="261"/>
                  </a:lnTo>
                  <a:lnTo>
                    <a:pt x="72" y="264"/>
                  </a:lnTo>
                  <a:lnTo>
                    <a:pt x="87" y="268"/>
                  </a:lnTo>
                  <a:lnTo>
                    <a:pt x="102" y="270"/>
                  </a:lnTo>
                  <a:lnTo>
                    <a:pt x="117" y="270"/>
                  </a:lnTo>
                  <a:lnTo>
                    <a:pt x="135" y="270"/>
                  </a:lnTo>
                  <a:lnTo>
                    <a:pt x="153" y="266"/>
                  </a:lnTo>
                  <a:lnTo>
                    <a:pt x="170" y="262"/>
                  </a:lnTo>
                  <a:lnTo>
                    <a:pt x="187" y="256"/>
                  </a:lnTo>
                  <a:lnTo>
                    <a:pt x="203" y="248"/>
                  </a:lnTo>
                  <a:lnTo>
                    <a:pt x="218" y="239"/>
                  </a:lnTo>
                  <a:lnTo>
                    <a:pt x="231" y="229"/>
                  </a:lnTo>
                  <a:lnTo>
                    <a:pt x="245" y="218"/>
                  </a:lnTo>
                  <a:lnTo>
                    <a:pt x="256" y="205"/>
                  </a:lnTo>
                  <a:lnTo>
                    <a:pt x="266" y="191"/>
                  </a:lnTo>
                  <a:lnTo>
                    <a:pt x="275" y="176"/>
                  </a:lnTo>
                  <a:lnTo>
                    <a:pt x="283" y="161"/>
                  </a:lnTo>
                  <a:lnTo>
                    <a:pt x="288" y="144"/>
                  </a:lnTo>
                  <a:lnTo>
                    <a:pt x="293" y="127"/>
                  </a:lnTo>
                  <a:lnTo>
                    <a:pt x="296" y="109"/>
                  </a:lnTo>
                  <a:lnTo>
                    <a:pt x="297" y="91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3" name="Freeform 383"/>
            <p:cNvSpPr>
              <a:spLocks/>
            </p:cNvSpPr>
            <p:nvPr/>
          </p:nvSpPr>
          <p:spPr bwMode="auto">
            <a:xfrm>
              <a:off x="1262119" y="5232861"/>
              <a:ext cx="114305" cy="106372"/>
            </a:xfrm>
            <a:custGeom>
              <a:avLst/>
              <a:gdLst/>
              <a:ahLst/>
              <a:cxnLst>
                <a:cxn ang="0">
                  <a:pos x="292" y="85"/>
                </a:cxn>
                <a:cxn ang="0">
                  <a:pos x="288" y="62"/>
                </a:cxn>
                <a:cxn ang="0">
                  <a:pos x="283" y="41"/>
                </a:cxn>
                <a:cxn ang="0">
                  <a:pos x="275" y="20"/>
                </a:cxn>
                <a:cxn ang="0">
                  <a:pos x="258" y="5"/>
                </a:cxn>
                <a:cxn ang="0">
                  <a:pos x="252" y="10"/>
                </a:cxn>
                <a:cxn ang="0">
                  <a:pos x="265" y="33"/>
                </a:cxn>
                <a:cxn ang="0">
                  <a:pos x="272" y="56"/>
                </a:cxn>
                <a:cxn ang="0">
                  <a:pos x="277" y="82"/>
                </a:cxn>
                <a:cxn ang="0">
                  <a:pos x="277" y="112"/>
                </a:cxn>
                <a:cxn ang="0">
                  <a:pos x="270" y="143"/>
                </a:cxn>
                <a:cxn ang="0">
                  <a:pos x="258" y="171"/>
                </a:cxn>
                <a:cxn ang="0">
                  <a:pos x="241" y="196"/>
                </a:cxn>
                <a:cxn ang="0">
                  <a:pos x="220" y="217"/>
                </a:cxn>
                <a:cxn ang="0">
                  <a:pos x="195" y="234"/>
                </a:cxn>
                <a:cxn ang="0">
                  <a:pos x="167" y="247"/>
                </a:cxn>
                <a:cxn ang="0">
                  <a:pos x="135" y="253"/>
                </a:cxn>
                <a:cxn ang="0">
                  <a:pos x="101" y="252"/>
                </a:cxn>
                <a:cxn ang="0">
                  <a:pos x="68" y="246"/>
                </a:cxn>
                <a:cxn ang="0">
                  <a:pos x="37" y="231"/>
                </a:cxn>
                <a:cxn ang="0">
                  <a:pos x="11" y="211"/>
                </a:cxn>
                <a:cxn ang="0">
                  <a:pos x="2" y="212"/>
                </a:cxn>
                <a:cxn ang="0">
                  <a:pos x="17" y="234"/>
                </a:cxn>
                <a:cxn ang="0">
                  <a:pos x="43" y="250"/>
                </a:cxn>
                <a:cxn ang="0">
                  <a:pos x="72" y="261"/>
                </a:cxn>
                <a:cxn ang="0">
                  <a:pos x="103" y="267"/>
                </a:cxn>
                <a:cxn ang="0">
                  <a:pos x="137" y="267"/>
                </a:cxn>
                <a:cxn ang="0">
                  <a:pos x="170" y="260"/>
                </a:cxn>
                <a:cxn ang="0">
                  <a:pos x="202" y="248"/>
                </a:cxn>
                <a:cxn ang="0">
                  <a:pos x="229" y="229"/>
                </a:cxn>
                <a:cxn ang="0">
                  <a:pos x="252" y="205"/>
                </a:cxn>
                <a:cxn ang="0">
                  <a:pos x="271" y="178"/>
                </a:cxn>
                <a:cxn ang="0">
                  <a:pos x="284" y="147"/>
                </a:cxn>
                <a:cxn ang="0">
                  <a:pos x="290" y="113"/>
                </a:cxn>
              </a:cxnLst>
              <a:rect l="0" t="0" r="r" b="b"/>
              <a:pathLst>
                <a:path w="292" h="268">
                  <a:moveTo>
                    <a:pt x="292" y="96"/>
                  </a:moveTo>
                  <a:lnTo>
                    <a:pt x="292" y="85"/>
                  </a:lnTo>
                  <a:lnTo>
                    <a:pt x="290" y="73"/>
                  </a:lnTo>
                  <a:lnTo>
                    <a:pt x="288" y="62"/>
                  </a:lnTo>
                  <a:lnTo>
                    <a:pt x="286" y="51"/>
                  </a:lnTo>
                  <a:lnTo>
                    <a:pt x="283" y="41"/>
                  </a:lnTo>
                  <a:lnTo>
                    <a:pt x="279" y="31"/>
                  </a:lnTo>
                  <a:lnTo>
                    <a:pt x="275" y="20"/>
                  </a:lnTo>
                  <a:lnTo>
                    <a:pt x="269" y="11"/>
                  </a:lnTo>
                  <a:lnTo>
                    <a:pt x="258" y="5"/>
                  </a:lnTo>
                  <a:lnTo>
                    <a:pt x="245" y="0"/>
                  </a:lnTo>
                  <a:lnTo>
                    <a:pt x="252" y="10"/>
                  </a:lnTo>
                  <a:lnTo>
                    <a:pt x="259" y="22"/>
                  </a:lnTo>
                  <a:lnTo>
                    <a:pt x="265" y="33"/>
                  </a:lnTo>
                  <a:lnTo>
                    <a:pt x="269" y="44"/>
                  </a:lnTo>
                  <a:lnTo>
                    <a:pt x="272" y="56"/>
                  </a:lnTo>
                  <a:lnTo>
                    <a:pt x="275" y="69"/>
                  </a:lnTo>
                  <a:lnTo>
                    <a:pt x="277" y="82"/>
                  </a:lnTo>
                  <a:lnTo>
                    <a:pt x="277" y="96"/>
                  </a:lnTo>
                  <a:lnTo>
                    <a:pt x="277" y="112"/>
                  </a:lnTo>
                  <a:lnTo>
                    <a:pt x="275" y="127"/>
                  </a:lnTo>
                  <a:lnTo>
                    <a:pt x="270" y="143"/>
                  </a:lnTo>
                  <a:lnTo>
                    <a:pt x="265" y="157"/>
                  </a:lnTo>
                  <a:lnTo>
                    <a:pt x="258" y="171"/>
                  </a:lnTo>
                  <a:lnTo>
                    <a:pt x="250" y="184"/>
                  </a:lnTo>
                  <a:lnTo>
                    <a:pt x="241" y="196"/>
                  </a:lnTo>
                  <a:lnTo>
                    <a:pt x="231" y="207"/>
                  </a:lnTo>
                  <a:lnTo>
                    <a:pt x="220" y="217"/>
                  </a:lnTo>
                  <a:lnTo>
                    <a:pt x="207" y="226"/>
                  </a:lnTo>
                  <a:lnTo>
                    <a:pt x="195" y="234"/>
                  </a:lnTo>
                  <a:lnTo>
                    <a:pt x="181" y="241"/>
                  </a:lnTo>
                  <a:lnTo>
                    <a:pt x="167" y="247"/>
                  </a:lnTo>
                  <a:lnTo>
                    <a:pt x="151" y="250"/>
                  </a:lnTo>
                  <a:lnTo>
                    <a:pt x="135" y="253"/>
                  </a:lnTo>
                  <a:lnTo>
                    <a:pt x="119" y="253"/>
                  </a:lnTo>
                  <a:lnTo>
                    <a:pt x="101" y="252"/>
                  </a:lnTo>
                  <a:lnTo>
                    <a:pt x="85" y="250"/>
                  </a:lnTo>
                  <a:lnTo>
                    <a:pt x="68" y="246"/>
                  </a:lnTo>
                  <a:lnTo>
                    <a:pt x="52" y="239"/>
                  </a:lnTo>
                  <a:lnTo>
                    <a:pt x="37" y="231"/>
                  </a:lnTo>
                  <a:lnTo>
                    <a:pt x="24" y="222"/>
                  </a:lnTo>
                  <a:lnTo>
                    <a:pt x="11" y="211"/>
                  </a:lnTo>
                  <a:lnTo>
                    <a:pt x="0" y="199"/>
                  </a:lnTo>
                  <a:lnTo>
                    <a:pt x="2" y="212"/>
                  </a:lnTo>
                  <a:lnTo>
                    <a:pt x="6" y="225"/>
                  </a:lnTo>
                  <a:lnTo>
                    <a:pt x="17" y="234"/>
                  </a:lnTo>
                  <a:lnTo>
                    <a:pt x="29" y="243"/>
                  </a:lnTo>
                  <a:lnTo>
                    <a:pt x="43" y="250"/>
                  </a:lnTo>
                  <a:lnTo>
                    <a:pt x="58" y="257"/>
                  </a:lnTo>
                  <a:lnTo>
                    <a:pt x="72" y="261"/>
                  </a:lnTo>
                  <a:lnTo>
                    <a:pt x="87" y="265"/>
                  </a:lnTo>
                  <a:lnTo>
                    <a:pt x="103" y="267"/>
                  </a:lnTo>
                  <a:lnTo>
                    <a:pt x="119" y="268"/>
                  </a:lnTo>
                  <a:lnTo>
                    <a:pt x="137" y="267"/>
                  </a:lnTo>
                  <a:lnTo>
                    <a:pt x="154" y="265"/>
                  </a:lnTo>
                  <a:lnTo>
                    <a:pt x="170" y="260"/>
                  </a:lnTo>
                  <a:lnTo>
                    <a:pt x="187" y="255"/>
                  </a:lnTo>
                  <a:lnTo>
                    <a:pt x="202" y="248"/>
                  </a:lnTo>
                  <a:lnTo>
                    <a:pt x="216" y="239"/>
                  </a:lnTo>
                  <a:lnTo>
                    <a:pt x="229" y="229"/>
                  </a:lnTo>
                  <a:lnTo>
                    <a:pt x="241" y="217"/>
                  </a:lnTo>
                  <a:lnTo>
                    <a:pt x="252" y="205"/>
                  </a:lnTo>
                  <a:lnTo>
                    <a:pt x="262" y="192"/>
                  </a:lnTo>
                  <a:lnTo>
                    <a:pt x="271" y="178"/>
                  </a:lnTo>
                  <a:lnTo>
                    <a:pt x="278" y="162"/>
                  </a:lnTo>
                  <a:lnTo>
                    <a:pt x="284" y="147"/>
                  </a:lnTo>
                  <a:lnTo>
                    <a:pt x="288" y="131"/>
                  </a:lnTo>
                  <a:lnTo>
                    <a:pt x="290" y="113"/>
                  </a:lnTo>
                  <a:lnTo>
                    <a:pt x="292" y="96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4" name="Freeform 384"/>
            <p:cNvSpPr>
              <a:spLocks/>
            </p:cNvSpPr>
            <p:nvPr/>
          </p:nvSpPr>
          <p:spPr bwMode="auto">
            <a:xfrm>
              <a:off x="1260531" y="5231273"/>
              <a:ext cx="114305" cy="104784"/>
            </a:xfrm>
            <a:custGeom>
              <a:avLst/>
              <a:gdLst/>
              <a:ahLst/>
              <a:cxnLst>
                <a:cxn ang="0">
                  <a:pos x="286" y="87"/>
                </a:cxn>
                <a:cxn ang="0">
                  <a:pos x="282" y="63"/>
                </a:cxn>
                <a:cxn ang="0">
                  <a:pos x="276" y="40"/>
                </a:cxn>
                <a:cxn ang="0">
                  <a:pos x="265" y="19"/>
                </a:cxn>
                <a:cxn ang="0">
                  <a:pos x="247" y="4"/>
                </a:cxn>
                <a:cxn ang="0">
                  <a:pos x="243" y="10"/>
                </a:cxn>
                <a:cxn ang="0">
                  <a:pos x="256" y="33"/>
                </a:cxn>
                <a:cxn ang="0">
                  <a:pos x="267" y="58"/>
                </a:cxn>
                <a:cxn ang="0">
                  <a:pos x="271" y="85"/>
                </a:cxn>
                <a:cxn ang="0">
                  <a:pos x="271" y="114"/>
                </a:cxn>
                <a:cxn ang="0">
                  <a:pos x="265" y="145"/>
                </a:cxn>
                <a:cxn ang="0">
                  <a:pos x="254" y="172"/>
                </a:cxn>
                <a:cxn ang="0">
                  <a:pos x="237" y="196"/>
                </a:cxn>
                <a:cxn ang="0">
                  <a:pos x="217" y="216"/>
                </a:cxn>
                <a:cxn ang="0">
                  <a:pos x="193" y="233"/>
                </a:cxn>
                <a:cxn ang="0">
                  <a:pos x="166" y="244"/>
                </a:cxn>
                <a:cxn ang="0">
                  <a:pos x="137" y="250"/>
                </a:cxn>
                <a:cxn ang="0">
                  <a:pos x="103" y="250"/>
                </a:cxn>
                <a:cxn ang="0">
                  <a:pos x="69" y="241"/>
                </a:cxn>
                <a:cxn ang="0">
                  <a:pos x="37" y="225"/>
                </a:cxn>
                <a:cxn ang="0">
                  <a:pos x="11" y="203"/>
                </a:cxn>
                <a:cxn ang="0">
                  <a:pos x="2" y="203"/>
                </a:cxn>
                <a:cxn ang="0">
                  <a:pos x="16" y="227"/>
                </a:cxn>
                <a:cxn ang="0">
                  <a:pos x="43" y="245"/>
                </a:cxn>
                <a:cxn ang="0">
                  <a:pos x="72" y="257"/>
                </a:cxn>
                <a:cxn ang="0">
                  <a:pos x="105" y="264"/>
                </a:cxn>
                <a:cxn ang="0">
                  <a:pos x="138" y="264"/>
                </a:cxn>
                <a:cxn ang="0">
                  <a:pos x="171" y="257"/>
                </a:cxn>
                <a:cxn ang="0">
                  <a:pos x="200" y="245"/>
                </a:cxn>
                <a:cxn ang="0">
                  <a:pos x="226" y="227"/>
                </a:cxn>
                <a:cxn ang="0">
                  <a:pos x="249" y="205"/>
                </a:cxn>
                <a:cxn ang="0">
                  <a:pos x="267" y="179"/>
                </a:cxn>
                <a:cxn ang="0">
                  <a:pos x="279" y="148"/>
                </a:cxn>
                <a:cxn ang="0">
                  <a:pos x="286" y="117"/>
                </a:cxn>
              </a:cxnLst>
              <a:rect l="0" t="0" r="r" b="b"/>
              <a:pathLst>
                <a:path w="287" h="265">
                  <a:moveTo>
                    <a:pt x="287" y="100"/>
                  </a:moveTo>
                  <a:lnTo>
                    <a:pt x="286" y="87"/>
                  </a:lnTo>
                  <a:lnTo>
                    <a:pt x="285" y="75"/>
                  </a:lnTo>
                  <a:lnTo>
                    <a:pt x="282" y="63"/>
                  </a:lnTo>
                  <a:lnTo>
                    <a:pt x="279" y="51"/>
                  </a:lnTo>
                  <a:lnTo>
                    <a:pt x="276" y="40"/>
                  </a:lnTo>
                  <a:lnTo>
                    <a:pt x="271" y="29"/>
                  </a:lnTo>
                  <a:lnTo>
                    <a:pt x="265" y="19"/>
                  </a:lnTo>
                  <a:lnTo>
                    <a:pt x="260" y="9"/>
                  </a:lnTo>
                  <a:lnTo>
                    <a:pt x="247" y="4"/>
                  </a:lnTo>
                  <a:lnTo>
                    <a:pt x="235" y="0"/>
                  </a:lnTo>
                  <a:lnTo>
                    <a:pt x="243" y="10"/>
                  </a:lnTo>
                  <a:lnTo>
                    <a:pt x="251" y="21"/>
                  </a:lnTo>
                  <a:lnTo>
                    <a:pt x="256" y="33"/>
                  </a:lnTo>
                  <a:lnTo>
                    <a:pt x="262" y="46"/>
                  </a:lnTo>
                  <a:lnTo>
                    <a:pt x="267" y="58"/>
                  </a:lnTo>
                  <a:lnTo>
                    <a:pt x="270" y="72"/>
                  </a:lnTo>
                  <a:lnTo>
                    <a:pt x="271" y="85"/>
                  </a:lnTo>
                  <a:lnTo>
                    <a:pt x="272" y="100"/>
                  </a:lnTo>
                  <a:lnTo>
                    <a:pt x="271" y="114"/>
                  </a:lnTo>
                  <a:lnTo>
                    <a:pt x="269" y="130"/>
                  </a:lnTo>
                  <a:lnTo>
                    <a:pt x="265" y="145"/>
                  </a:lnTo>
                  <a:lnTo>
                    <a:pt x="260" y="158"/>
                  </a:lnTo>
                  <a:lnTo>
                    <a:pt x="254" y="172"/>
                  </a:lnTo>
                  <a:lnTo>
                    <a:pt x="246" y="184"/>
                  </a:lnTo>
                  <a:lnTo>
                    <a:pt x="237" y="196"/>
                  </a:lnTo>
                  <a:lnTo>
                    <a:pt x="228" y="207"/>
                  </a:lnTo>
                  <a:lnTo>
                    <a:pt x="217" y="216"/>
                  </a:lnTo>
                  <a:lnTo>
                    <a:pt x="206" y="225"/>
                  </a:lnTo>
                  <a:lnTo>
                    <a:pt x="193" y="233"/>
                  </a:lnTo>
                  <a:lnTo>
                    <a:pt x="180" y="238"/>
                  </a:lnTo>
                  <a:lnTo>
                    <a:pt x="166" y="244"/>
                  </a:lnTo>
                  <a:lnTo>
                    <a:pt x="152" y="247"/>
                  </a:lnTo>
                  <a:lnTo>
                    <a:pt x="137" y="250"/>
                  </a:lnTo>
                  <a:lnTo>
                    <a:pt x="121" y="251"/>
                  </a:lnTo>
                  <a:lnTo>
                    <a:pt x="103" y="250"/>
                  </a:lnTo>
                  <a:lnTo>
                    <a:pt x="85" y="246"/>
                  </a:lnTo>
                  <a:lnTo>
                    <a:pt x="69" y="241"/>
                  </a:lnTo>
                  <a:lnTo>
                    <a:pt x="53" y="234"/>
                  </a:lnTo>
                  <a:lnTo>
                    <a:pt x="37" y="225"/>
                  </a:lnTo>
                  <a:lnTo>
                    <a:pt x="24" y="215"/>
                  </a:lnTo>
                  <a:lnTo>
                    <a:pt x="11" y="203"/>
                  </a:lnTo>
                  <a:lnTo>
                    <a:pt x="0" y="190"/>
                  </a:lnTo>
                  <a:lnTo>
                    <a:pt x="2" y="203"/>
                  </a:lnTo>
                  <a:lnTo>
                    <a:pt x="4" y="216"/>
                  </a:lnTo>
                  <a:lnTo>
                    <a:pt x="16" y="227"/>
                  </a:lnTo>
                  <a:lnTo>
                    <a:pt x="28" y="236"/>
                  </a:lnTo>
                  <a:lnTo>
                    <a:pt x="43" y="245"/>
                  </a:lnTo>
                  <a:lnTo>
                    <a:pt x="56" y="252"/>
                  </a:lnTo>
                  <a:lnTo>
                    <a:pt x="72" y="257"/>
                  </a:lnTo>
                  <a:lnTo>
                    <a:pt x="88" y="262"/>
                  </a:lnTo>
                  <a:lnTo>
                    <a:pt x="105" y="264"/>
                  </a:lnTo>
                  <a:lnTo>
                    <a:pt x="121" y="265"/>
                  </a:lnTo>
                  <a:lnTo>
                    <a:pt x="138" y="264"/>
                  </a:lnTo>
                  <a:lnTo>
                    <a:pt x="154" y="262"/>
                  </a:lnTo>
                  <a:lnTo>
                    <a:pt x="171" y="257"/>
                  </a:lnTo>
                  <a:lnTo>
                    <a:pt x="186" y="252"/>
                  </a:lnTo>
                  <a:lnTo>
                    <a:pt x="200" y="245"/>
                  </a:lnTo>
                  <a:lnTo>
                    <a:pt x="214" y="237"/>
                  </a:lnTo>
                  <a:lnTo>
                    <a:pt x="226" y="227"/>
                  </a:lnTo>
                  <a:lnTo>
                    <a:pt x="238" y="217"/>
                  </a:lnTo>
                  <a:lnTo>
                    <a:pt x="249" y="205"/>
                  </a:lnTo>
                  <a:lnTo>
                    <a:pt x="259" y="192"/>
                  </a:lnTo>
                  <a:lnTo>
                    <a:pt x="267" y="179"/>
                  </a:lnTo>
                  <a:lnTo>
                    <a:pt x="273" y="164"/>
                  </a:lnTo>
                  <a:lnTo>
                    <a:pt x="279" y="148"/>
                  </a:lnTo>
                  <a:lnTo>
                    <a:pt x="283" y="133"/>
                  </a:lnTo>
                  <a:lnTo>
                    <a:pt x="286" y="117"/>
                  </a:lnTo>
                  <a:lnTo>
                    <a:pt x="287" y="100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5" name="Freeform 385"/>
            <p:cNvSpPr>
              <a:spLocks/>
            </p:cNvSpPr>
            <p:nvPr/>
          </p:nvSpPr>
          <p:spPr bwMode="auto">
            <a:xfrm>
              <a:off x="1260531" y="5229686"/>
              <a:ext cx="111130" cy="103197"/>
            </a:xfrm>
            <a:custGeom>
              <a:avLst/>
              <a:gdLst/>
              <a:ahLst/>
              <a:cxnLst>
                <a:cxn ang="0">
                  <a:pos x="279" y="90"/>
                </a:cxn>
                <a:cxn ang="0">
                  <a:pos x="274" y="64"/>
                </a:cxn>
                <a:cxn ang="0">
                  <a:pos x="267" y="41"/>
                </a:cxn>
                <a:cxn ang="0">
                  <a:pos x="254" y="18"/>
                </a:cxn>
                <a:cxn ang="0">
                  <a:pos x="235" y="4"/>
                </a:cxn>
                <a:cxn ang="0">
                  <a:pos x="232" y="10"/>
                </a:cxn>
                <a:cxn ang="0">
                  <a:pos x="247" y="34"/>
                </a:cxn>
                <a:cxn ang="0">
                  <a:pos x="259" y="60"/>
                </a:cxn>
                <a:cxn ang="0">
                  <a:pos x="264" y="88"/>
                </a:cxn>
                <a:cxn ang="0">
                  <a:pos x="264" y="118"/>
                </a:cxn>
                <a:cxn ang="0">
                  <a:pos x="259" y="147"/>
                </a:cxn>
                <a:cxn ang="0">
                  <a:pos x="247" y="173"/>
                </a:cxn>
                <a:cxn ang="0">
                  <a:pos x="232" y="195"/>
                </a:cxn>
                <a:cxn ang="0">
                  <a:pos x="213" y="214"/>
                </a:cxn>
                <a:cxn ang="0">
                  <a:pos x="190" y="230"/>
                </a:cxn>
                <a:cxn ang="0">
                  <a:pos x="164" y="241"/>
                </a:cxn>
                <a:cxn ang="0">
                  <a:pos x="136" y="247"/>
                </a:cxn>
                <a:cxn ang="0">
                  <a:pos x="111" y="247"/>
                </a:cxn>
                <a:cxn ang="0">
                  <a:pos x="93" y="245"/>
                </a:cxn>
                <a:cxn ang="0">
                  <a:pos x="75" y="240"/>
                </a:cxn>
                <a:cxn ang="0">
                  <a:pos x="58" y="233"/>
                </a:cxn>
                <a:cxn ang="0">
                  <a:pos x="36" y="220"/>
                </a:cxn>
                <a:cxn ang="0">
                  <a:pos x="10" y="195"/>
                </a:cxn>
                <a:cxn ang="0">
                  <a:pos x="0" y="180"/>
                </a:cxn>
                <a:cxn ang="0">
                  <a:pos x="2" y="207"/>
                </a:cxn>
                <a:cxn ang="0">
                  <a:pos x="26" y="230"/>
                </a:cxn>
                <a:cxn ang="0">
                  <a:pos x="54" y="247"/>
                </a:cxn>
                <a:cxn ang="0">
                  <a:pos x="87" y="258"/>
                </a:cxn>
                <a:cxn ang="0">
                  <a:pos x="121" y="261"/>
                </a:cxn>
                <a:cxn ang="0">
                  <a:pos x="153" y="258"/>
                </a:cxn>
                <a:cxn ang="0">
                  <a:pos x="183" y="249"/>
                </a:cxn>
                <a:cxn ang="0">
                  <a:pos x="209" y="234"/>
                </a:cxn>
                <a:cxn ang="0">
                  <a:pos x="233" y="215"/>
                </a:cxn>
                <a:cxn ang="0">
                  <a:pos x="252" y="192"/>
                </a:cxn>
                <a:cxn ang="0">
                  <a:pos x="267" y="165"/>
                </a:cxn>
                <a:cxn ang="0">
                  <a:pos x="277" y="135"/>
                </a:cxn>
                <a:cxn ang="0">
                  <a:pos x="279" y="104"/>
                </a:cxn>
              </a:cxnLst>
              <a:rect l="0" t="0" r="r" b="b"/>
              <a:pathLst>
                <a:path w="279" h="261">
                  <a:moveTo>
                    <a:pt x="279" y="104"/>
                  </a:moveTo>
                  <a:lnTo>
                    <a:pt x="279" y="90"/>
                  </a:lnTo>
                  <a:lnTo>
                    <a:pt x="277" y="77"/>
                  </a:lnTo>
                  <a:lnTo>
                    <a:pt x="274" y="64"/>
                  </a:lnTo>
                  <a:lnTo>
                    <a:pt x="271" y="52"/>
                  </a:lnTo>
                  <a:lnTo>
                    <a:pt x="267" y="41"/>
                  </a:lnTo>
                  <a:lnTo>
                    <a:pt x="261" y="30"/>
                  </a:lnTo>
                  <a:lnTo>
                    <a:pt x="254" y="18"/>
                  </a:lnTo>
                  <a:lnTo>
                    <a:pt x="247" y="8"/>
                  </a:lnTo>
                  <a:lnTo>
                    <a:pt x="235" y="4"/>
                  </a:lnTo>
                  <a:lnTo>
                    <a:pt x="222" y="0"/>
                  </a:lnTo>
                  <a:lnTo>
                    <a:pt x="232" y="10"/>
                  </a:lnTo>
                  <a:lnTo>
                    <a:pt x="240" y="22"/>
                  </a:lnTo>
                  <a:lnTo>
                    <a:pt x="247" y="34"/>
                  </a:lnTo>
                  <a:lnTo>
                    <a:pt x="253" y="46"/>
                  </a:lnTo>
                  <a:lnTo>
                    <a:pt x="259" y="60"/>
                  </a:lnTo>
                  <a:lnTo>
                    <a:pt x="262" y="75"/>
                  </a:lnTo>
                  <a:lnTo>
                    <a:pt x="264" y="88"/>
                  </a:lnTo>
                  <a:lnTo>
                    <a:pt x="265" y="104"/>
                  </a:lnTo>
                  <a:lnTo>
                    <a:pt x="264" y="118"/>
                  </a:lnTo>
                  <a:lnTo>
                    <a:pt x="262" y="132"/>
                  </a:lnTo>
                  <a:lnTo>
                    <a:pt x="259" y="147"/>
                  </a:lnTo>
                  <a:lnTo>
                    <a:pt x="254" y="159"/>
                  </a:lnTo>
                  <a:lnTo>
                    <a:pt x="247" y="173"/>
                  </a:lnTo>
                  <a:lnTo>
                    <a:pt x="241" y="184"/>
                  </a:lnTo>
                  <a:lnTo>
                    <a:pt x="232" y="195"/>
                  </a:lnTo>
                  <a:lnTo>
                    <a:pt x="223" y="205"/>
                  </a:lnTo>
                  <a:lnTo>
                    <a:pt x="213" y="214"/>
                  </a:lnTo>
                  <a:lnTo>
                    <a:pt x="201" y="223"/>
                  </a:lnTo>
                  <a:lnTo>
                    <a:pt x="190" y="230"/>
                  </a:lnTo>
                  <a:lnTo>
                    <a:pt x="178" y="236"/>
                  </a:lnTo>
                  <a:lnTo>
                    <a:pt x="164" y="241"/>
                  </a:lnTo>
                  <a:lnTo>
                    <a:pt x="151" y="245"/>
                  </a:lnTo>
                  <a:lnTo>
                    <a:pt x="136" y="247"/>
                  </a:lnTo>
                  <a:lnTo>
                    <a:pt x="121" y="247"/>
                  </a:lnTo>
                  <a:lnTo>
                    <a:pt x="111" y="247"/>
                  </a:lnTo>
                  <a:lnTo>
                    <a:pt x="102" y="246"/>
                  </a:lnTo>
                  <a:lnTo>
                    <a:pt x="93" y="245"/>
                  </a:lnTo>
                  <a:lnTo>
                    <a:pt x="84" y="242"/>
                  </a:lnTo>
                  <a:lnTo>
                    <a:pt x="75" y="240"/>
                  </a:lnTo>
                  <a:lnTo>
                    <a:pt x="67" y="237"/>
                  </a:lnTo>
                  <a:lnTo>
                    <a:pt x="58" y="233"/>
                  </a:lnTo>
                  <a:lnTo>
                    <a:pt x="51" y="229"/>
                  </a:lnTo>
                  <a:lnTo>
                    <a:pt x="36" y="220"/>
                  </a:lnTo>
                  <a:lnTo>
                    <a:pt x="22" y="207"/>
                  </a:lnTo>
                  <a:lnTo>
                    <a:pt x="10" y="195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94"/>
                  </a:lnTo>
                  <a:lnTo>
                    <a:pt x="2" y="207"/>
                  </a:lnTo>
                  <a:lnTo>
                    <a:pt x="13" y="219"/>
                  </a:lnTo>
                  <a:lnTo>
                    <a:pt x="26" y="230"/>
                  </a:lnTo>
                  <a:lnTo>
                    <a:pt x="39" y="239"/>
                  </a:lnTo>
                  <a:lnTo>
                    <a:pt x="54" y="247"/>
                  </a:lnTo>
                  <a:lnTo>
                    <a:pt x="70" y="254"/>
                  </a:lnTo>
                  <a:lnTo>
                    <a:pt x="87" y="258"/>
                  </a:lnTo>
                  <a:lnTo>
                    <a:pt x="103" y="260"/>
                  </a:lnTo>
                  <a:lnTo>
                    <a:pt x="121" y="261"/>
                  </a:lnTo>
                  <a:lnTo>
                    <a:pt x="137" y="261"/>
                  </a:lnTo>
                  <a:lnTo>
                    <a:pt x="153" y="258"/>
                  </a:lnTo>
                  <a:lnTo>
                    <a:pt x="169" y="255"/>
                  </a:lnTo>
                  <a:lnTo>
                    <a:pt x="183" y="249"/>
                  </a:lnTo>
                  <a:lnTo>
                    <a:pt x="197" y="242"/>
                  </a:lnTo>
                  <a:lnTo>
                    <a:pt x="209" y="234"/>
                  </a:lnTo>
                  <a:lnTo>
                    <a:pt x="222" y="225"/>
                  </a:lnTo>
                  <a:lnTo>
                    <a:pt x="233" y="215"/>
                  </a:lnTo>
                  <a:lnTo>
                    <a:pt x="243" y="204"/>
                  </a:lnTo>
                  <a:lnTo>
                    <a:pt x="252" y="192"/>
                  </a:lnTo>
                  <a:lnTo>
                    <a:pt x="260" y="179"/>
                  </a:lnTo>
                  <a:lnTo>
                    <a:pt x="267" y="165"/>
                  </a:lnTo>
                  <a:lnTo>
                    <a:pt x="272" y="151"/>
                  </a:lnTo>
                  <a:lnTo>
                    <a:pt x="277" y="135"/>
                  </a:lnTo>
                  <a:lnTo>
                    <a:pt x="279" y="120"/>
                  </a:lnTo>
                  <a:lnTo>
                    <a:pt x="279" y="104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6" name="Freeform 386"/>
            <p:cNvSpPr>
              <a:spLocks/>
            </p:cNvSpPr>
            <p:nvPr/>
          </p:nvSpPr>
          <p:spPr bwMode="auto">
            <a:xfrm>
              <a:off x="1260531" y="5228098"/>
              <a:ext cx="107955" cy="101609"/>
            </a:xfrm>
            <a:custGeom>
              <a:avLst/>
              <a:gdLst/>
              <a:ahLst/>
              <a:cxnLst>
                <a:cxn ang="0">
                  <a:pos x="271" y="91"/>
                </a:cxn>
                <a:cxn ang="0">
                  <a:pos x="267" y="64"/>
                </a:cxn>
                <a:cxn ang="0">
                  <a:pos x="256" y="39"/>
                </a:cxn>
                <a:cxn ang="0">
                  <a:pos x="243" y="16"/>
                </a:cxn>
                <a:cxn ang="0">
                  <a:pos x="222" y="2"/>
                </a:cxn>
                <a:cxn ang="0">
                  <a:pos x="219" y="10"/>
                </a:cxn>
                <a:cxn ang="0">
                  <a:pos x="237" y="34"/>
                </a:cxn>
                <a:cxn ang="0">
                  <a:pos x="250" y="61"/>
                </a:cxn>
                <a:cxn ang="0">
                  <a:pos x="256" y="90"/>
                </a:cxn>
                <a:cxn ang="0">
                  <a:pos x="258" y="119"/>
                </a:cxn>
                <a:cxn ang="0">
                  <a:pos x="252" y="146"/>
                </a:cxn>
                <a:cxn ang="0">
                  <a:pos x="242" y="171"/>
                </a:cxn>
                <a:cxn ang="0">
                  <a:pos x="226" y="193"/>
                </a:cxn>
                <a:cxn ang="0">
                  <a:pos x="208" y="211"/>
                </a:cxn>
                <a:cxn ang="0">
                  <a:pos x="187" y="225"/>
                </a:cxn>
                <a:cxn ang="0">
                  <a:pos x="162" y="236"/>
                </a:cxn>
                <a:cxn ang="0">
                  <a:pos x="135" y="241"/>
                </a:cxn>
                <a:cxn ang="0">
                  <a:pos x="111" y="242"/>
                </a:cxn>
                <a:cxn ang="0">
                  <a:pos x="92" y="239"/>
                </a:cxn>
                <a:cxn ang="0">
                  <a:pos x="74" y="234"/>
                </a:cxn>
                <a:cxn ang="0">
                  <a:pos x="57" y="226"/>
                </a:cxn>
                <a:cxn ang="0">
                  <a:pos x="42" y="217"/>
                </a:cxn>
                <a:cxn ang="0">
                  <a:pos x="28" y="205"/>
                </a:cxn>
                <a:cxn ang="0">
                  <a:pos x="16" y="191"/>
                </a:cxn>
                <a:cxn ang="0">
                  <a:pos x="4" y="177"/>
                </a:cxn>
                <a:cxn ang="0">
                  <a:pos x="0" y="176"/>
                </a:cxn>
                <a:cxn ang="0">
                  <a:pos x="0" y="189"/>
                </a:cxn>
                <a:cxn ang="0">
                  <a:pos x="11" y="209"/>
                </a:cxn>
                <a:cxn ang="0">
                  <a:pos x="37" y="231"/>
                </a:cxn>
                <a:cxn ang="0">
                  <a:pos x="69" y="247"/>
                </a:cxn>
                <a:cxn ang="0">
                  <a:pos x="103" y="256"/>
                </a:cxn>
                <a:cxn ang="0">
                  <a:pos x="137" y="256"/>
                </a:cxn>
                <a:cxn ang="0">
                  <a:pos x="166" y="250"/>
                </a:cxn>
                <a:cxn ang="0">
                  <a:pos x="193" y="239"/>
                </a:cxn>
                <a:cxn ang="0">
                  <a:pos x="217" y="222"/>
                </a:cxn>
                <a:cxn ang="0">
                  <a:pos x="237" y="202"/>
                </a:cxn>
                <a:cxn ang="0">
                  <a:pos x="254" y="178"/>
                </a:cxn>
                <a:cxn ang="0">
                  <a:pos x="265" y="151"/>
                </a:cxn>
                <a:cxn ang="0">
                  <a:pos x="271" y="120"/>
                </a:cxn>
              </a:cxnLst>
              <a:rect l="0" t="0" r="r" b="b"/>
              <a:pathLst>
                <a:path w="272" h="257">
                  <a:moveTo>
                    <a:pt x="272" y="106"/>
                  </a:moveTo>
                  <a:lnTo>
                    <a:pt x="271" y="91"/>
                  </a:lnTo>
                  <a:lnTo>
                    <a:pt x="270" y="78"/>
                  </a:lnTo>
                  <a:lnTo>
                    <a:pt x="267" y="64"/>
                  </a:lnTo>
                  <a:lnTo>
                    <a:pt x="262" y="52"/>
                  </a:lnTo>
                  <a:lnTo>
                    <a:pt x="256" y="39"/>
                  </a:lnTo>
                  <a:lnTo>
                    <a:pt x="251" y="27"/>
                  </a:lnTo>
                  <a:lnTo>
                    <a:pt x="243" y="16"/>
                  </a:lnTo>
                  <a:lnTo>
                    <a:pt x="235" y="6"/>
                  </a:lnTo>
                  <a:lnTo>
                    <a:pt x="222" y="2"/>
                  </a:lnTo>
                  <a:lnTo>
                    <a:pt x="208" y="0"/>
                  </a:lnTo>
                  <a:lnTo>
                    <a:pt x="219" y="10"/>
                  </a:lnTo>
                  <a:lnTo>
                    <a:pt x="228" y="21"/>
                  </a:lnTo>
                  <a:lnTo>
                    <a:pt x="237" y="34"/>
                  </a:lnTo>
                  <a:lnTo>
                    <a:pt x="244" y="46"/>
                  </a:lnTo>
                  <a:lnTo>
                    <a:pt x="250" y="61"/>
                  </a:lnTo>
                  <a:lnTo>
                    <a:pt x="254" y="74"/>
                  </a:lnTo>
                  <a:lnTo>
                    <a:pt x="256" y="90"/>
                  </a:lnTo>
                  <a:lnTo>
                    <a:pt x="258" y="106"/>
                  </a:lnTo>
                  <a:lnTo>
                    <a:pt x="258" y="119"/>
                  </a:lnTo>
                  <a:lnTo>
                    <a:pt x="255" y="133"/>
                  </a:lnTo>
                  <a:lnTo>
                    <a:pt x="252" y="146"/>
                  </a:lnTo>
                  <a:lnTo>
                    <a:pt x="247" y="159"/>
                  </a:lnTo>
                  <a:lnTo>
                    <a:pt x="242" y="171"/>
                  </a:lnTo>
                  <a:lnTo>
                    <a:pt x="234" y="182"/>
                  </a:lnTo>
                  <a:lnTo>
                    <a:pt x="226" y="193"/>
                  </a:lnTo>
                  <a:lnTo>
                    <a:pt x="218" y="203"/>
                  </a:lnTo>
                  <a:lnTo>
                    <a:pt x="208" y="211"/>
                  </a:lnTo>
                  <a:lnTo>
                    <a:pt x="198" y="218"/>
                  </a:lnTo>
                  <a:lnTo>
                    <a:pt x="187" y="225"/>
                  </a:lnTo>
                  <a:lnTo>
                    <a:pt x="174" y="232"/>
                  </a:lnTo>
                  <a:lnTo>
                    <a:pt x="162" y="236"/>
                  </a:lnTo>
                  <a:lnTo>
                    <a:pt x="148" y="240"/>
                  </a:lnTo>
                  <a:lnTo>
                    <a:pt x="135" y="241"/>
                  </a:lnTo>
                  <a:lnTo>
                    <a:pt x="121" y="242"/>
                  </a:lnTo>
                  <a:lnTo>
                    <a:pt x="111" y="242"/>
                  </a:lnTo>
                  <a:lnTo>
                    <a:pt x="102" y="241"/>
                  </a:lnTo>
                  <a:lnTo>
                    <a:pt x="92" y="239"/>
                  </a:lnTo>
                  <a:lnTo>
                    <a:pt x="83" y="236"/>
                  </a:lnTo>
                  <a:lnTo>
                    <a:pt x="74" y="234"/>
                  </a:lnTo>
                  <a:lnTo>
                    <a:pt x="66" y="231"/>
                  </a:lnTo>
                  <a:lnTo>
                    <a:pt x="57" y="226"/>
                  </a:lnTo>
                  <a:lnTo>
                    <a:pt x="49" y="222"/>
                  </a:lnTo>
                  <a:lnTo>
                    <a:pt x="42" y="217"/>
                  </a:lnTo>
                  <a:lnTo>
                    <a:pt x="35" y="212"/>
                  </a:lnTo>
                  <a:lnTo>
                    <a:pt x="28" y="205"/>
                  </a:lnTo>
                  <a:lnTo>
                    <a:pt x="21" y="199"/>
                  </a:lnTo>
                  <a:lnTo>
                    <a:pt x="16" y="191"/>
                  </a:lnTo>
                  <a:lnTo>
                    <a:pt x="10" y="185"/>
                  </a:lnTo>
                  <a:lnTo>
                    <a:pt x="4" y="177"/>
                  </a:lnTo>
                  <a:lnTo>
                    <a:pt x="0" y="169"/>
                  </a:lnTo>
                  <a:lnTo>
                    <a:pt x="0" y="176"/>
                  </a:lnTo>
                  <a:lnTo>
                    <a:pt x="0" y="182"/>
                  </a:lnTo>
                  <a:lnTo>
                    <a:pt x="0" y="189"/>
                  </a:lnTo>
                  <a:lnTo>
                    <a:pt x="0" y="196"/>
                  </a:lnTo>
                  <a:lnTo>
                    <a:pt x="11" y="209"/>
                  </a:lnTo>
                  <a:lnTo>
                    <a:pt x="24" y="221"/>
                  </a:lnTo>
                  <a:lnTo>
                    <a:pt x="37" y="231"/>
                  </a:lnTo>
                  <a:lnTo>
                    <a:pt x="53" y="240"/>
                  </a:lnTo>
                  <a:lnTo>
                    <a:pt x="69" y="247"/>
                  </a:lnTo>
                  <a:lnTo>
                    <a:pt x="85" y="252"/>
                  </a:lnTo>
                  <a:lnTo>
                    <a:pt x="103" y="256"/>
                  </a:lnTo>
                  <a:lnTo>
                    <a:pt x="121" y="257"/>
                  </a:lnTo>
                  <a:lnTo>
                    <a:pt x="137" y="256"/>
                  </a:lnTo>
                  <a:lnTo>
                    <a:pt x="152" y="253"/>
                  </a:lnTo>
                  <a:lnTo>
                    <a:pt x="166" y="250"/>
                  </a:lnTo>
                  <a:lnTo>
                    <a:pt x="180" y="244"/>
                  </a:lnTo>
                  <a:lnTo>
                    <a:pt x="193" y="239"/>
                  </a:lnTo>
                  <a:lnTo>
                    <a:pt x="206" y="231"/>
                  </a:lnTo>
                  <a:lnTo>
                    <a:pt x="217" y="222"/>
                  </a:lnTo>
                  <a:lnTo>
                    <a:pt x="228" y="213"/>
                  </a:lnTo>
                  <a:lnTo>
                    <a:pt x="237" y="202"/>
                  </a:lnTo>
                  <a:lnTo>
                    <a:pt x="246" y="190"/>
                  </a:lnTo>
                  <a:lnTo>
                    <a:pt x="254" y="178"/>
                  </a:lnTo>
                  <a:lnTo>
                    <a:pt x="260" y="164"/>
                  </a:lnTo>
                  <a:lnTo>
                    <a:pt x="265" y="151"/>
                  </a:lnTo>
                  <a:lnTo>
                    <a:pt x="269" y="136"/>
                  </a:lnTo>
                  <a:lnTo>
                    <a:pt x="271" y="120"/>
                  </a:lnTo>
                  <a:lnTo>
                    <a:pt x="272" y="106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7" name="Freeform 387"/>
            <p:cNvSpPr>
              <a:spLocks/>
            </p:cNvSpPr>
            <p:nvPr/>
          </p:nvSpPr>
          <p:spPr bwMode="auto">
            <a:xfrm>
              <a:off x="1260531" y="5228098"/>
              <a:ext cx="104780" cy="98434"/>
            </a:xfrm>
            <a:custGeom>
              <a:avLst/>
              <a:gdLst/>
              <a:ahLst/>
              <a:cxnLst>
                <a:cxn ang="0">
                  <a:pos x="264" y="91"/>
                </a:cxn>
                <a:cxn ang="0">
                  <a:pos x="259" y="63"/>
                </a:cxn>
                <a:cxn ang="0">
                  <a:pos x="247" y="37"/>
                </a:cxn>
                <a:cxn ang="0">
                  <a:pos x="232" y="13"/>
                </a:cxn>
                <a:cxn ang="0">
                  <a:pos x="208" y="1"/>
                </a:cxn>
                <a:cxn ang="0">
                  <a:pos x="207" y="10"/>
                </a:cxn>
                <a:cxn ang="0">
                  <a:pos x="227" y="33"/>
                </a:cxn>
                <a:cxn ang="0">
                  <a:pos x="242" y="60"/>
                </a:cxn>
                <a:cxn ang="0">
                  <a:pos x="250" y="90"/>
                </a:cxn>
                <a:cxn ang="0">
                  <a:pos x="250" y="119"/>
                </a:cxn>
                <a:cxn ang="0">
                  <a:pos x="245" y="145"/>
                </a:cxn>
                <a:cxn ang="0">
                  <a:pos x="235" y="169"/>
                </a:cxn>
                <a:cxn ang="0">
                  <a:pos x="222" y="189"/>
                </a:cxn>
                <a:cxn ang="0">
                  <a:pos x="204" y="206"/>
                </a:cxn>
                <a:cxn ang="0">
                  <a:pos x="183" y="221"/>
                </a:cxn>
                <a:cxn ang="0">
                  <a:pos x="160" y="231"/>
                </a:cxn>
                <a:cxn ang="0">
                  <a:pos x="135" y="235"/>
                </a:cxn>
                <a:cxn ang="0">
                  <a:pos x="111" y="235"/>
                </a:cxn>
                <a:cxn ang="0">
                  <a:pos x="92" y="233"/>
                </a:cxn>
                <a:cxn ang="0">
                  <a:pos x="74" y="227"/>
                </a:cxn>
                <a:cxn ang="0">
                  <a:pos x="56" y="218"/>
                </a:cxn>
                <a:cxn ang="0">
                  <a:pos x="42" y="208"/>
                </a:cxn>
                <a:cxn ang="0">
                  <a:pos x="27" y="196"/>
                </a:cxn>
                <a:cxn ang="0">
                  <a:pos x="16" y="181"/>
                </a:cxn>
                <a:cxn ang="0">
                  <a:pos x="6" y="165"/>
                </a:cxn>
                <a:cxn ang="0">
                  <a:pos x="0" y="170"/>
                </a:cxn>
                <a:cxn ang="0">
                  <a:pos x="10" y="198"/>
                </a:cxn>
                <a:cxn ang="0">
                  <a:pos x="36" y="223"/>
                </a:cxn>
                <a:cxn ang="0">
                  <a:pos x="58" y="236"/>
                </a:cxn>
                <a:cxn ang="0">
                  <a:pos x="75" y="243"/>
                </a:cxn>
                <a:cxn ang="0">
                  <a:pos x="93" y="248"/>
                </a:cxn>
                <a:cxn ang="0">
                  <a:pos x="111" y="250"/>
                </a:cxn>
                <a:cxn ang="0">
                  <a:pos x="136" y="250"/>
                </a:cxn>
                <a:cxn ang="0">
                  <a:pos x="164" y="244"/>
                </a:cxn>
                <a:cxn ang="0">
                  <a:pos x="190" y="233"/>
                </a:cxn>
                <a:cxn ang="0">
                  <a:pos x="213" y="217"/>
                </a:cxn>
                <a:cxn ang="0">
                  <a:pos x="232" y="198"/>
                </a:cxn>
                <a:cxn ang="0">
                  <a:pos x="247" y="176"/>
                </a:cxn>
                <a:cxn ang="0">
                  <a:pos x="259" y="150"/>
                </a:cxn>
                <a:cxn ang="0">
                  <a:pos x="264" y="121"/>
                </a:cxn>
              </a:cxnLst>
              <a:rect l="0" t="0" r="r" b="b"/>
              <a:pathLst>
                <a:path w="265" h="250">
                  <a:moveTo>
                    <a:pt x="265" y="107"/>
                  </a:moveTo>
                  <a:lnTo>
                    <a:pt x="264" y="91"/>
                  </a:lnTo>
                  <a:lnTo>
                    <a:pt x="262" y="78"/>
                  </a:lnTo>
                  <a:lnTo>
                    <a:pt x="259" y="63"/>
                  </a:lnTo>
                  <a:lnTo>
                    <a:pt x="253" y="49"/>
                  </a:lnTo>
                  <a:lnTo>
                    <a:pt x="247" y="37"/>
                  </a:lnTo>
                  <a:lnTo>
                    <a:pt x="240" y="25"/>
                  </a:lnTo>
                  <a:lnTo>
                    <a:pt x="232" y="13"/>
                  </a:lnTo>
                  <a:lnTo>
                    <a:pt x="222" y="3"/>
                  </a:lnTo>
                  <a:lnTo>
                    <a:pt x="208" y="1"/>
                  </a:lnTo>
                  <a:lnTo>
                    <a:pt x="195" y="0"/>
                  </a:lnTo>
                  <a:lnTo>
                    <a:pt x="207" y="10"/>
                  </a:lnTo>
                  <a:lnTo>
                    <a:pt x="218" y="20"/>
                  </a:lnTo>
                  <a:lnTo>
                    <a:pt x="227" y="33"/>
                  </a:lnTo>
                  <a:lnTo>
                    <a:pt x="235" y="46"/>
                  </a:lnTo>
                  <a:lnTo>
                    <a:pt x="242" y="60"/>
                  </a:lnTo>
                  <a:lnTo>
                    <a:pt x="246" y="74"/>
                  </a:lnTo>
                  <a:lnTo>
                    <a:pt x="250" y="90"/>
                  </a:lnTo>
                  <a:lnTo>
                    <a:pt x="251" y="107"/>
                  </a:lnTo>
                  <a:lnTo>
                    <a:pt x="250" y="119"/>
                  </a:lnTo>
                  <a:lnTo>
                    <a:pt x="247" y="133"/>
                  </a:lnTo>
                  <a:lnTo>
                    <a:pt x="245" y="145"/>
                  </a:lnTo>
                  <a:lnTo>
                    <a:pt x="241" y="156"/>
                  </a:lnTo>
                  <a:lnTo>
                    <a:pt x="235" y="169"/>
                  </a:lnTo>
                  <a:lnTo>
                    <a:pt x="228" y="179"/>
                  </a:lnTo>
                  <a:lnTo>
                    <a:pt x="222" y="189"/>
                  </a:lnTo>
                  <a:lnTo>
                    <a:pt x="213" y="198"/>
                  </a:lnTo>
                  <a:lnTo>
                    <a:pt x="204" y="206"/>
                  </a:lnTo>
                  <a:lnTo>
                    <a:pt x="193" y="214"/>
                  </a:lnTo>
                  <a:lnTo>
                    <a:pt x="183" y="221"/>
                  </a:lnTo>
                  <a:lnTo>
                    <a:pt x="172" y="226"/>
                  </a:lnTo>
                  <a:lnTo>
                    <a:pt x="160" y="231"/>
                  </a:lnTo>
                  <a:lnTo>
                    <a:pt x="147" y="233"/>
                  </a:lnTo>
                  <a:lnTo>
                    <a:pt x="135" y="235"/>
                  </a:lnTo>
                  <a:lnTo>
                    <a:pt x="121" y="236"/>
                  </a:lnTo>
                  <a:lnTo>
                    <a:pt x="111" y="235"/>
                  </a:lnTo>
                  <a:lnTo>
                    <a:pt x="101" y="234"/>
                  </a:lnTo>
                  <a:lnTo>
                    <a:pt x="92" y="233"/>
                  </a:lnTo>
                  <a:lnTo>
                    <a:pt x="83" y="230"/>
                  </a:lnTo>
                  <a:lnTo>
                    <a:pt x="74" y="227"/>
                  </a:lnTo>
                  <a:lnTo>
                    <a:pt x="65" y="223"/>
                  </a:lnTo>
                  <a:lnTo>
                    <a:pt x="56" y="218"/>
                  </a:lnTo>
                  <a:lnTo>
                    <a:pt x="48" y="214"/>
                  </a:lnTo>
                  <a:lnTo>
                    <a:pt x="42" y="208"/>
                  </a:lnTo>
                  <a:lnTo>
                    <a:pt x="34" y="203"/>
                  </a:lnTo>
                  <a:lnTo>
                    <a:pt x="27" y="196"/>
                  </a:lnTo>
                  <a:lnTo>
                    <a:pt x="21" y="189"/>
                  </a:lnTo>
                  <a:lnTo>
                    <a:pt x="16" y="181"/>
                  </a:lnTo>
                  <a:lnTo>
                    <a:pt x="10" y="173"/>
                  </a:lnTo>
                  <a:lnTo>
                    <a:pt x="6" y="165"/>
                  </a:lnTo>
                  <a:lnTo>
                    <a:pt x="2" y="156"/>
                  </a:lnTo>
                  <a:lnTo>
                    <a:pt x="0" y="170"/>
                  </a:lnTo>
                  <a:lnTo>
                    <a:pt x="0" y="183"/>
                  </a:lnTo>
                  <a:lnTo>
                    <a:pt x="10" y="198"/>
                  </a:lnTo>
                  <a:lnTo>
                    <a:pt x="22" y="210"/>
                  </a:lnTo>
                  <a:lnTo>
                    <a:pt x="36" y="223"/>
                  </a:lnTo>
                  <a:lnTo>
                    <a:pt x="51" y="232"/>
                  </a:lnTo>
                  <a:lnTo>
                    <a:pt x="58" y="236"/>
                  </a:lnTo>
                  <a:lnTo>
                    <a:pt x="67" y="240"/>
                  </a:lnTo>
                  <a:lnTo>
                    <a:pt x="75" y="243"/>
                  </a:lnTo>
                  <a:lnTo>
                    <a:pt x="84" y="245"/>
                  </a:lnTo>
                  <a:lnTo>
                    <a:pt x="93" y="248"/>
                  </a:lnTo>
                  <a:lnTo>
                    <a:pt x="102" y="249"/>
                  </a:lnTo>
                  <a:lnTo>
                    <a:pt x="111" y="250"/>
                  </a:lnTo>
                  <a:lnTo>
                    <a:pt x="121" y="250"/>
                  </a:lnTo>
                  <a:lnTo>
                    <a:pt x="136" y="250"/>
                  </a:lnTo>
                  <a:lnTo>
                    <a:pt x="151" y="248"/>
                  </a:lnTo>
                  <a:lnTo>
                    <a:pt x="164" y="244"/>
                  </a:lnTo>
                  <a:lnTo>
                    <a:pt x="178" y="239"/>
                  </a:lnTo>
                  <a:lnTo>
                    <a:pt x="190" y="233"/>
                  </a:lnTo>
                  <a:lnTo>
                    <a:pt x="201" y="226"/>
                  </a:lnTo>
                  <a:lnTo>
                    <a:pt x="213" y="217"/>
                  </a:lnTo>
                  <a:lnTo>
                    <a:pt x="223" y="208"/>
                  </a:lnTo>
                  <a:lnTo>
                    <a:pt x="232" y="198"/>
                  </a:lnTo>
                  <a:lnTo>
                    <a:pt x="241" y="187"/>
                  </a:lnTo>
                  <a:lnTo>
                    <a:pt x="247" y="176"/>
                  </a:lnTo>
                  <a:lnTo>
                    <a:pt x="254" y="162"/>
                  </a:lnTo>
                  <a:lnTo>
                    <a:pt x="259" y="150"/>
                  </a:lnTo>
                  <a:lnTo>
                    <a:pt x="262" y="135"/>
                  </a:lnTo>
                  <a:lnTo>
                    <a:pt x="264" y="121"/>
                  </a:lnTo>
                  <a:lnTo>
                    <a:pt x="265" y="107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8" name="Freeform 388"/>
            <p:cNvSpPr>
              <a:spLocks/>
            </p:cNvSpPr>
            <p:nvPr/>
          </p:nvSpPr>
          <p:spPr bwMode="auto">
            <a:xfrm>
              <a:off x="1260531" y="5228098"/>
              <a:ext cx="101605" cy="96846"/>
            </a:xfrm>
            <a:custGeom>
              <a:avLst/>
              <a:gdLst/>
              <a:ahLst/>
              <a:cxnLst>
                <a:cxn ang="0">
                  <a:pos x="256" y="91"/>
                </a:cxn>
                <a:cxn ang="0">
                  <a:pos x="250" y="62"/>
                </a:cxn>
                <a:cxn ang="0">
                  <a:pos x="237" y="35"/>
                </a:cxn>
                <a:cxn ang="0">
                  <a:pos x="219" y="11"/>
                </a:cxn>
                <a:cxn ang="0">
                  <a:pos x="196" y="0"/>
                </a:cxn>
                <a:cxn ang="0">
                  <a:pos x="181" y="0"/>
                </a:cxn>
                <a:cxn ang="0">
                  <a:pos x="206" y="19"/>
                </a:cxn>
                <a:cxn ang="0">
                  <a:pos x="226" y="44"/>
                </a:cxn>
                <a:cxn ang="0">
                  <a:pos x="238" y="73"/>
                </a:cxn>
                <a:cxn ang="0">
                  <a:pos x="242" y="90"/>
                </a:cxn>
                <a:cxn ang="0">
                  <a:pos x="243" y="107"/>
                </a:cxn>
                <a:cxn ang="0">
                  <a:pos x="241" y="132"/>
                </a:cxn>
                <a:cxn ang="0">
                  <a:pos x="234" y="154"/>
                </a:cxn>
                <a:cxn ang="0">
                  <a:pos x="223" y="174"/>
                </a:cxn>
                <a:cxn ang="0">
                  <a:pos x="208" y="194"/>
                </a:cxn>
                <a:cxn ang="0">
                  <a:pos x="190" y="208"/>
                </a:cxn>
                <a:cxn ang="0">
                  <a:pos x="169" y="219"/>
                </a:cxn>
                <a:cxn ang="0">
                  <a:pos x="146" y="226"/>
                </a:cxn>
                <a:cxn ang="0">
                  <a:pos x="121" y="228"/>
                </a:cxn>
                <a:cxn ang="0">
                  <a:pos x="101" y="227"/>
                </a:cxn>
                <a:cxn ang="0">
                  <a:pos x="82" y="223"/>
                </a:cxn>
                <a:cxn ang="0">
                  <a:pos x="64" y="215"/>
                </a:cxn>
                <a:cxn ang="0">
                  <a:pos x="48" y="205"/>
                </a:cxn>
                <a:cxn ang="0">
                  <a:pos x="34" y="191"/>
                </a:cxn>
                <a:cxn ang="0">
                  <a:pos x="21" y="177"/>
                </a:cxn>
                <a:cxn ang="0">
                  <a:pos x="11" y="161"/>
                </a:cxn>
                <a:cxn ang="0">
                  <a:pos x="4" y="143"/>
                </a:cxn>
                <a:cxn ang="0">
                  <a:pos x="0" y="170"/>
                </a:cxn>
                <a:cxn ang="0">
                  <a:pos x="10" y="186"/>
                </a:cxn>
                <a:cxn ang="0">
                  <a:pos x="21" y="200"/>
                </a:cxn>
                <a:cxn ang="0">
                  <a:pos x="35" y="213"/>
                </a:cxn>
                <a:cxn ang="0">
                  <a:pos x="49" y="223"/>
                </a:cxn>
                <a:cxn ang="0">
                  <a:pos x="66" y="232"/>
                </a:cxn>
                <a:cxn ang="0">
                  <a:pos x="83" y="237"/>
                </a:cxn>
                <a:cxn ang="0">
                  <a:pos x="102" y="242"/>
                </a:cxn>
                <a:cxn ang="0">
                  <a:pos x="121" y="243"/>
                </a:cxn>
                <a:cxn ang="0">
                  <a:pos x="148" y="241"/>
                </a:cxn>
                <a:cxn ang="0">
                  <a:pos x="174" y="233"/>
                </a:cxn>
                <a:cxn ang="0">
                  <a:pos x="198" y="219"/>
                </a:cxn>
                <a:cxn ang="0">
                  <a:pos x="218" y="204"/>
                </a:cxn>
                <a:cxn ang="0">
                  <a:pos x="234" y="183"/>
                </a:cxn>
                <a:cxn ang="0">
                  <a:pos x="247" y="160"/>
                </a:cxn>
                <a:cxn ang="0">
                  <a:pos x="255" y="134"/>
                </a:cxn>
                <a:cxn ang="0">
                  <a:pos x="258" y="107"/>
                </a:cxn>
              </a:cxnLst>
              <a:rect l="0" t="0" r="r" b="b"/>
              <a:pathLst>
                <a:path w="258" h="243">
                  <a:moveTo>
                    <a:pt x="258" y="107"/>
                  </a:moveTo>
                  <a:lnTo>
                    <a:pt x="256" y="91"/>
                  </a:lnTo>
                  <a:lnTo>
                    <a:pt x="254" y="75"/>
                  </a:lnTo>
                  <a:lnTo>
                    <a:pt x="250" y="62"/>
                  </a:lnTo>
                  <a:lnTo>
                    <a:pt x="244" y="47"/>
                  </a:lnTo>
                  <a:lnTo>
                    <a:pt x="237" y="35"/>
                  </a:lnTo>
                  <a:lnTo>
                    <a:pt x="228" y="22"/>
                  </a:lnTo>
                  <a:lnTo>
                    <a:pt x="219" y="11"/>
                  </a:lnTo>
                  <a:lnTo>
                    <a:pt x="208" y="1"/>
                  </a:lnTo>
                  <a:lnTo>
                    <a:pt x="196" y="0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95" y="9"/>
                  </a:lnTo>
                  <a:lnTo>
                    <a:pt x="206" y="19"/>
                  </a:lnTo>
                  <a:lnTo>
                    <a:pt x="217" y="30"/>
                  </a:lnTo>
                  <a:lnTo>
                    <a:pt x="226" y="44"/>
                  </a:lnTo>
                  <a:lnTo>
                    <a:pt x="234" y="58"/>
                  </a:lnTo>
                  <a:lnTo>
                    <a:pt x="238" y="73"/>
                  </a:lnTo>
                  <a:lnTo>
                    <a:pt x="241" y="81"/>
                  </a:lnTo>
                  <a:lnTo>
                    <a:pt x="242" y="90"/>
                  </a:lnTo>
                  <a:lnTo>
                    <a:pt x="243" y="98"/>
                  </a:lnTo>
                  <a:lnTo>
                    <a:pt x="243" y="107"/>
                  </a:lnTo>
                  <a:lnTo>
                    <a:pt x="243" y="119"/>
                  </a:lnTo>
                  <a:lnTo>
                    <a:pt x="241" y="132"/>
                  </a:lnTo>
                  <a:lnTo>
                    <a:pt x="238" y="143"/>
                  </a:lnTo>
                  <a:lnTo>
                    <a:pt x="234" y="154"/>
                  </a:lnTo>
                  <a:lnTo>
                    <a:pt x="228" y="165"/>
                  </a:lnTo>
                  <a:lnTo>
                    <a:pt x="223" y="174"/>
                  </a:lnTo>
                  <a:lnTo>
                    <a:pt x="216" y="185"/>
                  </a:lnTo>
                  <a:lnTo>
                    <a:pt x="208" y="194"/>
                  </a:lnTo>
                  <a:lnTo>
                    <a:pt x="199" y="201"/>
                  </a:lnTo>
                  <a:lnTo>
                    <a:pt x="190" y="208"/>
                  </a:lnTo>
                  <a:lnTo>
                    <a:pt x="180" y="214"/>
                  </a:lnTo>
                  <a:lnTo>
                    <a:pt x="169" y="219"/>
                  </a:lnTo>
                  <a:lnTo>
                    <a:pt x="157" y="223"/>
                  </a:lnTo>
                  <a:lnTo>
                    <a:pt x="146" y="226"/>
                  </a:lnTo>
                  <a:lnTo>
                    <a:pt x="134" y="228"/>
                  </a:lnTo>
                  <a:lnTo>
                    <a:pt x="121" y="228"/>
                  </a:lnTo>
                  <a:lnTo>
                    <a:pt x="111" y="228"/>
                  </a:lnTo>
                  <a:lnTo>
                    <a:pt x="101" y="227"/>
                  </a:lnTo>
                  <a:lnTo>
                    <a:pt x="91" y="225"/>
                  </a:lnTo>
                  <a:lnTo>
                    <a:pt x="82" y="223"/>
                  </a:lnTo>
                  <a:lnTo>
                    <a:pt x="73" y="218"/>
                  </a:lnTo>
                  <a:lnTo>
                    <a:pt x="64" y="215"/>
                  </a:lnTo>
                  <a:lnTo>
                    <a:pt x="56" y="209"/>
                  </a:lnTo>
                  <a:lnTo>
                    <a:pt x="48" y="205"/>
                  </a:lnTo>
                  <a:lnTo>
                    <a:pt x="40" y="198"/>
                  </a:lnTo>
                  <a:lnTo>
                    <a:pt x="34" y="191"/>
                  </a:lnTo>
                  <a:lnTo>
                    <a:pt x="27" y="185"/>
                  </a:lnTo>
                  <a:lnTo>
                    <a:pt x="21" y="177"/>
                  </a:lnTo>
                  <a:lnTo>
                    <a:pt x="17" y="169"/>
                  </a:lnTo>
                  <a:lnTo>
                    <a:pt x="11" y="161"/>
                  </a:lnTo>
                  <a:lnTo>
                    <a:pt x="8" y="152"/>
                  </a:lnTo>
                  <a:lnTo>
                    <a:pt x="4" y="143"/>
                  </a:lnTo>
                  <a:lnTo>
                    <a:pt x="2" y="156"/>
                  </a:lnTo>
                  <a:lnTo>
                    <a:pt x="0" y="170"/>
                  </a:lnTo>
                  <a:lnTo>
                    <a:pt x="4" y="178"/>
                  </a:lnTo>
                  <a:lnTo>
                    <a:pt x="10" y="186"/>
                  </a:lnTo>
                  <a:lnTo>
                    <a:pt x="16" y="192"/>
                  </a:lnTo>
                  <a:lnTo>
                    <a:pt x="21" y="200"/>
                  </a:lnTo>
                  <a:lnTo>
                    <a:pt x="28" y="206"/>
                  </a:lnTo>
                  <a:lnTo>
                    <a:pt x="35" y="213"/>
                  </a:lnTo>
                  <a:lnTo>
                    <a:pt x="42" y="218"/>
                  </a:lnTo>
                  <a:lnTo>
                    <a:pt x="49" y="223"/>
                  </a:lnTo>
                  <a:lnTo>
                    <a:pt x="57" y="227"/>
                  </a:lnTo>
                  <a:lnTo>
                    <a:pt x="66" y="232"/>
                  </a:lnTo>
                  <a:lnTo>
                    <a:pt x="74" y="235"/>
                  </a:lnTo>
                  <a:lnTo>
                    <a:pt x="83" y="237"/>
                  </a:lnTo>
                  <a:lnTo>
                    <a:pt x="92" y="240"/>
                  </a:lnTo>
                  <a:lnTo>
                    <a:pt x="102" y="242"/>
                  </a:lnTo>
                  <a:lnTo>
                    <a:pt x="111" y="243"/>
                  </a:lnTo>
                  <a:lnTo>
                    <a:pt x="121" y="243"/>
                  </a:lnTo>
                  <a:lnTo>
                    <a:pt x="135" y="242"/>
                  </a:lnTo>
                  <a:lnTo>
                    <a:pt x="148" y="241"/>
                  </a:lnTo>
                  <a:lnTo>
                    <a:pt x="162" y="237"/>
                  </a:lnTo>
                  <a:lnTo>
                    <a:pt x="174" y="233"/>
                  </a:lnTo>
                  <a:lnTo>
                    <a:pt x="187" y="226"/>
                  </a:lnTo>
                  <a:lnTo>
                    <a:pt x="198" y="219"/>
                  </a:lnTo>
                  <a:lnTo>
                    <a:pt x="208" y="212"/>
                  </a:lnTo>
                  <a:lnTo>
                    <a:pt x="218" y="204"/>
                  </a:lnTo>
                  <a:lnTo>
                    <a:pt x="226" y="194"/>
                  </a:lnTo>
                  <a:lnTo>
                    <a:pt x="234" y="183"/>
                  </a:lnTo>
                  <a:lnTo>
                    <a:pt x="242" y="172"/>
                  </a:lnTo>
                  <a:lnTo>
                    <a:pt x="247" y="160"/>
                  </a:lnTo>
                  <a:lnTo>
                    <a:pt x="252" y="147"/>
                  </a:lnTo>
                  <a:lnTo>
                    <a:pt x="255" y="134"/>
                  </a:lnTo>
                  <a:lnTo>
                    <a:pt x="258" y="120"/>
                  </a:lnTo>
                  <a:lnTo>
                    <a:pt x="258" y="107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9" name="Freeform 389"/>
            <p:cNvSpPr>
              <a:spLocks/>
            </p:cNvSpPr>
            <p:nvPr/>
          </p:nvSpPr>
          <p:spPr bwMode="auto">
            <a:xfrm>
              <a:off x="1262119" y="5228098"/>
              <a:ext cx="98430" cy="93671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0" y="60"/>
                </a:cxn>
                <a:cxn ang="0">
                  <a:pos x="225" y="33"/>
                </a:cxn>
                <a:cxn ang="0">
                  <a:pos x="205" y="10"/>
                </a:cxn>
                <a:cxn ang="0">
                  <a:pos x="187" y="0"/>
                </a:cxn>
                <a:cxn ang="0">
                  <a:pos x="173" y="0"/>
                </a:cxn>
                <a:cxn ang="0">
                  <a:pos x="171" y="4"/>
                </a:cxn>
                <a:cxn ang="0">
                  <a:pos x="186" y="12"/>
                </a:cxn>
                <a:cxn ang="0">
                  <a:pos x="198" y="24"/>
                </a:cxn>
                <a:cxn ang="0">
                  <a:pos x="209" y="36"/>
                </a:cxn>
                <a:cxn ang="0">
                  <a:pos x="220" y="49"/>
                </a:cxn>
                <a:cxn ang="0">
                  <a:pos x="226" y="64"/>
                </a:cxn>
                <a:cxn ang="0">
                  <a:pos x="231" y="81"/>
                </a:cxn>
                <a:cxn ang="0">
                  <a:pos x="234" y="98"/>
                </a:cxn>
                <a:cxn ang="0">
                  <a:pos x="234" y="118"/>
                </a:cxn>
                <a:cxn ang="0">
                  <a:pos x="229" y="141"/>
                </a:cxn>
                <a:cxn ang="0">
                  <a:pos x="221" y="161"/>
                </a:cxn>
                <a:cxn ang="0">
                  <a:pos x="208" y="180"/>
                </a:cxn>
                <a:cxn ang="0">
                  <a:pos x="193" y="196"/>
                </a:cxn>
                <a:cxn ang="0">
                  <a:pos x="175" y="208"/>
                </a:cxn>
                <a:cxn ang="0">
                  <a:pos x="153" y="216"/>
                </a:cxn>
                <a:cxn ang="0">
                  <a:pos x="131" y="221"/>
                </a:cxn>
                <a:cxn ang="0">
                  <a:pos x="109" y="222"/>
                </a:cxn>
                <a:cxn ang="0">
                  <a:pos x="89" y="217"/>
                </a:cxn>
                <a:cxn ang="0">
                  <a:pos x="70" y="210"/>
                </a:cxn>
                <a:cxn ang="0">
                  <a:pos x="53" y="200"/>
                </a:cxn>
                <a:cxn ang="0">
                  <a:pos x="38" y="188"/>
                </a:cxn>
                <a:cxn ang="0">
                  <a:pos x="26" y="173"/>
                </a:cxn>
                <a:cxn ang="0">
                  <a:pos x="16" y="156"/>
                </a:cxn>
                <a:cxn ang="0">
                  <a:pos x="9" y="138"/>
                </a:cxn>
                <a:cxn ang="0">
                  <a:pos x="2" y="142"/>
                </a:cxn>
                <a:cxn ang="0">
                  <a:pos x="4" y="165"/>
                </a:cxn>
                <a:cxn ang="0">
                  <a:pos x="14" y="181"/>
                </a:cxn>
                <a:cxn ang="0">
                  <a:pos x="25" y="196"/>
                </a:cxn>
                <a:cxn ang="0">
                  <a:pos x="40" y="208"/>
                </a:cxn>
                <a:cxn ang="0">
                  <a:pos x="54" y="218"/>
                </a:cxn>
                <a:cxn ang="0">
                  <a:pos x="72" y="227"/>
                </a:cxn>
                <a:cxn ang="0">
                  <a:pos x="90" y="233"/>
                </a:cxn>
                <a:cxn ang="0">
                  <a:pos x="109" y="235"/>
                </a:cxn>
                <a:cxn ang="0">
                  <a:pos x="133" y="235"/>
                </a:cxn>
                <a:cxn ang="0">
                  <a:pos x="158" y="231"/>
                </a:cxn>
                <a:cxn ang="0">
                  <a:pos x="181" y="221"/>
                </a:cxn>
                <a:cxn ang="0">
                  <a:pos x="202" y="206"/>
                </a:cxn>
                <a:cxn ang="0">
                  <a:pos x="220" y="189"/>
                </a:cxn>
                <a:cxn ang="0">
                  <a:pos x="233" y="169"/>
                </a:cxn>
                <a:cxn ang="0">
                  <a:pos x="243" y="145"/>
                </a:cxn>
                <a:cxn ang="0">
                  <a:pos x="248" y="119"/>
                </a:cxn>
              </a:cxnLst>
              <a:rect l="0" t="0" r="r" b="b"/>
              <a:pathLst>
                <a:path w="249" h="236">
                  <a:moveTo>
                    <a:pt x="249" y="107"/>
                  </a:moveTo>
                  <a:lnTo>
                    <a:pt x="248" y="90"/>
                  </a:lnTo>
                  <a:lnTo>
                    <a:pt x="244" y="74"/>
                  </a:lnTo>
                  <a:lnTo>
                    <a:pt x="240" y="60"/>
                  </a:lnTo>
                  <a:lnTo>
                    <a:pt x="233" y="46"/>
                  </a:lnTo>
                  <a:lnTo>
                    <a:pt x="225" y="33"/>
                  </a:lnTo>
                  <a:lnTo>
                    <a:pt x="216" y="20"/>
                  </a:lnTo>
                  <a:lnTo>
                    <a:pt x="205" y="10"/>
                  </a:lnTo>
                  <a:lnTo>
                    <a:pt x="193" y="0"/>
                  </a:lnTo>
                  <a:lnTo>
                    <a:pt x="187" y="0"/>
                  </a:lnTo>
                  <a:lnTo>
                    <a:pt x="181" y="0"/>
                  </a:lnTo>
                  <a:lnTo>
                    <a:pt x="173" y="0"/>
                  </a:lnTo>
                  <a:lnTo>
                    <a:pt x="164" y="1"/>
                  </a:lnTo>
                  <a:lnTo>
                    <a:pt x="171" y="4"/>
                  </a:lnTo>
                  <a:lnTo>
                    <a:pt x="179" y="8"/>
                  </a:lnTo>
                  <a:lnTo>
                    <a:pt x="186" y="12"/>
                  </a:lnTo>
                  <a:lnTo>
                    <a:pt x="193" y="18"/>
                  </a:lnTo>
                  <a:lnTo>
                    <a:pt x="198" y="24"/>
                  </a:lnTo>
                  <a:lnTo>
                    <a:pt x="205" y="29"/>
                  </a:lnTo>
                  <a:lnTo>
                    <a:pt x="209" y="36"/>
                  </a:lnTo>
                  <a:lnTo>
                    <a:pt x="215" y="43"/>
                  </a:lnTo>
                  <a:lnTo>
                    <a:pt x="220" y="49"/>
                  </a:lnTo>
                  <a:lnTo>
                    <a:pt x="223" y="56"/>
                  </a:lnTo>
                  <a:lnTo>
                    <a:pt x="226" y="64"/>
                  </a:lnTo>
                  <a:lnTo>
                    <a:pt x="229" y="72"/>
                  </a:lnTo>
                  <a:lnTo>
                    <a:pt x="231" y="81"/>
                  </a:lnTo>
                  <a:lnTo>
                    <a:pt x="233" y="89"/>
                  </a:lnTo>
                  <a:lnTo>
                    <a:pt x="234" y="98"/>
                  </a:lnTo>
                  <a:lnTo>
                    <a:pt x="234" y="107"/>
                  </a:lnTo>
                  <a:lnTo>
                    <a:pt x="234" y="118"/>
                  </a:lnTo>
                  <a:lnTo>
                    <a:pt x="232" y="129"/>
                  </a:lnTo>
                  <a:lnTo>
                    <a:pt x="229" y="141"/>
                  </a:lnTo>
                  <a:lnTo>
                    <a:pt x="225" y="152"/>
                  </a:lnTo>
                  <a:lnTo>
                    <a:pt x="221" y="161"/>
                  </a:lnTo>
                  <a:lnTo>
                    <a:pt x="215" y="171"/>
                  </a:lnTo>
                  <a:lnTo>
                    <a:pt x="208" y="180"/>
                  </a:lnTo>
                  <a:lnTo>
                    <a:pt x="200" y="188"/>
                  </a:lnTo>
                  <a:lnTo>
                    <a:pt x="193" y="196"/>
                  </a:lnTo>
                  <a:lnTo>
                    <a:pt x="184" y="201"/>
                  </a:lnTo>
                  <a:lnTo>
                    <a:pt x="175" y="208"/>
                  </a:lnTo>
                  <a:lnTo>
                    <a:pt x="164" y="213"/>
                  </a:lnTo>
                  <a:lnTo>
                    <a:pt x="153" y="216"/>
                  </a:lnTo>
                  <a:lnTo>
                    <a:pt x="142" y="219"/>
                  </a:lnTo>
                  <a:lnTo>
                    <a:pt x="131" y="221"/>
                  </a:lnTo>
                  <a:lnTo>
                    <a:pt x="119" y="222"/>
                  </a:lnTo>
                  <a:lnTo>
                    <a:pt x="109" y="222"/>
                  </a:lnTo>
                  <a:lnTo>
                    <a:pt x="99" y="219"/>
                  </a:lnTo>
                  <a:lnTo>
                    <a:pt x="89" y="217"/>
                  </a:lnTo>
                  <a:lnTo>
                    <a:pt x="79" y="215"/>
                  </a:lnTo>
                  <a:lnTo>
                    <a:pt x="70" y="210"/>
                  </a:lnTo>
                  <a:lnTo>
                    <a:pt x="62" y="206"/>
                  </a:lnTo>
                  <a:lnTo>
                    <a:pt x="53" y="200"/>
                  </a:lnTo>
                  <a:lnTo>
                    <a:pt x="45" y="195"/>
                  </a:lnTo>
                  <a:lnTo>
                    <a:pt x="38" y="188"/>
                  </a:lnTo>
                  <a:lnTo>
                    <a:pt x="32" y="181"/>
                  </a:lnTo>
                  <a:lnTo>
                    <a:pt x="26" y="173"/>
                  </a:lnTo>
                  <a:lnTo>
                    <a:pt x="20" y="165"/>
                  </a:lnTo>
                  <a:lnTo>
                    <a:pt x="16" y="156"/>
                  </a:lnTo>
                  <a:lnTo>
                    <a:pt x="11" y="147"/>
                  </a:lnTo>
                  <a:lnTo>
                    <a:pt x="9" y="138"/>
                  </a:lnTo>
                  <a:lnTo>
                    <a:pt x="7" y="128"/>
                  </a:lnTo>
                  <a:lnTo>
                    <a:pt x="2" y="142"/>
                  </a:lnTo>
                  <a:lnTo>
                    <a:pt x="0" y="156"/>
                  </a:lnTo>
                  <a:lnTo>
                    <a:pt x="4" y="165"/>
                  </a:lnTo>
                  <a:lnTo>
                    <a:pt x="8" y="173"/>
                  </a:lnTo>
                  <a:lnTo>
                    <a:pt x="14" y="181"/>
                  </a:lnTo>
                  <a:lnTo>
                    <a:pt x="19" y="189"/>
                  </a:lnTo>
                  <a:lnTo>
                    <a:pt x="25" y="196"/>
                  </a:lnTo>
                  <a:lnTo>
                    <a:pt x="32" y="203"/>
                  </a:lnTo>
                  <a:lnTo>
                    <a:pt x="40" y="208"/>
                  </a:lnTo>
                  <a:lnTo>
                    <a:pt x="46" y="214"/>
                  </a:lnTo>
                  <a:lnTo>
                    <a:pt x="54" y="218"/>
                  </a:lnTo>
                  <a:lnTo>
                    <a:pt x="63" y="223"/>
                  </a:lnTo>
                  <a:lnTo>
                    <a:pt x="72" y="227"/>
                  </a:lnTo>
                  <a:lnTo>
                    <a:pt x="81" y="230"/>
                  </a:lnTo>
                  <a:lnTo>
                    <a:pt x="90" y="233"/>
                  </a:lnTo>
                  <a:lnTo>
                    <a:pt x="99" y="234"/>
                  </a:lnTo>
                  <a:lnTo>
                    <a:pt x="109" y="235"/>
                  </a:lnTo>
                  <a:lnTo>
                    <a:pt x="119" y="236"/>
                  </a:lnTo>
                  <a:lnTo>
                    <a:pt x="133" y="235"/>
                  </a:lnTo>
                  <a:lnTo>
                    <a:pt x="145" y="233"/>
                  </a:lnTo>
                  <a:lnTo>
                    <a:pt x="158" y="231"/>
                  </a:lnTo>
                  <a:lnTo>
                    <a:pt x="170" y="226"/>
                  </a:lnTo>
                  <a:lnTo>
                    <a:pt x="181" y="221"/>
                  </a:lnTo>
                  <a:lnTo>
                    <a:pt x="191" y="214"/>
                  </a:lnTo>
                  <a:lnTo>
                    <a:pt x="202" y="206"/>
                  </a:lnTo>
                  <a:lnTo>
                    <a:pt x="211" y="198"/>
                  </a:lnTo>
                  <a:lnTo>
                    <a:pt x="220" y="189"/>
                  </a:lnTo>
                  <a:lnTo>
                    <a:pt x="226" y="179"/>
                  </a:lnTo>
                  <a:lnTo>
                    <a:pt x="233" y="169"/>
                  </a:lnTo>
                  <a:lnTo>
                    <a:pt x="239" y="156"/>
                  </a:lnTo>
                  <a:lnTo>
                    <a:pt x="243" y="145"/>
                  </a:lnTo>
                  <a:lnTo>
                    <a:pt x="245" y="133"/>
                  </a:lnTo>
                  <a:lnTo>
                    <a:pt x="248" y="119"/>
                  </a:lnTo>
                  <a:lnTo>
                    <a:pt x="249" y="107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0" name="Freeform 390"/>
            <p:cNvSpPr>
              <a:spLocks/>
            </p:cNvSpPr>
            <p:nvPr/>
          </p:nvSpPr>
          <p:spPr bwMode="auto">
            <a:xfrm>
              <a:off x="1262119" y="5228098"/>
              <a:ext cx="95255" cy="90496"/>
            </a:xfrm>
            <a:custGeom>
              <a:avLst/>
              <a:gdLst/>
              <a:ahLst/>
              <a:cxnLst>
                <a:cxn ang="0">
                  <a:pos x="239" y="98"/>
                </a:cxn>
                <a:cxn ang="0">
                  <a:pos x="237" y="81"/>
                </a:cxn>
                <a:cxn ang="0">
                  <a:pos x="230" y="58"/>
                </a:cxn>
                <a:cxn ang="0">
                  <a:pos x="213" y="30"/>
                </a:cxn>
                <a:cxn ang="0">
                  <a:pos x="191" y="9"/>
                </a:cxn>
                <a:cxn ang="0">
                  <a:pos x="161" y="1"/>
                </a:cxn>
                <a:cxn ang="0">
                  <a:pos x="155" y="6"/>
                </a:cxn>
                <a:cxn ang="0">
                  <a:pos x="170" y="13"/>
                </a:cxn>
                <a:cxn ang="0">
                  <a:pos x="185" y="22"/>
                </a:cxn>
                <a:cxn ang="0">
                  <a:pos x="197" y="35"/>
                </a:cxn>
                <a:cxn ang="0">
                  <a:pos x="207" y="48"/>
                </a:cxn>
                <a:cxn ang="0">
                  <a:pos x="216" y="63"/>
                </a:cxn>
                <a:cxn ang="0">
                  <a:pos x="222" y="80"/>
                </a:cxn>
                <a:cxn ang="0">
                  <a:pos x="224" y="98"/>
                </a:cxn>
                <a:cxn ang="0">
                  <a:pos x="224" y="118"/>
                </a:cxn>
                <a:cxn ang="0">
                  <a:pos x="220" y="138"/>
                </a:cxn>
                <a:cxn ang="0">
                  <a:pos x="212" y="158"/>
                </a:cxn>
                <a:cxn ang="0">
                  <a:pos x="201" y="176"/>
                </a:cxn>
                <a:cxn ang="0">
                  <a:pos x="186" y="190"/>
                </a:cxn>
                <a:cxn ang="0">
                  <a:pos x="169" y="201"/>
                </a:cxn>
                <a:cxn ang="0">
                  <a:pos x="149" y="209"/>
                </a:cxn>
                <a:cxn ang="0">
                  <a:pos x="129" y="214"/>
                </a:cxn>
                <a:cxn ang="0">
                  <a:pos x="106" y="214"/>
                </a:cxn>
                <a:cxn ang="0">
                  <a:pos x="86" y="210"/>
                </a:cxn>
                <a:cxn ang="0">
                  <a:pos x="68" y="203"/>
                </a:cxn>
                <a:cxn ang="0">
                  <a:pos x="51" y="191"/>
                </a:cxn>
                <a:cxn ang="0">
                  <a:pos x="36" y="178"/>
                </a:cxn>
                <a:cxn ang="0">
                  <a:pos x="25" y="162"/>
                </a:cxn>
                <a:cxn ang="0">
                  <a:pos x="16" y="144"/>
                </a:cxn>
                <a:cxn ang="0">
                  <a:pos x="11" y="124"/>
                </a:cxn>
                <a:cxn ang="0">
                  <a:pos x="5" y="128"/>
                </a:cxn>
                <a:cxn ang="0">
                  <a:pos x="4" y="152"/>
                </a:cxn>
                <a:cxn ang="0">
                  <a:pos x="13" y="169"/>
                </a:cxn>
                <a:cxn ang="0">
                  <a:pos x="23" y="185"/>
                </a:cxn>
                <a:cxn ang="0">
                  <a:pos x="36" y="198"/>
                </a:cxn>
                <a:cxn ang="0">
                  <a:pos x="52" y="209"/>
                </a:cxn>
                <a:cxn ang="0">
                  <a:pos x="69" y="218"/>
                </a:cxn>
                <a:cxn ang="0">
                  <a:pos x="87" y="225"/>
                </a:cxn>
                <a:cxn ang="0">
                  <a:pos x="107" y="228"/>
                </a:cxn>
                <a:cxn ang="0">
                  <a:pos x="130" y="228"/>
                </a:cxn>
                <a:cxn ang="0">
                  <a:pos x="153" y="223"/>
                </a:cxn>
                <a:cxn ang="0">
                  <a:pos x="176" y="214"/>
                </a:cxn>
                <a:cxn ang="0">
                  <a:pos x="195" y="201"/>
                </a:cxn>
                <a:cxn ang="0">
                  <a:pos x="212" y="185"/>
                </a:cxn>
                <a:cxn ang="0">
                  <a:pos x="224" y="164"/>
                </a:cxn>
                <a:cxn ang="0">
                  <a:pos x="234" y="143"/>
                </a:cxn>
                <a:cxn ang="0">
                  <a:pos x="239" y="119"/>
                </a:cxn>
              </a:cxnLst>
              <a:rect l="0" t="0" r="r" b="b"/>
              <a:pathLst>
                <a:path w="239" h="228">
                  <a:moveTo>
                    <a:pt x="239" y="107"/>
                  </a:moveTo>
                  <a:lnTo>
                    <a:pt x="239" y="98"/>
                  </a:lnTo>
                  <a:lnTo>
                    <a:pt x="238" y="90"/>
                  </a:lnTo>
                  <a:lnTo>
                    <a:pt x="237" y="81"/>
                  </a:lnTo>
                  <a:lnTo>
                    <a:pt x="234" y="73"/>
                  </a:lnTo>
                  <a:lnTo>
                    <a:pt x="230" y="58"/>
                  </a:lnTo>
                  <a:lnTo>
                    <a:pt x="222" y="44"/>
                  </a:lnTo>
                  <a:lnTo>
                    <a:pt x="213" y="30"/>
                  </a:lnTo>
                  <a:lnTo>
                    <a:pt x="202" y="19"/>
                  </a:lnTo>
                  <a:lnTo>
                    <a:pt x="191" y="9"/>
                  </a:lnTo>
                  <a:lnTo>
                    <a:pt x="177" y="0"/>
                  </a:lnTo>
                  <a:lnTo>
                    <a:pt x="161" y="1"/>
                  </a:lnTo>
                  <a:lnTo>
                    <a:pt x="147" y="3"/>
                  </a:lnTo>
                  <a:lnTo>
                    <a:pt x="155" y="6"/>
                  </a:lnTo>
                  <a:lnTo>
                    <a:pt x="162" y="9"/>
                  </a:lnTo>
                  <a:lnTo>
                    <a:pt x="170" y="13"/>
                  </a:lnTo>
                  <a:lnTo>
                    <a:pt x="178" y="18"/>
                  </a:lnTo>
                  <a:lnTo>
                    <a:pt x="185" y="22"/>
                  </a:lnTo>
                  <a:lnTo>
                    <a:pt x="192" y="28"/>
                  </a:lnTo>
                  <a:lnTo>
                    <a:pt x="197" y="35"/>
                  </a:lnTo>
                  <a:lnTo>
                    <a:pt x="203" y="40"/>
                  </a:lnTo>
                  <a:lnTo>
                    <a:pt x="207" y="48"/>
                  </a:lnTo>
                  <a:lnTo>
                    <a:pt x="212" y="55"/>
                  </a:lnTo>
                  <a:lnTo>
                    <a:pt x="216" y="63"/>
                  </a:lnTo>
                  <a:lnTo>
                    <a:pt x="219" y="71"/>
                  </a:lnTo>
                  <a:lnTo>
                    <a:pt x="222" y="80"/>
                  </a:lnTo>
                  <a:lnTo>
                    <a:pt x="223" y="89"/>
                  </a:lnTo>
                  <a:lnTo>
                    <a:pt x="224" y="98"/>
                  </a:lnTo>
                  <a:lnTo>
                    <a:pt x="225" y="107"/>
                  </a:lnTo>
                  <a:lnTo>
                    <a:pt x="224" y="118"/>
                  </a:lnTo>
                  <a:lnTo>
                    <a:pt x="223" y="128"/>
                  </a:lnTo>
                  <a:lnTo>
                    <a:pt x="220" y="138"/>
                  </a:lnTo>
                  <a:lnTo>
                    <a:pt x="216" y="149"/>
                  </a:lnTo>
                  <a:lnTo>
                    <a:pt x="212" y="158"/>
                  </a:lnTo>
                  <a:lnTo>
                    <a:pt x="206" y="167"/>
                  </a:lnTo>
                  <a:lnTo>
                    <a:pt x="201" y="176"/>
                  </a:lnTo>
                  <a:lnTo>
                    <a:pt x="194" y="182"/>
                  </a:lnTo>
                  <a:lnTo>
                    <a:pt x="186" y="190"/>
                  </a:lnTo>
                  <a:lnTo>
                    <a:pt x="177" y="196"/>
                  </a:lnTo>
                  <a:lnTo>
                    <a:pt x="169" y="201"/>
                  </a:lnTo>
                  <a:lnTo>
                    <a:pt x="159" y="206"/>
                  </a:lnTo>
                  <a:lnTo>
                    <a:pt x="149" y="209"/>
                  </a:lnTo>
                  <a:lnTo>
                    <a:pt x="139" y="213"/>
                  </a:lnTo>
                  <a:lnTo>
                    <a:pt x="129" y="214"/>
                  </a:lnTo>
                  <a:lnTo>
                    <a:pt x="117" y="215"/>
                  </a:lnTo>
                  <a:lnTo>
                    <a:pt x="106" y="214"/>
                  </a:lnTo>
                  <a:lnTo>
                    <a:pt x="96" y="213"/>
                  </a:lnTo>
                  <a:lnTo>
                    <a:pt x="86" y="210"/>
                  </a:lnTo>
                  <a:lnTo>
                    <a:pt x="77" y="207"/>
                  </a:lnTo>
                  <a:lnTo>
                    <a:pt x="68" y="203"/>
                  </a:lnTo>
                  <a:lnTo>
                    <a:pt x="59" y="197"/>
                  </a:lnTo>
                  <a:lnTo>
                    <a:pt x="51" y="191"/>
                  </a:lnTo>
                  <a:lnTo>
                    <a:pt x="43" y="186"/>
                  </a:lnTo>
                  <a:lnTo>
                    <a:pt x="36" y="178"/>
                  </a:lnTo>
                  <a:lnTo>
                    <a:pt x="31" y="170"/>
                  </a:lnTo>
                  <a:lnTo>
                    <a:pt x="25" y="162"/>
                  </a:lnTo>
                  <a:lnTo>
                    <a:pt x="20" y="153"/>
                  </a:lnTo>
                  <a:lnTo>
                    <a:pt x="16" y="144"/>
                  </a:lnTo>
                  <a:lnTo>
                    <a:pt x="13" y="134"/>
                  </a:lnTo>
                  <a:lnTo>
                    <a:pt x="11" y="124"/>
                  </a:lnTo>
                  <a:lnTo>
                    <a:pt x="9" y="114"/>
                  </a:lnTo>
                  <a:lnTo>
                    <a:pt x="5" y="128"/>
                  </a:lnTo>
                  <a:lnTo>
                    <a:pt x="0" y="143"/>
                  </a:lnTo>
                  <a:lnTo>
                    <a:pt x="4" y="152"/>
                  </a:lnTo>
                  <a:lnTo>
                    <a:pt x="7" y="161"/>
                  </a:lnTo>
                  <a:lnTo>
                    <a:pt x="13" y="169"/>
                  </a:lnTo>
                  <a:lnTo>
                    <a:pt x="17" y="177"/>
                  </a:lnTo>
                  <a:lnTo>
                    <a:pt x="23" y="185"/>
                  </a:lnTo>
                  <a:lnTo>
                    <a:pt x="30" y="191"/>
                  </a:lnTo>
                  <a:lnTo>
                    <a:pt x="36" y="198"/>
                  </a:lnTo>
                  <a:lnTo>
                    <a:pt x="44" y="205"/>
                  </a:lnTo>
                  <a:lnTo>
                    <a:pt x="52" y="209"/>
                  </a:lnTo>
                  <a:lnTo>
                    <a:pt x="60" y="215"/>
                  </a:lnTo>
                  <a:lnTo>
                    <a:pt x="69" y="218"/>
                  </a:lnTo>
                  <a:lnTo>
                    <a:pt x="78" y="223"/>
                  </a:lnTo>
                  <a:lnTo>
                    <a:pt x="87" y="225"/>
                  </a:lnTo>
                  <a:lnTo>
                    <a:pt x="97" y="227"/>
                  </a:lnTo>
                  <a:lnTo>
                    <a:pt x="107" y="228"/>
                  </a:lnTo>
                  <a:lnTo>
                    <a:pt x="117" y="228"/>
                  </a:lnTo>
                  <a:lnTo>
                    <a:pt x="130" y="228"/>
                  </a:lnTo>
                  <a:lnTo>
                    <a:pt x="142" y="226"/>
                  </a:lnTo>
                  <a:lnTo>
                    <a:pt x="153" y="223"/>
                  </a:lnTo>
                  <a:lnTo>
                    <a:pt x="165" y="219"/>
                  </a:lnTo>
                  <a:lnTo>
                    <a:pt x="176" y="214"/>
                  </a:lnTo>
                  <a:lnTo>
                    <a:pt x="186" y="208"/>
                  </a:lnTo>
                  <a:lnTo>
                    <a:pt x="195" y="201"/>
                  </a:lnTo>
                  <a:lnTo>
                    <a:pt x="204" y="194"/>
                  </a:lnTo>
                  <a:lnTo>
                    <a:pt x="212" y="185"/>
                  </a:lnTo>
                  <a:lnTo>
                    <a:pt x="219" y="174"/>
                  </a:lnTo>
                  <a:lnTo>
                    <a:pt x="224" y="164"/>
                  </a:lnTo>
                  <a:lnTo>
                    <a:pt x="230" y="154"/>
                  </a:lnTo>
                  <a:lnTo>
                    <a:pt x="234" y="143"/>
                  </a:lnTo>
                  <a:lnTo>
                    <a:pt x="237" y="132"/>
                  </a:lnTo>
                  <a:lnTo>
                    <a:pt x="239" y="119"/>
                  </a:lnTo>
                  <a:lnTo>
                    <a:pt x="239" y="107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1" name="Freeform 391"/>
            <p:cNvSpPr>
              <a:spLocks/>
            </p:cNvSpPr>
            <p:nvPr/>
          </p:nvSpPr>
          <p:spPr bwMode="auto">
            <a:xfrm>
              <a:off x="1263706" y="5228098"/>
              <a:ext cx="90492" cy="87320"/>
            </a:xfrm>
            <a:custGeom>
              <a:avLst/>
              <a:gdLst/>
              <a:ahLst/>
              <a:cxnLst>
                <a:cxn ang="0">
                  <a:pos x="228" y="97"/>
                </a:cxn>
                <a:cxn ang="0">
                  <a:pos x="225" y="80"/>
                </a:cxn>
                <a:cxn ang="0">
                  <a:pos x="220" y="63"/>
                </a:cxn>
                <a:cxn ang="0">
                  <a:pos x="214" y="48"/>
                </a:cxn>
                <a:cxn ang="0">
                  <a:pos x="203" y="35"/>
                </a:cxn>
                <a:cxn ang="0">
                  <a:pos x="192" y="23"/>
                </a:cxn>
                <a:cxn ang="0">
                  <a:pos x="180" y="11"/>
                </a:cxn>
                <a:cxn ang="0">
                  <a:pos x="165" y="3"/>
                </a:cxn>
                <a:cxn ang="0">
                  <a:pos x="142" y="2"/>
                </a:cxn>
                <a:cxn ang="0">
                  <a:pos x="135" y="7"/>
                </a:cxn>
                <a:cxn ang="0">
                  <a:pos x="153" y="12"/>
                </a:cxn>
                <a:cxn ang="0">
                  <a:pos x="169" y="21"/>
                </a:cxn>
                <a:cxn ang="0">
                  <a:pos x="182" y="33"/>
                </a:cxn>
                <a:cxn ang="0">
                  <a:pos x="194" y="45"/>
                </a:cxn>
                <a:cxn ang="0">
                  <a:pos x="203" y="61"/>
                </a:cxn>
                <a:cxn ang="0">
                  <a:pos x="210" y="78"/>
                </a:cxn>
                <a:cxn ang="0">
                  <a:pos x="214" y="96"/>
                </a:cxn>
                <a:cxn ang="0">
                  <a:pos x="214" y="116"/>
                </a:cxn>
                <a:cxn ang="0">
                  <a:pos x="209" y="135"/>
                </a:cxn>
                <a:cxn ang="0">
                  <a:pos x="201" y="153"/>
                </a:cxn>
                <a:cxn ang="0">
                  <a:pos x="191" y="170"/>
                </a:cxn>
                <a:cxn ang="0">
                  <a:pos x="178" y="184"/>
                </a:cxn>
                <a:cxn ang="0">
                  <a:pos x="161" y="194"/>
                </a:cxn>
                <a:cxn ang="0">
                  <a:pos x="143" y="202"/>
                </a:cxn>
                <a:cxn ang="0">
                  <a:pos x="124" y="206"/>
                </a:cxn>
                <a:cxn ang="0">
                  <a:pos x="103" y="206"/>
                </a:cxn>
                <a:cxn ang="0">
                  <a:pos x="83" y="202"/>
                </a:cxn>
                <a:cxn ang="0">
                  <a:pos x="65" y="194"/>
                </a:cxn>
                <a:cxn ang="0">
                  <a:pos x="49" y="184"/>
                </a:cxn>
                <a:cxn ang="0">
                  <a:pos x="36" y="170"/>
                </a:cxn>
                <a:cxn ang="0">
                  <a:pos x="25" y="153"/>
                </a:cxn>
                <a:cxn ang="0">
                  <a:pos x="17" y="135"/>
                </a:cxn>
                <a:cxn ang="0">
                  <a:pos x="13" y="116"/>
                </a:cxn>
                <a:cxn ang="0">
                  <a:pos x="13" y="101"/>
                </a:cxn>
                <a:cxn ang="0">
                  <a:pos x="7" y="111"/>
                </a:cxn>
                <a:cxn ang="0">
                  <a:pos x="3" y="137"/>
                </a:cxn>
                <a:cxn ang="0">
                  <a:pos x="10" y="155"/>
                </a:cxn>
                <a:cxn ang="0">
                  <a:pos x="20" y="172"/>
                </a:cxn>
                <a:cxn ang="0">
                  <a:pos x="32" y="187"/>
                </a:cxn>
                <a:cxn ang="0">
                  <a:pos x="47" y="199"/>
                </a:cxn>
                <a:cxn ang="0">
                  <a:pos x="64" y="209"/>
                </a:cxn>
                <a:cxn ang="0">
                  <a:pos x="83" y="216"/>
                </a:cxn>
                <a:cxn ang="0">
                  <a:pos x="103" y="221"/>
                </a:cxn>
                <a:cxn ang="0">
                  <a:pos x="125" y="220"/>
                </a:cxn>
                <a:cxn ang="0">
                  <a:pos x="147" y="215"/>
                </a:cxn>
                <a:cxn ang="0">
                  <a:pos x="169" y="207"/>
                </a:cxn>
                <a:cxn ang="0">
                  <a:pos x="187" y="195"/>
                </a:cxn>
                <a:cxn ang="0">
                  <a:pos x="202" y="179"/>
                </a:cxn>
                <a:cxn ang="0">
                  <a:pos x="215" y="160"/>
                </a:cxn>
                <a:cxn ang="0">
                  <a:pos x="223" y="140"/>
                </a:cxn>
                <a:cxn ang="0">
                  <a:pos x="228" y="117"/>
                </a:cxn>
              </a:cxnLst>
              <a:rect l="0" t="0" r="r" b="b"/>
              <a:pathLst>
                <a:path w="228" h="221">
                  <a:moveTo>
                    <a:pt x="228" y="106"/>
                  </a:moveTo>
                  <a:lnTo>
                    <a:pt x="228" y="97"/>
                  </a:lnTo>
                  <a:lnTo>
                    <a:pt x="227" y="88"/>
                  </a:lnTo>
                  <a:lnTo>
                    <a:pt x="225" y="80"/>
                  </a:lnTo>
                  <a:lnTo>
                    <a:pt x="223" y="71"/>
                  </a:lnTo>
                  <a:lnTo>
                    <a:pt x="220" y="63"/>
                  </a:lnTo>
                  <a:lnTo>
                    <a:pt x="217" y="55"/>
                  </a:lnTo>
                  <a:lnTo>
                    <a:pt x="214" y="48"/>
                  </a:lnTo>
                  <a:lnTo>
                    <a:pt x="209" y="42"/>
                  </a:lnTo>
                  <a:lnTo>
                    <a:pt x="203" y="35"/>
                  </a:lnTo>
                  <a:lnTo>
                    <a:pt x="199" y="28"/>
                  </a:lnTo>
                  <a:lnTo>
                    <a:pt x="192" y="23"/>
                  </a:lnTo>
                  <a:lnTo>
                    <a:pt x="187" y="17"/>
                  </a:lnTo>
                  <a:lnTo>
                    <a:pt x="180" y="11"/>
                  </a:lnTo>
                  <a:lnTo>
                    <a:pt x="173" y="7"/>
                  </a:lnTo>
                  <a:lnTo>
                    <a:pt x="165" y="3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6"/>
                  </a:lnTo>
                  <a:lnTo>
                    <a:pt x="135" y="7"/>
                  </a:lnTo>
                  <a:lnTo>
                    <a:pt x="144" y="10"/>
                  </a:lnTo>
                  <a:lnTo>
                    <a:pt x="153" y="12"/>
                  </a:lnTo>
                  <a:lnTo>
                    <a:pt x="161" y="17"/>
                  </a:lnTo>
                  <a:lnTo>
                    <a:pt x="169" y="21"/>
                  </a:lnTo>
                  <a:lnTo>
                    <a:pt x="175" y="26"/>
                  </a:lnTo>
                  <a:lnTo>
                    <a:pt x="182" y="33"/>
                  </a:lnTo>
                  <a:lnTo>
                    <a:pt x="189" y="38"/>
                  </a:lnTo>
                  <a:lnTo>
                    <a:pt x="194" y="45"/>
                  </a:lnTo>
                  <a:lnTo>
                    <a:pt x="199" y="53"/>
                  </a:lnTo>
                  <a:lnTo>
                    <a:pt x="203" y="61"/>
                  </a:lnTo>
                  <a:lnTo>
                    <a:pt x="207" y="69"/>
                  </a:lnTo>
                  <a:lnTo>
                    <a:pt x="210" y="78"/>
                  </a:lnTo>
                  <a:lnTo>
                    <a:pt x="212" y="87"/>
                  </a:lnTo>
                  <a:lnTo>
                    <a:pt x="214" y="96"/>
                  </a:lnTo>
                  <a:lnTo>
                    <a:pt x="214" y="106"/>
                  </a:lnTo>
                  <a:lnTo>
                    <a:pt x="214" y="116"/>
                  </a:lnTo>
                  <a:lnTo>
                    <a:pt x="211" y="126"/>
                  </a:lnTo>
                  <a:lnTo>
                    <a:pt x="209" y="135"/>
                  </a:lnTo>
                  <a:lnTo>
                    <a:pt x="206" y="145"/>
                  </a:lnTo>
                  <a:lnTo>
                    <a:pt x="201" y="153"/>
                  </a:lnTo>
                  <a:lnTo>
                    <a:pt x="197" y="162"/>
                  </a:lnTo>
                  <a:lnTo>
                    <a:pt x="191" y="170"/>
                  </a:lnTo>
                  <a:lnTo>
                    <a:pt x="184" y="177"/>
                  </a:lnTo>
                  <a:lnTo>
                    <a:pt x="178" y="184"/>
                  </a:lnTo>
                  <a:lnTo>
                    <a:pt x="170" y="189"/>
                  </a:lnTo>
                  <a:lnTo>
                    <a:pt x="161" y="194"/>
                  </a:lnTo>
                  <a:lnTo>
                    <a:pt x="153" y="198"/>
                  </a:lnTo>
                  <a:lnTo>
                    <a:pt x="143" y="202"/>
                  </a:lnTo>
                  <a:lnTo>
                    <a:pt x="134" y="204"/>
                  </a:lnTo>
                  <a:lnTo>
                    <a:pt x="124" y="206"/>
                  </a:lnTo>
                  <a:lnTo>
                    <a:pt x="113" y="206"/>
                  </a:lnTo>
                  <a:lnTo>
                    <a:pt x="103" y="206"/>
                  </a:lnTo>
                  <a:lnTo>
                    <a:pt x="93" y="204"/>
                  </a:lnTo>
                  <a:lnTo>
                    <a:pt x="83" y="202"/>
                  </a:lnTo>
                  <a:lnTo>
                    <a:pt x="74" y="198"/>
                  </a:lnTo>
                  <a:lnTo>
                    <a:pt x="65" y="194"/>
                  </a:lnTo>
                  <a:lnTo>
                    <a:pt x="57" y="189"/>
                  </a:lnTo>
                  <a:lnTo>
                    <a:pt x="49" y="184"/>
                  </a:lnTo>
                  <a:lnTo>
                    <a:pt x="43" y="177"/>
                  </a:lnTo>
                  <a:lnTo>
                    <a:pt x="36" y="170"/>
                  </a:lnTo>
                  <a:lnTo>
                    <a:pt x="30" y="162"/>
                  </a:lnTo>
                  <a:lnTo>
                    <a:pt x="25" y="153"/>
                  </a:lnTo>
                  <a:lnTo>
                    <a:pt x="20" y="145"/>
                  </a:lnTo>
                  <a:lnTo>
                    <a:pt x="17" y="135"/>
                  </a:lnTo>
                  <a:lnTo>
                    <a:pt x="14" y="126"/>
                  </a:lnTo>
                  <a:lnTo>
                    <a:pt x="13" y="116"/>
                  </a:lnTo>
                  <a:lnTo>
                    <a:pt x="12" y="106"/>
                  </a:lnTo>
                  <a:lnTo>
                    <a:pt x="13" y="101"/>
                  </a:lnTo>
                  <a:lnTo>
                    <a:pt x="13" y="97"/>
                  </a:lnTo>
                  <a:lnTo>
                    <a:pt x="7" y="111"/>
                  </a:lnTo>
                  <a:lnTo>
                    <a:pt x="0" y="127"/>
                  </a:lnTo>
                  <a:lnTo>
                    <a:pt x="3" y="137"/>
                  </a:lnTo>
                  <a:lnTo>
                    <a:pt x="5" y="146"/>
                  </a:lnTo>
                  <a:lnTo>
                    <a:pt x="10" y="155"/>
                  </a:lnTo>
                  <a:lnTo>
                    <a:pt x="14" y="164"/>
                  </a:lnTo>
                  <a:lnTo>
                    <a:pt x="20" y="172"/>
                  </a:lnTo>
                  <a:lnTo>
                    <a:pt x="26" y="180"/>
                  </a:lnTo>
                  <a:lnTo>
                    <a:pt x="32" y="187"/>
                  </a:lnTo>
                  <a:lnTo>
                    <a:pt x="39" y="194"/>
                  </a:lnTo>
                  <a:lnTo>
                    <a:pt x="47" y="199"/>
                  </a:lnTo>
                  <a:lnTo>
                    <a:pt x="56" y="205"/>
                  </a:lnTo>
                  <a:lnTo>
                    <a:pt x="64" y="209"/>
                  </a:lnTo>
                  <a:lnTo>
                    <a:pt x="73" y="214"/>
                  </a:lnTo>
                  <a:lnTo>
                    <a:pt x="83" y="216"/>
                  </a:lnTo>
                  <a:lnTo>
                    <a:pt x="93" y="218"/>
                  </a:lnTo>
                  <a:lnTo>
                    <a:pt x="103" y="221"/>
                  </a:lnTo>
                  <a:lnTo>
                    <a:pt x="113" y="221"/>
                  </a:lnTo>
                  <a:lnTo>
                    <a:pt x="125" y="220"/>
                  </a:lnTo>
                  <a:lnTo>
                    <a:pt x="136" y="218"/>
                  </a:lnTo>
                  <a:lnTo>
                    <a:pt x="147" y="215"/>
                  </a:lnTo>
                  <a:lnTo>
                    <a:pt x="158" y="212"/>
                  </a:lnTo>
                  <a:lnTo>
                    <a:pt x="169" y="207"/>
                  </a:lnTo>
                  <a:lnTo>
                    <a:pt x="178" y="200"/>
                  </a:lnTo>
                  <a:lnTo>
                    <a:pt x="187" y="195"/>
                  </a:lnTo>
                  <a:lnTo>
                    <a:pt x="194" y="187"/>
                  </a:lnTo>
                  <a:lnTo>
                    <a:pt x="202" y="179"/>
                  </a:lnTo>
                  <a:lnTo>
                    <a:pt x="209" y="170"/>
                  </a:lnTo>
                  <a:lnTo>
                    <a:pt x="215" y="160"/>
                  </a:lnTo>
                  <a:lnTo>
                    <a:pt x="219" y="151"/>
                  </a:lnTo>
                  <a:lnTo>
                    <a:pt x="223" y="140"/>
                  </a:lnTo>
                  <a:lnTo>
                    <a:pt x="226" y="128"/>
                  </a:lnTo>
                  <a:lnTo>
                    <a:pt x="228" y="117"/>
                  </a:lnTo>
                  <a:lnTo>
                    <a:pt x="228" y="106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2" name="Freeform 392"/>
            <p:cNvSpPr>
              <a:spLocks/>
            </p:cNvSpPr>
            <p:nvPr/>
          </p:nvSpPr>
          <p:spPr bwMode="auto">
            <a:xfrm>
              <a:off x="1265294" y="5229686"/>
              <a:ext cx="85729" cy="84145"/>
            </a:xfrm>
            <a:custGeom>
              <a:avLst/>
              <a:gdLst/>
              <a:ahLst/>
              <a:cxnLst>
                <a:cxn ang="0">
                  <a:pos x="215" y="95"/>
                </a:cxn>
                <a:cxn ang="0">
                  <a:pos x="213" y="77"/>
                </a:cxn>
                <a:cxn ang="0">
                  <a:pos x="207" y="60"/>
                </a:cxn>
                <a:cxn ang="0">
                  <a:pos x="198" y="45"/>
                </a:cxn>
                <a:cxn ang="0">
                  <a:pos x="188" y="32"/>
                </a:cxn>
                <a:cxn ang="0">
                  <a:pos x="176" y="19"/>
                </a:cxn>
                <a:cxn ang="0">
                  <a:pos x="161" y="10"/>
                </a:cxn>
                <a:cxn ang="0">
                  <a:pos x="146" y="3"/>
                </a:cxn>
                <a:cxn ang="0">
                  <a:pos x="129" y="1"/>
                </a:cxn>
                <a:cxn ang="0">
                  <a:pos x="110" y="7"/>
                </a:cxn>
                <a:cxn ang="0">
                  <a:pos x="105" y="10"/>
                </a:cxn>
                <a:cxn ang="0">
                  <a:pos x="117" y="10"/>
                </a:cxn>
                <a:cxn ang="0">
                  <a:pos x="137" y="14"/>
                </a:cxn>
                <a:cxn ang="0">
                  <a:pos x="152" y="22"/>
                </a:cxn>
                <a:cxn ang="0">
                  <a:pos x="168" y="32"/>
                </a:cxn>
                <a:cxn ang="0">
                  <a:pos x="180" y="44"/>
                </a:cxn>
                <a:cxn ang="0">
                  <a:pos x="191" y="59"/>
                </a:cxn>
                <a:cxn ang="0">
                  <a:pos x="197" y="76"/>
                </a:cxn>
                <a:cxn ang="0">
                  <a:pos x="201" y="94"/>
                </a:cxn>
                <a:cxn ang="0">
                  <a:pos x="201" y="113"/>
                </a:cxn>
                <a:cxn ang="0">
                  <a:pos x="197" y="131"/>
                </a:cxn>
                <a:cxn ang="0">
                  <a:pos x="191" y="148"/>
                </a:cxn>
                <a:cxn ang="0">
                  <a:pos x="180" y="164"/>
                </a:cxn>
                <a:cxn ang="0">
                  <a:pos x="168" y="176"/>
                </a:cxn>
                <a:cxn ang="0">
                  <a:pos x="152" y="186"/>
                </a:cxn>
                <a:cxn ang="0">
                  <a:pos x="137" y="193"/>
                </a:cxn>
                <a:cxn ang="0">
                  <a:pos x="117" y="196"/>
                </a:cxn>
                <a:cxn ang="0">
                  <a:pos x="98" y="196"/>
                </a:cxn>
                <a:cxn ang="0">
                  <a:pos x="80" y="193"/>
                </a:cxn>
                <a:cxn ang="0">
                  <a:pos x="63" y="186"/>
                </a:cxn>
                <a:cxn ang="0">
                  <a:pos x="49" y="176"/>
                </a:cxn>
                <a:cxn ang="0">
                  <a:pos x="36" y="164"/>
                </a:cxn>
                <a:cxn ang="0">
                  <a:pos x="26" y="148"/>
                </a:cxn>
                <a:cxn ang="0">
                  <a:pos x="20" y="131"/>
                </a:cxn>
                <a:cxn ang="0">
                  <a:pos x="15" y="113"/>
                </a:cxn>
                <a:cxn ang="0">
                  <a:pos x="16" y="90"/>
                </a:cxn>
                <a:cxn ang="0">
                  <a:pos x="8" y="94"/>
                </a:cxn>
                <a:cxn ang="0">
                  <a:pos x="2" y="121"/>
                </a:cxn>
                <a:cxn ang="0">
                  <a:pos x="7" y="141"/>
                </a:cxn>
                <a:cxn ang="0">
                  <a:pos x="16" y="159"/>
                </a:cxn>
                <a:cxn ang="0">
                  <a:pos x="27" y="175"/>
                </a:cxn>
                <a:cxn ang="0">
                  <a:pos x="42" y="188"/>
                </a:cxn>
                <a:cxn ang="0">
                  <a:pos x="59" y="200"/>
                </a:cxn>
                <a:cxn ang="0">
                  <a:pos x="77" y="207"/>
                </a:cxn>
                <a:cxn ang="0">
                  <a:pos x="97" y="211"/>
                </a:cxn>
                <a:cxn ang="0">
                  <a:pos x="120" y="211"/>
                </a:cxn>
                <a:cxn ang="0">
                  <a:pos x="140" y="206"/>
                </a:cxn>
                <a:cxn ang="0">
                  <a:pos x="160" y="198"/>
                </a:cxn>
                <a:cxn ang="0">
                  <a:pos x="177" y="187"/>
                </a:cxn>
                <a:cxn ang="0">
                  <a:pos x="192" y="173"/>
                </a:cxn>
                <a:cxn ang="0">
                  <a:pos x="203" y="155"/>
                </a:cxn>
                <a:cxn ang="0">
                  <a:pos x="211" y="135"/>
                </a:cxn>
                <a:cxn ang="0">
                  <a:pos x="215" y="115"/>
                </a:cxn>
              </a:cxnLst>
              <a:rect l="0" t="0" r="r" b="b"/>
              <a:pathLst>
                <a:path w="216" h="212">
                  <a:moveTo>
                    <a:pt x="216" y="104"/>
                  </a:moveTo>
                  <a:lnTo>
                    <a:pt x="215" y="95"/>
                  </a:lnTo>
                  <a:lnTo>
                    <a:pt x="214" y="86"/>
                  </a:lnTo>
                  <a:lnTo>
                    <a:pt x="213" y="77"/>
                  </a:lnTo>
                  <a:lnTo>
                    <a:pt x="210" y="68"/>
                  </a:lnTo>
                  <a:lnTo>
                    <a:pt x="207" y="60"/>
                  </a:lnTo>
                  <a:lnTo>
                    <a:pt x="203" y="52"/>
                  </a:lnTo>
                  <a:lnTo>
                    <a:pt x="198" y="45"/>
                  </a:lnTo>
                  <a:lnTo>
                    <a:pt x="194" y="37"/>
                  </a:lnTo>
                  <a:lnTo>
                    <a:pt x="188" y="32"/>
                  </a:lnTo>
                  <a:lnTo>
                    <a:pt x="183" y="25"/>
                  </a:lnTo>
                  <a:lnTo>
                    <a:pt x="176" y="19"/>
                  </a:lnTo>
                  <a:lnTo>
                    <a:pt x="169" y="15"/>
                  </a:lnTo>
                  <a:lnTo>
                    <a:pt x="161" y="10"/>
                  </a:lnTo>
                  <a:lnTo>
                    <a:pt x="153" y="6"/>
                  </a:lnTo>
                  <a:lnTo>
                    <a:pt x="146" y="3"/>
                  </a:lnTo>
                  <a:lnTo>
                    <a:pt x="138" y="0"/>
                  </a:lnTo>
                  <a:lnTo>
                    <a:pt x="129" y="1"/>
                  </a:lnTo>
                  <a:lnTo>
                    <a:pt x="119" y="4"/>
                  </a:lnTo>
                  <a:lnTo>
                    <a:pt x="110" y="7"/>
                  </a:lnTo>
                  <a:lnTo>
                    <a:pt x="102" y="10"/>
                  </a:lnTo>
                  <a:lnTo>
                    <a:pt x="105" y="10"/>
                  </a:lnTo>
                  <a:lnTo>
                    <a:pt x="108" y="10"/>
                  </a:lnTo>
                  <a:lnTo>
                    <a:pt x="117" y="10"/>
                  </a:lnTo>
                  <a:lnTo>
                    <a:pt x="128" y="12"/>
                  </a:lnTo>
                  <a:lnTo>
                    <a:pt x="137" y="14"/>
                  </a:lnTo>
                  <a:lnTo>
                    <a:pt x="144" y="17"/>
                  </a:lnTo>
                  <a:lnTo>
                    <a:pt x="152" y="22"/>
                  </a:lnTo>
                  <a:lnTo>
                    <a:pt x="160" y="26"/>
                  </a:lnTo>
                  <a:lnTo>
                    <a:pt x="168" y="32"/>
                  </a:lnTo>
                  <a:lnTo>
                    <a:pt x="175" y="37"/>
                  </a:lnTo>
                  <a:lnTo>
                    <a:pt x="180" y="44"/>
                  </a:lnTo>
                  <a:lnTo>
                    <a:pt x="186" y="51"/>
                  </a:lnTo>
                  <a:lnTo>
                    <a:pt x="191" y="59"/>
                  </a:lnTo>
                  <a:lnTo>
                    <a:pt x="194" y="67"/>
                  </a:lnTo>
                  <a:lnTo>
                    <a:pt x="197" y="76"/>
                  </a:lnTo>
                  <a:lnTo>
                    <a:pt x="200" y="85"/>
                  </a:lnTo>
                  <a:lnTo>
                    <a:pt x="201" y="94"/>
                  </a:lnTo>
                  <a:lnTo>
                    <a:pt x="202" y="104"/>
                  </a:lnTo>
                  <a:lnTo>
                    <a:pt x="201" y="113"/>
                  </a:lnTo>
                  <a:lnTo>
                    <a:pt x="200" y="122"/>
                  </a:lnTo>
                  <a:lnTo>
                    <a:pt x="197" y="131"/>
                  </a:lnTo>
                  <a:lnTo>
                    <a:pt x="194" y="140"/>
                  </a:lnTo>
                  <a:lnTo>
                    <a:pt x="191" y="148"/>
                  </a:lnTo>
                  <a:lnTo>
                    <a:pt x="186" y="156"/>
                  </a:lnTo>
                  <a:lnTo>
                    <a:pt x="180" y="164"/>
                  </a:lnTo>
                  <a:lnTo>
                    <a:pt x="175" y="169"/>
                  </a:lnTo>
                  <a:lnTo>
                    <a:pt x="168" y="176"/>
                  </a:lnTo>
                  <a:lnTo>
                    <a:pt x="160" y="182"/>
                  </a:lnTo>
                  <a:lnTo>
                    <a:pt x="152" y="186"/>
                  </a:lnTo>
                  <a:lnTo>
                    <a:pt x="144" y="189"/>
                  </a:lnTo>
                  <a:lnTo>
                    <a:pt x="137" y="193"/>
                  </a:lnTo>
                  <a:lnTo>
                    <a:pt x="128" y="195"/>
                  </a:lnTo>
                  <a:lnTo>
                    <a:pt x="117" y="196"/>
                  </a:lnTo>
                  <a:lnTo>
                    <a:pt x="108" y="197"/>
                  </a:lnTo>
                  <a:lnTo>
                    <a:pt x="98" y="196"/>
                  </a:lnTo>
                  <a:lnTo>
                    <a:pt x="89" y="195"/>
                  </a:lnTo>
                  <a:lnTo>
                    <a:pt x="80" y="193"/>
                  </a:lnTo>
                  <a:lnTo>
                    <a:pt x="72" y="189"/>
                  </a:lnTo>
                  <a:lnTo>
                    <a:pt x="63" y="186"/>
                  </a:lnTo>
                  <a:lnTo>
                    <a:pt x="56" y="182"/>
                  </a:lnTo>
                  <a:lnTo>
                    <a:pt x="49" y="176"/>
                  </a:lnTo>
                  <a:lnTo>
                    <a:pt x="42" y="169"/>
                  </a:lnTo>
                  <a:lnTo>
                    <a:pt x="36" y="164"/>
                  </a:lnTo>
                  <a:lnTo>
                    <a:pt x="31" y="156"/>
                  </a:lnTo>
                  <a:lnTo>
                    <a:pt x="26" y="148"/>
                  </a:lnTo>
                  <a:lnTo>
                    <a:pt x="22" y="140"/>
                  </a:lnTo>
                  <a:lnTo>
                    <a:pt x="20" y="131"/>
                  </a:lnTo>
                  <a:lnTo>
                    <a:pt x="17" y="122"/>
                  </a:lnTo>
                  <a:lnTo>
                    <a:pt x="15" y="113"/>
                  </a:lnTo>
                  <a:lnTo>
                    <a:pt x="15" y="104"/>
                  </a:lnTo>
                  <a:lnTo>
                    <a:pt x="16" y="90"/>
                  </a:lnTo>
                  <a:lnTo>
                    <a:pt x="18" y="78"/>
                  </a:lnTo>
                  <a:lnTo>
                    <a:pt x="8" y="94"/>
                  </a:lnTo>
                  <a:lnTo>
                    <a:pt x="0" y="111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7" y="141"/>
                  </a:lnTo>
                  <a:lnTo>
                    <a:pt x="11" y="150"/>
                  </a:lnTo>
                  <a:lnTo>
                    <a:pt x="16" y="159"/>
                  </a:lnTo>
                  <a:lnTo>
                    <a:pt x="22" y="167"/>
                  </a:lnTo>
                  <a:lnTo>
                    <a:pt x="27" y="175"/>
                  </a:lnTo>
                  <a:lnTo>
                    <a:pt x="34" y="183"/>
                  </a:lnTo>
                  <a:lnTo>
                    <a:pt x="42" y="188"/>
                  </a:lnTo>
                  <a:lnTo>
                    <a:pt x="50" y="194"/>
                  </a:lnTo>
                  <a:lnTo>
                    <a:pt x="59" y="200"/>
                  </a:lnTo>
                  <a:lnTo>
                    <a:pt x="68" y="204"/>
                  </a:lnTo>
                  <a:lnTo>
                    <a:pt x="77" y="207"/>
                  </a:lnTo>
                  <a:lnTo>
                    <a:pt x="87" y="210"/>
                  </a:lnTo>
                  <a:lnTo>
                    <a:pt x="97" y="211"/>
                  </a:lnTo>
                  <a:lnTo>
                    <a:pt x="108" y="212"/>
                  </a:lnTo>
                  <a:lnTo>
                    <a:pt x="120" y="211"/>
                  </a:lnTo>
                  <a:lnTo>
                    <a:pt x="130" y="210"/>
                  </a:lnTo>
                  <a:lnTo>
                    <a:pt x="140" y="206"/>
                  </a:lnTo>
                  <a:lnTo>
                    <a:pt x="150" y="203"/>
                  </a:lnTo>
                  <a:lnTo>
                    <a:pt x="160" y="198"/>
                  </a:lnTo>
                  <a:lnTo>
                    <a:pt x="168" y="193"/>
                  </a:lnTo>
                  <a:lnTo>
                    <a:pt x="177" y="187"/>
                  </a:lnTo>
                  <a:lnTo>
                    <a:pt x="185" y="179"/>
                  </a:lnTo>
                  <a:lnTo>
                    <a:pt x="192" y="173"/>
                  </a:lnTo>
                  <a:lnTo>
                    <a:pt x="197" y="164"/>
                  </a:lnTo>
                  <a:lnTo>
                    <a:pt x="203" y="155"/>
                  </a:lnTo>
                  <a:lnTo>
                    <a:pt x="207" y="146"/>
                  </a:lnTo>
                  <a:lnTo>
                    <a:pt x="211" y="135"/>
                  </a:lnTo>
                  <a:lnTo>
                    <a:pt x="214" y="125"/>
                  </a:lnTo>
                  <a:lnTo>
                    <a:pt x="215" y="115"/>
                  </a:lnTo>
                  <a:lnTo>
                    <a:pt x="216" y="104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3" name="Freeform 393"/>
            <p:cNvSpPr>
              <a:spLocks/>
            </p:cNvSpPr>
            <p:nvPr/>
          </p:nvSpPr>
          <p:spPr bwMode="auto">
            <a:xfrm>
              <a:off x="1268469" y="5231273"/>
              <a:ext cx="79379" cy="79382"/>
            </a:xfrm>
            <a:custGeom>
              <a:avLst/>
              <a:gdLst/>
              <a:ahLst/>
              <a:cxnLst>
                <a:cxn ang="0">
                  <a:pos x="202" y="90"/>
                </a:cxn>
                <a:cxn ang="0">
                  <a:pos x="198" y="72"/>
                </a:cxn>
                <a:cxn ang="0">
                  <a:pos x="191" y="55"/>
                </a:cxn>
                <a:cxn ang="0">
                  <a:pos x="182" y="39"/>
                </a:cxn>
                <a:cxn ang="0">
                  <a:pos x="170" y="27"/>
                </a:cxn>
                <a:cxn ang="0">
                  <a:pos x="157" y="15"/>
                </a:cxn>
                <a:cxn ang="0">
                  <a:pos x="141" y="6"/>
                </a:cxn>
                <a:cxn ang="0">
                  <a:pos x="123" y="1"/>
                </a:cxn>
                <a:cxn ang="0">
                  <a:pos x="101" y="4"/>
                </a:cxn>
                <a:cxn ang="0">
                  <a:pos x="78" y="14"/>
                </a:cxn>
                <a:cxn ang="0">
                  <a:pos x="74" y="18"/>
                </a:cxn>
                <a:cxn ang="0">
                  <a:pos x="92" y="14"/>
                </a:cxn>
                <a:cxn ang="0">
                  <a:pos x="110" y="14"/>
                </a:cxn>
                <a:cxn ang="0">
                  <a:pos x="127" y="18"/>
                </a:cxn>
                <a:cxn ang="0">
                  <a:pos x="142" y="23"/>
                </a:cxn>
                <a:cxn ang="0">
                  <a:pos x="157" y="33"/>
                </a:cxn>
                <a:cxn ang="0">
                  <a:pos x="168" y="45"/>
                </a:cxn>
                <a:cxn ang="0">
                  <a:pos x="177" y="58"/>
                </a:cxn>
                <a:cxn ang="0">
                  <a:pos x="184" y="74"/>
                </a:cxn>
                <a:cxn ang="0">
                  <a:pos x="187" y="91"/>
                </a:cxn>
                <a:cxn ang="0">
                  <a:pos x="187" y="109"/>
                </a:cxn>
                <a:cxn ang="0">
                  <a:pos x="184" y="126"/>
                </a:cxn>
                <a:cxn ang="0">
                  <a:pos x="177" y="140"/>
                </a:cxn>
                <a:cxn ang="0">
                  <a:pos x="168" y="155"/>
                </a:cxn>
                <a:cxn ang="0">
                  <a:pos x="157" y="166"/>
                </a:cxn>
                <a:cxn ang="0">
                  <a:pos x="142" y="175"/>
                </a:cxn>
                <a:cxn ang="0">
                  <a:pos x="127" y="182"/>
                </a:cxn>
                <a:cxn ang="0">
                  <a:pos x="110" y="185"/>
                </a:cxn>
                <a:cxn ang="0">
                  <a:pos x="92" y="185"/>
                </a:cxn>
                <a:cxn ang="0">
                  <a:pos x="76" y="182"/>
                </a:cxn>
                <a:cxn ang="0">
                  <a:pos x="60" y="175"/>
                </a:cxn>
                <a:cxn ang="0">
                  <a:pos x="46" y="166"/>
                </a:cxn>
                <a:cxn ang="0">
                  <a:pos x="35" y="155"/>
                </a:cxn>
                <a:cxn ang="0">
                  <a:pos x="25" y="140"/>
                </a:cxn>
                <a:cxn ang="0">
                  <a:pos x="19" y="126"/>
                </a:cxn>
                <a:cxn ang="0">
                  <a:pos x="16" y="109"/>
                </a:cxn>
                <a:cxn ang="0">
                  <a:pos x="16" y="85"/>
                </a:cxn>
                <a:cxn ang="0">
                  <a:pos x="25" y="60"/>
                </a:cxn>
                <a:cxn ang="0">
                  <a:pos x="23" y="59"/>
                </a:cxn>
                <a:cxn ang="0">
                  <a:pos x="8" y="80"/>
                </a:cxn>
                <a:cxn ang="0">
                  <a:pos x="1" y="95"/>
                </a:cxn>
                <a:cxn ang="0">
                  <a:pos x="1" y="110"/>
                </a:cxn>
                <a:cxn ang="0">
                  <a:pos x="5" y="129"/>
                </a:cxn>
                <a:cxn ang="0">
                  <a:pos x="13" y="147"/>
                </a:cxn>
                <a:cxn ang="0">
                  <a:pos x="24" y="164"/>
                </a:cxn>
                <a:cxn ang="0">
                  <a:pos x="37" y="178"/>
                </a:cxn>
                <a:cxn ang="0">
                  <a:pos x="53" y="188"/>
                </a:cxn>
                <a:cxn ang="0">
                  <a:pos x="71" y="196"/>
                </a:cxn>
                <a:cxn ang="0">
                  <a:pos x="91" y="200"/>
                </a:cxn>
                <a:cxn ang="0">
                  <a:pos x="112" y="200"/>
                </a:cxn>
                <a:cxn ang="0">
                  <a:pos x="131" y="196"/>
                </a:cxn>
                <a:cxn ang="0">
                  <a:pos x="149" y="188"/>
                </a:cxn>
                <a:cxn ang="0">
                  <a:pos x="166" y="178"/>
                </a:cxn>
                <a:cxn ang="0">
                  <a:pos x="179" y="164"/>
                </a:cxn>
                <a:cxn ang="0">
                  <a:pos x="189" y="147"/>
                </a:cxn>
                <a:cxn ang="0">
                  <a:pos x="197" y="129"/>
                </a:cxn>
                <a:cxn ang="0">
                  <a:pos x="202" y="110"/>
                </a:cxn>
              </a:cxnLst>
              <a:rect l="0" t="0" r="r" b="b"/>
              <a:pathLst>
                <a:path w="202" h="200">
                  <a:moveTo>
                    <a:pt x="202" y="100"/>
                  </a:moveTo>
                  <a:lnTo>
                    <a:pt x="202" y="90"/>
                  </a:lnTo>
                  <a:lnTo>
                    <a:pt x="200" y="81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1" y="55"/>
                  </a:lnTo>
                  <a:lnTo>
                    <a:pt x="187" y="47"/>
                  </a:lnTo>
                  <a:lnTo>
                    <a:pt x="182" y="39"/>
                  </a:lnTo>
                  <a:lnTo>
                    <a:pt x="177" y="32"/>
                  </a:lnTo>
                  <a:lnTo>
                    <a:pt x="170" y="27"/>
                  </a:lnTo>
                  <a:lnTo>
                    <a:pt x="163" y="20"/>
                  </a:lnTo>
                  <a:lnTo>
                    <a:pt x="157" y="15"/>
                  </a:lnTo>
                  <a:lnTo>
                    <a:pt x="149" y="11"/>
                  </a:lnTo>
                  <a:lnTo>
                    <a:pt x="141" y="6"/>
                  </a:lnTo>
                  <a:lnTo>
                    <a:pt x="132" y="4"/>
                  </a:lnTo>
                  <a:lnTo>
                    <a:pt x="123" y="1"/>
                  </a:lnTo>
                  <a:lnTo>
                    <a:pt x="114" y="0"/>
                  </a:lnTo>
                  <a:lnTo>
                    <a:pt x="101" y="4"/>
                  </a:lnTo>
                  <a:lnTo>
                    <a:pt x="89" y="9"/>
                  </a:lnTo>
                  <a:lnTo>
                    <a:pt x="78" y="14"/>
                  </a:lnTo>
                  <a:lnTo>
                    <a:pt x="67" y="21"/>
                  </a:lnTo>
                  <a:lnTo>
                    <a:pt x="74" y="18"/>
                  </a:lnTo>
                  <a:lnTo>
                    <a:pt x="83" y="15"/>
                  </a:lnTo>
                  <a:lnTo>
                    <a:pt x="92" y="14"/>
                  </a:lnTo>
                  <a:lnTo>
                    <a:pt x="101" y="13"/>
                  </a:lnTo>
                  <a:lnTo>
                    <a:pt x="110" y="14"/>
                  </a:lnTo>
                  <a:lnTo>
                    <a:pt x="118" y="15"/>
                  </a:lnTo>
                  <a:lnTo>
                    <a:pt x="127" y="18"/>
                  </a:lnTo>
                  <a:lnTo>
                    <a:pt x="135" y="20"/>
                  </a:lnTo>
                  <a:lnTo>
                    <a:pt x="142" y="23"/>
                  </a:lnTo>
                  <a:lnTo>
                    <a:pt x="150" y="28"/>
                  </a:lnTo>
                  <a:lnTo>
                    <a:pt x="157" y="33"/>
                  </a:lnTo>
                  <a:lnTo>
                    <a:pt x="162" y="39"/>
                  </a:lnTo>
                  <a:lnTo>
                    <a:pt x="168" y="45"/>
                  </a:lnTo>
                  <a:lnTo>
                    <a:pt x="172" y="51"/>
                  </a:lnTo>
                  <a:lnTo>
                    <a:pt x="177" y="58"/>
                  </a:lnTo>
                  <a:lnTo>
                    <a:pt x="180" y="66"/>
                  </a:lnTo>
                  <a:lnTo>
                    <a:pt x="184" y="74"/>
                  </a:lnTo>
                  <a:lnTo>
                    <a:pt x="186" y="82"/>
                  </a:lnTo>
                  <a:lnTo>
                    <a:pt x="187" y="91"/>
                  </a:lnTo>
                  <a:lnTo>
                    <a:pt x="188" y="100"/>
                  </a:lnTo>
                  <a:lnTo>
                    <a:pt x="187" y="109"/>
                  </a:lnTo>
                  <a:lnTo>
                    <a:pt x="186" y="117"/>
                  </a:lnTo>
                  <a:lnTo>
                    <a:pt x="184" y="126"/>
                  </a:lnTo>
                  <a:lnTo>
                    <a:pt x="180" y="134"/>
                  </a:lnTo>
                  <a:lnTo>
                    <a:pt x="177" y="140"/>
                  </a:lnTo>
                  <a:lnTo>
                    <a:pt x="172" y="148"/>
                  </a:lnTo>
                  <a:lnTo>
                    <a:pt x="168" y="155"/>
                  </a:lnTo>
                  <a:lnTo>
                    <a:pt x="162" y="161"/>
                  </a:lnTo>
                  <a:lnTo>
                    <a:pt x="157" y="166"/>
                  </a:lnTo>
                  <a:lnTo>
                    <a:pt x="150" y="171"/>
                  </a:lnTo>
                  <a:lnTo>
                    <a:pt x="142" y="175"/>
                  </a:lnTo>
                  <a:lnTo>
                    <a:pt x="135" y="179"/>
                  </a:lnTo>
                  <a:lnTo>
                    <a:pt x="127" y="182"/>
                  </a:lnTo>
                  <a:lnTo>
                    <a:pt x="118" y="184"/>
                  </a:lnTo>
                  <a:lnTo>
                    <a:pt x="110" y="185"/>
                  </a:lnTo>
                  <a:lnTo>
                    <a:pt x="101" y="185"/>
                  </a:lnTo>
                  <a:lnTo>
                    <a:pt x="92" y="185"/>
                  </a:lnTo>
                  <a:lnTo>
                    <a:pt x="83" y="184"/>
                  </a:lnTo>
                  <a:lnTo>
                    <a:pt x="76" y="182"/>
                  </a:lnTo>
                  <a:lnTo>
                    <a:pt x="68" y="179"/>
                  </a:lnTo>
                  <a:lnTo>
                    <a:pt x="60" y="175"/>
                  </a:lnTo>
                  <a:lnTo>
                    <a:pt x="53" y="171"/>
                  </a:lnTo>
                  <a:lnTo>
                    <a:pt x="46" y="166"/>
                  </a:lnTo>
                  <a:lnTo>
                    <a:pt x="41" y="161"/>
                  </a:lnTo>
                  <a:lnTo>
                    <a:pt x="35" y="155"/>
                  </a:lnTo>
                  <a:lnTo>
                    <a:pt x="29" y="148"/>
                  </a:lnTo>
                  <a:lnTo>
                    <a:pt x="25" y="140"/>
                  </a:lnTo>
                  <a:lnTo>
                    <a:pt x="22" y="134"/>
                  </a:lnTo>
                  <a:lnTo>
                    <a:pt x="19" y="126"/>
                  </a:lnTo>
                  <a:lnTo>
                    <a:pt x="17" y="117"/>
                  </a:lnTo>
                  <a:lnTo>
                    <a:pt x="16" y="109"/>
                  </a:lnTo>
                  <a:lnTo>
                    <a:pt x="15" y="100"/>
                  </a:lnTo>
                  <a:lnTo>
                    <a:pt x="16" y="85"/>
                  </a:lnTo>
                  <a:lnTo>
                    <a:pt x="19" y="73"/>
                  </a:lnTo>
                  <a:lnTo>
                    <a:pt x="25" y="60"/>
                  </a:lnTo>
                  <a:lnTo>
                    <a:pt x="32" y="49"/>
                  </a:lnTo>
                  <a:lnTo>
                    <a:pt x="23" y="59"/>
                  </a:lnTo>
                  <a:lnTo>
                    <a:pt x="15" y="69"/>
                  </a:lnTo>
                  <a:lnTo>
                    <a:pt x="8" y="80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10"/>
                  </a:lnTo>
                  <a:lnTo>
                    <a:pt x="2" y="120"/>
                  </a:lnTo>
                  <a:lnTo>
                    <a:pt x="5" y="129"/>
                  </a:lnTo>
                  <a:lnTo>
                    <a:pt x="8" y="139"/>
                  </a:lnTo>
                  <a:lnTo>
                    <a:pt x="13" y="147"/>
                  </a:lnTo>
                  <a:lnTo>
                    <a:pt x="18" y="156"/>
                  </a:lnTo>
                  <a:lnTo>
                    <a:pt x="24" y="164"/>
                  </a:lnTo>
                  <a:lnTo>
                    <a:pt x="31" y="171"/>
                  </a:lnTo>
                  <a:lnTo>
                    <a:pt x="37" y="178"/>
                  </a:lnTo>
                  <a:lnTo>
                    <a:pt x="45" y="183"/>
                  </a:lnTo>
                  <a:lnTo>
                    <a:pt x="53" y="188"/>
                  </a:lnTo>
                  <a:lnTo>
                    <a:pt x="62" y="192"/>
                  </a:lnTo>
                  <a:lnTo>
                    <a:pt x="71" y="196"/>
                  </a:lnTo>
                  <a:lnTo>
                    <a:pt x="81" y="198"/>
                  </a:lnTo>
                  <a:lnTo>
                    <a:pt x="91" y="200"/>
                  </a:lnTo>
                  <a:lnTo>
                    <a:pt x="101" y="200"/>
                  </a:lnTo>
                  <a:lnTo>
                    <a:pt x="112" y="200"/>
                  </a:lnTo>
                  <a:lnTo>
                    <a:pt x="122" y="198"/>
                  </a:lnTo>
                  <a:lnTo>
                    <a:pt x="131" y="196"/>
                  </a:lnTo>
                  <a:lnTo>
                    <a:pt x="141" y="192"/>
                  </a:lnTo>
                  <a:lnTo>
                    <a:pt x="149" y="188"/>
                  </a:lnTo>
                  <a:lnTo>
                    <a:pt x="158" y="183"/>
                  </a:lnTo>
                  <a:lnTo>
                    <a:pt x="166" y="178"/>
                  </a:lnTo>
                  <a:lnTo>
                    <a:pt x="172" y="171"/>
                  </a:lnTo>
                  <a:lnTo>
                    <a:pt x="179" y="164"/>
                  </a:lnTo>
                  <a:lnTo>
                    <a:pt x="185" y="156"/>
                  </a:lnTo>
                  <a:lnTo>
                    <a:pt x="189" y="147"/>
                  </a:lnTo>
                  <a:lnTo>
                    <a:pt x="194" y="139"/>
                  </a:lnTo>
                  <a:lnTo>
                    <a:pt x="197" y="129"/>
                  </a:lnTo>
                  <a:lnTo>
                    <a:pt x="199" y="120"/>
                  </a:lnTo>
                  <a:lnTo>
                    <a:pt x="202" y="110"/>
                  </a:lnTo>
                  <a:lnTo>
                    <a:pt x="202" y="100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4" name="Freeform 394"/>
            <p:cNvSpPr>
              <a:spLocks noEditPoints="1"/>
            </p:cNvSpPr>
            <p:nvPr/>
          </p:nvSpPr>
          <p:spPr bwMode="auto">
            <a:xfrm>
              <a:off x="1271644" y="5232861"/>
              <a:ext cx="74616" cy="74619"/>
            </a:xfrm>
            <a:custGeom>
              <a:avLst/>
              <a:gdLst/>
              <a:ahLst/>
              <a:cxnLst>
                <a:cxn ang="0">
                  <a:pos x="186" y="84"/>
                </a:cxn>
                <a:cxn ang="0">
                  <a:pos x="182" y="66"/>
                </a:cxn>
                <a:cxn ang="0">
                  <a:pos x="176" y="49"/>
                </a:cxn>
                <a:cxn ang="0">
                  <a:pos x="165" y="34"/>
                </a:cxn>
                <a:cxn ang="0">
                  <a:pos x="153" y="22"/>
                </a:cxn>
                <a:cxn ang="0">
                  <a:pos x="137" y="12"/>
                </a:cxn>
                <a:cxn ang="0">
                  <a:pos x="122" y="4"/>
                </a:cxn>
                <a:cxn ang="0">
                  <a:pos x="102" y="0"/>
                </a:cxn>
                <a:cxn ang="0">
                  <a:pos x="90" y="0"/>
                </a:cxn>
                <a:cxn ang="0">
                  <a:pos x="74" y="6"/>
                </a:cxn>
                <a:cxn ang="0">
                  <a:pos x="51" y="20"/>
                </a:cxn>
                <a:cxn ang="0">
                  <a:pos x="29" y="36"/>
                </a:cxn>
                <a:cxn ang="0">
                  <a:pos x="11" y="57"/>
                </a:cxn>
                <a:cxn ang="0">
                  <a:pos x="1" y="80"/>
                </a:cxn>
                <a:cxn ang="0">
                  <a:pos x="0" y="103"/>
                </a:cxn>
                <a:cxn ang="0">
                  <a:pos x="5" y="121"/>
                </a:cxn>
                <a:cxn ang="0">
                  <a:pos x="11" y="138"/>
                </a:cxn>
                <a:cxn ang="0">
                  <a:pos x="21" y="154"/>
                </a:cxn>
                <a:cxn ang="0">
                  <a:pos x="34" y="166"/>
                </a:cxn>
                <a:cxn ang="0">
                  <a:pos x="48" y="176"/>
                </a:cxn>
                <a:cxn ang="0">
                  <a:pos x="65" y="183"/>
                </a:cxn>
                <a:cxn ang="0">
                  <a:pos x="83" y="186"/>
                </a:cxn>
                <a:cxn ang="0">
                  <a:pos x="102" y="186"/>
                </a:cxn>
                <a:cxn ang="0">
                  <a:pos x="122" y="183"/>
                </a:cxn>
                <a:cxn ang="0">
                  <a:pos x="137" y="176"/>
                </a:cxn>
                <a:cxn ang="0">
                  <a:pos x="153" y="166"/>
                </a:cxn>
                <a:cxn ang="0">
                  <a:pos x="165" y="154"/>
                </a:cxn>
                <a:cxn ang="0">
                  <a:pos x="176" y="138"/>
                </a:cxn>
                <a:cxn ang="0">
                  <a:pos x="182" y="121"/>
                </a:cxn>
                <a:cxn ang="0">
                  <a:pos x="186" y="103"/>
                </a:cxn>
                <a:cxn ang="0">
                  <a:pos x="172" y="94"/>
                </a:cxn>
                <a:cxn ang="0">
                  <a:pos x="171" y="110"/>
                </a:cxn>
                <a:cxn ang="0">
                  <a:pos x="167" y="124"/>
                </a:cxn>
                <a:cxn ang="0">
                  <a:pos x="159" y="138"/>
                </a:cxn>
                <a:cxn ang="0">
                  <a:pos x="150" y="149"/>
                </a:cxn>
                <a:cxn ang="0">
                  <a:pos x="137" y="159"/>
                </a:cxn>
                <a:cxn ang="0">
                  <a:pos x="124" y="166"/>
                </a:cxn>
                <a:cxn ang="0">
                  <a:pos x="109" y="172"/>
                </a:cxn>
                <a:cxn ang="0">
                  <a:pos x="93" y="173"/>
                </a:cxn>
                <a:cxn ang="0">
                  <a:pos x="78" y="172"/>
                </a:cxn>
                <a:cxn ang="0">
                  <a:pos x="63" y="166"/>
                </a:cxn>
                <a:cxn ang="0">
                  <a:pos x="50" y="159"/>
                </a:cxn>
                <a:cxn ang="0">
                  <a:pos x="37" y="149"/>
                </a:cxn>
                <a:cxn ang="0">
                  <a:pos x="28" y="138"/>
                </a:cxn>
                <a:cxn ang="0">
                  <a:pos x="20" y="124"/>
                </a:cxn>
                <a:cxn ang="0">
                  <a:pos x="16" y="110"/>
                </a:cxn>
                <a:cxn ang="0">
                  <a:pos x="15" y="94"/>
                </a:cxn>
                <a:cxn ang="0">
                  <a:pos x="16" y="78"/>
                </a:cxn>
                <a:cxn ang="0">
                  <a:pos x="20" y="62"/>
                </a:cxn>
                <a:cxn ang="0">
                  <a:pos x="28" y="49"/>
                </a:cxn>
                <a:cxn ang="0">
                  <a:pos x="37" y="38"/>
                </a:cxn>
                <a:cxn ang="0">
                  <a:pos x="50" y="29"/>
                </a:cxn>
                <a:cxn ang="0">
                  <a:pos x="63" y="21"/>
                </a:cxn>
                <a:cxn ang="0">
                  <a:pos x="78" y="16"/>
                </a:cxn>
                <a:cxn ang="0">
                  <a:pos x="93" y="15"/>
                </a:cxn>
                <a:cxn ang="0">
                  <a:pos x="109" y="16"/>
                </a:cxn>
                <a:cxn ang="0">
                  <a:pos x="124" y="21"/>
                </a:cxn>
                <a:cxn ang="0">
                  <a:pos x="137" y="29"/>
                </a:cxn>
                <a:cxn ang="0">
                  <a:pos x="150" y="38"/>
                </a:cxn>
                <a:cxn ang="0">
                  <a:pos x="159" y="49"/>
                </a:cxn>
                <a:cxn ang="0">
                  <a:pos x="167" y="62"/>
                </a:cxn>
                <a:cxn ang="0">
                  <a:pos x="171" y="78"/>
                </a:cxn>
                <a:cxn ang="0">
                  <a:pos x="172" y="94"/>
                </a:cxn>
              </a:cxnLst>
              <a:rect l="0" t="0" r="r" b="b"/>
              <a:pathLst>
                <a:path w="187" h="187">
                  <a:moveTo>
                    <a:pt x="187" y="94"/>
                  </a:moveTo>
                  <a:lnTo>
                    <a:pt x="186" y="84"/>
                  </a:lnTo>
                  <a:lnTo>
                    <a:pt x="185" y="75"/>
                  </a:lnTo>
                  <a:lnTo>
                    <a:pt x="182" y="66"/>
                  </a:lnTo>
                  <a:lnTo>
                    <a:pt x="179" y="57"/>
                  </a:lnTo>
                  <a:lnTo>
                    <a:pt x="176" y="49"/>
                  </a:lnTo>
                  <a:lnTo>
                    <a:pt x="171" y="41"/>
                  </a:lnTo>
                  <a:lnTo>
                    <a:pt x="165" y="34"/>
                  </a:lnTo>
                  <a:lnTo>
                    <a:pt x="160" y="27"/>
                  </a:lnTo>
                  <a:lnTo>
                    <a:pt x="153" y="22"/>
                  </a:lnTo>
                  <a:lnTo>
                    <a:pt x="145" y="16"/>
                  </a:lnTo>
                  <a:lnTo>
                    <a:pt x="137" y="12"/>
                  </a:lnTo>
                  <a:lnTo>
                    <a:pt x="129" y="7"/>
                  </a:lnTo>
                  <a:lnTo>
                    <a:pt x="122" y="4"/>
                  </a:lnTo>
                  <a:lnTo>
                    <a:pt x="113" y="2"/>
                  </a:lnTo>
                  <a:lnTo>
                    <a:pt x="102" y="0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74" y="6"/>
                  </a:lnTo>
                  <a:lnTo>
                    <a:pt x="62" y="13"/>
                  </a:lnTo>
                  <a:lnTo>
                    <a:pt x="51" y="20"/>
                  </a:lnTo>
                  <a:lnTo>
                    <a:pt x="39" y="27"/>
                  </a:lnTo>
                  <a:lnTo>
                    <a:pt x="29" y="36"/>
                  </a:lnTo>
                  <a:lnTo>
                    <a:pt x="20" y="47"/>
                  </a:lnTo>
                  <a:lnTo>
                    <a:pt x="11" y="57"/>
                  </a:lnTo>
                  <a:lnTo>
                    <a:pt x="3" y="68"/>
                  </a:lnTo>
                  <a:lnTo>
                    <a:pt x="1" y="80"/>
                  </a:lnTo>
                  <a:lnTo>
                    <a:pt x="0" y="94"/>
                  </a:lnTo>
                  <a:lnTo>
                    <a:pt x="0" y="103"/>
                  </a:lnTo>
                  <a:lnTo>
                    <a:pt x="2" y="112"/>
                  </a:lnTo>
                  <a:lnTo>
                    <a:pt x="5" y="121"/>
                  </a:lnTo>
                  <a:lnTo>
                    <a:pt x="7" y="130"/>
                  </a:lnTo>
                  <a:lnTo>
                    <a:pt x="11" y="138"/>
                  </a:lnTo>
                  <a:lnTo>
                    <a:pt x="16" y="146"/>
                  </a:lnTo>
                  <a:lnTo>
                    <a:pt x="21" y="154"/>
                  </a:lnTo>
                  <a:lnTo>
                    <a:pt x="27" y="159"/>
                  </a:lnTo>
                  <a:lnTo>
                    <a:pt x="34" y="166"/>
                  </a:lnTo>
                  <a:lnTo>
                    <a:pt x="41" y="172"/>
                  </a:lnTo>
                  <a:lnTo>
                    <a:pt x="48" y="176"/>
                  </a:lnTo>
                  <a:lnTo>
                    <a:pt x="57" y="179"/>
                  </a:lnTo>
                  <a:lnTo>
                    <a:pt x="65" y="183"/>
                  </a:lnTo>
                  <a:lnTo>
                    <a:pt x="74" y="185"/>
                  </a:lnTo>
                  <a:lnTo>
                    <a:pt x="83" y="186"/>
                  </a:lnTo>
                  <a:lnTo>
                    <a:pt x="93" y="187"/>
                  </a:lnTo>
                  <a:lnTo>
                    <a:pt x="102" y="186"/>
                  </a:lnTo>
                  <a:lnTo>
                    <a:pt x="113" y="185"/>
                  </a:lnTo>
                  <a:lnTo>
                    <a:pt x="122" y="183"/>
                  </a:lnTo>
                  <a:lnTo>
                    <a:pt x="129" y="179"/>
                  </a:lnTo>
                  <a:lnTo>
                    <a:pt x="137" y="176"/>
                  </a:lnTo>
                  <a:lnTo>
                    <a:pt x="145" y="172"/>
                  </a:lnTo>
                  <a:lnTo>
                    <a:pt x="153" y="166"/>
                  </a:lnTo>
                  <a:lnTo>
                    <a:pt x="160" y="159"/>
                  </a:lnTo>
                  <a:lnTo>
                    <a:pt x="165" y="154"/>
                  </a:lnTo>
                  <a:lnTo>
                    <a:pt x="171" y="146"/>
                  </a:lnTo>
                  <a:lnTo>
                    <a:pt x="176" y="138"/>
                  </a:lnTo>
                  <a:lnTo>
                    <a:pt x="179" y="130"/>
                  </a:lnTo>
                  <a:lnTo>
                    <a:pt x="182" y="121"/>
                  </a:lnTo>
                  <a:lnTo>
                    <a:pt x="185" y="112"/>
                  </a:lnTo>
                  <a:lnTo>
                    <a:pt x="186" y="103"/>
                  </a:lnTo>
                  <a:lnTo>
                    <a:pt x="187" y="94"/>
                  </a:lnTo>
                  <a:close/>
                  <a:moveTo>
                    <a:pt x="172" y="94"/>
                  </a:moveTo>
                  <a:lnTo>
                    <a:pt x="172" y="102"/>
                  </a:lnTo>
                  <a:lnTo>
                    <a:pt x="171" y="110"/>
                  </a:lnTo>
                  <a:lnTo>
                    <a:pt x="169" y="117"/>
                  </a:lnTo>
                  <a:lnTo>
                    <a:pt x="167" y="124"/>
                  </a:lnTo>
                  <a:lnTo>
                    <a:pt x="163" y="131"/>
                  </a:lnTo>
                  <a:lnTo>
                    <a:pt x="159" y="138"/>
                  </a:lnTo>
                  <a:lnTo>
                    <a:pt x="154" y="143"/>
                  </a:lnTo>
                  <a:lnTo>
                    <a:pt x="150" y="149"/>
                  </a:lnTo>
                  <a:lnTo>
                    <a:pt x="144" y="155"/>
                  </a:lnTo>
                  <a:lnTo>
                    <a:pt x="137" y="159"/>
                  </a:lnTo>
                  <a:lnTo>
                    <a:pt x="131" y="164"/>
                  </a:lnTo>
                  <a:lnTo>
                    <a:pt x="124" y="166"/>
                  </a:lnTo>
                  <a:lnTo>
                    <a:pt x="117" y="169"/>
                  </a:lnTo>
                  <a:lnTo>
                    <a:pt x="109" y="172"/>
                  </a:lnTo>
                  <a:lnTo>
                    <a:pt x="101" y="173"/>
                  </a:lnTo>
                  <a:lnTo>
                    <a:pt x="93" y="173"/>
                  </a:lnTo>
                  <a:lnTo>
                    <a:pt x="86" y="173"/>
                  </a:lnTo>
                  <a:lnTo>
                    <a:pt x="78" y="172"/>
                  </a:lnTo>
                  <a:lnTo>
                    <a:pt x="70" y="169"/>
                  </a:lnTo>
                  <a:lnTo>
                    <a:pt x="63" y="166"/>
                  </a:lnTo>
                  <a:lnTo>
                    <a:pt x="55" y="164"/>
                  </a:lnTo>
                  <a:lnTo>
                    <a:pt x="50" y="159"/>
                  </a:lnTo>
                  <a:lnTo>
                    <a:pt x="43" y="155"/>
                  </a:lnTo>
                  <a:lnTo>
                    <a:pt x="37" y="149"/>
                  </a:lnTo>
                  <a:lnTo>
                    <a:pt x="33" y="143"/>
                  </a:lnTo>
                  <a:lnTo>
                    <a:pt x="28" y="138"/>
                  </a:lnTo>
                  <a:lnTo>
                    <a:pt x="24" y="131"/>
                  </a:lnTo>
                  <a:lnTo>
                    <a:pt x="20" y="124"/>
                  </a:lnTo>
                  <a:lnTo>
                    <a:pt x="18" y="117"/>
                  </a:lnTo>
                  <a:lnTo>
                    <a:pt x="16" y="110"/>
                  </a:lnTo>
                  <a:lnTo>
                    <a:pt x="15" y="102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6" y="78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4" y="56"/>
                  </a:lnTo>
                  <a:lnTo>
                    <a:pt x="28" y="49"/>
                  </a:lnTo>
                  <a:lnTo>
                    <a:pt x="33" y="43"/>
                  </a:lnTo>
                  <a:lnTo>
                    <a:pt x="37" y="38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5" y="24"/>
                  </a:lnTo>
                  <a:lnTo>
                    <a:pt x="63" y="21"/>
                  </a:lnTo>
                  <a:lnTo>
                    <a:pt x="70" y="18"/>
                  </a:lnTo>
                  <a:lnTo>
                    <a:pt x="78" y="16"/>
                  </a:lnTo>
                  <a:lnTo>
                    <a:pt x="86" y="15"/>
                  </a:lnTo>
                  <a:lnTo>
                    <a:pt x="93" y="15"/>
                  </a:lnTo>
                  <a:lnTo>
                    <a:pt x="101" y="15"/>
                  </a:lnTo>
                  <a:lnTo>
                    <a:pt x="109" y="16"/>
                  </a:lnTo>
                  <a:lnTo>
                    <a:pt x="117" y="18"/>
                  </a:lnTo>
                  <a:lnTo>
                    <a:pt x="124" y="21"/>
                  </a:lnTo>
                  <a:lnTo>
                    <a:pt x="131" y="24"/>
                  </a:lnTo>
                  <a:lnTo>
                    <a:pt x="137" y="29"/>
                  </a:lnTo>
                  <a:lnTo>
                    <a:pt x="144" y="33"/>
                  </a:lnTo>
                  <a:lnTo>
                    <a:pt x="150" y="38"/>
                  </a:lnTo>
                  <a:lnTo>
                    <a:pt x="154" y="43"/>
                  </a:lnTo>
                  <a:lnTo>
                    <a:pt x="159" y="49"/>
                  </a:lnTo>
                  <a:lnTo>
                    <a:pt x="163" y="56"/>
                  </a:lnTo>
                  <a:lnTo>
                    <a:pt x="167" y="62"/>
                  </a:lnTo>
                  <a:lnTo>
                    <a:pt x="169" y="70"/>
                  </a:lnTo>
                  <a:lnTo>
                    <a:pt x="171" y="78"/>
                  </a:lnTo>
                  <a:lnTo>
                    <a:pt x="172" y="86"/>
                  </a:lnTo>
                  <a:lnTo>
                    <a:pt x="172" y="94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5" name="Freeform 395"/>
            <p:cNvSpPr>
              <a:spLocks noEditPoints="1"/>
            </p:cNvSpPr>
            <p:nvPr/>
          </p:nvSpPr>
          <p:spPr bwMode="auto">
            <a:xfrm>
              <a:off x="1274819" y="5236036"/>
              <a:ext cx="68266" cy="68269"/>
            </a:xfrm>
            <a:custGeom>
              <a:avLst/>
              <a:gdLst/>
              <a:ahLst/>
              <a:cxnLst>
                <a:cxn ang="0">
                  <a:pos x="172" y="78"/>
                </a:cxn>
                <a:cxn ang="0">
                  <a:pos x="169" y="61"/>
                </a:cxn>
                <a:cxn ang="0">
                  <a:pos x="162" y="45"/>
                </a:cxn>
                <a:cxn ang="0">
                  <a:pos x="153" y="32"/>
                </a:cxn>
                <a:cxn ang="0">
                  <a:pos x="142" y="20"/>
                </a:cxn>
                <a:cxn ang="0">
                  <a:pos x="127" y="10"/>
                </a:cxn>
                <a:cxn ang="0">
                  <a:pos x="112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59" y="5"/>
                </a:cxn>
                <a:cxn ang="0">
                  <a:pos x="43" y="14"/>
                </a:cxn>
                <a:cxn ang="0">
                  <a:pos x="25" y="28"/>
                </a:cxn>
                <a:cxn ang="0">
                  <a:pos x="10" y="47"/>
                </a:cxn>
                <a:cxn ang="0">
                  <a:pos x="1" y="72"/>
                </a:cxn>
                <a:cxn ang="0">
                  <a:pos x="1" y="96"/>
                </a:cxn>
                <a:cxn ang="0">
                  <a:pos x="4" y="113"/>
                </a:cxn>
                <a:cxn ang="0">
                  <a:pos x="10" y="127"/>
                </a:cxn>
                <a:cxn ang="0">
                  <a:pos x="20" y="141"/>
                </a:cxn>
                <a:cxn ang="0">
                  <a:pos x="31" y="153"/>
                </a:cxn>
                <a:cxn ang="0">
                  <a:pos x="45" y="162"/>
                </a:cxn>
                <a:cxn ang="0">
                  <a:pos x="61" y="169"/>
                </a:cxn>
                <a:cxn ang="0">
                  <a:pos x="77" y="172"/>
                </a:cxn>
                <a:cxn ang="0">
                  <a:pos x="95" y="172"/>
                </a:cxn>
                <a:cxn ang="0">
                  <a:pos x="112" y="169"/>
                </a:cxn>
                <a:cxn ang="0">
                  <a:pos x="127" y="162"/>
                </a:cxn>
                <a:cxn ang="0">
                  <a:pos x="142" y="153"/>
                </a:cxn>
                <a:cxn ang="0">
                  <a:pos x="153" y="141"/>
                </a:cxn>
                <a:cxn ang="0">
                  <a:pos x="162" y="127"/>
                </a:cxn>
                <a:cxn ang="0">
                  <a:pos x="169" y="113"/>
                </a:cxn>
                <a:cxn ang="0">
                  <a:pos x="172" y="96"/>
                </a:cxn>
                <a:cxn ang="0">
                  <a:pos x="158" y="87"/>
                </a:cxn>
                <a:cxn ang="0">
                  <a:pos x="156" y="101"/>
                </a:cxn>
                <a:cxn ang="0">
                  <a:pos x="153" y="115"/>
                </a:cxn>
                <a:cxn ang="0">
                  <a:pos x="146" y="126"/>
                </a:cxn>
                <a:cxn ang="0">
                  <a:pos x="137" y="138"/>
                </a:cxn>
                <a:cxn ang="0">
                  <a:pos x="127" y="147"/>
                </a:cxn>
                <a:cxn ang="0">
                  <a:pos x="115" y="153"/>
                </a:cxn>
                <a:cxn ang="0">
                  <a:pos x="101" y="157"/>
                </a:cxn>
                <a:cxn ang="0">
                  <a:pos x="86" y="159"/>
                </a:cxn>
                <a:cxn ang="0">
                  <a:pos x="72" y="157"/>
                </a:cxn>
                <a:cxn ang="0">
                  <a:pos x="58" y="153"/>
                </a:cxn>
                <a:cxn ang="0">
                  <a:pos x="46" y="147"/>
                </a:cxn>
                <a:cxn ang="0">
                  <a:pos x="36" y="138"/>
                </a:cxn>
                <a:cxn ang="0">
                  <a:pos x="27" y="126"/>
                </a:cxn>
                <a:cxn ang="0">
                  <a:pos x="20" y="115"/>
                </a:cxn>
                <a:cxn ang="0">
                  <a:pos x="16" y="101"/>
                </a:cxn>
                <a:cxn ang="0">
                  <a:pos x="14" y="87"/>
                </a:cxn>
                <a:cxn ang="0">
                  <a:pos x="16" y="72"/>
                </a:cxn>
                <a:cxn ang="0">
                  <a:pos x="20" y="59"/>
                </a:cxn>
                <a:cxn ang="0">
                  <a:pos x="27" y="46"/>
                </a:cxn>
                <a:cxn ang="0">
                  <a:pos x="36" y="36"/>
                </a:cxn>
                <a:cxn ang="0">
                  <a:pos x="46" y="27"/>
                </a:cxn>
                <a:cxn ang="0">
                  <a:pos x="58" y="20"/>
                </a:cxn>
                <a:cxn ang="0">
                  <a:pos x="72" y="16"/>
                </a:cxn>
                <a:cxn ang="0">
                  <a:pos x="86" y="15"/>
                </a:cxn>
                <a:cxn ang="0">
                  <a:pos x="101" y="16"/>
                </a:cxn>
                <a:cxn ang="0">
                  <a:pos x="115" y="20"/>
                </a:cxn>
                <a:cxn ang="0">
                  <a:pos x="127" y="27"/>
                </a:cxn>
                <a:cxn ang="0">
                  <a:pos x="137" y="36"/>
                </a:cxn>
                <a:cxn ang="0">
                  <a:pos x="146" y="46"/>
                </a:cxn>
                <a:cxn ang="0">
                  <a:pos x="153" y="59"/>
                </a:cxn>
                <a:cxn ang="0">
                  <a:pos x="156" y="72"/>
                </a:cxn>
                <a:cxn ang="0">
                  <a:pos x="158" y="87"/>
                </a:cxn>
              </a:cxnLst>
              <a:rect l="0" t="0" r="r" b="b"/>
              <a:pathLst>
                <a:path w="172" h="172">
                  <a:moveTo>
                    <a:pt x="172" y="87"/>
                  </a:moveTo>
                  <a:lnTo>
                    <a:pt x="172" y="78"/>
                  </a:lnTo>
                  <a:lnTo>
                    <a:pt x="171" y="69"/>
                  </a:lnTo>
                  <a:lnTo>
                    <a:pt x="169" y="61"/>
                  </a:lnTo>
                  <a:lnTo>
                    <a:pt x="165" y="53"/>
                  </a:lnTo>
                  <a:lnTo>
                    <a:pt x="162" y="45"/>
                  </a:lnTo>
                  <a:lnTo>
                    <a:pt x="157" y="38"/>
                  </a:lnTo>
                  <a:lnTo>
                    <a:pt x="153" y="32"/>
                  </a:lnTo>
                  <a:lnTo>
                    <a:pt x="147" y="26"/>
                  </a:lnTo>
                  <a:lnTo>
                    <a:pt x="142" y="20"/>
                  </a:lnTo>
                  <a:lnTo>
                    <a:pt x="135" y="15"/>
                  </a:lnTo>
                  <a:lnTo>
                    <a:pt x="127" y="10"/>
                  </a:lnTo>
                  <a:lnTo>
                    <a:pt x="120" y="7"/>
                  </a:lnTo>
                  <a:lnTo>
                    <a:pt x="112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8" y="2"/>
                  </a:lnTo>
                  <a:lnTo>
                    <a:pt x="59" y="5"/>
                  </a:lnTo>
                  <a:lnTo>
                    <a:pt x="52" y="8"/>
                  </a:lnTo>
                  <a:lnTo>
                    <a:pt x="43" y="14"/>
                  </a:lnTo>
                  <a:lnTo>
                    <a:pt x="34" y="20"/>
                  </a:lnTo>
                  <a:lnTo>
                    <a:pt x="25" y="28"/>
                  </a:lnTo>
                  <a:lnTo>
                    <a:pt x="17" y="36"/>
                  </a:lnTo>
                  <a:lnTo>
                    <a:pt x="10" y="47"/>
                  </a:lnTo>
                  <a:lnTo>
                    <a:pt x="4" y="60"/>
                  </a:lnTo>
                  <a:lnTo>
                    <a:pt x="1" y="72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4"/>
                  </a:lnTo>
                  <a:lnTo>
                    <a:pt x="4" y="113"/>
                  </a:lnTo>
                  <a:lnTo>
                    <a:pt x="7" y="121"/>
                  </a:lnTo>
                  <a:lnTo>
                    <a:pt x="10" y="127"/>
                  </a:lnTo>
                  <a:lnTo>
                    <a:pt x="14" y="135"/>
                  </a:lnTo>
                  <a:lnTo>
                    <a:pt x="20" y="141"/>
                  </a:lnTo>
                  <a:lnTo>
                    <a:pt x="26" y="148"/>
                  </a:lnTo>
                  <a:lnTo>
                    <a:pt x="31" y="153"/>
                  </a:lnTo>
                  <a:lnTo>
                    <a:pt x="38" y="158"/>
                  </a:lnTo>
                  <a:lnTo>
                    <a:pt x="45" y="162"/>
                  </a:lnTo>
                  <a:lnTo>
                    <a:pt x="53" y="166"/>
                  </a:lnTo>
                  <a:lnTo>
                    <a:pt x="61" y="169"/>
                  </a:lnTo>
                  <a:lnTo>
                    <a:pt x="68" y="171"/>
                  </a:lnTo>
                  <a:lnTo>
                    <a:pt x="77" y="172"/>
                  </a:lnTo>
                  <a:lnTo>
                    <a:pt x="86" y="172"/>
                  </a:lnTo>
                  <a:lnTo>
                    <a:pt x="95" y="172"/>
                  </a:lnTo>
                  <a:lnTo>
                    <a:pt x="103" y="171"/>
                  </a:lnTo>
                  <a:lnTo>
                    <a:pt x="112" y="169"/>
                  </a:lnTo>
                  <a:lnTo>
                    <a:pt x="120" y="166"/>
                  </a:lnTo>
                  <a:lnTo>
                    <a:pt x="127" y="162"/>
                  </a:lnTo>
                  <a:lnTo>
                    <a:pt x="135" y="158"/>
                  </a:lnTo>
                  <a:lnTo>
                    <a:pt x="142" y="153"/>
                  </a:lnTo>
                  <a:lnTo>
                    <a:pt x="147" y="148"/>
                  </a:lnTo>
                  <a:lnTo>
                    <a:pt x="153" y="141"/>
                  </a:lnTo>
                  <a:lnTo>
                    <a:pt x="157" y="135"/>
                  </a:lnTo>
                  <a:lnTo>
                    <a:pt x="162" y="127"/>
                  </a:lnTo>
                  <a:lnTo>
                    <a:pt x="165" y="121"/>
                  </a:lnTo>
                  <a:lnTo>
                    <a:pt x="169" y="113"/>
                  </a:lnTo>
                  <a:lnTo>
                    <a:pt x="171" y="104"/>
                  </a:lnTo>
                  <a:lnTo>
                    <a:pt x="172" y="96"/>
                  </a:lnTo>
                  <a:lnTo>
                    <a:pt x="172" y="87"/>
                  </a:lnTo>
                  <a:close/>
                  <a:moveTo>
                    <a:pt x="158" y="87"/>
                  </a:moveTo>
                  <a:lnTo>
                    <a:pt x="157" y="94"/>
                  </a:lnTo>
                  <a:lnTo>
                    <a:pt x="156" y="101"/>
                  </a:lnTo>
                  <a:lnTo>
                    <a:pt x="155" y="108"/>
                  </a:lnTo>
                  <a:lnTo>
                    <a:pt x="153" y="115"/>
                  </a:lnTo>
                  <a:lnTo>
                    <a:pt x="149" y="121"/>
                  </a:lnTo>
                  <a:lnTo>
                    <a:pt x="146" y="126"/>
                  </a:lnTo>
                  <a:lnTo>
                    <a:pt x="142" y="132"/>
                  </a:lnTo>
                  <a:lnTo>
                    <a:pt x="137" y="138"/>
                  </a:lnTo>
                  <a:lnTo>
                    <a:pt x="131" y="142"/>
                  </a:lnTo>
                  <a:lnTo>
                    <a:pt x="127" y="147"/>
                  </a:lnTo>
                  <a:lnTo>
                    <a:pt x="120" y="150"/>
                  </a:lnTo>
                  <a:lnTo>
                    <a:pt x="115" y="153"/>
                  </a:lnTo>
                  <a:lnTo>
                    <a:pt x="108" y="156"/>
                  </a:lnTo>
                  <a:lnTo>
                    <a:pt x="101" y="157"/>
                  </a:lnTo>
                  <a:lnTo>
                    <a:pt x="93" y="158"/>
                  </a:lnTo>
                  <a:lnTo>
                    <a:pt x="86" y="159"/>
                  </a:lnTo>
                  <a:lnTo>
                    <a:pt x="79" y="158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6" y="147"/>
                  </a:lnTo>
                  <a:lnTo>
                    <a:pt x="40" y="142"/>
                  </a:lnTo>
                  <a:lnTo>
                    <a:pt x="36" y="138"/>
                  </a:lnTo>
                  <a:lnTo>
                    <a:pt x="31" y="132"/>
                  </a:lnTo>
                  <a:lnTo>
                    <a:pt x="27" y="126"/>
                  </a:lnTo>
                  <a:lnTo>
                    <a:pt x="23" y="121"/>
                  </a:lnTo>
                  <a:lnTo>
                    <a:pt x="20" y="115"/>
                  </a:lnTo>
                  <a:lnTo>
                    <a:pt x="18" y="108"/>
                  </a:lnTo>
                  <a:lnTo>
                    <a:pt x="16" y="101"/>
                  </a:lnTo>
                  <a:lnTo>
                    <a:pt x="14" y="94"/>
                  </a:lnTo>
                  <a:lnTo>
                    <a:pt x="14" y="87"/>
                  </a:lnTo>
                  <a:lnTo>
                    <a:pt x="14" y="79"/>
                  </a:lnTo>
                  <a:lnTo>
                    <a:pt x="16" y="72"/>
                  </a:lnTo>
                  <a:lnTo>
                    <a:pt x="18" y="65"/>
                  </a:lnTo>
                  <a:lnTo>
                    <a:pt x="20" y="59"/>
                  </a:lnTo>
                  <a:lnTo>
                    <a:pt x="23" y="52"/>
                  </a:lnTo>
                  <a:lnTo>
                    <a:pt x="27" y="46"/>
                  </a:lnTo>
                  <a:lnTo>
                    <a:pt x="31" y="41"/>
                  </a:lnTo>
                  <a:lnTo>
                    <a:pt x="36" y="36"/>
                  </a:lnTo>
                  <a:lnTo>
                    <a:pt x="40" y="31"/>
                  </a:lnTo>
                  <a:lnTo>
                    <a:pt x="46" y="27"/>
                  </a:lnTo>
                  <a:lnTo>
                    <a:pt x="52" y="24"/>
                  </a:lnTo>
                  <a:lnTo>
                    <a:pt x="58" y="20"/>
                  </a:lnTo>
                  <a:lnTo>
                    <a:pt x="65" y="18"/>
                  </a:lnTo>
                  <a:lnTo>
                    <a:pt x="72" y="16"/>
                  </a:lnTo>
                  <a:lnTo>
                    <a:pt x="79" y="15"/>
                  </a:lnTo>
                  <a:lnTo>
                    <a:pt x="86" y="15"/>
                  </a:lnTo>
                  <a:lnTo>
                    <a:pt x="93" y="15"/>
                  </a:lnTo>
                  <a:lnTo>
                    <a:pt x="101" y="16"/>
                  </a:lnTo>
                  <a:lnTo>
                    <a:pt x="108" y="18"/>
                  </a:lnTo>
                  <a:lnTo>
                    <a:pt x="115" y="20"/>
                  </a:lnTo>
                  <a:lnTo>
                    <a:pt x="120" y="24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37" y="36"/>
                  </a:lnTo>
                  <a:lnTo>
                    <a:pt x="142" y="41"/>
                  </a:lnTo>
                  <a:lnTo>
                    <a:pt x="146" y="46"/>
                  </a:lnTo>
                  <a:lnTo>
                    <a:pt x="149" y="52"/>
                  </a:lnTo>
                  <a:lnTo>
                    <a:pt x="153" y="59"/>
                  </a:lnTo>
                  <a:lnTo>
                    <a:pt x="155" y="65"/>
                  </a:lnTo>
                  <a:lnTo>
                    <a:pt x="156" y="72"/>
                  </a:lnTo>
                  <a:lnTo>
                    <a:pt x="157" y="79"/>
                  </a:lnTo>
                  <a:lnTo>
                    <a:pt x="158" y="87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6" name="Freeform 396"/>
            <p:cNvSpPr>
              <a:spLocks noEditPoints="1"/>
            </p:cNvSpPr>
            <p:nvPr/>
          </p:nvSpPr>
          <p:spPr bwMode="auto">
            <a:xfrm>
              <a:off x="1277994" y="5239211"/>
              <a:ext cx="61915" cy="61918"/>
            </a:xfrm>
            <a:custGeom>
              <a:avLst/>
              <a:gdLst/>
              <a:ahLst/>
              <a:cxnLst>
                <a:cxn ang="0">
                  <a:pos x="156" y="64"/>
                </a:cxn>
                <a:cxn ang="0">
                  <a:pos x="148" y="42"/>
                </a:cxn>
                <a:cxn ang="0">
                  <a:pos x="135" y="24"/>
                </a:cxn>
                <a:cxn ang="0">
                  <a:pos x="116" y="10"/>
                </a:cxn>
                <a:cxn ang="0">
                  <a:pos x="94" y="2"/>
                </a:cxn>
                <a:cxn ang="0">
                  <a:pos x="71" y="1"/>
                </a:cxn>
                <a:cxn ang="0">
                  <a:pos x="48" y="7"/>
                </a:cxn>
                <a:cxn ang="0">
                  <a:pos x="28" y="19"/>
                </a:cxn>
                <a:cxn ang="0">
                  <a:pos x="13" y="35"/>
                </a:cxn>
                <a:cxn ang="0">
                  <a:pos x="3" y="56"/>
                </a:cxn>
                <a:cxn ang="0">
                  <a:pos x="0" y="80"/>
                </a:cxn>
                <a:cxn ang="0">
                  <a:pos x="3" y="103"/>
                </a:cxn>
                <a:cxn ang="0">
                  <a:pos x="13" y="124"/>
                </a:cxn>
                <a:cxn ang="0">
                  <a:pos x="28" y="141"/>
                </a:cxn>
                <a:cxn ang="0">
                  <a:pos x="48" y="152"/>
                </a:cxn>
                <a:cxn ang="0">
                  <a:pos x="71" y="159"/>
                </a:cxn>
                <a:cxn ang="0">
                  <a:pos x="94" y="158"/>
                </a:cxn>
                <a:cxn ang="0">
                  <a:pos x="116" y="150"/>
                </a:cxn>
                <a:cxn ang="0">
                  <a:pos x="135" y="135"/>
                </a:cxn>
                <a:cxn ang="0">
                  <a:pos x="148" y="117"/>
                </a:cxn>
                <a:cxn ang="0">
                  <a:pos x="156" y="96"/>
                </a:cxn>
                <a:cxn ang="0">
                  <a:pos x="143" y="80"/>
                </a:cxn>
                <a:cxn ang="0">
                  <a:pos x="140" y="99"/>
                </a:cxn>
                <a:cxn ang="0">
                  <a:pos x="132" y="116"/>
                </a:cxn>
                <a:cxn ang="0">
                  <a:pos x="119" y="129"/>
                </a:cxn>
                <a:cxn ang="0">
                  <a:pos x="103" y="140"/>
                </a:cxn>
                <a:cxn ang="0">
                  <a:pos x="85" y="144"/>
                </a:cxn>
                <a:cxn ang="0">
                  <a:pos x="65" y="143"/>
                </a:cxn>
                <a:cxn ang="0">
                  <a:pos x="47" y="136"/>
                </a:cxn>
                <a:cxn ang="0">
                  <a:pos x="32" y="125"/>
                </a:cxn>
                <a:cxn ang="0">
                  <a:pos x="21" y="110"/>
                </a:cxn>
                <a:cxn ang="0">
                  <a:pos x="15" y="92"/>
                </a:cxn>
                <a:cxn ang="0">
                  <a:pos x="14" y="73"/>
                </a:cxn>
                <a:cxn ang="0">
                  <a:pos x="19" y="54"/>
                </a:cxn>
                <a:cxn ang="0">
                  <a:pos x="29" y="38"/>
                </a:cxn>
                <a:cxn ang="0">
                  <a:pos x="42" y="26"/>
                </a:cxn>
                <a:cxn ang="0">
                  <a:pos x="59" y="18"/>
                </a:cxn>
                <a:cxn ang="0">
                  <a:pos x="78" y="15"/>
                </a:cxn>
                <a:cxn ang="0">
                  <a:pos x="98" y="18"/>
                </a:cxn>
                <a:cxn ang="0">
                  <a:pos x="114" y="26"/>
                </a:cxn>
                <a:cxn ang="0">
                  <a:pos x="128" y="38"/>
                </a:cxn>
                <a:cxn ang="0">
                  <a:pos x="138" y="54"/>
                </a:cxn>
                <a:cxn ang="0">
                  <a:pos x="143" y="73"/>
                </a:cxn>
              </a:cxnLst>
              <a:rect l="0" t="0" r="r" b="b"/>
              <a:pathLst>
                <a:path w="157" h="159">
                  <a:moveTo>
                    <a:pt x="157" y="80"/>
                  </a:moveTo>
                  <a:lnTo>
                    <a:pt x="157" y="72"/>
                  </a:lnTo>
                  <a:lnTo>
                    <a:pt x="156" y="64"/>
                  </a:lnTo>
                  <a:lnTo>
                    <a:pt x="154" y="56"/>
                  </a:lnTo>
                  <a:lnTo>
                    <a:pt x="152" y="48"/>
                  </a:lnTo>
                  <a:lnTo>
                    <a:pt x="148" y="42"/>
                  </a:lnTo>
                  <a:lnTo>
                    <a:pt x="144" y="35"/>
                  </a:lnTo>
                  <a:lnTo>
                    <a:pt x="139" y="29"/>
                  </a:lnTo>
                  <a:lnTo>
                    <a:pt x="135" y="24"/>
                  </a:lnTo>
                  <a:lnTo>
                    <a:pt x="129" y="19"/>
                  </a:lnTo>
                  <a:lnTo>
                    <a:pt x="122" y="15"/>
                  </a:lnTo>
                  <a:lnTo>
                    <a:pt x="116" y="10"/>
                  </a:lnTo>
                  <a:lnTo>
                    <a:pt x="109" y="7"/>
                  </a:lnTo>
                  <a:lnTo>
                    <a:pt x="102" y="4"/>
                  </a:lnTo>
                  <a:lnTo>
                    <a:pt x="94" y="2"/>
                  </a:lnTo>
                  <a:lnTo>
                    <a:pt x="86" y="1"/>
                  </a:lnTo>
                  <a:lnTo>
                    <a:pt x="78" y="0"/>
                  </a:lnTo>
                  <a:lnTo>
                    <a:pt x="71" y="1"/>
                  </a:lnTo>
                  <a:lnTo>
                    <a:pt x="63" y="2"/>
                  </a:lnTo>
                  <a:lnTo>
                    <a:pt x="55" y="4"/>
                  </a:lnTo>
                  <a:lnTo>
                    <a:pt x="48" y="7"/>
                  </a:lnTo>
                  <a:lnTo>
                    <a:pt x="40" y="10"/>
                  </a:lnTo>
                  <a:lnTo>
                    <a:pt x="35" y="15"/>
                  </a:lnTo>
                  <a:lnTo>
                    <a:pt x="28" y="19"/>
                  </a:lnTo>
                  <a:lnTo>
                    <a:pt x="22" y="24"/>
                  </a:lnTo>
                  <a:lnTo>
                    <a:pt x="18" y="29"/>
                  </a:lnTo>
                  <a:lnTo>
                    <a:pt x="13" y="35"/>
                  </a:lnTo>
                  <a:lnTo>
                    <a:pt x="9" y="42"/>
                  </a:lnTo>
                  <a:lnTo>
                    <a:pt x="5" y="48"/>
                  </a:lnTo>
                  <a:lnTo>
                    <a:pt x="3" y="56"/>
                  </a:lnTo>
                  <a:lnTo>
                    <a:pt x="1" y="64"/>
                  </a:lnTo>
                  <a:lnTo>
                    <a:pt x="0" y="72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1" y="96"/>
                  </a:lnTo>
                  <a:lnTo>
                    <a:pt x="3" y="103"/>
                  </a:lnTo>
                  <a:lnTo>
                    <a:pt x="5" y="110"/>
                  </a:lnTo>
                  <a:lnTo>
                    <a:pt x="9" y="117"/>
                  </a:lnTo>
                  <a:lnTo>
                    <a:pt x="13" y="124"/>
                  </a:lnTo>
                  <a:lnTo>
                    <a:pt x="18" y="129"/>
                  </a:lnTo>
                  <a:lnTo>
                    <a:pt x="22" y="135"/>
                  </a:lnTo>
                  <a:lnTo>
                    <a:pt x="28" y="141"/>
                  </a:lnTo>
                  <a:lnTo>
                    <a:pt x="35" y="145"/>
                  </a:lnTo>
                  <a:lnTo>
                    <a:pt x="40" y="150"/>
                  </a:lnTo>
                  <a:lnTo>
                    <a:pt x="48" y="152"/>
                  </a:lnTo>
                  <a:lnTo>
                    <a:pt x="55" y="155"/>
                  </a:lnTo>
                  <a:lnTo>
                    <a:pt x="63" y="158"/>
                  </a:lnTo>
                  <a:lnTo>
                    <a:pt x="71" y="159"/>
                  </a:lnTo>
                  <a:lnTo>
                    <a:pt x="78" y="159"/>
                  </a:lnTo>
                  <a:lnTo>
                    <a:pt x="86" y="159"/>
                  </a:lnTo>
                  <a:lnTo>
                    <a:pt x="94" y="158"/>
                  </a:lnTo>
                  <a:lnTo>
                    <a:pt x="102" y="155"/>
                  </a:lnTo>
                  <a:lnTo>
                    <a:pt x="109" y="152"/>
                  </a:lnTo>
                  <a:lnTo>
                    <a:pt x="116" y="150"/>
                  </a:lnTo>
                  <a:lnTo>
                    <a:pt x="122" y="145"/>
                  </a:lnTo>
                  <a:lnTo>
                    <a:pt x="129" y="141"/>
                  </a:lnTo>
                  <a:lnTo>
                    <a:pt x="135" y="135"/>
                  </a:lnTo>
                  <a:lnTo>
                    <a:pt x="139" y="129"/>
                  </a:lnTo>
                  <a:lnTo>
                    <a:pt x="144" y="124"/>
                  </a:lnTo>
                  <a:lnTo>
                    <a:pt x="148" y="117"/>
                  </a:lnTo>
                  <a:lnTo>
                    <a:pt x="152" y="110"/>
                  </a:lnTo>
                  <a:lnTo>
                    <a:pt x="154" y="103"/>
                  </a:lnTo>
                  <a:lnTo>
                    <a:pt x="156" y="96"/>
                  </a:lnTo>
                  <a:lnTo>
                    <a:pt x="157" y="88"/>
                  </a:lnTo>
                  <a:lnTo>
                    <a:pt x="157" y="80"/>
                  </a:lnTo>
                  <a:close/>
                  <a:moveTo>
                    <a:pt x="143" y="80"/>
                  </a:moveTo>
                  <a:lnTo>
                    <a:pt x="143" y="87"/>
                  </a:lnTo>
                  <a:lnTo>
                    <a:pt x="141" y="92"/>
                  </a:lnTo>
                  <a:lnTo>
                    <a:pt x="140" y="99"/>
                  </a:lnTo>
                  <a:lnTo>
                    <a:pt x="138" y="105"/>
                  </a:lnTo>
                  <a:lnTo>
                    <a:pt x="135" y="110"/>
                  </a:lnTo>
                  <a:lnTo>
                    <a:pt x="132" y="116"/>
                  </a:lnTo>
                  <a:lnTo>
                    <a:pt x="128" y="120"/>
                  </a:lnTo>
                  <a:lnTo>
                    <a:pt x="123" y="125"/>
                  </a:lnTo>
                  <a:lnTo>
                    <a:pt x="119" y="129"/>
                  </a:lnTo>
                  <a:lnTo>
                    <a:pt x="114" y="133"/>
                  </a:lnTo>
                  <a:lnTo>
                    <a:pt x="109" y="136"/>
                  </a:lnTo>
                  <a:lnTo>
                    <a:pt x="103" y="140"/>
                  </a:lnTo>
                  <a:lnTo>
                    <a:pt x="98" y="142"/>
                  </a:lnTo>
                  <a:lnTo>
                    <a:pt x="91" y="143"/>
                  </a:lnTo>
                  <a:lnTo>
                    <a:pt x="85" y="144"/>
                  </a:lnTo>
                  <a:lnTo>
                    <a:pt x="78" y="144"/>
                  </a:lnTo>
                  <a:lnTo>
                    <a:pt x="72" y="144"/>
                  </a:lnTo>
                  <a:lnTo>
                    <a:pt x="65" y="143"/>
                  </a:lnTo>
                  <a:lnTo>
                    <a:pt x="59" y="142"/>
                  </a:lnTo>
                  <a:lnTo>
                    <a:pt x="53" y="140"/>
                  </a:lnTo>
                  <a:lnTo>
                    <a:pt x="47" y="136"/>
                  </a:lnTo>
                  <a:lnTo>
                    <a:pt x="42" y="133"/>
                  </a:lnTo>
                  <a:lnTo>
                    <a:pt x="37" y="129"/>
                  </a:lnTo>
                  <a:lnTo>
                    <a:pt x="32" y="125"/>
                  </a:lnTo>
                  <a:lnTo>
                    <a:pt x="29" y="120"/>
                  </a:lnTo>
                  <a:lnTo>
                    <a:pt x="24" y="116"/>
                  </a:lnTo>
                  <a:lnTo>
                    <a:pt x="21" y="110"/>
                  </a:lnTo>
                  <a:lnTo>
                    <a:pt x="19" y="105"/>
                  </a:lnTo>
                  <a:lnTo>
                    <a:pt x="17" y="99"/>
                  </a:lnTo>
                  <a:lnTo>
                    <a:pt x="15" y="92"/>
                  </a:lnTo>
                  <a:lnTo>
                    <a:pt x="14" y="87"/>
                  </a:lnTo>
                  <a:lnTo>
                    <a:pt x="13" y="80"/>
                  </a:lnTo>
                  <a:lnTo>
                    <a:pt x="14" y="73"/>
                  </a:lnTo>
                  <a:lnTo>
                    <a:pt x="15" y="66"/>
                  </a:lnTo>
                  <a:lnTo>
                    <a:pt x="17" y="61"/>
                  </a:lnTo>
                  <a:lnTo>
                    <a:pt x="19" y="54"/>
                  </a:lnTo>
                  <a:lnTo>
                    <a:pt x="21" y="48"/>
                  </a:lnTo>
                  <a:lnTo>
                    <a:pt x="24" y="44"/>
                  </a:lnTo>
                  <a:lnTo>
                    <a:pt x="29" y="38"/>
                  </a:lnTo>
                  <a:lnTo>
                    <a:pt x="32" y="34"/>
                  </a:lnTo>
                  <a:lnTo>
                    <a:pt x="37" y="29"/>
                  </a:lnTo>
                  <a:lnTo>
                    <a:pt x="42" y="26"/>
                  </a:lnTo>
                  <a:lnTo>
                    <a:pt x="47" y="22"/>
                  </a:lnTo>
                  <a:lnTo>
                    <a:pt x="53" y="20"/>
                  </a:lnTo>
                  <a:lnTo>
                    <a:pt x="59" y="18"/>
                  </a:lnTo>
                  <a:lnTo>
                    <a:pt x="65" y="16"/>
                  </a:lnTo>
                  <a:lnTo>
                    <a:pt x="72" y="16"/>
                  </a:lnTo>
                  <a:lnTo>
                    <a:pt x="78" y="15"/>
                  </a:lnTo>
                  <a:lnTo>
                    <a:pt x="85" y="16"/>
                  </a:lnTo>
                  <a:lnTo>
                    <a:pt x="91" y="16"/>
                  </a:lnTo>
                  <a:lnTo>
                    <a:pt x="98" y="18"/>
                  </a:lnTo>
                  <a:lnTo>
                    <a:pt x="103" y="20"/>
                  </a:lnTo>
                  <a:lnTo>
                    <a:pt x="109" y="22"/>
                  </a:lnTo>
                  <a:lnTo>
                    <a:pt x="114" y="26"/>
                  </a:lnTo>
                  <a:lnTo>
                    <a:pt x="119" y="29"/>
                  </a:lnTo>
                  <a:lnTo>
                    <a:pt x="123" y="34"/>
                  </a:lnTo>
                  <a:lnTo>
                    <a:pt x="128" y="38"/>
                  </a:lnTo>
                  <a:lnTo>
                    <a:pt x="132" y="44"/>
                  </a:lnTo>
                  <a:lnTo>
                    <a:pt x="135" y="48"/>
                  </a:lnTo>
                  <a:lnTo>
                    <a:pt x="138" y="54"/>
                  </a:lnTo>
                  <a:lnTo>
                    <a:pt x="140" y="61"/>
                  </a:lnTo>
                  <a:lnTo>
                    <a:pt x="141" y="66"/>
                  </a:lnTo>
                  <a:lnTo>
                    <a:pt x="143" y="73"/>
                  </a:lnTo>
                  <a:lnTo>
                    <a:pt x="143" y="80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7" name="Freeform 397"/>
            <p:cNvSpPr>
              <a:spLocks noEditPoints="1"/>
            </p:cNvSpPr>
            <p:nvPr/>
          </p:nvSpPr>
          <p:spPr bwMode="auto">
            <a:xfrm>
              <a:off x="1279582" y="5242387"/>
              <a:ext cx="57153" cy="57155"/>
            </a:xfrm>
            <a:custGeom>
              <a:avLst/>
              <a:gdLst/>
              <a:ahLst/>
              <a:cxnLst>
                <a:cxn ang="0">
                  <a:pos x="143" y="64"/>
                </a:cxn>
                <a:cxn ang="0">
                  <a:pos x="141" y="50"/>
                </a:cxn>
                <a:cxn ang="0">
                  <a:pos x="135" y="37"/>
                </a:cxn>
                <a:cxn ang="0">
                  <a:pos x="128" y="26"/>
                </a:cxn>
                <a:cxn ang="0">
                  <a:pos x="117" y="16"/>
                </a:cxn>
                <a:cxn ang="0">
                  <a:pos x="106" y="9"/>
                </a:cxn>
                <a:cxn ang="0">
                  <a:pos x="94" y="3"/>
                </a:cxn>
                <a:cxn ang="0">
                  <a:pos x="79" y="0"/>
                </a:cxn>
                <a:cxn ang="0">
                  <a:pos x="65" y="0"/>
                </a:cxn>
                <a:cxn ang="0">
                  <a:pos x="51" y="3"/>
                </a:cxn>
                <a:cxn ang="0">
                  <a:pos x="38" y="9"/>
                </a:cxn>
                <a:cxn ang="0">
                  <a:pos x="26" y="16"/>
                </a:cxn>
                <a:cxn ang="0">
                  <a:pos x="17" y="26"/>
                </a:cxn>
                <a:cxn ang="0">
                  <a:pos x="9" y="37"/>
                </a:cxn>
                <a:cxn ang="0">
                  <a:pos x="4" y="50"/>
                </a:cxn>
                <a:cxn ang="0">
                  <a:pos x="0" y="64"/>
                </a:cxn>
                <a:cxn ang="0">
                  <a:pos x="0" y="79"/>
                </a:cxn>
                <a:cxn ang="0">
                  <a:pos x="4" y="93"/>
                </a:cxn>
                <a:cxn ang="0">
                  <a:pos x="9" y="106"/>
                </a:cxn>
                <a:cxn ang="0">
                  <a:pos x="17" y="117"/>
                </a:cxn>
                <a:cxn ang="0">
                  <a:pos x="26" y="127"/>
                </a:cxn>
                <a:cxn ang="0">
                  <a:pos x="38" y="135"/>
                </a:cxn>
                <a:cxn ang="0">
                  <a:pos x="51" y="141"/>
                </a:cxn>
                <a:cxn ang="0">
                  <a:pos x="65" y="143"/>
                </a:cxn>
                <a:cxn ang="0">
                  <a:pos x="79" y="143"/>
                </a:cxn>
                <a:cxn ang="0">
                  <a:pos x="94" y="141"/>
                </a:cxn>
                <a:cxn ang="0">
                  <a:pos x="106" y="135"/>
                </a:cxn>
                <a:cxn ang="0">
                  <a:pos x="117" y="127"/>
                </a:cxn>
                <a:cxn ang="0">
                  <a:pos x="128" y="117"/>
                </a:cxn>
                <a:cxn ang="0">
                  <a:pos x="135" y="106"/>
                </a:cxn>
                <a:cxn ang="0">
                  <a:pos x="141" y="93"/>
                </a:cxn>
                <a:cxn ang="0">
                  <a:pos x="143" y="79"/>
                </a:cxn>
                <a:cxn ang="0">
                  <a:pos x="130" y="72"/>
                </a:cxn>
                <a:cxn ang="0">
                  <a:pos x="129" y="83"/>
                </a:cxn>
                <a:cxn ang="0">
                  <a:pos x="125" y="94"/>
                </a:cxn>
                <a:cxn ang="0">
                  <a:pos x="113" y="112"/>
                </a:cxn>
                <a:cxn ang="0">
                  <a:pos x="95" y="125"/>
                </a:cxn>
                <a:cxn ang="0">
                  <a:pos x="84" y="128"/>
                </a:cxn>
                <a:cxn ang="0">
                  <a:pos x="72" y="129"/>
                </a:cxn>
                <a:cxn ang="0">
                  <a:pos x="61" y="128"/>
                </a:cxn>
                <a:cxn ang="0">
                  <a:pos x="50" y="125"/>
                </a:cxn>
                <a:cxn ang="0">
                  <a:pos x="32" y="112"/>
                </a:cxn>
                <a:cxn ang="0">
                  <a:pos x="20" y="94"/>
                </a:cxn>
                <a:cxn ang="0">
                  <a:pos x="16" y="83"/>
                </a:cxn>
                <a:cxn ang="0">
                  <a:pos x="15" y="72"/>
                </a:cxn>
                <a:cxn ang="0">
                  <a:pos x="16" y="59"/>
                </a:cxn>
                <a:cxn ang="0">
                  <a:pos x="20" y="49"/>
                </a:cxn>
                <a:cxn ang="0">
                  <a:pos x="32" y="31"/>
                </a:cxn>
                <a:cxn ang="0">
                  <a:pos x="50" y="19"/>
                </a:cxn>
                <a:cxn ang="0">
                  <a:pos x="61" y="16"/>
                </a:cxn>
                <a:cxn ang="0">
                  <a:pos x="72" y="14"/>
                </a:cxn>
                <a:cxn ang="0">
                  <a:pos x="84" y="16"/>
                </a:cxn>
                <a:cxn ang="0">
                  <a:pos x="95" y="19"/>
                </a:cxn>
                <a:cxn ang="0">
                  <a:pos x="113" y="31"/>
                </a:cxn>
                <a:cxn ang="0">
                  <a:pos x="125" y="49"/>
                </a:cxn>
                <a:cxn ang="0">
                  <a:pos x="129" y="59"/>
                </a:cxn>
                <a:cxn ang="0">
                  <a:pos x="130" y="72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lnTo>
                    <a:pt x="143" y="64"/>
                  </a:lnTo>
                  <a:lnTo>
                    <a:pt x="142" y="57"/>
                  </a:lnTo>
                  <a:lnTo>
                    <a:pt x="141" y="50"/>
                  </a:lnTo>
                  <a:lnTo>
                    <a:pt x="139" y="44"/>
                  </a:lnTo>
                  <a:lnTo>
                    <a:pt x="135" y="37"/>
                  </a:lnTo>
                  <a:lnTo>
                    <a:pt x="132" y="31"/>
                  </a:lnTo>
                  <a:lnTo>
                    <a:pt x="128" y="26"/>
                  </a:lnTo>
                  <a:lnTo>
                    <a:pt x="123" y="21"/>
                  </a:lnTo>
                  <a:lnTo>
                    <a:pt x="117" y="16"/>
                  </a:lnTo>
                  <a:lnTo>
                    <a:pt x="113" y="12"/>
                  </a:lnTo>
                  <a:lnTo>
                    <a:pt x="106" y="9"/>
                  </a:lnTo>
                  <a:lnTo>
                    <a:pt x="101" y="5"/>
                  </a:lnTo>
                  <a:lnTo>
                    <a:pt x="94" y="3"/>
                  </a:lnTo>
                  <a:lnTo>
                    <a:pt x="87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8" y="1"/>
                  </a:lnTo>
                  <a:lnTo>
                    <a:pt x="51" y="3"/>
                  </a:lnTo>
                  <a:lnTo>
                    <a:pt x="44" y="5"/>
                  </a:lnTo>
                  <a:lnTo>
                    <a:pt x="38" y="9"/>
                  </a:lnTo>
                  <a:lnTo>
                    <a:pt x="32" y="12"/>
                  </a:lnTo>
                  <a:lnTo>
                    <a:pt x="26" y="16"/>
                  </a:lnTo>
                  <a:lnTo>
                    <a:pt x="22" y="21"/>
                  </a:lnTo>
                  <a:lnTo>
                    <a:pt x="17" y="26"/>
                  </a:lnTo>
                  <a:lnTo>
                    <a:pt x="13" y="31"/>
                  </a:lnTo>
                  <a:lnTo>
                    <a:pt x="9" y="37"/>
                  </a:lnTo>
                  <a:lnTo>
                    <a:pt x="6" y="44"/>
                  </a:lnTo>
                  <a:lnTo>
                    <a:pt x="4" y="50"/>
                  </a:lnTo>
                  <a:lnTo>
                    <a:pt x="2" y="57"/>
                  </a:lnTo>
                  <a:lnTo>
                    <a:pt x="0" y="64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2" y="86"/>
                  </a:lnTo>
                  <a:lnTo>
                    <a:pt x="4" y="93"/>
                  </a:lnTo>
                  <a:lnTo>
                    <a:pt x="6" y="100"/>
                  </a:lnTo>
                  <a:lnTo>
                    <a:pt x="9" y="106"/>
                  </a:lnTo>
                  <a:lnTo>
                    <a:pt x="13" y="111"/>
                  </a:lnTo>
                  <a:lnTo>
                    <a:pt x="17" y="117"/>
                  </a:lnTo>
                  <a:lnTo>
                    <a:pt x="22" y="123"/>
                  </a:lnTo>
                  <a:lnTo>
                    <a:pt x="26" y="127"/>
                  </a:lnTo>
                  <a:lnTo>
                    <a:pt x="32" y="132"/>
                  </a:lnTo>
                  <a:lnTo>
                    <a:pt x="38" y="135"/>
                  </a:lnTo>
                  <a:lnTo>
                    <a:pt x="44" y="138"/>
                  </a:lnTo>
                  <a:lnTo>
                    <a:pt x="51" y="141"/>
                  </a:lnTo>
                  <a:lnTo>
                    <a:pt x="58" y="142"/>
                  </a:lnTo>
                  <a:lnTo>
                    <a:pt x="65" y="143"/>
                  </a:lnTo>
                  <a:lnTo>
                    <a:pt x="72" y="144"/>
                  </a:lnTo>
                  <a:lnTo>
                    <a:pt x="79" y="143"/>
                  </a:lnTo>
                  <a:lnTo>
                    <a:pt x="87" y="142"/>
                  </a:lnTo>
                  <a:lnTo>
                    <a:pt x="94" y="141"/>
                  </a:lnTo>
                  <a:lnTo>
                    <a:pt x="101" y="138"/>
                  </a:lnTo>
                  <a:lnTo>
                    <a:pt x="106" y="135"/>
                  </a:lnTo>
                  <a:lnTo>
                    <a:pt x="113" y="132"/>
                  </a:lnTo>
                  <a:lnTo>
                    <a:pt x="117" y="127"/>
                  </a:lnTo>
                  <a:lnTo>
                    <a:pt x="123" y="123"/>
                  </a:lnTo>
                  <a:lnTo>
                    <a:pt x="128" y="117"/>
                  </a:lnTo>
                  <a:lnTo>
                    <a:pt x="132" y="111"/>
                  </a:lnTo>
                  <a:lnTo>
                    <a:pt x="135" y="106"/>
                  </a:lnTo>
                  <a:lnTo>
                    <a:pt x="139" y="100"/>
                  </a:lnTo>
                  <a:lnTo>
                    <a:pt x="141" y="93"/>
                  </a:lnTo>
                  <a:lnTo>
                    <a:pt x="142" y="86"/>
                  </a:lnTo>
                  <a:lnTo>
                    <a:pt x="143" y="79"/>
                  </a:lnTo>
                  <a:lnTo>
                    <a:pt x="144" y="72"/>
                  </a:lnTo>
                  <a:close/>
                  <a:moveTo>
                    <a:pt x="130" y="72"/>
                  </a:moveTo>
                  <a:lnTo>
                    <a:pt x="130" y="77"/>
                  </a:lnTo>
                  <a:lnTo>
                    <a:pt x="129" y="83"/>
                  </a:lnTo>
                  <a:lnTo>
                    <a:pt x="128" y="89"/>
                  </a:lnTo>
                  <a:lnTo>
                    <a:pt x="125" y="94"/>
                  </a:lnTo>
                  <a:lnTo>
                    <a:pt x="120" y="103"/>
                  </a:lnTo>
                  <a:lnTo>
                    <a:pt x="113" y="112"/>
                  </a:lnTo>
                  <a:lnTo>
                    <a:pt x="104" y="119"/>
                  </a:lnTo>
                  <a:lnTo>
                    <a:pt x="95" y="125"/>
                  </a:lnTo>
                  <a:lnTo>
                    <a:pt x="89" y="127"/>
                  </a:lnTo>
                  <a:lnTo>
                    <a:pt x="84" y="128"/>
                  </a:lnTo>
                  <a:lnTo>
                    <a:pt x="78" y="129"/>
                  </a:lnTo>
                  <a:lnTo>
                    <a:pt x="72" y="129"/>
                  </a:lnTo>
                  <a:lnTo>
                    <a:pt x="67" y="129"/>
                  </a:lnTo>
                  <a:lnTo>
                    <a:pt x="61" y="128"/>
                  </a:lnTo>
                  <a:lnTo>
                    <a:pt x="56" y="127"/>
                  </a:lnTo>
                  <a:lnTo>
                    <a:pt x="50" y="125"/>
                  </a:lnTo>
                  <a:lnTo>
                    <a:pt x="40" y="119"/>
                  </a:lnTo>
                  <a:lnTo>
                    <a:pt x="32" y="112"/>
                  </a:lnTo>
                  <a:lnTo>
                    <a:pt x="24" y="103"/>
                  </a:lnTo>
                  <a:lnTo>
                    <a:pt x="20" y="94"/>
                  </a:lnTo>
                  <a:lnTo>
                    <a:pt x="17" y="89"/>
                  </a:lnTo>
                  <a:lnTo>
                    <a:pt x="16" y="83"/>
                  </a:lnTo>
                  <a:lnTo>
                    <a:pt x="15" y="77"/>
                  </a:lnTo>
                  <a:lnTo>
                    <a:pt x="15" y="72"/>
                  </a:lnTo>
                  <a:lnTo>
                    <a:pt x="15" y="66"/>
                  </a:lnTo>
                  <a:lnTo>
                    <a:pt x="16" y="59"/>
                  </a:lnTo>
                  <a:lnTo>
                    <a:pt x="17" y="55"/>
                  </a:lnTo>
                  <a:lnTo>
                    <a:pt x="20" y="49"/>
                  </a:lnTo>
                  <a:lnTo>
                    <a:pt x="24" y="39"/>
                  </a:lnTo>
                  <a:lnTo>
                    <a:pt x="32" y="31"/>
                  </a:lnTo>
                  <a:lnTo>
                    <a:pt x="40" y="23"/>
                  </a:lnTo>
                  <a:lnTo>
                    <a:pt x="50" y="19"/>
                  </a:lnTo>
                  <a:lnTo>
                    <a:pt x="56" y="17"/>
                  </a:lnTo>
                  <a:lnTo>
                    <a:pt x="61" y="16"/>
                  </a:lnTo>
                  <a:lnTo>
                    <a:pt x="67" y="14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4" y="16"/>
                  </a:lnTo>
                  <a:lnTo>
                    <a:pt x="89" y="17"/>
                  </a:lnTo>
                  <a:lnTo>
                    <a:pt x="95" y="19"/>
                  </a:lnTo>
                  <a:lnTo>
                    <a:pt x="104" y="23"/>
                  </a:lnTo>
                  <a:lnTo>
                    <a:pt x="113" y="31"/>
                  </a:lnTo>
                  <a:lnTo>
                    <a:pt x="120" y="39"/>
                  </a:lnTo>
                  <a:lnTo>
                    <a:pt x="125" y="49"/>
                  </a:lnTo>
                  <a:lnTo>
                    <a:pt x="128" y="55"/>
                  </a:lnTo>
                  <a:lnTo>
                    <a:pt x="129" y="59"/>
                  </a:lnTo>
                  <a:lnTo>
                    <a:pt x="130" y="66"/>
                  </a:lnTo>
                  <a:lnTo>
                    <a:pt x="130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8" name="Freeform 398"/>
            <p:cNvSpPr>
              <a:spLocks noEditPoints="1"/>
            </p:cNvSpPr>
            <p:nvPr/>
          </p:nvSpPr>
          <p:spPr bwMode="auto">
            <a:xfrm>
              <a:off x="1282757" y="5243974"/>
              <a:ext cx="50802" cy="52392"/>
            </a:xfrm>
            <a:custGeom>
              <a:avLst/>
              <a:gdLst/>
              <a:ahLst/>
              <a:cxnLst>
                <a:cxn ang="0">
                  <a:pos x="130" y="58"/>
                </a:cxn>
                <a:cxn ang="0">
                  <a:pos x="127" y="46"/>
                </a:cxn>
                <a:cxn ang="0">
                  <a:pos x="122" y="33"/>
                </a:cxn>
                <a:cxn ang="0">
                  <a:pos x="115" y="23"/>
                </a:cxn>
                <a:cxn ang="0">
                  <a:pos x="106" y="14"/>
                </a:cxn>
                <a:cxn ang="0">
                  <a:pos x="96" y="7"/>
                </a:cxn>
                <a:cxn ang="0">
                  <a:pos x="85" y="3"/>
                </a:cxn>
                <a:cxn ang="0">
                  <a:pos x="72" y="1"/>
                </a:cxn>
                <a:cxn ang="0">
                  <a:pos x="59" y="1"/>
                </a:cxn>
                <a:cxn ang="0">
                  <a:pos x="46" y="3"/>
                </a:cxn>
                <a:cxn ang="0">
                  <a:pos x="34" y="7"/>
                </a:cxn>
                <a:cxn ang="0">
                  <a:pos x="24" y="14"/>
                </a:cxn>
                <a:cxn ang="0">
                  <a:pos x="16" y="23"/>
                </a:cxn>
                <a:cxn ang="0">
                  <a:pos x="8" y="33"/>
                </a:cxn>
                <a:cxn ang="0">
                  <a:pos x="4" y="46"/>
                </a:cxn>
                <a:cxn ang="0">
                  <a:pos x="1" y="58"/>
                </a:cxn>
                <a:cxn ang="0">
                  <a:pos x="1" y="72"/>
                </a:cxn>
                <a:cxn ang="0">
                  <a:pos x="4" y="84"/>
                </a:cxn>
                <a:cxn ang="0">
                  <a:pos x="8" y="95"/>
                </a:cxn>
                <a:cxn ang="0">
                  <a:pos x="16" y="105"/>
                </a:cxn>
                <a:cxn ang="0">
                  <a:pos x="24" y="114"/>
                </a:cxn>
                <a:cxn ang="0">
                  <a:pos x="34" y="121"/>
                </a:cxn>
                <a:cxn ang="0">
                  <a:pos x="46" y="127"/>
                </a:cxn>
                <a:cxn ang="0">
                  <a:pos x="59" y="129"/>
                </a:cxn>
                <a:cxn ang="0">
                  <a:pos x="72" y="129"/>
                </a:cxn>
                <a:cxn ang="0">
                  <a:pos x="85" y="127"/>
                </a:cxn>
                <a:cxn ang="0">
                  <a:pos x="96" y="121"/>
                </a:cxn>
                <a:cxn ang="0">
                  <a:pos x="106" y="114"/>
                </a:cxn>
                <a:cxn ang="0">
                  <a:pos x="115" y="105"/>
                </a:cxn>
                <a:cxn ang="0">
                  <a:pos x="122" y="95"/>
                </a:cxn>
                <a:cxn ang="0">
                  <a:pos x="127" y="84"/>
                </a:cxn>
                <a:cxn ang="0">
                  <a:pos x="130" y="72"/>
                </a:cxn>
                <a:cxn ang="0">
                  <a:pos x="116" y="65"/>
                </a:cxn>
                <a:cxn ang="0">
                  <a:pos x="112" y="84"/>
                </a:cxn>
                <a:cxn ang="0">
                  <a:pos x="100" y="100"/>
                </a:cxn>
                <a:cxn ang="0">
                  <a:pos x="85" y="111"/>
                </a:cxn>
                <a:cxn ang="0">
                  <a:pos x="65" y="114"/>
                </a:cxn>
                <a:cxn ang="0">
                  <a:pos x="45" y="111"/>
                </a:cxn>
                <a:cxn ang="0">
                  <a:pos x="29" y="100"/>
                </a:cxn>
                <a:cxn ang="0">
                  <a:pos x="19" y="84"/>
                </a:cxn>
                <a:cxn ang="0">
                  <a:pos x="15" y="65"/>
                </a:cxn>
                <a:cxn ang="0">
                  <a:pos x="19" y="45"/>
                </a:cxn>
                <a:cxn ang="0">
                  <a:pos x="29" y="29"/>
                </a:cxn>
                <a:cxn ang="0">
                  <a:pos x="45" y="19"/>
                </a:cxn>
                <a:cxn ang="0">
                  <a:pos x="65" y="14"/>
                </a:cxn>
                <a:cxn ang="0">
                  <a:pos x="85" y="19"/>
                </a:cxn>
                <a:cxn ang="0">
                  <a:pos x="100" y="29"/>
                </a:cxn>
                <a:cxn ang="0">
                  <a:pos x="112" y="45"/>
                </a:cxn>
                <a:cxn ang="0">
                  <a:pos x="116" y="65"/>
                </a:cxn>
              </a:cxnLst>
              <a:rect l="0" t="0" r="r" b="b"/>
              <a:pathLst>
                <a:path w="130" h="129">
                  <a:moveTo>
                    <a:pt x="130" y="65"/>
                  </a:moveTo>
                  <a:lnTo>
                    <a:pt x="130" y="58"/>
                  </a:lnTo>
                  <a:lnTo>
                    <a:pt x="128" y="51"/>
                  </a:lnTo>
                  <a:lnTo>
                    <a:pt x="127" y="46"/>
                  </a:lnTo>
                  <a:lnTo>
                    <a:pt x="125" y="39"/>
                  </a:lnTo>
                  <a:lnTo>
                    <a:pt x="122" y="33"/>
                  </a:lnTo>
                  <a:lnTo>
                    <a:pt x="119" y="29"/>
                  </a:lnTo>
                  <a:lnTo>
                    <a:pt x="115" y="23"/>
                  </a:lnTo>
                  <a:lnTo>
                    <a:pt x="110" y="19"/>
                  </a:lnTo>
                  <a:lnTo>
                    <a:pt x="106" y="14"/>
                  </a:lnTo>
                  <a:lnTo>
                    <a:pt x="101" y="11"/>
                  </a:lnTo>
                  <a:lnTo>
                    <a:pt x="96" y="7"/>
                  </a:lnTo>
                  <a:lnTo>
                    <a:pt x="90" y="5"/>
                  </a:lnTo>
                  <a:lnTo>
                    <a:pt x="85" y="3"/>
                  </a:lnTo>
                  <a:lnTo>
                    <a:pt x="78" y="1"/>
                  </a:lnTo>
                  <a:lnTo>
                    <a:pt x="72" y="1"/>
                  </a:lnTo>
                  <a:lnTo>
                    <a:pt x="65" y="0"/>
                  </a:lnTo>
                  <a:lnTo>
                    <a:pt x="59" y="1"/>
                  </a:lnTo>
                  <a:lnTo>
                    <a:pt x="52" y="1"/>
                  </a:lnTo>
                  <a:lnTo>
                    <a:pt x="46" y="3"/>
                  </a:lnTo>
                  <a:lnTo>
                    <a:pt x="40" y="5"/>
                  </a:lnTo>
                  <a:lnTo>
                    <a:pt x="34" y="7"/>
                  </a:lnTo>
                  <a:lnTo>
                    <a:pt x="29" y="11"/>
                  </a:lnTo>
                  <a:lnTo>
                    <a:pt x="24" y="14"/>
                  </a:lnTo>
                  <a:lnTo>
                    <a:pt x="19" y="19"/>
                  </a:lnTo>
                  <a:lnTo>
                    <a:pt x="16" y="23"/>
                  </a:lnTo>
                  <a:lnTo>
                    <a:pt x="11" y="29"/>
                  </a:lnTo>
                  <a:lnTo>
                    <a:pt x="8" y="33"/>
                  </a:lnTo>
                  <a:lnTo>
                    <a:pt x="6" y="39"/>
                  </a:lnTo>
                  <a:lnTo>
                    <a:pt x="4" y="46"/>
                  </a:lnTo>
                  <a:lnTo>
                    <a:pt x="2" y="51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2" y="77"/>
                  </a:lnTo>
                  <a:lnTo>
                    <a:pt x="4" y="84"/>
                  </a:lnTo>
                  <a:lnTo>
                    <a:pt x="6" y="90"/>
                  </a:lnTo>
                  <a:lnTo>
                    <a:pt x="8" y="95"/>
                  </a:lnTo>
                  <a:lnTo>
                    <a:pt x="11" y="101"/>
                  </a:lnTo>
                  <a:lnTo>
                    <a:pt x="16" y="105"/>
                  </a:lnTo>
                  <a:lnTo>
                    <a:pt x="19" y="110"/>
                  </a:lnTo>
                  <a:lnTo>
                    <a:pt x="24" y="114"/>
                  </a:lnTo>
                  <a:lnTo>
                    <a:pt x="29" y="118"/>
                  </a:lnTo>
                  <a:lnTo>
                    <a:pt x="34" y="121"/>
                  </a:lnTo>
                  <a:lnTo>
                    <a:pt x="40" y="125"/>
                  </a:lnTo>
                  <a:lnTo>
                    <a:pt x="46" y="127"/>
                  </a:lnTo>
                  <a:lnTo>
                    <a:pt x="52" y="128"/>
                  </a:lnTo>
                  <a:lnTo>
                    <a:pt x="59" y="129"/>
                  </a:lnTo>
                  <a:lnTo>
                    <a:pt x="65" y="129"/>
                  </a:lnTo>
                  <a:lnTo>
                    <a:pt x="72" y="129"/>
                  </a:lnTo>
                  <a:lnTo>
                    <a:pt x="78" y="128"/>
                  </a:lnTo>
                  <a:lnTo>
                    <a:pt x="85" y="127"/>
                  </a:lnTo>
                  <a:lnTo>
                    <a:pt x="90" y="125"/>
                  </a:lnTo>
                  <a:lnTo>
                    <a:pt x="96" y="121"/>
                  </a:lnTo>
                  <a:lnTo>
                    <a:pt x="101" y="118"/>
                  </a:lnTo>
                  <a:lnTo>
                    <a:pt x="106" y="114"/>
                  </a:lnTo>
                  <a:lnTo>
                    <a:pt x="110" y="110"/>
                  </a:lnTo>
                  <a:lnTo>
                    <a:pt x="115" y="105"/>
                  </a:lnTo>
                  <a:lnTo>
                    <a:pt x="119" y="101"/>
                  </a:lnTo>
                  <a:lnTo>
                    <a:pt x="122" y="95"/>
                  </a:lnTo>
                  <a:lnTo>
                    <a:pt x="125" y="90"/>
                  </a:lnTo>
                  <a:lnTo>
                    <a:pt x="127" y="84"/>
                  </a:lnTo>
                  <a:lnTo>
                    <a:pt x="128" y="77"/>
                  </a:lnTo>
                  <a:lnTo>
                    <a:pt x="130" y="72"/>
                  </a:lnTo>
                  <a:lnTo>
                    <a:pt x="130" y="65"/>
                  </a:lnTo>
                  <a:close/>
                  <a:moveTo>
                    <a:pt x="116" y="65"/>
                  </a:moveTo>
                  <a:lnTo>
                    <a:pt x="115" y="75"/>
                  </a:lnTo>
                  <a:lnTo>
                    <a:pt x="112" y="84"/>
                  </a:lnTo>
                  <a:lnTo>
                    <a:pt x="107" y="93"/>
                  </a:lnTo>
                  <a:lnTo>
                    <a:pt x="100" y="100"/>
                  </a:lnTo>
                  <a:lnTo>
                    <a:pt x="94" y="107"/>
                  </a:lnTo>
                  <a:lnTo>
                    <a:pt x="85" y="111"/>
                  </a:lnTo>
                  <a:lnTo>
                    <a:pt x="76" y="114"/>
                  </a:lnTo>
                  <a:lnTo>
                    <a:pt x="65" y="114"/>
                  </a:lnTo>
                  <a:lnTo>
                    <a:pt x="55" y="114"/>
                  </a:lnTo>
                  <a:lnTo>
                    <a:pt x="45" y="111"/>
                  </a:lnTo>
                  <a:lnTo>
                    <a:pt x="37" y="107"/>
                  </a:lnTo>
                  <a:lnTo>
                    <a:pt x="29" y="100"/>
                  </a:lnTo>
                  <a:lnTo>
                    <a:pt x="24" y="93"/>
                  </a:lnTo>
                  <a:lnTo>
                    <a:pt x="19" y="84"/>
                  </a:lnTo>
                  <a:lnTo>
                    <a:pt x="16" y="75"/>
                  </a:lnTo>
                  <a:lnTo>
                    <a:pt x="15" y="65"/>
                  </a:lnTo>
                  <a:lnTo>
                    <a:pt x="16" y="55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29" y="29"/>
                  </a:lnTo>
                  <a:lnTo>
                    <a:pt x="37" y="23"/>
                  </a:lnTo>
                  <a:lnTo>
                    <a:pt x="45" y="19"/>
                  </a:lnTo>
                  <a:lnTo>
                    <a:pt x="55" y="15"/>
                  </a:lnTo>
                  <a:lnTo>
                    <a:pt x="65" y="14"/>
                  </a:lnTo>
                  <a:lnTo>
                    <a:pt x="76" y="15"/>
                  </a:lnTo>
                  <a:lnTo>
                    <a:pt x="85" y="19"/>
                  </a:lnTo>
                  <a:lnTo>
                    <a:pt x="94" y="23"/>
                  </a:lnTo>
                  <a:lnTo>
                    <a:pt x="100" y="29"/>
                  </a:lnTo>
                  <a:lnTo>
                    <a:pt x="107" y="37"/>
                  </a:lnTo>
                  <a:lnTo>
                    <a:pt x="112" y="45"/>
                  </a:lnTo>
                  <a:lnTo>
                    <a:pt x="115" y="55"/>
                  </a:lnTo>
                  <a:lnTo>
                    <a:pt x="116" y="65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9" name="Freeform 399"/>
            <p:cNvSpPr>
              <a:spLocks noEditPoints="1"/>
            </p:cNvSpPr>
            <p:nvPr/>
          </p:nvSpPr>
          <p:spPr bwMode="auto">
            <a:xfrm>
              <a:off x="1285932" y="5247150"/>
              <a:ext cx="46040" cy="46042"/>
            </a:xfrm>
            <a:custGeom>
              <a:avLst/>
              <a:gdLst/>
              <a:ahLst/>
              <a:cxnLst>
                <a:cxn ang="0">
                  <a:pos x="115" y="52"/>
                </a:cxn>
                <a:cxn ang="0">
                  <a:pos x="113" y="41"/>
                </a:cxn>
                <a:cxn ang="0">
                  <a:pos x="105" y="25"/>
                </a:cxn>
                <a:cxn ang="0">
                  <a:pos x="89" y="9"/>
                </a:cxn>
                <a:cxn ang="0">
                  <a:pos x="74" y="3"/>
                </a:cxn>
                <a:cxn ang="0">
                  <a:pos x="63" y="0"/>
                </a:cxn>
                <a:cxn ang="0">
                  <a:pos x="52" y="0"/>
                </a:cxn>
                <a:cxn ang="0">
                  <a:pos x="41" y="3"/>
                </a:cxn>
                <a:cxn ang="0">
                  <a:pos x="25" y="9"/>
                </a:cxn>
                <a:cxn ang="0">
                  <a:pos x="9" y="25"/>
                </a:cxn>
                <a:cxn ang="0">
                  <a:pos x="2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2" y="75"/>
                </a:cxn>
                <a:cxn ang="0">
                  <a:pos x="9" y="89"/>
                </a:cxn>
                <a:cxn ang="0">
                  <a:pos x="25" y="105"/>
                </a:cxn>
                <a:cxn ang="0">
                  <a:pos x="41" y="113"/>
                </a:cxn>
                <a:cxn ang="0">
                  <a:pos x="52" y="115"/>
                </a:cxn>
                <a:cxn ang="0">
                  <a:pos x="63" y="115"/>
                </a:cxn>
                <a:cxn ang="0">
                  <a:pos x="74" y="113"/>
                </a:cxn>
                <a:cxn ang="0">
                  <a:pos x="89" y="105"/>
                </a:cxn>
                <a:cxn ang="0">
                  <a:pos x="105" y="89"/>
                </a:cxn>
                <a:cxn ang="0">
                  <a:pos x="113" y="75"/>
                </a:cxn>
                <a:cxn ang="0">
                  <a:pos x="115" y="63"/>
                </a:cxn>
                <a:cxn ang="0">
                  <a:pos x="100" y="58"/>
                </a:cxn>
                <a:cxn ang="0">
                  <a:pos x="97" y="75"/>
                </a:cxn>
                <a:cxn ang="0">
                  <a:pos x="88" y="88"/>
                </a:cxn>
                <a:cxn ang="0">
                  <a:pos x="74" y="97"/>
                </a:cxn>
                <a:cxn ang="0">
                  <a:pos x="57" y="101"/>
                </a:cxn>
                <a:cxn ang="0">
                  <a:pos x="41" y="97"/>
                </a:cxn>
                <a:cxn ang="0">
                  <a:pos x="27" y="88"/>
                </a:cxn>
                <a:cxn ang="0">
                  <a:pos x="18" y="75"/>
                </a:cxn>
                <a:cxn ang="0">
                  <a:pos x="15" y="58"/>
                </a:cxn>
                <a:cxn ang="0">
                  <a:pos x="18" y="41"/>
                </a:cxn>
                <a:cxn ang="0">
                  <a:pos x="27" y="27"/>
                </a:cxn>
                <a:cxn ang="0">
                  <a:pos x="41" y="17"/>
                </a:cxn>
                <a:cxn ang="0">
                  <a:pos x="57" y="14"/>
                </a:cxn>
                <a:cxn ang="0">
                  <a:pos x="74" y="17"/>
                </a:cxn>
                <a:cxn ang="0">
                  <a:pos x="88" y="27"/>
                </a:cxn>
                <a:cxn ang="0">
                  <a:pos x="97" y="41"/>
                </a:cxn>
                <a:cxn ang="0">
                  <a:pos x="100" y="58"/>
                </a:cxn>
              </a:cxnLst>
              <a:rect l="0" t="0" r="r" b="b"/>
              <a:pathLst>
                <a:path w="115" h="115">
                  <a:moveTo>
                    <a:pt x="115" y="58"/>
                  </a:moveTo>
                  <a:lnTo>
                    <a:pt x="115" y="52"/>
                  </a:lnTo>
                  <a:lnTo>
                    <a:pt x="114" y="45"/>
                  </a:lnTo>
                  <a:lnTo>
                    <a:pt x="113" y="41"/>
                  </a:lnTo>
                  <a:lnTo>
                    <a:pt x="110" y="35"/>
                  </a:lnTo>
                  <a:lnTo>
                    <a:pt x="105" y="25"/>
                  </a:lnTo>
                  <a:lnTo>
                    <a:pt x="98" y="17"/>
                  </a:lnTo>
                  <a:lnTo>
                    <a:pt x="89" y="9"/>
                  </a:lnTo>
                  <a:lnTo>
                    <a:pt x="80" y="5"/>
                  </a:lnTo>
                  <a:lnTo>
                    <a:pt x="74" y="3"/>
                  </a:lnTo>
                  <a:lnTo>
                    <a:pt x="69" y="2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6" y="2"/>
                  </a:lnTo>
                  <a:lnTo>
                    <a:pt x="41" y="3"/>
                  </a:lnTo>
                  <a:lnTo>
                    <a:pt x="35" y="5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5" y="35"/>
                  </a:lnTo>
                  <a:lnTo>
                    <a:pt x="2" y="41"/>
                  </a:lnTo>
                  <a:lnTo>
                    <a:pt x="1" y="45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1" y="69"/>
                  </a:lnTo>
                  <a:lnTo>
                    <a:pt x="2" y="75"/>
                  </a:lnTo>
                  <a:lnTo>
                    <a:pt x="5" y="80"/>
                  </a:lnTo>
                  <a:lnTo>
                    <a:pt x="9" y="89"/>
                  </a:lnTo>
                  <a:lnTo>
                    <a:pt x="17" y="98"/>
                  </a:lnTo>
                  <a:lnTo>
                    <a:pt x="25" y="105"/>
                  </a:lnTo>
                  <a:lnTo>
                    <a:pt x="35" y="111"/>
                  </a:lnTo>
                  <a:lnTo>
                    <a:pt x="41" y="113"/>
                  </a:lnTo>
                  <a:lnTo>
                    <a:pt x="46" y="114"/>
                  </a:lnTo>
                  <a:lnTo>
                    <a:pt x="52" y="115"/>
                  </a:lnTo>
                  <a:lnTo>
                    <a:pt x="57" y="115"/>
                  </a:lnTo>
                  <a:lnTo>
                    <a:pt x="63" y="115"/>
                  </a:lnTo>
                  <a:lnTo>
                    <a:pt x="69" y="114"/>
                  </a:lnTo>
                  <a:lnTo>
                    <a:pt x="74" y="113"/>
                  </a:lnTo>
                  <a:lnTo>
                    <a:pt x="80" y="111"/>
                  </a:lnTo>
                  <a:lnTo>
                    <a:pt x="89" y="105"/>
                  </a:lnTo>
                  <a:lnTo>
                    <a:pt x="98" y="98"/>
                  </a:lnTo>
                  <a:lnTo>
                    <a:pt x="105" y="89"/>
                  </a:lnTo>
                  <a:lnTo>
                    <a:pt x="110" y="80"/>
                  </a:lnTo>
                  <a:lnTo>
                    <a:pt x="113" y="75"/>
                  </a:lnTo>
                  <a:lnTo>
                    <a:pt x="114" y="69"/>
                  </a:lnTo>
                  <a:lnTo>
                    <a:pt x="115" y="63"/>
                  </a:lnTo>
                  <a:lnTo>
                    <a:pt x="115" y="58"/>
                  </a:lnTo>
                  <a:close/>
                  <a:moveTo>
                    <a:pt x="100" y="58"/>
                  </a:moveTo>
                  <a:lnTo>
                    <a:pt x="99" y="66"/>
                  </a:lnTo>
                  <a:lnTo>
                    <a:pt x="97" y="75"/>
                  </a:lnTo>
                  <a:lnTo>
                    <a:pt x="93" y="81"/>
                  </a:lnTo>
                  <a:lnTo>
                    <a:pt x="88" y="88"/>
                  </a:lnTo>
                  <a:lnTo>
                    <a:pt x="81" y="94"/>
                  </a:lnTo>
                  <a:lnTo>
                    <a:pt x="74" y="97"/>
                  </a:lnTo>
                  <a:lnTo>
                    <a:pt x="66" y="100"/>
                  </a:lnTo>
                  <a:lnTo>
                    <a:pt x="57" y="101"/>
                  </a:lnTo>
                  <a:lnTo>
                    <a:pt x="48" y="100"/>
                  </a:lnTo>
                  <a:lnTo>
                    <a:pt x="41" y="97"/>
                  </a:lnTo>
                  <a:lnTo>
                    <a:pt x="33" y="94"/>
                  </a:lnTo>
                  <a:lnTo>
                    <a:pt x="27" y="88"/>
                  </a:lnTo>
                  <a:lnTo>
                    <a:pt x="21" y="81"/>
                  </a:lnTo>
                  <a:lnTo>
                    <a:pt x="18" y="75"/>
                  </a:lnTo>
                  <a:lnTo>
                    <a:pt x="15" y="66"/>
                  </a:lnTo>
                  <a:lnTo>
                    <a:pt x="15" y="58"/>
                  </a:lnTo>
                  <a:lnTo>
                    <a:pt x="15" y="49"/>
                  </a:lnTo>
                  <a:lnTo>
                    <a:pt x="18" y="41"/>
                  </a:lnTo>
                  <a:lnTo>
                    <a:pt x="21" y="33"/>
                  </a:lnTo>
                  <a:lnTo>
                    <a:pt x="27" y="27"/>
                  </a:lnTo>
                  <a:lnTo>
                    <a:pt x="33" y="22"/>
                  </a:lnTo>
                  <a:lnTo>
                    <a:pt x="41" y="17"/>
                  </a:lnTo>
                  <a:lnTo>
                    <a:pt x="48" y="15"/>
                  </a:lnTo>
                  <a:lnTo>
                    <a:pt x="57" y="14"/>
                  </a:lnTo>
                  <a:lnTo>
                    <a:pt x="66" y="15"/>
                  </a:lnTo>
                  <a:lnTo>
                    <a:pt x="74" y="17"/>
                  </a:lnTo>
                  <a:lnTo>
                    <a:pt x="81" y="22"/>
                  </a:lnTo>
                  <a:lnTo>
                    <a:pt x="88" y="27"/>
                  </a:lnTo>
                  <a:lnTo>
                    <a:pt x="93" y="33"/>
                  </a:lnTo>
                  <a:lnTo>
                    <a:pt x="97" y="41"/>
                  </a:lnTo>
                  <a:lnTo>
                    <a:pt x="99" y="49"/>
                  </a:lnTo>
                  <a:lnTo>
                    <a:pt x="100" y="58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0" name="Freeform 400"/>
            <p:cNvSpPr>
              <a:spLocks noEditPoints="1"/>
            </p:cNvSpPr>
            <p:nvPr/>
          </p:nvSpPr>
          <p:spPr bwMode="auto">
            <a:xfrm>
              <a:off x="1289107" y="5250325"/>
              <a:ext cx="39689" cy="39691"/>
            </a:xfrm>
            <a:custGeom>
              <a:avLst/>
              <a:gdLst/>
              <a:ahLst/>
              <a:cxnLst>
                <a:cxn ang="0">
                  <a:pos x="100" y="41"/>
                </a:cxn>
                <a:cxn ang="0">
                  <a:pos x="92" y="23"/>
                </a:cxn>
                <a:cxn ang="0">
                  <a:pos x="79" y="9"/>
                </a:cxn>
                <a:cxn ang="0">
                  <a:pos x="61" y="1"/>
                </a:cxn>
                <a:cxn ang="0">
                  <a:pos x="40" y="1"/>
                </a:cxn>
                <a:cxn ang="0">
                  <a:pos x="22" y="9"/>
                </a:cxn>
                <a:cxn ang="0">
                  <a:pos x="9" y="23"/>
                </a:cxn>
                <a:cxn ang="0">
                  <a:pos x="1" y="41"/>
                </a:cxn>
                <a:cxn ang="0">
                  <a:pos x="1" y="61"/>
                </a:cxn>
                <a:cxn ang="0">
                  <a:pos x="9" y="79"/>
                </a:cxn>
                <a:cxn ang="0">
                  <a:pos x="22" y="93"/>
                </a:cxn>
                <a:cxn ang="0">
                  <a:pos x="40" y="100"/>
                </a:cxn>
                <a:cxn ang="0">
                  <a:pos x="61" y="100"/>
                </a:cxn>
                <a:cxn ang="0">
                  <a:pos x="79" y="93"/>
                </a:cxn>
                <a:cxn ang="0">
                  <a:pos x="92" y="79"/>
                </a:cxn>
                <a:cxn ang="0">
                  <a:pos x="100" y="61"/>
                </a:cxn>
                <a:cxn ang="0">
                  <a:pos x="86" y="51"/>
                </a:cxn>
                <a:cxn ang="0">
                  <a:pos x="83" y="64"/>
                </a:cxn>
                <a:cxn ang="0">
                  <a:pos x="75" y="76"/>
                </a:cxn>
                <a:cxn ang="0">
                  <a:pos x="64" y="84"/>
                </a:cxn>
                <a:cxn ang="0">
                  <a:pos x="50" y="87"/>
                </a:cxn>
                <a:cxn ang="0">
                  <a:pos x="36" y="84"/>
                </a:cxn>
                <a:cxn ang="0">
                  <a:pos x="25" y="76"/>
                </a:cxn>
                <a:cxn ang="0">
                  <a:pos x="17" y="64"/>
                </a:cxn>
                <a:cxn ang="0">
                  <a:pos x="14" y="51"/>
                </a:cxn>
                <a:cxn ang="0">
                  <a:pos x="17" y="36"/>
                </a:cxn>
                <a:cxn ang="0">
                  <a:pos x="25" y="25"/>
                </a:cxn>
                <a:cxn ang="0">
                  <a:pos x="36" y="17"/>
                </a:cxn>
                <a:cxn ang="0">
                  <a:pos x="50" y="15"/>
                </a:cxn>
                <a:cxn ang="0">
                  <a:pos x="64" y="17"/>
                </a:cxn>
                <a:cxn ang="0">
                  <a:pos x="75" y="25"/>
                </a:cxn>
                <a:cxn ang="0">
                  <a:pos x="83" y="36"/>
                </a:cxn>
                <a:cxn ang="0">
                  <a:pos x="86" y="51"/>
                </a:cxn>
              </a:cxnLst>
              <a:rect l="0" t="0" r="r" b="b"/>
              <a:pathLst>
                <a:path w="101" h="100">
                  <a:moveTo>
                    <a:pt x="101" y="51"/>
                  </a:moveTo>
                  <a:lnTo>
                    <a:pt x="100" y="41"/>
                  </a:lnTo>
                  <a:lnTo>
                    <a:pt x="97" y="31"/>
                  </a:lnTo>
                  <a:lnTo>
                    <a:pt x="92" y="23"/>
                  </a:lnTo>
                  <a:lnTo>
                    <a:pt x="85" y="15"/>
                  </a:lnTo>
                  <a:lnTo>
                    <a:pt x="79" y="9"/>
                  </a:lnTo>
                  <a:lnTo>
                    <a:pt x="70" y="5"/>
                  </a:lnTo>
                  <a:lnTo>
                    <a:pt x="61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0" y="5"/>
                  </a:lnTo>
                  <a:lnTo>
                    <a:pt x="22" y="9"/>
                  </a:lnTo>
                  <a:lnTo>
                    <a:pt x="14" y="15"/>
                  </a:lnTo>
                  <a:lnTo>
                    <a:pt x="9" y="23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4" y="70"/>
                  </a:lnTo>
                  <a:lnTo>
                    <a:pt x="9" y="79"/>
                  </a:lnTo>
                  <a:lnTo>
                    <a:pt x="14" y="86"/>
                  </a:lnTo>
                  <a:lnTo>
                    <a:pt x="22" y="93"/>
                  </a:lnTo>
                  <a:lnTo>
                    <a:pt x="30" y="97"/>
                  </a:lnTo>
                  <a:lnTo>
                    <a:pt x="40" y="100"/>
                  </a:lnTo>
                  <a:lnTo>
                    <a:pt x="50" y="100"/>
                  </a:lnTo>
                  <a:lnTo>
                    <a:pt x="61" y="100"/>
                  </a:lnTo>
                  <a:lnTo>
                    <a:pt x="70" y="97"/>
                  </a:lnTo>
                  <a:lnTo>
                    <a:pt x="79" y="93"/>
                  </a:lnTo>
                  <a:lnTo>
                    <a:pt x="85" y="86"/>
                  </a:lnTo>
                  <a:lnTo>
                    <a:pt x="92" y="79"/>
                  </a:lnTo>
                  <a:lnTo>
                    <a:pt x="97" y="70"/>
                  </a:lnTo>
                  <a:lnTo>
                    <a:pt x="100" y="61"/>
                  </a:lnTo>
                  <a:lnTo>
                    <a:pt x="101" y="51"/>
                  </a:lnTo>
                  <a:close/>
                  <a:moveTo>
                    <a:pt x="86" y="51"/>
                  </a:moveTo>
                  <a:lnTo>
                    <a:pt x="85" y="58"/>
                  </a:lnTo>
                  <a:lnTo>
                    <a:pt x="83" y="64"/>
                  </a:lnTo>
                  <a:lnTo>
                    <a:pt x="80" y="71"/>
                  </a:lnTo>
                  <a:lnTo>
                    <a:pt x="75" y="76"/>
                  </a:lnTo>
                  <a:lnTo>
                    <a:pt x="71" y="80"/>
                  </a:lnTo>
                  <a:lnTo>
                    <a:pt x="64" y="84"/>
                  </a:lnTo>
                  <a:lnTo>
                    <a:pt x="57" y="86"/>
                  </a:lnTo>
                  <a:lnTo>
                    <a:pt x="50" y="87"/>
                  </a:lnTo>
                  <a:lnTo>
                    <a:pt x="43" y="86"/>
                  </a:lnTo>
                  <a:lnTo>
                    <a:pt x="36" y="84"/>
                  </a:lnTo>
                  <a:lnTo>
                    <a:pt x="30" y="80"/>
                  </a:lnTo>
                  <a:lnTo>
                    <a:pt x="25" y="76"/>
                  </a:lnTo>
                  <a:lnTo>
                    <a:pt x="20" y="71"/>
                  </a:lnTo>
                  <a:lnTo>
                    <a:pt x="17" y="64"/>
                  </a:lnTo>
                  <a:lnTo>
                    <a:pt x="16" y="58"/>
                  </a:lnTo>
                  <a:lnTo>
                    <a:pt x="14" y="51"/>
                  </a:lnTo>
                  <a:lnTo>
                    <a:pt x="16" y="43"/>
                  </a:lnTo>
                  <a:lnTo>
                    <a:pt x="17" y="36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0" y="20"/>
                  </a:lnTo>
                  <a:lnTo>
                    <a:pt x="36" y="17"/>
                  </a:lnTo>
                  <a:lnTo>
                    <a:pt x="43" y="15"/>
                  </a:lnTo>
                  <a:lnTo>
                    <a:pt x="50" y="15"/>
                  </a:lnTo>
                  <a:lnTo>
                    <a:pt x="57" y="15"/>
                  </a:lnTo>
                  <a:lnTo>
                    <a:pt x="64" y="17"/>
                  </a:lnTo>
                  <a:lnTo>
                    <a:pt x="71" y="20"/>
                  </a:lnTo>
                  <a:lnTo>
                    <a:pt x="75" y="25"/>
                  </a:lnTo>
                  <a:lnTo>
                    <a:pt x="80" y="31"/>
                  </a:lnTo>
                  <a:lnTo>
                    <a:pt x="83" y="36"/>
                  </a:lnTo>
                  <a:lnTo>
                    <a:pt x="85" y="43"/>
                  </a:lnTo>
                  <a:lnTo>
                    <a:pt x="86" y="51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1" name="Freeform 401"/>
            <p:cNvSpPr>
              <a:spLocks noEditPoints="1"/>
            </p:cNvSpPr>
            <p:nvPr/>
          </p:nvSpPr>
          <p:spPr bwMode="auto">
            <a:xfrm>
              <a:off x="1292283" y="5253500"/>
              <a:ext cx="33339" cy="33340"/>
            </a:xfrm>
            <a:custGeom>
              <a:avLst/>
              <a:gdLst/>
              <a:ahLst/>
              <a:cxnLst>
                <a:cxn ang="0">
                  <a:pos x="84" y="35"/>
                </a:cxn>
                <a:cxn ang="0">
                  <a:pos x="78" y="19"/>
                </a:cxn>
                <a:cxn ang="0">
                  <a:pos x="66" y="8"/>
                </a:cxn>
                <a:cxn ang="0">
                  <a:pos x="51" y="1"/>
                </a:cxn>
                <a:cxn ang="0">
                  <a:pos x="33" y="1"/>
                </a:cxn>
                <a:cxn ang="0">
                  <a:pos x="18" y="8"/>
                </a:cxn>
                <a:cxn ang="0">
                  <a:pos x="6" y="19"/>
                </a:cxn>
                <a:cxn ang="0">
                  <a:pos x="0" y="35"/>
                </a:cxn>
                <a:cxn ang="0">
                  <a:pos x="0" y="52"/>
                </a:cxn>
                <a:cxn ang="0">
                  <a:pos x="6" y="67"/>
                </a:cxn>
                <a:cxn ang="0">
                  <a:pos x="18" y="80"/>
                </a:cxn>
                <a:cxn ang="0">
                  <a:pos x="33" y="86"/>
                </a:cxn>
                <a:cxn ang="0">
                  <a:pos x="51" y="86"/>
                </a:cxn>
                <a:cxn ang="0">
                  <a:pos x="66" y="80"/>
                </a:cxn>
                <a:cxn ang="0">
                  <a:pos x="78" y="67"/>
                </a:cxn>
                <a:cxn ang="0">
                  <a:pos x="84" y="52"/>
                </a:cxn>
                <a:cxn ang="0">
                  <a:pos x="71" y="44"/>
                </a:cxn>
                <a:cxn ang="0">
                  <a:pos x="68" y="55"/>
                </a:cxn>
                <a:cxn ang="0">
                  <a:pos x="63" y="64"/>
                </a:cxn>
                <a:cxn ang="0">
                  <a:pos x="54" y="70"/>
                </a:cxn>
                <a:cxn ang="0">
                  <a:pos x="42" y="72"/>
                </a:cxn>
                <a:cxn ang="0">
                  <a:pos x="31" y="70"/>
                </a:cxn>
                <a:cxn ang="0">
                  <a:pos x="22" y="64"/>
                </a:cxn>
                <a:cxn ang="0">
                  <a:pos x="15" y="55"/>
                </a:cxn>
                <a:cxn ang="0">
                  <a:pos x="13" y="44"/>
                </a:cxn>
                <a:cxn ang="0">
                  <a:pos x="15" y="33"/>
                </a:cxn>
                <a:cxn ang="0">
                  <a:pos x="22" y="24"/>
                </a:cxn>
                <a:cxn ang="0">
                  <a:pos x="31" y="17"/>
                </a:cxn>
                <a:cxn ang="0">
                  <a:pos x="42" y="15"/>
                </a:cxn>
                <a:cxn ang="0">
                  <a:pos x="54" y="17"/>
                </a:cxn>
                <a:cxn ang="0">
                  <a:pos x="63" y="24"/>
                </a:cxn>
                <a:cxn ang="0">
                  <a:pos x="68" y="33"/>
                </a:cxn>
                <a:cxn ang="0">
                  <a:pos x="71" y="44"/>
                </a:cxn>
              </a:cxnLst>
              <a:rect l="0" t="0" r="r" b="b"/>
              <a:pathLst>
                <a:path w="85" h="87">
                  <a:moveTo>
                    <a:pt x="85" y="44"/>
                  </a:moveTo>
                  <a:lnTo>
                    <a:pt x="84" y="35"/>
                  </a:lnTo>
                  <a:lnTo>
                    <a:pt x="82" y="27"/>
                  </a:lnTo>
                  <a:lnTo>
                    <a:pt x="78" y="19"/>
                  </a:lnTo>
                  <a:lnTo>
                    <a:pt x="73" y="13"/>
                  </a:lnTo>
                  <a:lnTo>
                    <a:pt x="66" y="8"/>
                  </a:lnTo>
                  <a:lnTo>
                    <a:pt x="59" y="3"/>
                  </a:lnTo>
                  <a:lnTo>
                    <a:pt x="51" y="1"/>
                  </a:lnTo>
                  <a:lnTo>
                    <a:pt x="42" y="0"/>
                  </a:lnTo>
                  <a:lnTo>
                    <a:pt x="33" y="1"/>
                  </a:lnTo>
                  <a:lnTo>
                    <a:pt x="26" y="3"/>
                  </a:lnTo>
                  <a:lnTo>
                    <a:pt x="18" y="8"/>
                  </a:lnTo>
                  <a:lnTo>
                    <a:pt x="12" y="13"/>
                  </a:lnTo>
                  <a:lnTo>
                    <a:pt x="6" y="19"/>
                  </a:lnTo>
                  <a:lnTo>
                    <a:pt x="3" y="27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3" y="61"/>
                  </a:lnTo>
                  <a:lnTo>
                    <a:pt x="6" y="67"/>
                  </a:lnTo>
                  <a:lnTo>
                    <a:pt x="12" y="74"/>
                  </a:lnTo>
                  <a:lnTo>
                    <a:pt x="18" y="80"/>
                  </a:lnTo>
                  <a:lnTo>
                    <a:pt x="26" y="83"/>
                  </a:lnTo>
                  <a:lnTo>
                    <a:pt x="33" y="86"/>
                  </a:lnTo>
                  <a:lnTo>
                    <a:pt x="42" y="87"/>
                  </a:lnTo>
                  <a:lnTo>
                    <a:pt x="51" y="86"/>
                  </a:lnTo>
                  <a:lnTo>
                    <a:pt x="59" y="83"/>
                  </a:lnTo>
                  <a:lnTo>
                    <a:pt x="66" y="80"/>
                  </a:lnTo>
                  <a:lnTo>
                    <a:pt x="73" y="74"/>
                  </a:lnTo>
                  <a:lnTo>
                    <a:pt x="78" y="67"/>
                  </a:lnTo>
                  <a:lnTo>
                    <a:pt x="82" y="61"/>
                  </a:lnTo>
                  <a:lnTo>
                    <a:pt x="84" y="52"/>
                  </a:lnTo>
                  <a:lnTo>
                    <a:pt x="85" y="44"/>
                  </a:lnTo>
                  <a:close/>
                  <a:moveTo>
                    <a:pt x="71" y="44"/>
                  </a:moveTo>
                  <a:lnTo>
                    <a:pt x="71" y="49"/>
                  </a:lnTo>
                  <a:lnTo>
                    <a:pt x="68" y="55"/>
                  </a:lnTo>
                  <a:lnTo>
                    <a:pt x="66" y="60"/>
                  </a:lnTo>
                  <a:lnTo>
                    <a:pt x="63" y="64"/>
                  </a:lnTo>
                  <a:lnTo>
                    <a:pt x="58" y="67"/>
                  </a:lnTo>
                  <a:lnTo>
                    <a:pt x="54" y="70"/>
                  </a:lnTo>
                  <a:lnTo>
                    <a:pt x="48" y="72"/>
                  </a:lnTo>
                  <a:lnTo>
                    <a:pt x="42" y="72"/>
                  </a:lnTo>
                  <a:lnTo>
                    <a:pt x="37" y="72"/>
                  </a:lnTo>
                  <a:lnTo>
                    <a:pt x="31" y="70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9" y="60"/>
                  </a:lnTo>
                  <a:lnTo>
                    <a:pt x="15" y="55"/>
                  </a:lnTo>
                  <a:lnTo>
                    <a:pt x="14" y="49"/>
                  </a:lnTo>
                  <a:lnTo>
                    <a:pt x="13" y="44"/>
                  </a:lnTo>
                  <a:lnTo>
                    <a:pt x="14" y="38"/>
                  </a:lnTo>
                  <a:lnTo>
                    <a:pt x="15" y="33"/>
                  </a:lnTo>
                  <a:lnTo>
                    <a:pt x="19" y="27"/>
                  </a:lnTo>
                  <a:lnTo>
                    <a:pt x="22" y="24"/>
                  </a:lnTo>
                  <a:lnTo>
                    <a:pt x="27" y="20"/>
                  </a:lnTo>
                  <a:lnTo>
                    <a:pt x="31" y="17"/>
                  </a:lnTo>
                  <a:lnTo>
                    <a:pt x="37" y="16"/>
                  </a:lnTo>
                  <a:lnTo>
                    <a:pt x="42" y="15"/>
                  </a:lnTo>
                  <a:lnTo>
                    <a:pt x="48" y="16"/>
                  </a:lnTo>
                  <a:lnTo>
                    <a:pt x="54" y="17"/>
                  </a:lnTo>
                  <a:lnTo>
                    <a:pt x="58" y="20"/>
                  </a:lnTo>
                  <a:lnTo>
                    <a:pt x="63" y="24"/>
                  </a:lnTo>
                  <a:lnTo>
                    <a:pt x="66" y="27"/>
                  </a:lnTo>
                  <a:lnTo>
                    <a:pt x="68" y="33"/>
                  </a:lnTo>
                  <a:lnTo>
                    <a:pt x="71" y="38"/>
                  </a:lnTo>
                  <a:lnTo>
                    <a:pt x="71" y="44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2" name="Freeform 402"/>
            <p:cNvSpPr>
              <a:spLocks noEditPoints="1"/>
            </p:cNvSpPr>
            <p:nvPr/>
          </p:nvSpPr>
          <p:spPr bwMode="auto">
            <a:xfrm>
              <a:off x="1293870" y="5256676"/>
              <a:ext cx="28576" cy="28578"/>
            </a:xfrm>
            <a:custGeom>
              <a:avLst/>
              <a:gdLst/>
              <a:ahLst/>
              <a:cxnLst>
                <a:cxn ang="0">
                  <a:pos x="71" y="28"/>
                </a:cxn>
                <a:cxn ang="0">
                  <a:pos x="66" y="16"/>
                </a:cxn>
                <a:cxn ang="0">
                  <a:pos x="57" y="5"/>
                </a:cxn>
                <a:cxn ang="0">
                  <a:pos x="43" y="0"/>
                </a:cxn>
                <a:cxn ang="0">
                  <a:pos x="29" y="0"/>
                </a:cxn>
                <a:cxn ang="0">
                  <a:pos x="16" y="5"/>
                </a:cxn>
                <a:cxn ang="0">
                  <a:pos x="6" y="16"/>
                </a:cxn>
                <a:cxn ang="0">
                  <a:pos x="2" y="28"/>
                </a:cxn>
                <a:cxn ang="0">
                  <a:pos x="2" y="43"/>
                </a:cxn>
                <a:cxn ang="0">
                  <a:pos x="6" y="56"/>
                </a:cxn>
                <a:cxn ang="0">
                  <a:pos x="16" y="65"/>
                </a:cxn>
                <a:cxn ang="0">
                  <a:pos x="29" y="71"/>
                </a:cxn>
                <a:cxn ang="0">
                  <a:pos x="43" y="71"/>
                </a:cxn>
                <a:cxn ang="0">
                  <a:pos x="57" y="65"/>
                </a:cxn>
                <a:cxn ang="0">
                  <a:pos x="66" y="56"/>
                </a:cxn>
                <a:cxn ang="0">
                  <a:pos x="71" y="43"/>
                </a:cxn>
                <a:cxn ang="0">
                  <a:pos x="58" y="36"/>
                </a:cxn>
                <a:cxn ang="0">
                  <a:pos x="57" y="44"/>
                </a:cxn>
                <a:cxn ang="0">
                  <a:pos x="51" y="50"/>
                </a:cxn>
                <a:cxn ang="0">
                  <a:pos x="44" y="55"/>
                </a:cxn>
                <a:cxn ang="0">
                  <a:pos x="36" y="57"/>
                </a:cxn>
                <a:cxn ang="0">
                  <a:pos x="27" y="55"/>
                </a:cxn>
                <a:cxn ang="0">
                  <a:pos x="21" y="50"/>
                </a:cxn>
                <a:cxn ang="0">
                  <a:pos x="16" y="44"/>
                </a:cxn>
                <a:cxn ang="0">
                  <a:pos x="15" y="36"/>
                </a:cxn>
                <a:cxn ang="0">
                  <a:pos x="16" y="27"/>
                </a:cxn>
                <a:cxn ang="0">
                  <a:pos x="21" y="20"/>
                </a:cxn>
                <a:cxn ang="0">
                  <a:pos x="27" y="16"/>
                </a:cxn>
                <a:cxn ang="0">
                  <a:pos x="36" y="14"/>
                </a:cxn>
                <a:cxn ang="0">
                  <a:pos x="44" y="16"/>
                </a:cxn>
                <a:cxn ang="0">
                  <a:pos x="51" y="20"/>
                </a:cxn>
                <a:cxn ang="0">
                  <a:pos x="57" y="27"/>
                </a:cxn>
                <a:cxn ang="0">
                  <a:pos x="58" y="36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lnTo>
                    <a:pt x="71" y="28"/>
                  </a:lnTo>
                  <a:lnTo>
                    <a:pt x="69" y="21"/>
                  </a:lnTo>
                  <a:lnTo>
                    <a:pt x="66" y="16"/>
                  </a:lnTo>
                  <a:lnTo>
                    <a:pt x="61" y="10"/>
                  </a:lnTo>
                  <a:lnTo>
                    <a:pt x="57" y="5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10"/>
                  </a:lnTo>
                  <a:lnTo>
                    <a:pt x="6" y="16"/>
                  </a:lnTo>
                  <a:lnTo>
                    <a:pt x="3" y="21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3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3" y="71"/>
                  </a:lnTo>
                  <a:lnTo>
                    <a:pt x="50" y="69"/>
                  </a:lnTo>
                  <a:lnTo>
                    <a:pt x="57" y="65"/>
                  </a:lnTo>
                  <a:lnTo>
                    <a:pt x="61" y="61"/>
                  </a:lnTo>
                  <a:lnTo>
                    <a:pt x="66" y="56"/>
                  </a:lnTo>
                  <a:lnTo>
                    <a:pt x="69" y="49"/>
                  </a:lnTo>
                  <a:lnTo>
                    <a:pt x="71" y="43"/>
                  </a:lnTo>
                  <a:lnTo>
                    <a:pt x="72" y="36"/>
                  </a:lnTo>
                  <a:close/>
                  <a:moveTo>
                    <a:pt x="58" y="36"/>
                  </a:moveTo>
                  <a:lnTo>
                    <a:pt x="58" y="40"/>
                  </a:lnTo>
                  <a:lnTo>
                    <a:pt x="57" y="44"/>
                  </a:lnTo>
                  <a:lnTo>
                    <a:pt x="54" y="47"/>
                  </a:lnTo>
                  <a:lnTo>
                    <a:pt x="51" y="50"/>
                  </a:lnTo>
                  <a:lnTo>
                    <a:pt x="49" y="54"/>
                  </a:lnTo>
                  <a:lnTo>
                    <a:pt x="44" y="55"/>
                  </a:lnTo>
                  <a:lnTo>
                    <a:pt x="41" y="57"/>
                  </a:lnTo>
                  <a:lnTo>
                    <a:pt x="36" y="57"/>
                  </a:lnTo>
                  <a:lnTo>
                    <a:pt x="32" y="57"/>
                  </a:lnTo>
                  <a:lnTo>
                    <a:pt x="27" y="55"/>
                  </a:lnTo>
                  <a:lnTo>
                    <a:pt x="24" y="54"/>
                  </a:lnTo>
                  <a:lnTo>
                    <a:pt x="21" y="50"/>
                  </a:lnTo>
                  <a:lnTo>
                    <a:pt x="18" y="47"/>
                  </a:lnTo>
                  <a:lnTo>
                    <a:pt x="16" y="44"/>
                  </a:lnTo>
                  <a:lnTo>
                    <a:pt x="15" y="40"/>
                  </a:lnTo>
                  <a:lnTo>
                    <a:pt x="15" y="36"/>
                  </a:lnTo>
                  <a:lnTo>
                    <a:pt x="15" y="31"/>
                  </a:lnTo>
                  <a:lnTo>
                    <a:pt x="16" y="27"/>
                  </a:lnTo>
                  <a:lnTo>
                    <a:pt x="18" y="23"/>
                  </a:lnTo>
                  <a:lnTo>
                    <a:pt x="21" y="20"/>
                  </a:lnTo>
                  <a:lnTo>
                    <a:pt x="24" y="18"/>
                  </a:lnTo>
                  <a:lnTo>
                    <a:pt x="27" y="16"/>
                  </a:lnTo>
                  <a:lnTo>
                    <a:pt x="32" y="14"/>
                  </a:lnTo>
                  <a:lnTo>
                    <a:pt x="36" y="14"/>
                  </a:lnTo>
                  <a:lnTo>
                    <a:pt x="41" y="14"/>
                  </a:lnTo>
                  <a:lnTo>
                    <a:pt x="44" y="16"/>
                  </a:lnTo>
                  <a:lnTo>
                    <a:pt x="49" y="18"/>
                  </a:lnTo>
                  <a:lnTo>
                    <a:pt x="51" y="20"/>
                  </a:lnTo>
                  <a:lnTo>
                    <a:pt x="54" y="23"/>
                  </a:lnTo>
                  <a:lnTo>
                    <a:pt x="57" y="27"/>
                  </a:lnTo>
                  <a:lnTo>
                    <a:pt x="58" y="31"/>
                  </a:lnTo>
                  <a:lnTo>
                    <a:pt x="58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3" name="Freeform 403"/>
            <p:cNvSpPr>
              <a:spLocks noEditPoints="1"/>
            </p:cNvSpPr>
            <p:nvPr/>
          </p:nvSpPr>
          <p:spPr bwMode="auto">
            <a:xfrm>
              <a:off x="1297045" y="5258263"/>
              <a:ext cx="22226" cy="23815"/>
            </a:xfrm>
            <a:custGeom>
              <a:avLst/>
              <a:gdLst/>
              <a:ahLst/>
              <a:cxnLst>
                <a:cxn ang="0">
                  <a:pos x="58" y="29"/>
                </a:cxn>
                <a:cxn ang="0">
                  <a:pos x="58" y="23"/>
                </a:cxn>
                <a:cxn ang="0">
                  <a:pos x="55" y="18"/>
                </a:cxn>
                <a:cxn ang="0">
                  <a:pos x="53" y="12"/>
                </a:cxn>
                <a:cxn ang="0">
                  <a:pos x="50" y="9"/>
                </a:cxn>
                <a:cxn ang="0">
                  <a:pos x="45" y="5"/>
                </a:cxn>
                <a:cxn ang="0">
                  <a:pos x="41" y="2"/>
                </a:cxn>
                <a:cxn ang="0">
                  <a:pos x="35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9" y="9"/>
                </a:cxn>
                <a:cxn ang="0">
                  <a:pos x="6" y="12"/>
                </a:cxn>
                <a:cxn ang="0">
                  <a:pos x="2" y="18"/>
                </a:cxn>
                <a:cxn ang="0">
                  <a:pos x="1" y="23"/>
                </a:cxn>
                <a:cxn ang="0">
                  <a:pos x="0" y="29"/>
                </a:cxn>
                <a:cxn ang="0">
                  <a:pos x="1" y="34"/>
                </a:cxn>
                <a:cxn ang="0">
                  <a:pos x="2" y="40"/>
                </a:cxn>
                <a:cxn ang="0">
                  <a:pos x="6" y="45"/>
                </a:cxn>
                <a:cxn ang="0">
                  <a:pos x="9" y="49"/>
                </a:cxn>
                <a:cxn ang="0">
                  <a:pos x="14" y="52"/>
                </a:cxn>
                <a:cxn ang="0">
                  <a:pos x="18" y="55"/>
                </a:cxn>
                <a:cxn ang="0">
                  <a:pos x="24" y="57"/>
                </a:cxn>
                <a:cxn ang="0">
                  <a:pos x="29" y="57"/>
                </a:cxn>
                <a:cxn ang="0">
                  <a:pos x="35" y="57"/>
                </a:cxn>
                <a:cxn ang="0">
                  <a:pos x="41" y="55"/>
                </a:cxn>
                <a:cxn ang="0">
                  <a:pos x="45" y="52"/>
                </a:cxn>
                <a:cxn ang="0">
                  <a:pos x="50" y="49"/>
                </a:cxn>
                <a:cxn ang="0">
                  <a:pos x="53" y="45"/>
                </a:cxn>
                <a:cxn ang="0">
                  <a:pos x="55" y="40"/>
                </a:cxn>
                <a:cxn ang="0">
                  <a:pos x="58" y="34"/>
                </a:cxn>
                <a:cxn ang="0">
                  <a:pos x="58" y="29"/>
                </a:cxn>
                <a:cxn ang="0">
                  <a:pos x="44" y="29"/>
                </a:cxn>
                <a:cxn ang="0">
                  <a:pos x="43" y="34"/>
                </a:cxn>
                <a:cxn ang="0">
                  <a:pos x="40" y="39"/>
                </a:cxn>
                <a:cxn ang="0">
                  <a:pos x="35" y="42"/>
                </a:cxn>
                <a:cxn ang="0">
                  <a:pos x="29" y="43"/>
                </a:cxn>
                <a:cxn ang="0">
                  <a:pos x="24" y="42"/>
                </a:cxn>
                <a:cxn ang="0">
                  <a:pos x="19" y="39"/>
                </a:cxn>
                <a:cxn ang="0">
                  <a:pos x="16" y="34"/>
                </a:cxn>
                <a:cxn ang="0">
                  <a:pos x="15" y="29"/>
                </a:cxn>
                <a:cxn ang="0">
                  <a:pos x="16" y="23"/>
                </a:cxn>
                <a:cxn ang="0">
                  <a:pos x="19" y="19"/>
                </a:cxn>
                <a:cxn ang="0">
                  <a:pos x="24" y="15"/>
                </a:cxn>
                <a:cxn ang="0">
                  <a:pos x="29" y="14"/>
                </a:cxn>
                <a:cxn ang="0">
                  <a:pos x="35" y="15"/>
                </a:cxn>
                <a:cxn ang="0">
                  <a:pos x="40" y="19"/>
                </a:cxn>
                <a:cxn ang="0">
                  <a:pos x="43" y="23"/>
                </a:cxn>
                <a:cxn ang="0">
                  <a:pos x="44" y="29"/>
                </a:cxn>
              </a:cxnLst>
              <a:rect l="0" t="0" r="r" b="b"/>
              <a:pathLst>
                <a:path w="58" h="57">
                  <a:moveTo>
                    <a:pt x="58" y="29"/>
                  </a:moveTo>
                  <a:lnTo>
                    <a:pt x="58" y="23"/>
                  </a:lnTo>
                  <a:lnTo>
                    <a:pt x="55" y="18"/>
                  </a:lnTo>
                  <a:lnTo>
                    <a:pt x="53" y="12"/>
                  </a:lnTo>
                  <a:lnTo>
                    <a:pt x="50" y="9"/>
                  </a:lnTo>
                  <a:lnTo>
                    <a:pt x="45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2" y="40"/>
                  </a:lnTo>
                  <a:lnTo>
                    <a:pt x="6" y="45"/>
                  </a:lnTo>
                  <a:lnTo>
                    <a:pt x="9" y="49"/>
                  </a:lnTo>
                  <a:lnTo>
                    <a:pt x="14" y="52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29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5" y="52"/>
                  </a:lnTo>
                  <a:lnTo>
                    <a:pt x="50" y="49"/>
                  </a:lnTo>
                  <a:lnTo>
                    <a:pt x="53" y="45"/>
                  </a:lnTo>
                  <a:lnTo>
                    <a:pt x="55" y="40"/>
                  </a:lnTo>
                  <a:lnTo>
                    <a:pt x="58" y="34"/>
                  </a:lnTo>
                  <a:lnTo>
                    <a:pt x="58" y="29"/>
                  </a:lnTo>
                  <a:close/>
                  <a:moveTo>
                    <a:pt x="44" y="29"/>
                  </a:moveTo>
                  <a:lnTo>
                    <a:pt x="43" y="34"/>
                  </a:lnTo>
                  <a:lnTo>
                    <a:pt x="40" y="39"/>
                  </a:lnTo>
                  <a:lnTo>
                    <a:pt x="35" y="42"/>
                  </a:lnTo>
                  <a:lnTo>
                    <a:pt x="29" y="43"/>
                  </a:lnTo>
                  <a:lnTo>
                    <a:pt x="24" y="42"/>
                  </a:lnTo>
                  <a:lnTo>
                    <a:pt x="19" y="39"/>
                  </a:lnTo>
                  <a:lnTo>
                    <a:pt x="16" y="34"/>
                  </a:lnTo>
                  <a:lnTo>
                    <a:pt x="15" y="29"/>
                  </a:lnTo>
                  <a:lnTo>
                    <a:pt x="16" y="23"/>
                  </a:lnTo>
                  <a:lnTo>
                    <a:pt x="19" y="19"/>
                  </a:lnTo>
                  <a:lnTo>
                    <a:pt x="24" y="15"/>
                  </a:lnTo>
                  <a:lnTo>
                    <a:pt x="29" y="14"/>
                  </a:lnTo>
                  <a:lnTo>
                    <a:pt x="35" y="15"/>
                  </a:lnTo>
                  <a:lnTo>
                    <a:pt x="40" y="19"/>
                  </a:lnTo>
                  <a:lnTo>
                    <a:pt x="43" y="23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4" name="Freeform 404"/>
            <p:cNvSpPr>
              <a:spLocks/>
            </p:cNvSpPr>
            <p:nvPr/>
          </p:nvSpPr>
          <p:spPr bwMode="auto">
            <a:xfrm>
              <a:off x="1300220" y="5261438"/>
              <a:ext cx="17463" cy="17464"/>
            </a:xfrm>
            <a:custGeom>
              <a:avLst/>
              <a:gdLst/>
              <a:ahLst/>
              <a:cxnLst>
                <a:cxn ang="0">
                  <a:pos x="43" y="22"/>
                </a:cxn>
                <a:cxn ang="0">
                  <a:pos x="43" y="17"/>
                </a:cxn>
                <a:cxn ang="0">
                  <a:pos x="42" y="13"/>
                </a:cxn>
                <a:cxn ang="0">
                  <a:pos x="39" y="9"/>
                </a:cxn>
                <a:cxn ang="0">
                  <a:pos x="36" y="6"/>
                </a:cxn>
                <a:cxn ang="0">
                  <a:pos x="34" y="4"/>
                </a:cxn>
                <a:cxn ang="0">
                  <a:pos x="29" y="2"/>
                </a:cxn>
                <a:cxn ang="0">
                  <a:pos x="26" y="0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12" y="2"/>
                </a:cxn>
                <a:cxn ang="0">
                  <a:pos x="9" y="4"/>
                </a:cxn>
                <a:cxn ang="0">
                  <a:pos x="6" y="6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1" y="30"/>
                </a:cxn>
                <a:cxn ang="0">
                  <a:pos x="3" y="33"/>
                </a:cxn>
                <a:cxn ang="0">
                  <a:pos x="6" y="36"/>
                </a:cxn>
                <a:cxn ang="0">
                  <a:pos x="9" y="40"/>
                </a:cxn>
                <a:cxn ang="0">
                  <a:pos x="12" y="41"/>
                </a:cxn>
                <a:cxn ang="0">
                  <a:pos x="17" y="43"/>
                </a:cxn>
                <a:cxn ang="0">
                  <a:pos x="21" y="43"/>
                </a:cxn>
                <a:cxn ang="0">
                  <a:pos x="26" y="43"/>
                </a:cxn>
                <a:cxn ang="0">
                  <a:pos x="29" y="41"/>
                </a:cxn>
                <a:cxn ang="0">
                  <a:pos x="34" y="40"/>
                </a:cxn>
                <a:cxn ang="0">
                  <a:pos x="36" y="36"/>
                </a:cxn>
                <a:cxn ang="0">
                  <a:pos x="39" y="33"/>
                </a:cxn>
                <a:cxn ang="0">
                  <a:pos x="42" y="30"/>
                </a:cxn>
                <a:cxn ang="0">
                  <a:pos x="43" y="26"/>
                </a:cxn>
                <a:cxn ang="0">
                  <a:pos x="43" y="22"/>
                </a:cxn>
              </a:cxnLst>
              <a:rect l="0" t="0" r="r" b="b"/>
              <a:pathLst>
                <a:path w="43" h="43">
                  <a:moveTo>
                    <a:pt x="43" y="22"/>
                  </a:moveTo>
                  <a:lnTo>
                    <a:pt x="43" y="17"/>
                  </a:lnTo>
                  <a:lnTo>
                    <a:pt x="42" y="13"/>
                  </a:lnTo>
                  <a:lnTo>
                    <a:pt x="39" y="9"/>
                  </a:lnTo>
                  <a:lnTo>
                    <a:pt x="36" y="6"/>
                  </a:lnTo>
                  <a:lnTo>
                    <a:pt x="34" y="4"/>
                  </a:lnTo>
                  <a:lnTo>
                    <a:pt x="29" y="2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6" y="36"/>
                  </a:lnTo>
                  <a:lnTo>
                    <a:pt x="9" y="40"/>
                  </a:lnTo>
                  <a:lnTo>
                    <a:pt x="12" y="41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6"/>
                  </a:lnTo>
                  <a:lnTo>
                    <a:pt x="39" y="33"/>
                  </a:lnTo>
                  <a:lnTo>
                    <a:pt x="42" y="30"/>
                  </a:lnTo>
                  <a:lnTo>
                    <a:pt x="43" y="26"/>
                  </a:lnTo>
                  <a:lnTo>
                    <a:pt x="43" y="22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5" name="Freeform 405"/>
            <p:cNvSpPr>
              <a:spLocks/>
            </p:cNvSpPr>
            <p:nvPr/>
          </p:nvSpPr>
          <p:spPr bwMode="auto">
            <a:xfrm>
              <a:off x="1303396" y="5264614"/>
              <a:ext cx="11113" cy="111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28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4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4" y="25"/>
                </a:cxn>
                <a:cxn ang="0">
                  <a:pos x="9" y="28"/>
                </a:cxn>
                <a:cxn ang="0">
                  <a:pos x="14" y="29"/>
                </a:cxn>
                <a:cxn ang="0">
                  <a:pos x="20" y="28"/>
                </a:cxn>
                <a:cxn ang="0">
                  <a:pos x="25" y="25"/>
                </a:cxn>
                <a:cxn ang="0">
                  <a:pos x="28" y="20"/>
                </a:cxn>
                <a:cxn ang="0">
                  <a:pos x="29" y="15"/>
                </a:cxn>
              </a:cxnLst>
              <a:rect l="0" t="0" r="r" b="b"/>
              <a:pathLst>
                <a:path w="29" h="29">
                  <a:moveTo>
                    <a:pt x="29" y="15"/>
                  </a:moveTo>
                  <a:lnTo>
                    <a:pt x="28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14" y="29"/>
                  </a:lnTo>
                  <a:lnTo>
                    <a:pt x="20" y="28"/>
                  </a:lnTo>
                  <a:lnTo>
                    <a:pt x="25" y="25"/>
                  </a:lnTo>
                  <a:lnTo>
                    <a:pt x="28" y="20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" name="Группа 2214"/>
          <p:cNvGrpSpPr/>
          <p:nvPr/>
        </p:nvGrpSpPr>
        <p:grpSpPr>
          <a:xfrm>
            <a:off x="1071539" y="5187242"/>
            <a:ext cx="143182" cy="141193"/>
            <a:chOff x="1260531" y="5228098"/>
            <a:chExt cx="146057" cy="146063"/>
          </a:xfrm>
        </p:grpSpPr>
        <p:sp>
          <p:nvSpPr>
            <p:cNvPr id="2547" name="Freeform 407"/>
            <p:cNvSpPr>
              <a:spLocks/>
            </p:cNvSpPr>
            <p:nvPr/>
          </p:nvSpPr>
          <p:spPr bwMode="auto">
            <a:xfrm>
              <a:off x="1304983" y="5267789"/>
              <a:ext cx="6350" cy="4763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4"/>
                </a:cxn>
                <a:cxn ang="0">
                  <a:pos x="12" y="2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8"/>
                </a:cxn>
                <a:cxn ang="0">
                  <a:pos x="1" y="10"/>
                </a:cxn>
                <a:cxn ang="0">
                  <a:pos x="2" y="12"/>
                </a:cxn>
                <a:cxn ang="0">
                  <a:pos x="4" y="15"/>
                </a:cxn>
                <a:cxn ang="0">
                  <a:pos x="7" y="15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4" y="10"/>
                </a:cxn>
                <a:cxn ang="0">
                  <a:pos x="14" y="8"/>
                </a:cxn>
              </a:cxnLst>
              <a:rect l="0" t="0" r="r" b="b"/>
              <a:pathLst>
                <a:path w="14" h="15">
                  <a:moveTo>
                    <a:pt x="14" y="8"/>
                  </a:move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4" y="15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8" name="Freeform 408"/>
            <p:cNvSpPr>
              <a:spLocks noEditPoints="1"/>
            </p:cNvSpPr>
            <p:nvPr/>
          </p:nvSpPr>
          <p:spPr bwMode="auto">
            <a:xfrm>
              <a:off x="1260531" y="5239211"/>
              <a:ext cx="146057" cy="134950"/>
            </a:xfrm>
            <a:custGeom>
              <a:avLst/>
              <a:gdLst/>
              <a:ahLst/>
              <a:cxnLst>
                <a:cxn ang="0">
                  <a:pos x="288" y="82"/>
                </a:cxn>
                <a:cxn ang="0">
                  <a:pos x="271" y="209"/>
                </a:cxn>
                <a:cxn ang="0">
                  <a:pos x="263" y="129"/>
                </a:cxn>
                <a:cxn ang="0">
                  <a:pos x="245" y="153"/>
                </a:cxn>
                <a:cxn ang="0">
                  <a:pos x="234" y="315"/>
                </a:cxn>
                <a:cxn ang="0">
                  <a:pos x="53" y="180"/>
                </a:cxn>
                <a:cxn ang="0">
                  <a:pos x="36" y="168"/>
                </a:cxn>
                <a:cxn ang="0">
                  <a:pos x="21" y="154"/>
                </a:cxn>
                <a:cxn ang="0">
                  <a:pos x="8" y="138"/>
                </a:cxn>
                <a:cxn ang="0">
                  <a:pos x="0" y="143"/>
                </a:cxn>
                <a:cxn ang="0">
                  <a:pos x="1" y="176"/>
                </a:cxn>
                <a:cxn ang="0">
                  <a:pos x="8" y="212"/>
                </a:cxn>
                <a:cxn ang="0">
                  <a:pos x="22" y="244"/>
                </a:cxn>
                <a:cxn ang="0">
                  <a:pos x="42" y="273"/>
                </a:cxn>
                <a:cxn ang="0">
                  <a:pos x="67" y="299"/>
                </a:cxn>
                <a:cxn ang="0">
                  <a:pos x="97" y="318"/>
                </a:cxn>
                <a:cxn ang="0">
                  <a:pos x="129" y="333"/>
                </a:cxn>
                <a:cxn ang="0">
                  <a:pos x="165" y="340"/>
                </a:cxn>
                <a:cxn ang="0">
                  <a:pos x="202" y="340"/>
                </a:cxn>
                <a:cxn ang="0">
                  <a:pos x="238" y="333"/>
                </a:cxn>
                <a:cxn ang="0">
                  <a:pos x="271" y="318"/>
                </a:cxn>
                <a:cxn ang="0">
                  <a:pos x="300" y="299"/>
                </a:cxn>
                <a:cxn ang="0">
                  <a:pos x="326" y="273"/>
                </a:cxn>
                <a:cxn ang="0">
                  <a:pos x="345" y="244"/>
                </a:cxn>
                <a:cxn ang="0">
                  <a:pos x="360" y="212"/>
                </a:cxn>
                <a:cxn ang="0">
                  <a:pos x="367" y="176"/>
                </a:cxn>
                <a:cxn ang="0">
                  <a:pos x="368" y="145"/>
                </a:cxn>
                <a:cxn ang="0">
                  <a:pos x="364" y="120"/>
                </a:cxn>
                <a:cxn ang="0">
                  <a:pos x="358" y="98"/>
                </a:cxn>
                <a:cxn ang="0">
                  <a:pos x="349" y="76"/>
                </a:cxn>
                <a:cxn ang="0">
                  <a:pos x="337" y="56"/>
                </a:cxn>
                <a:cxn ang="0">
                  <a:pos x="324" y="38"/>
                </a:cxn>
                <a:cxn ang="0">
                  <a:pos x="308" y="21"/>
                </a:cxn>
                <a:cxn ang="0">
                  <a:pos x="290" y="7"/>
                </a:cxn>
                <a:cxn ang="0">
                  <a:pos x="285" y="16"/>
                </a:cxn>
                <a:cxn ang="0">
                  <a:pos x="288" y="33"/>
                </a:cxn>
                <a:cxn ang="0">
                  <a:pos x="287" y="49"/>
                </a:cxn>
                <a:cxn ang="0">
                  <a:pos x="283" y="82"/>
                </a:cxn>
                <a:cxn ang="0">
                  <a:pos x="214" y="271"/>
                </a:cxn>
                <a:cxn ang="0">
                  <a:pos x="206" y="183"/>
                </a:cxn>
                <a:cxn ang="0">
                  <a:pos x="178" y="207"/>
                </a:cxn>
                <a:cxn ang="0">
                  <a:pos x="159" y="199"/>
                </a:cxn>
                <a:cxn ang="0">
                  <a:pos x="142" y="201"/>
                </a:cxn>
                <a:cxn ang="0">
                  <a:pos x="126" y="201"/>
                </a:cxn>
              </a:cxnLst>
              <a:rect l="0" t="0" r="r" b="b"/>
              <a:pathLst>
                <a:path w="368" h="341">
                  <a:moveTo>
                    <a:pt x="283" y="82"/>
                  </a:moveTo>
                  <a:lnTo>
                    <a:pt x="288" y="82"/>
                  </a:lnTo>
                  <a:lnTo>
                    <a:pt x="289" y="209"/>
                  </a:lnTo>
                  <a:lnTo>
                    <a:pt x="271" y="209"/>
                  </a:lnTo>
                  <a:lnTo>
                    <a:pt x="271" y="116"/>
                  </a:lnTo>
                  <a:lnTo>
                    <a:pt x="263" y="129"/>
                  </a:lnTo>
                  <a:lnTo>
                    <a:pt x="254" y="142"/>
                  </a:lnTo>
                  <a:lnTo>
                    <a:pt x="245" y="153"/>
                  </a:lnTo>
                  <a:lnTo>
                    <a:pt x="234" y="164"/>
                  </a:lnTo>
                  <a:lnTo>
                    <a:pt x="234" y="315"/>
                  </a:lnTo>
                  <a:lnTo>
                    <a:pt x="62" y="185"/>
                  </a:lnTo>
                  <a:lnTo>
                    <a:pt x="53" y="180"/>
                  </a:lnTo>
                  <a:lnTo>
                    <a:pt x="44" y="174"/>
                  </a:lnTo>
                  <a:lnTo>
                    <a:pt x="36" y="168"/>
                  </a:lnTo>
                  <a:lnTo>
                    <a:pt x="28" y="161"/>
                  </a:lnTo>
                  <a:lnTo>
                    <a:pt x="21" y="154"/>
                  </a:lnTo>
                  <a:lnTo>
                    <a:pt x="13" y="146"/>
                  </a:lnTo>
                  <a:lnTo>
                    <a:pt x="8" y="138"/>
                  </a:lnTo>
                  <a:lnTo>
                    <a:pt x="2" y="131"/>
                  </a:lnTo>
                  <a:lnTo>
                    <a:pt x="0" y="143"/>
                  </a:lnTo>
                  <a:lnTo>
                    <a:pt x="0" y="156"/>
                  </a:lnTo>
                  <a:lnTo>
                    <a:pt x="1" y="176"/>
                  </a:lnTo>
                  <a:lnTo>
                    <a:pt x="3" y="194"/>
                  </a:lnTo>
                  <a:lnTo>
                    <a:pt x="8" y="212"/>
                  </a:lnTo>
                  <a:lnTo>
                    <a:pt x="15" y="228"/>
                  </a:lnTo>
                  <a:lnTo>
                    <a:pt x="22" y="244"/>
                  </a:lnTo>
                  <a:lnTo>
                    <a:pt x="31" y="260"/>
                  </a:lnTo>
                  <a:lnTo>
                    <a:pt x="42" y="273"/>
                  </a:lnTo>
                  <a:lnTo>
                    <a:pt x="54" y="287"/>
                  </a:lnTo>
                  <a:lnTo>
                    <a:pt x="67" y="299"/>
                  </a:lnTo>
                  <a:lnTo>
                    <a:pt x="81" y="309"/>
                  </a:lnTo>
                  <a:lnTo>
                    <a:pt x="97" y="318"/>
                  </a:lnTo>
                  <a:lnTo>
                    <a:pt x="112" y="326"/>
                  </a:lnTo>
                  <a:lnTo>
                    <a:pt x="129" y="333"/>
                  </a:lnTo>
                  <a:lnTo>
                    <a:pt x="147" y="338"/>
                  </a:lnTo>
                  <a:lnTo>
                    <a:pt x="165" y="340"/>
                  </a:lnTo>
                  <a:lnTo>
                    <a:pt x="183" y="341"/>
                  </a:lnTo>
                  <a:lnTo>
                    <a:pt x="202" y="340"/>
                  </a:lnTo>
                  <a:lnTo>
                    <a:pt x="220" y="338"/>
                  </a:lnTo>
                  <a:lnTo>
                    <a:pt x="238" y="333"/>
                  </a:lnTo>
                  <a:lnTo>
                    <a:pt x="255" y="326"/>
                  </a:lnTo>
                  <a:lnTo>
                    <a:pt x="271" y="318"/>
                  </a:lnTo>
                  <a:lnTo>
                    <a:pt x="287" y="309"/>
                  </a:lnTo>
                  <a:lnTo>
                    <a:pt x="300" y="299"/>
                  </a:lnTo>
                  <a:lnTo>
                    <a:pt x="314" y="287"/>
                  </a:lnTo>
                  <a:lnTo>
                    <a:pt x="326" y="273"/>
                  </a:lnTo>
                  <a:lnTo>
                    <a:pt x="336" y="260"/>
                  </a:lnTo>
                  <a:lnTo>
                    <a:pt x="345" y="244"/>
                  </a:lnTo>
                  <a:lnTo>
                    <a:pt x="353" y="228"/>
                  </a:lnTo>
                  <a:lnTo>
                    <a:pt x="360" y="212"/>
                  </a:lnTo>
                  <a:lnTo>
                    <a:pt x="364" y="194"/>
                  </a:lnTo>
                  <a:lnTo>
                    <a:pt x="367" y="176"/>
                  </a:lnTo>
                  <a:lnTo>
                    <a:pt x="368" y="156"/>
                  </a:lnTo>
                  <a:lnTo>
                    <a:pt x="368" y="145"/>
                  </a:lnTo>
                  <a:lnTo>
                    <a:pt x="367" y="133"/>
                  </a:lnTo>
                  <a:lnTo>
                    <a:pt x="364" y="120"/>
                  </a:lnTo>
                  <a:lnTo>
                    <a:pt x="361" y="109"/>
                  </a:lnTo>
                  <a:lnTo>
                    <a:pt x="358" y="98"/>
                  </a:lnTo>
                  <a:lnTo>
                    <a:pt x="354" y="87"/>
                  </a:lnTo>
                  <a:lnTo>
                    <a:pt x="349" y="76"/>
                  </a:lnTo>
                  <a:lnTo>
                    <a:pt x="344" y="66"/>
                  </a:lnTo>
                  <a:lnTo>
                    <a:pt x="337" y="56"/>
                  </a:lnTo>
                  <a:lnTo>
                    <a:pt x="331" y="47"/>
                  </a:lnTo>
                  <a:lnTo>
                    <a:pt x="324" y="38"/>
                  </a:lnTo>
                  <a:lnTo>
                    <a:pt x="316" y="29"/>
                  </a:lnTo>
                  <a:lnTo>
                    <a:pt x="308" y="21"/>
                  </a:lnTo>
                  <a:lnTo>
                    <a:pt x="299" y="13"/>
                  </a:lnTo>
                  <a:lnTo>
                    <a:pt x="290" y="7"/>
                  </a:lnTo>
                  <a:lnTo>
                    <a:pt x="280" y="0"/>
                  </a:lnTo>
                  <a:lnTo>
                    <a:pt x="285" y="16"/>
                  </a:lnTo>
                  <a:lnTo>
                    <a:pt x="287" y="33"/>
                  </a:lnTo>
                  <a:lnTo>
                    <a:pt x="288" y="33"/>
                  </a:lnTo>
                  <a:lnTo>
                    <a:pt x="287" y="49"/>
                  </a:lnTo>
                  <a:lnTo>
                    <a:pt x="287" y="49"/>
                  </a:lnTo>
                  <a:lnTo>
                    <a:pt x="286" y="66"/>
                  </a:lnTo>
                  <a:lnTo>
                    <a:pt x="283" y="82"/>
                  </a:lnTo>
                  <a:close/>
                  <a:moveTo>
                    <a:pt x="119" y="201"/>
                  </a:moveTo>
                  <a:lnTo>
                    <a:pt x="214" y="271"/>
                  </a:lnTo>
                  <a:lnTo>
                    <a:pt x="213" y="179"/>
                  </a:lnTo>
                  <a:lnTo>
                    <a:pt x="206" y="183"/>
                  </a:lnTo>
                  <a:lnTo>
                    <a:pt x="198" y="187"/>
                  </a:lnTo>
                  <a:lnTo>
                    <a:pt x="178" y="207"/>
                  </a:lnTo>
                  <a:lnTo>
                    <a:pt x="168" y="198"/>
                  </a:lnTo>
                  <a:lnTo>
                    <a:pt x="159" y="199"/>
                  </a:lnTo>
                  <a:lnTo>
                    <a:pt x="150" y="200"/>
                  </a:lnTo>
                  <a:lnTo>
                    <a:pt x="142" y="201"/>
                  </a:lnTo>
                  <a:lnTo>
                    <a:pt x="133" y="201"/>
                  </a:lnTo>
                  <a:lnTo>
                    <a:pt x="126" y="201"/>
                  </a:lnTo>
                  <a:lnTo>
                    <a:pt x="119" y="201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9" name="Freeform 409"/>
            <p:cNvSpPr>
              <a:spLocks noEditPoints="1"/>
            </p:cNvSpPr>
            <p:nvPr/>
          </p:nvSpPr>
          <p:spPr bwMode="auto">
            <a:xfrm>
              <a:off x="1282757" y="5296367"/>
              <a:ext cx="123831" cy="66681"/>
            </a:xfrm>
            <a:custGeom>
              <a:avLst/>
              <a:gdLst/>
              <a:ahLst/>
              <a:cxnLst>
                <a:cxn ang="0">
                  <a:pos x="21" y="162"/>
                </a:cxn>
                <a:cxn ang="0">
                  <a:pos x="34" y="164"/>
                </a:cxn>
                <a:cxn ang="0">
                  <a:pos x="48" y="166"/>
                </a:cxn>
                <a:cxn ang="0">
                  <a:pos x="61" y="167"/>
                </a:cxn>
                <a:cxn ang="0">
                  <a:pos x="76" y="168"/>
                </a:cxn>
                <a:cxn ang="0">
                  <a:pos x="96" y="167"/>
                </a:cxn>
                <a:cxn ang="0">
                  <a:pos x="117" y="164"/>
                </a:cxn>
                <a:cxn ang="0">
                  <a:pos x="138" y="160"/>
                </a:cxn>
                <a:cxn ang="0">
                  <a:pos x="157" y="154"/>
                </a:cxn>
                <a:cxn ang="0">
                  <a:pos x="147" y="146"/>
                </a:cxn>
                <a:cxn ang="0">
                  <a:pos x="129" y="151"/>
                </a:cxn>
                <a:cxn ang="0">
                  <a:pos x="112" y="154"/>
                </a:cxn>
                <a:cxn ang="0">
                  <a:pos x="94" y="157"/>
                </a:cxn>
                <a:cxn ang="0">
                  <a:pos x="76" y="157"/>
                </a:cxn>
                <a:cxn ang="0">
                  <a:pos x="55" y="155"/>
                </a:cxn>
                <a:cxn ang="0">
                  <a:pos x="37" y="154"/>
                </a:cxn>
                <a:cxn ang="0">
                  <a:pos x="18" y="150"/>
                </a:cxn>
                <a:cxn ang="0">
                  <a:pos x="0" y="145"/>
                </a:cxn>
                <a:cxn ang="0">
                  <a:pos x="10" y="154"/>
                </a:cxn>
                <a:cxn ang="0">
                  <a:pos x="21" y="162"/>
                </a:cxn>
                <a:cxn ang="0">
                  <a:pos x="177" y="148"/>
                </a:cxn>
                <a:cxn ang="0">
                  <a:pos x="197" y="137"/>
                </a:cxn>
                <a:cxn ang="0">
                  <a:pos x="217" y="126"/>
                </a:cxn>
                <a:cxn ang="0">
                  <a:pos x="237" y="113"/>
                </a:cxn>
                <a:cxn ang="0">
                  <a:pos x="255" y="98"/>
                </a:cxn>
                <a:cxn ang="0">
                  <a:pos x="270" y="82"/>
                </a:cxn>
                <a:cxn ang="0">
                  <a:pos x="285" y="65"/>
                </a:cxn>
                <a:cxn ang="0">
                  <a:pos x="298" y="46"/>
                </a:cxn>
                <a:cxn ang="0">
                  <a:pos x="311" y="26"/>
                </a:cxn>
                <a:cxn ang="0">
                  <a:pos x="311" y="19"/>
                </a:cxn>
                <a:cxn ang="0">
                  <a:pos x="311" y="11"/>
                </a:cxn>
                <a:cxn ang="0">
                  <a:pos x="311" y="6"/>
                </a:cxn>
                <a:cxn ang="0">
                  <a:pos x="311" y="0"/>
                </a:cxn>
                <a:cxn ang="0">
                  <a:pos x="305" y="11"/>
                </a:cxn>
                <a:cxn ang="0">
                  <a:pos x="300" y="23"/>
                </a:cxn>
                <a:cxn ang="0">
                  <a:pos x="294" y="34"/>
                </a:cxn>
                <a:cxn ang="0">
                  <a:pos x="287" y="44"/>
                </a:cxn>
                <a:cxn ang="0">
                  <a:pos x="280" y="53"/>
                </a:cxn>
                <a:cxn ang="0">
                  <a:pos x="273" y="63"/>
                </a:cxn>
                <a:cxn ang="0">
                  <a:pos x="265" y="72"/>
                </a:cxn>
                <a:cxn ang="0">
                  <a:pos x="257" y="81"/>
                </a:cxn>
                <a:cxn ang="0">
                  <a:pos x="248" y="89"/>
                </a:cxn>
                <a:cxn ang="0">
                  <a:pos x="239" y="98"/>
                </a:cxn>
                <a:cxn ang="0">
                  <a:pos x="229" y="105"/>
                </a:cxn>
                <a:cxn ang="0">
                  <a:pos x="220" y="113"/>
                </a:cxn>
                <a:cxn ang="0">
                  <a:pos x="210" y="118"/>
                </a:cxn>
                <a:cxn ang="0">
                  <a:pos x="198" y="125"/>
                </a:cxn>
                <a:cxn ang="0">
                  <a:pos x="188" y="131"/>
                </a:cxn>
                <a:cxn ang="0">
                  <a:pos x="177" y="136"/>
                </a:cxn>
                <a:cxn ang="0">
                  <a:pos x="177" y="148"/>
                </a:cxn>
              </a:cxnLst>
              <a:rect l="0" t="0" r="r" b="b"/>
              <a:pathLst>
                <a:path w="311" h="168">
                  <a:moveTo>
                    <a:pt x="21" y="162"/>
                  </a:moveTo>
                  <a:lnTo>
                    <a:pt x="34" y="164"/>
                  </a:lnTo>
                  <a:lnTo>
                    <a:pt x="48" y="166"/>
                  </a:lnTo>
                  <a:lnTo>
                    <a:pt x="61" y="167"/>
                  </a:lnTo>
                  <a:lnTo>
                    <a:pt x="76" y="168"/>
                  </a:lnTo>
                  <a:lnTo>
                    <a:pt x="96" y="167"/>
                  </a:lnTo>
                  <a:lnTo>
                    <a:pt x="117" y="164"/>
                  </a:lnTo>
                  <a:lnTo>
                    <a:pt x="138" y="160"/>
                  </a:lnTo>
                  <a:lnTo>
                    <a:pt x="157" y="154"/>
                  </a:lnTo>
                  <a:lnTo>
                    <a:pt x="147" y="146"/>
                  </a:lnTo>
                  <a:lnTo>
                    <a:pt x="129" y="151"/>
                  </a:lnTo>
                  <a:lnTo>
                    <a:pt x="112" y="154"/>
                  </a:lnTo>
                  <a:lnTo>
                    <a:pt x="94" y="157"/>
                  </a:lnTo>
                  <a:lnTo>
                    <a:pt x="76" y="157"/>
                  </a:lnTo>
                  <a:lnTo>
                    <a:pt x="55" y="155"/>
                  </a:lnTo>
                  <a:lnTo>
                    <a:pt x="37" y="154"/>
                  </a:lnTo>
                  <a:lnTo>
                    <a:pt x="18" y="150"/>
                  </a:lnTo>
                  <a:lnTo>
                    <a:pt x="0" y="145"/>
                  </a:lnTo>
                  <a:lnTo>
                    <a:pt x="10" y="154"/>
                  </a:lnTo>
                  <a:lnTo>
                    <a:pt x="21" y="162"/>
                  </a:lnTo>
                  <a:close/>
                  <a:moveTo>
                    <a:pt x="177" y="148"/>
                  </a:moveTo>
                  <a:lnTo>
                    <a:pt x="197" y="137"/>
                  </a:lnTo>
                  <a:lnTo>
                    <a:pt x="217" y="126"/>
                  </a:lnTo>
                  <a:lnTo>
                    <a:pt x="237" y="113"/>
                  </a:lnTo>
                  <a:lnTo>
                    <a:pt x="255" y="98"/>
                  </a:lnTo>
                  <a:lnTo>
                    <a:pt x="270" y="82"/>
                  </a:lnTo>
                  <a:lnTo>
                    <a:pt x="285" y="65"/>
                  </a:lnTo>
                  <a:lnTo>
                    <a:pt x="298" y="46"/>
                  </a:lnTo>
                  <a:lnTo>
                    <a:pt x="311" y="26"/>
                  </a:lnTo>
                  <a:lnTo>
                    <a:pt x="311" y="19"/>
                  </a:lnTo>
                  <a:lnTo>
                    <a:pt x="311" y="11"/>
                  </a:lnTo>
                  <a:lnTo>
                    <a:pt x="311" y="6"/>
                  </a:lnTo>
                  <a:lnTo>
                    <a:pt x="311" y="0"/>
                  </a:lnTo>
                  <a:lnTo>
                    <a:pt x="305" y="11"/>
                  </a:lnTo>
                  <a:lnTo>
                    <a:pt x="300" y="23"/>
                  </a:lnTo>
                  <a:lnTo>
                    <a:pt x="294" y="34"/>
                  </a:lnTo>
                  <a:lnTo>
                    <a:pt x="287" y="44"/>
                  </a:lnTo>
                  <a:lnTo>
                    <a:pt x="280" y="53"/>
                  </a:lnTo>
                  <a:lnTo>
                    <a:pt x="273" y="63"/>
                  </a:lnTo>
                  <a:lnTo>
                    <a:pt x="265" y="72"/>
                  </a:lnTo>
                  <a:lnTo>
                    <a:pt x="257" y="81"/>
                  </a:lnTo>
                  <a:lnTo>
                    <a:pt x="248" y="89"/>
                  </a:lnTo>
                  <a:lnTo>
                    <a:pt x="239" y="98"/>
                  </a:lnTo>
                  <a:lnTo>
                    <a:pt x="229" y="105"/>
                  </a:lnTo>
                  <a:lnTo>
                    <a:pt x="220" y="113"/>
                  </a:lnTo>
                  <a:lnTo>
                    <a:pt x="210" y="118"/>
                  </a:lnTo>
                  <a:lnTo>
                    <a:pt x="198" y="125"/>
                  </a:lnTo>
                  <a:lnTo>
                    <a:pt x="188" y="131"/>
                  </a:lnTo>
                  <a:lnTo>
                    <a:pt x="177" y="136"/>
                  </a:lnTo>
                  <a:lnTo>
                    <a:pt x="177" y="148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0" name="Freeform 410"/>
            <p:cNvSpPr>
              <a:spLocks noEditPoints="1"/>
            </p:cNvSpPr>
            <p:nvPr/>
          </p:nvSpPr>
          <p:spPr bwMode="auto">
            <a:xfrm>
              <a:off x="1279582" y="5291604"/>
              <a:ext cx="127006" cy="69856"/>
            </a:xfrm>
            <a:custGeom>
              <a:avLst/>
              <a:gdLst/>
              <a:ahLst/>
              <a:cxnLst>
                <a:cxn ang="0">
                  <a:pos x="18" y="165"/>
                </a:cxn>
                <a:cxn ang="0">
                  <a:pos x="34" y="169"/>
                </a:cxn>
                <a:cxn ang="0">
                  <a:pos x="50" y="171"/>
                </a:cxn>
                <a:cxn ang="0">
                  <a:pos x="67" y="172"/>
                </a:cxn>
                <a:cxn ang="0">
                  <a:pos x="84" y="173"/>
                </a:cxn>
                <a:cxn ang="0">
                  <a:pos x="103" y="172"/>
                </a:cxn>
                <a:cxn ang="0">
                  <a:pos x="122" y="170"/>
                </a:cxn>
                <a:cxn ang="0">
                  <a:pos x="141" y="166"/>
                </a:cxn>
                <a:cxn ang="0">
                  <a:pos x="159" y="162"/>
                </a:cxn>
                <a:cxn ang="0">
                  <a:pos x="149" y="154"/>
                </a:cxn>
                <a:cxn ang="0">
                  <a:pos x="133" y="157"/>
                </a:cxn>
                <a:cxn ang="0">
                  <a:pos x="116" y="160"/>
                </a:cxn>
                <a:cxn ang="0">
                  <a:pos x="101" y="162"/>
                </a:cxn>
                <a:cxn ang="0">
                  <a:pos x="84" y="162"/>
                </a:cxn>
                <a:cxn ang="0">
                  <a:pos x="61" y="161"/>
                </a:cxn>
                <a:cxn ang="0">
                  <a:pos x="41" y="159"/>
                </a:cxn>
                <a:cxn ang="0">
                  <a:pos x="20" y="154"/>
                </a:cxn>
                <a:cxn ang="0">
                  <a:pos x="0" y="148"/>
                </a:cxn>
                <a:cxn ang="0">
                  <a:pos x="8" y="156"/>
                </a:cxn>
                <a:cxn ang="0">
                  <a:pos x="18" y="165"/>
                </a:cxn>
                <a:cxn ang="0">
                  <a:pos x="185" y="153"/>
                </a:cxn>
                <a:cxn ang="0">
                  <a:pos x="206" y="143"/>
                </a:cxn>
                <a:cxn ang="0">
                  <a:pos x="227" y="130"/>
                </a:cxn>
                <a:cxn ang="0">
                  <a:pos x="246" y="116"/>
                </a:cxn>
                <a:cxn ang="0">
                  <a:pos x="264" y="101"/>
                </a:cxn>
                <a:cxn ang="0">
                  <a:pos x="279" y="83"/>
                </a:cxn>
                <a:cxn ang="0">
                  <a:pos x="294" y="65"/>
                </a:cxn>
                <a:cxn ang="0">
                  <a:pos x="308" y="45"/>
                </a:cxn>
                <a:cxn ang="0">
                  <a:pos x="319" y="25"/>
                </a:cxn>
                <a:cxn ang="0">
                  <a:pos x="319" y="22"/>
                </a:cxn>
                <a:cxn ang="0">
                  <a:pos x="319" y="11"/>
                </a:cxn>
                <a:cxn ang="0">
                  <a:pos x="318" y="0"/>
                </a:cxn>
                <a:cxn ang="0">
                  <a:pos x="313" y="11"/>
                </a:cxn>
                <a:cxn ang="0">
                  <a:pos x="308" y="22"/>
                </a:cxn>
                <a:cxn ang="0">
                  <a:pos x="302" y="34"/>
                </a:cxn>
                <a:cxn ang="0">
                  <a:pos x="295" y="45"/>
                </a:cxn>
                <a:cxn ang="0">
                  <a:pos x="288" y="55"/>
                </a:cxn>
                <a:cxn ang="0">
                  <a:pos x="282" y="65"/>
                </a:cxn>
                <a:cxn ang="0">
                  <a:pos x="274" y="74"/>
                </a:cxn>
                <a:cxn ang="0">
                  <a:pos x="265" y="83"/>
                </a:cxn>
                <a:cxn ang="0">
                  <a:pos x="257" y="92"/>
                </a:cxn>
                <a:cxn ang="0">
                  <a:pos x="247" y="101"/>
                </a:cxn>
                <a:cxn ang="0">
                  <a:pos x="238" y="109"/>
                </a:cxn>
                <a:cxn ang="0">
                  <a:pos x="228" y="116"/>
                </a:cxn>
                <a:cxn ang="0">
                  <a:pos x="218" y="123"/>
                </a:cxn>
                <a:cxn ang="0">
                  <a:pos x="207" y="129"/>
                </a:cxn>
                <a:cxn ang="0">
                  <a:pos x="196" y="135"/>
                </a:cxn>
                <a:cxn ang="0">
                  <a:pos x="185" y="141"/>
                </a:cxn>
                <a:cxn ang="0">
                  <a:pos x="185" y="153"/>
                </a:cxn>
              </a:cxnLst>
              <a:rect l="0" t="0" r="r" b="b"/>
              <a:pathLst>
                <a:path w="319" h="173">
                  <a:moveTo>
                    <a:pt x="18" y="165"/>
                  </a:moveTo>
                  <a:lnTo>
                    <a:pt x="34" y="169"/>
                  </a:lnTo>
                  <a:lnTo>
                    <a:pt x="50" y="171"/>
                  </a:lnTo>
                  <a:lnTo>
                    <a:pt x="67" y="172"/>
                  </a:lnTo>
                  <a:lnTo>
                    <a:pt x="84" y="173"/>
                  </a:lnTo>
                  <a:lnTo>
                    <a:pt x="103" y="172"/>
                  </a:lnTo>
                  <a:lnTo>
                    <a:pt x="122" y="170"/>
                  </a:lnTo>
                  <a:lnTo>
                    <a:pt x="141" y="166"/>
                  </a:lnTo>
                  <a:lnTo>
                    <a:pt x="159" y="162"/>
                  </a:lnTo>
                  <a:lnTo>
                    <a:pt x="149" y="154"/>
                  </a:lnTo>
                  <a:lnTo>
                    <a:pt x="133" y="157"/>
                  </a:lnTo>
                  <a:lnTo>
                    <a:pt x="116" y="160"/>
                  </a:lnTo>
                  <a:lnTo>
                    <a:pt x="101" y="162"/>
                  </a:lnTo>
                  <a:lnTo>
                    <a:pt x="84" y="162"/>
                  </a:lnTo>
                  <a:lnTo>
                    <a:pt x="61" y="161"/>
                  </a:lnTo>
                  <a:lnTo>
                    <a:pt x="41" y="159"/>
                  </a:lnTo>
                  <a:lnTo>
                    <a:pt x="20" y="154"/>
                  </a:lnTo>
                  <a:lnTo>
                    <a:pt x="0" y="148"/>
                  </a:lnTo>
                  <a:lnTo>
                    <a:pt x="8" y="156"/>
                  </a:lnTo>
                  <a:lnTo>
                    <a:pt x="18" y="165"/>
                  </a:lnTo>
                  <a:close/>
                  <a:moveTo>
                    <a:pt x="185" y="153"/>
                  </a:moveTo>
                  <a:lnTo>
                    <a:pt x="206" y="143"/>
                  </a:lnTo>
                  <a:lnTo>
                    <a:pt x="227" y="130"/>
                  </a:lnTo>
                  <a:lnTo>
                    <a:pt x="246" y="116"/>
                  </a:lnTo>
                  <a:lnTo>
                    <a:pt x="264" y="101"/>
                  </a:lnTo>
                  <a:lnTo>
                    <a:pt x="279" y="83"/>
                  </a:lnTo>
                  <a:lnTo>
                    <a:pt x="294" y="65"/>
                  </a:lnTo>
                  <a:lnTo>
                    <a:pt x="308" y="45"/>
                  </a:lnTo>
                  <a:lnTo>
                    <a:pt x="319" y="25"/>
                  </a:lnTo>
                  <a:lnTo>
                    <a:pt x="319" y="22"/>
                  </a:lnTo>
                  <a:lnTo>
                    <a:pt x="319" y="11"/>
                  </a:lnTo>
                  <a:lnTo>
                    <a:pt x="318" y="0"/>
                  </a:lnTo>
                  <a:lnTo>
                    <a:pt x="313" y="11"/>
                  </a:lnTo>
                  <a:lnTo>
                    <a:pt x="308" y="22"/>
                  </a:lnTo>
                  <a:lnTo>
                    <a:pt x="302" y="34"/>
                  </a:lnTo>
                  <a:lnTo>
                    <a:pt x="295" y="45"/>
                  </a:lnTo>
                  <a:lnTo>
                    <a:pt x="288" y="55"/>
                  </a:lnTo>
                  <a:lnTo>
                    <a:pt x="282" y="65"/>
                  </a:lnTo>
                  <a:lnTo>
                    <a:pt x="274" y="74"/>
                  </a:lnTo>
                  <a:lnTo>
                    <a:pt x="265" y="83"/>
                  </a:lnTo>
                  <a:lnTo>
                    <a:pt x="257" y="92"/>
                  </a:lnTo>
                  <a:lnTo>
                    <a:pt x="247" y="101"/>
                  </a:lnTo>
                  <a:lnTo>
                    <a:pt x="238" y="109"/>
                  </a:lnTo>
                  <a:lnTo>
                    <a:pt x="228" y="116"/>
                  </a:lnTo>
                  <a:lnTo>
                    <a:pt x="218" y="123"/>
                  </a:lnTo>
                  <a:lnTo>
                    <a:pt x="207" y="129"/>
                  </a:lnTo>
                  <a:lnTo>
                    <a:pt x="196" y="135"/>
                  </a:lnTo>
                  <a:lnTo>
                    <a:pt x="185" y="141"/>
                  </a:lnTo>
                  <a:lnTo>
                    <a:pt x="185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1" name="Freeform 411"/>
            <p:cNvSpPr>
              <a:spLocks noEditPoints="1"/>
            </p:cNvSpPr>
            <p:nvPr/>
          </p:nvSpPr>
          <p:spPr bwMode="auto">
            <a:xfrm>
              <a:off x="1276406" y="5286841"/>
              <a:ext cx="130181" cy="71444"/>
            </a:xfrm>
            <a:custGeom>
              <a:avLst/>
              <a:gdLst/>
              <a:ahLst/>
              <a:cxnLst>
                <a:cxn ang="0">
                  <a:pos x="15" y="167"/>
                </a:cxn>
                <a:cxn ang="0">
                  <a:pos x="33" y="172"/>
                </a:cxn>
                <a:cxn ang="0">
                  <a:pos x="52" y="176"/>
                </a:cxn>
                <a:cxn ang="0">
                  <a:pos x="70" y="177"/>
                </a:cxn>
                <a:cxn ang="0">
                  <a:pos x="91" y="179"/>
                </a:cxn>
                <a:cxn ang="0">
                  <a:pos x="109" y="179"/>
                </a:cxn>
                <a:cxn ang="0">
                  <a:pos x="127" y="176"/>
                </a:cxn>
                <a:cxn ang="0">
                  <a:pos x="144" y="173"/>
                </a:cxn>
                <a:cxn ang="0">
                  <a:pos x="162" y="168"/>
                </a:cxn>
                <a:cxn ang="0">
                  <a:pos x="150" y="161"/>
                </a:cxn>
                <a:cxn ang="0">
                  <a:pos x="136" y="164"/>
                </a:cxn>
                <a:cxn ang="0">
                  <a:pos x="121" y="166"/>
                </a:cxn>
                <a:cxn ang="0">
                  <a:pos x="105" y="167"/>
                </a:cxn>
                <a:cxn ang="0">
                  <a:pos x="91" y="167"/>
                </a:cxn>
                <a:cxn ang="0">
                  <a:pos x="78" y="167"/>
                </a:cxn>
                <a:cxn ang="0">
                  <a:pos x="67" y="166"/>
                </a:cxn>
                <a:cxn ang="0">
                  <a:pos x="55" y="165"/>
                </a:cxn>
                <a:cxn ang="0">
                  <a:pos x="43" y="163"/>
                </a:cxn>
                <a:cxn ang="0">
                  <a:pos x="21" y="158"/>
                </a:cxn>
                <a:cxn ang="0">
                  <a:pos x="0" y="150"/>
                </a:cxn>
                <a:cxn ang="0">
                  <a:pos x="7" y="159"/>
                </a:cxn>
                <a:cxn ang="0">
                  <a:pos x="15" y="167"/>
                </a:cxn>
                <a:cxn ang="0">
                  <a:pos x="192" y="158"/>
                </a:cxn>
                <a:cxn ang="0">
                  <a:pos x="203" y="153"/>
                </a:cxn>
                <a:cxn ang="0">
                  <a:pos x="213" y="147"/>
                </a:cxn>
                <a:cxn ang="0">
                  <a:pos x="225" y="140"/>
                </a:cxn>
                <a:cxn ang="0">
                  <a:pos x="235" y="135"/>
                </a:cxn>
                <a:cxn ang="0">
                  <a:pos x="244" y="127"/>
                </a:cxn>
                <a:cxn ang="0">
                  <a:pos x="254" y="120"/>
                </a:cxn>
                <a:cxn ang="0">
                  <a:pos x="263" y="111"/>
                </a:cxn>
                <a:cxn ang="0">
                  <a:pos x="272" y="103"/>
                </a:cxn>
                <a:cxn ang="0">
                  <a:pos x="280" y="94"/>
                </a:cxn>
                <a:cxn ang="0">
                  <a:pos x="288" y="85"/>
                </a:cxn>
                <a:cxn ang="0">
                  <a:pos x="295" y="75"/>
                </a:cxn>
                <a:cxn ang="0">
                  <a:pos x="302" y="66"/>
                </a:cxn>
                <a:cxn ang="0">
                  <a:pos x="309" y="56"/>
                </a:cxn>
                <a:cxn ang="0">
                  <a:pos x="315" y="45"/>
                </a:cxn>
                <a:cxn ang="0">
                  <a:pos x="320" y="33"/>
                </a:cxn>
                <a:cxn ang="0">
                  <a:pos x="326" y="22"/>
                </a:cxn>
                <a:cxn ang="0">
                  <a:pos x="325" y="11"/>
                </a:cxn>
                <a:cxn ang="0">
                  <a:pos x="322" y="0"/>
                </a:cxn>
                <a:cxn ang="0">
                  <a:pos x="318" y="11"/>
                </a:cxn>
                <a:cxn ang="0">
                  <a:pos x="313" y="23"/>
                </a:cxn>
                <a:cxn ang="0">
                  <a:pos x="308" y="35"/>
                </a:cxn>
                <a:cxn ang="0">
                  <a:pos x="302" y="46"/>
                </a:cxn>
                <a:cxn ang="0">
                  <a:pos x="295" y="57"/>
                </a:cxn>
                <a:cxn ang="0">
                  <a:pos x="288" y="67"/>
                </a:cxn>
                <a:cxn ang="0">
                  <a:pos x="281" y="77"/>
                </a:cxn>
                <a:cxn ang="0">
                  <a:pos x="272" y="86"/>
                </a:cxn>
                <a:cxn ang="0">
                  <a:pos x="264" y="95"/>
                </a:cxn>
                <a:cxn ang="0">
                  <a:pos x="255" y="104"/>
                </a:cxn>
                <a:cxn ang="0">
                  <a:pos x="245" y="112"/>
                </a:cxn>
                <a:cxn ang="0">
                  <a:pos x="235" y="120"/>
                </a:cxn>
                <a:cxn ang="0">
                  <a:pos x="225" y="128"/>
                </a:cxn>
                <a:cxn ang="0">
                  <a:pos x="214" y="135"/>
                </a:cxn>
                <a:cxn ang="0">
                  <a:pos x="203" y="140"/>
                </a:cxn>
                <a:cxn ang="0">
                  <a:pos x="192" y="146"/>
                </a:cxn>
                <a:cxn ang="0">
                  <a:pos x="192" y="158"/>
                </a:cxn>
              </a:cxnLst>
              <a:rect l="0" t="0" r="r" b="b"/>
              <a:pathLst>
                <a:path w="326" h="179">
                  <a:moveTo>
                    <a:pt x="15" y="167"/>
                  </a:moveTo>
                  <a:lnTo>
                    <a:pt x="33" y="172"/>
                  </a:lnTo>
                  <a:lnTo>
                    <a:pt x="52" y="176"/>
                  </a:lnTo>
                  <a:lnTo>
                    <a:pt x="70" y="177"/>
                  </a:lnTo>
                  <a:lnTo>
                    <a:pt x="91" y="179"/>
                  </a:lnTo>
                  <a:lnTo>
                    <a:pt x="109" y="179"/>
                  </a:lnTo>
                  <a:lnTo>
                    <a:pt x="127" y="176"/>
                  </a:lnTo>
                  <a:lnTo>
                    <a:pt x="144" y="173"/>
                  </a:lnTo>
                  <a:lnTo>
                    <a:pt x="162" y="168"/>
                  </a:lnTo>
                  <a:lnTo>
                    <a:pt x="150" y="161"/>
                  </a:lnTo>
                  <a:lnTo>
                    <a:pt x="136" y="164"/>
                  </a:lnTo>
                  <a:lnTo>
                    <a:pt x="121" y="166"/>
                  </a:lnTo>
                  <a:lnTo>
                    <a:pt x="105" y="167"/>
                  </a:lnTo>
                  <a:lnTo>
                    <a:pt x="91" y="167"/>
                  </a:lnTo>
                  <a:lnTo>
                    <a:pt x="78" y="167"/>
                  </a:lnTo>
                  <a:lnTo>
                    <a:pt x="67" y="166"/>
                  </a:lnTo>
                  <a:lnTo>
                    <a:pt x="55" y="165"/>
                  </a:lnTo>
                  <a:lnTo>
                    <a:pt x="43" y="163"/>
                  </a:lnTo>
                  <a:lnTo>
                    <a:pt x="21" y="158"/>
                  </a:lnTo>
                  <a:lnTo>
                    <a:pt x="0" y="150"/>
                  </a:lnTo>
                  <a:lnTo>
                    <a:pt x="7" y="159"/>
                  </a:lnTo>
                  <a:lnTo>
                    <a:pt x="15" y="167"/>
                  </a:lnTo>
                  <a:close/>
                  <a:moveTo>
                    <a:pt x="192" y="158"/>
                  </a:moveTo>
                  <a:lnTo>
                    <a:pt x="203" y="153"/>
                  </a:lnTo>
                  <a:lnTo>
                    <a:pt x="213" y="147"/>
                  </a:lnTo>
                  <a:lnTo>
                    <a:pt x="225" y="140"/>
                  </a:lnTo>
                  <a:lnTo>
                    <a:pt x="235" y="135"/>
                  </a:lnTo>
                  <a:lnTo>
                    <a:pt x="244" y="127"/>
                  </a:lnTo>
                  <a:lnTo>
                    <a:pt x="254" y="120"/>
                  </a:lnTo>
                  <a:lnTo>
                    <a:pt x="263" y="111"/>
                  </a:lnTo>
                  <a:lnTo>
                    <a:pt x="272" y="103"/>
                  </a:lnTo>
                  <a:lnTo>
                    <a:pt x="280" y="94"/>
                  </a:lnTo>
                  <a:lnTo>
                    <a:pt x="288" y="85"/>
                  </a:lnTo>
                  <a:lnTo>
                    <a:pt x="295" y="75"/>
                  </a:lnTo>
                  <a:lnTo>
                    <a:pt x="302" y="66"/>
                  </a:lnTo>
                  <a:lnTo>
                    <a:pt x="309" y="56"/>
                  </a:lnTo>
                  <a:lnTo>
                    <a:pt x="315" y="45"/>
                  </a:lnTo>
                  <a:lnTo>
                    <a:pt x="320" y="33"/>
                  </a:lnTo>
                  <a:lnTo>
                    <a:pt x="326" y="22"/>
                  </a:lnTo>
                  <a:lnTo>
                    <a:pt x="325" y="11"/>
                  </a:lnTo>
                  <a:lnTo>
                    <a:pt x="322" y="0"/>
                  </a:lnTo>
                  <a:lnTo>
                    <a:pt x="318" y="11"/>
                  </a:lnTo>
                  <a:lnTo>
                    <a:pt x="313" y="23"/>
                  </a:lnTo>
                  <a:lnTo>
                    <a:pt x="308" y="35"/>
                  </a:lnTo>
                  <a:lnTo>
                    <a:pt x="302" y="46"/>
                  </a:lnTo>
                  <a:lnTo>
                    <a:pt x="295" y="57"/>
                  </a:lnTo>
                  <a:lnTo>
                    <a:pt x="288" y="67"/>
                  </a:lnTo>
                  <a:lnTo>
                    <a:pt x="281" y="77"/>
                  </a:lnTo>
                  <a:lnTo>
                    <a:pt x="272" y="86"/>
                  </a:lnTo>
                  <a:lnTo>
                    <a:pt x="264" y="95"/>
                  </a:lnTo>
                  <a:lnTo>
                    <a:pt x="255" y="104"/>
                  </a:lnTo>
                  <a:lnTo>
                    <a:pt x="245" y="112"/>
                  </a:lnTo>
                  <a:lnTo>
                    <a:pt x="235" y="120"/>
                  </a:lnTo>
                  <a:lnTo>
                    <a:pt x="225" y="128"/>
                  </a:lnTo>
                  <a:lnTo>
                    <a:pt x="214" y="135"/>
                  </a:lnTo>
                  <a:lnTo>
                    <a:pt x="203" y="140"/>
                  </a:lnTo>
                  <a:lnTo>
                    <a:pt x="192" y="146"/>
                  </a:lnTo>
                  <a:lnTo>
                    <a:pt x="192" y="158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2" name="Freeform 412"/>
            <p:cNvSpPr>
              <a:spLocks noEditPoints="1"/>
            </p:cNvSpPr>
            <p:nvPr/>
          </p:nvSpPr>
          <p:spPr bwMode="auto">
            <a:xfrm>
              <a:off x="1274819" y="5283665"/>
              <a:ext cx="131769" cy="73032"/>
            </a:xfrm>
            <a:custGeom>
              <a:avLst/>
              <a:gdLst/>
              <a:ahLst/>
              <a:cxnLst>
                <a:cxn ang="0">
                  <a:pos x="14" y="171"/>
                </a:cxn>
                <a:cxn ang="0">
                  <a:pos x="34" y="177"/>
                </a:cxn>
                <a:cxn ang="0">
                  <a:pos x="55" y="182"/>
                </a:cxn>
                <a:cxn ang="0">
                  <a:pos x="75" y="184"/>
                </a:cxn>
                <a:cxn ang="0">
                  <a:pos x="98" y="185"/>
                </a:cxn>
                <a:cxn ang="0">
                  <a:pos x="115" y="185"/>
                </a:cxn>
                <a:cxn ang="0">
                  <a:pos x="130" y="183"/>
                </a:cxn>
                <a:cxn ang="0">
                  <a:pos x="147" y="180"/>
                </a:cxn>
                <a:cxn ang="0">
                  <a:pos x="163" y="177"/>
                </a:cxn>
                <a:cxn ang="0">
                  <a:pos x="152" y="168"/>
                </a:cxn>
                <a:cxn ang="0">
                  <a:pos x="138" y="171"/>
                </a:cxn>
                <a:cxn ang="0">
                  <a:pos x="125" y="173"/>
                </a:cxn>
                <a:cxn ang="0">
                  <a:pos x="111" y="174"/>
                </a:cxn>
                <a:cxn ang="0">
                  <a:pos x="98" y="175"/>
                </a:cxn>
                <a:cxn ang="0">
                  <a:pos x="84" y="174"/>
                </a:cxn>
                <a:cxn ang="0">
                  <a:pos x="72" y="173"/>
                </a:cxn>
                <a:cxn ang="0">
                  <a:pos x="59" y="171"/>
                </a:cxn>
                <a:cxn ang="0">
                  <a:pos x="47" y="169"/>
                </a:cxn>
                <a:cxn ang="0">
                  <a:pos x="35" y="166"/>
                </a:cxn>
                <a:cxn ang="0">
                  <a:pos x="22" y="162"/>
                </a:cxn>
                <a:cxn ang="0">
                  <a:pos x="11" y="158"/>
                </a:cxn>
                <a:cxn ang="0">
                  <a:pos x="0" y="153"/>
                </a:cxn>
                <a:cxn ang="0">
                  <a:pos x="7" y="162"/>
                </a:cxn>
                <a:cxn ang="0">
                  <a:pos x="14" y="171"/>
                </a:cxn>
                <a:cxn ang="0">
                  <a:pos x="199" y="164"/>
                </a:cxn>
                <a:cxn ang="0">
                  <a:pos x="210" y="158"/>
                </a:cxn>
                <a:cxn ang="0">
                  <a:pos x="221" y="152"/>
                </a:cxn>
                <a:cxn ang="0">
                  <a:pos x="232" y="146"/>
                </a:cxn>
                <a:cxn ang="0">
                  <a:pos x="242" y="139"/>
                </a:cxn>
                <a:cxn ang="0">
                  <a:pos x="252" y="132"/>
                </a:cxn>
                <a:cxn ang="0">
                  <a:pos x="261" y="124"/>
                </a:cxn>
                <a:cxn ang="0">
                  <a:pos x="271" y="115"/>
                </a:cxn>
                <a:cxn ang="0">
                  <a:pos x="279" y="106"/>
                </a:cxn>
                <a:cxn ang="0">
                  <a:pos x="288" y="97"/>
                </a:cxn>
                <a:cxn ang="0">
                  <a:pos x="296" y="88"/>
                </a:cxn>
                <a:cxn ang="0">
                  <a:pos x="302" y="78"/>
                </a:cxn>
                <a:cxn ang="0">
                  <a:pos x="309" y="68"/>
                </a:cxn>
                <a:cxn ang="0">
                  <a:pos x="316" y="57"/>
                </a:cxn>
                <a:cxn ang="0">
                  <a:pos x="322" y="45"/>
                </a:cxn>
                <a:cxn ang="0">
                  <a:pos x="327" y="34"/>
                </a:cxn>
                <a:cxn ang="0">
                  <a:pos x="332" y="23"/>
                </a:cxn>
                <a:cxn ang="0">
                  <a:pos x="329" y="12"/>
                </a:cxn>
                <a:cxn ang="0">
                  <a:pos x="327" y="0"/>
                </a:cxn>
                <a:cxn ang="0">
                  <a:pos x="324" y="13"/>
                </a:cxn>
                <a:cxn ang="0">
                  <a:pos x="319" y="25"/>
                </a:cxn>
                <a:cxn ang="0">
                  <a:pos x="314" y="38"/>
                </a:cxn>
                <a:cxn ang="0">
                  <a:pos x="308" y="49"/>
                </a:cxn>
                <a:cxn ang="0">
                  <a:pos x="301" y="60"/>
                </a:cxn>
                <a:cxn ang="0">
                  <a:pos x="295" y="70"/>
                </a:cxn>
                <a:cxn ang="0">
                  <a:pos x="287" y="80"/>
                </a:cxn>
                <a:cxn ang="0">
                  <a:pos x="279" y="90"/>
                </a:cxn>
                <a:cxn ang="0">
                  <a:pos x="271" y="99"/>
                </a:cxn>
                <a:cxn ang="0">
                  <a:pos x="262" y="108"/>
                </a:cxn>
                <a:cxn ang="0">
                  <a:pos x="252" y="117"/>
                </a:cxn>
                <a:cxn ang="0">
                  <a:pos x="243" y="125"/>
                </a:cxn>
                <a:cxn ang="0">
                  <a:pos x="232" y="133"/>
                </a:cxn>
                <a:cxn ang="0">
                  <a:pos x="221" y="140"/>
                </a:cxn>
                <a:cxn ang="0">
                  <a:pos x="210" y="146"/>
                </a:cxn>
                <a:cxn ang="0">
                  <a:pos x="199" y="152"/>
                </a:cxn>
                <a:cxn ang="0">
                  <a:pos x="199" y="164"/>
                </a:cxn>
              </a:cxnLst>
              <a:rect l="0" t="0" r="r" b="b"/>
              <a:pathLst>
                <a:path w="332" h="185">
                  <a:moveTo>
                    <a:pt x="14" y="171"/>
                  </a:moveTo>
                  <a:lnTo>
                    <a:pt x="34" y="177"/>
                  </a:lnTo>
                  <a:lnTo>
                    <a:pt x="55" y="182"/>
                  </a:lnTo>
                  <a:lnTo>
                    <a:pt x="75" y="184"/>
                  </a:lnTo>
                  <a:lnTo>
                    <a:pt x="98" y="185"/>
                  </a:lnTo>
                  <a:lnTo>
                    <a:pt x="115" y="185"/>
                  </a:lnTo>
                  <a:lnTo>
                    <a:pt x="130" y="183"/>
                  </a:lnTo>
                  <a:lnTo>
                    <a:pt x="147" y="180"/>
                  </a:lnTo>
                  <a:lnTo>
                    <a:pt x="163" y="177"/>
                  </a:lnTo>
                  <a:lnTo>
                    <a:pt x="152" y="168"/>
                  </a:lnTo>
                  <a:lnTo>
                    <a:pt x="138" y="171"/>
                  </a:lnTo>
                  <a:lnTo>
                    <a:pt x="125" y="173"/>
                  </a:lnTo>
                  <a:lnTo>
                    <a:pt x="111" y="174"/>
                  </a:lnTo>
                  <a:lnTo>
                    <a:pt x="98" y="175"/>
                  </a:lnTo>
                  <a:lnTo>
                    <a:pt x="84" y="174"/>
                  </a:lnTo>
                  <a:lnTo>
                    <a:pt x="72" y="173"/>
                  </a:lnTo>
                  <a:lnTo>
                    <a:pt x="59" y="171"/>
                  </a:lnTo>
                  <a:lnTo>
                    <a:pt x="47" y="169"/>
                  </a:lnTo>
                  <a:lnTo>
                    <a:pt x="35" y="166"/>
                  </a:lnTo>
                  <a:lnTo>
                    <a:pt x="22" y="162"/>
                  </a:lnTo>
                  <a:lnTo>
                    <a:pt x="11" y="158"/>
                  </a:lnTo>
                  <a:lnTo>
                    <a:pt x="0" y="153"/>
                  </a:lnTo>
                  <a:lnTo>
                    <a:pt x="7" y="162"/>
                  </a:lnTo>
                  <a:lnTo>
                    <a:pt x="14" y="171"/>
                  </a:lnTo>
                  <a:close/>
                  <a:moveTo>
                    <a:pt x="199" y="164"/>
                  </a:moveTo>
                  <a:lnTo>
                    <a:pt x="210" y="158"/>
                  </a:lnTo>
                  <a:lnTo>
                    <a:pt x="221" y="152"/>
                  </a:lnTo>
                  <a:lnTo>
                    <a:pt x="232" y="146"/>
                  </a:lnTo>
                  <a:lnTo>
                    <a:pt x="242" y="139"/>
                  </a:lnTo>
                  <a:lnTo>
                    <a:pt x="252" y="132"/>
                  </a:lnTo>
                  <a:lnTo>
                    <a:pt x="261" y="124"/>
                  </a:lnTo>
                  <a:lnTo>
                    <a:pt x="271" y="115"/>
                  </a:lnTo>
                  <a:lnTo>
                    <a:pt x="279" y="106"/>
                  </a:lnTo>
                  <a:lnTo>
                    <a:pt x="288" y="97"/>
                  </a:lnTo>
                  <a:lnTo>
                    <a:pt x="296" y="88"/>
                  </a:lnTo>
                  <a:lnTo>
                    <a:pt x="302" y="78"/>
                  </a:lnTo>
                  <a:lnTo>
                    <a:pt x="309" y="68"/>
                  </a:lnTo>
                  <a:lnTo>
                    <a:pt x="316" y="57"/>
                  </a:lnTo>
                  <a:lnTo>
                    <a:pt x="322" y="45"/>
                  </a:lnTo>
                  <a:lnTo>
                    <a:pt x="327" y="34"/>
                  </a:lnTo>
                  <a:lnTo>
                    <a:pt x="332" y="23"/>
                  </a:lnTo>
                  <a:lnTo>
                    <a:pt x="329" y="12"/>
                  </a:lnTo>
                  <a:lnTo>
                    <a:pt x="327" y="0"/>
                  </a:lnTo>
                  <a:lnTo>
                    <a:pt x="324" y="13"/>
                  </a:lnTo>
                  <a:lnTo>
                    <a:pt x="319" y="25"/>
                  </a:lnTo>
                  <a:lnTo>
                    <a:pt x="314" y="38"/>
                  </a:lnTo>
                  <a:lnTo>
                    <a:pt x="308" y="49"/>
                  </a:lnTo>
                  <a:lnTo>
                    <a:pt x="301" y="60"/>
                  </a:lnTo>
                  <a:lnTo>
                    <a:pt x="295" y="70"/>
                  </a:lnTo>
                  <a:lnTo>
                    <a:pt x="287" y="80"/>
                  </a:lnTo>
                  <a:lnTo>
                    <a:pt x="279" y="90"/>
                  </a:lnTo>
                  <a:lnTo>
                    <a:pt x="271" y="99"/>
                  </a:lnTo>
                  <a:lnTo>
                    <a:pt x="262" y="108"/>
                  </a:lnTo>
                  <a:lnTo>
                    <a:pt x="252" y="117"/>
                  </a:lnTo>
                  <a:lnTo>
                    <a:pt x="243" y="125"/>
                  </a:lnTo>
                  <a:lnTo>
                    <a:pt x="232" y="133"/>
                  </a:lnTo>
                  <a:lnTo>
                    <a:pt x="221" y="140"/>
                  </a:lnTo>
                  <a:lnTo>
                    <a:pt x="210" y="146"/>
                  </a:lnTo>
                  <a:lnTo>
                    <a:pt x="199" y="152"/>
                  </a:lnTo>
                  <a:lnTo>
                    <a:pt x="199" y="164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3" name="Freeform 413"/>
            <p:cNvSpPr>
              <a:spLocks noEditPoints="1"/>
            </p:cNvSpPr>
            <p:nvPr/>
          </p:nvSpPr>
          <p:spPr bwMode="auto">
            <a:xfrm>
              <a:off x="1271644" y="5278903"/>
              <a:ext cx="133356" cy="74619"/>
            </a:xfrm>
            <a:custGeom>
              <a:avLst/>
              <a:gdLst/>
              <a:ahLst/>
              <a:cxnLst>
                <a:cxn ang="0">
                  <a:pos x="34" y="180"/>
                </a:cxn>
                <a:cxn ang="0">
                  <a:pos x="68" y="187"/>
                </a:cxn>
                <a:cxn ang="0">
                  <a:pos x="91" y="189"/>
                </a:cxn>
                <a:cxn ang="0">
                  <a:pos x="118" y="189"/>
                </a:cxn>
                <a:cxn ang="0">
                  <a:pos x="149" y="186"/>
                </a:cxn>
                <a:cxn ang="0">
                  <a:pos x="152" y="174"/>
                </a:cxn>
                <a:cxn ang="0">
                  <a:pos x="128" y="178"/>
                </a:cxn>
                <a:cxn ang="0">
                  <a:pos x="104" y="179"/>
                </a:cxn>
                <a:cxn ang="0">
                  <a:pos x="76" y="177"/>
                </a:cxn>
                <a:cxn ang="0">
                  <a:pos x="50" y="172"/>
                </a:cxn>
                <a:cxn ang="0">
                  <a:pos x="24" y="165"/>
                </a:cxn>
                <a:cxn ang="0">
                  <a:pos x="0" y="154"/>
                </a:cxn>
                <a:cxn ang="0">
                  <a:pos x="13" y="172"/>
                </a:cxn>
                <a:cxn ang="0">
                  <a:pos x="216" y="162"/>
                </a:cxn>
                <a:cxn ang="0">
                  <a:pos x="238" y="150"/>
                </a:cxn>
                <a:cxn ang="0">
                  <a:pos x="258" y="134"/>
                </a:cxn>
                <a:cxn ang="0">
                  <a:pos x="277" y="117"/>
                </a:cxn>
                <a:cxn ang="0">
                  <a:pos x="294" y="99"/>
                </a:cxn>
                <a:cxn ang="0">
                  <a:pos x="308" y="79"/>
                </a:cxn>
                <a:cxn ang="0">
                  <a:pos x="321" y="57"/>
                </a:cxn>
                <a:cxn ang="0">
                  <a:pos x="331" y="34"/>
                </a:cxn>
                <a:cxn ang="0">
                  <a:pos x="333" y="10"/>
                </a:cxn>
                <a:cxn ang="0">
                  <a:pos x="326" y="13"/>
                </a:cxn>
                <a:cxn ang="0">
                  <a:pos x="317" y="37"/>
                </a:cxn>
                <a:cxn ang="0">
                  <a:pos x="306" y="61"/>
                </a:cxn>
                <a:cxn ang="0">
                  <a:pos x="293" y="82"/>
                </a:cxn>
                <a:cxn ang="0">
                  <a:pos x="276" y="103"/>
                </a:cxn>
                <a:cxn ang="0">
                  <a:pos x="258" y="121"/>
                </a:cxn>
                <a:cxn ang="0">
                  <a:pos x="238" y="136"/>
                </a:cxn>
                <a:cxn ang="0">
                  <a:pos x="216" y="150"/>
                </a:cxn>
                <a:cxn ang="0">
                  <a:pos x="205" y="168"/>
                </a:cxn>
                <a:cxn ang="0">
                  <a:pos x="185" y="170"/>
                </a:cxn>
                <a:cxn ang="0">
                  <a:pos x="180" y="166"/>
                </a:cxn>
              </a:cxnLst>
              <a:rect l="0" t="0" r="r" b="b"/>
              <a:pathLst>
                <a:path w="335" h="189">
                  <a:moveTo>
                    <a:pt x="13" y="172"/>
                  </a:moveTo>
                  <a:lnTo>
                    <a:pt x="34" y="180"/>
                  </a:lnTo>
                  <a:lnTo>
                    <a:pt x="56" y="185"/>
                  </a:lnTo>
                  <a:lnTo>
                    <a:pt x="68" y="187"/>
                  </a:lnTo>
                  <a:lnTo>
                    <a:pt x="80" y="188"/>
                  </a:lnTo>
                  <a:lnTo>
                    <a:pt x="91" y="189"/>
                  </a:lnTo>
                  <a:lnTo>
                    <a:pt x="104" y="189"/>
                  </a:lnTo>
                  <a:lnTo>
                    <a:pt x="118" y="189"/>
                  </a:lnTo>
                  <a:lnTo>
                    <a:pt x="134" y="188"/>
                  </a:lnTo>
                  <a:lnTo>
                    <a:pt x="149" y="186"/>
                  </a:lnTo>
                  <a:lnTo>
                    <a:pt x="163" y="183"/>
                  </a:lnTo>
                  <a:lnTo>
                    <a:pt x="152" y="174"/>
                  </a:lnTo>
                  <a:lnTo>
                    <a:pt x="140" y="176"/>
                  </a:lnTo>
                  <a:lnTo>
                    <a:pt x="128" y="178"/>
                  </a:lnTo>
                  <a:lnTo>
                    <a:pt x="116" y="179"/>
                  </a:lnTo>
                  <a:lnTo>
                    <a:pt x="104" y="179"/>
                  </a:lnTo>
                  <a:lnTo>
                    <a:pt x="89" y="178"/>
                  </a:lnTo>
                  <a:lnTo>
                    <a:pt x="76" y="177"/>
                  </a:lnTo>
                  <a:lnTo>
                    <a:pt x="62" y="176"/>
                  </a:lnTo>
                  <a:lnTo>
                    <a:pt x="50" y="172"/>
                  </a:lnTo>
                  <a:lnTo>
                    <a:pt x="36" y="169"/>
                  </a:lnTo>
                  <a:lnTo>
                    <a:pt x="24" y="165"/>
                  </a:lnTo>
                  <a:lnTo>
                    <a:pt x="11" y="160"/>
                  </a:lnTo>
                  <a:lnTo>
                    <a:pt x="0" y="154"/>
                  </a:lnTo>
                  <a:lnTo>
                    <a:pt x="6" y="163"/>
                  </a:lnTo>
                  <a:lnTo>
                    <a:pt x="13" y="172"/>
                  </a:lnTo>
                  <a:close/>
                  <a:moveTo>
                    <a:pt x="205" y="168"/>
                  </a:moveTo>
                  <a:lnTo>
                    <a:pt x="216" y="162"/>
                  </a:lnTo>
                  <a:lnTo>
                    <a:pt x="227" y="157"/>
                  </a:lnTo>
                  <a:lnTo>
                    <a:pt x="238" y="150"/>
                  </a:lnTo>
                  <a:lnTo>
                    <a:pt x="248" y="142"/>
                  </a:lnTo>
                  <a:lnTo>
                    <a:pt x="258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5" y="108"/>
                  </a:lnTo>
                  <a:lnTo>
                    <a:pt x="294" y="99"/>
                  </a:lnTo>
                  <a:lnTo>
                    <a:pt x="301" y="89"/>
                  </a:lnTo>
                  <a:lnTo>
                    <a:pt x="308" y="79"/>
                  </a:lnTo>
                  <a:lnTo>
                    <a:pt x="315" y="68"/>
                  </a:lnTo>
                  <a:lnTo>
                    <a:pt x="321" y="57"/>
                  </a:lnTo>
                  <a:lnTo>
                    <a:pt x="326" y="45"/>
                  </a:lnTo>
                  <a:lnTo>
                    <a:pt x="331" y="34"/>
                  </a:lnTo>
                  <a:lnTo>
                    <a:pt x="335" y="22"/>
                  </a:lnTo>
                  <a:lnTo>
                    <a:pt x="333" y="10"/>
                  </a:lnTo>
                  <a:lnTo>
                    <a:pt x="330" y="0"/>
                  </a:lnTo>
                  <a:lnTo>
                    <a:pt x="326" y="13"/>
                  </a:lnTo>
                  <a:lnTo>
                    <a:pt x="323" y="25"/>
                  </a:lnTo>
                  <a:lnTo>
                    <a:pt x="317" y="37"/>
                  </a:lnTo>
                  <a:lnTo>
                    <a:pt x="313" y="50"/>
                  </a:lnTo>
                  <a:lnTo>
                    <a:pt x="306" y="61"/>
                  </a:lnTo>
                  <a:lnTo>
                    <a:pt x="299" y="72"/>
                  </a:lnTo>
                  <a:lnTo>
                    <a:pt x="293" y="82"/>
                  </a:lnTo>
                  <a:lnTo>
                    <a:pt x="285" y="93"/>
                  </a:lnTo>
                  <a:lnTo>
                    <a:pt x="276" y="103"/>
                  </a:lnTo>
                  <a:lnTo>
                    <a:pt x="268" y="112"/>
                  </a:lnTo>
                  <a:lnTo>
                    <a:pt x="258" y="121"/>
                  </a:lnTo>
                  <a:lnTo>
                    <a:pt x="248" y="129"/>
                  </a:lnTo>
                  <a:lnTo>
                    <a:pt x="238" y="136"/>
                  </a:lnTo>
                  <a:lnTo>
                    <a:pt x="227" y="143"/>
                  </a:lnTo>
                  <a:lnTo>
                    <a:pt x="216" y="150"/>
                  </a:lnTo>
                  <a:lnTo>
                    <a:pt x="205" y="156"/>
                  </a:lnTo>
                  <a:lnTo>
                    <a:pt x="205" y="168"/>
                  </a:lnTo>
                  <a:close/>
                  <a:moveTo>
                    <a:pt x="180" y="166"/>
                  </a:moveTo>
                  <a:lnTo>
                    <a:pt x="185" y="170"/>
                  </a:lnTo>
                  <a:lnTo>
                    <a:pt x="185" y="165"/>
                  </a:lnTo>
                  <a:lnTo>
                    <a:pt x="180" y="166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4" name="Freeform 414"/>
            <p:cNvSpPr>
              <a:spLocks noEditPoints="1"/>
            </p:cNvSpPr>
            <p:nvPr/>
          </p:nvSpPr>
          <p:spPr bwMode="auto">
            <a:xfrm>
              <a:off x="1270056" y="5275727"/>
              <a:ext cx="134944" cy="76207"/>
            </a:xfrm>
            <a:custGeom>
              <a:avLst/>
              <a:gdLst/>
              <a:ahLst/>
              <a:cxnLst>
                <a:cxn ang="0">
                  <a:pos x="22" y="178"/>
                </a:cxn>
                <a:cxn ang="0">
                  <a:pos x="46" y="186"/>
                </a:cxn>
                <a:cxn ang="0">
                  <a:pos x="70" y="191"/>
                </a:cxn>
                <a:cxn ang="0">
                  <a:pos x="95" y="194"/>
                </a:cxn>
                <a:cxn ang="0">
                  <a:pos x="122" y="194"/>
                </a:cxn>
                <a:cxn ang="0">
                  <a:pos x="149" y="191"/>
                </a:cxn>
                <a:cxn ang="0">
                  <a:pos x="151" y="179"/>
                </a:cxn>
                <a:cxn ang="0">
                  <a:pos x="130" y="182"/>
                </a:cxn>
                <a:cxn ang="0">
                  <a:pos x="109" y="184"/>
                </a:cxn>
                <a:cxn ang="0">
                  <a:pos x="79" y="181"/>
                </a:cxn>
                <a:cxn ang="0">
                  <a:pos x="51" y="177"/>
                </a:cxn>
                <a:cxn ang="0">
                  <a:pos x="24" y="168"/>
                </a:cxn>
                <a:cxn ang="0">
                  <a:pos x="0" y="155"/>
                </a:cxn>
                <a:cxn ang="0">
                  <a:pos x="11" y="173"/>
                </a:cxn>
                <a:cxn ang="0">
                  <a:pos x="221" y="166"/>
                </a:cxn>
                <a:cxn ang="0">
                  <a:pos x="243" y="153"/>
                </a:cxn>
                <a:cxn ang="0">
                  <a:pos x="263" y="137"/>
                </a:cxn>
                <a:cxn ang="0">
                  <a:pos x="282" y="119"/>
                </a:cxn>
                <a:cxn ang="0">
                  <a:pos x="298" y="100"/>
                </a:cxn>
                <a:cxn ang="0">
                  <a:pos x="312" y="80"/>
                </a:cxn>
                <a:cxn ang="0">
                  <a:pos x="325" y="58"/>
                </a:cxn>
                <a:cxn ang="0">
                  <a:pos x="335" y="33"/>
                </a:cxn>
                <a:cxn ang="0">
                  <a:pos x="335" y="10"/>
                </a:cxn>
                <a:cxn ang="0">
                  <a:pos x="329" y="14"/>
                </a:cxn>
                <a:cxn ang="0">
                  <a:pos x="320" y="38"/>
                </a:cxn>
                <a:cxn ang="0">
                  <a:pos x="310" y="62"/>
                </a:cxn>
                <a:cxn ang="0">
                  <a:pos x="297" y="85"/>
                </a:cxn>
                <a:cxn ang="0">
                  <a:pos x="281" y="105"/>
                </a:cxn>
                <a:cxn ang="0">
                  <a:pos x="263" y="123"/>
                </a:cxn>
                <a:cxn ang="0">
                  <a:pos x="243" y="140"/>
                </a:cxn>
                <a:cxn ang="0">
                  <a:pos x="221" y="153"/>
                </a:cxn>
                <a:cxn ang="0">
                  <a:pos x="210" y="172"/>
                </a:cxn>
                <a:cxn ang="0">
                  <a:pos x="190" y="180"/>
                </a:cxn>
                <a:cxn ang="0">
                  <a:pos x="184" y="170"/>
                </a:cxn>
              </a:cxnLst>
              <a:rect l="0" t="0" r="r" b="b"/>
              <a:pathLst>
                <a:path w="338" h="195">
                  <a:moveTo>
                    <a:pt x="11" y="173"/>
                  </a:moveTo>
                  <a:lnTo>
                    <a:pt x="22" y="178"/>
                  </a:lnTo>
                  <a:lnTo>
                    <a:pt x="33" y="182"/>
                  </a:lnTo>
                  <a:lnTo>
                    <a:pt x="46" y="186"/>
                  </a:lnTo>
                  <a:lnTo>
                    <a:pt x="58" y="189"/>
                  </a:lnTo>
                  <a:lnTo>
                    <a:pt x="70" y="191"/>
                  </a:lnTo>
                  <a:lnTo>
                    <a:pt x="83" y="193"/>
                  </a:lnTo>
                  <a:lnTo>
                    <a:pt x="95" y="194"/>
                  </a:lnTo>
                  <a:lnTo>
                    <a:pt x="109" y="195"/>
                  </a:lnTo>
                  <a:lnTo>
                    <a:pt x="122" y="194"/>
                  </a:lnTo>
                  <a:lnTo>
                    <a:pt x="136" y="193"/>
                  </a:lnTo>
                  <a:lnTo>
                    <a:pt x="149" y="191"/>
                  </a:lnTo>
                  <a:lnTo>
                    <a:pt x="163" y="188"/>
                  </a:lnTo>
                  <a:lnTo>
                    <a:pt x="151" y="179"/>
                  </a:lnTo>
                  <a:lnTo>
                    <a:pt x="140" y="181"/>
                  </a:lnTo>
                  <a:lnTo>
                    <a:pt x="130" y="182"/>
                  </a:lnTo>
                  <a:lnTo>
                    <a:pt x="119" y="184"/>
                  </a:lnTo>
                  <a:lnTo>
                    <a:pt x="109" y="184"/>
                  </a:lnTo>
                  <a:lnTo>
                    <a:pt x="94" y="184"/>
                  </a:lnTo>
                  <a:lnTo>
                    <a:pt x="79" y="181"/>
                  </a:lnTo>
                  <a:lnTo>
                    <a:pt x="65" y="179"/>
                  </a:lnTo>
                  <a:lnTo>
                    <a:pt x="51" y="177"/>
                  </a:lnTo>
                  <a:lnTo>
                    <a:pt x="38" y="172"/>
                  </a:lnTo>
                  <a:lnTo>
                    <a:pt x="24" y="168"/>
                  </a:lnTo>
                  <a:lnTo>
                    <a:pt x="12" y="162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11" y="173"/>
                  </a:lnTo>
                  <a:close/>
                  <a:moveTo>
                    <a:pt x="210" y="172"/>
                  </a:moveTo>
                  <a:lnTo>
                    <a:pt x="221" y="166"/>
                  </a:lnTo>
                  <a:lnTo>
                    <a:pt x="232" y="160"/>
                  </a:lnTo>
                  <a:lnTo>
                    <a:pt x="243" y="153"/>
                  </a:lnTo>
                  <a:lnTo>
                    <a:pt x="254" y="145"/>
                  </a:lnTo>
                  <a:lnTo>
                    <a:pt x="263" y="137"/>
                  </a:lnTo>
                  <a:lnTo>
                    <a:pt x="273" y="128"/>
                  </a:lnTo>
                  <a:lnTo>
                    <a:pt x="282" y="119"/>
                  </a:lnTo>
                  <a:lnTo>
                    <a:pt x="290" y="110"/>
                  </a:lnTo>
                  <a:lnTo>
                    <a:pt x="298" y="100"/>
                  </a:lnTo>
                  <a:lnTo>
                    <a:pt x="306" y="90"/>
                  </a:lnTo>
                  <a:lnTo>
                    <a:pt x="312" y="80"/>
                  </a:lnTo>
                  <a:lnTo>
                    <a:pt x="319" y="69"/>
                  </a:lnTo>
                  <a:lnTo>
                    <a:pt x="325" y="58"/>
                  </a:lnTo>
                  <a:lnTo>
                    <a:pt x="330" y="45"/>
                  </a:lnTo>
                  <a:lnTo>
                    <a:pt x="335" y="33"/>
                  </a:lnTo>
                  <a:lnTo>
                    <a:pt x="338" y="20"/>
                  </a:lnTo>
                  <a:lnTo>
                    <a:pt x="335" y="10"/>
                  </a:lnTo>
                  <a:lnTo>
                    <a:pt x="331" y="0"/>
                  </a:lnTo>
                  <a:lnTo>
                    <a:pt x="329" y="14"/>
                  </a:lnTo>
                  <a:lnTo>
                    <a:pt x="325" y="26"/>
                  </a:lnTo>
                  <a:lnTo>
                    <a:pt x="320" y="38"/>
                  </a:lnTo>
                  <a:lnTo>
                    <a:pt x="316" y="51"/>
                  </a:lnTo>
                  <a:lnTo>
                    <a:pt x="310" y="62"/>
                  </a:lnTo>
                  <a:lnTo>
                    <a:pt x="303" y="73"/>
                  </a:lnTo>
                  <a:lnTo>
                    <a:pt x="297" y="85"/>
                  </a:lnTo>
                  <a:lnTo>
                    <a:pt x="289" y="95"/>
                  </a:lnTo>
                  <a:lnTo>
                    <a:pt x="281" y="105"/>
                  </a:lnTo>
                  <a:lnTo>
                    <a:pt x="272" y="114"/>
                  </a:lnTo>
                  <a:lnTo>
                    <a:pt x="263" y="123"/>
                  </a:lnTo>
                  <a:lnTo>
                    <a:pt x="253" y="132"/>
                  </a:lnTo>
                  <a:lnTo>
                    <a:pt x="243" y="140"/>
                  </a:lnTo>
                  <a:lnTo>
                    <a:pt x="232" y="146"/>
                  </a:lnTo>
                  <a:lnTo>
                    <a:pt x="221" y="153"/>
                  </a:lnTo>
                  <a:lnTo>
                    <a:pt x="210" y="160"/>
                  </a:lnTo>
                  <a:lnTo>
                    <a:pt x="210" y="172"/>
                  </a:lnTo>
                  <a:close/>
                  <a:moveTo>
                    <a:pt x="180" y="172"/>
                  </a:moveTo>
                  <a:lnTo>
                    <a:pt x="190" y="180"/>
                  </a:lnTo>
                  <a:lnTo>
                    <a:pt x="190" y="169"/>
                  </a:lnTo>
                  <a:lnTo>
                    <a:pt x="184" y="170"/>
                  </a:lnTo>
                  <a:lnTo>
                    <a:pt x="180" y="172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5" name="Freeform 415"/>
            <p:cNvSpPr>
              <a:spLocks noEditPoints="1"/>
            </p:cNvSpPr>
            <p:nvPr/>
          </p:nvSpPr>
          <p:spPr bwMode="auto">
            <a:xfrm>
              <a:off x="1268469" y="5270964"/>
              <a:ext cx="134944" cy="79382"/>
            </a:xfrm>
            <a:custGeom>
              <a:avLst/>
              <a:gdLst/>
              <a:ahLst/>
              <a:cxnLst>
                <a:cxn ang="0">
                  <a:pos x="21" y="179"/>
                </a:cxn>
                <a:cxn ang="0">
                  <a:pos x="46" y="188"/>
                </a:cxn>
                <a:cxn ang="0">
                  <a:pos x="72" y="195"/>
                </a:cxn>
                <a:cxn ang="0">
                  <a:pos x="99" y="197"/>
                </a:cxn>
                <a:cxn ang="0">
                  <a:pos x="126" y="198"/>
                </a:cxn>
                <a:cxn ang="0">
                  <a:pos x="150" y="195"/>
                </a:cxn>
                <a:cxn ang="0">
                  <a:pos x="150" y="184"/>
                </a:cxn>
                <a:cxn ang="0">
                  <a:pos x="132" y="186"/>
                </a:cxn>
                <a:cxn ang="0">
                  <a:pos x="114" y="187"/>
                </a:cxn>
                <a:cxn ang="0">
                  <a:pos x="82" y="185"/>
                </a:cxn>
                <a:cxn ang="0">
                  <a:pos x="53" y="179"/>
                </a:cxn>
                <a:cxn ang="0">
                  <a:pos x="26" y="169"/>
                </a:cxn>
                <a:cxn ang="0">
                  <a:pos x="0" y="155"/>
                </a:cxn>
                <a:cxn ang="0">
                  <a:pos x="10" y="173"/>
                </a:cxn>
                <a:cxn ang="0">
                  <a:pos x="195" y="184"/>
                </a:cxn>
                <a:cxn ang="0">
                  <a:pos x="187" y="175"/>
                </a:cxn>
                <a:cxn ang="0">
                  <a:pos x="190" y="185"/>
                </a:cxn>
                <a:cxn ang="0">
                  <a:pos x="226" y="169"/>
                </a:cxn>
                <a:cxn ang="0">
                  <a:pos x="248" y="155"/>
                </a:cxn>
                <a:cxn ang="0">
                  <a:pos x="268" y="140"/>
                </a:cxn>
                <a:cxn ang="0">
                  <a:pos x="286" y="122"/>
                </a:cxn>
                <a:cxn ang="0">
                  <a:pos x="303" y="101"/>
                </a:cxn>
                <a:cxn ang="0">
                  <a:pos x="316" y="80"/>
                </a:cxn>
                <a:cxn ang="0">
                  <a:pos x="327" y="56"/>
                </a:cxn>
                <a:cxn ang="0">
                  <a:pos x="336" y="32"/>
                </a:cxn>
                <a:cxn ang="0">
                  <a:pos x="336" y="10"/>
                </a:cxn>
                <a:cxn ang="0">
                  <a:pos x="330" y="18"/>
                </a:cxn>
                <a:cxn ang="0">
                  <a:pos x="318" y="51"/>
                </a:cxn>
                <a:cxn ang="0">
                  <a:pos x="303" y="82"/>
                </a:cxn>
                <a:cxn ang="0">
                  <a:pos x="281" y="110"/>
                </a:cxn>
                <a:cxn ang="0">
                  <a:pos x="270" y="127"/>
                </a:cxn>
                <a:cxn ang="0">
                  <a:pos x="253" y="137"/>
                </a:cxn>
                <a:cxn ang="0">
                  <a:pos x="228" y="155"/>
                </a:cxn>
                <a:cxn ang="0">
                  <a:pos x="215" y="175"/>
                </a:cxn>
              </a:cxnLst>
              <a:rect l="0" t="0" r="r" b="b"/>
              <a:pathLst>
                <a:path w="340" h="198">
                  <a:moveTo>
                    <a:pt x="10" y="173"/>
                  </a:moveTo>
                  <a:lnTo>
                    <a:pt x="21" y="179"/>
                  </a:lnTo>
                  <a:lnTo>
                    <a:pt x="34" y="184"/>
                  </a:lnTo>
                  <a:lnTo>
                    <a:pt x="46" y="188"/>
                  </a:lnTo>
                  <a:lnTo>
                    <a:pt x="60" y="191"/>
                  </a:lnTo>
                  <a:lnTo>
                    <a:pt x="72" y="195"/>
                  </a:lnTo>
                  <a:lnTo>
                    <a:pt x="86" y="196"/>
                  </a:lnTo>
                  <a:lnTo>
                    <a:pt x="99" y="197"/>
                  </a:lnTo>
                  <a:lnTo>
                    <a:pt x="114" y="198"/>
                  </a:lnTo>
                  <a:lnTo>
                    <a:pt x="126" y="198"/>
                  </a:lnTo>
                  <a:lnTo>
                    <a:pt x="138" y="197"/>
                  </a:lnTo>
                  <a:lnTo>
                    <a:pt x="150" y="195"/>
                  </a:lnTo>
                  <a:lnTo>
                    <a:pt x="162" y="193"/>
                  </a:lnTo>
                  <a:lnTo>
                    <a:pt x="150" y="184"/>
                  </a:lnTo>
                  <a:lnTo>
                    <a:pt x="141" y="186"/>
                  </a:lnTo>
                  <a:lnTo>
                    <a:pt x="132" y="186"/>
                  </a:lnTo>
                  <a:lnTo>
                    <a:pt x="123" y="187"/>
                  </a:lnTo>
                  <a:lnTo>
                    <a:pt x="114" y="187"/>
                  </a:lnTo>
                  <a:lnTo>
                    <a:pt x="98" y="187"/>
                  </a:lnTo>
                  <a:lnTo>
                    <a:pt x="82" y="185"/>
                  </a:lnTo>
                  <a:lnTo>
                    <a:pt x="68" y="182"/>
                  </a:lnTo>
                  <a:lnTo>
                    <a:pt x="53" y="179"/>
                  </a:lnTo>
                  <a:lnTo>
                    <a:pt x="39" y="175"/>
                  </a:lnTo>
                  <a:lnTo>
                    <a:pt x="26" y="169"/>
                  </a:lnTo>
                  <a:lnTo>
                    <a:pt x="12" y="163"/>
                  </a:lnTo>
                  <a:lnTo>
                    <a:pt x="0" y="155"/>
                  </a:lnTo>
                  <a:lnTo>
                    <a:pt x="5" y="166"/>
                  </a:lnTo>
                  <a:lnTo>
                    <a:pt x="10" y="173"/>
                  </a:lnTo>
                  <a:close/>
                  <a:moveTo>
                    <a:pt x="190" y="185"/>
                  </a:moveTo>
                  <a:lnTo>
                    <a:pt x="195" y="184"/>
                  </a:lnTo>
                  <a:lnTo>
                    <a:pt x="195" y="172"/>
                  </a:lnTo>
                  <a:lnTo>
                    <a:pt x="187" y="175"/>
                  </a:lnTo>
                  <a:lnTo>
                    <a:pt x="179" y="177"/>
                  </a:lnTo>
                  <a:lnTo>
                    <a:pt x="190" y="185"/>
                  </a:lnTo>
                  <a:close/>
                  <a:moveTo>
                    <a:pt x="215" y="175"/>
                  </a:moveTo>
                  <a:lnTo>
                    <a:pt x="226" y="169"/>
                  </a:lnTo>
                  <a:lnTo>
                    <a:pt x="237" y="162"/>
                  </a:lnTo>
                  <a:lnTo>
                    <a:pt x="248" y="155"/>
                  </a:lnTo>
                  <a:lnTo>
                    <a:pt x="258" y="148"/>
                  </a:lnTo>
                  <a:lnTo>
                    <a:pt x="268" y="140"/>
                  </a:lnTo>
                  <a:lnTo>
                    <a:pt x="278" y="131"/>
                  </a:lnTo>
                  <a:lnTo>
                    <a:pt x="286" y="122"/>
                  </a:lnTo>
                  <a:lnTo>
                    <a:pt x="295" y="112"/>
                  </a:lnTo>
                  <a:lnTo>
                    <a:pt x="303" y="101"/>
                  </a:lnTo>
                  <a:lnTo>
                    <a:pt x="309" y="91"/>
                  </a:lnTo>
                  <a:lnTo>
                    <a:pt x="316" y="80"/>
                  </a:lnTo>
                  <a:lnTo>
                    <a:pt x="323" y="69"/>
                  </a:lnTo>
                  <a:lnTo>
                    <a:pt x="327" y="56"/>
                  </a:lnTo>
                  <a:lnTo>
                    <a:pt x="333" y="44"/>
                  </a:lnTo>
                  <a:lnTo>
                    <a:pt x="336" y="32"/>
                  </a:lnTo>
                  <a:lnTo>
                    <a:pt x="340" y="19"/>
                  </a:lnTo>
                  <a:lnTo>
                    <a:pt x="336" y="10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4" y="35"/>
                  </a:lnTo>
                  <a:lnTo>
                    <a:pt x="318" y="51"/>
                  </a:lnTo>
                  <a:lnTo>
                    <a:pt x="311" y="67"/>
                  </a:lnTo>
                  <a:lnTo>
                    <a:pt x="303" y="82"/>
                  </a:lnTo>
                  <a:lnTo>
                    <a:pt x="293" y="97"/>
                  </a:lnTo>
                  <a:lnTo>
                    <a:pt x="281" y="110"/>
                  </a:lnTo>
                  <a:lnTo>
                    <a:pt x="270" y="123"/>
                  </a:lnTo>
                  <a:lnTo>
                    <a:pt x="270" y="127"/>
                  </a:lnTo>
                  <a:lnTo>
                    <a:pt x="264" y="127"/>
                  </a:lnTo>
                  <a:lnTo>
                    <a:pt x="253" y="137"/>
                  </a:lnTo>
                  <a:lnTo>
                    <a:pt x="241" y="146"/>
                  </a:lnTo>
                  <a:lnTo>
                    <a:pt x="228" y="155"/>
                  </a:lnTo>
                  <a:lnTo>
                    <a:pt x="215" y="162"/>
                  </a:lnTo>
                  <a:lnTo>
                    <a:pt x="215" y="175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6" name="Freeform 416"/>
            <p:cNvSpPr>
              <a:spLocks noEditPoints="1"/>
            </p:cNvSpPr>
            <p:nvPr/>
          </p:nvSpPr>
          <p:spPr bwMode="auto">
            <a:xfrm>
              <a:off x="1266881" y="5267789"/>
              <a:ext cx="134944" cy="79382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7" y="190"/>
                </a:cxn>
                <a:cxn ang="0">
                  <a:pos x="74" y="197"/>
                </a:cxn>
                <a:cxn ang="0">
                  <a:pos x="103" y="202"/>
                </a:cxn>
                <a:cxn ang="0">
                  <a:pos x="128" y="202"/>
                </a:cxn>
                <a:cxn ang="0">
                  <a:pos x="149" y="199"/>
                </a:cxn>
                <a:cxn ang="0">
                  <a:pos x="148" y="188"/>
                </a:cxn>
                <a:cxn ang="0">
                  <a:pos x="118" y="190"/>
                </a:cxn>
                <a:cxn ang="0">
                  <a:pos x="85" y="188"/>
                </a:cxn>
                <a:cxn ang="0">
                  <a:pos x="55" y="181"/>
                </a:cxn>
                <a:cxn ang="0">
                  <a:pos x="27" y="171"/>
                </a:cxn>
                <a:cxn ang="0">
                  <a:pos x="0" y="157"/>
                </a:cxn>
                <a:cxn ang="0">
                  <a:pos x="9" y="173"/>
                </a:cxn>
                <a:cxn ang="0">
                  <a:pos x="193" y="188"/>
                </a:cxn>
                <a:cxn ang="0">
                  <a:pos x="199" y="175"/>
                </a:cxn>
                <a:cxn ang="0">
                  <a:pos x="177" y="182"/>
                </a:cxn>
                <a:cxn ang="0">
                  <a:pos x="219" y="178"/>
                </a:cxn>
                <a:cxn ang="0">
                  <a:pos x="241" y="164"/>
                </a:cxn>
                <a:cxn ang="0">
                  <a:pos x="262" y="150"/>
                </a:cxn>
                <a:cxn ang="0">
                  <a:pos x="281" y="132"/>
                </a:cxn>
                <a:cxn ang="0">
                  <a:pos x="298" y="113"/>
                </a:cxn>
                <a:cxn ang="0">
                  <a:pos x="312" y="91"/>
                </a:cxn>
                <a:cxn ang="0">
                  <a:pos x="325" y="69"/>
                </a:cxn>
                <a:cxn ang="0">
                  <a:pos x="334" y="44"/>
                </a:cxn>
                <a:cxn ang="0">
                  <a:pos x="340" y="18"/>
                </a:cxn>
                <a:cxn ang="0">
                  <a:pos x="333" y="0"/>
                </a:cxn>
                <a:cxn ang="0">
                  <a:pos x="326" y="35"/>
                </a:cxn>
                <a:cxn ang="0">
                  <a:pos x="313" y="68"/>
                </a:cxn>
                <a:cxn ang="0">
                  <a:pos x="295" y="97"/>
                </a:cxn>
                <a:cxn ang="0">
                  <a:pos x="274" y="124"/>
                </a:cxn>
                <a:cxn ang="0">
                  <a:pos x="261" y="136"/>
                </a:cxn>
                <a:cxn ang="0">
                  <a:pos x="240" y="152"/>
                </a:cxn>
                <a:cxn ang="0">
                  <a:pos x="219" y="166"/>
                </a:cxn>
              </a:cxnLst>
              <a:rect l="0" t="0" r="r" b="b"/>
              <a:pathLst>
                <a:path w="340" h="202">
                  <a:moveTo>
                    <a:pt x="9" y="173"/>
                  </a:moveTo>
                  <a:lnTo>
                    <a:pt x="21" y="180"/>
                  </a:lnTo>
                  <a:lnTo>
                    <a:pt x="33" y="186"/>
                  </a:lnTo>
                  <a:lnTo>
                    <a:pt x="47" y="190"/>
                  </a:lnTo>
                  <a:lnTo>
                    <a:pt x="60" y="195"/>
                  </a:lnTo>
                  <a:lnTo>
                    <a:pt x="74" y="197"/>
                  </a:lnTo>
                  <a:lnTo>
                    <a:pt x="88" y="199"/>
                  </a:lnTo>
                  <a:lnTo>
                    <a:pt x="103" y="202"/>
                  </a:lnTo>
                  <a:lnTo>
                    <a:pt x="118" y="202"/>
                  </a:lnTo>
                  <a:lnTo>
                    <a:pt x="128" y="202"/>
                  </a:lnTo>
                  <a:lnTo>
                    <a:pt x="139" y="200"/>
                  </a:lnTo>
                  <a:lnTo>
                    <a:pt x="149" y="199"/>
                  </a:lnTo>
                  <a:lnTo>
                    <a:pt x="160" y="197"/>
                  </a:lnTo>
                  <a:lnTo>
                    <a:pt x="148" y="188"/>
                  </a:lnTo>
                  <a:lnTo>
                    <a:pt x="133" y="190"/>
                  </a:lnTo>
                  <a:lnTo>
                    <a:pt x="118" y="190"/>
                  </a:lnTo>
                  <a:lnTo>
                    <a:pt x="101" y="190"/>
                  </a:lnTo>
                  <a:lnTo>
                    <a:pt x="85" y="188"/>
                  </a:lnTo>
                  <a:lnTo>
                    <a:pt x="70" y="186"/>
                  </a:lnTo>
                  <a:lnTo>
                    <a:pt x="55" y="181"/>
                  </a:lnTo>
                  <a:lnTo>
                    <a:pt x="40" y="177"/>
                  </a:lnTo>
                  <a:lnTo>
                    <a:pt x="27" y="171"/>
                  </a:lnTo>
                  <a:lnTo>
                    <a:pt x="13" y="163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9" y="173"/>
                  </a:lnTo>
                  <a:close/>
                  <a:moveTo>
                    <a:pt x="189" y="190"/>
                  </a:moveTo>
                  <a:lnTo>
                    <a:pt x="193" y="188"/>
                  </a:lnTo>
                  <a:lnTo>
                    <a:pt x="199" y="187"/>
                  </a:lnTo>
                  <a:lnTo>
                    <a:pt x="199" y="175"/>
                  </a:lnTo>
                  <a:lnTo>
                    <a:pt x="189" y="179"/>
                  </a:lnTo>
                  <a:lnTo>
                    <a:pt x="177" y="182"/>
                  </a:lnTo>
                  <a:lnTo>
                    <a:pt x="189" y="190"/>
                  </a:lnTo>
                  <a:close/>
                  <a:moveTo>
                    <a:pt x="219" y="178"/>
                  </a:moveTo>
                  <a:lnTo>
                    <a:pt x="230" y="171"/>
                  </a:lnTo>
                  <a:lnTo>
                    <a:pt x="241" y="164"/>
                  </a:lnTo>
                  <a:lnTo>
                    <a:pt x="252" y="158"/>
                  </a:lnTo>
                  <a:lnTo>
                    <a:pt x="262" y="150"/>
                  </a:lnTo>
                  <a:lnTo>
                    <a:pt x="272" y="141"/>
                  </a:lnTo>
                  <a:lnTo>
                    <a:pt x="281" y="132"/>
                  </a:lnTo>
                  <a:lnTo>
                    <a:pt x="290" y="123"/>
                  </a:lnTo>
                  <a:lnTo>
                    <a:pt x="298" y="113"/>
                  </a:lnTo>
                  <a:lnTo>
                    <a:pt x="306" y="103"/>
                  </a:lnTo>
                  <a:lnTo>
                    <a:pt x="312" y="91"/>
                  </a:lnTo>
                  <a:lnTo>
                    <a:pt x="319" y="80"/>
                  </a:lnTo>
                  <a:lnTo>
                    <a:pt x="325" y="69"/>
                  </a:lnTo>
                  <a:lnTo>
                    <a:pt x="329" y="56"/>
                  </a:lnTo>
                  <a:lnTo>
                    <a:pt x="334" y="44"/>
                  </a:lnTo>
                  <a:lnTo>
                    <a:pt x="338" y="32"/>
                  </a:lnTo>
                  <a:lnTo>
                    <a:pt x="340" y="18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6" y="35"/>
                  </a:lnTo>
                  <a:lnTo>
                    <a:pt x="320" y="52"/>
                  </a:lnTo>
                  <a:lnTo>
                    <a:pt x="313" y="68"/>
                  </a:lnTo>
                  <a:lnTo>
                    <a:pt x="304" y="83"/>
                  </a:lnTo>
                  <a:lnTo>
                    <a:pt x="295" y="97"/>
                  </a:lnTo>
                  <a:lnTo>
                    <a:pt x="285" y="112"/>
                  </a:lnTo>
                  <a:lnTo>
                    <a:pt x="274" y="124"/>
                  </a:lnTo>
                  <a:lnTo>
                    <a:pt x="274" y="136"/>
                  </a:lnTo>
                  <a:lnTo>
                    <a:pt x="261" y="136"/>
                  </a:lnTo>
                  <a:lnTo>
                    <a:pt x="250" y="145"/>
                  </a:lnTo>
                  <a:lnTo>
                    <a:pt x="240" y="152"/>
                  </a:lnTo>
                  <a:lnTo>
                    <a:pt x="230" y="159"/>
                  </a:lnTo>
                  <a:lnTo>
                    <a:pt x="219" y="166"/>
                  </a:lnTo>
                  <a:lnTo>
                    <a:pt x="219" y="178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7" name="Freeform 417"/>
            <p:cNvSpPr>
              <a:spLocks noEditPoints="1"/>
            </p:cNvSpPr>
            <p:nvPr/>
          </p:nvSpPr>
          <p:spPr bwMode="auto">
            <a:xfrm>
              <a:off x="1265293" y="5264614"/>
              <a:ext cx="134944" cy="80970"/>
            </a:xfrm>
            <a:custGeom>
              <a:avLst/>
              <a:gdLst/>
              <a:ahLst/>
              <a:cxnLst>
                <a:cxn ang="0">
                  <a:pos x="20" y="180"/>
                </a:cxn>
                <a:cxn ang="0">
                  <a:pos x="47" y="192"/>
                </a:cxn>
                <a:cxn ang="0">
                  <a:pos x="76" y="199"/>
                </a:cxn>
                <a:cxn ang="0">
                  <a:pos x="106" y="204"/>
                </a:cxn>
                <a:cxn ang="0">
                  <a:pos x="131" y="204"/>
                </a:cxn>
                <a:cxn ang="0">
                  <a:pos x="149" y="203"/>
                </a:cxn>
                <a:cxn ang="0">
                  <a:pos x="146" y="192"/>
                </a:cxn>
                <a:cxn ang="0">
                  <a:pos x="122" y="194"/>
                </a:cxn>
                <a:cxn ang="0">
                  <a:pos x="88" y="190"/>
                </a:cxn>
                <a:cxn ang="0">
                  <a:pos x="56" y="184"/>
                </a:cxn>
                <a:cxn ang="0">
                  <a:pos x="27" y="171"/>
                </a:cxn>
                <a:cxn ang="0">
                  <a:pos x="0" y="156"/>
                </a:cxn>
                <a:cxn ang="0">
                  <a:pos x="8" y="172"/>
                </a:cxn>
                <a:cxn ang="0">
                  <a:pos x="195" y="192"/>
                </a:cxn>
                <a:cxn ang="0">
                  <a:pos x="203" y="177"/>
                </a:cxn>
                <a:cxn ang="0">
                  <a:pos x="176" y="186"/>
                </a:cxn>
                <a:cxn ang="0">
                  <a:pos x="223" y="179"/>
                </a:cxn>
                <a:cxn ang="0">
                  <a:pos x="249" y="163"/>
                </a:cxn>
                <a:cxn ang="0">
                  <a:pos x="272" y="144"/>
                </a:cxn>
                <a:cxn ang="0">
                  <a:pos x="260" y="141"/>
                </a:cxn>
                <a:cxn ang="0">
                  <a:pos x="242" y="156"/>
                </a:cxn>
                <a:cxn ang="0">
                  <a:pos x="223" y="168"/>
                </a:cxn>
                <a:cxn ang="0">
                  <a:pos x="278" y="140"/>
                </a:cxn>
                <a:cxn ang="0">
                  <a:pos x="301" y="114"/>
                </a:cxn>
                <a:cxn ang="0">
                  <a:pos x="319" y="85"/>
                </a:cxn>
                <a:cxn ang="0">
                  <a:pos x="332" y="52"/>
                </a:cxn>
                <a:cxn ang="0">
                  <a:pos x="341" y="17"/>
                </a:cxn>
                <a:cxn ang="0">
                  <a:pos x="332" y="0"/>
                </a:cxn>
                <a:cxn ang="0">
                  <a:pos x="326" y="35"/>
                </a:cxn>
                <a:cxn ang="0">
                  <a:pos x="315" y="68"/>
                </a:cxn>
                <a:cxn ang="0">
                  <a:pos x="298" y="97"/>
                </a:cxn>
                <a:cxn ang="0">
                  <a:pos x="278" y="124"/>
                </a:cxn>
              </a:cxnLst>
              <a:rect l="0" t="0" r="r" b="b"/>
              <a:pathLst>
                <a:path w="341" h="204">
                  <a:moveTo>
                    <a:pt x="8" y="172"/>
                  </a:moveTo>
                  <a:lnTo>
                    <a:pt x="20" y="180"/>
                  </a:lnTo>
                  <a:lnTo>
                    <a:pt x="34" y="186"/>
                  </a:lnTo>
                  <a:lnTo>
                    <a:pt x="47" y="192"/>
                  </a:lnTo>
                  <a:lnTo>
                    <a:pt x="61" y="196"/>
                  </a:lnTo>
                  <a:lnTo>
                    <a:pt x="76" y="199"/>
                  </a:lnTo>
                  <a:lnTo>
                    <a:pt x="90" y="202"/>
                  </a:lnTo>
                  <a:lnTo>
                    <a:pt x="106" y="204"/>
                  </a:lnTo>
                  <a:lnTo>
                    <a:pt x="122" y="204"/>
                  </a:lnTo>
                  <a:lnTo>
                    <a:pt x="131" y="204"/>
                  </a:lnTo>
                  <a:lnTo>
                    <a:pt x="140" y="203"/>
                  </a:lnTo>
                  <a:lnTo>
                    <a:pt x="149" y="203"/>
                  </a:lnTo>
                  <a:lnTo>
                    <a:pt x="159" y="201"/>
                  </a:lnTo>
                  <a:lnTo>
                    <a:pt x="146" y="192"/>
                  </a:lnTo>
                  <a:lnTo>
                    <a:pt x="134" y="193"/>
                  </a:lnTo>
                  <a:lnTo>
                    <a:pt x="122" y="194"/>
                  </a:lnTo>
                  <a:lnTo>
                    <a:pt x="105" y="193"/>
                  </a:lnTo>
                  <a:lnTo>
                    <a:pt x="88" y="190"/>
                  </a:lnTo>
                  <a:lnTo>
                    <a:pt x="72" y="187"/>
                  </a:lnTo>
                  <a:lnTo>
                    <a:pt x="56" y="184"/>
                  </a:lnTo>
                  <a:lnTo>
                    <a:pt x="42" y="178"/>
                  </a:lnTo>
                  <a:lnTo>
                    <a:pt x="27" y="171"/>
                  </a:lnTo>
                  <a:lnTo>
                    <a:pt x="14" y="163"/>
                  </a:lnTo>
                  <a:lnTo>
                    <a:pt x="0" y="156"/>
                  </a:lnTo>
                  <a:lnTo>
                    <a:pt x="4" y="165"/>
                  </a:lnTo>
                  <a:lnTo>
                    <a:pt x="8" y="172"/>
                  </a:lnTo>
                  <a:close/>
                  <a:moveTo>
                    <a:pt x="187" y="194"/>
                  </a:moveTo>
                  <a:lnTo>
                    <a:pt x="195" y="192"/>
                  </a:lnTo>
                  <a:lnTo>
                    <a:pt x="203" y="189"/>
                  </a:lnTo>
                  <a:lnTo>
                    <a:pt x="203" y="177"/>
                  </a:lnTo>
                  <a:lnTo>
                    <a:pt x="189" y="183"/>
                  </a:lnTo>
                  <a:lnTo>
                    <a:pt x="176" y="186"/>
                  </a:lnTo>
                  <a:lnTo>
                    <a:pt x="187" y="194"/>
                  </a:lnTo>
                  <a:close/>
                  <a:moveTo>
                    <a:pt x="223" y="179"/>
                  </a:moveTo>
                  <a:lnTo>
                    <a:pt x="236" y="172"/>
                  </a:lnTo>
                  <a:lnTo>
                    <a:pt x="249" y="163"/>
                  </a:lnTo>
                  <a:lnTo>
                    <a:pt x="261" y="154"/>
                  </a:lnTo>
                  <a:lnTo>
                    <a:pt x="272" y="144"/>
                  </a:lnTo>
                  <a:lnTo>
                    <a:pt x="260" y="144"/>
                  </a:lnTo>
                  <a:lnTo>
                    <a:pt x="260" y="141"/>
                  </a:lnTo>
                  <a:lnTo>
                    <a:pt x="251" y="149"/>
                  </a:lnTo>
                  <a:lnTo>
                    <a:pt x="242" y="156"/>
                  </a:lnTo>
                  <a:lnTo>
                    <a:pt x="233" y="161"/>
                  </a:lnTo>
                  <a:lnTo>
                    <a:pt x="223" y="168"/>
                  </a:lnTo>
                  <a:lnTo>
                    <a:pt x="223" y="179"/>
                  </a:lnTo>
                  <a:close/>
                  <a:moveTo>
                    <a:pt x="278" y="140"/>
                  </a:moveTo>
                  <a:lnTo>
                    <a:pt x="289" y="127"/>
                  </a:lnTo>
                  <a:lnTo>
                    <a:pt x="301" y="114"/>
                  </a:lnTo>
                  <a:lnTo>
                    <a:pt x="311" y="99"/>
                  </a:lnTo>
                  <a:lnTo>
                    <a:pt x="319" y="85"/>
                  </a:lnTo>
                  <a:lnTo>
                    <a:pt x="326" y="68"/>
                  </a:lnTo>
                  <a:lnTo>
                    <a:pt x="332" y="52"/>
                  </a:lnTo>
                  <a:lnTo>
                    <a:pt x="338" y="35"/>
                  </a:lnTo>
                  <a:lnTo>
                    <a:pt x="341" y="17"/>
                  </a:lnTo>
                  <a:lnTo>
                    <a:pt x="337" y="8"/>
                  </a:lnTo>
                  <a:lnTo>
                    <a:pt x="332" y="0"/>
                  </a:lnTo>
                  <a:lnTo>
                    <a:pt x="330" y="18"/>
                  </a:lnTo>
                  <a:lnTo>
                    <a:pt x="326" y="35"/>
                  </a:lnTo>
                  <a:lnTo>
                    <a:pt x="321" y="51"/>
                  </a:lnTo>
                  <a:lnTo>
                    <a:pt x="315" y="68"/>
                  </a:lnTo>
                  <a:lnTo>
                    <a:pt x="307" y="82"/>
                  </a:lnTo>
                  <a:lnTo>
                    <a:pt x="298" y="97"/>
                  </a:lnTo>
                  <a:lnTo>
                    <a:pt x="289" y="111"/>
                  </a:lnTo>
                  <a:lnTo>
                    <a:pt x="278" y="124"/>
                  </a:lnTo>
                  <a:lnTo>
                    <a:pt x="278" y="140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8" name="Freeform 418"/>
            <p:cNvSpPr>
              <a:spLocks noEditPoints="1"/>
            </p:cNvSpPr>
            <p:nvPr/>
          </p:nvSpPr>
          <p:spPr bwMode="auto">
            <a:xfrm>
              <a:off x="1263706" y="5261438"/>
              <a:ext cx="134944" cy="82557"/>
            </a:xfrm>
            <a:custGeom>
              <a:avLst/>
              <a:gdLst/>
              <a:ahLst/>
              <a:cxnLst>
                <a:cxn ang="0">
                  <a:pos x="7" y="173"/>
                </a:cxn>
                <a:cxn ang="0">
                  <a:pos x="20" y="179"/>
                </a:cxn>
                <a:cxn ang="0">
                  <a:pos x="34" y="187"/>
                </a:cxn>
                <a:cxn ang="0">
                  <a:pos x="47" y="193"/>
                </a:cxn>
                <a:cxn ang="0">
                  <a:pos x="62" y="197"/>
                </a:cxn>
                <a:cxn ang="0">
                  <a:pos x="77" y="202"/>
                </a:cxn>
                <a:cxn ang="0">
                  <a:pos x="92" y="204"/>
                </a:cxn>
                <a:cxn ang="0">
                  <a:pos x="108" y="206"/>
                </a:cxn>
                <a:cxn ang="0">
                  <a:pos x="125" y="206"/>
                </a:cxn>
                <a:cxn ang="0">
                  <a:pos x="140" y="206"/>
                </a:cxn>
                <a:cxn ang="0">
                  <a:pos x="155" y="204"/>
                </a:cxn>
                <a:cxn ang="0">
                  <a:pos x="143" y="195"/>
                </a:cxn>
                <a:cxn ang="0">
                  <a:pos x="134" y="196"/>
                </a:cxn>
                <a:cxn ang="0">
                  <a:pos x="125" y="196"/>
                </a:cxn>
                <a:cxn ang="0">
                  <a:pos x="107" y="195"/>
                </a:cxn>
                <a:cxn ang="0">
                  <a:pos x="90" y="193"/>
                </a:cxn>
                <a:cxn ang="0">
                  <a:pos x="74" y="189"/>
                </a:cxn>
                <a:cxn ang="0">
                  <a:pos x="57" y="185"/>
                </a:cxn>
                <a:cxn ang="0">
                  <a:pos x="43" y="179"/>
                </a:cxn>
                <a:cxn ang="0">
                  <a:pos x="28" y="171"/>
                </a:cxn>
                <a:cxn ang="0">
                  <a:pos x="13" y="164"/>
                </a:cxn>
                <a:cxn ang="0">
                  <a:pos x="0" y="155"/>
                </a:cxn>
                <a:cxn ang="0">
                  <a:pos x="3" y="164"/>
                </a:cxn>
                <a:cxn ang="0">
                  <a:pos x="7" y="173"/>
                </a:cxn>
                <a:cxn ang="0">
                  <a:pos x="184" y="198"/>
                </a:cxn>
                <a:cxn ang="0">
                  <a:pos x="196" y="195"/>
                </a:cxn>
                <a:cxn ang="0">
                  <a:pos x="206" y="191"/>
                </a:cxn>
                <a:cxn ang="0">
                  <a:pos x="205" y="179"/>
                </a:cxn>
                <a:cxn ang="0">
                  <a:pos x="190" y="185"/>
                </a:cxn>
                <a:cxn ang="0">
                  <a:pos x="173" y="189"/>
                </a:cxn>
                <a:cxn ang="0">
                  <a:pos x="184" y="198"/>
                </a:cxn>
                <a:cxn ang="0">
                  <a:pos x="226" y="182"/>
                </a:cxn>
                <a:cxn ang="0">
                  <a:pos x="237" y="175"/>
                </a:cxn>
                <a:cxn ang="0">
                  <a:pos x="247" y="168"/>
                </a:cxn>
                <a:cxn ang="0">
                  <a:pos x="257" y="161"/>
                </a:cxn>
                <a:cxn ang="0">
                  <a:pos x="268" y="152"/>
                </a:cxn>
                <a:cxn ang="0">
                  <a:pos x="263" y="152"/>
                </a:cxn>
                <a:cxn ang="0">
                  <a:pos x="263" y="142"/>
                </a:cxn>
                <a:cxn ang="0">
                  <a:pos x="254" y="150"/>
                </a:cxn>
                <a:cxn ang="0">
                  <a:pos x="245" y="157"/>
                </a:cxn>
                <a:cxn ang="0">
                  <a:pos x="236" y="164"/>
                </a:cxn>
                <a:cxn ang="0">
                  <a:pos x="226" y="169"/>
                </a:cxn>
                <a:cxn ang="0">
                  <a:pos x="226" y="182"/>
                </a:cxn>
                <a:cxn ang="0">
                  <a:pos x="281" y="140"/>
                </a:cxn>
                <a:cxn ang="0">
                  <a:pos x="292" y="128"/>
                </a:cxn>
                <a:cxn ang="0">
                  <a:pos x="302" y="113"/>
                </a:cxn>
                <a:cxn ang="0">
                  <a:pos x="311" y="99"/>
                </a:cxn>
                <a:cxn ang="0">
                  <a:pos x="320" y="84"/>
                </a:cxn>
                <a:cxn ang="0">
                  <a:pos x="327" y="68"/>
                </a:cxn>
                <a:cxn ang="0">
                  <a:pos x="333" y="51"/>
                </a:cxn>
                <a:cxn ang="0">
                  <a:pos x="337" y="34"/>
                </a:cxn>
                <a:cxn ang="0">
                  <a:pos x="340" y="16"/>
                </a:cxn>
                <a:cxn ang="0">
                  <a:pos x="335" y="8"/>
                </a:cxn>
                <a:cxn ang="0">
                  <a:pos x="331" y="0"/>
                </a:cxn>
                <a:cxn ang="0">
                  <a:pos x="328" y="17"/>
                </a:cxn>
                <a:cxn ang="0">
                  <a:pos x="326" y="34"/>
                </a:cxn>
                <a:cxn ang="0">
                  <a:pos x="322" y="51"/>
                </a:cxn>
                <a:cxn ang="0">
                  <a:pos x="316" y="67"/>
                </a:cxn>
                <a:cxn ang="0">
                  <a:pos x="308" y="83"/>
                </a:cxn>
                <a:cxn ang="0">
                  <a:pos x="300" y="97"/>
                </a:cxn>
                <a:cxn ang="0">
                  <a:pos x="291" y="111"/>
                </a:cxn>
                <a:cxn ang="0">
                  <a:pos x="281" y="124"/>
                </a:cxn>
                <a:cxn ang="0">
                  <a:pos x="281" y="140"/>
                </a:cxn>
              </a:cxnLst>
              <a:rect l="0" t="0" r="r" b="b"/>
              <a:pathLst>
                <a:path w="340" h="206">
                  <a:moveTo>
                    <a:pt x="7" y="173"/>
                  </a:moveTo>
                  <a:lnTo>
                    <a:pt x="20" y="179"/>
                  </a:lnTo>
                  <a:lnTo>
                    <a:pt x="34" y="187"/>
                  </a:lnTo>
                  <a:lnTo>
                    <a:pt x="47" y="193"/>
                  </a:lnTo>
                  <a:lnTo>
                    <a:pt x="62" y="197"/>
                  </a:lnTo>
                  <a:lnTo>
                    <a:pt x="77" y="202"/>
                  </a:lnTo>
                  <a:lnTo>
                    <a:pt x="92" y="204"/>
                  </a:lnTo>
                  <a:lnTo>
                    <a:pt x="108" y="206"/>
                  </a:lnTo>
                  <a:lnTo>
                    <a:pt x="125" y="206"/>
                  </a:lnTo>
                  <a:lnTo>
                    <a:pt x="140" y="206"/>
                  </a:lnTo>
                  <a:lnTo>
                    <a:pt x="155" y="204"/>
                  </a:lnTo>
                  <a:lnTo>
                    <a:pt x="143" y="195"/>
                  </a:lnTo>
                  <a:lnTo>
                    <a:pt x="134" y="196"/>
                  </a:lnTo>
                  <a:lnTo>
                    <a:pt x="125" y="196"/>
                  </a:lnTo>
                  <a:lnTo>
                    <a:pt x="107" y="195"/>
                  </a:lnTo>
                  <a:lnTo>
                    <a:pt x="90" y="193"/>
                  </a:lnTo>
                  <a:lnTo>
                    <a:pt x="74" y="189"/>
                  </a:lnTo>
                  <a:lnTo>
                    <a:pt x="57" y="185"/>
                  </a:lnTo>
                  <a:lnTo>
                    <a:pt x="43" y="179"/>
                  </a:lnTo>
                  <a:lnTo>
                    <a:pt x="28" y="171"/>
                  </a:lnTo>
                  <a:lnTo>
                    <a:pt x="13" y="164"/>
                  </a:lnTo>
                  <a:lnTo>
                    <a:pt x="0" y="155"/>
                  </a:lnTo>
                  <a:lnTo>
                    <a:pt x="3" y="164"/>
                  </a:lnTo>
                  <a:lnTo>
                    <a:pt x="7" y="173"/>
                  </a:lnTo>
                  <a:close/>
                  <a:moveTo>
                    <a:pt x="184" y="198"/>
                  </a:moveTo>
                  <a:lnTo>
                    <a:pt x="196" y="195"/>
                  </a:lnTo>
                  <a:lnTo>
                    <a:pt x="206" y="191"/>
                  </a:lnTo>
                  <a:lnTo>
                    <a:pt x="205" y="179"/>
                  </a:lnTo>
                  <a:lnTo>
                    <a:pt x="190" y="185"/>
                  </a:lnTo>
                  <a:lnTo>
                    <a:pt x="173" y="189"/>
                  </a:lnTo>
                  <a:lnTo>
                    <a:pt x="184" y="198"/>
                  </a:lnTo>
                  <a:close/>
                  <a:moveTo>
                    <a:pt x="226" y="182"/>
                  </a:moveTo>
                  <a:lnTo>
                    <a:pt x="237" y="175"/>
                  </a:lnTo>
                  <a:lnTo>
                    <a:pt x="247" y="168"/>
                  </a:lnTo>
                  <a:lnTo>
                    <a:pt x="257" y="161"/>
                  </a:lnTo>
                  <a:lnTo>
                    <a:pt x="268" y="152"/>
                  </a:lnTo>
                  <a:lnTo>
                    <a:pt x="263" y="152"/>
                  </a:lnTo>
                  <a:lnTo>
                    <a:pt x="263" y="142"/>
                  </a:lnTo>
                  <a:lnTo>
                    <a:pt x="254" y="150"/>
                  </a:lnTo>
                  <a:lnTo>
                    <a:pt x="245" y="157"/>
                  </a:lnTo>
                  <a:lnTo>
                    <a:pt x="236" y="164"/>
                  </a:lnTo>
                  <a:lnTo>
                    <a:pt x="226" y="169"/>
                  </a:lnTo>
                  <a:lnTo>
                    <a:pt x="226" y="182"/>
                  </a:lnTo>
                  <a:close/>
                  <a:moveTo>
                    <a:pt x="281" y="140"/>
                  </a:moveTo>
                  <a:lnTo>
                    <a:pt x="292" y="128"/>
                  </a:lnTo>
                  <a:lnTo>
                    <a:pt x="302" y="113"/>
                  </a:lnTo>
                  <a:lnTo>
                    <a:pt x="311" y="99"/>
                  </a:lnTo>
                  <a:lnTo>
                    <a:pt x="320" y="84"/>
                  </a:lnTo>
                  <a:lnTo>
                    <a:pt x="327" y="68"/>
                  </a:lnTo>
                  <a:lnTo>
                    <a:pt x="333" y="51"/>
                  </a:lnTo>
                  <a:lnTo>
                    <a:pt x="337" y="34"/>
                  </a:lnTo>
                  <a:lnTo>
                    <a:pt x="340" y="16"/>
                  </a:lnTo>
                  <a:lnTo>
                    <a:pt x="335" y="8"/>
                  </a:lnTo>
                  <a:lnTo>
                    <a:pt x="331" y="0"/>
                  </a:lnTo>
                  <a:lnTo>
                    <a:pt x="328" y="17"/>
                  </a:lnTo>
                  <a:lnTo>
                    <a:pt x="326" y="34"/>
                  </a:lnTo>
                  <a:lnTo>
                    <a:pt x="322" y="51"/>
                  </a:lnTo>
                  <a:lnTo>
                    <a:pt x="316" y="67"/>
                  </a:lnTo>
                  <a:lnTo>
                    <a:pt x="308" y="83"/>
                  </a:lnTo>
                  <a:lnTo>
                    <a:pt x="300" y="97"/>
                  </a:lnTo>
                  <a:lnTo>
                    <a:pt x="291" y="111"/>
                  </a:lnTo>
                  <a:lnTo>
                    <a:pt x="281" y="124"/>
                  </a:lnTo>
                  <a:lnTo>
                    <a:pt x="281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9" name="Freeform 419"/>
            <p:cNvSpPr>
              <a:spLocks noEditPoints="1"/>
            </p:cNvSpPr>
            <p:nvPr/>
          </p:nvSpPr>
          <p:spPr bwMode="auto">
            <a:xfrm>
              <a:off x="1262118" y="5258263"/>
              <a:ext cx="134944" cy="82557"/>
            </a:xfrm>
            <a:custGeom>
              <a:avLst/>
              <a:gdLst/>
              <a:ahLst/>
              <a:cxnLst>
                <a:cxn ang="0">
                  <a:pos x="19" y="179"/>
                </a:cxn>
                <a:cxn ang="0">
                  <a:pos x="47" y="194"/>
                </a:cxn>
                <a:cxn ang="0">
                  <a:pos x="77" y="203"/>
                </a:cxn>
                <a:cxn ang="0">
                  <a:pos x="110" y="209"/>
                </a:cxn>
                <a:cxn ang="0">
                  <a:pos x="139" y="209"/>
                </a:cxn>
                <a:cxn ang="0">
                  <a:pos x="138" y="199"/>
                </a:cxn>
                <a:cxn ang="0">
                  <a:pos x="127" y="199"/>
                </a:cxn>
                <a:cxn ang="0">
                  <a:pos x="91" y="195"/>
                </a:cxn>
                <a:cxn ang="0">
                  <a:pos x="58" y="186"/>
                </a:cxn>
                <a:cxn ang="0">
                  <a:pos x="28" y="173"/>
                </a:cxn>
                <a:cxn ang="0">
                  <a:pos x="0" y="154"/>
                </a:cxn>
                <a:cxn ang="0">
                  <a:pos x="5" y="172"/>
                </a:cxn>
                <a:cxn ang="0">
                  <a:pos x="194" y="199"/>
                </a:cxn>
                <a:cxn ang="0">
                  <a:pos x="207" y="182"/>
                </a:cxn>
                <a:cxn ang="0">
                  <a:pos x="189" y="188"/>
                </a:cxn>
                <a:cxn ang="0">
                  <a:pos x="169" y="194"/>
                </a:cxn>
                <a:cxn ang="0">
                  <a:pos x="228" y="184"/>
                </a:cxn>
                <a:cxn ang="0">
                  <a:pos x="247" y="172"/>
                </a:cxn>
                <a:cxn ang="0">
                  <a:pos x="265" y="157"/>
                </a:cxn>
                <a:cxn ang="0">
                  <a:pos x="256" y="150"/>
                </a:cxn>
                <a:cxn ang="0">
                  <a:pos x="238" y="165"/>
                </a:cxn>
                <a:cxn ang="0">
                  <a:pos x="228" y="184"/>
                </a:cxn>
                <a:cxn ang="0">
                  <a:pos x="294" y="127"/>
                </a:cxn>
                <a:cxn ang="0">
                  <a:pos x="312" y="98"/>
                </a:cxn>
                <a:cxn ang="0">
                  <a:pos x="326" y="67"/>
                </a:cxn>
                <a:cxn ang="0">
                  <a:pos x="335" y="34"/>
                </a:cxn>
                <a:cxn ang="0">
                  <a:pos x="333" y="8"/>
                </a:cxn>
                <a:cxn ang="0">
                  <a:pos x="326" y="17"/>
                </a:cxn>
                <a:cxn ang="0">
                  <a:pos x="320" y="51"/>
                </a:cxn>
                <a:cxn ang="0">
                  <a:pos x="309" y="82"/>
                </a:cxn>
                <a:cxn ang="0">
                  <a:pos x="292" y="111"/>
                </a:cxn>
                <a:cxn ang="0">
                  <a:pos x="283" y="140"/>
                </a:cxn>
              </a:cxnLst>
              <a:rect l="0" t="0" r="r" b="b"/>
              <a:pathLst>
                <a:path w="337" h="210">
                  <a:moveTo>
                    <a:pt x="5" y="172"/>
                  </a:moveTo>
                  <a:lnTo>
                    <a:pt x="19" y="179"/>
                  </a:lnTo>
                  <a:lnTo>
                    <a:pt x="32" y="187"/>
                  </a:lnTo>
                  <a:lnTo>
                    <a:pt x="47" y="194"/>
                  </a:lnTo>
                  <a:lnTo>
                    <a:pt x="61" y="200"/>
                  </a:lnTo>
                  <a:lnTo>
                    <a:pt x="77" y="203"/>
                  </a:lnTo>
                  <a:lnTo>
                    <a:pt x="93" y="206"/>
                  </a:lnTo>
                  <a:lnTo>
                    <a:pt x="110" y="209"/>
                  </a:lnTo>
                  <a:lnTo>
                    <a:pt x="127" y="210"/>
                  </a:lnTo>
                  <a:lnTo>
                    <a:pt x="139" y="209"/>
                  </a:lnTo>
                  <a:lnTo>
                    <a:pt x="151" y="208"/>
                  </a:lnTo>
                  <a:lnTo>
                    <a:pt x="138" y="199"/>
                  </a:lnTo>
                  <a:lnTo>
                    <a:pt x="132" y="199"/>
                  </a:lnTo>
                  <a:lnTo>
                    <a:pt x="127" y="199"/>
                  </a:lnTo>
                  <a:lnTo>
                    <a:pt x="109" y="197"/>
                  </a:lnTo>
                  <a:lnTo>
                    <a:pt x="91" y="195"/>
                  </a:lnTo>
                  <a:lnTo>
                    <a:pt x="74" y="192"/>
                  </a:lnTo>
                  <a:lnTo>
                    <a:pt x="58" y="186"/>
                  </a:lnTo>
                  <a:lnTo>
                    <a:pt x="42" y="179"/>
                  </a:lnTo>
                  <a:lnTo>
                    <a:pt x="28" y="173"/>
                  </a:lnTo>
                  <a:lnTo>
                    <a:pt x="13" y="164"/>
                  </a:lnTo>
                  <a:lnTo>
                    <a:pt x="0" y="154"/>
                  </a:lnTo>
                  <a:lnTo>
                    <a:pt x="2" y="163"/>
                  </a:lnTo>
                  <a:lnTo>
                    <a:pt x="5" y="172"/>
                  </a:lnTo>
                  <a:close/>
                  <a:moveTo>
                    <a:pt x="181" y="202"/>
                  </a:moveTo>
                  <a:lnTo>
                    <a:pt x="194" y="199"/>
                  </a:lnTo>
                  <a:lnTo>
                    <a:pt x="208" y="193"/>
                  </a:lnTo>
                  <a:lnTo>
                    <a:pt x="207" y="182"/>
                  </a:lnTo>
                  <a:lnTo>
                    <a:pt x="198" y="185"/>
                  </a:lnTo>
                  <a:lnTo>
                    <a:pt x="189" y="188"/>
                  </a:lnTo>
                  <a:lnTo>
                    <a:pt x="180" y="192"/>
                  </a:lnTo>
                  <a:lnTo>
                    <a:pt x="169" y="194"/>
                  </a:lnTo>
                  <a:lnTo>
                    <a:pt x="181" y="202"/>
                  </a:lnTo>
                  <a:close/>
                  <a:moveTo>
                    <a:pt x="228" y="184"/>
                  </a:moveTo>
                  <a:lnTo>
                    <a:pt x="238" y="177"/>
                  </a:lnTo>
                  <a:lnTo>
                    <a:pt x="247" y="172"/>
                  </a:lnTo>
                  <a:lnTo>
                    <a:pt x="256" y="165"/>
                  </a:lnTo>
                  <a:lnTo>
                    <a:pt x="265" y="157"/>
                  </a:lnTo>
                  <a:lnTo>
                    <a:pt x="265" y="142"/>
                  </a:lnTo>
                  <a:lnTo>
                    <a:pt x="256" y="150"/>
                  </a:lnTo>
                  <a:lnTo>
                    <a:pt x="247" y="158"/>
                  </a:lnTo>
                  <a:lnTo>
                    <a:pt x="238" y="165"/>
                  </a:lnTo>
                  <a:lnTo>
                    <a:pt x="228" y="170"/>
                  </a:lnTo>
                  <a:lnTo>
                    <a:pt x="228" y="184"/>
                  </a:lnTo>
                  <a:close/>
                  <a:moveTo>
                    <a:pt x="283" y="140"/>
                  </a:moveTo>
                  <a:lnTo>
                    <a:pt x="294" y="127"/>
                  </a:lnTo>
                  <a:lnTo>
                    <a:pt x="303" y="113"/>
                  </a:lnTo>
                  <a:lnTo>
                    <a:pt x="312" y="98"/>
                  </a:lnTo>
                  <a:lnTo>
                    <a:pt x="320" y="84"/>
                  </a:lnTo>
                  <a:lnTo>
                    <a:pt x="326" y="67"/>
                  </a:lnTo>
                  <a:lnTo>
                    <a:pt x="331" y="51"/>
                  </a:lnTo>
                  <a:lnTo>
                    <a:pt x="335" y="34"/>
                  </a:lnTo>
                  <a:lnTo>
                    <a:pt x="337" y="16"/>
                  </a:lnTo>
                  <a:lnTo>
                    <a:pt x="333" y="8"/>
                  </a:lnTo>
                  <a:lnTo>
                    <a:pt x="327" y="0"/>
                  </a:lnTo>
                  <a:lnTo>
                    <a:pt x="326" y="17"/>
                  </a:lnTo>
                  <a:lnTo>
                    <a:pt x="324" y="34"/>
                  </a:lnTo>
                  <a:lnTo>
                    <a:pt x="320" y="51"/>
                  </a:lnTo>
                  <a:lnTo>
                    <a:pt x="315" y="67"/>
                  </a:lnTo>
                  <a:lnTo>
                    <a:pt x="309" y="82"/>
                  </a:lnTo>
                  <a:lnTo>
                    <a:pt x="301" y="96"/>
                  </a:lnTo>
                  <a:lnTo>
                    <a:pt x="292" y="111"/>
                  </a:lnTo>
                  <a:lnTo>
                    <a:pt x="283" y="123"/>
                  </a:lnTo>
                  <a:lnTo>
                    <a:pt x="283" y="140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0" name="Freeform 420"/>
            <p:cNvSpPr>
              <a:spLocks noEditPoints="1"/>
            </p:cNvSpPr>
            <p:nvPr/>
          </p:nvSpPr>
          <p:spPr bwMode="auto">
            <a:xfrm>
              <a:off x="1262118" y="5255088"/>
              <a:ext cx="133356" cy="84145"/>
            </a:xfrm>
            <a:custGeom>
              <a:avLst/>
              <a:gdLst/>
              <a:ahLst/>
              <a:cxnLst>
                <a:cxn ang="0">
                  <a:pos x="18" y="178"/>
                </a:cxn>
                <a:cxn ang="0">
                  <a:pos x="48" y="193"/>
                </a:cxn>
                <a:cxn ang="0">
                  <a:pos x="79" y="203"/>
                </a:cxn>
                <a:cxn ang="0">
                  <a:pos x="112" y="209"/>
                </a:cxn>
                <a:cxn ang="0">
                  <a:pos x="139" y="209"/>
                </a:cxn>
                <a:cxn ang="0">
                  <a:pos x="134" y="199"/>
                </a:cxn>
                <a:cxn ang="0">
                  <a:pos x="111" y="198"/>
                </a:cxn>
                <a:cxn ang="0">
                  <a:pos x="76" y="191"/>
                </a:cxn>
                <a:cxn ang="0">
                  <a:pos x="43" y="179"/>
                </a:cxn>
                <a:cxn ang="0">
                  <a:pos x="14" y="161"/>
                </a:cxn>
                <a:cxn ang="0">
                  <a:pos x="3" y="160"/>
                </a:cxn>
                <a:cxn ang="0">
                  <a:pos x="178" y="203"/>
                </a:cxn>
                <a:cxn ang="0">
                  <a:pos x="210" y="193"/>
                </a:cxn>
                <a:cxn ang="0">
                  <a:pos x="199" y="185"/>
                </a:cxn>
                <a:cxn ang="0">
                  <a:pos x="178" y="193"/>
                </a:cxn>
                <a:cxn ang="0">
                  <a:pos x="178" y="203"/>
                </a:cxn>
                <a:cxn ang="0">
                  <a:pos x="241" y="178"/>
                </a:cxn>
                <a:cxn ang="0">
                  <a:pos x="259" y="164"/>
                </a:cxn>
                <a:cxn ang="0">
                  <a:pos x="268" y="142"/>
                </a:cxn>
                <a:cxn ang="0">
                  <a:pos x="250" y="157"/>
                </a:cxn>
                <a:cxn ang="0">
                  <a:pos x="231" y="171"/>
                </a:cxn>
                <a:cxn ang="0">
                  <a:pos x="286" y="138"/>
                </a:cxn>
                <a:cxn ang="0">
                  <a:pos x="305" y="111"/>
                </a:cxn>
                <a:cxn ang="0">
                  <a:pos x="321" y="81"/>
                </a:cxn>
                <a:cxn ang="0">
                  <a:pos x="331" y="48"/>
                </a:cxn>
                <a:cxn ang="0">
                  <a:pos x="336" y="14"/>
                </a:cxn>
                <a:cxn ang="0">
                  <a:pos x="324" y="0"/>
                </a:cxn>
                <a:cxn ang="0">
                  <a:pos x="324" y="20"/>
                </a:cxn>
                <a:cxn ang="0">
                  <a:pos x="319" y="51"/>
                </a:cxn>
                <a:cxn ang="0">
                  <a:pos x="309" y="81"/>
                </a:cxn>
                <a:cxn ang="0">
                  <a:pos x="294" y="108"/>
                </a:cxn>
                <a:cxn ang="0">
                  <a:pos x="286" y="138"/>
                </a:cxn>
              </a:cxnLst>
              <a:rect l="0" t="0" r="r" b="b"/>
              <a:pathLst>
                <a:path w="336" h="210">
                  <a:moveTo>
                    <a:pt x="5" y="169"/>
                  </a:moveTo>
                  <a:lnTo>
                    <a:pt x="18" y="178"/>
                  </a:lnTo>
                  <a:lnTo>
                    <a:pt x="33" y="185"/>
                  </a:lnTo>
                  <a:lnTo>
                    <a:pt x="48" y="193"/>
                  </a:lnTo>
                  <a:lnTo>
                    <a:pt x="62" y="199"/>
                  </a:lnTo>
                  <a:lnTo>
                    <a:pt x="79" y="203"/>
                  </a:lnTo>
                  <a:lnTo>
                    <a:pt x="95" y="207"/>
                  </a:lnTo>
                  <a:lnTo>
                    <a:pt x="112" y="209"/>
                  </a:lnTo>
                  <a:lnTo>
                    <a:pt x="130" y="210"/>
                  </a:lnTo>
                  <a:lnTo>
                    <a:pt x="139" y="209"/>
                  </a:lnTo>
                  <a:lnTo>
                    <a:pt x="148" y="209"/>
                  </a:lnTo>
                  <a:lnTo>
                    <a:pt x="134" y="199"/>
                  </a:lnTo>
                  <a:lnTo>
                    <a:pt x="130" y="199"/>
                  </a:lnTo>
                  <a:lnTo>
                    <a:pt x="111" y="198"/>
                  </a:lnTo>
                  <a:lnTo>
                    <a:pt x="94" y="196"/>
                  </a:lnTo>
                  <a:lnTo>
                    <a:pt x="76" y="191"/>
                  </a:lnTo>
                  <a:lnTo>
                    <a:pt x="59" y="187"/>
                  </a:lnTo>
                  <a:lnTo>
                    <a:pt x="43" y="179"/>
                  </a:lnTo>
                  <a:lnTo>
                    <a:pt x="28" y="171"/>
                  </a:lnTo>
                  <a:lnTo>
                    <a:pt x="14" y="161"/>
                  </a:lnTo>
                  <a:lnTo>
                    <a:pt x="0" y="151"/>
                  </a:lnTo>
                  <a:lnTo>
                    <a:pt x="3" y="160"/>
                  </a:lnTo>
                  <a:lnTo>
                    <a:pt x="5" y="169"/>
                  </a:lnTo>
                  <a:close/>
                  <a:moveTo>
                    <a:pt x="178" y="203"/>
                  </a:moveTo>
                  <a:lnTo>
                    <a:pt x="195" y="199"/>
                  </a:lnTo>
                  <a:lnTo>
                    <a:pt x="210" y="193"/>
                  </a:lnTo>
                  <a:lnTo>
                    <a:pt x="210" y="182"/>
                  </a:lnTo>
                  <a:lnTo>
                    <a:pt x="199" y="185"/>
                  </a:lnTo>
                  <a:lnTo>
                    <a:pt x="189" y="190"/>
                  </a:lnTo>
                  <a:lnTo>
                    <a:pt x="178" y="193"/>
                  </a:lnTo>
                  <a:lnTo>
                    <a:pt x="167" y="196"/>
                  </a:lnTo>
                  <a:lnTo>
                    <a:pt x="178" y="203"/>
                  </a:lnTo>
                  <a:close/>
                  <a:moveTo>
                    <a:pt x="231" y="183"/>
                  </a:moveTo>
                  <a:lnTo>
                    <a:pt x="241" y="178"/>
                  </a:lnTo>
                  <a:lnTo>
                    <a:pt x="250" y="171"/>
                  </a:lnTo>
                  <a:lnTo>
                    <a:pt x="259" y="164"/>
                  </a:lnTo>
                  <a:lnTo>
                    <a:pt x="268" y="156"/>
                  </a:lnTo>
                  <a:lnTo>
                    <a:pt x="268" y="142"/>
                  </a:lnTo>
                  <a:lnTo>
                    <a:pt x="259" y="149"/>
                  </a:lnTo>
                  <a:lnTo>
                    <a:pt x="250" y="157"/>
                  </a:lnTo>
                  <a:lnTo>
                    <a:pt x="241" y="164"/>
                  </a:lnTo>
                  <a:lnTo>
                    <a:pt x="231" y="171"/>
                  </a:lnTo>
                  <a:lnTo>
                    <a:pt x="231" y="183"/>
                  </a:lnTo>
                  <a:close/>
                  <a:moveTo>
                    <a:pt x="286" y="138"/>
                  </a:moveTo>
                  <a:lnTo>
                    <a:pt x="296" y="125"/>
                  </a:lnTo>
                  <a:lnTo>
                    <a:pt x="305" y="111"/>
                  </a:lnTo>
                  <a:lnTo>
                    <a:pt x="313" y="97"/>
                  </a:lnTo>
                  <a:lnTo>
                    <a:pt x="321" y="81"/>
                  </a:lnTo>
                  <a:lnTo>
                    <a:pt x="327" y="65"/>
                  </a:lnTo>
                  <a:lnTo>
                    <a:pt x="331" y="48"/>
                  </a:lnTo>
                  <a:lnTo>
                    <a:pt x="333" y="31"/>
                  </a:lnTo>
                  <a:lnTo>
                    <a:pt x="336" y="14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24" y="3"/>
                  </a:lnTo>
                  <a:lnTo>
                    <a:pt x="324" y="20"/>
                  </a:lnTo>
                  <a:lnTo>
                    <a:pt x="322" y="36"/>
                  </a:lnTo>
                  <a:lnTo>
                    <a:pt x="319" y="51"/>
                  </a:lnTo>
                  <a:lnTo>
                    <a:pt x="314" y="66"/>
                  </a:lnTo>
                  <a:lnTo>
                    <a:pt x="309" y="81"/>
                  </a:lnTo>
                  <a:lnTo>
                    <a:pt x="302" y="95"/>
                  </a:lnTo>
                  <a:lnTo>
                    <a:pt x="294" y="108"/>
                  </a:lnTo>
                  <a:lnTo>
                    <a:pt x="286" y="121"/>
                  </a:lnTo>
                  <a:lnTo>
                    <a:pt x="286" y="138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1" name="Freeform 421"/>
            <p:cNvSpPr>
              <a:spLocks noEditPoints="1"/>
            </p:cNvSpPr>
            <p:nvPr/>
          </p:nvSpPr>
          <p:spPr bwMode="auto">
            <a:xfrm>
              <a:off x="1262118" y="5253500"/>
              <a:ext cx="130181" cy="84145"/>
            </a:xfrm>
            <a:custGeom>
              <a:avLst/>
              <a:gdLst/>
              <a:ahLst/>
              <a:cxnLst>
                <a:cxn ang="0">
                  <a:pos x="17" y="177"/>
                </a:cxn>
                <a:cxn ang="0">
                  <a:pos x="46" y="192"/>
                </a:cxn>
                <a:cxn ang="0">
                  <a:pos x="78" y="205"/>
                </a:cxn>
                <a:cxn ang="0">
                  <a:pos x="113" y="210"/>
                </a:cxn>
                <a:cxn ang="0">
                  <a:pos x="136" y="212"/>
                </a:cxn>
                <a:cxn ang="0">
                  <a:pos x="128" y="200"/>
                </a:cxn>
                <a:cxn ang="0">
                  <a:pos x="92" y="197"/>
                </a:cxn>
                <a:cxn ang="0">
                  <a:pos x="58" y="187"/>
                </a:cxn>
                <a:cxn ang="0">
                  <a:pos x="27" y="170"/>
                </a:cxn>
                <a:cxn ang="0">
                  <a:pos x="0" y="149"/>
                </a:cxn>
                <a:cxn ang="0">
                  <a:pos x="4" y="167"/>
                </a:cxn>
                <a:cxn ang="0">
                  <a:pos x="184" y="205"/>
                </a:cxn>
                <a:cxn ang="0">
                  <a:pos x="202" y="198"/>
                </a:cxn>
                <a:cxn ang="0">
                  <a:pos x="211" y="182"/>
                </a:cxn>
                <a:cxn ang="0">
                  <a:pos x="187" y="192"/>
                </a:cxn>
                <a:cxn ang="0">
                  <a:pos x="162" y="198"/>
                </a:cxn>
                <a:cxn ang="0">
                  <a:pos x="232" y="183"/>
                </a:cxn>
                <a:cxn ang="0">
                  <a:pos x="251" y="171"/>
                </a:cxn>
                <a:cxn ang="0">
                  <a:pos x="269" y="155"/>
                </a:cxn>
                <a:cxn ang="0">
                  <a:pos x="260" y="149"/>
                </a:cxn>
                <a:cxn ang="0">
                  <a:pos x="242" y="164"/>
                </a:cxn>
                <a:cxn ang="0">
                  <a:pos x="232" y="183"/>
                </a:cxn>
                <a:cxn ang="0">
                  <a:pos x="296" y="124"/>
                </a:cxn>
                <a:cxn ang="0">
                  <a:pos x="313" y="95"/>
                </a:cxn>
                <a:cxn ang="0">
                  <a:pos x="324" y="64"/>
                </a:cxn>
                <a:cxn ang="0">
                  <a:pos x="330" y="30"/>
                </a:cxn>
                <a:cxn ang="0">
                  <a:pos x="325" y="7"/>
                </a:cxn>
                <a:cxn ang="0">
                  <a:pos x="321" y="4"/>
                </a:cxn>
                <a:cxn ang="0">
                  <a:pos x="320" y="26"/>
                </a:cxn>
                <a:cxn ang="0">
                  <a:pos x="315" y="54"/>
                </a:cxn>
                <a:cxn ang="0">
                  <a:pos x="306" y="81"/>
                </a:cxn>
                <a:cxn ang="0">
                  <a:pos x="294" y="107"/>
                </a:cxn>
                <a:cxn ang="0">
                  <a:pos x="287" y="136"/>
                </a:cxn>
              </a:cxnLst>
              <a:rect l="0" t="0" r="r" b="b"/>
              <a:pathLst>
                <a:path w="331" h="212">
                  <a:moveTo>
                    <a:pt x="4" y="167"/>
                  </a:moveTo>
                  <a:lnTo>
                    <a:pt x="17" y="177"/>
                  </a:lnTo>
                  <a:lnTo>
                    <a:pt x="32" y="186"/>
                  </a:lnTo>
                  <a:lnTo>
                    <a:pt x="46" y="192"/>
                  </a:lnTo>
                  <a:lnTo>
                    <a:pt x="62" y="199"/>
                  </a:lnTo>
                  <a:lnTo>
                    <a:pt x="78" y="205"/>
                  </a:lnTo>
                  <a:lnTo>
                    <a:pt x="95" y="208"/>
                  </a:lnTo>
                  <a:lnTo>
                    <a:pt x="113" y="210"/>
                  </a:lnTo>
                  <a:lnTo>
                    <a:pt x="131" y="212"/>
                  </a:lnTo>
                  <a:lnTo>
                    <a:pt x="136" y="212"/>
                  </a:lnTo>
                  <a:lnTo>
                    <a:pt x="142" y="212"/>
                  </a:lnTo>
                  <a:lnTo>
                    <a:pt x="128" y="200"/>
                  </a:lnTo>
                  <a:lnTo>
                    <a:pt x="110" y="199"/>
                  </a:lnTo>
                  <a:lnTo>
                    <a:pt x="92" y="197"/>
                  </a:lnTo>
                  <a:lnTo>
                    <a:pt x="74" y="192"/>
                  </a:lnTo>
                  <a:lnTo>
                    <a:pt x="58" y="187"/>
                  </a:lnTo>
                  <a:lnTo>
                    <a:pt x="42" y="179"/>
                  </a:lnTo>
                  <a:lnTo>
                    <a:pt x="27" y="170"/>
                  </a:lnTo>
                  <a:lnTo>
                    <a:pt x="13" y="160"/>
                  </a:lnTo>
                  <a:lnTo>
                    <a:pt x="0" y="149"/>
                  </a:lnTo>
                  <a:lnTo>
                    <a:pt x="1" y="158"/>
                  </a:lnTo>
                  <a:lnTo>
                    <a:pt x="4" y="167"/>
                  </a:lnTo>
                  <a:close/>
                  <a:moveTo>
                    <a:pt x="173" y="207"/>
                  </a:moveTo>
                  <a:lnTo>
                    <a:pt x="184" y="205"/>
                  </a:lnTo>
                  <a:lnTo>
                    <a:pt x="193" y="201"/>
                  </a:lnTo>
                  <a:lnTo>
                    <a:pt x="202" y="198"/>
                  </a:lnTo>
                  <a:lnTo>
                    <a:pt x="211" y="195"/>
                  </a:lnTo>
                  <a:lnTo>
                    <a:pt x="211" y="182"/>
                  </a:lnTo>
                  <a:lnTo>
                    <a:pt x="199" y="188"/>
                  </a:lnTo>
                  <a:lnTo>
                    <a:pt x="187" y="192"/>
                  </a:lnTo>
                  <a:lnTo>
                    <a:pt x="175" y="196"/>
                  </a:lnTo>
                  <a:lnTo>
                    <a:pt x="162" y="198"/>
                  </a:lnTo>
                  <a:lnTo>
                    <a:pt x="173" y="207"/>
                  </a:lnTo>
                  <a:close/>
                  <a:moveTo>
                    <a:pt x="232" y="183"/>
                  </a:moveTo>
                  <a:lnTo>
                    <a:pt x="242" y="178"/>
                  </a:lnTo>
                  <a:lnTo>
                    <a:pt x="251" y="171"/>
                  </a:lnTo>
                  <a:lnTo>
                    <a:pt x="260" y="163"/>
                  </a:lnTo>
                  <a:lnTo>
                    <a:pt x="269" y="155"/>
                  </a:lnTo>
                  <a:lnTo>
                    <a:pt x="269" y="141"/>
                  </a:lnTo>
                  <a:lnTo>
                    <a:pt x="260" y="149"/>
                  </a:lnTo>
                  <a:lnTo>
                    <a:pt x="251" y="156"/>
                  </a:lnTo>
                  <a:lnTo>
                    <a:pt x="242" y="164"/>
                  </a:lnTo>
                  <a:lnTo>
                    <a:pt x="232" y="171"/>
                  </a:lnTo>
                  <a:lnTo>
                    <a:pt x="232" y="183"/>
                  </a:lnTo>
                  <a:close/>
                  <a:moveTo>
                    <a:pt x="287" y="136"/>
                  </a:moveTo>
                  <a:lnTo>
                    <a:pt x="296" y="124"/>
                  </a:lnTo>
                  <a:lnTo>
                    <a:pt x="305" y="109"/>
                  </a:lnTo>
                  <a:lnTo>
                    <a:pt x="313" y="95"/>
                  </a:lnTo>
                  <a:lnTo>
                    <a:pt x="319" y="80"/>
                  </a:lnTo>
                  <a:lnTo>
                    <a:pt x="324" y="64"/>
                  </a:lnTo>
                  <a:lnTo>
                    <a:pt x="328" y="47"/>
                  </a:lnTo>
                  <a:lnTo>
                    <a:pt x="330" y="30"/>
                  </a:lnTo>
                  <a:lnTo>
                    <a:pt x="331" y="13"/>
                  </a:lnTo>
                  <a:lnTo>
                    <a:pt x="325" y="7"/>
                  </a:lnTo>
                  <a:lnTo>
                    <a:pt x="320" y="0"/>
                  </a:lnTo>
                  <a:lnTo>
                    <a:pt x="321" y="4"/>
                  </a:lnTo>
                  <a:lnTo>
                    <a:pt x="321" y="10"/>
                  </a:lnTo>
                  <a:lnTo>
                    <a:pt x="320" y="26"/>
                  </a:lnTo>
                  <a:lnTo>
                    <a:pt x="319" y="40"/>
                  </a:lnTo>
                  <a:lnTo>
                    <a:pt x="315" y="54"/>
                  </a:lnTo>
                  <a:lnTo>
                    <a:pt x="312" y="69"/>
                  </a:lnTo>
                  <a:lnTo>
                    <a:pt x="306" y="81"/>
                  </a:lnTo>
                  <a:lnTo>
                    <a:pt x="301" y="95"/>
                  </a:lnTo>
                  <a:lnTo>
                    <a:pt x="294" y="107"/>
                  </a:lnTo>
                  <a:lnTo>
                    <a:pt x="287" y="118"/>
                  </a:lnTo>
                  <a:lnTo>
                    <a:pt x="287" y="136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2" name="Freeform 422"/>
            <p:cNvSpPr>
              <a:spLocks noEditPoints="1"/>
            </p:cNvSpPr>
            <p:nvPr/>
          </p:nvSpPr>
          <p:spPr bwMode="auto">
            <a:xfrm>
              <a:off x="1260531" y="5250325"/>
              <a:ext cx="130181" cy="84145"/>
            </a:xfrm>
            <a:custGeom>
              <a:avLst/>
              <a:gdLst/>
              <a:ahLst/>
              <a:cxnLst>
                <a:cxn ang="0">
                  <a:pos x="326" y="14"/>
                </a:cxn>
                <a:cxn ang="0">
                  <a:pos x="315" y="0"/>
                </a:cxn>
                <a:cxn ang="0">
                  <a:pos x="316" y="17"/>
                </a:cxn>
                <a:cxn ang="0">
                  <a:pos x="314" y="44"/>
                </a:cxn>
                <a:cxn ang="0">
                  <a:pos x="308" y="70"/>
                </a:cxn>
                <a:cxn ang="0">
                  <a:pos x="299" y="94"/>
                </a:cxn>
                <a:cxn ang="0">
                  <a:pos x="288" y="116"/>
                </a:cxn>
                <a:cxn ang="0">
                  <a:pos x="296" y="122"/>
                </a:cxn>
                <a:cxn ang="0">
                  <a:pos x="311" y="95"/>
                </a:cxn>
                <a:cxn ang="0">
                  <a:pos x="321" y="65"/>
                </a:cxn>
                <a:cxn ang="0">
                  <a:pos x="326" y="34"/>
                </a:cxn>
                <a:cxn ang="0">
                  <a:pos x="2" y="165"/>
                </a:cxn>
                <a:cxn ang="0">
                  <a:pos x="30" y="185"/>
                </a:cxn>
                <a:cxn ang="0">
                  <a:pos x="61" y="201"/>
                </a:cxn>
                <a:cxn ang="0">
                  <a:pos x="96" y="210"/>
                </a:cxn>
                <a:cxn ang="0">
                  <a:pos x="132" y="213"/>
                </a:cxn>
                <a:cxn ang="0">
                  <a:pos x="122" y="202"/>
                </a:cxn>
                <a:cxn ang="0">
                  <a:pos x="87" y="197"/>
                </a:cxn>
                <a:cxn ang="0">
                  <a:pos x="55" y="186"/>
                </a:cxn>
                <a:cxn ang="0">
                  <a:pos x="26" y="169"/>
                </a:cxn>
                <a:cxn ang="0">
                  <a:pos x="0" y="147"/>
                </a:cxn>
                <a:cxn ang="0">
                  <a:pos x="2" y="165"/>
                </a:cxn>
                <a:cxn ang="0">
                  <a:pos x="180" y="207"/>
                </a:cxn>
                <a:cxn ang="0">
                  <a:pos x="201" y="199"/>
                </a:cxn>
                <a:cxn ang="0">
                  <a:pos x="212" y="184"/>
                </a:cxn>
                <a:cxn ang="0">
                  <a:pos x="186" y="194"/>
                </a:cxn>
                <a:cxn ang="0">
                  <a:pos x="156" y="201"/>
                </a:cxn>
                <a:cxn ang="0">
                  <a:pos x="233" y="185"/>
                </a:cxn>
                <a:cxn ang="0">
                  <a:pos x="252" y="171"/>
                </a:cxn>
                <a:cxn ang="0">
                  <a:pos x="270" y="156"/>
                </a:cxn>
                <a:cxn ang="0">
                  <a:pos x="261" y="149"/>
                </a:cxn>
                <a:cxn ang="0">
                  <a:pos x="243" y="165"/>
                </a:cxn>
                <a:cxn ang="0">
                  <a:pos x="233" y="185"/>
                </a:cxn>
              </a:cxnLst>
              <a:rect l="0" t="0" r="r" b="b"/>
              <a:pathLst>
                <a:path w="326" h="213">
                  <a:moveTo>
                    <a:pt x="326" y="17"/>
                  </a:moveTo>
                  <a:lnTo>
                    <a:pt x="326" y="14"/>
                  </a:lnTo>
                  <a:lnTo>
                    <a:pt x="321" y="7"/>
                  </a:lnTo>
                  <a:lnTo>
                    <a:pt x="315" y="0"/>
                  </a:lnTo>
                  <a:lnTo>
                    <a:pt x="316" y="9"/>
                  </a:lnTo>
                  <a:lnTo>
                    <a:pt x="316" y="17"/>
                  </a:lnTo>
                  <a:lnTo>
                    <a:pt x="315" y="31"/>
                  </a:lnTo>
                  <a:lnTo>
                    <a:pt x="314" y="44"/>
                  </a:lnTo>
                  <a:lnTo>
                    <a:pt x="312" y="56"/>
                  </a:lnTo>
                  <a:lnTo>
                    <a:pt x="308" y="70"/>
                  </a:lnTo>
                  <a:lnTo>
                    <a:pt x="305" y="81"/>
                  </a:lnTo>
                  <a:lnTo>
                    <a:pt x="299" y="94"/>
                  </a:lnTo>
                  <a:lnTo>
                    <a:pt x="294" y="105"/>
                  </a:lnTo>
                  <a:lnTo>
                    <a:pt x="288" y="116"/>
                  </a:lnTo>
                  <a:lnTo>
                    <a:pt x="288" y="135"/>
                  </a:lnTo>
                  <a:lnTo>
                    <a:pt x="296" y="122"/>
                  </a:lnTo>
                  <a:lnTo>
                    <a:pt x="304" y="109"/>
                  </a:lnTo>
                  <a:lnTo>
                    <a:pt x="311" y="95"/>
                  </a:lnTo>
                  <a:lnTo>
                    <a:pt x="316" y="80"/>
                  </a:lnTo>
                  <a:lnTo>
                    <a:pt x="321" y="65"/>
                  </a:lnTo>
                  <a:lnTo>
                    <a:pt x="324" y="50"/>
                  </a:lnTo>
                  <a:lnTo>
                    <a:pt x="326" y="34"/>
                  </a:lnTo>
                  <a:lnTo>
                    <a:pt x="326" y="17"/>
                  </a:lnTo>
                  <a:close/>
                  <a:moveTo>
                    <a:pt x="2" y="165"/>
                  </a:moveTo>
                  <a:lnTo>
                    <a:pt x="16" y="175"/>
                  </a:lnTo>
                  <a:lnTo>
                    <a:pt x="30" y="185"/>
                  </a:lnTo>
                  <a:lnTo>
                    <a:pt x="45" y="193"/>
                  </a:lnTo>
                  <a:lnTo>
                    <a:pt x="61" y="201"/>
                  </a:lnTo>
                  <a:lnTo>
                    <a:pt x="78" y="205"/>
                  </a:lnTo>
                  <a:lnTo>
                    <a:pt x="96" y="210"/>
                  </a:lnTo>
                  <a:lnTo>
                    <a:pt x="113" y="212"/>
                  </a:lnTo>
                  <a:lnTo>
                    <a:pt x="132" y="213"/>
                  </a:lnTo>
                  <a:lnTo>
                    <a:pt x="136" y="213"/>
                  </a:lnTo>
                  <a:lnTo>
                    <a:pt x="122" y="202"/>
                  </a:lnTo>
                  <a:lnTo>
                    <a:pt x="105" y="201"/>
                  </a:lnTo>
                  <a:lnTo>
                    <a:pt x="87" y="197"/>
                  </a:lnTo>
                  <a:lnTo>
                    <a:pt x="71" y="192"/>
                  </a:lnTo>
                  <a:lnTo>
                    <a:pt x="55" y="186"/>
                  </a:lnTo>
                  <a:lnTo>
                    <a:pt x="39" y="178"/>
                  </a:lnTo>
                  <a:lnTo>
                    <a:pt x="26" y="169"/>
                  </a:lnTo>
                  <a:lnTo>
                    <a:pt x="12" y="159"/>
                  </a:lnTo>
                  <a:lnTo>
                    <a:pt x="0" y="147"/>
                  </a:lnTo>
                  <a:lnTo>
                    <a:pt x="1" y="156"/>
                  </a:lnTo>
                  <a:lnTo>
                    <a:pt x="2" y="165"/>
                  </a:lnTo>
                  <a:close/>
                  <a:moveTo>
                    <a:pt x="169" y="210"/>
                  </a:moveTo>
                  <a:lnTo>
                    <a:pt x="180" y="207"/>
                  </a:lnTo>
                  <a:lnTo>
                    <a:pt x="191" y="204"/>
                  </a:lnTo>
                  <a:lnTo>
                    <a:pt x="201" y="199"/>
                  </a:lnTo>
                  <a:lnTo>
                    <a:pt x="212" y="196"/>
                  </a:lnTo>
                  <a:lnTo>
                    <a:pt x="212" y="184"/>
                  </a:lnTo>
                  <a:lnTo>
                    <a:pt x="199" y="189"/>
                  </a:lnTo>
                  <a:lnTo>
                    <a:pt x="186" y="194"/>
                  </a:lnTo>
                  <a:lnTo>
                    <a:pt x="171" y="198"/>
                  </a:lnTo>
                  <a:lnTo>
                    <a:pt x="156" y="201"/>
                  </a:lnTo>
                  <a:lnTo>
                    <a:pt x="169" y="210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2" y="171"/>
                  </a:lnTo>
                  <a:lnTo>
                    <a:pt x="261" y="163"/>
                  </a:lnTo>
                  <a:lnTo>
                    <a:pt x="270" y="156"/>
                  </a:lnTo>
                  <a:lnTo>
                    <a:pt x="270" y="139"/>
                  </a:lnTo>
                  <a:lnTo>
                    <a:pt x="261" y="149"/>
                  </a:lnTo>
                  <a:lnTo>
                    <a:pt x="252" y="157"/>
                  </a:lnTo>
                  <a:lnTo>
                    <a:pt x="243" y="165"/>
                  </a:lnTo>
                  <a:lnTo>
                    <a:pt x="233" y="171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3" name="Freeform 423"/>
            <p:cNvSpPr>
              <a:spLocks noEditPoints="1"/>
            </p:cNvSpPr>
            <p:nvPr/>
          </p:nvSpPr>
          <p:spPr bwMode="auto">
            <a:xfrm>
              <a:off x="1260531" y="5248737"/>
              <a:ext cx="128594" cy="84145"/>
            </a:xfrm>
            <a:custGeom>
              <a:avLst/>
              <a:gdLst/>
              <a:ahLst/>
              <a:cxnLst>
                <a:cxn ang="0">
                  <a:pos x="323" y="16"/>
                </a:cxn>
                <a:cxn ang="0">
                  <a:pos x="316" y="5"/>
                </a:cxn>
                <a:cxn ang="0">
                  <a:pos x="312" y="11"/>
                </a:cxn>
                <a:cxn ang="0">
                  <a:pos x="312" y="34"/>
                </a:cxn>
                <a:cxn ang="0">
                  <a:pos x="308" y="57"/>
                </a:cxn>
                <a:cxn ang="0">
                  <a:pos x="303" y="79"/>
                </a:cxn>
                <a:cxn ang="0">
                  <a:pos x="294" y="101"/>
                </a:cxn>
                <a:cxn ang="0">
                  <a:pos x="289" y="130"/>
                </a:cxn>
                <a:cxn ang="0">
                  <a:pos x="303" y="107"/>
                </a:cxn>
                <a:cxn ang="0">
                  <a:pos x="314" y="81"/>
                </a:cxn>
                <a:cxn ang="0">
                  <a:pos x="321" y="52"/>
                </a:cxn>
                <a:cxn ang="0">
                  <a:pos x="323" y="22"/>
                </a:cxn>
                <a:cxn ang="0">
                  <a:pos x="15" y="172"/>
                </a:cxn>
                <a:cxn ang="0">
                  <a:pos x="44" y="191"/>
                </a:cxn>
                <a:cxn ang="0">
                  <a:pos x="76" y="204"/>
                </a:cxn>
                <a:cxn ang="0">
                  <a:pos x="112" y="211"/>
                </a:cxn>
                <a:cxn ang="0">
                  <a:pos x="115" y="201"/>
                </a:cxn>
                <a:cxn ang="0">
                  <a:pos x="82" y="194"/>
                </a:cxn>
                <a:cxn ang="0">
                  <a:pos x="52" y="182"/>
                </a:cxn>
                <a:cxn ang="0">
                  <a:pos x="24" y="165"/>
                </a:cxn>
                <a:cxn ang="0">
                  <a:pos x="0" y="144"/>
                </a:cxn>
                <a:cxn ang="0">
                  <a:pos x="2" y="161"/>
                </a:cxn>
                <a:cxn ang="0">
                  <a:pos x="177" y="208"/>
                </a:cxn>
                <a:cxn ang="0">
                  <a:pos x="201" y="200"/>
                </a:cxn>
                <a:cxn ang="0">
                  <a:pos x="213" y="183"/>
                </a:cxn>
                <a:cxn ang="0">
                  <a:pos x="183" y="194"/>
                </a:cxn>
                <a:cxn ang="0">
                  <a:pos x="152" y="201"/>
                </a:cxn>
                <a:cxn ang="0">
                  <a:pos x="234" y="183"/>
                </a:cxn>
                <a:cxn ang="0">
                  <a:pos x="253" y="168"/>
                </a:cxn>
                <a:cxn ang="0">
                  <a:pos x="271" y="153"/>
                </a:cxn>
                <a:cxn ang="0">
                  <a:pos x="263" y="146"/>
                </a:cxn>
                <a:cxn ang="0">
                  <a:pos x="244" y="163"/>
                </a:cxn>
                <a:cxn ang="0">
                  <a:pos x="234" y="183"/>
                </a:cxn>
              </a:cxnLst>
              <a:rect l="0" t="0" r="r" b="b"/>
              <a:pathLst>
                <a:path w="323" h="212">
                  <a:moveTo>
                    <a:pt x="323" y="22"/>
                  </a:moveTo>
                  <a:lnTo>
                    <a:pt x="323" y="16"/>
                  </a:lnTo>
                  <a:lnTo>
                    <a:pt x="322" y="12"/>
                  </a:lnTo>
                  <a:lnTo>
                    <a:pt x="316" y="5"/>
                  </a:lnTo>
                  <a:lnTo>
                    <a:pt x="310" y="0"/>
                  </a:lnTo>
                  <a:lnTo>
                    <a:pt x="312" y="11"/>
                  </a:lnTo>
                  <a:lnTo>
                    <a:pt x="312" y="22"/>
                  </a:lnTo>
                  <a:lnTo>
                    <a:pt x="312" y="34"/>
                  </a:lnTo>
                  <a:lnTo>
                    <a:pt x="310" y="46"/>
                  </a:lnTo>
                  <a:lnTo>
                    <a:pt x="308" y="57"/>
                  </a:lnTo>
                  <a:lnTo>
                    <a:pt x="306" y="68"/>
                  </a:lnTo>
                  <a:lnTo>
                    <a:pt x="303" y="79"/>
                  </a:lnTo>
                  <a:lnTo>
                    <a:pt x="298" y="91"/>
                  </a:lnTo>
                  <a:lnTo>
                    <a:pt x="294" y="101"/>
                  </a:lnTo>
                  <a:lnTo>
                    <a:pt x="288" y="110"/>
                  </a:lnTo>
                  <a:lnTo>
                    <a:pt x="289" y="130"/>
                  </a:lnTo>
                  <a:lnTo>
                    <a:pt x="296" y="119"/>
                  </a:lnTo>
                  <a:lnTo>
                    <a:pt x="303" y="107"/>
                  </a:lnTo>
                  <a:lnTo>
                    <a:pt x="308" y="93"/>
                  </a:lnTo>
                  <a:lnTo>
                    <a:pt x="314" y="81"/>
                  </a:lnTo>
                  <a:lnTo>
                    <a:pt x="317" y="66"/>
                  </a:lnTo>
                  <a:lnTo>
                    <a:pt x="321" y="52"/>
                  </a:lnTo>
                  <a:lnTo>
                    <a:pt x="322" y="38"/>
                  </a:lnTo>
                  <a:lnTo>
                    <a:pt x="323" y="22"/>
                  </a:lnTo>
                  <a:close/>
                  <a:moveTo>
                    <a:pt x="2" y="161"/>
                  </a:moveTo>
                  <a:lnTo>
                    <a:pt x="15" y="172"/>
                  </a:lnTo>
                  <a:lnTo>
                    <a:pt x="29" y="182"/>
                  </a:lnTo>
                  <a:lnTo>
                    <a:pt x="44" y="191"/>
                  </a:lnTo>
                  <a:lnTo>
                    <a:pt x="60" y="199"/>
                  </a:lnTo>
                  <a:lnTo>
                    <a:pt x="76" y="204"/>
                  </a:lnTo>
                  <a:lnTo>
                    <a:pt x="94" y="209"/>
                  </a:lnTo>
                  <a:lnTo>
                    <a:pt x="112" y="211"/>
                  </a:lnTo>
                  <a:lnTo>
                    <a:pt x="130" y="212"/>
                  </a:lnTo>
                  <a:lnTo>
                    <a:pt x="115" y="201"/>
                  </a:lnTo>
                  <a:lnTo>
                    <a:pt x="98" y="199"/>
                  </a:lnTo>
                  <a:lnTo>
                    <a:pt x="82" y="194"/>
                  </a:lnTo>
                  <a:lnTo>
                    <a:pt x="66" y="189"/>
                  </a:lnTo>
                  <a:lnTo>
                    <a:pt x="52" y="182"/>
                  </a:lnTo>
                  <a:lnTo>
                    <a:pt x="37" y="174"/>
                  </a:lnTo>
                  <a:lnTo>
                    <a:pt x="24" y="165"/>
                  </a:lnTo>
                  <a:lnTo>
                    <a:pt x="11" y="155"/>
                  </a:lnTo>
                  <a:lnTo>
                    <a:pt x="0" y="144"/>
                  </a:lnTo>
                  <a:lnTo>
                    <a:pt x="1" y="153"/>
                  </a:lnTo>
                  <a:lnTo>
                    <a:pt x="2" y="161"/>
                  </a:lnTo>
                  <a:close/>
                  <a:moveTo>
                    <a:pt x="164" y="210"/>
                  </a:moveTo>
                  <a:lnTo>
                    <a:pt x="177" y="208"/>
                  </a:lnTo>
                  <a:lnTo>
                    <a:pt x="189" y="204"/>
                  </a:lnTo>
                  <a:lnTo>
                    <a:pt x="201" y="200"/>
                  </a:lnTo>
                  <a:lnTo>
                    <a:pt x="213" y="194"/>
                  </a:lnTo>
                  <a:lnTo>
                    <a:pt x="213" y="183"/>
                  </a:lnTo>
                  <a:lnTo>
                    <a:pt x="198" y="189"/>
                  </a:lnTo>
                  <a:lnTo>
                    <a:pt x="183" y="194"/>
                  </a:lnTo>
                  <a:lnTo>
                    <a:pt x="168" y="198"/>
                  </a:lnTo>
                  <a:lnTo>
                    <a:pt x="152" y="201"/>
                  </a:lnTo>
                  <a:lnTo>
                    <a:pt x="164" y="210"/>
                  </a:lnTo>
                  <a:close/>
                  <a:moveTo>
                    <a:pt x="234" y="183"/>
                  </a:moveTo>
                  <a:lnTo>
                    <a:pt x="244" y="176"/>
                  </a:lnTo>
                  <a:lnTo>
                    <a:pt x="253" y="168"/>
                  </a:lnTo>
                  <a:lnTo>
                    <a:pt x="262" y="161"/>
                  </a:lnTo>
                  <a:lnTo>
                    <a:pt x="271" y="153"/>
                  </a:lnTo>
                  <a:lnTo>
                    <a:pt x="271" y="136"/>
                  </a:lnTo>
                  <a:lnTo>
                    <a:pt x="263" y="146"/>
                  </a:lnTo>
                  <a:lnTo>
                    <a:pt x="254" y="154"/>
                  </a:lnTo>
                  <a:lnTo>
                    <a:pt x="244" y="163"/>
                  </a:lnTo>
                  <a:lnTo>
                    <a:pt x="234" y="171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4" name="Freeform 424"/>
            <p:cNvSpPr>
              <a:spLocks noEditPoints="1"/>
            </p:cNvSpPr>
            <p:nvPr/>
          </p:nvSpPr>
          <p:spPr bwMode="auto">
            <a:xfrm>
              <a:off x="1260531" y="5245562"/>
              <a:ext cx="125418" cy="84145"/>
            </a:xfrm>
            <a:custGeom>
              <a:avLst/>
              <a:gdLst/>
              <a:ahLst/>
              <a:cxnLst>
                <a:cxn ang="0">
                  <a:pos x="317" y="21"/>
                </a:cxn>
                <a:cxn ang="0">
                  <a:pos x="310" y="7"/>
                </a:cxn>
                <a:cxn ang="0">
                  <a:pos x="306" y="14"/>
                </a:cxn>
                <a:cxn ang="0">
                  <a:pos x="306" y="39"/>
                </a:cxn>
                <a:cxn ang="0">
                  <a:pos x="304" y="59"/>
                </a:cxn>
                <a:cxn ang="0">
                  <a:pos x="296" y="88"/>
                </a:cxn>
                <a:cxn ang="0">
                  <a:pos x="289" y="128"/>
                </a:cxn>
                <a:cxn ang="0">
                  <a:pos x="300" y="106"/>
                </a:cxn>
                <a:cxn ang="0">
                  <a:pos x="309" y="82"/>
                </a:cxn>
                <a:cxn ang="0">
                  <a:pos x="315" y="56"/>
                </a:cxn>
                <a:cxn ang="0">
                  <a:pos x="317" y="29"/>
                </a:cxn>
                <a:cxn ang="0">
                  <a:pos x="13" y="171"/>
                </a:cxn>
                <a:cxn ang="0">
                  <a:pos x="40" y="190"/>
                </a:cxn>
                <a:cxn ang="0">
                  <a:pos x="72" y="204"/>
                </a:cxn>
                <a:cxn ang="0">
                  <a:pos x="106" y="213"/>
                </a:cxn>
                <a:cxn ang="0">
                  <a:pos x="106" y="201"/>
                </a:cxn>
                <a:cxn ang="0">
                  <a:pos x="75" y="193"/>
                </a:cxn>
                <a:cxn ang="0">
                  <a:pos x="47" y="181"/>
                </a:cxn>
                <a:cxn ang="0">
                  <a:pos x="21" y="163"/>
                </a:cxn>
                <a:cxn ang="0">
                  <a:pos x="0" y="142"/>
                </a:cxn>
                <a:cxn ang="0">
                  <a:pos x="1" y="159"/>
                </a:cxn>
                <a:cxn ang="0">
                  <a:pos x="172" y="210"/>
                </a:cxn>
                <a:cxn ang="0">
                  <a:pos x="200" y="201"/>
                </a:cxn>
                <a:cxn ang="0">
                  <a:pos x="213" y="183"/>
                </a:cxn>
                <a:cxn ang="0">
                  <a:pos x="180" y="197"/>
                </a:cxn>
                <a:cxn ang="0">
                  <a:pos x="145" y="202"/>
                </a:cxn>
                <a:cxn ang="0">
                  <a:pos x="234" y="183"/>
                </a:cxn>
                <a:cxn ang="0">
                  <a:pos x="253" y="169"/>
                </a:cxn>
                <a:cxn ang="0">
                  <a:pos x="271" y="151"/>
                </a:cxn>
                <a:cxn ang="0">
                  <a:pos x="263" y="144"/>
                </a:cxn>
                <a:cxn ang="0">
                  <a:pos x="244" y="163"/>
                </a:cxn>
                <a:cxn ang="0">
                  <a:pos x="234" y="183"/>
                </a:cxn>
              </a:cxnLst>
              <a:rect l="0" t="0" r="r" b="b"/>
              <a:pathLst>
                <a:path w="317" h="214">
                  <a:moveTo>
                    <a:pt x="317" y="29"/>
                  </a:moveTo>
                  <a:lnTo>
                    <a:pt x="317" y="21"/>
                  </a:lnTo>
                  <a:lnTo>
                    <a:pt x="316" y="12"/>
                  </a:lnTo>
                  <a:lnTo>
                    <a:pt x="310" y="7"/>
                  </a:lnTo>
                  <a:lnTo>
                    <a:pt x="304" y="0"/>
                  </a:lnTo>
                  <a:lnTo>
                    <a:pt x="306" y="14"/>
                  </a:lnTo>
                  <a:lnTo>
                    <a:pt x="306" y="29"/>
                  </a:lnTo>
                  <a:lnTo>
                    <a:pt x="306" y="39"/>
                  </a:lnTo>
                  <a:lnTo>
                    <a:pt x="305" y="49"/>
                  </a:lnTo>
                  <a:lnTo>
                    <a:pt x="304" y="59"/>
                  </a:lnTo>
                  <a:lnTo>
                    <a:pt x="301" y="70"/>
                  </a:lnTo>
                  <a:lnTo>
                    <a:pt x="296" y="88"/>
                  </a:lnTo>
                  <a:lnTo>
                    <a:pt x="288" y="106"/>
                  </a:lnTo>
                  <a:lnTo>
                    <a:pt x="289" y="128"/>
                  </a:lnTo>
                  <a:lnTo>
                    <a:pt x="295" y="117"/>
                  </a:lnTo>
                  <a:lnTo>
                    <a:pt x="300" y="106"/>
                  </a:lnTo>
                  <a:lnTo>
                    <a:pt x="306" y="93"/>
                  </a:lnTo>
                  <a:lnTo>
                    <a:pt x="309" y="82"/>
                  </a:lnTo>
                  <a:lnTo>
                    <a:pt x="313" y="68"/>
                  </a:lnTo>
                  <a:lnTo>
                    <a:pt x="315" y="56"/>
                  </a:lnTo>
                  <a:lnTo>
                    <a:pt x="316" y="43"/>
                  </a:lnTo>
                  <a:lnTo>
                    <a:pt x="317" y="29"/>
                  </a:lnTo>
                  <a:close/>
                  <a:moveTo>
                    <a:pt x="1" y="159"/>
                  </a:moveTo>
                  <a:lnTo>
                    <a:pt x="13" y="171"/>
                  </a:lnTo>
                  <a:lnTo>
                    <a:pt x="27" y="181"/>
                  </a:lnTo>
                  <a:lnTo>
                    <a:pt x="40" y="190"/>
                  </a:lnTo>
                  <a:lnTo>
                    <a:pt x="56" y="198"/>
                  </a:lnTo>
                  <a:lnTo>
                    <a:pt x="72" y="204"/>
                  </a:lnTo>
                  <a:lnTo>
                    <a:pt x="88" y="209"/>
                  </a:lnTo>
                  <a:lnTo>
                    <a:pt x="106" y="213"/>
                  </a:lnTo>
                  <a:lnTo>
                    <a:pt x="123" y="214"/>
                  </a:lnTo>
                  <a:lnTo>
                    <a:pt x="106" y="201"/>
                  </a:lnTo>
                  <a:lnTo>
                    <a:pt x="91" y="198"/>
                  </a:lnTo>
                  <a:lnTo>
                    <a:pt x="75" y="193"/>
                  </a:lnTo>
                  <a:lnTo>
                    <a:pt x="61" y="188"/>
                  </a:lnTo>
                  <a:lnTo>
                    <a:pt x="47" y="181"/>
                  </a:lnTo>
                  <a:lnTo>
                    <a:pt x="34" y="173"/>
                  </a:lnTo>
                  <a:lnTo>
                    <a:pt x="21" y="163"/>
                  </a:lnTo>
                  <a:lnTo>
                    <a:pt x="10" y="153"/>
                  </a:lnTo>
                  <a:lnTo>
                    <a:pt x="0" y="142"/>
                  </a:lnTo>
                  <a:lnTo>
                    <a:pt x="0" y="151"/>
                  </a:lnTo>
                  <a:lnTo>
                    <a:pt x="1" y="159"/>
                  </a:lnTo>
                  <a:close/>
                  <a:moveTo>
                    <a:pt x="157" y="213"/>
                  </a:moveTo>
                  <a:lnTo>
                    <a:pt x="172" y="210"/>
                  </a:lnTo>
                  <a:lnTo>
                    <a:pt x="187" y="206"/>
                  </a:lnTo>
                  <a:lnTo>
                    <a:pt x="200" y="201"/>
                  </a:lnTo>
                  <a:lnTo>
                    <a:pt x="213" y="196"/>
                  </a:lnTo>
                  <a:lnTo>
                    <a:pt x="213" y="183"/>
                  </a:lnTo>
                  <a:lnTo>
                    <a:pt x="197" y="191"/>
                  </a:lnTo>
                  <a:lnTo>
                    <a:pt x="180" y="197"/>
                  </a:lnTo>
                  <a:lnTo>
                    <a:pt x="163" y="200"/>
                  </a:lnTo>
                  <a:lnTo>
                    <a:pt x="145" y="202"/>
                  </a:lnTo>
                  <a:lnTo>
                    <a:pt x="157" y="213"/>
                  </a:lnTo>
                  <a:close/>
                  <a:moveTo>
                    <a:pt x="234" y="183"/>
                  </a:moveTo>
                  <a:lnTo>
                    <a:pt x="244" y="177"/>
                  </a:lnTo>
                  <a:lnTo>
                    <a:pt x="253" y="169"/>
                  </a:lnTo>
                  <a:lnTo>
                    <a:pt x="262" y="161"/>
                  </a:lnTo>
                  <a:lnTo>
                    <a:pt x="271" y="151"/>
                  </a:lnTo>
                  <a:lnTo>
                    <a:pt x="271" y="134"/>
                  </a:lnTo>
                  <a:lnTo>
                    <a:pt x="263" y="144"/>
                  </a:lnTo>
                  <a:lnTo>
                    <a:pt x="254" y="154"/>
                  </a:lnTo>
                  <a:lnTo>
                    <a:pt x="244" y="163"/>
                  </a:lnTo>
                  <a:lnTo>
                    <a:pt x="234" y="171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5" name="Freeform 425"/>
            <p:cNvSpPr>
              <a:spLocks noEditPoints="1"/>
            </p:cNvSpPr>
            <p:nvPr/>
          </p:nvSpPr>
          <p:spPr bwMode="auto">
            <a:xfrm>
              <a:off x="1260531" y="5243974"/>
              <a:ext cx="123831" cy="84145"/>
            </a:xfrm>
            <a:custGeom>
              <a:avLst/>
              <a:gdLst/>
              <a:ahLst/>
              <a:cxnLst>
                <a:cxn ang="0">
                  <a:pos x="312" y="23"/>
                </a:cxn>
                <a:cxn ang="0">
                  <a:pos x="304" y="5"/>
                </a:cxn>
                <a:cxn ang="0">
                  <a:pos x="298" y="8"/>
                </a:cxn>
                <a:cxn ang="0">
                  <a:pos x="300" y="25"/>
                </a:cxn>
                <a:cxn ang="0">
                  <a:pos x="300" y="51"/>
                </a:cxn>
                <a:cxn ang="0">
                  <a:pos x="294" y="82"/>
                </a:cxn>
                <a:cxn ang="0">
                  <a:pos x="288" y="122"/>
                </a:cxn>
                <a:cxn ang="0">
                  <a:pos x="298" y="103"/>
                </a:cxn>
                <a:cxn ang="0">
                  <a:pos x="306" y="80"/>
                </a:cxn>
                <a:cxn ang="0">
                  <a:pos x="310" y="58"/>
                </a:cxn>
                <a:cxn ang="0">
                  <a:pos x="312" y="34"/>
                </a:cxn>
                <a:cxn ang="0">
                  <a:pos x="11" y="167"/>
                </a:cxn>
                <a:cxn ang="0">
                  <a:pos x="37" y="186"/>
                </a:cxn>
                <a:cxn ang="0">
                  <a:pos x="66" y="201"/>
                </a:cxn>
                <a:cxn ang="0">
                  <a:pos x="98" y="211"/>
                </a:cxn>
                <a:cxn ang="0">
                  <a:pos x="97" y="200"/>
                </a:cxn>
                <a:cxn ang="0">
                  <a:pos x="69" y="191"/>
                </a:cxn>
                <a:cxn ang="0">
                  <a:pos x="43" y="177"/>
                </a:cxn>
                <a:cxn ang="0">
                  <a:pos x="19" y="159"/>
                </a:cxn>
                <a:cxn ang="0">
                  <a:pos x="0" y="139"/>
                </a:cxn>
                <a:cxn ang="0">
                  <a:pos x="0" y="144"/>
                </a:cxn>
                <a:cxn ang="0">
                  <a:pos x="0" y="156"/>
                </a:cxn>
                <a:cxn ang="0">
                  <a:pos x="168" y="210"/>
                </a:cxn>
                <a:cxn ang="0">
                  <a:pos x="198" y="201"/>
                </a:cxn>
                <a:cxn ang="0">
                  <a:pos x="213" y="183"/>
                </a:cxn>
                <a:cxn ang="0">
                  <a:pos x="177" y="197"/>
                </a:cxn>
                <a:cxn ang="0">
                  <a:pos x="157" y="201"/>
                </a:cxn>
                <a:cxn ang="0">
                  <a:pos x="138" y="203"/>
                </a:cxn>
                <a:cxn ang="0">
                  <a:pos x="234" y="183"/>
                </a:cxn>
                <a:cxn ang="0">
                  <a:pos x="254" y="166"/>
                </a:cxn>
                <a:cxn ang="0">
                  <a:pos x="271" y="148"/>
                </a:cxn>
                <a:cxn ang="0">
                  <a:pos x="263" y="141"/>
                </a:cxn>
                <a:cxn ang="0">
                  <a:pos x="244" y="160"/>
                </a:cxn>
                <a:cxn ang="0">
                  <a:pos x="234" y="183"/>
                </a:cxn>
              </a:cxnLst>
              <a:rect l="0" t="0" r="r" b="b"/>
              <a:pathLst>
                <a:path w="312" h="213">
                  <a:moveTo>
                    <a:pt x="312" y="34"/>
                  </a:moveTo>
                  <a:lnTo>
                    <a:pt x="312" y="23"/>
                  </a:lnTo>
                  <a:lnTo>
                    <a:pt x="310" y="12"/>
                  </a:lnTo>
                  <a:lnTo>
                    <a:pt x="304" y="5"/>
                  </a:lnTo>
                  <a:lnTo>
                    <a:pt x="297" y="0"/>
                  </a:lnTo>
                  <a:lnTo>
                    <a:pt x="298" y="8"/>
                  </a:lnTo>
                  <a:lnTo>
                    <a:pt x="299" y="17"/>
                  </a:lnTo>
                  <a:lnTo>
                    <a:pt x="300" y="25"/>
                  </a:lnTo>
                  <a:lnTo>
                    <a:pt x="300" y="34"/>
                  </a:lnTo>
                  <a:lnTo>
                    <a:pt x="300" y="51"/>
                  </a:lnTo>
                  <a:lnTo>
                    <a:pt x="297" y="67"/>
                  </a:lnTo>
                  <a:lnTo>
                    <a:pt x="294" y="82"/>
                  </a:lnTo>
                  <a:lnTo>
                    <a:pt x="288" y="98"/>
                  </a:lnTo>
                  <a:lnTo>
                    <a:pt x="288" y="122"/>
                  </a:lnTo>
                  <a:lnTo>
                    <a:pt x="294" y="113"/>
                  </a:lnTo>
                  <a:lnTo>
                    <a:pt x="298" y="103"/>
                  </a:lnTo>
                  <a:lnTo>
                    <a:pt x="303" y="91"/>
                  </a:lnTo>
                  <a:lnTo>
                    <a:pt x="306" y="80"/>
                  </a:lnTo>
                  <a:lnTo>
                    <a:pt x="308" y="69"/>
                  </a:lnTo>
                  <a:lnTo>
                    <a:pt x="310" y="58"/>
                  </a:lnTo>
                  <a:lnTo>
                    <a:pt x="312" y="46"/>
                  </a:lnTo>
                  <a:lnTo>
                    <a:pt x="312" y="34"/>
                  </a:lnTo>
                  <a:close/>
                  <a:moveTo>
                    <a:pt x="0" y="156"/>
                  </a:moveTo>
                  <a:lnTo>
                    <a:pt x="11" y="167"/>
                  </a:lnTo>
                  <a:lnTo>
                    <a:pt x="24" y="177"/>
                  </a:lnTo>
                  <a:lnTo>
                    <a:pt x="37" y="186"/>
                  </a:lnTo>
                  <a:lnTo>
                    <a:pt x="52" y="194"/>
                  </a:lnTo>
                  <a:lnTo>
                    <a:pt x="66" y="201"/>
                  </a:lnTo>
                  <a:lnTo>
                    <a:pt x="82" y="206"/>
                  </a:lnTo>
                  <a:lnTo>
                    <a:pt x="98" y="211"/>
                  </a:lnTo>
                  <a:lnTo>
                    <a:pt x="115" y="213"/>
                  </a:lnTo>
                  <a:lnTo>
                    <a:pt x="97" y="200"/>
                  </a:lnTo>
                  <a:lnTo>
                    <a:pt x="82" y="195"/>
                  </a:lnTo>
                  <a:lnTo>
                    <a:pt x="69" y="191"/>
                  </a:lnTo>
                  <a:lnTo>
                    <a:pt x="55" y="184"/>
                  </a:lnTo>
                  <a:lnTo>
                    <a:pt x="43" y="177"/>
                  </a:lnTo>
                  <a:lnTo>
                    <a:pt x="30" y="169"/>
                  </a:lnTo>
                  <a:lnTo>
                    <a:pt x="19" y="159"/>
                  </a:lnTo>
                  <a:lnTo>
                    <a:pt x="9" y="14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0" y="156"/>
                  </a:lnTo>
                  <a:close/>
                  <a:moveTo>
                    <a:pt x="152" y="213"/>
                  </a:moveTo>
                  <a:lnTo>
                    <a:pt x="168" y="210"/>
                  </a:lnTo>
                  <a:lnTo>
                    <a:pt x="183" y="206"/>
                  </a:lnTo>
                  <a:lnTo>
                    <a:pt x="198" y="201"/>
                  </a:lnTo>
                  <a:lnTo>
                    <a:pt x="213" y="195"/>
                  </a:lnTo>
                  <a:lnTo>
                    <a:pt x="213" y="183"/>
                  </a:lnTo>
                  <a:lnTo>
                    <a:pt x="196" y="191"/>
                  </a:lnTo>
                  <a:lnTo>
                    <a:pt x="177" y="197"/>
                  </a:lnTo>
                  <a:lnTo>
                    <a:pt x="168" y="200"/>
                  </a:lnTo>
                  <a:lnTo>
                    <a:pt x="157" y="201"/>
                  </a:lnTo>
                  <a:lnTo>
                    <a:pt x="148" y="202"/>
                  </a:lnTo>
                  <a:lnTo>
                    <a:pt x="138" y="203"/>
                  </a:lnTo>
                  <a:lnTo>
                    <a:pt x="152" y="213"/>
                  </a:lnTo>
                  <a:close/>
                  <a:moveTo>
                    <a:pt x="234" y="183"/>
                  </a:moveTo>
                  <a:lnTo>
                    <a:pt x="244" y="175"/>
                  </a:lnTo>
                  <a:lnTo>
                    <a:pt x="254" y="166"/>
                  </a:lnTo>
                  <a:lnTo>
                    <a:pt x="263" y="158"/>
                  </a:lnTo>
                  <a:lnTo>
                    <a:pt x="271" y="148"/>
                  </a:lnTo>
                  <a:lnTo>
                    <a:pt x="271" y="130"/>
                  </a:lnTo>
                  <a:lnTo>
                    <a:pt x="263" y="141"/>
                  </a:lnTo>
                  <a:lnTo>
                    <a:pt x="254" y="151"/>
                  </a:lnTo>
                  <a:lnTo>
                    <a:pt x="244" y="160"/>
                  </a:lnTo>
                  <a:lnTo>
                    <a:pt x="234" y="169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6" name="Freeform 426"/>
            <p:cNvSpPr>
              <a:spLocks noEditPoints="1"/>
            </p:cNvSpPr>
            <p:nvPr/>
          </p:nvSpPr>
          <p:spPr bwMode="auto">
            <a:xfrm>
              <a:off x="1260531" y="5240799"/>
              <a:ext cx="120656" cy="85733"/>
            </a:xfrm>
            <a:custGeom>
              <a:avLst/>
              <a:gdLst/>
              <a:ahLst/>
              <a:cxnLst>
                <a:cxn ang="0">
                  <a:pos x="306" y="24"/>
                </a:cxn>
                <a:cxn ang="0">
                  <a:pos x="297" y="5"/>
                </a:cxn>
                <a:cxn ang="0">
                  <a:pos x="292" y="10"/>
                </a:cxn>
                <a:cxn ang="0">
                  <a:pos x="295" y="29"/>
                </a:cxn>
                <a:cxn ang="0">
                  <a:pos x="295" y="51"/>
                </a:cxn>
                <a:cxn ang="0">
                  <a:pos x="291" y="76"/>
                </a:cxn>
                <a:cxn ang="0">
                  <a:pos x="288" y="116"/>
                </a:cxn>
                <a:cxn ang="0">
                  <a:pos x="301" y="80"/>
                </a:cxn>
                <a:cxn ang="0">
                  <a:pos x="305" y="59"/>
                </a:cxn>
                <a:cxn ang="0">
                  <a:pos x="306" y="39"/>
                </a:cxn>
                <a:cxn ang="0">
                  <a:pos x="10" y="163"/>
                </a:cxn>
                <a:cxn ang="0">
                  <a:pos x="34" y="183"/>
                </a:cxn>
                <a:cxn ang="0">
                  <a:pos x="61" y="198"/>
                </a:cxn>
                <a:cxn ang="0">
                  <a:pos x="91" y="208"/>
                </a:cxn>
                <a:cxn ang="0">
                  <a:pos x="85" y="196"/>
                </a:cxn>
                <a:cxn ang="0">
                  <a:pos x="61" y="185"/>
                </a:cxn>
                <a:cxn ang="0">
                  <a:pos x="38" y="172"/>
                </a:cxn>
                <a:cxn ang="0">
                  <a:pos x="18" y="155"/>
                </a:cxn>
                <a:cxn ang="0">
                  <a:pos x="0" y="135"/>
                </a:cxn>
                <a:cxn ang="0">
                  <a:pos x="0" y="149"/>
                </a:cxn>
                <a:cxn ang="0">
                  <a:pos x="145" y="212"/>
                </a:cxn>
                <a:cxn ang="0">
                  <a:pos x="180" y="207"/>
                </a:cxn>
                <a:cxn ang="0">
                  <a:pos x="213" y="193"/>
                </a:cxn>
                <a:cxn ang="0">
                  <a:pos x="199" y="189"/>
                </a:cxn>
                <a:cxn ang="0">
                  <a:pos x="178" y="200"/>
                </a:cxn>
                <a:cxn ang="0">
                  <a:pos x="164" y="199"/>
                </a:cxn>
                <a:cxn ang="0">
                  <a:pos x="143" y="202"/>
                </a:cxn>
                <a:cxn ang="0">
                  <a:pos x="130" y="202"/>
                </a:cxn>
                <a:cxn ang="0">
                  <a:pos x="234" y="181"/>
                </a:cxn>
                <a:cxn ang="0">
                  <a:pos x="254" y="164"/>
                </a:cxn>
                <a:cxn ang="0">
                  <a:pos x="271" y="144"/>
                </a:cxn>
                <a:cxn ang="0">
                  <a:pos x="263" y="137"/>
                </a:cxn>
                <a:cxn ang="0">
                  <a:pos x="244" y="157"/>
                </a:cxn>
                <a:cxn ang="0">
                  <a:pos x="234" y="181"/>
                </a:cxn>
              </a:cxnLst>
              <a:rect l="0" t="0" r="r" b="b"/>
              <a:pathLst>
                <a:path w="306" h="212">
                  <a:moveTo>
                    <a:pt x="306" y="39"/>
                  </a:moveTo>
                  <a:lnTo>
                    <a:pt x="306" y="24"/>
                  </a:lnTo>
                  <a:lnTo>
                    <a:pt x="304" y="10"/>
                  </a:lnTo>
                  <a:lnTo>
                    <a:pt x="297" y="5"/>
                  </a:lnTo>
                  <a:lnTo>
                    <a:pt x="290" y="0"/>
                  </a:lnTo>
                  <a:lnTo>
                    <a:pt x="292" y="10"/>
                  </a:lnTo>
                  <a:lnTo>
                    <a:pt x="294" y="19"/>
                  </a:lnTo>
                  <a:lnTo>
                    <a:pt x="295" y="29"/>
                  </a:lnTo>
                  <a:lnTo>
                    <a:pt x="295" y="39"/>
                  </a:lnTo>
                  <a:lnTo>
                    <a:pt x="295" y="51"/>
                  </a:lnTo>
                  <a:lnTo>
                    <a:pt x="294" y="64"/>
                  </a:lnTo>
                  <a:lnTo>
                    <a:pt x="291" y="76"/>
                  </a:lnTo>
                  <a:lnTo>
                    <a:pt x="288" y="87"/>
                  </a:lnTo>
                  <a:lnTo>
                    <a:pt x="288" y="116"/>
                  </a:lnTo>
                  <a:lnTo>
                    <a:pt x="296" y="98"/>
                  </a:lnTo>
                  <a:lnTo>
                    <a:pt x="301" y="80"/>
                  </a:lnTo>
                  <a:lnTo>
                    <a:pt x="304" y="69"/>
                  </a:lnTo>
                  <a:lnTo>
                    <a:pt x="305" y="59"/>
                  </a:lnTo>
                  <a:lnTo>
                    <a:pt x="306" y="49"/>
                  </a:lnTo>
                  <a:lnTo>
                    <a:pt x="306" y="39"/>
                  </a:lnTo>
                  <a:close/>
                  <a:moveTo>
                    <a:pt x="0" y="152"/>
                  </a:moveTo>
                  <a:lnTo>
                    <a:pt x="10" y="163"/>
                  </a:lnTo>
                  <a:lnTo>
                    <a:pt x="21" y="173"/>
                  </a:lnTo>
                  <a:lnTo>
                    <a:pt x="34" y="183"/>
                  </a:lnTo>
                  <a:lnTo>
                    <a:pt x="47" y="191"/>
                  </a:lnTo>
                  <a:lnTo>
                    <a:pt x="61" y="198"/>
                  </a:lnTo>
                  <a:lnTo>
                    <a:pt x="75" y="203"/>
                  </a:lnTo>
                  <a:lnTo>
                    <a:pt x="91" y="208"/>
                  </a:lnTo>
                  <a:lnTo>
                    <a:pt x="106" y="211"/>
                  </a:lnTo>
                  <a:lnTo>
                    <a:pt x="85" y="196"/>
                  </a:lnTo>
                  <a:lnTo>
                    <a:pt x="73" y="191"/>
                  </a:lnTo>
                  <a:lnTo>
                    <a:pt x="61" y="185"/>
                  </a:lnTo>
                  <a:lnTo>
                    <a:pt x="48" y="180"/>
                  </a:lnTo>
                  <a:lnTo>
                    <a:pt x="38" y="172"/>
                  </a:lnTo>
                  <a:lnTo>
                    <a:pt x="27" y="164"/>
                  </a:lnTo>
                  <a:lnTo>
                    <a:pt x="18" y="155"/>
                  </a:lnTo>
                  <a:lnTo>
                    <a:pt x="9" y="145"/>
                  </a:lnTo>
                  <a:lnTo>
                    <a:pt x="0" y="135"/>
                  </a:lnTo>
                  <a:lnTo>
                    <a:pt x="0" y="143"/>
                  </a:lnTo>
                  <a:lnTo>
                    <a:pt x="0" y="149"/>
                  </a:lnTo>
                  <a:lnTo>
                    <a:pt x="0" y="152"/>
                  </a:lnTo>
                  <a:close/>
                  <a:moveTo>
                    <a:pt x="145" y="212"/>
                  </a:moveTo>
                  <a:lnTo>
                    <a:pt x="163" y="210"/>
                  </a:lnTo>
                  <a:lnTo>
                    <a:pt x="180" y="207"/>
                  </a:lnTo>
                  <a:lnTo>
                    <a:pt x="197" y="201"/>
                  </a:lnTo>
                  <a:lnTo>
                    <a:pt x="213" y="193"/>
                  </a:lnTo>
                  <a:lnTo>
                    <a:pt x="213" y="181"/>
                  </a:lnTo>
                  <a:lnTo>
                    <a:pt x="199" y="189"/>
                  </a:lnTo>
                  <a:lnTo>
                    <a:pt x="183" y="194"/>
                  </a:lnTo>
                  <a:lnTo>
                    <a:pt x="178" y="200"/>
                  </a:lnTo>
                  <a:lnTo>
                    <a:pt x="174" y="197"/>
                  </a:lnTo>
                  <a:lnTo>
                    <a:pt x="164" y="199"/>
                  </a:lnTo>
                  <a:lnTo>
                    <a:pt x="154" y="201"/>
                  </a:lnTo>
                  <a:lnTo>
                    <a:pt x="143" y="202"/>
                  </a:lnTo>
                  <a:lnTo>
                    <a:pt x="133" y="202"/>
                  </a:lnTo>
                  <a:lnTo>
                    <a:pt x="130" y="202"/>
                  </a:lnTo>
                  <a:lnTo>
                    <a:pt x="145" y="212"/>
                  </a:lnTo>
                  <a:close/>
                  <a:moveTo>
                    <a:pt x="234" y="181"/>
                  </a:moveTo>
                  <a:lnTo>
                    <a:pt x="244" y="173"/>
                  </a:lnTo>
                  <a:lnTo>
                    <a:pt x="254" y="164"/>
                  </a:lnTo>
                  <a:lnTo>
                    <a:pt x="263" y="154"/>
                  </a:lnTo>
                  <a:lnTo>
                    <a:pt x="271" y="144"/>
                  </a:lnTo>
                  <a:lnTo>
                    <a:pt x="271" y="125"/>
                  </a:lnTo>
                  <a:lnTo>
                    <a:pt x="263" y="137"/>
                  </a:lnTo>
                  <a:lnTo>
                    <a:pt x="254" y="147"/>
                  </a:lnTo>
                  <a:lnTo>
                    <a:pt x="244" y="157"/>
                  </a:lnTo>
                  <a:lnTo>
                    <a:pt x="234" y="167"/>
                  </a:lnTo>
                  <a:lnTo>
                    <a:pt x="234" y="181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7" name="Freeform 427"/>
            <p:cNvSpPr>
              <a:spLocks noEditPoints="1"/>
            </p:cNvSpPr>
            <p:nvPr/>
          </p:nvSpPr>
          <p:spPr bwMode="auto">
            <a:xfrm>
              <a:off x="1260531" y="5239211"/>
              <a:ext cx="119068" cy="84145"/>
            </a:xfrm>
            <a:custGeom>
              <a:avLst/>
              <a:gdLst/>
              <a:ahLst/>
              <a:cxnLst>
                <a:cxn ang="0">
                  <a:pos x="300" y="35"/>
                </a:cxn>
                <a:cxn ang="0">
                  <a:pos x="298" y="18"/>
                </a:cxn>
                <a:cxn ang="0">
                  <a:pos x="290" y="5"/>
                </a:cxn>
                <a:cxn ang="0">
                  <a:pos x="286" y="11"/>
                </a:cxn>
                <a:cxn ang="0">
                  <a:pos x="289" y="33"/>
                </a:cxn>
                <a:cxn ang="0">
                  <a:pos x="289" y="53"/>
                </a:cxn>
                <a:cxn ang="0">
                  <a:pos x="288" y="71"/>
                </a:cxn>
                <a:cxn ang="0">
                  <a:pos x="288" y="80"/>
                </a:cxn>
                <a:cxn ang="0">
                  <a:pos x="294" y="92"/>
                </a:cxn>
                <a:cxn ang="0">
                  <a:pos x="300" y="61"/>
                </a:cxn>
                <a:cxn ang="0">
                  <a:pos x="0" y="149"/>
                </a:cxn>
                <a:cxn ang="0">
                  <a:pos x="19" y="169"/>
                </a:cxn>
                <a:cxn ang="0">
                  <a:pos x="43" y="187"/>
                </a:cxn>
                <a:cxn ang="0">
                  <a:pos x="69" y="201"/>
                </a:cxn>
                <a:cxn ang="0">
                  <a:pos x="97" y="210"/>
                </a:cxn>
                <a:cxn ang="0">
                  <a:pos x="61" y="185"/>
                </a:cxn>
                <a:cxn ang="0">
                  <a:pos x="40" y="172"/>
                </a:cxn>
                <a:cxn ang="0">
                  <a:pos x="24" y="158"/>
                </a:cxn>
                <a:cxn ang="0">
                  <a:pos x="8" y="141"/>
                </a:cxn>
                <a:cxn ang="0">
                  <a:pos x="0" y="140"/>
                </a:cxn>
                <a:cxn ang="0">
                  <a:pos x="138" y="213"/>
                </a:cxn>
                <a:cxn ang="0">
                  <a:pos x="157" y="211"/>
                </a:cxn>
                <a:cxn ang="0">
                  <a:pos x="177" y="207"/>
                </a:cxn>
                <a:cxn ang="0">
                  <a:pos x="213" y="193"/>
                </a:cxn>
                <a:cxn ang="0">
                  <a:pos x="202" y="185"/>
                </a:cxn>
                <a:cxn ang="0">
                  <a:pos x="178" y="205"/>
                </a:cxn>
                <a:cxn ang="0">
                  <a:pos x="161" y="199"/>
                </a:cxn>
                <a:cxn ang="0">
                  <a:pos x="142" y="202"/>
                </a:cxn>
                <a:cxn ang="0">
                  <a:pos x="128" y="202"/>
                </a:cxn>
                <a:cxn ang="0">
                  <a:pos x="138" y="213"/>
                </a:cxn>
                <a:cxn ang="0">
                  <a:pos x="244" y="170"/>
                </a:cxn>
                <a:cxn ang="0">
                  <a:pos x="263" y="151"/>
                </a:cxn>
                <a:cxn ang="0">
                  <a:pos x="271" y="118"/>
                </a:cxn>
                <a:cxn ang="0">
                  <a:pos x="254" y="143"/>
                </a:cxn>
                <a:cxn ang="0">
                  <a:pos x="234" y="165"/>
                </a:cxn>
              </a:cxnLst>
              <a:rect l="0" t="0" r="r" b="b"/>
              <a:pathLst>
                <a:path w="300" h="213">
                  <a:moveTo>
                    <a:pt x="300" y="44"/>
                  </a:moveTo>
                  <a:lnTo>
                    <a:pt x="300" y="35"/>
                  </a:lnTo>
                  <a:lnTo>
                    <a:pt x="299" y="27"/>
                  </a:lnTo>
                  <a:lnTo>
                    <a:pt x="298" y="18"/>
                  </a:lnTo>
                  <a:lnTo>
                    <a:pt x="297" y="10"/>
                  </a:lnTo>
                  <a:lnTo>
                    <a:pt x="290" y="5"/>
                  </a:lnTo>
                  <a:lnTo>
                    <a:pt x="283" y="0"/>
                  </a:lnTo>
                  <a:lnTo>
                    <a:pt x="286" y="11"/>
                  </a:lnTo>
                  <a:lnTo>
                    <a:pt x="288" y="22"/>
                  </a:lnTo>
                  <a:lnTo>
                    <a:pt x="289" y="33"/>
                  </a:lnTo>
                  <a:lnTo>
                    <a:pt x="290" y="44"/>
                  </a:lnTo>
                  <a:lnTo>
                    <a:pt x="289" y="53"/>
                  </a:lnTo>
                  <a:lnTo>
                    <a:pt x="289" y="62"/>
                  </a:lnTo>
                  <a:lnTo>
                    <a:pt x="288" y="71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88" y="108"/>
                  </a:lnTo>
                  <a:lnTo>
                    <a:pt x="294" y="92"/>
                  </a:lnTo>
                  <a:lnTo>
                    <a:pt x="297" y="77"/>
                  </a:lnTo>
                  <a:lnTo>
                    <a:pt x="300" y="61"/>
                  </a:lnTo>
                  <a:lnTo>
                    <a:pt x="300" y="44"/>
                  </a:lnTo>
                  <a:close/>
                  <a:moveTo>
                    <a:pt x="0" y="149"/>
                  </a:moveTo>
                  <a:lnTo>
                    <a:pt x="9" y="159"/>
                  </a:lnTo>
                  <a:lnTo>
                    <a:pt x="19" y="169"/>
                  </a:lnTo>
                  <a:lnTo>
                    <a:pt x="30" y="179"/>
                  </a:lnTo>
                  <a:lnTo>
                    <a:pt x="43" y="187"/>
                  </a:lnTo>
                  <a:lnTo>
                    <a:pt x="55" y="194"/>
                  </a:lnTo>
                  <a:lnTo>
                    <a:pt x="69" y="201"/>
                  </a:lnTo>
                  <a:lnTo>
                    <a:pt x="82" y="205"/>
                  </a:lnTo>
                  <a:lnTo>
                    <a:pt x="97" y="210"/>
                  </a:lnTo>
                  <a:lnTo>
                    <a:pt x="71" y="189"/>
                  </a:lnTo>
                  <a:lnTo>
                    <a:pt x="61" y="185"/>
                  </a:lnTo>
                  <a:lnTo>
                    <a:pt x="51" y="179"/>
                  </a:lnTo>
                  <a:lnTo>
                    <a:pt x="40" y="172"/>
                  </a:lnTo>
                  <a:lnTo>
                    <a:pt x="31" y="166"/>
                  </a:lnTo>
                  <a:lnTo>
                    <a:pt x="24" y="158"/>
                  </a:lnTo>
                  <a:lnTo>
                    <a:pt x="16" y="150"/>
                  </a:lnTo>
                  <a:lnTo>
                    <a:pt x="8" y="141"/>
                  </a:lnTo>
                  <a:lnTo>
                    <a:pt x="1" y="132"/>
                  </a:lnTo>
                  <a:lnTo>
                    <a:pt x="0" y="140"/>
                  </a:lnTo>
                  <a:lnTo>
                    <a:pt x="0" y="149"/>
                  </a:lnTo>
                  <a:close/>
                  <a:moveTo>
                    <a:pt x="138" y="213"/>
                  </a:moveTo>
                  <a:lnTo>
                    <a:pt x="148" y="212"/>
                  </a:lnTo>
                  <a:lnTo>
                    <a:pt x="157" y="211"/>
                  </a:lnTo>
                  <a:lnTo>
                    <a:pt x="168" y="210"/>
                  </a:lnTo>
                  <a:lnTo>
                    <a:pt x="177" y="207"/>
                  </a:lnTo>
                  <a:lnTo>
                    <a:pt x="196" y="201"/>
                  </a:lnTo>
                  <a:lnTo>
                    <a:pt x="213" y="193"/>
                  </a:lnTo>
                  <a:lnTo>
                    <a:pt x="213" y="180"/>
                  </a:lnTo>
                  <a:lnTo>
                    <a:pt x="202" y="185"/>
                  </a:lnTo>
                  <a:lnTo>
                    <a:pt x="193" y="189"/>
                  </a:lnTo>
                  <a:lnTo>
                    <a:pt x="178" y="205"/>
                  </a:lnTo>
                  <a:lnTo>
                    <a:pt x="170" y="197"/>
                  </a:lnTo>
                  <a:lnTo>
                    <a:pt x="161" y="199"/>
                  </a:lnTo>
                  <a:lnTo>
                    <a:pt x="151" y="201"/>
                  </a:lnTo>
                  <a:lnTo>
                    <a:pt x="142" y="202"/>
                  </a:lnTo>
                  <a:lnTo>
                    <a:pt x="133" y="202"/>
                  </a:lnTo>
                  <a:lnTo>
                    <a:pt x="128" y="202"/>
                  </a:lnTo>
                  <a:lnTo>
                    <a:pt x="124" y="202"/>
                  </a:lnTo>
                  <a:lnTo>
                    <a:pt x="138" y="213"/>
                  </a:lnTo>
                  <a:close/>
                  <a:moveTo>
                    <a:pt x="234" y="179"/>
                  </a:moveTo>
                  <a:lnTo>
                    <a:pt x="244" y="170"/>
                  </a:lnTo>
                  <a:lnTo>
                    <a:pt x="254" y="161"/>
                  </a:lnTo>
                  <a:lnTo>
                    <a:pt x="263" y="151"/>
                  </a:lnTo>
                  <a:lnTo>
                    <a:pt x="271" y="140"/>
                  </a:lnTo>
                  <a:lnTo>
                    <a:pt x="271" y="118"/>
                  </a:lnTo>
                  <a:lnTo>
                    <a:pt x="263" y="132"/>
                  </a:lnTo>
                  <a:lnTo>
                    <a:pt x="254" y="143"/>
                  </a:lnTo>
                  <a:lnTo>
                    <a:pt x="244" y="154"/>
                  </a:lnTo>
                  <a:lnTo>
                    <a:pt x="234" y="165"/>
                  </a:lnTo>
                  <a:lnTo>
                    <a:pt x="234" y="179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8" name="Freeform 428"/>
            <p:cNvSpPr>
              <a:spLocks noEditPoints="1"/>
            </p:cNvSpPr>
            <p:nvPr/>
          </p:nvSpPr>
          <p:spPr bwMode="auto">
            <a:xfrm>
              <a:off x="1260531" y="5237624"/>
              <a:ext cx="117481" cy="84145"/>
            </a:xfrm>
            <a:custGeom>
              <a:avLst/>
              <a:gdLst/>
              <a:ahLst/>
              <a:cxnLst>
                <a:cxn ang="0">
                  <a:pos x="295" y="38"/>
                </a:cxn>
                <a:cxn ang="0">
                  <a:pos x="292" y="19"/>
                </a:cxn>
                <a:cxn ang="0">
                  <a:pos x="283" y="4"/>
                </a:cxn>
                <a:cxn ang="0">
                  <a:pos x="279" y="9"/>
                </a:cxn>
                <a:cxn ang="0">
                  <a:pos x="282" y="26"/>
                </a:cxn>
                <a:cxn ang="0">
                  <a:pos x="288" y="35"/>
                </a:cxn>
                <a:cxn ang="0">
                  <a:pos x="285" y="51"/>
                </a:cxn>
                <a:cxn ang="0">
                  <a:pos x="280" y="84"/>
                </a:cxn>
                <a:cxn ang="0">
                  <a:pos x="288" y="96"/>
                </a:cxn>
                <a:cxn ang="0">
                  <a:pos x="294" y="73"/>
                </a:cxn>
                <a:cxn ang="0">
                  <a:pos x="295" y="48"/>
                </a:cxn>
                <a:cxn ang="0">
                  <a:pos x="9" y="154"/>
                </a:cxn>
                <a:cxn ang="0">
                  <a:pos x="27" y="173"/>
                </a:cxn>
                <a:cxn ang="0">
                  <a:pos x="48" y="189"/>
                </a:cxn>
                <a:cxn ang="0">
                  <a:pos x="73" y="200"/>
                </a:cxn>
                <a:cxn ang="0">
                  <a:pos x="29" y="162"/>
                </a:cxn>
                <a:cxn ang="0">
                  <a:pos x="24" y="154"/>
                </a:cxn>
                <a:cxn ang="0">
                  <a:pos x="9" y="137"/>
                </a:cxn>
                <a:cxn ang="0">
                  <a:pos x="1" y="136"/>
                </a:cxn>
                <a:cxn ang="0">
                  <a:pos x="130" y="211"/>
                </a:cxn>
                <a:cxn ang="0">
                  <a:pos x="143" y="211"/>
                </a:cxn>
                <a:cxn ang="0">
                  <a:pos x="164" y="208"/>
                </a:cxn>
                <a:cxn ang="0">
                  <a:pos x="165" y="197"/>
                </a:cxn>
                <a:cxn ang="0">
                  <a:pos x="133" y="200"/>
                </a:cxn>
                <a:cxn ang="0">
                  <a:pos x="115" y="200"/>
                </a:cxn>
                <a:cxn ang="0">
                  <a:pos x="183" y="203"/>
                </a:cxn>
                <a:cxn ang="0">
                  <a:pos x="213" y="190"/>
                </a:cxn>
                <a:cxn ang="0">
                  <a:pos x="208" y="180"/>
                </a:cxn>
                <a:cxn ang="0">
                  <a:pos x="183" y="203"/>
                </a:cxn>
                <a:cxn ang="0">
                  <a:pos x="244" y="166"/>
                </a:cxn>
                <a:cxn ang="0">
                  <a:pos x="263" y="146"/>
                </a:cxn>
                <a:cxn ang="0">
                  <a:pos x="271" y="115"/>
                </a:cxn>
                <a:cxn ang="0">
                  <a:pos x="261" y="130"/>
                </a:cxn>
                <a:cxn ang="0">
                  <a:pos x="244" y="152"/>
                </a:cxn>
                <a:cxn ang="0">
                  <a:pos x="234" y="176"/>
                </a:cxn>
              </a:cxnLst>
              <a:rect l="0" t="0" r="r" b="b"/>
              <a:pathLst>
                <a:path w="295" h="211">
                  <a:moveTo>
                    <a:pt x="295" y="48"/>
                  </a:moveTo>
                  <a:lnTo>
                    <a:pt x="295" y="38"/>
                  </a:lnTo>
                  <a:lnTo>
                    <a:pt x="294" y="28"/>
                  </a:lnTo>
                  <a:lnTo>
                    <a:pt x="292" y="19"/>
                  </a:lnTo>
                  <a:lnTo>
                    <a:pt x="290" y="9"/>
                  </a:lnTo>
                  <a:lnTo>
                    <a:pt x="283" y="4"/>
                  </a:lnTo>
                  <a:lnTo>
                    <a:pt x="277" y="0"/>
                  </a:lnTo>
                  <a:lnTo>
                    <a:pt x="279" y="9"/>
                  </a:lnTo>
                  <a:lnTo>
                    <a:pt x="281" y="17"/>
                  </a:lnTo>
                  <a:lnTo>
                    <a:pt x="282" y="26"/>
                  </a:lnTo>
                  <a:lnTo>
                    <a:pt x="283" y="35"/>
                  </a:lnTo>
                  <a:lnTo>
                    <a:pt x="288" y="35"/>
                  </a:lnTo>
                  <a:lnTo>
                    <a:pt x="287" y="51"/>
                  </a:lnTo>
                  <a:lnTo>
                    <a:pt x="285" y="51"/>
                  </a:lnTo>
                  <a:lnTo>
                    <a:pt x="283" y="68"/>
                  </a:lnTo>
                  <a:lnTo>
                    <a:pt x="280" y="84"/>
                  </a:lnTo>
                  <a:lnTo>
                    <a:pt x="288" y="84"/>
                  </a:lnTo>
                  <a:lnTo>
                    <a:pt x="288" y="96"/>
                  </a:lnTo>
                  <a:lnTo>
                    <a:pt x="291" y="85"/>
                  </a:lnTo>
                  <a:lnTo>
                    <a:pt x="294" y="73"/>
                  </a:lnTo>
                  <a:lnTo>
                    <a:pt x="295" y="60"/>
                  </a:lnTo>
                  <a:lnTo>
                    <a:pt x="295" y="48"/>
                  </a:lnTo>
                  <a:close/>
                  <a:moveTo>
                    <a:pt x="0" y="144"/>
                  </a:moveTo>
                  <a:lnTo>
                    <a:pt x="9" y="154"/>
                  </a:lnTo>
                  <a:lnTo>
                    <a:pt x="18" y="164"/>
                  </a:lnTo>
                  <a:lnTo>
                    <a:pt x="27" y="173"/>
                  </a:lnTo>
                  <a:lnTo>
                    <a:pt x="38" y="181"/>
                  </a:lnTo>
                  <a:lnTo>
                    <a:pt x="48" y="189"/>
                  </a:lnTo>
                  <a:lnTo>
                    <a:pt x="61" y="194"/>
                  </a:lnTo>
                  <a:lnTo>
                    <a:pt x="73" y="200"/>
                  </a:lnTo>
                  <a:lnTo>
                    <a:pt x="85" y="205"/>
                  </a:lnTo>
                  <a:lnTo>
                    <a:pt x="29" y="162"/>
                  </a:lnTo>
                  <a:lnTo>
                    <a:pt x="31" y="162"/>
                  </a:lnTo>
                  <a:lnTo>
                    <a:pt x="24" y="154"/>
                  </a:lnTo>
                  <a:lnTo>
                    <a:pt x="16" y="146"/>
                  </a:lnTo>
                  <a:lnTo>
                    <a:pt x="9" y="137"/>
                  </a:lnTo>
                  <a:lnTo>
                    <a:pt x="2" y="128"/>
                  </a:lnTo>
                  <a:lnTo>
                    <a:pt x="1" y="136"/>
                  </a:lnTo>
                  <a:lnTo>
                    <a:pt x="0" y="144"/>
                  </a:lnTo>
                  <a:close/>
                  <a:moveTo>
                    <a:pt x="130" y="211"/>
                  </a:moveTo>
                  <a:lnTo>
                    <a:pt x="133" y="211"/>
                  </a:lnTo>
                  <a:lnTo>
                    <a:pt x="143" y="211"/>
                  </a:lnTo>
                  <a:lnTo>
                    <a:pt x="154" y="210"/>
                  </a:lnTo>
                  <a:lnTo>
                    <a:pt x="164" y="208"/>
                  </a:lnTo>
                  <a:lnTo>
                    <a:pt x="174" y="206"/>
                  </a:lnTo>
                  <a:lnTo>
                    <a:pt x="165" y="197"/>
                  </a:lnTo>
                  <a:lnTo>
                    <a:pt x="148" y="200"/>
                  </a:lnTo>
                  <a:lnTo>
                    <a:pt x="133" y="200"/>
                  </a:lnTo>
                  <a:lnTo>
                    <a:pt x="124" y="200"/>
                  </a:lnTo>
                  <a:lnTo>
                    <a:pt x="115" y="200"/>
                  </a:lnTo>
                  <a:lnTo>
                    <a:pt x="130" y="211"/>
                  </a:lnTo>
                  <a:close/>
                  <a:moveTo>
                    <a:pt x="183" y="203"/>
                  </a:moveTo>
                  <a:lnTo>
                    <a:pt x="199" y="198"/>
                  </a:lnTo>
                  <a:lnTo>
                    <a:pt x="213" y="190"/>
                  </a:lnTo>
                  <a:lnTo>
                    <a:pt x="213" y="178"/>
                  </a:lnTo>
                  <a:lnTo>
                    <a:pt x="208" y="180"/>
                  </a:lnTo>
                  <a:lnTo>
                    <a:pt x="205" y="182"/>
                  </a:lnTo>
                  <a:lnTo>
                    <a:pt x="183" y="203"/>
                  </a:lnTo>
                  <a:close/>
                  <a:moveTo>
                    <a:pt x="234" y="176"/>
                  </a:moveTo>
                  <a:lnTo>
                    <a:pt x="244" y="166"/>
                  </a:lnTo>
                  <a:lnTo>
                    <a:pt x="254" y="156"/>
                  </a:lnTo>
                  <a:lnTo>
                    <a:pt x="263" y="146"/>
                  </a:lnTo>
                  <a:lnTo>
                    <a:pt x="271" y="134"/>
                  </a:lnTo>
                  <a:lnTo>
                    <a:pt x="271" y="115"/>
                  </a:lnTo>
                  <a:lnTo>
                    <a:pt x="268" y="118"/>
                  </a:lnTo>
                  <a:lnTo>
                    <a:pt x="261" y="130"/>
                  </a:lnTo>
                  <a:lnTo>
                    <a:pt x="253" y="142"/>
                  </a:lnTo>
                  <a:lnTo>
                    <a:pt x="244" y="152"/>
                  </a:lnTo>
                  <a:lnTo>
                    <a:pt x="234" y="162"/>
                  </a:lnTo>
                  <a:lnTo>
                    <a:pt x="234" y="17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9" name="Freeform 429"/>
            <p:cNvSpPr>
              <a:spLocks noEditPoints="1"/>
            </p:cNvSpPr>
            <p:nvPr/>
          </p:nvSpPr>
          <p:spPr bwMode="auto">
            <a:xfrm>
              <a:off x="1260531" y="5236036"/>
              <a:ext cx="115893" cy="84145"/>
            </a:xfrm>
            <a:custGeom>
              <a:avLst/>
              <a:gdLst/>
              <a:ahLst/>
              <a:cxnLst>
                <a:cxn ang="0">
                  <a:pos x="288" y="41"/>
                </a:cxn>
                <a:cxn ang="0">
                  <a:pos x="285" y="19"/>
                </a:cxn>
                <a:cxn ang="0">
                  <a:pos x="276" y="4"/>
                </a:cxn>
                <a:cxn ang="0">
                  <a:pos x="271" y="9"/>
                </a:cxn>
                <a:cxn ang="0">
                  <a:pos x="276" y="28"/>
                </a:cxn>
                <a:cxn ang="0">
                  <a:pos x="287" y="39"/>
                </a:cxn>
                <a:cxn ang="0">
                  <a:pos x="278" y="55"/>
                </a:cxn>
                <a:cxn ang="0">
                  <a:pos x="273" y="88"/>
                </a:cxn>
                <a:cxn ang="0">
                  <a:pos x="287" y="79"/>
                </a:cxn>
                <a:cxn ang="0">
                  <a:pos x="288" y="61"/>
                </a:cxn>
                <a:cxn ang="0">
                  <a:pos x="0" y="140"/>
                </a:cxn>
                <a:cxn ang="0">
                  <a:pos x="15" y="158"/>
                </a:cxn>
                <a:cxn ang="0">
                  <a:pos x="30" y="174"/>
                </a:cxn>
                <a:cxn ang="0">
                  <a:pos x="50" y="187"/>
                </a:cxn>
                <a:cxn ang="0">
                  <a:pos x="70" y="197"/>
                </a:cxn>
                <a:cxn ang="0">
                  <a:pos x="38" y="166"/>
                </a:cxn>
                <a:cxn ang="0">
                  <a:pos x="19" y="147"/>
                </a:cxn>
                <a:cxn ang="0">
                  <a:pos x="3" y="123"/>
                </a:cxn>
                <a:cxn ang="0">
                  <a:pos x="0" y="140"/>
                </a:cxn>
                <a:cxn ang="0">
                  <a:pos x="127" y="210"/>
                </a:cxn>
                <a:cxn ang="0">
                  <a:pos x="141" y="210"/>
                </a:cxn>
                <a:cxn ang="0">
                  <a:pos x="160" y="207"/>
                </a:cxn>
                <a:cxn ang="0">
                  <a:pos x="163" y="200"/>
                </a:cxn>
                <a:cxn ang="0">
                  <a:pos x="147" y="198"/>
                </a:cxn>
                <a:cxn ang="0">
                  <a:pos x="118" y="198"/>
                </a:cxn>
                <a:cxn ang="0">
                  <a:pos x="123" y="210"/>
                </a:cxn>
                <a:cxn ang="0">
                  <a:pos x="201" y="193"/>
                </a:cxn>
                <a:cxn ang="0">
                  <a:pos x="212" y="178"/>
                </a:cxn>
                <a:cxn ang="0">
                  <a:pos x="233" y="173"/>
                </a:cxn>
                <a:cxn ang="0">
                  <a:pos x="253" y="152"/>
                </a:cxn>
                <a:cxn ang="0">
                  <a:pos x="270" y="126"/>
                </a:cxn>
                <a:cxn ang="0">
                  <a:pos x="252" y="135"/>
                </a:cxn>
                <a:cxn ang="0">
                  <a:pos x="233" y="158"/>
                </a:cxn>
              </a:cxnLst>
              <a:rect l="0" t="0" r="r" b="b"/>
              <a:pathLst>
                <a:path w="289" h="210">
                  <a:moveTo>
                    <a:pt x="289" y="52"/>
                  </a:moveTo>
                  <a:lnTo>
                    <a:pt x="288" y="41"/>
                  </a:lnTo>
                  <a:lnTo>
                    <a:pt x="287" y="30"/>
                  </a:lnTo>
                  <a:lnTo>
                    <a:pt x="285" y="19"/>
                  </a:lnTo>
                  <a:lnTo>
                    <a:pt x="282" y="8"/>
                  </a:lnTo>
                  <a:lnTo>
                    <a:pt x="276" y="4"/>
                  </a:lnTo>
                  <a:lnTo>
                    <a:pt x="268" y="0"/>
                  </a:lnTo>
                  <a:lnTo>
                    <a:pt x="271" y="9"/>
                  </a:lnTo>
                  <a:lnTo>
                    <a:pt x="273" y="18"/>
                  </a:lnTo>
                  <a:lnTo>
                    <a:pt x="276" y="28"/>
                  </a:lnTo>
                  <a:lnTo>
                    <a:pt x="277" y="39"/>
                  </a:lnTo>
                  <a:lnTo>
                    <a:pt x="287" y="39"/>
                  </a:lnTo>
                  <a:lnTo>
                    <a:pt x="286" y="55"/>
                  </a:lnTo>
                  <a:lnTo>
                    <a:pt x="278" y="55"/>
                  </a:lnTo>
                  <a:lnTo>
                    <a:pt x="277" y="72"/>
                  </a:lnTo>
                  <a:lnTo>
                    <a:pt x="273" y="88"/>
                  </a:lnTo>
                  <a:lnTo>
                    <a:pt x="285" y="88"/>
                  </a:lnTo>
                  <a:lnTo>
                    <a:pt x="287" y="79"/>
                  </a:lnTo>
                  <a:lnTo>
                    <a:pt x="288" y="70"/>
                  </a:lnTo>
                  <a:lnTo>
                    <a:pt x="288" y="61"/>
                  </a:lnTo>
                  <a:lnTo>
                    <a:pt x="289" y="52"/>
                  </a:lnTo>
                  <a:close/>
                  <a:moveTo>
                    <a:pt x="0" y="140"/>
                  </a:moveTo>
                  <a:lnTo>
                    <a:pt x="7" y="149"/>
                  </a:lnTo>
                  <a:lnTo>
                    <a:pt x="15" y="158"/>
                  </a:lnTo>
                  <a:lnTo>
                    <a:pt x="23" y="166"/>
                  </a:lnTo>
                  <a:lnTo>
                    <a:pt x="30" y="174"/>
                  </a:lnTo>
                  <a:lnTo>
                    <a:pt x="39" y="180"/>
                  </a:lnTo>
                  <a:lnTo>
                    <a:pt x="50" y="187"/>
                  </a:lnTo>
                  <a:lnTo>
                    <a:pt x="60" y="193"/>
                  </a:lnTo>
                  <a:lnTo>
                    <a:pt x="70" y="197"/>
                  </a:lnTo>
                  <a:lnTo>
                    <a:pt x="28" y="166"/>
                  </a:lnTo>
                  <a:lnTo>
                    <a:pt x="38" y="166"/>
                  </a:lnTo>
                  <a:lnTo>
                    <a:pt x="28" y="157"/>
                  </a:lnTo>
                  <a:lnTo>
                    <a:pt x="19" y="147"/>
                  </a:lnTo>
                  <a:lnTo>
                    <a:pt x="10" y="135"/>
                  </a:lnTo>
                  <a:lnTo>
                    <a:pt x="3" y="123"/>
                  </a:lnTo>
                  <a:lnTo>
                    <a:pt x="1" y="132"/>
                  </a:lnTo>
                  <a:lnTo>
                    <a:pt x="0" y="140"/>
                  </a:lnTo>
                  <a:close/>
                  <a:moveTo>
                    <a:pt x="123" y="210"/>
                  </a:moveTo>
                  <a:lnTo>
                    <a:pt x="127" y="210"/>
                  </a:lnTo>
                  <a:lnTo>
                    <a:pt x="132" y="210"/>
                  </a:lnTo>
                  <a:lnTo>
                    <a:pt x="141" y="210"/>
                  </a:lnTo>
                  <a:lnTo>
                    <a:pt x="150" y="209"/>
                  </a:lnTo>
                  <a:lnTo>
                    <a:pt x="160" y="207"/>
                  </a:lnTo>
                  <a:lnTo>
                    <a:pt x="169" y="205"/>
                  </a:lnTo>
                  <a:lnTo>
                    <a:pt x="163" y="200"/>
                  </a:lnTo>
                  <a:lnTo>
                    <a:pt x="163" y="196"/>
                  </a:lnTo>
                  <a:lnTo>
                    <a:pt x="147" y="198"/>
                  </a:lnTo>
                  <a:lnTo>
                    <a:pt x="132" y="200"/>
                  </a:lnTo>
                  <a:lnTo>
                    <a:pt x="118" y="198"/>
                  </a:lnTo>
                  <a:lnTo>
                    <a:pt x="105" y="196"/>
                  </a:lnTo>
                  <a:lnTo>
                    <a:pt x="123" y="210"/>
                  </a:lnTo>
                  <a:close/>
                  <a:moveTo>
                    <a:pt x="192" y="197"/>
                  </a:moveTo>
                  <a:lnTo>
                    <a:pt x="201" y="193"/>
                  </a:lnTo>
                  <a:lnTo>
                    <a:pt x="212" y="188"/>
                  </a:lnTo>
                  <a:lnTo>
                    <a:pt x="212" y="178"/>
                  </a:lnTo>
                  <a:lnTo>
                    <a:pt x="192" y="197"/>
                  </a:lnTo>
                  <a:close/>
                  <a:moveTo>
                    <a:pt x="233" y="173"/>
                  </a:moveTo>
                  <a:lnTo>
                    <a:pt x="243" y="162"/>
                  </a:lnTo>
                  <a:lnTo>
                    <a:pt x="253" y="152"/>
                  </a:lnTo>
                  <a:lnTo>
                    <a:pt x="262" y="140"/>
                  </a:lnTo>
                  <a:lnTo>
                    <a:pt x="270" y="126"/>
                  </a:lnTo>
                  <a:lnTo>
                    <a:pt x="270" y="119"/>
                  </a:lnTo>
                  <a:lnTo>
                    <a:pt x="252" y="135"/>
                  </a:lnTo>
                  <a:lnTo>
                    <a:pt x="243" y="148"/>
                  </a:lnTo>
                  <a:lnTo>
                    <a:pt x="233" y="158"/>
                  </a:lnTo>
                  <a:lnTo>
                    <a:pt x="233" y="173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0" name="Freeform 430"/>
            <p:cNvSpPr>
              <a:spLocks noEditPoints="1"/>
            </p:cNvSpPr>
            <p:nvPr/>
          </p:nvSpPr>
          <p:spPr bwMode="auto">
            <a:xfrm>
              <a:off x="1262118" y="5234449"/>
              <a:ext cx="111130" cy="82557"/>
            </a:xfrm>
            <a:custGeom>
              <a:avLst/>
              <a:gdLst/>
              <a:ahLst/>
              <a:cxnLst>
                <a:cxn ang="0">
                  <a:pos x="280" y="34"/>
                </a:cxn>
                <a:cxn ang="0">
                  <a:pos x="277" y="17"/>
                </a:cxn>
                <a:cxn ang="0">
                  <a:pos x="267" y="4"/>
                </a:cxn>
                <a:cxn ang="0">
                  <a:pos x="263" y="10"/>
                </a:cxn>
                <a:cxn ang="0">
                  <a:pos x="269" y="31"/>
                </a:cxn>
                <a:cxn ang="0">
                  <a:pos x="281" y="43"/>
                </a:cxn>
                <a:cxn ang="0">
                  <a:pos x="7" y="145"/>
                </a:cxn>
                <a:cxn ang="0">
                  <a:pos x="22" y="162"/>
                </a:cxn>
                <a:cxn ang="0">
                  <a:pos x="46" y="170"/>
                </a:cxn>
                <a:cxn ang="0">
                  <a:pos x="23" y="147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122" y="208"/>
                </a:cxn>
                <a:cxn ang="0">
                  <a:pos x="146" y="208"/>
                </a:cxn>
                <a:cxn ang="0">
                  <a:pos x="162" y="204"/>
                </a:cxn>
                <a:cxn ang="0">
                  <a:pos x="146" y="197"/>
                </a:cxn>
                <a:cxn ang="0">
                  <a:pos x="121" y="197"/>
                </a:cxn>
                <a:cxn ang="0">
                  <a:pos x="101" y="195"/>
                </a:cxn>
                <a:cxn ang="0">
                  <a:pos x="113" y="208"/>
                </a:cxn>
                <a:cxn ang="0">
                  <a:pos x="206" y="188"/>
                </a:cxn>
                <a:cxn ang="0">
                  <a:pos x="211" y="182"/>
                </a:cxn>
                <a:cxn ang="0">
                  <a:pos x="232" y="170"/>
                </a:cxn>
                <a:cxn ang="0">
                  <a:pos x="251" y="150"/>
                </a:cxn>
                <a:cxn ang="0">
                  <a:pos x="266" y="126"/>
                </a:cxn>
                <a:cxn ang="0">
                  <a:pos x="232" y="170"/>
                </a:cxn>
                <a:cxn ang="0">
                  <a:pos x="281" y="76"/>
                </a:cxn>
                <a:cxn ang="0">
                  <a:pos x="271" y="59"/>
                </a:cxn>
                <a:cxn ang="0">
                  <a:pos x="269" y="80"/>
                </a:cxn>
                <a:cxn ang="0">
                  <a:pos x="266" y="99"/>
                </a:cxn>
                <a:cxn ang="0">
                  <a:pos x="278" y="92"/>
                </a:cxn>
                <a:cxn ang="0">
                  <a:pos x="179" y="192"/>
                </a:cxn>
                <a:cxn ang="0">
                  <a:pos x="181" y="188"/>
                </a:cxn>
              </a:cxnLst>
              <a:rect l="0" t="0" r="r" b="b"/>
              <a:pathLst>
                <a:path w="283" h="208">
                  <a:moveTo>
                    <a:pt x="281" y="43"/>
                  </a:moveTo>
                  <a:lnTo>
                    <a:pt x="280" y="34"/>
                  </a:lnTo>
                  <a:lnTo>
                    <a:pt x="279" y="25"/>
                  </a:lnTo>
                  <a:lnTo>
                    <a:pt x="277" y="17"/>
                  </a:lnTo>
                  <a:lnTo>
                    <a:pt x="275" y="8"/>
                  </a:lnTo>
                  <a:lnTo>
                    <a:pt x="267" y="4"/>
                  </a:lnTo>
                  <a:lnTo>
                    <a:pt x="260" y="0"/>
                  </a:lnTo>
                  <a:lnTo>
                    <a:pt x="263" y="10"/>
                  </a:lnTo>
                  <a:lnTo>
                    <a:pt x="267" y="21"/>
                  </a:lnTo>
                  <a:lnTo>
                    <a:pt x="269" y="31"/>
                  </a:lnTo>
                  <a:lnTo>
                    <a:pt x="271" y="43"/>
                  </a:lnTo>
                  <a:lnTo>
                    <a:pt x="281" y="43"/>
                  </a:lnTo>
                  <a:close/>
                  <a:moveTo>
                    <a:pt x="0" y="136"/>
                  </a:moveTo>
                  <a:lnTo>
                    <a:pt x="7" y="145"/>
                  </a:lnTo>
                  <a:lnTo>
                    <a:pt x="14" y="154"/>
                  </a:lnTo>
                  <a:lnTo>
                    <a:pt x="22" y="162"/>
                  </a:lnTo>
                  <a:lnTo>
                    <a:pt x="29" y="170"/>
                  </a:lnTo>
                  <a:lnTo>
                    <a:pt x="46" y="170"/>
                  </a:lnTo>
                  <a:lnTo>
                    <a:pt x="34" y="160"/>
                  </a:lnTo>
                  <a:lnTo>
                    <a:pt x="23" y="147"/>
                  </a:lnTo>
                  <a:lnTo>
                    <a:pt x="13" y="134"/>
                  </a:lnTo>
                  <a:lnTo>
                    <a:pt x="4" y="119"/>
                  </a:lnTo>
                  <a:lnTo>
                    <a:pt x="2" y="127"/>
                  </a:lnTo>
                  <a:lnTo>
                    <a:pt x="0" y="136"/>
                  </a:lnTo>
                  <a:close/>
                  <a:moveTo>
                    <a:pt x="113" y="208"/>
                  </a:moveTo>
                  <a:lnTo>
                    <a:pt x="122" y="208"/>
                  </a:lnTo>
                  <a:lnTo>
                    <a:pt x="131" y="208"/>
                  </a:lnTo>
                  <a:lnTo>
                    <a:pt x="146" y="208"/>
                  </a:lnTo>
                  <a:lnTo>
                    <a:pt x="163" y="205"/>
                  </a:lnTo>
                  <a:lnTo>
                    <a:pt x="162" y="204"/>
                  </a:lnTo>
                  <a:lnTo>
                    <a:pt x="162" y="195"/>
                  </a:lnTo>
                  <a:lnTo>
                    <a:pt x="146" y="197"/>
                  </a:lnTo>
                  <a:lnTo>
                    <a:pt x="131" y="198"/>
                  </a:lnTo>
                  <a:lnTo>
                    <a:pt x="121" y="197"/>
                  </a:lnTo>
                  <a:lnTo>
                    <a:pt x="112" y="197"/>
                  </a:lnTo>
                  <a:lnTo>
                    <a:pt x="101" y="195"/>
                  </a:lnTo>
                  <a:lnTo>
                    <a:pt x="92" y="192"/>
                  </a:lnTo>
                  <a:lnTo>
                    <a:pt x="113" y="208"/>
                  </a:lnTo>
                  <a:close/>
                  <a:moveTo>
                    <a:pt x="203" y="190"/>
                  </a:moveTo>
                  <a:lnTo>
                    <a:pt x="206" y="188"/>
                  </a:lnTo>
                  <a:lnTo>
                    <a:pt x="211" y="186"/>
                  </a:lnTo>
                  <a:lnTo>
                    <a:pt x="211" y="182"/>
                  </a:lnTo>
                  <a:lnTo>
                    <a:pt x="203" y="190"/>
                  </a:lnTo>
                  <a:close/>
                  <a:moveTo>
                    <a:pt x="232" y="170"/>
                  </a:moveTo>
                  <a:lnTo>
                    <a:pt x="242" y="160"/>
                  </a:lnTo>
                  <a:lnTo>
                    <a:pt x="251" y="150"/>
                  </a:lnTo>
                  <a:lnTo>
                    <a:pt x="259" y="138"/>
                  </a:lnTo>
                  <a:lnTo>
                    <a:pt x="266" y="126"/>
                  </a:lnTo>
                  <a:lnTo>
                    <a:pt x="232" y="157"/>
                  </a:lnTo>
                  <a:lnTo>
                    <a:pt x="232" y="170"/>
                  </a:lnTo>
                  <a:close/>
                  <a:moveTo>
                    <a:pt x="278" y="92"/>
                  </a:moveTo>
                  <a:lnTo>
                    <a:pt x="281" y="76"/>
                  </a:lnTo>
                  <a:lnTo>
                    <a:pt x="283" y="59"/>
                  </a:lnTo>
                  <a:lnTo>
                    <a:pt x="271" y="59"/>
                  </a:lnTo>
                  <a:lnTo>
                    <a:pt x="271" y="70"/>
                  </a:lnTo>
                  <a:lnTo>
                    <a:pt x="269" y="80"/>
                  </a:lnTo>
                  <a:lnTo>
                    <a:pt x="268" y="89"/>
                  </a:lnTo>
                  <a:lnTo>
                    <a:pt x="266" y="99"/>
                  </a:lnTo>
                  <a:lnTo>
                    <a:pt x="271" y="92"/>
                  </a:lnTo>
                  <a:lnTo>
                    <a:pt x="278" y="92"/>
                  </a:lnTo>
                  <a:close/>
                  <a:moveTo>
                    <a:pt x="179" y="189"/>
                  </a:moveTo>
                  <a:lnTo>
                    <a:pt x="179" y="192"/>
                  </a:lnTo>
                  <a:lnTo>
                    <a:pt x="184" y="187"/>
                  </a:lnTo>
                  <a:lnTo>
                    <a:pt x="181" y="188"/>
                  </a:lnTo>
                  <a:lnTo>
                    <a:pt x="179" y="189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1" name="Freeform 431"/>
            <p:cNvSpPr>
              <a:spLocks noEditPoints="1"/>
            </p:cNvSpPr>
            <p:nvPr/>
          </p:nvSpPr>
          <p:spPr bwMode="auto">
            <a:xfrm>
              <a:off x="1262118" y="5232861"/>
              <a:ext cx="109543" cy="82557"/>
            </a:xfrm>
            <a:custGeom>
              <a:avLst/>
              <a:gdLst/>
              <a:ahLst/>
              <a:cxnLst>
                <a:cxn ang="0">
                  <a:pos x="274" y="47"/>
                </a:cxn>
                <a:cxn ang="0">
                  <a:pos x="273" y="36"/>
                </a:cxn>
                <a:cxn ang="0">
                  <a:pos x="270" y="26"/>
                </a:cxn>
                <a:cxn ang="0">
                  <a:pos x="268" y="17"/>
                </a:cxn>
                <a:cxn ang="0">
                  <a:pos x="265" y="8"/>
                </a:cxn>
                <a:cxn ang="0">
                  <a:pos x="258" y="4"/>
                </a:cxn>
                <a:cxn ang="0">
                  <a:pos x="250" y="0"/>
                </a:cxn>
                <a:cxn ang="0">
                  <a:pos x="255" y="12"/>
                </a:cxn>
                <a:cxn ang="0">
                  <a:pos x="259" y="23"/>
                </a:cxn>
                <a:cxn ang="0">
                  <a:pos x="261" y="34"/>
                </a:cxn>
                <a:cxn ang="0">
                  <a:pos x="264" y="47"/>
                </a:cxn>
                <a:cxn ang="0">
                  <a:pos x="274" y="47"/>
                </a:cxn>
                <a:cxn ang="0">
                  <a:pos x="0" y="131"/>
                </a:cxn>
                <a:cxn ang="0">
                  <a:pos x="7" y="143"/>
                </a:cxn>
                <a:cxn ang="0">
                  <a:pos x="16" y="155"/>
                </a:cxn>
                <a:cxn ang="0">
                  <a:pos x="25" y="165"/>
                </a:cxn>
                <a:cxn ang="0">
                  <a:pos x="35" y="174"/>
                </a:cxn>
                <a:cxn ang="0">
                  <a:pos x="54" y="174"/>
                </a:cxn>
                <a:cxn ang="0">
                  <a:pos x="47" y="168"/>
                </a:cxn>
                <a:cxn ang="0">
                  <a:pos x="39" y="163"/>
                </a:cxn>
                <a:cxn ang="0">
                  <a:pos x="32" y="156"/>
                </a:cxn>
                <a:cxn ang="0">
                  <a:pos x="25" y="149"/>
                </a:cxn>
                <a:cxn ang="0">
                  <a:pos x="18" y="141"/>
                </a:cxn>
                <a:cxn ang="0">
                  <a:pos x="14" y="133"/>
                </a:cxn>
                <a:cxn ang="0">
                  <a:pos x="8" y="124"/>
                </a:cxn>
                <a:cxn ang="0">
                  <a:pos x="4" y="115"/>
                </a:cxn>
                <a:cxn ang="0">
                  <a:pos x="2" y="123"/>
                </a:cxn>
                <a:cxn ang="0">
                  <a:pos x="0" y="131"/>
                </a:cxn>
                <a:cxn ang="0">
                  <a:pos x="102" y="204"/>
                </a:cxn>
                <a:cxn ang="0">
                  <a:pos x="115" y="206"/>
                </a:cxn>
                <a:cxn ang="0">
                  <a:pos x="129" y="208"/>
                </a:cxn>
                <a:cxn ang="0">
                  <a:pos x="144" y="206"/>
                </a:cxn>
                <a:cxn ang="0">
                  <a:pos x="160" y="204"/>
                </a:cxn>
                <a:cxn ang="0">
                  <a:pos x="160" y="193"/>
                </a:cxn>
                <a:cxn ang="0">
                  <a:pos x="144" y="195"/>
                </a:cxn>
                <a:cxn ang="0">
                  <a:pos x="129" y="196"/>
                </a:cxn>
                <a:cxn ang="0">
                  <a:pos x="117" y="196"/>
                </a:cxn>
                <a:cxn ang="0">
                  <a:pos x="107" y="195"/>
                </a:cxn>
                <a:cxn ang="0">
                  <a:pos x="97" y="193"/>
                </a:cxn>
                <a:cxn ang="0">
                  <a:pos x="87" y="190"/>
                </a:cxn>
                <a:cxn ang="0">
                  <a:pos x="81" y="190"/>
                </a:cxn>
                <a:cxn ang="0">
                  <a:pos x="102" y="204"/>
                </a:cxn>
                <a:cxn ang="0">
                  <a:pos x="230" y="166"/>
                </a:cxn>
                <a:cxn ang="0">
                  <a:pos x="240" y="156"/>
                </a:cxn>
                <a:cxn ang="0">
                  <a:pos x="249" y="143"/>
                </a:cxn>
                <a:cxn ang="0">
                  <a:pos x="230" y="161"/>
                </a:cxn>
                <a:cxn ang="0">
                  <a:pos x="230" y="166"/>
                </a:cxn>
                <a:cxn ang="0">
                  <a:pos x="270" y="96"/>
                </a:cxn>
                <a:cxn ang="0">
                  <a:pos x="274" y="80"/>
                </a:cxn>
                <a:cxn ang="0">
                  <a:pos x="275" y="63"/>
                </a:cxn>
                <a:cxn ang="0">
                  <a:pos x="264" y="63"/>
                </a:cxn>
                <a:cxn ang="0">
                  <a:pos x="264" y="76"/>
                </a:cxn>
                <a:cxn ang="0">
                  <a:pos x="261" y="88"/>
                </a:cxn>
                <a:cxn ang="0">
                  <a:pos x="258" y="99"/>
                </a:cxn>
                <a:cxn ang="0">
                  <a:pos x="255" y="111"/>
                </a:cxn>
                <a:cxn ang="0">
                  <a:pos x="269" y="96"/>
                </a:cxn>
                <a:cxn ang="0">
                  <a:pos x="270" y="96"/>
                </a:cxn>
                <a:cxn ang="0">
                  <a:pos x="177" y="187"/>
                </a:cxn>
                <a:cxn ang="0">
                  <a:pos x="177" y="196"/>
                </a:cxn>
                <a:cxn ang="0">
                  <a:pos x="192" y="181"/>
                </a:cxn>
                <a:cxn ang="0">
                  <a:pos x="185" y="184"/>
                </a:cxn>
                <a:cxn ang="0">
                  <a:pos x="177" y="187"/>
                </a:cxn>
              </a:cxnLst>
              <a:rect l="0" t="0" r="r" b="b"/>
              <a:pathLst>
                <a:path w="275" h="208">
                  <a:moveTo>
                    <a:pt x="274" y="47"/>
                  </a:moveTo>
                  <a:lnTo>
                    <a:pt x="273" y="36"/>
                  </a:lnTo>
                  <a:lnTo>
                    <a:pt x="270" y="26"/>
                  </a:lnTo>
                  <a:lnTo>
                    <a:pt x="268" y="17"/>
                  </a:lnTo>
                  <a:lnTo>
                    <a:pt x="265" y="8"/>
                  </a:lnTo>
                  <a:lnTo>
                    <a:pt x="258" y="4"/>
                  </a:lnTo>
                  <a:lnTo>
                    <a:pt x="250" y="0"/>
                  </a:lnTo>
                  <a:lnTo>
                    <a:pt x="255" y="12"/>
                  </a:lnTo>
                  <a:lnTo>
                    <a:pt x="259" y="23"/>
                  </a:lnTo>
                  <a:lnTo>
                    <a:pt x="261" y="34"/>
                  </a:lnTo>
                  <a:lnTo>
                    <a:pt x="264" y="47"/>
                  </a:lnTo>
                  <a:lnTo>
                    <a:pt x="274" y="47"/>
                  </a:lnTo>
                  <a:close/>
                  <a:moveTo>
                    <a:pt x="0" y="131"/>
                  </a:moveTo>
                  <a:lnTo>
                    <a:pt x="7" y="143"/>
                  </a:lnTo>
                  <a:lnTo>
                    <a:pt x="16" y="155"/>
                  </a:lnTo>
                  <a:lnTo>
                    <a:pt x="25" y="165"/>
                  </a:lnTo>
                  <a:lnTo>
                    <a:pt x="35" y="174"/>
                  </a:lnTo>
                  <a:lnTo>
                    <a:pt x="54" y="174"/>
                  </a:lnTo>
                  <a:lnTo>
                    <a:pt x="47" y="168"/>
                  </a:lnTo>
                  <a:lnTo>
                    <a:pt x="39" y="163"/>
                  </a:lnTo>
                  <a:lnTo>
                    <a:pt x="32" y="156"/>
                  </a:lnTo>
                  <a:lnTo>
                    <a:pt x="25" y="149"/>
                  </a:lnTo>
                  <a:lnTo>
                    <a:pt x="18" y="141"/>
                  </a:lnTo>
                  <a:lnTo>
                    <a:pt x="14" y="133"/>
                  </a:lnTo>
                  <a:lnTo>
                    <a:pt x="8" y="124"/>
                  </a:lnTo>
                  <a:lnTo>
                    <a:pt x="4" y="115"/>
                  </a:lnTo>
                  <a:lnTo>
                    <a:pt x="2" y="123"/>
                  </a:lnTo>
                  <a:lnTo>
                    <a:pt x="0" y="131"/>
                  </a:lnTo>
                  <a:close/>
                  <a:moveTo>
                    <a:pt x="102" y="204"/>
                  </a:moveTo>
                  <a:lnTo>
                    <a:pt x="115" y="206"/>
                  </a:lnTo>
                  <a:lnTo>
                    <a:pt x="129" y="208"/>
                  </a:lnTo>
                  <a:lnTo>
                    <a:pt x="144" y="206"/>
                  </a:lnTo>
                  <a:lnTo>
                    <a:pt x="160" y="204"/>
                  </a:lnTo>
                  <a:lnTo>
                    <a:pt x="160" y="193"/>
                  </a:lnTo>
                  <a:lnTo>
                    <a:pt x="144" y="195"/>
                  </a:lnTo>
                  <a:lnTo>
                    <a:pt x="129" y="196"/>
                  </a:lnTo>
                  <a:lnTo>
                    <a:pt x="117" y="196"/>
                  </a:lnTo>
                  <a:lnTo>
                    <a:pt x="107" y="195"/>
                  </a:lnTo>
                  <a:lnTo>
                    <a:pt x="97" y="193"/>
                  </a:lnTo>
                  <a:lnTo>
                    <a:pt x="87" y="190"/>
                  </a:lnTo>
                  <a:lnTo>
                    <a:pt x="81" y="190"/>
                  </a:lnTo>
                  <a:lnTo>
                    <a:pt x="102" y="204"/>
                  </a:lnTo>
                  <a:close/>
                  <a:moveTo>
                    <a:pt x="230" y="166"/>
                  </a:moveTo>
                  <a:lnTo>
                    <a:pt x="240" y="156"/>
                  </a:lnTo>
                  <a:lnTo>
                    <a:pt x="249" y="143"/>
                  </a:lnTo>
                  <a:lnTo>
                    <a:pt x="230" y="161"/>
                  </a:lnTo>
                  <a:lnTo>
                    <a:pt x="230" y="166"/>
                  </a:lnTo>
                  <a:close/>
                  <a:moveTo>
                    <a:pt x="270" y="96"/>
                  </a:moveTo>
                  <a:lnTo>
                    <a:pt x="274" y="80"/>
                  </a:lnTo>
                  <a:lnTo>
                    <a:pt x="275" y="63"/>
                  </a:lnTo>
                  <a:lnTo>
                    <a:pt x="264" y="63"/>
                  </a:lnTo>
                  <a:lnTo>
                    <a:pt x="264" y="76"/>
                  </a:lnTo>
                  <a:lnTo>
                    <a:pt x="261" y="88"/>
                  </a:lnTo>
                  <a:lnTo>
                    <a:pt x="258" y="99"/>
                  </a:lnTo>
                  <a:lnTo>
                    <a:pt x="255" y="111"/>
                  </a:lnTo>
                  <a:lnTo>
                    <a:pt x="269" y="96"/>
                  </a:lnTo>
                  <a:lnTo>
                    <a:pt x="270" y="96"/>
                  </a:lnTo>
                  <a:close/>
                  <a:moveTo>
                    <a:pt x="177" y="187"/>
                  </a:moveTo>
                  <a:lnTo>
                    <a:pt x="177" y="196"/>
                  </a:lnTo>
                  <a:lnTo>
                    <a:pt x="192" y="181"/>
                  </a:lnTo>
                  <a:lnTo>
                    <a:pt x="185" y="184"/>
                  </a:lnTo>
                  <a:lnTo>
                    <a:pt x="177" y="187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2" name="Freeform 432"/>
            <p:cNvSpPr>
              <a:spLocks noEditPoints="1"/>
            </p:cNvSpPr>
            <p:nvPr/>
          </p:nvSpPr>
          <p:spPr bwMode="auto">
            <a:xfrm>
              <a:off x="1262118" y="5232861"/>
              <a:ext cx="106367" cy="80970"/>
            </a:xfrm>
            <a:custGeom>
              <a:avLst/>
              <a:gdLst/>
              <a:ahLst/>
              <a:cxnLst>
                <a:cxn ang="0">
                  <a:pos x="265" y="37"/>
                </a:cxn>
                <a:cxn ang="0">
                  <a:pos x="259" y="16"/>
                </a:cxn>
                <a:cxn ang="0">
                  <a:pos x="248" y="2"/>
                </a:cxn>
                <a:cxn ang="0">
                  <a:pos x="246" y="11"/>
                </a:cxn>
                <a:cxn ang="0">
                  <a:pos x="254" y="35"/>
                </a:cxn>
                <a:cxn ang="0">
                  <a:pos x="267" y="49"/>
                </a:cxn>
                <a:cxn ang="0">
                  <a:pos x="9" y="140"/>
                </a:cxn>
                <a:cxn ang="0">
                  <a:pos x="30" y="166"/>
                </a:cxn>
                <a:cxn ang="0">
                  <a:pos x="63" y="176"/>
                </a:cxn>
                <a:cxn ang="0">
                  <a:pos x="43" y="163"/>
                </a:cxn>
                <a:cxn ang="0">
                  <a:pos x="27" y="147"/>
                </a:cxn>
                <a:cxn ang="0">
                  <a:pos x="27" y="147"/>
                </a:cxn>
                <a:cxn ang="0">
                  <a:pos x="14" y="129"/>
                </a:cxn>
                <a:cxn ang="0">
                  <a:pos x="5" y="110"/>
                </a:cxn>
                <a:cxn ang="0">
                  <a:pos x="0" y="125"/>
                </a:cxn>
                <a:cxn ang="0">
                  <a:pos x="97" y="201"/>
                </a:cxn>
                <a:cxn ang="0">
                  <a:pos x="117" y="203"/>
                </a:cxn>
                <a:cxn ang="0">
                  <a:pos x="142" y="203"/>
                </a:cxn>
                <a:cxn ang="0">
                  <a:pos x="158" y="189"/>
                </a:cxn>
                <a:cxn ang="0">
                  <a:pos x="127" y="193"/>
                </a:cxn>
                <a:cxn ang="0">
                  <a:pos x="111" y="192"/>
                </a:cxn>
                <a:cxn ang="0">
                  <a:pos x="88" y="198"/>
                </a:cxn>
                <a:cxn ang="0">
                  <a:pos x="177" y="194"/>
                </a:cxn>
                <a:cxn ang="0">
                  <a:pos x="205" y="167"/>
                </a:cxn>
                <a:cxn ang="0">
                  <a:pos x="191" y="176"/>
                </a:cxn>
                <a:cxn ang="0">
                  <a:pos x="175" y="184"/>
                </a:cxn>
                <a:cxn ang="0">
                  <a:pos x="262" y="105"/>
                </a:cxn>
                <a:cxn ang="0">
                  <a:pos x="265" y="86"/>
                </a:cxn>
                <a:cxn ang="0">
                  <a:pos x="267" y="65"/>
                </a:cxn>
                <a:cxn ang="0">
                  <a:pos x="255" y="80"/>
                </a:cxn>
                <a:cxn ang="0">
                  <a:pos x="248" y="109"/>
                </a:cxn>
                <a:cxn ang="0">
                  <a:pos x="262" y="105"/>
                </a:cxn>
              </a:cxnLst>
              <a:rect l="0" t="0" r="r" b="b"/>
              <a:pathLst>
                <a:path w="267" h="204">
                  <a:moveTo>
                    <a:pt x="267" y="49"/>
                  </a:moveTo>
                  <a:lnTo>
                    <a:pt x="265" y="37"/>
                  </a:lnTo>
                  <a:lnTo>
                    <a:pt x="263" y="27"/>
                  </a:lnTo>
                  <a:lnTo>
                    <a:pt x="259" y="16"/>
                  </a:lnTo>
                  <a:lnTo>
                    <a:pt x="256" y="6"/>
                  </a:lnTo>
                  <a:lnTo>
                    <a:pt x="248" y="2"/>
                  </a:lnTo>
                  <a:lnTo>
                    <a:pt x="240" y="0"/>
                  </a:lnTo>
                  <a:lnTo>
                    <a:pt x="246" y="11"/>
                  </a:lnTo>
                  <a:lnTo>
                    <a:pt x="250" y="23"/>
                  </a:lnTo>
                  <a:lnTo>
                    <a:pt x="254" y="35"/>
                  </a:lnTo>
                  <a:lnTo>
                    <a:pt x="256" y="49"/>
                  </a:lnTo>
                  <a:lnTo>
                    <a:pt x="267" y="49"/>
                  </a:lnTo>
                  <a:close/>
                  <a:moveTo>
                    <a:pt x="0" y="125"/>
                  </a:moveTo>
                  <a:lnTo>
                    <a:pt x="9" y="140"/>
                  </a:lnTo>
                  <a:lnTo>
                    <a:pt x="19" y="153"/>
                  </a:lnTo>
                  <a:lnTo>
                    <a:pt x="30" y="166"/>
                  </a:lnTo>
                  <a:lnTo>
                    <a:pt x="42" y="176"/>
                  </a:lnTo>
                  <a:lnTo>
                    <a:pt x="63" y="176"/>
                  </a:lnTo>
                  <a:lnTo>
                    <a:pt x="52" y="170"/>
                  </a:lnTo>
                  <a:lnTo>
                    <a:pt x="43" y="163"/>
                  </a:lnTo>
                  <a:lnTo>
                    <a:pt x="34" y="156"/>
                  </a:lnTo>
                  <a:lnTo>
                    <a:pt x="27" y="147"/>
                  </a:lnTo>
                  <a:lnTo>
                    <a:pt x="25" y="147"/>
                  </a:lnTo>
                  <a:lnTo>
                    <a:pt x="27" y="147"/>
                  </a:lnTo>
                  <a:lnTo>
                    <a:pt x="20" y="138"/>
                  </a:lnTo>
                  <a:lnTo>
                    <a:pt x="14" y="129"/>
                  </a:lnTo>
                  <a:lnTo>
                    <a:pt x="10" y="119"/>
                  </a:lnTo>
                  <a:lnTo>
                    <a:pt x="5" y="110"/>
                  </a:lnTo>
                  <a:lnTo>
                    <a:pt x="2" y="117"/>
                  </a:lnTo>
                  <a:lnTo>
                    <a:pt x="0" y="125"/>
                  </a:lnTo>
                  <a:close/>
                  <a:moveTo>
                    <a:pt x="88" y="198"/>
                  </a:moveTo>
                  <a:lnTo>
                    <a:pt x="97" y="201"/>
                  </a:lnTo>
                  <a:lnTo>
                    <a:pt x="108" y="203"/>
                  </a:lnTo>
                  <a:lnTo>
                    <a:pt x="117" y="203"/>
                  </a:lnTo>
                  <a:lnTo>
                    <a:pt x="127" y="204"/>
                  </a:lnTo>
                  <a:lnTo>
                    <a:pt x="142" y="203"/>
                  </a:lnTo>
                  <a:lnTo>
                    <a:pt x="158" y="201"/>
                  </a:lnTo>
                  <a:lnTo>
                    <a:pt x="158" y="189"/>
                  </a:lnTo>
                  <a:lnTo>
                    <a:pt x="142" y="192"/>
                  </a:lnTo>
                  <a:lnTo>
                    <a:pt x="127" y="193"/>
                  </a:lnTo>
                  <a:lnTo>
                    <a:pt x="119" y="193"/>
                  </a:lnTo>
                  <a:lnTo>
                    <a:pt x="111" y="192"/>
                  </a:lnTo>
                  <a:lnTo>
                    <a:pt x="79" y="192"/>
                  </a:lnTo>
                  <a:lnTo>
                    <a:pt x="88" y="198"/>
                  </a:lnTo>
                  <a:close/>
                  <a:moveTo>
                    <a:pt x="175" y="195"/>
                  </a:moveTo>
                  <a:lnTo>
                    <a:pt x="177" y="194"/>
                  </a:lnTo>
                  <a:lnTo>
                    <a:pt x="180" y="193"/>
                  </a:lnTo>
                  <a:lnTo>
                    <a:pt x="205" y="167"/>
                  </a:lnTo>
                  <a:lnTo>
                    <a:pt x="198" y="171"/>
                  </a:lnTo>
                  <a:lnTo>
                    <a:pt x="191" y="176"/>
                  </a:lnTo>
                  <a:lnTo>
                    <a:pt x="183" y="180"/>
                  </a:lnTo>
                  <a:lnTo>
                    <a:pt x="175" y="184"/>
                  </a:lnTo>
                  <a:lnTo>
                    <a:pt x="175" y="195"/>
                  </a:lnTo>
                  <a:close/>
                  <a:moveTo>
                    <a:pt x="262" y="105"/>
                  </a:moveTo>
                  <a:lnTo>
                    <a:pt x="264" y="95"/>
                  </a:lnTo>
                  <a:lnTo>
                    <a:pt x="265" y="86"/>
                  </a:lnTo>
                  <a:lnTo>
                    <a:pt x="267" y="76"/>
                  </a:lnTo>
                  <a:lnTo>
                    <a:pt x="267" y="65"/>
                  </a:lnTo>
                  <a:lnTo>
                    <a:pt x="256" y="65"/>
                  </a:lnTo>
                  <a:lnTo>
                    <a:pt x="255" y="80"/>
                  </a:lnTo>
                  <a:lnTo>
                    <a:pt x="253" y="95"/>
                  </a:lnTo>
                  <a:lnTo>
                    <a:pt x="248" y="109"/>
                  </a:lnTo>
                  <a:lnTo>
                    <a:pt x="243" y="122"/>
                  </a:lnTo>
                  <a:lnTo>
                    <a:pt x="262" y="105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3" name="Freeform 433"/>
            <p:cNvSpPr>
              <a:spLocks noEditPoints="1"/>
            </p:cNvSpPr>
            <p:nvPr/>
          </p:nvSpPr>
          <p:spPr bwMode="auto">
            <a:xfrm>
              <a:off x="1263706" y="5231273"/>
              <a:ext cx="103192" cy="79382"/>
            </a:xfrm>
            <a:custGeom>
              <a:avLst/>
              <a:gdLst/>
              <a:ahLst/>
              <a:cxnLst>
                <a:cxn ang="0">
                  <a:pos x="257" y="39"/>
                </a:cxn>
                <a:cxn ang="0">
                  <a:pos x="251" y="17"/>
                </a:cxn>
                <a:cxn ang="0">
                  <a:pos x="238" y="3"/>
                </a:cxn>
                <a:cxn ang="0">
                  <a:pos x="237" y="12"/>
                </a:cxn>
                <a:cxn ang="0">
                  <a:pos x="246" y="38"/>
                </a:cxn>
                <a:cxn ang="0">
                  <a:pos x="260" y="52"/>
                </a:cxn>
                <a:cxn ang="0">
                  <a:pos x="4" y="129"/>
                </a:cxn>
                <a:cxn ang="0">
                  <a:pos x="14" y="146"/>
                </a:cxn>
                <a:cxn ang="0">
                  <a:pos x="28" y="161"/>
                </a:cxn>
                <a:cxn ang="0">
                  <a:pos x="43" y="173"/>
                </a:cxn>
                <a:cxn ang="0">
                  <a:pos x="72" y="179"/>
                </a:cxn>
                <a:cxn ang="0">
                  <a:pos x="50" y="166"/>
                </a:cxn>
                <a:cxn ang="0">
                  <a:pos x="32" y="150"/>
                </a:cxn>
                <a:cxn ang="0">
                  <a:pos x="28" y="145"/>
                </a:cxn>
                <a:cxn ang="0">
                  <a:pos x="16" y="126"/>
                </a:cxn>
                <a:cxn ang="0">
                  <a:pos x="5" y="106"/>
                </a:cxn>
                <a:cxn ang="0">
                  <a:pos x="0" y="120"/>
                </a:cxn>
                <a:cxn ang="0">
                  <a:pos x="93" y="198"/>
                </a:cxn>
                <a:cxn ang="0">
                  <a:pos x="113" y="201"/>
                </a:cxn>
                <a:cxn ang="0">
                  <a:pos x="140" y="200"/>
                </a:cxn>
                <a:cxn ang="0">
                  <a:pos x="156" y="187"/>
                </a:cxn>
                <a:cxn ang="0">
                  <a:pos x="125" y="190"/>
                </a:cxn>
                <a:cxn ang="0">
                  <a:pos x="124" y="195"/>
                </a:cxn>
                <a:cxn ang="0">
                  <a:pos x="173" y="192"/>
                </a:cxn>
                <a:cxn ang="0">
                  <a:pos x="188" y="186"/>
                </a:cxn>
                <a:cxn ang="0">
                  <a:pos x="206" y="161"/>
                </a:cxn>
                <a:cxn ang="0">
                  <a:pos x="190" y="172"/>
                </a:cxn>
                <a:cxn ang="0">
                  <a:pos x="173" y="181"/>
                </a:cxn>
                <a:cxn ang="0">
                  <a:pos x="251" y="116"/>
                </a:cxn>
                <a:cxn ang="0">
                  <a:pos x="257" y="93"/>
                </a:cxn>
                <a:cxn ang="0">
                  <a:pos x="260" y="68"/>
                </a:cxn>
                <a:cxn ang="0">
                  <a:pos x="248" y="79"/>
                </a:cxn>
                <a:cxn ang="0">
                  <a:pos x="245" y="98"/>
                </a:cxn>
                <a:cxn ang="0">
                  <a:pos x="239" y="115"/>
                </a:cxn>
                <a:cxn ang="0">
                  <a:pos x="230" y="132"/>
                </a:cxn>
                <a:cxn ang="0">
                  <a:pos x="251" y="116"/>
                </a:cxn>
              </a:cxnLst>
              <a:rect l="0" t="0" r="r" b="b"/>
              <a:pathLst>
                <a:path w="260" h="201">
                  <a:moveTo>
                    <a:pt x="260" y="52"/>
                  </a:moveTo>
                  <a:lnTo>
                    <a:pt x="257" y="39"/>
                  </a:lnTo>
                  <a:lnTo>
                    <a:pt x="255" y="28"/>
                  </a:lnTo>
                  <a:lnTo>
                    <a:pt x="251" y="17"/>
                  </a:lnTo>
                  <a:lnTo>
                    <a:pt x="246" y="5"/>
                  </a:lnTo>
                  <a:lnTo>
                    <a:pt x="238" y="3"/>
                  </a:lnTo>
                  <a:lnTo>
                    <a:pt x="230" y="0"/>
                  </a:lnTo>
                  <a:lnTo>
                    <a:pt x="237" y="12"/>
                  </a:lnTo>
                  <a:lnTo>
                    <a:pt x="243" y="25"/>
                  </a:lnTo>
                  <a:lnTo>
                    <a:pt x="246" y="38"/>
                  </a:lnTo>
                  <a:lnTo>
                    <a:pt x="248" y="52"/>
                  </a:lnTo>
                  <a:lnTo>
                    <a:pt x="260" y="52"/>
                  </a:lnTo>
                  <a:close/>
                  <a:moveTo>
                    <a:pt x="0" y="120"/>
                  </a:moveTo>
                  <a:lnTo>
                    <a:pt x="4" y="129"/>
                  </a:lnTo>
                  <a:lnTo>
                    <a:pt x="10" y="138"/>
                  </a:lnTo>
                  <a:lnTo>
                    <a:pt x="14" y="146"/>
                  </a:lnTo>
                  <a:lnTo>
                    <a:pt x="21" y="154"/>
                  </a:lnTo>
                  <a:lnTo>
                    <a:pt x="28" y="161"/>
                  </a:lnTo>
                  <a:lnTo>
                    <a:pt x="35" y="168"/>
                  </a:lnTo>
                  <a:lnTo>
                    <a:pt x="43" y="173"/>
                  </a:lnTo>
                  <a:lnTo>
                    <a:pt x="50" y="179"/>
                  </a:lnTo>
                  <a:lnTo>
                    <a:pt x="72" y="179"/>
                  </a:lnTo>
                  <a:lnTo>
                    <a:pt x="62" y="173"/>
                  </a:lnTo>
                  <a:lnTo>
                    <a:pt x="50" y="166"/>
                  </a:lnTo>
                  <a:lnTo>
                    <a:pt x="41" y="159"/>
                  </a:lnTo>
                  <a:lnTo>
                    <a:pt x="32" y="150"/>
                  </a:lnTo>
                  <a:lnTo>
                    <a:pt x="23" y="150"/>
                  </a:lnTo>
                  <a:lnTo>
                    <a:pt x="28" y="145"/>
                  </a:lnTo>
                  <a:lnTo>
                    <a:pt x="21" y="136"/>
                  </a:lnTo>
                  <a:lnTo>
                    <a:pt x="16" y="126"/>
                  </a:lnTo>
                  <a:lnTo>
                    <a:pt x="10" y="116"/>
                  </a:lnTo>
                  <a:lnTo>
                    <a:pt x="5" y="106"/>
                  </a:lnTo>
                  <a:lnTo>
                    <a:pt x="3" y="112"/>
                  </a:lnTo>
                  <a:lnTo>
                    <a:pt x="0" y="120"/>
                  </a:lnTo>
                  <a:close/>
                  <a:moveTo>
                    <a:pt x="83" y="195"/>
                  </a:moveTo>
                  <a:lnTo>
                    <a:pt x="93" y="198"/>
                  </a:lnTo>
                  <a:lnTo>
                    <a:pt x="103" y="200"/>
                  </a:lnTo>
                  <a:lnTo>
                    <a:pt x="113" y="201"/>
                  </a:lnTo>
                  <a:lnTo>
                    <a:pt x="125" y="201"/>
                  </a:lnTo>
                  <a:lnTo>
                    <a:pt x="140" y="200"/>
                  </a:lnTo>
                  <a:lnTo>
                    <a:pt x="156" y="198"/>
                  </a:lnTo>
                  <a:lnTo>
                    <a:pt x="156" y="187"/>
                  </a:lnTo>
                  <a:lnTo>
                    <a:pt x="140" y="189"/>
                  </a:lnTo>
                  <a:lnTo>
                    <a:pt x="125" y="190"/>
                  </a:lnTo>
                  <a:lnTo>
                    <a:pt x="124" y="190"/>
                  </a:lnTo>
                  <a:lnTo>
                    <a:pt x="124" y="195"/>
                  </a:lnTo>
                  <a:lnTo>
                    <a:pt x="83" y="195"/>
                  </a:lnTo>
                  <a:close/>
                  <a:moveTo>
                    <a:pt x="173" y="192"/>
                  </a:moveTo>
                  <a:lnTo>
                    <a:pt x="180" y="189"/>
                  </a:lnTo>
                  <a:lnTo>
                    <a:pt x="188" y="186"/>
                  </a:lnTo>
                  <a:lnTo>
                    <a:pt x="206" y="166"/>
                  </a:lnTo>
                  <a:lnTo>
                    <a:pt x="206" y="161"/>
                  </a:lnTo>
                  <a:lnTo>
                    <a:pt x="198" y="166"/>
                  </a:lnTo>
                  <a:lnTo>
                    <a:pt x="190" y="172"/>
                  </a:lnTo>
                  <a:lnTo>
                    <a:pt x="181" y="177"/>
                  </a:lnTo>
                  <a:lnTo>
                    <a:pt x="173" y="181"/>
                  </a:lnTo>
                  <a:lnTo>
                    <a:pt x="173" y="192"/>
                  </a:lnTo>
                  <a:close/>
                  <a:moveTo>
                    <a:pt x="251" y="116"/>
                  </a:moveTo>
                  <a:lnTo>
                    <a:pt x="254" y="104"/>
                  </a:lnTo>
                  <a:lnTo>
                    <a:pt x="257" y="93"/>
                  </a:lnTo>
                  <a:lnTo>
                    <a:pt x="260" y="81"/>
                  </a:lnTo>
                  <a:lnTo>
                    <a:pt x="260" y="68"/>
                  </a:lnTo>
                  <a:lnTo>
                    <a:pt x="250" y="68"/>
                  </a:lnTo>
                  <a:lnTo>
                    <a:pt x="248" y="79"/>
                  </a:lnTo>
                  <a:lnTo>
                    <a:pt x="247" y="88"/>
                  </a:lnTo>
                  <a:lnTo>
                    <a:pt x="245" y="98"/>
                  </a:lnTo>
                  <a:lnTo>
                    <a:pt x="243" y="107"/>
                  </a:lnTo>
                  <a:lnTo>
                    <a:pt x="239" y="115"/>
                  </a:lnTo>
                  <a:lnTo>
                    <a:pt x="235" y="124"/>
                  </a:lnTo>
                  <a:lnTo>
                    <a:pt x="230" y="132"/>
                  </a:lnTo>
                  <a:lnTo>
                    <a:pt x="225" y="139"/>
                  </a:lnTo>
                  <a:lnTo>
                    <a:pt x="251" y="11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4" name="Freeform 434"/>
            <p:cNvSpPr>
              <a:spLocks noEditPoints="1"/>
            </p:cNvSpPr>
            <p:nvPr/>
          </p:nvSpPr>
          <p:spPr bwMode="auto">
            <a:xfrm>
              <a:off x="1265293" y="5229686"/>
              <a:ext cx="100017" cy="79382"/>
            </a:xfrm>
            <a:custGeom>
              <a:avLst/>
              <a:gdLst/>
              <a:ahLst/>
              <a:cxnLst>
                <a:cxn ang="0">
                  <a:pos x="249" y="40"/>
                </a:cxn>
                <a:cxn ang="0">
                  <a:pos x="241" y="16"/>
                </a:cxn>
                <a:cxn ang="0">
                  <a:pos x="227" y="2"/>
                </a:cxn>
                <a:cxn ang="0">
                  <a:pos x="227" y="12"/>
                </a:cxn>
                <a:cxn ang="0">
                  <a:pos x="238" y="39"/>
                </a:cxn>
                <a:cxn ang="0">
                  <a:pos x="251" y="54"/>
                </a:cxn>
                <a:cxn ang="0">
                  <a:pos x="5" y="124"/>
                </a:cxn>
                <a:cxn ang="0">
                  <a:pos x="15" y="143"/>
                </a:cxn>
                <a:cxn ang="0">
                  <a:pos x="29" y="144"/>
                </a:cxn>
                <a:cxn ang="0">
                  <a:pos x="16" y="123"/>
                </a:cxn>
                <a:cxn ang="0">
                  <a:pos x="6" y="100"/>
                </a:cxn>
                <a:cxn ang="0">
                  <a:pos x="0" y="115"/>
                </a:cxn>
                <a:cxn ang="0">
                  <a:pos x="29" y="161"/>
                </a:cxn>
                <a:cxn ang="0">
                  <a:pos x="47" y="175"/>
                </a:cxn>
                <a:cxn ang="0">
                  <a:pos x="85" y="181"/>
                </a:cxn>
                <a:cxn ang="0">
                  <a:pos x="59" y="170"/>
                </a:cxn>
                <a:cxn ang="0">
                  <a:pos x="37" y="152"/>
                </a:cxn>
                <a:cxn ang="0">
                  <a:pos x="106" y="197"/>
                </a:cxn>
                <a:cxn ang="0">
                  <a:pos x="122" y="198"/>
                </a:cxn>
                <a:cxn ang="0">
                  <a:pos x="153" y="194"/>
                </a:cxn>
                <a:cxn ang="0">
                  <a:pos x="137" y="186"/>
                </a:cxn>
                <a:cxn ang="0">
                  <a:pos x="121" y="186"/>
                </a:cxn>
                <a:cxn ang="0">
                  <a:pos x="106" y="197"/>
                </a:cxn>
                <a:cxn ang="0">
                  <a:pos x="178" y="185"/>
                </a:cxn>
                <a:cxn ang="0">
                  <a:pos x="193" y="176"/>
                </a:cxn>
                <a:cxn ang="0">
                  <a:pos x="203" y="168"/>
                </a:cxn>
                <a:cxn ang="0">
                  <a:pos x="195" y="162"/>
                </a:cxn>
                <a:cxn ang="0">
                  <a:pos x="179" y="172"/>
                </a:cxn>
                <a:cxn ang="0">
                  <a:pos x="170" y="189"/>
                </a:cxn>
                <a:cxn ang="0">
                  <a:pos x="243" y="114"/>
                </a:cxn>
                <a:cxn ang="0">
                  <a:pos x="250" y="85"/>
                </a:cxn>
                <a:cxn ang="0">
                  <a:pos x="241" y="70"/>
                </a:cxn>
                <a:cxn ang="0">
                  <a:pos x="239" y="87"/>
                </a:cxn>
                <a:cxn ang="0">
                  <a:pos x="235" y="103"/>
                </a:cxn>
                <a:cxn ang="0">
                  <a:pos x="222" y="132"/>
                </a:cxn>
                <a:cxn ang="0">
                  <a:pos x="238" y="127"/>
                </a:cxn>
              </a:cxnLst>
              <a:rect l="0" t="0" r="r" b="b"/>
              <a:pathLst>
                <a:path w="251" h="198">
                  <a:moveTo>
                    <a:pt x="251" y="54"/>
                  </a:moveTo>
                  <a:lnTo>
                    <a:pt x="249" y="40"/>
                  </a:lnTo>
                  <a:lnTo>
                    <a:pt x="245" y="28"/>
                  </a:lnTo>
                  <a:lnTo>
                    <a:pt x="241" y="16"/>
                  </a:lnTo>
                  <a:lnTo>
                    <a:pt x="235" y="5"/>
                  </a:lnTo>
                  <a:lnTo>
                    <a:pt x="227" y="2"/>
                  </a:lnTo>
                  <a:lnTo>
                    <a:pt x="220" y="0"/>
                  </a:lnTo>
                  <a:lnTo>
                    <a:pt x="227" y="12"/>
                  </a:lnTo>
                  <a:lnTo>
                    <a:pt x="233" y="25"/>
                  </a:lnTo>
                  <a:lnTo>
                    <a:pt x="238" y="39"/>
                  </a:lnTo>
                  <a:lnTo>
                    <a:pt x="240" y="54"/>
                  </a:lnTo>
                  <a:lnTo>
                    <a:pt x="251" y="54"/>
                  </a:lnTo>
                  <a:close/>
                  <a:moveTo>
                    <a:pt x="0" y="115"/>
                  </a:moveTo>
                  <a:lnTo>
                    <a:pt x="5" y="124"/>
                  </a:lnTo>
                  <a:lnTo>
                    <a:pt x="9" y="134"/>
                  </a:lnTo>
                  <a:lnTo>
                    <a:pt x="15" y="143"/>
                  </a:lnTo>
                  <a:lnTo>
                    <a:pt x="22" y="152"/>
                  </a:lnTo>
                  <a:lnTo>
                    <a:pt x="29" y="144"/>
                  </a:lnTo>
                  <a:lnTo>
                    <a:pt x="22" y="134"/>
                  </a:lnTo>
                  <a:lnTo>
                    <a:pt x="16" y="123"/>
                  </a:lnTo>
                  <a:lnTo>
                    <a:pt x="10" y="112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5"/>
                  </a:lnTo>
                  <a:close/>
                  <a:moveTo>
                    <a:pt x="22" y="152"/>
                  </a:moveTo>
                  <a:lnTo>
                    <a:pt x="29" y="161"/>
                  </a:lnTo>
                  <a:lnTo>
                    <a:pt x="38" y="168"/>
                  </a:lnTo>
                  <a:lnTo>
                    <a:pt x="47" y="175"/>
                  </a:lnTo>
                  <a:lnTo>
                    <a:pt x="58" y="181"/>
                  </a:lnTo>
                  <a:lnTo>
                    <a:pt x="85" y="181"/>
                  </a:lnTo>
                  <a:lnTo>
                    <a:pt x="71" y="176"/>
                  </a:lnTo>
                  <a:lnTo>
                    <a:pt x="59" y="170"/>
                  </a:lnTo>
                  <a:lnTo>
                    <a:pt x="47" y="162"/>
                  </a:lnTo>
                  <a:lnTo>
                    <a:pt x="37" y="152"/>
                  </a:lnTo>
                  <a:lnTo>
                    <a:pt x="22" y="152"/>
                  </a:lnTo>
                  <a:close/>
                  <a:moveTo>
                    <a:pt x="106" y="197"/>
                  </a:moveTo>
                  <a:lnTo>
                    <a:pt x="114" y="198"/>
                  </a:lnTo>
                  <a:lnTo>
                    <a:pt x="122" y="198"/>
                  </a:lnTo>
                  <a:lnTo>
                    <a:pt x="137" y="197"/>
                  </a:lnTo>
                  <a:lnTo>
                    <a:pt x="153" y="194"/>
                  </a:lnTo>
                  <a:lnTo>
                    <a:pt x="153" y="183"/>
                  </a:lnTo>
                  <a:lnTo>
                    <a:pt x="137" y="186"/>
                  </a:lnTo>
                  <a:lnTo>
                    <a:pt x="122" y="186"/>
                  </a:lnTo>
                  <a:lnTo>
                    <a:pt x="121" y="186"/>
                  </a:lnTo>
                  <a:lnTo>
                    <a:pt x="121" y="197"/>
                  </a:lnTo>
                  <a:lnTo>
                    <a:pt x="106" y="197"/>
                  </a:lnTo>
                  <a:close/>
                  <a:moveTo>
                    <a:pt x="170" y="189"/>
                  </a:moveTo>
                  <a:lnTo>
                    <a:pt x="178" y="185"/>
                  </a:lnTo>
                  <a:lnTo>
                    <a:pt x="186" y="181"/>
                  </a:lnTo>
                  <a:lnTo>
                    <a:pt x="193" y="176"/>
                  </a:lnTo>
                  <a:lnTo>
                    <a:pt x="200" y="172"/>
                  </a:lnTo>
                  <a:lnTo>
                    <a:pt x="203" y="168"/>
                  </a:lnTo>
                  <a:lnTo>
                    <a:pt x="203" y="155"/>
                  </a:lnTo>
                  <a:lnTo>
                    <a:pt x="195" y="162"/>
                  </a:lnTo>
                  <a:lnTo>
                    <a:pt x="187" y="167"/>
                  </a:lnTo>
                  <a:lnTo>
                    <a:pt x="179" y="172"/>
                  </a:lnTo>
                  <a:lnTo>
                    <a:pt x="170" y="176"/>
                  </a:lnTo>
                  <a:lnTo>
                    <a:pt x="170" y="189"/>
                  </a:lnTo>
                  <a:close/>
                  <a:moveTo>
                    <a:pt x="238" y="127"/>
                  </a:moveTo>
                  <a:lnTo>
                    <a:pt x="243" y="114"/>
                  </a:lnTo>
                  <a:lnTo>
                    <a:pt x="248" y="100"/>
                  </a:lnTo>
                  <a:lnTo>
                    <a:pt x="250" y="85"/>
                  </a:lnTo>
                  <a:lnTo>
                    <a:pt x="251" y="70"/>
                  </a:lnTo>
                  <a:lnTo>
                    <a:pt x="241" y="70"/>
                  </a:lnTo>
                  <a:lnTo>
                    <a:pt x="240" y="79"/>
                  </a:lnTo>
                  <a:lnTo>
                    <a:pt x="239" y="87"/>
                  </a:lnTo>
                  <a:lnTo>
                    <a:pt x="238" y="95"/>
                  </a:lnTo>
                  <a:lnTo>
                    <a:pt x="235" y="103"/>
                  </a:lnTo>
                  <a:lnTo>
                    <a:pt x="230" y="119"/>
                  </a:lnTo>
                  <a:lnTo>
                    <a:pt x="222" y="132"/>
                  </a:lnTo>
                  <a:lnTo>
                    <a:pt x="222" y="141"/>
                  </a:lnTo>
                  <a:lnTo>
                    <a:pt x="238" y="127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5" name="Freeform 435"/>
            <p:cNvSpPr>
              <a:spLocks noEditPoints="1"/>
            </p:cNvSpPr>
            <p:nvPr/>
          </p:nvSpPr>
          <p:spPr bwMode="auto">
            <a:xfrm>
              <a:off x="1265293" y="5229686"/>
              <a:ext cx="96842" cy="77794"/>
            </a:xfrm>
            <a:custGeom>
              <a:avLst/>
              <a:gdLst/>
              <a:ahLst/>
              <a:cxnLst>
                <a:cxn ang="0">
                  <a:pos x="241" y="42"/>
                </a:cxn>
                <a:cxn ang="0">
                  <a:pos x="232" y="16"/>
                </a:cxn>
                <a:cxn ang="0">
                  <a:pos x="218" y="2"/>
                </a:cxn>
                <a:cxn ang="0">
                  <a:pos x="218" y="13"/>
                </a:cxn>
                <a:cxn ang="0">
                  <a:pos x="230" y="40"/>
                </a:cxn>
                <a:cxn ang="0">
                  <a:pos x="243" y="56"/>
                </a:cxn>
                <a:cxn ang="0">
                  <a:pos x="5" y="120"/>
                </a:cxn>
                <a:cxn ang="0">
                  <a:pos x="16" y="140"/>
                </a:cxn>
                <a:cxn ang="0">
                  <a:pos x="31" y="141"/>
                </a:cxn>
                <a:cxn ang="0">
                  <a:pos x="17" y="120"/>
                </a:cxn>
                <a:cxn ang="0">
                  <a:pos x="8" y="94"/>
                </a:cxn>
                <a:cxn ang="0">
                  <a:pos x="0" y="110"/>
                </a:cxn>
                <a:cxn ang="0">
                  <a:pos x="36" y="163"/>
                </a:cxn>
                <a:cxn ang="0">
                  <a:pos x="57" y="177"/>
                </a:cxn>
                <a:cxn ang="0">
                  <a:pos x="110" y="183"/>
                </a:cxn>
                <a:cxn ang="0">
                  <a:pos x="90" y="179"/>
                </a:cxn>
                <a:cxn ang="0">
                  <a:pos x="74" y="174"/>
                </a:cxn>
                <a:cxn ang="0">
                  <a:pos x="57" y="165"/>
                </a:cxn>
                <a:cxn ang="0">
                  <a:pos x="43" y="154"/>
                </a:cxn>
                <a:cxn ang="0">
                  <a:pos x="119" y="194"/>
                </a:cxn>
                <a:cxn ang="0">
                  <a:pos x="135" y="193"/>
                </a:cxn>
                <a:cxn ang="0">
                  <a:pos x="151" y="179"/>
                </a:cxn>
                <a:cxn ang="0">
                  <a:pos x="120" y="184"/>
                </a:cxn>
                <a:cxn ang="0">
                  <a:pos x="119" y="194"/>
                </a:cxn>
                <a:cxn ang="0">
                  <a:pos x="176" y="181"/>
                </a:cxn>
                <a:cxn ang="0">
                  <a:pos x="193" y="170"/>
                </a:cxn>
                <a:cxn ang="0">
                  <a:pos x="201" y="149"/>
                </a:cxn>
                <a:cxn ang="0">
                  <a:pos x="185" y="163"/>
                </a:cxn>
                <a:cxn ang="0">
                  <a:pos x="168" y="173"/>
                </a:cxn>
                <a:cxn ang="0">
                  <a:pos x="220" y="143"/>
                </a:cxn>
                <a:cxn ang="0">
                  <a:pos x="230" y="128"/>
                </a:cxn>
                <a:cxn ang="0">
                  <a:pos x="238" y="111"/>
                </a:cxn>
                <a:cxn ang="0">
                  <a:pos x="242" y="92"/>
                </a:cxn>
                <a:cxn ang="0">
                  <a:pos x="245" y="72"/>
                </a:cxn>
                <a:cxn ang="0">
                  <a:pos x="232" y="86"/>
                </a:cxn>
                <a:cxn ang="0">
                  <a:pos x="225" y="112"/>
                </a:cxn>
                <a:cxn ang="0">
                  <a:pos x="220" y="143"/>
                </a:cxn>
              </a:cxnLst>
              <a:rect l="0" t="0" r="r" b="b"/>
              <a:pathLst>
                <a:path w="245" h="194">
                  <a:moveTo>
                    <a:pt x="243" y="56"/>
                  </a:moveTo>
                  <a:lnTo>
                    <a:pt x="241" y="42"/>
                  </a:lnTo>
                  <a:lnTo>
                    <a:pt x="238" y="29"/>
                  </a:lnTo>
                  <a:lnTo>
                    <a:pt x="232" y="16"/>
                  </a:lnTo>
                  <a:lnTo>
                    <a:pt x="225" y="4"/>
                  </a:lnTo>
                  <a:lnTo>
                    <a:pt x="218" y="2"/>
                  </a:lnTo>
                  <a:lnTo>
                    <a:pt x="210" y="0"/>
                  </a:lnTo>
                  <a:lnTo>
                    <a:pt x="218" y="13"/>
                  </a:lnTo>
                  <a:lnTo>
                    <a:pt x="224" y="26"/>
                  </a:lnTo>
                  <a:lnTo>
                    <a:pt x="230" y="40"/>
                  </a:lnTo>
                  <a:lnTo>
                    <a:pt x="232" y="56"/>
                  </a:lnTo>
                  <a:lnTo>
                    <a:pt x="243" y="56"/>
                  </a:lnTo>
                  <a:close/>
                  <a:moveTo>
                    <a:pt x="0" y="110"/>
                  </a:moveTo>
                  <a:lnTo>
                    <a:pt x="5" y="120"/>
                  </a:lnTo>
                  <a:lnTo>
                    <a:pt x="11" y="130"/>
                  </a:lnTo>
                  <a:lnTo>
                    <a:pt x="16" y="140"/>
                  </a:lnTo>
                  <a:lnTo>
                    <a:pt x="23" y="149"/>
                  </a:lnTo>
                  <a:lnTo>
                    <a:pt x="31" y="141"/>
                  </a:lnTo>
                  <a:lnTo>
                    <a:pt x="23" y="131"/>
                  </a:lnTo>
                  <a:lnTo>
                    <a:pt x="17" y="120"/>
                  </a:lnTo>
                  <a:lnTo>
                    <a:pt x="12" y="107"/>
                  </a:lnTo>
                  <a:lnTo>
                    <a:pt x="8" y="94"/>
                  </a:lnTo>
                  <a:lnTo>
                    <a:pt x="4" y="102"/>
                  </a:lnTo>
                  <a:lnTo>
                    <a:pt x="0" y="110"/>
                  </a:lnTo>
                  <a:close/>
                  <a:moveTo>
                    <a:pt x="27" y="154"/>
                  </a:moveTo>
                  <a:lnTo>
                    <a:pt x="36" y="163"/>
                  </a:lnTo>
                  <a:lnTo>
                    <a:pt x="45" y="170"/>
                  </a:lnTo>
                  <a:lnTo>
                    <a:pt x="57" y="177"/>
                  </a:lnTo>
                  <a:lnTo>
                    <a:pt x="67" y="183"/>
                  </a:lnTo>
                  <a:lnTo>
                    <a:pt x="110" y="183"/>
                  </a:lnTo>
                  <a:lnTo>
                    <a:pt x="99" y="182"/>
                  </a:lnTo>
                  <a:lnTo>
                    <a:pt x="90" y="179"/>
                  </a:lnTo>
                  <a:lnTo>
                    <a:pt x="81" y="177"/>
                  </a:lnTo>
                  <a:lnTo>
                    <a:pt x="74" y="174"/>
                  </a:lnTo>
                  <a:lnTo>
                    <a:pt x="65" y="169"/>
                  </a:lnTo>
                  <a:lnTo>
                    <a:pt x="57" y="165"/>
                  </a:lnTo>
                  <a:lnTo>
                    <a:pt x="50" y="159"/>
                  </a:lnTo>
                  <a:lnTo>
                    <a:pt x="43" y="154"/>
                  </a:lnTo>
                  <a:lnTo>
                    <a:pt x="27" y="154"/>
                  </a:lnTo>
                  <a:close/>
                  <a:moveTo>
                    <a:pt x="119" y="194"/>
                  </a:moveTo>
                  <a:lnTo>
                    <a:pt x="120" y="194"/>
                  </a:lnTo>
                  <a:lnTo>
                    <a:pt x="135" y="193"/>
                  </a:lnTo>
                  <a:lnTo>
                    <a:pt x="151" y="191"/>
                  </a:lnTo>
                  <a:lnTo>
                    <a:pt x="151" y="179"/>
                  </a:lnTo>
                  <a:lnTo>
                    <a:pt x="135" y="183"/>
                  </a:lnTo>
                  <a:lnTo>
                    <a:pt x="120" y="184"/>
                  </a:lnTo>
                  <a:lnTo>
                    <a:pt x="119" y="184"/>
                  </a:lnTo>
                  <a:lnTo>
                    <a:pt x="119" y="194"/>
                  </a:lnTo>
                  <a:close/>
                  <a:moveTo>
                    <a:pt x="168" y="185"/>
                  </a:moveTo>
                  <a:lnTo>
                    <a:pt x="176" y="181"/>
                  </a:lnTo>
                  <a:lnTo>
                    <a:pt x="185" y="176"/>
                  </a:lnTo>
                  <a:lnTo>
                    <a:pt x="193" y="170"/>
                  </a:lnTo>
                  <a:lnTo>
                    <a:pt x="201" y="165"/>
                  </a:lnTo>
                  <a:lnTo>
                    <a:pt x="201" y="149"/>
                  </a:lnTo>
                  <a:lnTo>
                    <a:pt x="193" y="156"/>
                  </a:lnTo>
                  <a:lnTo>
                    <a:pt x="185" y="163"/>
                  </a:lnTo>
                  <a:lnTo>
                    <a:pt x="177" y="168"/>
                  </a:lnTo>
                  <a:lnTo>
                    <a:pt x="168" y="173"/>
                  </a:lnTo>
                  <a:lnTo>
                    <a:pt x="168" y="185"/>
                  </a:lnTo>
                  <a:close/>
                  <a:moveTo>
                    <a:pt x="220" y="143"/>
                  </a:moveTo>
                  <a:lnTo>
                    <a:pt x="225" y="136"/>
                  </a:lnTo>
                  <a:lnTo>
                    <a:pt x="230" y="128"/>
                  </a:lnTo>
                  <a:lnTo>
                    <a:pt x="234" y="119"/>
                  </a:lnTo>
                  <a:lnTo>
                    <a:pt x="238" y="111"/>
                  </a:lnTo>
                  <a:lnTo>
                    <a:pt x="240" y="102"/>
                  </a:lnTo>
                  <a:lnTo>
                    <a:pt x="242" y="92"/>
                  </a:lnTo>
                  <a:lnTo>
                    <a:pt x="243" y="83"/>
                  </a:lnTo>
                  <a:lnTo>
                    <a:pt x="245" y="72"/>
                  </a:lnTo>
                  <a:lnTo>
                    <a:pt x="233" y="72"/>
                  </a:lnTo>
                  <a:lnTo>
                    <a:pt x="232" y="86"/>
                  </a:lnTo>
                  <a:lnTo>
                    <a:pt x="229" y="99"/>
                  </a:lnTo>
                  <a:lnTo>
                    <a:pt x="225" y="112"/>
                  </a:lnTo>
                  <a:lnTo>
                    <a:pt x="220" y="124"/>
                  </a:lnTo>
                  <a:lnTo>
                    <a:pt x="220" y="143"/>
                  </a:lnTo>
                  <a:lnTo>
                    <a:pt x="220" y="143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6" name="Freeform 436"/>
            <p:cNvSpPr>
              <a:spLocks noEditPoints="1"/>
            </p:cNvSpPr>
            <p:nvPr/>
          </p:nvSpPr>
          <p:spPr bwMode="auto">
            <a:xfrm>
              <a:off x="1266881" y="5229686"/>
              <a:ext cx="93667" cy="74619"/>
            </a:xfrm>
            <a:custGeom>
              <a:avLst/>
              <a:gdLst/>
              <a:ahLst/>
              <a:cxnLst>
                <a:cxn ang="0">
                  <a:pos x="232" y="43"/>
                </a:cxn>
                <a:cxn ang="0">
                  <a:pos x="221" y="16"/>
                </a:cxn>
                <a:cxn ang="0">
                  <a:pos x="206" y="2"/>
                </a:cxn>
                <a:cxn ang="0">
                  <a:pos x="202" y="7"/>
                </a:cxn>
                <a:cxn ang="0">
                  <a:pos x="211" y="19"/>
                </a:cxn>
                <a:cxn ang="0">
                  <a:pos x="217" y="34"/>
                </a:cxn>
                <a:cxn ang="0">
                  <a:pos x="221" y="50"/>
                </a:cxn>
                <a:cxn ang="0">
                  <a:pos x="234" y="58"/>
                </a:cxn>
                <a:cxn ang="0">
                  <a:pos x="4" y="116"/>
                </a:cxn>
                <a:cxn ang="0">
                  <a:pos x="16" y="138"/>
                </a:cxn>
                <a:cxn ang="0">
                  <a:pos x="31" y="140"/>
                </a:cxn>
                <a:cxn ang="0">
                  <a:pos x="17" y="116"/>
                </a:cxn>
                <a:cxn ang="0">
                  <a:pos x="8" y="89"/>
                </a:cxn>
                <a:cxn ang="0">
                  <a:pos x="0" y="104"/>
                </a:cxn>
                <a:cxn ang="0">
                  <a:pos x="41" y="166"/>
                </a:cxn>
                <a:cxn ang="0">
                  <a:pos x="65" y="180"/>
                </a:cxn>
                <a:cxn ang="0">
                  <a:pos x="115" y="185"/>
                </a:cxn>
                <a:cxn ang="0">
                  <a:pos x="116" y="190"/>
                </a:cxn>
                <a:cxn ang="0">
                  <a:pos x="147" y="187"/>
                </a:cxn>
                <a:cxn ang="0">
                  <a:pos x="139" y="177"/>
                </a:cxn>
                <a:cxn ang="0">
                  <a:pos x="124" y="180"/>
                </a:cxn>
                <a:cxn ang="0">
                  <a:pos x="106" y="179"/>
                </a:cxn>
                <a:cxn ang="0">
                  <a:pos x="88" y="177"/>
                </a:cxn>
                <a:cxn ang="0">
                  <a:pos x="70" y="170"/>
                </a:cxn>
                <a:cxn ang="0">
                  <a:pos x="54" y="161"/>
                </a:cxn>
                <a:cxn ang="0">
                  <a:pos x="31" y="156"/>
                </a:cxn>
                <a:cxn ang="0">
                  <a:pos x="173" y="176"/>
                </a:cxn>
                <a:cxn ang="0">
                  <a:pos x="189" y="166"/>
                </a:cxn>
                <a:cxn ang="0">
                  <a:pos x="197" y="143"/>
                </a:cxn>
                <a:cxn ang="0">
                  <a:pos x="181" y="158"/>
                </a:cxn>
                <a:cxn ang="0">
                  <a:pos x="164" y="169"/>
                </a:cxn>
                <a:cxn ang="0">
                  <a:pos x="216" y="136"/>
                </a:cxn>
                <a:cxn ang="0">
                  <a:pos x="229" y="107"/>
                </a:cxn>
                <a:cxn ang="0">
                  <a:pos x="233" y="91"/>
                </a:cxn>
                <a:cxn ang="0">
                  <a:pos x="235" y="74"/>
                </a:cxn>
                <a:cxn ang="0">
                  <a:pos x="223" y="85"/>
                </a:cxn>
                <a:cxn ang="0">
                  <a:pos x="219" y="104"/>
                </a:cxn>
                <a:cxn ang="0">
                  <a:pos x="216" y="136"/>
                </a:cxn>
              </a:cxnLst>
              <a:rect l="0" t="0" r="r" b="b"/>
              <a:pathLst>
                <a:path w="235" h="190">
                  <a:moveTo>
                    <a:pt x="234" y="58"/>
                  </a:moveTo>
                  <a:lnTo>
                    <a:pt x="232" y="43"/>
                  </a:lnTo>
                  <a:lnTo>
                    <a:pt x="227" y="29"/>
                  </a:lnTo>
                  <a:lnTo>
                    <a:pt x="221" y="16"/>
                  </a:lnTo>
                  <a:lnTo>
                    <a:pt x="214" y="4"/>
                  </a:lnTo>
                  <a:lnTo>
                    <a:pt x="206" y="2"/>
                  </a:lnTo>
                  <a:lnTo>
                    <a:pt x="198" y="0"/>
                  </a:lnTo>
                  <a:lnTo>
                    <a:pt x="202" y="7"/>
                  </a:lnTo>
                  <a:lnTo>
                    <a:pt x="207" y="13"/>
                  </a:lnTo>
                  <a:lnTo>
                    <a:pt x="211" y="19"/>
                  </a:lnTo>
                  <a:lnTo>
                    <a:pt x="215" y="27"/>
                  </a:lnTo>
                  <a:lnTo>
                    <a:pt x="217" y="34"/>
                  </a:lnTo>
                  <a:lnTo>
                    <a:pt x="219" y="42"/>
                  </a:lnTo>
                  <a:lnTo>
                    <a:pt x="221" y="50"/>
                  </a:lnTo>
                  <a:lnTo>
                    <a:pt x="223" y="58"/>
                  </a:lnTo>
                  <a:lnTo>
                    <a:pt x="234" y="58"/>
                  </a:lnTo>
                  <a:close/>
                  <a:moveTo>
                    <a:pt x="0" y="104"/>
                  </a:moveTo>
                  <a:lnTo>
                    <a:pt x="4" y="116"/>
                  </a:lnTo>
                  <a:lnTo>
                    <a:pt x="10" y="127"/>
                  </a:lnTo>
                  <a:lnTo>
                    <a:pt x="16" y="138"/>
                  </a:lnTo>
                  <a:lnTo>
                    <a:pt x="23" y="148"/>
                  </a:lnTo>
                  <a:lnTo>
                    <a:pt x="31" y="140"/>
                  </a:lnTo>
                  <a:lnTo>
                    <a:pt x="22" y="128"/>
                  </a:lnTo>
                  <a:lnTo>
                    <a:pt x="17" y="116"/>
                  </a:lnTo>
                  <a:lnTo>
                    <a:pt x="11" y="103"/>
                  </a:lnTo>
                  <a:lnTo>
                    <a:pt x="8" y="89"/>
                  </a:lnTo>
                  <a:lnTo>
                    <a:pt x="4" y="96"/>
                  </a:lnTo>
                  <a:lnTo>
                    <a:pt x="0" y="104"/>
                  </a:lnTo>
                  <a:close/>
                  <a:moveTo>
                    <a:pt x="31" y="156"/>
                  </a:moveTo>
                  <a:lnTo>
                    <a:pt x="41" y="166"/>
                  </a:lnTo>
                  <a:lnTo>
                    <a:pt x="53" y="174"/>
                  </a:lnTo>
                  <a:lnTo>
                    <a:pt x="65" y="180"/>
                  </a:lnTo>
                  <a:lnTo>
                    <a:pt x="79" y="185"/>
                  </a:lnTo>
                  <a:lnTo>
                    <a:pt x="115" y="185"/>
                  </a:lnTo>
                  <a:lnTo>
                    <a:pt x="115" y="190"/>
                  </a:lnTo>
                  <a:lnTo>
                    <a:pt x="116" y="190"/>
                  </a:lnTo>
                  <a:lnTo>
                    <a:pt x="131" y="190"/>
                  </a:lnTo>
                  <a:lnTo>
                    <a:pt x="147" y="187"/>
                  </a:lnTo>
                  <a:lnTo>
                    <a:pt x="147" y="176"/>
                  </a:lnTo>
                  <a:lnTo>
                    <a:pt x="139" y="177"/>
                  </a:lnTo>
                  <a:lnTo>
                    <a:pt x="131" y="179"/>
                  </a:lnTo>
                  <a:lnTo>
                    <a:pt x="124" y="180"/>
                  </a:lnTo>
                  <a:lnTo>
                    <a:pt x="116" y="180"/>
                  </a:lnTo>
                  <a:lnTo>
                    <a:pt x="106" y="179"/>
                  </a:lnTo>
                  <a:lnTo>
                    <a:pt x="97" y="178"/>
                  </a:lnTo>
                  <a:lnTo>
                    <a:pt x="88" y="177"/>
                  </a:lnTo>
                  <a:lnTo>
                    <a:pt x="79" y="174"/>
                  </a:lnTo>
                  <a:lnTo>
                    <a:pt x="70" y="170"/>
                  </a:lnTo>
                  <a:lnTo>
                    <a:pt x="62" y="166"/>
                  </a:lnTo>
                  <a:lnTo>
                    <a:pt x="54" y="161"/>
                  </a:lnTo>
                  <a:lnTo>
                    <a:pt x="47" y="156"/>
                  </a:lnTo>
                  <a:lnTo>
                    <a:pt x="31" y="156"/>
                  </a:lnTo>
                  <a:close/>
                  <a:moveTo>
                    <a:pt x="164" y="180"/>
                  </a:moveTo>
                  <a:lnTo>
                    <a:pt x="173" y="176"/>
                  </a:lnTo>
                  <a:lnTo>
                    <a:pt x="181" y="171"/>
                  </a:lnTo>
                  <a:lnTo>
                    <a:pt x="189" y="166"/>
                  </a:lnTo>
                  <a:lnTo>
                    <a:pt x="197" y="159"/>
                  </a:lnTo>
                  <a:lnTo>
                    <a:pt x="197" y="143"/>
                  </a:lnTo>
                  <a:lnTo>
                    <a:pt x="189" y="151"/>
                  </a:lnTo>
                  <a:lnTo>
                    <a:pt x="181" y="158"/>
                  </a:lnTo>
                  <a:lnTo>
                    <a:pt x="173" y="163"/>
                  </a:lnTo>
                  <a:lnTo>
                    <a:pt x="164" y="169"/>
                  </a:lnTo>
                  <a:lnTo>
                    <a:pt x="164" y="180"/>
                  </a:lnTo>
                  <a:close/>
                  <a:moveTo>
                    <a:pt x="216" y="136"/>
                  </a:moveTo>
                  <a:lnTo>
                    <a:pt x="224" y="123"/>
                  </a:lnTo>
                  <a:lnTo>
                    <a:pt x="229" y="107"/>
                  </a:lnTo>
                  <a:lnTo>
                    <a:pt x="232" y="99"/>
                  </a:lnTo>
                  <a:lnTo>
                    <a:pt x="233" y="91"/>
                  </a:lnTo>
                  <a:lnTo>
                    <a:pt x="234" y="83"/>
                  </a:lnTo>
                  <a:lnTo>
                    <a:pt x="235" y="74"/>
                  </a:lnTo>
                  <a:lnTo>
                    <a:pt x="224" y="74"/>
                  </a:lnTo>
                  <a:lnTo>
                    <a:pt x="223" y="85"/>
                  </a:lnTo>
                  <a:lnTo>
                    <a:pt x="221" y="95"/>
                  </a:lnTo>
                  <a:lnTo>
                    <a:pt x="219" y="104"/>
                  </a:lnTo>
                  <a:lnTo>
                    <a:pt x="216" y="113"/>
                  </a:lnTo>
                  <a:lnTo>
                    <a:pt x="216" y="136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7" name="Freeform 437"/>
            <p:cNvSpPr>
              <a:spLocks noEditPoints="1"/>
            </p:cNvSpPr>
            <p:nvPr/>
          </p:nvSpPr>
          <p:spPr bwMode="auto">
            <a:xfrm>
              <a:off x="1268469" y="5228098"/>
              <a:ext cx="90492" cy="74619"/>
            </a:xfrm>
            <a:custGeom>
              <a:avLst/>
              <a:gdLst/>
              <a:ahLst/>
              <a:cxnLst>
                <a:cxn ang="0">
                  <a:pos x="222" y="43"/>
                </a:cxn>
                <a:cxn ang="0">
                  <a:pos x="210" y="16"/>
                </a:cxn>
                <a:cxn ang="0">
                  <a:pos x="194" y="1"/>
                </a:cxn>
                <a:cxn ang="0">
                  <a:pos x="190" y="6"/>
                </a:cxn>
                <a:cxn ang="0">
                  <a:pos x="199" y="19"/>
                </a:cxn>
                <a:cxn ang="0">
                  <a:pos x="207" y="34"/>
                </a:cxn>
                <a:cxn ang="0">
                  <a:pos x="212" y="50"/>
                </a:cxn>
                <a:cxn ang="0">
                  <a:pos x="224" y="59"/>
                </a:cxn>
                <a:cxn ang="0">
                  <a:pos x="4" y="110"/>
                </a:cxn>
                <a:cxn ang="0">
                  <a:pos x="15" y="134"/>
                </a:cxn>
                <a:cxn ang="0">
                  <a:pos x="31" y="136"/>
                </a:cxn>
                <a:cxn ang="0">
                  <a:pos x="16" y="111"/>
                </a:cxn>
                <a:cxn ang="0">
                  <a:pos x="8" y="82"/>
                </a:cxn>
                <a:cxn ang="0">
                  <a:pos x="0" y="97"/>
                </a:cxn>
                <a:cxn ang="0">
                  <a:pos x="42" y="162"/>
                </a:cxn>
                <a:cxn ang="0">
                  <a:pos x="57" y="172"/>
                </a:cxn>
                <a:cxn ang="0">
                  <a:pos x="73" y="180"/>
                </a:cxn>
                <a:cxn ang="0">
                  <a:pos x="91" y="185"/>
                </a:cxn>
                <a:cxn ang="0">
                  <a:pos x="111" y="186"/>
                </a:cxn>
                <a:cxn ang="0">
                  <a:pos x="112" y="187"/>
                </a:cxn>
                <a:cxn ang="0">
                  <a:pos x="143" y="182"/>
                </a:cxn>
                <a:cxn ang="0">
                  <a:pos x="135" y="173"/>
                </a:cxn>
                <a:cxn ang="0">
                  <a:pos x="120" y="176"/>
                </a:cxn>
                <a:cxn ang="0">
                  <a:pos x="103" y="176"/>
                </a:cxn>
                <a:cxn ang="0">
                  <a:pos x="87" y="172"/>
                </a:cxn>
                <a:cxn ang="0">
                  <a:pos x="72" y="168"/>
                </a:cxn>
                <a:cxn ang="0">
                  <a:pos x="59" y="161"/>
                </a:cxn>
                <a:cxn ang="0">
                  <a:pos x="35" y="157"/>
                </a:cxn>
                <a:cxn ang="0">
                  <a:pos x="169" y="171"/>
                </a:cxn>
                <a:cxn ang="0">
                  <a:pos x="185" y="159"/>
                </a:cxn>
                <a:cxn ang="0">
                  <a:pos x="193" y="136"/>
                </a:cxn>
                <a:cxn ang="0">
                  <a:pos x="178" y="152"/>
                </a:cxn>
                <a:cxn ang="0">
                  <a:pos x="160" y="163"/>
                </a:cxn>
                <a:cxn ang="0">
                  <a:pos x="212" y="127"/>
                </a:cxn>
                <a:cxn ang="0">
                  <a:pos x="221" y="102"/>
                </a:cxn>
                <a:cxn ang="0">
                  <a:pos x="225" y="75"/>
                </a:cxn>
                <a:cxn ang="0">
                  <a:pos x="214" y="84"/>
                </a:cxn>
                <a:cxn ang="0">
                  <a:pos x="211" y="100"/>
                </a:cxn>
                <a:cxn ang="0">
                  <a:pos x="212" y="108"/>
                </a:cxn>
              </a:cxnLst>
              <a:rect l="0" t="0" r="r" b="b"/>
              <a:pathLst>
                <a:path w="225" h="187">
                  <a:moveTo>
                    <a:pt x="224" y="59"/>
                  </a:moveTo>
                  <a:lnTo>
                    <a:pt x="222" y="43"/>
                  </a:lnTo>
                  <a:lnTo>
                    <a:pt x="216" y="29"/>
                  </a:lnTo>
                  <a:lnTo>
                    <a:pt x="210" y="16"/>
                  </a:lnTo>
                  <a:lnTo>
                    <a:pt x="202" y="3"/>
                  </a:lnTo>
                  <a:lnTo>
                    <a:pt x="194" y="1"/>
                  </a:lnTo>
                  <a:lnTo>
                    <a:pt x="185" y="0"/>
                  </a:lnTo>
                  <a:lnTo>
                    <a:pt x="190" y="6"/>
                  </a:lnTo>
                  <a:lnTo>
                    <a:pt x="195" y="12"/>
                  </a:lnTo>
                  <a:lnTo>
                    <a:pt x="199" y="19"/>
                  </a:lnTo>
                  <a:lnTo>
                    <a:pt x="204" y="27"/>
                  </a:lnTo>
                  <a:lnTo>
                    <a:pt x="207" y="34"/>
                  </a:lnTo>
                  <a:lnTo>
                    <a:pt x="210" y="42"/>
                  </a:lnTo>
                  <a:lnTo>
                    <a:pt x="212" y="50"/>
                  </a:lnTo>
                  <a:lnTo>
                    <a:pt x="214" y="59"/>
                  </a:lnTo>
                  <a:lnTo>
                    <a:pt x="224" y="59"/>
                  </a:lnTo>
                  <a:close/>
                  <a:moveTo>
                    <a:pt x="0" y="97"/>
                  </a:moveTo>
                  <a:lnTo>
                    <a:pt x="4" y="110"/>
                  </a:lnTo>
                  <a:lnTo>
                    <a:pt x="9" y="123"/>
                  </a:lnTo>
                  <a:lnTo>
                    <a:pt x="15" y="134"/>
                  </a:lnTo>
                  <a:lnTo>
                    <a:pt x="23" y="144"/>
                  </a:lnTo>
                  <a:lnTo>
                    <a:pt x="31" y="136"/>
                  </a:lnTo>
                  <a:lnTo>
                    <a:pt x="23" y="125"/>
                  </a:lnTo>
                  <a:lnTo>
                    <a:pt x="16" y="111"/>
                  </a:lnTo>
                  <a:lnTo>
                    <a:pt x="12" y="98"/>
                  </a:lnTo>
                  <a:lnTo>
                    <a:pt x="8" y="82"/>
                  </a:lnTo>
                  <a:lnTo>
                    <a:pt x="4" y="90"/>
                  </a:lnTo>
                  <a:lnTo>
                    <a:pt x="0" y="97"/>
                  </a:lnTo>
                  <a:close/>
                  <a:moveTo>
                    <a:pt x="35" y="157"/>
                  </a:moveTo>
                  <a:lnTo>
                    <a:pt x="42" y="162"/>
                  </a:lnTo>
                  <a:lnTo>
                    <a:pt x="49" y="168"/>
                  </a:lnTo>
                  <a:lnTo>
                    <a:pt x="57" y="172"/>
                  </a:lnTo>
                  <a:lnTo>
                    <a:pt x="66" y="177"/>
                  </a:lnTo>
                  <a:lnTo>
                    <a:pt x="73" y="180"/>
                  </a:lnTo>
                  <a:lnTo>
                    <a:pt x="82" y="182"/>
                  </a:lnTo>
                  <a:lnTo>
                    <a:pt x="91" y="185"/>
                  </a:lnTo>
                  <a:lnTo>
                    <a:pt x="102" y="186"/>
                  </a:lnTo>
                  <a:lnTo>
                    <a:pt x="111" y="186"/>
                  </a:lnTo>
                  <a:lnTo>
                    <a:pt x="111" y="187"/>
                  </a:lnTo>
                  <a:lnTo>
                    <a:pt x="112" y="187"/>
                  </a:lnTo>
                  <a:lnTo>
                    <a:pt x="127" y="186"/>
                  </a:lnTo>
                  <a:lnTo>
                    <a:pt x="143" y="182"/>
                  </a:lnTo>
                  <a:lnTo>
                    <a:pt x="143" y="171"/>
                  </a:lnTo>
                  <a:lnTo>
                    <a:pt x="135" y="173"/>
                  </a:lnTo>
                  <a:lnTo>
                    <a:pt x="127" y="175"/>
                  </a:lnTo>
                  <a:lnTo>
                    <a:pt x="120" y="176"/>
                  </a:lnTo>
                  <a:lnTo>
                    <a:pt x="112" y="176"/>
                  </a:lnTo>
                  <a:lnTo>
                    <a:pt x="103" y="176"/>
                  </a:lnTo>
                  <a:lnTo>
                    <a:pt x="95" y="175"/>
                  </a:lnTo>
                  <a:lnTo>
                    <a:pt x="87" y="172"/>
                  </a:lnTo>
                  <a:lnTo>
                    <a:pt x="80" y="171"/>
                  </a:lnTo>
                  <a:lnTo>
                    <a:pt x="72" y="168"/>
                  </a:lnTo>
                  <a:lnTo>
                    <a:pt x="66" y="164"/>
                  </a:lnTo>
                  <a:lnTo>
                    <a:pt x="59" y="161"/>
                  </a:lnTo>
                  <a:lnTo>
                    <a:pt x="52" y="157"/>
                  </a:lnTo>
                  <a:lnTo>
                    <a:pt x="35" y="157"/>
                  </a:lnTo>
                  <a:close/>
                  <a:moveTo>
                    <a:pt x="160" y="176"/>
                  </a:moveTo>
                  <a:lnTo>
                    <a:pt x="169" y="171"/>
                  </a:lnTo>
                  <a:lnTo>
                    <a:pt x="177" y="166"/>
                  </a:lnTo>
                  <a:lnTo>
                    <a:pt x="185" y="159"/>
                  </a:lnTo>
                  <a:lnTo>
                    <a:pt x="193" y="152"/>
                  </a:lnTo>
                  <a:lnTo>
                    <a:pt x="193" y="136"/>
                  </a:lnTo>
                  <a:lnTo>
                    <a:pt x="186" y="144"/>
                  </a:lnTo>
                  <a:lnTo>
                    <a:pt x="178" y="152"/>
                  </a:lnTo>
                  <a:lnTo>
                    <a:pt x="169" y="158"/>
                  </a:lnTo>
                  <a:lnTo>
                    <a:pt x="160" y="163"/>
                  </a:lnTo>
                  <a:lnTo>
                    <a:pt x="160" y="176"/>
                  </a:lnTo>
                  <a:close/>
                  <a:moveTo>
                    <a:pt x="212" y="127"/>
                  </a:moveTo>
                  <a:lnTo>
                    <a:pt x="217" y="115"/>
                  </a:lnTo>
                  <a:lnTo>
                    <a:pt x="221" y="102"/>
                  </a:lnTo>
                  <a:lnTo>
                    <a:pt x="224" y="89"/>
                  </a:lnTo>
                  <a:lnTo>
                    <a:pt x="225" y="75"/>
                  </a:lnTo>
                  <a:lnTo>
                    <a:pt x="214" y="75"/>
                  </a:lnTo>
                  <a:lnTo>
                    <a:pt x="214" y="84"/>
                  </a:lnTo>
                  <a:lnTo>
                    <a:pt x="213" y="92"/>
                  </a:lnTo>
                  <a:lnTo>
                    <a:pt x="211" y="100"/>
                  </a:lnTo>
                  <a:lnTo>
                    <a:pt x="208" y="108"/>
                  </a:lnTo>
                  <a:lnTo>
                    <a:pt x="212" y="108"/>
                  </a:lnTo>
                  <a:lnTo>
                    <a:pt x="212" y="127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8" name="Freeform 438"/>
            <p:cNvSpPr>
              <a:spLocks noEditPoints="1"/>
            </p:cNvSpPr>
            <p:nvPr/>
          </p:nvSpPr>
          <p:spPr bwMode="auto">
            <a:xfrm>
              <a:off x="1270056" y="5228098"/>
              <a:ext cx="85729" cy="73032"/>
            </a:xfrm>
            <a:custGeom>
              <a:avLst/>
              <a:gdLst/>
              <a:ahLst/>
              <a:cxnLst>
                <a:cxn ang="0">
                  <a:pos x="213" y="52"/>
                </a:cxn>
                <a:cxn ang="0">
                  <a:pos x="209" y="36"/>
                </a:cxn>
                <a:cxn ang="0">
                  <a:pos x="203" y="21"/>
                </a:cxn>
                <a:cxn ang="0">
                  <a:pos x="194" y="9"/>
                </a:cxn>
                <a:cxn ang="0">
                  <a:pos x="181" y="1"/>
                </a:cxn>
                <a:cxn ang="0">
                  <a:pos x="179" y="7"/>
                </a:cxn>
                <a:cxn ang="0">
                  <a:pos x="189" y="19"/>
                </a:cxn>
                <a:cxn ang="0">
                  <a:pos x="197" y="35"/>
                </a:cxn>
                <a:cxn ang="0">
                  <a:pos x="202" y="51"/>
                </a:cxn>
                <a:cxn ang="0">
                  <a:pos x="215" y="60"/>
                </a:cxn>
                <a:cxn ang="0">
                  <a:pos x="3" y="105"/>
                </a:cxn>
                <a:cxn ang="0">
                  <a:pos x="14" y="130"/>
                </a:cxn>
                <a:cxn ang="0">
                  <a:pos x="30" y="134"/>
                </a:cxn>
                <a:cxn ang="0">
                  <a:pos x="22" y="121"/>
                </a:cxn>
                <a:cxn ang="0">
                  <a:pos x="15" y="107"/>
                </a:cxn>
                <a:cxn ang="0">
                  <a:pos x="11" y="92"/>
                </a:cxn>
                <a:cxn ang="0">
                  <a:pos x="10" y="76"/>
                </a:cxn>
                <a:cxn ang="0">
                  <a:pos x="0" y="91"/>
                </a:cxn>
                <a:cxn ang="0">
                  <a:pos x="46" y="163"/>
                </a:cxn>
                <a:cxn ang="0">
                  <a:pos x="62" y="172"/>
                </a:cxn>
                <a:cxn ang="0">
                  <a:pos x="80" y="179"/>
                </a:cxn>
                <a:cxn ang="0">
                  <a:pos x="98" y="181"/>
                </a:cxn>
                <a:cxn ang="0">
                  <a:pos x="116" y="182"/>
                </a:cxn>
                <a:cxn ang="0">
                  <a:pos x="131" y="179"/>
                </a:cxn>
                <a:cxn ang="0">
                  <a:pos x="139" y="167"/>
                </a:cxn>
                <a:cxn ang="0">
                  <a:pos x="123" y="170"/>
                </a:cxn>
                <a:cxn ang="0">
                  <a:pos x="108" y="171"/>
                </a:cxn>
                <a:cxn ang="0">
                  <a:pos x="82" y="168"/>
                </a:cxn>
                <a:cxn ang="0">
                  <a:pos x="58" y="158"/>
                </a:cxn>
                <a:cxn ang="0">
                  <a:pos x="156" y="171"/>
                </a:cxn>
                <a:cxn ang="0">
                  <a:pos x="173" y="160"/>
                </a:cxn>
                <a:cxn ang="0">
                  <a:pos x="189" y="145"/>
                </a:cxn>
                <a:cxn ang="0">
                  <a:pos x="182" y="137"/>
                </a:cxn>
                <a:cxn ang="0">
                  <a:pos x="165" y="152"/>
                </a:cxn>
                <a:cxn ang="0">
                  <a:pos x="156" y="171"/>
                </a:cxn>
                <a:cxn ang="0">
                  <a:pos x="211" y="106"/>
                </a:cxn>
                <a:cxn ang="0">
                  <a:pos x="215" y="87"/>
                </a:cxn>
                <a:cxn ang="0">
                  <a:pos x="204" y="76"/>
                </a:cxn>
                <a:cxn ang="0">
                  <a:pos x="203" y="93"/>
                </a:cxn>
                <a:cxn ang="0">
                  <a:pos x="199" y="109"/>
                </a:cxn>
                <a:cxn ang="0">
                  <a:pos x="208" y="115"/>
                </a:cxn>
              </a:cxnLst>
              <a:rect l="0" t="0" r="r" b="b"/>
              <a:pathLst>
                <a:path w="216" h="182">
                  <a:moveTo>
                    <a:pt x="215" y="60"/>
                  </a:moveTo>
                  <a:lnTo>
                    <a:pt x="213" y="52"/>
                  </a:lnTo>
                  <a:lnTo>
                    <a:pt x="211" y="44"/>
                  </a:lnTo>
                  <a:lnTo>
                    <a:pt x="209" y="36"/>
                  </a:lnTo>
                  <a:lnTo>
                    <a:pt x="207" y="29"/>
                  </a:lnTo>
                  <a:lnTo>
                    <a:pt x="203" y="21"/>
                  </a:lnTo>
                  <a:lnTo>
                    <a:pt x="199" y="15"/>
                  </a:lnTo>
                  <a:lnTo>
                    <a:pt x="194" y="9"/>
                  </a:lnTo>
                  <a:lnTo>
                    <a:pt x="190" y="2"/>
                  </a:lnTo>
                  <a:lnTo>
                    <a:pt x="181" y="1"/>
                  </a:lnTo>
                  <a:lnTo>
                    <a:pt x="172" y="0"/>
                  </a:lnTo>
                  <a:lnTo>
                    <a:pt x="179" y="7"/>
                  </a:lnTo>
                  <a:lnTo>
                    <a:pt x="184" y="12"/>
                  </a:lnTo>
                  <a:lnTo>
                    <a:pt x="189" y="19"/>
                  </a:lnTo>
                  <a:lnTo>
                    <a:pt x="193" y="27"/>
                  </a:lnTo>
                  <a:lnTo>
                    <a:pt x="197" y="35"/>
                  </a:lnTo>
                  <a:lnTo>
                    <a:pt x="200" y="43"/>
                  </a:lnTo>
                  <a:lnTo>
                    <a:pt x="202" y="51"/>
                  </a:lnTo>
                  <a:lnTo>
                    <a:pt x="204" y="60"/>
                  </a:lnTo>
                  <a:lnTo>
                    <a:pt x="215" y="60"/>
                  </a:lnTo>
                  <a:close/>
                  <a:moveTo>
                    <a:pt x="0" y="91"/>
                  </a:moveTo>
                  <a:lnTo>
                    <a:pt x="3" y="105"/>
                  </a:lnTo>
                  <a:lnTo>
                    <a:pt x="9" y="118"/>
                  </a:lnTo>
                  <a:lnTo>
                    <a:pt x="14" y="130"/>
                  </a:lnTo>
                  <a:lnTo>
                    <a:pt x="23" y="142"/>
                  </a:lnTo>
                  <a:lnTo>
                    <a:pt x="30" y="134"/>
                  </a:lnTo>
                  <a:lnTo>
                    <a:pt x="26" y="128"/>
                  </a:lnTo>
                  <a:lnTo>
                    <a:pt x="22" y="121"/>
                  </a:lnTo>
                  <a:lnTo>
                    <a:pt x="19" y="115"/>
                  </a:lnTo>
                  <a:lnTo>
                    <a:pt x="15" y="107"/>
                  </a:lnTo>
                  <a:lnTo>
                    <a:pt x="13" y="100"/>
                  </a:lnTo>
                  <a:lnTo>
                    <a:pt x="11" y="92"/>
                  </a:lnTo>
                  <a:lnTo>
                    <a:pt x="10" y="84"/>
                  </a:lnTo>
                  <a:lnTo>
                    <a:pt x="10" y="76"/>
                  </a:lnTo>
                  <a:lnTo>
                    <a:pt x="4" y="83"/>
                  </a:lnTo>
                  <a:lnTo>
                    <a:pt x="0" y="91"/>
                  </a:lnTo>
                  <a:close/>
                  <a:moveTo>
                    <a:pt x="39" y="158"/>
                  </a:moveTo>
                  <a:lnTo>
                    <a:pt x="46" y="163"/>
                  </a:lnTo>
                  <a:lnTo>
                    <a:pt x="54" y="168"/>
                  </a:lnTo>
                  <a:lnTo>
                    <a:pt x="62" y="172"/>
                  </a:lnTo>
                  <a:lnTo>
                    <a:pt x="71" y="176"/>
                  </a:lnTo>
                  <a:lnTo>
                    <a:pt x="80" y="179"/>
                  </a:lnTo>
                  <a:lnTo>
                    <a:pt x="89" y="180"/>
                  </a:lnTo>
                  <a:lnTo>
                    <a:pt x="98" y="181"/>
                  </a:lnTo>
                  <a:lnTo>
                    <a:pt x="108" y="182"/>
                  </a:lnTo>
                  <a:lnTo>
                    <a:pt x="116" y="182"/>
                  </a:lnTo>
                  <a:lnTo>
                    <a:pt x="123" y="181"/>
                  </a:lnTo>
                  <a:lnTo>
                    <a:pt x="131" y="179"/>
                  </a:lnTo>
                  <a:lnTo>
                    <a:pt x="139" y="178"/>
                  </a:lnTo>
                  <a:lnTo>
                    <a:pt x="139" y="167"/>
                  </a:lnTo>
                  <a:lnTo>
                    <a:pt x="131" y="169"/>
                  </a:lnTo>
                  <a:lnTo>
                    <a:pt x="123" y="170"/>
                  </a:lnTo>
                  <a:lnTo>
                    <a:pt x="116" y="171"/>
                  </a:lnTo>
                  <a:lnTo>
                    <a:pt x="108" y="171"/>
                  </a:lnTo>
                  <a:lnTo>
                    <a:pt x="94" y="170"/>
                  </a:lnTo>
                  <a:lnTo>
                    <a:pt x="82" y="168"/>
                  </a:lnTo>
                  <a:lnTo>
                    <a:pt x="69" y="163"/>
                  </a:lnTo>
                  <a:lnTo>
                    <a:pt x="58" y="158"/>
                  </a:lnTo>
                  <a:lnTo>
                    <a:pt x="39" y="158"/>
                  </a:lnTo>
                  <a:close/>
                  <a:moveTo>
                    <a:pt x="156" y="171"/>
                  </a:moveTo>
                  <a:lnTo>
                    <a:pt x="165" y="165"/>
                  </a:lnTo>
                  <a:lnTo>
                    <a:pt x="173" y="160"/>
                  </a:lnTo>
                  <a:lnTo>
                    <a:pt x="181" y="153"/>
                  </a:lnTo>
                  <a:lnTo>
                    <a:pt x="189" y="145"/>
                  </a:lnTo>
                  <a:lnTo>
                    <a:pt x="189" y="128"/>
                  </a:lnTo>
                  <a:lnTo>
                    <a:pt x="182" y="137"/>
                  </a:lnTo>
                  <a:lnTo>
                    <a:pt x="174" y="145"/>
                  </a:lnTo>
                  <a:lnTo>
                    <a:pt x="165" y="152"/>
                  </a:lnTo>
                  <a:lnTo>
                    <a:pt x="156" y="159"/>
                  </a:lnTo>
                  <a:lnTo>
                    <a:pt x="156" y="171"/>
                  </a:lnTo>
                  <a:close/>
                  <a:moveTo>
                    <a:pt x="208" y="115"/>
                  </a:moveTo>
                  <a:lnTo>
                    <a:pt x="211" y="106"/>
                  </a:lnTo>
                  <a:lnTo>
                    <a:pt x="213" y="97"/>
                  </a:lnTo>
                  <a:lnTo>
                    <a:pt x="215" y="87"/>
                  </a:lnTo>
                  <a:lnTo>
                    <a:pt x="216" y="76"/>
                  </a:lnTo>
                  <a:lnTo>
                    <a:pt x="204" y="76"/>
                  </a:lnTo>
                  <a:lnTo>
                    <a:pt x="204" y="85"/>
                  </a:lnTo>
                  <a:lnTo>
                    <a:pt x="203" y="93"/>
                  </a:lnTo>
                  <a:lnTo>
                    <a:pt x="201" y="101"/>
                  </a:lnTo>
                  <a:lnTo>
                    <a:pt x="199" y="109"/>
                  </a:lnTo>
                  <a:lnTo>
                    <a:pt x="208" y="109"/>
                  </a:lnTo>
                  <a:lnTo>
                    <a:pt x="208" y="115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9" name="Freeform 439"/>
            <p:cNvSpPr>
              <a:spLocks noEditPoints="1"/>
            </p:cNvSpPr>
            <p:nvPr/>
          </p:nvSpPr>
          <p:spPr bwMode="auto">
            <a:xfrm>
              <a:off x="1271644" y="5228098"/>
              <a:ext cx="82554" cy="69856"/>
            </a:xfrm>
            <a:custGeom>
              <a:avLst/>
              <a:gdLst/>
              <a:ahLst/>
              <a:cxnLst>
                <a:cxn ang="0">
                  <a:pos x="204" y="51"/>
                </a:cxn>
                <a:cxn ang="0">
                  <a:pos x="199" y="35"/>
                </a:cxn>
                <a:cxn ang="0">
                  <a:pos x="191" y="20"/>
                </a:cxn>
                <a:cxn ang="0">
                  <a:pos x="182" y="7"/>
                </a:cxn>
                <a:cxn ang="0">
                  <a:pos x="168" y="0"/>
                </a:cxn>
                <a:cxn ang="0">
                  <a:pos x="166" y="6"/>
                </a:cxn>
                <a:cxn ang="0">
                  <a:pos x="178" y="19"/>
                </a:cxn>
                <a:cxn ang="0">
                  <a:pos x="187" y="34"/>
                </a:cxn>
                <a:cxn ang="0">
                  <a:pos x="193" y="51"/>
                </a:cxn>
                <a:cxn ang="0">
                  <a:pos x="206" y="60"/>
                </a:cxn>
                <a:cxn ang="0">
                  <a:pos x="4" y="99"/>
                </a:cxn>
                <a:cxn ang="0">
                  <a:pos x="15" y="126"/>
                </a:cxn>
                <a:cxn ang="0">
                  <a:pos x="31" y="130"/>
                </a:cxn>
                <a:cxn ang="0">
                  <a:pos x="23" y="118"/>
                </a:cxn>
                <a:cxn ang="0">
                  <a:pos x="16" y="103"/>
                </a:cxn>
                <a:cxn ang="0">
                  <a:pos x="13" y="89"/>
                </a:cxn>
                <a:cxn ang="0">
                  <a:pos x="11" y="73"/>
                </a:cxn>
                <a:cxn ang="0">
                  <a:pos x="11" y="69"/>
                </a:cxn>
                <a:cxn ang="0">
                  <a:pos x="0" y="83"/>
                </a:cxn>
                <a:cxn ang="0">
                  <a:pos x="51" y="162"/>
                </a:cxn>
                <a:cxn ang="0">
                  <a:pos x="64" y="169"/>
                </a:cxn>
                <a:cxn ang="0">
                  <a:pos x="79" y="173"/>
                </a:cxn>
                <a:cxn ang="0">
                  <a:pos x="95" y="177"/>
                </a:cxn>
                <a:cxn ang="0">
                  <a:pos x="112" y="177"/>
                </a:cxn>
                <a:cxn ang="0">
                  <a:pos x="127" y="174"/>
                </a:cxn>
                <a:cxn ang="0">
                  <a:pos x="135" y="160"/>
                </a:cxn>
                <a:cxn ang="0">
                  <a:pos x="119" y="164"/>
                </a:cxn>
                <a:cxn ang="0">
                  <a:pos x="104" y="165"/>
                </a:cxn>
                <a:cxn ang="0">
                  <a:pos x="83" y="164"/>
                </a:cxn>
                <a:cxn ang="0">
                  <a:pos x="65" y="158"/>
                </a:cxn>
                <a:cxn ang="0">
                  <a:pos x="152" y="164"/>
                </a:cxn>
                <a:cxn ang="0">
                  <a:pos x="170" y="153"/>
                </a:cxn>
                <a:cxn ang="0">
                  <a:pos x="185" y="137"/>
                </a:cxn>
                <a:cxn ang="0">
                  <a:pos x="178" y="127"/>
                </a:cxn>
                <a:cxn ang="0">
                  <a:pos x="161" y="145"/>
                </a:cxn>
                <a:cxn ang="0">
                  <a:pos x="152" y="164"/>
                </a:cxn>
                <a:cxn ang="0">
                  <a:pos x="203" y="101"/>
                </a:cxn>
                <a:cxn ang="0">
                  <a:pos x="206" y="85"/>
                </a:cxn>
                <a:cxn ang="0">
                  <a:pos x="196" y="76"/>
                </a:cxn>
                <a:cxn ang="0">
                  <a:pos x="194" y="93"/>
                </a:cxn>
                <a:cxn ang="0">
                  <a:pos x="188" y="109"/>
                </a:cxn>
              </a:cxnLst>
              <a:rect l="0" t="0" r="r" b="b"/>
              <a:pathLst>
                <a:path w="206" h="177">
                  <a:moveTo>
                    <a:pt x="206" y="60"/>
                  </a:moveTo>
                  <a:lnTo>
                    <a:pt x="204" y="51"/>
                  </a:lnTo>
                  <a:lnTo>
                    <a:pt x="202" y="43"/>
                  </a:lnTo>
                  <a:lnTo>
                    <a:pt x="199" y="35"/>
                  </a:lnTo>
                  <a:lnTo>
                    <a:pt x="196" y="28"/>
                  </a:lnTo>
                  <a:lnTo>
                    <a:pt x="191" y="20"/>
                  </a:lnTo>
                  <a:lnTo>
                    <a:pt x="187" y="13"/>
                  </a:lnTo>
                  <a:lnTo>
                    <a:pt x="182" y="7"/>
                  </a:lnTo>
                  <a:lnTo>
                    <a:pt x="177" y="1"/>
                  </a:lnTo>
                  <a:lnTo>
                    <a:pt x="168" y="0"/>
                  </a:lnTo>
                  <a:lnTo>
                    <a:pt x="159" y="0"/>
                  </a:lnTo>
                  <a:lnTo>
                    <a:pt x="166" y="6"/>
                  </a:lnTo>
                  <a:lnTo>
                    <a:pt x="172" y="11"/>
                  </a:lnTo>
                  <a:lnTo>
                    <a:pt x="178" y="19"/>
                  </a:lnTo>
                  <a:lnTo>
                    <a:pt x="182" y="26"/>
                  </a:lnTo>
                  <a:lnTo>
                    <a:pt x="187" y="34"/>
                  </a:lnTo>
                  <a:lnTo>
                    <a:pt x="190" y="42"/>
                  </a:lnTo>
                  <a:lnTo>
                    <a:pt x="193" y="51"/>
                  </a:lnTo>
                  <a:lnTo>
                    <a:pt x="195" y="60"/>
                  </a:lnTo>
                  <a:lnTo>
                    <a:pt x="206" y="60"/>
                  </a:lnTo>
                  <a:close/>
                  <a:moveTo>
                    <a:pt x="0" y="83"/>
                  </a:moveTo>
                  <a:lnTo>
                    <a:pt x="4" y="99"/>
                  </a:lnTo>
                  <a:lnTo>
                    <a:pt x="8" y="112"/>
                  </a:lnTo>
                  <a:lnTo>
                    <a:pt x="15" y="126"/>
                  </a:lnTo>
                  <a:lnTo>
                    <a:pt x="23" y="137"/>
                  </a:lnTo>
                  <a:lnTo>
                    <a:pt x="31" y="130"/>
                  </a:lnTo>
                  <a:lnTo>
                    <a:pt x="26" y="124"/>
                  </a:lnTo>
                  <a:lnTo>
                    <a:pt x="23" y="118"/>
                  </a:lnTo>
                  <a:lnTo>
                    <a:pt x="19" y="111"/>
                  </a:lnTo>
                  <a:lnTo>
                    <a:pt x="16" y="103"/>
                  </a:lnTo>
                  <a:lnTo>
                    <a:pt x="14" y="97"/>
                  </a:lnTo>
                  <a:lnTo>
                    <a:pt x="13" y="89"/>
                  </a:lnTo>
                  <a:lnTo>
                    <a:pt x="11" y="81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6" y="76"/>
                  </a:lnTo>
                  <a:lnTo>
                    <a:pt x="0" y="83"/>
                  </a:lnTo>
                  <a:close/>
                  <a:moveTo>
                    <a:pt x="44" y="158"/>
                  </a:moveTo>
                  <a:lnTo>
                    <a:pt x="51" y="162"/>
                  </a:lnTo>
                  <a:lnTo>
                    <a:pt x="58" y="165"/>
                  </a:lnTo>
                  <a:lnTo>
                    <a:pt x="64" y="169"/>
                  </a:lnTo>
                  <a:lnTo>
                    <a:pt x="72" y="172"/>
                  </a:lnTo>
                  <a:lnTo>
                    <a:pt x="79" y="173"/>
                  </a:lnTo>
                  <a:lnTo>
                    <a:pt x="87" y="176"/>
                  </a:lnTo>
                  <a:lnTo>
                    <a:pt x="95" y="177"/>
                  </a:lnTo>
                  <a:lnTo>
                    <a:pt x="104" y="177"/>
                  </a:lnTo>
                  <a:lnTo>
                    <a:pt x="112" y="177"/>
                  </a:lnTo>
                  <a:lnTo>
                    <a:pt x="119" y="176"/>
                  </a:lnTo>
                  <a:lnTo>
                    <a:pt x="127" y="174"/>
                  </a:lnTo>
                  <a:lnTo>
                    <a:pt x="135" y="172"/>
                  </a:lnTo>
                  <a:lnTo>
                    <a:pt x="135" y="160"/>
                  </a:lnTo>
                  <a:lnTo>
                    <a:pt x="127" y="163"/>
                  </a:lnTo>
                  <a:lnTo>
                    <a:pt x="119" y="164"/>
                  </a:lnTo>
                  <a:lnTo>
                    <a:pt x="112" y="165"/>
                  </a:lnTo>
                  <a:lnTo>
                    <a:pt x="104" y="165"/>
                  </a:lnTo>
                  <a:lnTo>
                    <a:pt x="94" y="165"/>
                  </a:lnTo>
                  <a:lnTo>
                    <a:pt x="83" y="164"/>
                  </a:lnTo>
                  <a:lnTo>
                    <a:pt x="74" y="161"/>
                  </a:lnTo>
                  <a:lnTo>
                    <a:pt x="65" y="158"/>
                  </a:lnTo>
                  <a:lnTo>
                    <a:pt x="44" y="158"/>
                  </a:lnTo>
                  <a:close/>
                  <a:moveTo>
                    <a:pt x="152" y="164"/>
                  </a:moveTo>
                  <a:lnTo>
                    <a:pt x="161" y="159"/>
                  </a:lnTo>
                  <a:lnTo>
                    <a:pt x="170" y="153"/>
                  </a:lnTo>
                  <a:lnTo>
                    <a:pt x="178" y="145"/>
                  </a:lnTo>
                  <a:lnTo>
                    <a:pt x="185" y="137"/>
                  </a:lnTo>
                  <a:lnTo>
                    <a:pt x="185" y="117"/>
                  </a:lnTo>
                  <a:lnTo>
                    <a:pt x="178" y="127"/>
                  </a:lnTo>
                  <a:lnTo>
                    <a:pt x="170" y="137"/>
                  </a:lnTo>
                  <a:lnTo>
                    <a:pt x="161" y="145"/>
                  </a:lnTo>
                  <a:lnTo>
                    <a:pt x="152" y="152"/>
                  </a:lnTo>
                  <a:lnTo>
                    <a:pt x="152" y="164"/>
                  </a:lnTo>
                  <a:close/>
                  <a:moveTo>
                    <a:pt x="200" y="109"/>
                  </a:moveTo>
                  <a:lnTo>
                    <a:pt x="203" y="101"/>
                  </a:lnTo>
                  <a:lnTo>
                    <a:pt x="205" y="93"/>
                  </a:lnTo>
                  <a:lnTo>
                    <a:pt x="206" y="85"/>
                  </a:lnTo>
                  <a:lnTo>
                    <a:pt x="206" y="76"/>
                  </a:lnTo>
                  <a:lnTo>
                    <a:pt x="196" y="76"/>
                  </a:lnTo>
                  <a:lnTo>
                    <a:pt x="195" y="85"/>
                  </a:lnTo>
                  <a:lnTo>
                    <a:pt x="194" y="93"/>
                  </a:lnTo>
                  <a:lnTo>
                    <a:pt x="191" y="101"/>
                  </a:lnTo>
                  <a:lnTo>
                    <a:pt x="188" y="109"/>
                  </a:lnTo>
                  <a:lnTo>
                    <a:pt x="200" y="109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0" name="Freeform 440"/>
            <p:cNvSpPr>
              <a:spLocks noEditPoints="1"/>
            </p:cNvSpPr>
            <p:nvPr/>
          </p:nvSpPr>
          <p:spPr bwMode="auto">
            <a:xfrm>
              <a:off x="1274819" y="5228098"/>
              <a:ext cx="76204" cy="68269"/>
            </a:xfrm>
            <a:custGeom>
              <a:avLst/>
              <a:gdLst/>
              <a:ahLst/>
              <a:cxnLst>
                <a:cxn ang="0">
                  <a:pos x="192" y="51"/>
                </a:cxn>
                <a:cxn ang="0">
                  <a:pos x="187" y="35"/>
                </a:cxn>
                <a:cxn ang="0">
                  <a:pos x="179" y="19"/>
                </a:cxn>
                <a:cxn ang="0">
                  <a:pos x="169" y="7"/>
                </a:cxn>
                <a:cxn ang="0">
                  <a:pos x="155" y="0"/>
                </a:cxn>
                <a:cxn ang="0">
                  <a:pos x="144" y="0"/>
                </a:cxn>
                <a:cxn ang="0">
                  <a:pos x="157" y="11"/>
                </a:cxn>
                <a:cxn ang="0">
                  <a:pos x="170" y="25"/>
                </a:cxn>
                <a:cxn ang="0">
                  <a:pos x="178" y="42"/>
                </a:cxn>
                <a:cxn ang="0">
                  <a:pos x="183" y="60"/>
                </a:cxn>
                <a:cxn ang="0">
                  <a:pos x="0" y="76"/>
                </a:cxn>
                <a:cxn ang="0">
                  <a:pos x="1" y="92"/>
                </a:cxn>
                <a:cxn ang="0">
                  <a:pos x="5" y="107"/>
                </a:cxn>
                <a:cxn ang="0">
                  <a:pos x="12" y="121"/>
                </a:cxn>
                <a:cxn ang="0">
                  <a:pos x="20" y="134"/>
                </a:cxn>
                <a:cxn ang="0">
                  <a:pos x="21" y="115"/>
                </a:cxn>
                <a:cxn ang="0">
                  <a:pos x="13" y="94"/>
                </a:cxn>
                <a:cxn ang="0">
                  <a:pos x="11" y="81"/>
                </a:cxn>
                <a:cxn ang="0">
                  <a:pos x="11" y="67"/>
                </a:cxn>
                <a:cxn ang="0">
                  <a:pos x="5" y="69"/>
                </a:cxn>
                <a:cxn ang="0">
                  <a:pos x="48" y="158"/>
                </a:cxn>
                <a:cxn ang="0">
                  <a:pos x="72" y="168"/>
                </a:cxn>
                <a:cxn ang="0">
                  <a:pos x="98" y="171"/>
                </a:cxn>
                <a:cxn ang="0">
                  <a:pos x="113" y="170"/>
                </a:cxn>
                <a:cxn ang="0">
                  <a:pos x="129" y="167"/>
                </a:cxn>
                <a:cxn ang="0">
                  <a:pos x="121" y="158"/>
                </a:cxn>
                <a:cxn ang="0">
                  <a:pos x="106" y="160"/>
                </a:cxn>
                <a:cxn ang="0">
                  <a:pos x="86" y="160"/>
                </a:cxn>
                <a:cxn ang="0">
                  <a:pos x="48" y="158"/>
                </a:cxn>
                <a:cxn ang="0">
                  <a:pos x="155" y="152"/>
                </a:cxn>
                <a:cxn ang="0">
                  <a:pos x="172" y="137"/>
                </a:cxn>
                <a:cxn ang="0">
                  <a:pos x="179" y="109"/>
                </a:cxn>
                <a:cxn ang="0">
                  <a:pos x="191" y="101"/>
                </a:cxn>
                <a:cxn ang="0">
                  <a:pos x="194" y="85"/>
                </a:cxn>
                <a:cxn ang="0">
                  <a:pos x="184" y="76"/>
                </a:cxn>
                <a:cxn ang="0">
                  <a:pos x="181" y="98"/>
                </a:cxn>
                <a:cxn ang="0">
                  <a:pos x="173" y="116"/>
                </a:cxn>
                <a:cxn ang="0">
                  <a:pos x="161" y="133"/>
                </a:cxn>
                <a:cxn ang="0">
                  <a:pos x="146" y="145"/>
                </a:cxn>
              </a:cxnLst>
              <a:rect l="0" t="0" r="r" b="b"/>
              <a:pathLst>
                <a:path w="194" h="171">
                  <a:moveTo>
                    <a:pt x="194" y="60"/>
                  </a:moveTo>
                  <a:lnTo>
                    <a:pt x="192" y="51"/>
                  </a:lnTo>
                  <a:lnTo>
                    <a:pt x="190" y="43"/>
                  </a:lnTo>
                  <a:lnTo>
                    <a:pt x="187" y="35"/>
                  </a:lnTo>
                  <a:lnTo>
                    <a:pt x="183" y="27"/>
                  </a:lnTo>
                  <a:lnTo>
                    <a:pt x="179" y="19"/>
                  </a:lnTo>
                  <a:lnTo>
                    <a:pt x="174" y="12"/>
                  </a:lnTo>
                  <a:lnTo>
                    <a:pt x="169" y="7"/>
                  </a:lnTo>
                  <a:lnTo>
                    <a:pt x="162" y="0"/>
                  </a:lnTo>
                  <a:lnTo>
                    <a:pt x="155" y="0"/>
                  </a:lnTo>
                  <a:lnTo>
                    <a:pt x="148" y="0"/>
                  </a:lnTo>
                  <a:lnTo>
                    <a:pt x="144" y="0"/>
                  </a:lnTo>
                  <a:lnTo>
                    <a:pt x="151" y="6"/>
                  </a:lnTo>
                  <a:lnTo>
                    <a:pt x="157" y="11"/>
                  </a:lnTo>
                  <a:lnTo>
                    <a:pt x="164" y="18"/>
                  </a:lnTo>
                  <a:lnTo>
                    <a:pt x="170" y="25"/>
                  </a:lnTo>
                  <a:lnTo>
                    <a:pt x="174" y="33"/>
                  </a:lnTo>
                  <a:lnTo>
                    <a:pt x="178" y="42"/>
                  </a:lnTo>
                  <a:lnTo>
                    <a:pt x="181" y="51"/>
                  </a:lnTo>
                  <a:lnTo>
                    <a:pt x="183" y="60"/>
                  </a:lnTo>
                  <a:lnTo>
                    <a:pt x="194" y="60"/>
                  </a:lnTo>
                  <a:close/>
                  <a:moveTo>
                    <a:pt x="0" y="76"/>
                  </a:moveTo>
                  <a:lnTo>
                    <a:pt x="0" y="84"/>
                  </a:lnTo>
                  <a:lnTo>
                    <a:pt x="1" y="92"/>
                  </a:lnTo>
                  <a:lnTo>
                    <a:pt x="3" y="100"/>
                  </a:lnTo>
                  <a:lnTo>
                    <a:pt x="5" y="107"/>
                  </a:lnTo>
                  <a:lnTo>
                    <a:pt x="9" y="115"/>
                  </a:lnTo>
                  <a:lnTo>
                    <a:pt x="12" y="121"/>
                  </a:lnTo>
                  <a:lnTo>
                    <a:pt x="16" y="128"/>
                  </a:lnTo>
                  <a:lnTo>
                    <a:pt x="20" y="134"/>
                  </a:lnTo>
                  <a:lnTo>
                    <a:pt x="28" y="126"/>
                  </a:lnTo>
                  <a:lnTo>
                    <a:pt x="21" y="115"/>
                  </a:lnTo>
                  <a:lnTo>
                    <a:pt x="16" y="101"/>
                  </a:lnTo>
                  <a:lnTo>
                    <a:pt x="13" y="94"/>
                  </a:lnTo>
                  <a:lnTo>
                    <a:pt x="12" y="88"/>
                  </a:lnTo>
                  <a:lnTo>
                    <a:pt x="11" y="81"/>
                  </a:lnTo>
                  <a:lnTo>
                    <a:pt x="10" y="73"/>
                  </a:lnTo>
                  <a:lnTo>
                    <a:pt x="11" y="67"/>
                  </a:lnTo>
                  <a:lnTo>
                    <a:pt x="11" y="62"/>
                  </a:lnTo>
                  <a:lnTo>
                    <a:pt x="5" y="69"/>
                  </a:lnTo>
                  <a:lnTo>
                    <a:pt x="0" y="76"/>
                  </a:lnTo>
                  <a:close/>
                  <a:moveTo>
                    <a:pt x="48" y="158"/>
                  </a:moveTo>
                  <a:lnTo>
                    <a:pt x="59" y="163"/>
                  </a:lnTo>
                  <a:lnTo>
                    <a:pt x="72" y="168"/>
                  </a:lnTo>
                  <a:lnTo>
                    <a:pt x="84" y="170"/>
                  </a:lnTo>
                  <a:lnTo>
                    <a:pt x="98" y="171"/>
                  </a:lnTo>
                  <a:lnTo>
                    <a:pt x="106" y="171"/>
                  </a:lnTo>
                  <a:lnTo>
                    <a:pt x="113" y="170"/>
                  </a:lnTo>
                  <a:lnTo>
                    <a:pt x="121" y="169"/>
                  </a:lnTo>
                  <a:lnTo>
                    <a:pt x="129" y="167"/>
                  </a:lnTo>
                  <a:lnTo>
                    <a:pt x="129" y="154"/>
                  </a:lnTo>
                  <a:lnTo>
                    <a:pt x="121" y="158"/>
                  </a:lnTo>
                  <a:lnTo>
                    <a:pt x="113" y="159"/>
                  </a:lnTo>
                  <a:lnTo>
                    <a:pt x="106" y="160"/>
                  </a:lnTo>
                  <a:lnTo>
                    <a:pt x="98" y="161"/>
                  </a:lnTo>
                  <a:lnTo>
                    <a:pt x="86" y="160"/>
                  </a:lnTo>
                  <a:lnTo>
                    <a:pt x="76" y="158"/>
                  </a:lnTo>
                  <a:lnTo>
                    <a:pt x="48" y="158"/>
                  </a:lnTo>
                  <a:close/>
                  <a:moveTo>
                    <a:pt x="146" y="159"/>
                  </a:moveTo>
                  <a:lnTo>
                    <a:pt x="155" y="152"/>
                  </a:lnTo>
                  <a:lnTo>
                    <a:pt x="164" y="145"/>
                  </a:lnTo>
                  <a:lnTo>
                    <a:pt x="172" y="137"/>
                  </a:lnTo>
                  <a:lnTo>
                    <a:pt x="179" y="128"/>
                  </a:lnTo>
                  <a:lnTo>
                    <a:pt x="179" y="109"/>
                  </a:lnTo>
                  <a:lnTo>
                    <a:pt x="189" y="109"/>
                  </a:lnTo>
                  <a:lnTo>
                    <a:pt x="191" y="101"/>
                  </a:lnTo>
                  <a:lnTo>
                    <a:pt x="193" y="93"/>
                  </a:lnTo>
                  <a:lnTo>
                    <a:pt x="194" y="85"/>
                  </a:lnTo>
                  <a:lnTo>
                    <a:pt x="194" y="76"/>
                  </a:lnTo>
                  <a:lnTo>
                    <a:pt x="184" y="76"/>
                  </a:lnTo>
                  <a:lnTo>
                    <a:pt x="183" y="88"/>
                  </a:lnTo>
                  <a:lnTo>
                    <a:pt x="181" y="98"/>
                  </a:lnTo>
                  <a:lnTo>
                    <a:pt x="178" y="107"/>
                  </a:lnTo>
                  <a:lnTo>
                    <a:pt x="173" y="116"/>
                  </a:lnTo>
                  <a:lnTo>
                    <a:pt x="167" y="125"/>
                  </a:lnTo>
                  <a:lnTo>
                    <a:pt x="161" y="133"/>
                  </a:lnTo>
                  <a:lnTo>
                    <a:pt x="154" y="140"/>
                  </a:lnTo>
                  <a:lnTo>
                    <a:pt x="146" y="145"/>
                  </a:lnTo>
                  <a:lnTo>
                    <a:pt x="146" y="159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1" name="Freeform 441"/>
            <p:cNvSpPr>
              <a:spLocks noEditPoints="1"/>
            </p:cNvSpPr>
            <p:nvPr/>
          </p:nvSpPr>
          <p:spPr bwMode="auto">
            <a:xfrm>
              <a:off x="1276406" y="5228098"/>
              <a:ext cx="73028" cy="65093"/>
            </a:xfrm>
            <a:custGeom>
              <a:avLst/>
              <a:gdLst/>
              <a:ahLst/>
              <a:cxnLst>
                <a:cxn ang="0">
                  <a:pos x="182" y="51"/>
                </a:cxn>
                <a:cxn ang="0">
                  <a:pos x="176" y="34"/>
                </a:cxn>
                <a:cxn ang="0">
                  <a:pos x="167" y="19"/>
                </a:cxn>
                <a:cxn ang="0">
                  <a:pos x="155" y="6"/>
                </a:cxn>
                <a:cxn ang="0">
                  <a:pos x="143" y="0"/>
                </a:cxn>
                <a:cxn ang="0">
                  <a:pos x="129" y="0"/>
                </a:cxn>
                <a:cxn ang="0">
                  <a:pos x="144" y="11"/>
                </a:cxn>
                <a:cxn ang="0">
                  <a:pos x="158" y="25"/>
                </a:cxn>
                <a:cxn ang="0">
                  <a:pos x="167" y="40"/>
                </a:cxn>
                <a:cxn ang="0">
                  <a:pos x="173" y="60"/>
                </a:cxn>
                <a:cxn ang="0">
                  <a:pos x="0" y="69"/>
                </a:cxn>
                <a:cxn ang="0">
                  <a:pos x="0" y="73"/>
                </a:cxn>
                <a:cxn ang="0">
                  <a:pos x="2" y="89"/>
                </a:cxn>
                <a:cxn ang="0">
                  <a:pos x="5" y="103"/>
                </a:cxn>
                <a:cxn ang="0">
                  <a:pos x="12" y="118"/>
                </a:cxn>
                <a:cxn ang="0">
                  <a:pos x="20" y="130"/>
                </a:cxn>
                <a:cxn ang="0">
                  <a:pos x="21" y="111"/>
                </a:cxn>
                <a:cxn ang="0">
                  <a:pos x="12" y="87"/>
                </a:cxn>
                <a:cxn ang="0">
                  <a:pos x="12" y="64"/>
                </a:cxn>
                <a:cxn ang="0">
                  <a:pos x="6" y="62"/>
                </a:cxn>
                <a:cxn ang="0">
                  <a:pos x="54" y="158"/>
                </a:cxn>
                <a:cxn ang="0">
                  <a:pos x="72" y="164"/>
                </a:cxn>
                <a:cxn ang="0">
                  <a:pos x="93" y="165"/>
                </a:cxn>
                <a:cxn ang="0">
                  <a:pos x="108" y="164"/>
                </a:cxn>
                <a:cxn ang="0">
                  <a:pos x="124" y="160"/>
                </a:cxn>
                <a:cxn ang="0">
                  <a:pos x="116" y="152"/>
                </a:cxn>
                <a:cxn ang="0">
                  <a:pos x="101" y="154"/>
                </a:cxn>
                <a:cxn ang="0">
                  <a:pos x="92" y="155"/>
                </a:cxn>
                <a:cxn ang="0">
                  <a:pos x="54" y="158"/>
                </a:cxn>
                <a:cxn ang="0">
                  <a:pos x="150" y="145"/>
                </a:cxn>
                <a:cxn ang="0">
                  <a:pos x="167" y="127"/>
                </a:cxn>
                <a:cxn ang="0">
                  <a:pos x="174" y="109"/>
                </a:cxn>
                <a:cxn ang="0">
                  <a:pos x="180" y="101"/>
                </a:cxn>
                <a:cxn ang="0">
                  <a:pos x="184" y="85"/>
                </a:cxn>
                <a:cxn ang="0">
                  <a:pos x="174" y="78"/>
                </a:cxn>
                <a:cxn ang="0">
                  <a:pos x="170" y="96"/>
                </a:cxn>
                <a:cxn ang="0">
                  <a:pos x="164" y="112"/>
                </a:cxn>
                <a:cxn ang="0">
                  <a:pos x="153" y="127"/>
                </a:cxn>
                <a:cxn ang="0">
                  <a:pos x="141" y="140"/>
                </a:cxn>
                <a:cxn ang="0">
                  <a:pos x="43" y="138"/>
                </a:cxn>
                <a:cxn ang="0">
                  <a:pos x="47" y="141"/>
                </a:cxn>
                <a:cxn ang="0">
                  <a:pos x="43" y="138"/>
                </a:cxn>
              </a:cxnLst>
              <a:rect l="0" t="0" r="r" b="b"/>
              <a:pathLst>
                <a:path w="185" h="165">
                  <a:moveTo>
                    <a:pt x="184" y="60"/>
                  </a:moveTo>
                  <a:lnTo>
                    <a:pt x="182" y="51"/>
                  </a:lnTo>
                  <a:lnTo>
                    <a:pt x="179" y="42"/>
                  </a:lnTo>
                  <a:lnTo>
                    <a:pt x="176" y="34"/>
                  </a:lnTo>
                  <a:lnTo>
                    <a:pt x="171" y="26"/>
                  </a:lnTo>
                  <a:lnTo>
                    <a:pt x="167" y="19"/>
                  </a:lnTo>
                  <a:lnTo>
                    <a:pt x="161" y="11"/>
                  </a:lnTo>
                  <a:lnTo>
                    <a:pt x="155" y="6"/>
                  </a:lnTo>
                  <a:lnTo>
                    <a:pt x="148" y="0"/>
                  </a:lnTo>
                  <a:lnTo>
                    <a:pt x="143" y="0"/>
                  </a:lnTo>
                  <a:lnTo>
                    <a:pt x="137" y="0"/>
                  </a:lnTo>
                  <a:lnTo>
                    <a:pt x="129" y="0"/>
                  </a:lnTo>
                  <a:lnTo>
                    <a:pt x="137" y="6"/>
                  </a:lnTo>
                  <a:lnTo>
                    <a:pt x="144" y="11"/>
                  </a:lnTo>
                  <a:lnTo>
                    <a:pt x="151" y="17"/>
                  </a:lnTo>
                  <a:lnTo>
                    <a:pt x="158" y="25"/>
                  </a:lnTo>
                  <a:lnTo>
                    <a:pt x="162" y="33"/>
                  </a:lnTo>
                  <a:lnTo>
                    <a:pt x="167" y="40"/>
                  </a:lnTo>
                  <a:lnTo>
                    <a:pt x="170" y="49"/>
                  </a:lnTo>
                  <a:lnTo>
                    <a:pt x="173" y="60"/>
                  </a:lnTo>
                  <a:lnTo>
                    <a:pt x="184" y="60"/>
                  </a:lnTo>
                  <a:close/>
                  <a:moveTo>
                    <a:pt x="0" y="69"/>
                  </a:moveTo>
                  <a:lnTo>
                    <a:pt x="0" y="71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2" y="89"/>
                  </a:lnTo>
                  <a:lnTo>
                    <a:pt x="3" y="97"/>
                  </a:lnTo>
                  <a:lnTo>
                    <a:pt x="5" y="103"/>
                  </a:lnTo>
                  <a:lnTo>
                    <a:pt x="8" y="111"/>
                  </a:lnTo>
                  <a:lnTo>
                    <a:pt x="12" y="118"/>
                  </a:lnTo>
                  <a:lnTo>
                    <a:pt x="15" y="124"/>
                  </a:lnTo>
                  <a:lnTo>
                    <a:pt x="20" y="130"/>
                  </a:lnTo>
                  <a:lnTo>
                    <a:pt x="27" y="123"/>
                  </a:lnTo>
                  <a:lnTo>
                    <a:pt x="21" y="111"/>
                  </a:lnTo>
                  <a:lnTo>
                    <a:pt x="15" y="100"/>
                  </a:lnTo>
                  <a:lnTo>
                    <a:pt x="12" y="87"/>
                  </a:lnTo>
                  <a:lnTo>
                    <a:pt x="11" y="73"/>
                  </a:lnTo>
                  <a:lnTo>
                    <a:pt x="12" y="64"/>
                  </a:lnTo>
                  <a:lnTo>
                    <a:pt x="13" y="55"/>
                  </a:lnTo>
                  <a:lnTo>
                    <a:pt x="6" y="62"/>
                  </a:lnTo>
                  <a:lnTo>
                    <a:pt x="0" y="69"/>
                  </a:lnTo>
                  <a:close/>
                  <a:moveTo>
                    <a:pt x="54" y="158"/>
                  </a:moveTo>
                  <a:lnTo>
                    <a:pt x="63" y="161"/>
                  </a:lnTo>
                  <a:lnTo>
                    <a:pt x="72" y="164"/>
                  </a:lnTo>
                  <a:lnTo>
                    <a:pt x="83" y="165"/>
                  </a:lnTo>
                  <a:lnTo>
                    <a:pt x="93" y="165"/>
                  </a:lnTo>
                  <a:lnTo>
                    <a:pt x="101" y="165"/>
                  </a:lnTo>
                  <a:lnTo>
                    <a:pt x="108" y="164"/>
                  </a:lnTo>
                  <a:lnTo>
                    <a:pt x="116" y="163"/>
                  </a:lnTo>
                  <a:lnTo>
                    <a:pt x="124" y="160"/>
                  </a:lnTo>
                  <a:lnTo>
                    <a:pt x="124" y="149"/>
                  </a:lnTo>
                  <a:lnTo>
                    <a:pt x="116" y="152"/>
                  </a:lnTo>
                  <a:lnTo>
                    <a:pt x="108" y="153"/>
                  </a:lnTo>
                  <a:lnTo>
                    <a:pt x="101" y="154"/>
                  </a:lnTo>
                  <a:lnTo>
                    <a:pt x="93" y="155"/>
                  </a:lnTo>
                  <a:lnTo>
                    <a:pt x="92" y="155"/>
                  </a:lnTo>
                  <a:lnTo>
                    <a:pt x="92" y="158"/>
                  </a:lnTo>
                  <a:lnTo>
                    <a:pt x="54" y="158"/>
                  </a:lnTo>
                  <a:close/>
                  <a:moveTo>
                    <a:pt x="141" y="152"/>
                  </a:moveTo>
                  <a:lnTo>
                    <a:pt x="150" y="145"/>
                  </a:lnTo>
                  <a:lnTo>
                    <a:pt x="159" y="137"/>
                  </a:lnTo>
                  <a:lnTo>
                    <a:pt x="167" y="127"/>
                  </a:lnTo>
                  <a:lnTo>
                    <a:pt x="174" y="117"/>
                  </a:lnTo>
                  <a:lnTo>
                    <a:pt x="174" y="109"/>
                  </a:lnTo>
                  <a:lnTo>
                    <a:pt x="177" y="109"/>
                  </a:lnTo>
                  <a:lnTo>
                    <a:pt x="180" y="101"/>
                  </a:lnTo>
                  <a:lnTo>
                    <a:pt x="183" y="93"/>
                  </a:lnTo>
                  <a:lnTo>
                    <a:pt x="184" y="85"/>
                  </a:lnTo>
                  <a:lnTo>
                    <a:pt x="185" y="76"/>
                  </a:lnTo>
                  <a:lnTo>
                    <a:pt x="174" y="78"/>
                  </a:lnTo>
                  <a:lnTo>
                    <a:pt x="173" y="87"/>
                  </a:lnTo>
                  <a:lnTo>
                    <a:pt x="170" y="96"/>
                  </a:lnTo>
                  <a:lnTo>
                    <a:pt x="168" y="105"/>
                  </a:lnTo>
                  <a:lnTo>
                    <a:pt x="164" y="112"/>
                  </a:lnTo>
                  <a:lnTo>
                    <a:pt x="159" y="120"/>
                  </a:lnTo>
                  <a:lnTo>
                    <a:pt x="153" y="127"/>
                  </a:lnTo>
                  <a:lnTo>
                    <a:pt x="148" y="133"/>
                  </a:lnTo>
                  <a:lnTo>
                    <a:pt x="141" y="140"/>
                  </a:lnTo>
                  <a:lnTo>
                    <a:pt x="141" y="152"/>
                  </a:lnTo>
                  <a:close/>
                  <a:moveTo>
                    <a:pt x="43" y="138"/>
                  </a:moveTo>
                  <a:lnTo>
                    <a:pt x="41" y="141"/>
                  </a:lnTo>
                  <a:lnTo>
                    <a:pt x="47" y="141"/>
                  </a:lnTo>
                  <a:lnTo>
                    <a:pt x="45" y="140"/>
                  </a:lnTo>
                  <a:lnTo>
                    <a:pt x="43" y="138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2" name="Freeform 442"/>
            <p:cNvSpPr>
              <a:spLocks noEditPoints="1"/>
            </p:cNvSpPr>
            <p:nvPr/>
          </p:nvSpPr>
          <p:spPr bwMode="auto">
            <a:xfrm>
              <a:off x="1277994" y="5228098"/>
              <a:ext cx="69853" cy="63506"/>
            </a:xfrm>
            <a:custGeom>
              <a:avLst/>
              <a:gdLst/>
              <a:ahLst/>
              <a:cxnLst>
                <a:cxn ang="0">
                  <a:pos x="171" y="51"/>
                </a:cxn>
                <a:cxn ang="0">
                  <a:pos x="164" y="33"/>
                </a:cxn>
                <a:cxn ang="0">
                  <a:pos x="154" y="18"/>
                </a:cxn>
                <a:cxn ang="0">
                  <a:pos x="141" y="6"/>
                </a:cxn>
                <a:cxn ang="0">
                  <a:pos x="123" y="0"/>
                </a:cxn>
                <a:cxn ang="0">
                  <a:pos x="121" y="6"/>
                </a:cxn>
                <a:cxn ang="0">
                  <a:pos x="138" y="17"/>
                </a:cxn>
                <a:cxn ang="0">
                  <a:pos x="151" y="31"/>
                </a:cxn>
                <a:cxn ang="0">
                  <a:pos x="160" y="49"/>
                </a:cxn>
                <a:cxn ang="0">
                  <a:pos x="173" y="60"/>
                </a:cxn>
                <a:cxn ang="0">
                  <a:pos x="1" y="67"/>
                </a:cxn>
                <a:cxn ang="0">
                  <a:pos x="1" y="81"/>
                </a:cxn>
                <a:cxn ang="0">
                  <a:pos x="3" y="94"/>
                </a:cxn>
                <a:cxn ang="0">
                  <a:pos x="11" y="115"/>
                </a:cxn>
                <a:cxn ang="0">
                  <a:pos x="26" y="118"/>
                </a:cxn>
                <a:cxn ang="0">
                  <a:pos x="16" y="98"/>
                </a:cxn>
                <a:cxn ang="0">
                  <a:pos x="11" y="73"/>
                </a:cxn>
                <a:cxn ang="0">
                  <a:pos x="12" y="60"/>
                </a:cxn>
                <a:cxn ang="0">
                  <a:pos x="16" y="47"/>
                </a:cxn>
                <a:cxn ang="0">
                  <a:pos x="1" y="62"/>
                </a:cxn>
                <a:cxn ang="0">
                  <a:pos x="76" y="160"/>
                </a:cxn>
                <a:cxn ang="0">
                  <a:pos x="96" y="160"/>
                </a:cxn>
                <a:cxn ang="0">
                  <a:pos x="111" y="158"/>
                </a:cxn>
                <a:cxn ang="0">
                  <a:pos x="119" y="143"/>
                </a:cxn>
                <a:cxn ang="0">
                  <a:pos x="103" y="147"/>
                </a:cxn>
                <a:cxn ang="0">
                  <a:pos x="88" y="150"/>
                </a:cxn>
                <a:cxn ang="0">
                  <a:pos x="87" y="158"/>
                </a:cxn>
                <a:cxn ang="0">
                  <a:pos x="136" y="145"/>
                </a:cxn>
                <a:cxn ang="0">
                  <a:pos x="151" y="133"/>
                </a:cxn>
                <a:cxn ang="0">
                  <a:pos x="163" y="116"/>
                </a:cxn>
                <a:cxn ang="0">
                  <a:pos x="171" y="98"/>
                </a:cxn>
                <a:cxn ang="0">
                  <a:pos x="174" y="76"/>
                </a:cxn>
                <a:cxn ang="0">
                  <a:pos x="162" y="85"/>
                </a:cxn>
                <a:cxn ang="0">
                  <a:pos x="159" y="101"/>
                </a:cxn>
                <a:cxn ang="0">
                  <a:pos x="151" y="115"/>
                </a:cxn>
                <a:cxn ang="0">
                  <a:pos x="142" y="127"/>
                </a:cxn>
                <a:cxn ang="0">
                  <a:pos x="136" y="145"/>
                </a:cxn>
                <a:cxn ang="0">
                  <a:pos x="36" y="141"/>
                </a:cxn>
                <a:cxn ang="0">
                  <a:pos x="47" y="138"/>
                </a:cxn>
              </a:cxnLst>
              <a:rect l="0" t="0" r="r" b="b"/>
              <a:pathLst>
                <a:path w="174" h="161">
                  <a:moveTo>
                    <a:pt x="173" y="60"/>
                  </a:moveTo>
                  <a:lnTo>
                    <a:pt x="171" y="51"/>
                  </a:lnTo>
                  <a:lnTo>
                    <a:pt x="168" y="42"/>
                  </a:lnTo>
                  <a:lnTo>
                    <a:pt x="164" y="33"/>
                  </a:lnTo>
                  <a:lnTo>
                    <a:pt x="160" y="25"/>
                  </a:lnTo>
                  <a:lnTo>
                    <a:pt x="154" y="18"/>
                  </a:lnTo>
                  <a:lnTo>
                    <a:pt x="147" y="11"/>
                  </a:lnTo>
                  <a:lnTo>
                    <a:pt x="141" y="6"/>
                  </a:lnTo>
                  <a:lnTo>
                    <a:pt x="134" y="0"/>
                  </a:lnTo>
                  <a:lnTo>
                    <a:pt x="123" y="0"/>
                  </a:lnTo>
                  <a:lnTo>
                    <a:pt x="112" y="2"/>
                  </a:lnTo>
                  <a:lnTo>
                    <a:pt x="121" y="6"/>
                  </a:lnTo>
                  <a:lnTo>
                    <a:pt x="130" y="11"/>
                  </a:lnTo>
                  <a:lnTo>
                    <a:pt x="138" y="17"/>
                  </a:lnTo>
                  <a:lnTo>
                    <a:pt x="145" y="24"/>
                  </a:lnTo>
                  <a:lnTo>
                    <a:pt x="151" y="31"/>
                  </a:lnTo>
                  <a:lnTo>
                    <a:pt x="155" y="40"/>
                  </a:lnTo>
                  <a:lnTo>
                    <a:pt x="160" y="49"/>
                  </a:lnTo>
                  <a:lnTo>
                    <a:pt x="162" y="60"/>
                  </a:lnTo>
                  <a:lnTo>
                    <a:pt x="173" y="60"/>
                  </a:lnTo>
                  <a:close/>
                  <a:moveTo>
                    <a:pt x="1" y="62"/>
                  </a:moveTo>
                  <a:lnTo>
                    <a:pt x="1" y="67"/>
                  </a:lnTo>
                  <a:lnTo>
                    <a:pt x="0" y="73"/>
                  </a:lnTo>
                  <a:lnTo>
                    <a:pt x="1" y="81"/>
                  </a:lnTo>
                  <a:lnTo>
                    <a:pt x="2" y="88"/>
                  </a:lnTo>
                  <a:lnTo>
                    <a:pt x="3" y="94"/>
                  </a:lnTo>
                  <a:lnTo>
                    <a:pt x="6" y="101"/>
                  </a:lnTo>
                  <a:lnTo>
                    <a:pt x="11" y="115"/>
                  </a:lnTo>
                  <a:lnTo>
                    <a:pt x="18" y="126"/>
                  </a:lnTo>
                  <a:lnTo>
                    <a:pt x="26" y="118"/>
                  </a:lnTo>
                  <a:lnTo>
                    <a:pt x="20" y="108"/>
                  </a:lnTo>
                  <a:lnTo>
                    <a:pt x="16" y="98"/>
                  </a:lnTo>
                  <a:lnTo>
                    <a:pt x="12" y="85"/>
                  </a:lnTo>
                  <a:lnTo>
                    <a:pt x="11" y="73"/>
                  </a:lnTo>
                  <a:lnTo>
                    <a:pt x="11" y="66"/>
                  </a:lnTo>
                  <a:lnTo>
                    <a:pt x="12" y="60"/>
                  </a:lnTo>
                  <a:lnTo>
                    <a:pt x="15" y="53"/>
                  </a:lnTo>
                  <a:lnTo>
                    <a:pt x="16" y="47"/>
                  </a:lnTo>
                  <a:lnTo>
                    <a:pt x="9" y="54"/>
                  </a:lnTo>
                  <a:lnTo>
                    <a:pt x="1" y="62"/>
                  </a:lnTo>
                  <a:close/>
                  <a:moveTo>
                    <a:pt x="66" y="158"/>
                  </a:moveTo>
                  <a:lnTo>
                    <a:pt x="76" y="160"/>
                  </a:lnTo>
                  <a:lnTo>
                    <a:pt x="88" y="161"/>
                  </a:lnTo>
                  <a:lnTo>
                    <a:pt x="96" y="160"/>
                  </a:lnTo>
                  <a:lnTo>
                    <a:pt x="103" y="159"/>
                  </a:lnTo>
                  <a:lnTo>
                    <a:pt x="111" y="158"/>
                  </a:lnTo>
                  <a:lnTo>
                    <a:pt x="119" y="154"/>
                  </a:lnTo>
                  <a:lnTo>
                    <a:pt x="119" y="143"/>
                  </a:lnTo>
                  <a:lnTo>
                    <a:pt x="111" y="145"/>
                  </a:lnTo>
                  <a:lnTo>
                    <a:pt x="103" y="147"/>
                  </a:lnTo>
                  <a:lnTo>
                    <a:pt x="96" y="149"/>
                  </a:lnTo>
                  <a:lnTo>
                    <a:pt x="88" y="150"/>
                  </a:lnTo>
                  <a:lnTo>
                    <a:pt x="87" y="150"/>
                  </a:lnTo>
                  <a:lnTo>
                    <a:pt x="87" y="158"/>
                  </a:lnTo>
                  <a:lnTo>
                    <a:pt x="66" y="158"/>
                  </a:lnTo>
                  <a:close/>
                  <a:moveTo>
                    <a:pt x="136" y="145"/>
                  </a:moveTo>
                  <a:lnTo>
                    <a:pt x="144" y="140"/>
                  </a:lnTo>
                  <a:lnTo>
                    <a:pt x="151" y="133"/>
                  </a:lnTo>
                  <a:lnTo>
                    <a:pt x="157" y="125"/>
                  </a:lnTo>
                  <a:lnTo>
                    <a:pt x="163" y="116"/>
                  </a:lnTo>
                  <a:lnTo>
                    <a:pt x="168" y="107"/>
                  </a:lnTo>
                  <a:lnTo>
                    <a:pt x="171" y="98"/>
                  </a:lnTo>
                  <a:lnTo>
                    <a:pt x="173" y="88"/>
                  </a:lnTo>
                  <a:lnTo>
                    <a:pt x="174" y="76"/>
                  </a:lnTo>
                  <a:lnTo>
                    <a:pt x="163" y="78"/>
                  </a:lnTo>
                  <a:lnTo>
                    <a:pt x="162" y="85"/>
                  </a:lnTo>
                  <a:lnTo>
                    <a:pt x="161" y="93"/>
                  </a:lnTo>
                  <a:lnTo>
                    <a:pt x="159" y="101"/>
                  </a:lnTo>
                  <a:lnTo>
                    <a:pt x="155" y="108"/>
                  </a:lnTo>
                  <a:lnTo>
                    <a:pt x="151" y="115"/>
                  </a:lnTo>
                  <a:lnTo>
                    <a:pt x="146" y="121"/>
                  </a:lnTo>
                  <a:lnTo>
                    <a:pt x="142" y="127"/>
                  </a:lnTo>
                  <a:lnTo>
                    <a:pt x="136" y="132"/>
                  </a:lnTo>
                  <a:lnTo>
                    <a:pt x="136" y="145"/>
                  </a:lnTo>
                  <a:close/>
                  <a:moveTo>
                    <a:pt x="42" y="135"/>
                  </a:moveTo>
                  <a:lnTo>
                    <a:pt x="36" y="141"/>
                  </a:lnTo>
                  <a:lnTo>
                    <a:pt x="52" y="141"/>
                  </a:lnTo>
                  <a:lnTo>
                    <a:pt x="47" y="138"/>
                  </a:lnTo>
                  <a:lnTo>
                    <a:pt x="42" y="13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3" name="Freeform 443"/>
            <p:cNvSpPr>
              <a:spLocks noEditPoints="1"/>
            </p:cNvSpPr>
            <p:nvPr/>
          </p:nvSpPr>
          <p:spPr bwMode="auto">
            <a:xfrm>
              <a:off x="1281169" y="5228098"/>
              <a:ext cx="63503" cy="61918"/>
            </a:xfrm>
            <a:custGeom>
              <a:avLst/>
              <a:gdLst/>
              <a:ahLst/>
              <a:cxnLst>
                <a:cxn ang="0">
                  <a:pos x="159" y="49"/>
                </a:cxn>
                <a:cxn ang="0">
                  <a:pos x="151" y="33"/>
                </a:cxn>
                <a:cxn ang="0">
                  <a:pos x="140" y="17"/>
                </a:cxn>
                <a:cxn ang="0">
                  <a:pos x="126" y="6"/>
                </a:cxn>
                <a:cxn ang="0">
                  <a:pos x="105" y="2"/>
                </a:cxn>
                <a:cxn ang="0">
                  <a:pos x="104" y="7"/>
                </a:cxn>
                <a:cxn ang="0">
                  <a:pos x="123" y="17"/>
                </a:cxn>
                <a:cxn ang="0">
                  <a:pos x="138" y="30"/>
                </a:cxn>
                <a:cxn ang="0">
                  <a:pos x="148" y="49"/>
                </a:cxn>
                <a:cxn ang="0">
                  <a:pos x="162" y="60"/>
                </a:cxn>
                <a:cxn ang="0">
                  <a:pos x="1" y="64"/>
                </a:cxn>
                <a:cxn ang="0">
                  <a:pos x="1" y="87"/>
                </a:cxn>
                <a:cxn ang="0">
                  <a:pos x="10" y="111"/>
                </a:cxn>
                <a:cxn ang="0">
                  <a:pos x="24" y="115"/>
                </a:cxn>
                <a:cxn ang="0">
                  <a:pos x="14" y="96"/>
                </a:cxn>
                <a:cxn ang="0">
                  <a:pos x="11" y="73"/>
                </a:cxn>
                <a:cxn ang="0">
                  <a:pos x="13" y="55"/>
                </a:cxn>
                <a:cxn ang="0">
                  <a:pos x="20" y="39"/>
                </a:cxn>
                <a:cxn ang="0">
                  <a:pos x="2" y="55"/>
                </a:cxn>
                <a:cxn ang="0">
                  <a:pos x="34" y="140"/>
                </a:cxn>
                <a:cxn ang="0">
                  <a:pos x="60" y="141"/>
                </a:cxn>
                <a:cxn ang="0">
                  <a:pos x="40" y="130"/>
                </a:cxn>
                <a:cxn ang="0">
                  <a:pos x="81" y="155"/>
                </a:cxn>
                <a:cxn ang="0">
                  <a:pos x="90" y="154"/>
                </a:cxn>
                <a:cxn ang="0">
                  <a:pos x="105" y="152"/>
                </a:cxn>
                <a:cxn ang="0">
                  <a:pos x="113" y="137"/>
                </a:cxn>
                <a:cxn ang="0">
                  <a:pos x="97" y="142"/>
                </a:cxn>
                <a:cxn ang="0">
                  <a:pos x="82" y="144"/>
                </a:cxn>
                <a:cxn ang="0">
                  <a:pos x="81" y="155"/>
                </a:cxn>
                <a:cxn ang="0">
                  <a:pos x="137" y="133"/>
                </a:cxn>
                <a:cxn ang="0">
                  <a:pos x="148" y="120"/>
                </a:cxn>
                <a:cxn ang="0">
                  <a:pos x="157" y="105"/>
                </a:cxn>
                <a:cxn ang="0">
                  <a:pos x="162" y="87"/>
                </a:cxn>
                <a:cxn ang="0">
                  <a:pos x="151" y="78"/>
                </a:cxn>
                <a:cxn ang="0">
                  <a:pos x="149" y="91"/>
                </a:cxn>
                <a:cxn ang="0">
                  <a:pos x="145" y="103"/>
                </a:cxn>
                <a:cxn ang="0">
                  <a:pos x="138" y="115"/>
                </a:cxn>
                <a:cxn ang="0">
                  <a:pos x="130" y="125"/>
                </a:cxn>
              </a:cxnLst>
              <a:rect l="0" t="0" r="r" b="b"/>
              <a:pathLst>
                <a:path w="163" h="155">
                  <a:moveTo>
                    <a:pt x="162" y="60"/>
                  </a:moveTo>
                  <a:lnTo>
                    <a:pt x="159" y="49"/>
                  </a:lnTo>
                  <a:lnTo>
                    <a:pt x="156" y="40"/>
                  </a:lnTo>
                  <a:lnTo>
                    <a:pt x="151" y="33"/>
                  </a:lnTo>
                  <a:lnTo>
                    <a:pt x="147" y="25"/>
                  </a:lnTo>
                  <a:lnTo>
                    <a:pt x="140" y="17"/>
                  </a:lnTo>
                  <a:lnTo>
                    <a:pt x="133" y="11"/>
                  </a:lnTo>
                  <a:lnTo>
                    <a:pt x="126" y="6"/>
                  </a:lnTo>
                  <a:lnTo>
                    <a:pt x="118" y="0"/>
                  </a:lnTo>
                  <a:lnTo>
                    <a:pt x="105" y="2"/>
                  </a:lnTo>
                  <a:lnTo>
                    <a:pt x="94" y="4"/>
                  </a:lnTo>
                  <a:lnTo>
                    <a:pt x="104" y="7"/>
                  </a:lnTo>
                  <a:lnTo>
                    <a:pt x="114" y="11"/>
                  </a:lnTo>
                  <a:lnTo>
                    <a:pt x="123" y="17"/>
                  </a:lnTo>
                  <a:lnTo>
                    <a:pt x="131" y="24"/>
                  </a:lnTo>
                  <a:lnTo>
                    <a:pt x="138" y="30"/>
                  </a:lnTo>
                  <a:lnTo>
                    <a:pt x="144" y="39"/>
                  </a:lnTo>
                  <a:lnTo>
                    <a:pt x="148" y="49"/>
                  </a:lnTo>
                  <a:lnTo>
                    <a:pt x="150" y="60"/>
                  </a:lnTo>
                  <a:lnTo>
                    <a:pt x="162" y="60"/>
                  </a:lnTo>
                  <a:close/>
                  <a:moveTo>
                    <a:pt x="2" y="55"/>
                  </a:moveTo>
                  <a:lnTo>
                    <a:pt x="1" y="64"/>
                  </a:lnTo>
                  <a:lnTo>
                    <a:pt x="0" y="73"/>
                  </a:lnTo>
                  <a:lnTo>
                    <a:pt x="1" y="87"/>
                  </a:lnTo>
                  <a:lnTo>
                    <a:pt x="4" y="100"/>
                  </a:lnTo>
                  <a:lnTo>
                    <a:pt x="10" y="111"/>
                  </a:lnTo>
                  <a:lnTo>
                    <a:pt x="16" y="123"/>
                  </a:lnTo>
                  <a:lnTo>
                    <a:pt x="24" y="115"/>
                  </a:lnTo>
                  <a:lnTo>
                    <a:pt x="19" y="106"/>
                  </a:lnTo>
                  <a:lnTo>
                    <a:pt x="14" y="96"/>
                  </a:lnTo>
                  <a:lnTo>
                    <a:pt x="12" y="84"/>
                  </a:lnTo>
                  <a:lnTo>
                    <a:pt x="11" y="73"/>
                  </a:lnTo>
                  <a:lnTo>
                    <a:pt x="11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39"/>
                  </a:lnTo>
                  <a:lnTo>
                    <a:pt x="11" y="46"/>
                  </a:lnTo>
                  <a:lnTo>
                    <a:pt x="2" y="55"/>
                  </a:lnTo>
                  <a:close/>
                  <a:moveTo>
                    <a:pt x="32" y="138"/>
                  </a:moveTo>
                  <a:lnTo>
                    <a:pt x="34" y="140"/>
                  </a:lnTo>
                  <a:lnTo>
                    <a:pt x="36" y="141"/>
                  </a:lnTo>
                  <a:lnTo>
                    <a:pt x="60" y="141"/>
                  </a:lnTo>
                  <a:lnTo>
                    <a:pt x="49" y="136"/>
                  </a:lnTo>
                  <a:lnTo>
                    <a:pt x="40" y="130"/>
                  </a:lnTo>
                  <a:lnTo>
                    <a:pt x="32" y="138"/>
                  </a:lnTo>
                  <a:close/>
                  <a:moveTo>
                    <a:pt x="81" y="155"/>
                  </a:moveTo>
                  <a:lnTo>
                    <a:pt x="82" y="155"/>
                  </a:lnTo>
                  <a:lnTo>
                    <a:pt x="90" y="154"/>
                  </a:lnTo>
                  <a:lnTo>
                    <a:pt x="97" y="153"/>
                  </a:lnTo>
                  <a:lnTo>
                    <a:pt x="105" y="152"/>
                  </a:lnTo>
                  <a:lnTo>
                    <a:pt x="113" y="149"/>
                  </a:lnTo>
                  <a:lnTo>
                    <a:pt x="113" y="137"/>
                  </a:lnTo>
                  <a:lnTo>
                    <a:pt x="105" y="140"/>
                  </a:lnTo>
                  <a:lnTo>
                    <a:pt x="97" y="142"/>
                  </a:lnTo>
                  <a:lnTo>
                    <a:pt x="90" y="144"/>
                  </a:lnTo>
                  <a:lnTo>
                    <a:pt x="82" y="144"/>
                  </a:lnTo>
                  <a:lnTo>
                    <a:pt x="81" y="144"/>
                  </a:lnTo>
                  <a:lnTo>
                    <a:pt x="81" y="155"/>
                  </a:lnTo>
                  <a:close/>
                  <a:moveTo>
                    <a:pt x="130" y="140"/>
                  </a:moveTo>
                  <a:lnTo>
                    <a:pt x="137" y="133"/>
                  </a:lnTo>
                  <a:lnTo>
                    <a:pt x="142" y="127"/>
                  </a:lnTo>
                  <a:lnTo>
                    <a:pt x="148" y="120"/>
                  </a:lnTo>
                  <a:lnTo>
                    <a:pt x="153" y="112"/>
                  </a:lnTo>
                  <a:lnTo>
                    <a:pt x="157" y="105"/>
                  </a:lnTo>
                  <a:lnTo>
                    <a:pt x="159" y="96"/>
                  </a:lnTo>
                  <a:lnTo>
                    <a:pt x="162" y="87"/>
                  </a:lnTo>
                  <a:lnTo>
                    <a:pt x="163" y="78"/>
                  </a:lnTo>
                  <a:lnTo>
                    <a:pt x="151" y="78"/>
                  </a:lnTo>
                  <a:lnTo>
                    <a:pt x="151" y="84"/>
                  </a:lnTo>
                  <a:lnTo>
                    <a:pt x="149" y="91"/>
                  </a:lnTo>
                  <a:lnTo>
                    <a:pt x="148" y="97"/>
                  </a:lnTo>
                  <a:lnTo>
                    <a:pt x="145" y="103"/>
                  </a:lnTo>
                  <a:lnTo>
                    <a:pt x="142" y="109"/>
                  </a:lnTo>
                  <a:lnTo>
                    <a:pt x="138" y="115"/>
                  </a:lnTo>
                  <a:lnTo>
                    <a:pt x="135" y="120"/>
                  </a:lnTo>
                  <a:lnTo>
                    <a:pt x="130" y="125"/>
                  </a:lnTo>
                  <a:lnTo>
                    <a:pt x="130" y="140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4" name="Freeform 444"/>
            <p:cNvSpPr>
              <a:spLocks noEditPoints="1"/>
            </p:cNvSpPr>
            <p:nvPr/>
          </p:nvSpPr>
          <p:spPr bwMode="auto">
            <a:xfrm>
              <a:off x="1282757" y="5229686"/>
              <a:ext cx="60328" cy="57155"/>
            </a:xfrm>
            <a:custGeom>
              <a:avLst/>
              <a:gdLst/>
              <a:ahLst/>
              <a:cxnLst>
                <a:cxn ang="0">
                  <a:pos x="149" y="47"/>
                </a:cxn>
                <a:cxn ang="0">
                  <a:pos x="140" y="29"/>
                </a:cxn>
                <a:cxn ang="0">
                  <a:pos x="127" y="15"/>
                </a:cxn>
                <a:cxn ang="0">
                  <a:pos x="110" y="4"/>
                </a:cxn>
                <a:cxn ang="0">
                  <a:pos x="87" y="2"/>
                </a:cxn>
                <a:cxn ang="0">
                  <a:pos x="74" y="6"/>
                </a:cxn>
                <a:cxn ang="0">
                  <a:pos x="88" y="7"/>
                </a:cxn>
                <a:cxn ang="0">
                  <a:pos x="108" y="15"/>
                </a:cxn>
                <a:cxn ang="0">
                  <a:pos x="125" y="28"/>
                </a:cxn>
                <a:cxn ang="0">
                  <a:pos x="136" y="46"/>
                </a:cxn>
                <a:cxn ang="0">
                  <a:pos x="151" y="58"/>
                </a:cxn>
                <a:cxn ang="0">
                  <a:pos x="4" y="51"/>
                </a:cxn>
                <a:cxn ang="0">
                  <a:pos x="0" y="64"/>
                </a:cxn>
                <a:cxn ang="0">
                  <a:pos x="1" y="83"/>
                </a:cxn>
                <a:cxn ang="0">
                  <a:pos x="9" y="106"/>
                </a:cxn>
                <a:cxn ang="0">
                  <a:pos x="23" y="108"/>
                </a:cxn>
                <a:cxn ang="0">
                  <a:pos x="14" y="91"/>
                </a:cxn>
                <a:cxn ang="0">
                  <a:pos x="11" y="71"/>
                </a:cxn>
                <a:cxn ang="0">
                  <a:pos x="13" y="59"/>
                </a:cxn>
                <a:cxn ang="0">
                  <a:pos x="16" y="47"/>
                </a:cxn>
                <a:cxn ang="0">
                  <a:pos x="28" y="27"/>
                </a:cxn>
                <a:cxn ang="0">
                  <a:pos x="5" y="45"/>
                </a:cxn>
                <a:cxn ang="0">
                  <a:pos x="36" y="136"/>
                </a:cxn>
                <a:cxn ang="0">
                  <a:pos x="76" y="139"/>
                </a:cxn>
                <a:cxn ang="0">
                  <a:pos x="77" y="148"/>
                </a:cxn>
                <a:cxn ang="0">
                  <a:pos x="92" y="145"/>
                </a:cxn>
                <a:cxn ang="0">
                  <a:pos x="108" y="141"/>
                </a:cxn>
                <a:cxn ang="0">
                  <a:pos x="100" y="132"/>
                </a:cxn>
                <a:cxn ang="0">
                  <a:pos x="85" y="136"/>
                </a:cxn>
                <a:cxn ang="0">
                  <a:pos x="65" y="135"/>
                </a:cxn>
                <a:cxn ang="0">
                  <a:pos x="47" y="130"/>
                </a:cxn>
                <a:cxn ang="0">
                  <a:pos x="31" y="133"/>
                </a:cxn>
                <a:cxn ang="0">
                  <a:pos x="131" y="125"/>
                </a:cxn>
                <a:cxn ang="0">
                  <a:pos x="140" y="113"/>
                </a:cxn>
                <a:cxn ang="0">
                  <a:pos x="148" y="99"/>
                </a:cxn>
                <a:cxn ang="0">
                  <a:pos x="151" y="83"/>
                </a:cxn>
                <a:cxn ang="0">
                  <a:pos x="141" y="76"/>
                </a:cxn>
                <a:cxn ang="0">
                  <a:pos x="136" y="97"/>
                </a:cxn>
                <a:cxn ang="0">
                  <a:pos x="125" y="115"/>
                </a:cxn>
              </a:cxnLst>
              <a:rect l="0" t="0" r="r" b="b"/>
              <a:pathLst>
                <a:path w="152" h="148">
                  <a:moveTo>
                    <a:pt x="151" y="58"/>
                  </a:moveTo>
                  <a:lnTo>
                    <a:pt x="149" y="47"/>
                  </a:lnTo>
                  <a:lnTo>
                    <a:pt x="144" y="38"/>
                  </a:lnTo>
                  <a:lnTo>
                    <a:pt x="140" y="29"/>
                  </a:lnTo>
                  <a:lnTo>
                    <a:pt x="134" y="22"/>
                  </a:lnTo>
                  <a:lnTo>
                    <a:pt x="127" y="15"/>
                  </a:lnTo>
                  <a:lnTo>
                    <a:pt x="119" y="9"/>
                  </a:lnTo>
                  <a:lnTo>
                    <a:pt x="110" y="4"/>
                  </a:lnTo>
                  <a:lnTo>
                    <a:pt x="101" y="0"/>
                  </a:lnTo>
                  <a:lnTo>
                    <a:pt x="87" y="2"/>
                  </a:lnTo>
                  <a:lnTo>
                    <a:pt x="72" y="7"/>
                  </a:lnTo>
                  <a:lnTo>
                    <a:pt x="74" y="6"/>
                  </a:lnTo>
                  <a:lnTo>
                    <a:pt x="77" y="6"/>
                  </a:lnTo>
                  <a:lnTo>
                    <a:pt x="88" y="7"/>
                  </a:lnTo>
                  <a:lnTo>
                    <a:pt x="98" y="10"/>
                  </a:lnTo>
                  <a:lnTo>
                    <a:pt x="108" y="15"/>
                  </a:lnTo>
                  <a:lnTo>
                    <a:pt x="117" y="20"/>
                  </a:lnTo>
                  <a:lnTo>
                    <a:pt x="125" y="28"/>
                  </a:lnTo>
                  <a:lnTo>
                    <a:pt x="132" y="37"/>
                  </a:lnTo>
                  <a:lnTo>
                    <a:pt x="136" y="46"/>
                  </a:lnTo>
                  <a:lnTo>
                    <a:pt x="140" y="58"/>
                  </a:lnTo>
                  <a:lnTo>
                    <a:pt x="151" y="58"/>
                  </a:lnTo>
                  <a:close/>
                  <a:moveTo>
                    <a:pt x="5" y="45"/>
                  </a:moveTo>
                  <a:lnTo>
                    <a:pt x="4" y="51"/>
                  </a:lnTo>
                  <a:lnTo>
                    <a:pt x="1" y="58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1" y="83"/>
                  </a:lnTo>
                  <a:lnTo>
                    <a:pt x="5" y="96"/>
                  </a:lnTo>
                  <a:lnTo>
                    <a:pt x="9" y="106"/>
                  </a:lnTo>
                  <a:lnTo>
                    <a:pt x="15" y="116"/>
                  </a:lnTo>
                  <a:lnTo>
                    <a:pt x="23" y="108"/>
                  </a:lnTo>
                  <a:lnTo>
                    <a:pt x="18" y="100"/>
                  </a:lnTo>
                  <a:lnTo>
                    <a:pt x="14" y="91"/>
                  </a:lnTo>
                  <a:lnTo>
                    <a:pt x="11" y="81"/>
                  </a:lnTo>
                  <a:lnTo>
                    <a:pt x="11" y="71"/>
                  </a:lnTo>
                  <a:lnTo>
                    <a:pt x="11" y="65"/>
                  </a:lnTo>
                  <a:lnTo>
                    <a:pt x="13" y="59"/>
                  </a:lnTo>
                  <a:lnTo>
                    <a:pt x="14" y="53"/>
                  </a:lnTo>
                  <a:lnTo>
                    <a:pt x="16" y="47"/>
                  </a:lnTo>
                  <a:lnTo>
                    <a:pt x="22" y="36"/>
                  </a:lnTo>
                  <a:lnTo>
                    <a:pt x="28" y="27"/>
                  </a:lnTo>
                  <a:lnTo>
                    <a:pt x="17" y="35"/>
                  </a:lnTo>
                  <a:lnTo>
                    <a:pt x="5" y="45"/>
                  </a:lnTo>
                  <a:close/>
                  <a:moveTo>
                    <a:pt x="31" y="133"/>
                  </a:moveTo>
                  <a:lnTo>
                    <a:pt x="36" y="136"/>
                  </a:lnTo>
                  <a:lnTo>
                    <a:pt x="41" y="139"/>
                  </a:lnTo>
                  <a:lnTo>
                    <a:pt x="76" y="139"/>
                  </a:lnTo>
                  <a:lnTo>
                    <a:pt x="76" y="148"/>
                  </a:lnTo>
                  <a:lnTo>
                    <a:pt x="77" y="148"/>
                  </a:lnTo>
                  <a:lnTo>
                    <a:pt x="85" y="147"/>
                  </a:lnTo>
                  <a:lnTo>
                    <a:pt x="92" y="145"/>
                  </a:lnTo>
                  <a:lnTo>
                    <a:pt x="100" y="143"/>
                  </a:lnTo>
                  <a:lnTo>
                    <a:pt x="108" y="141"/>
                  </a:lnTo>
                  <a:lnTo>
                    <a:pt x="108" y="128"/>
                  </a:lnTo>
                  <a:lnTo>
                    <a:pt x="100" y="132"/>
                  </a:lnTo>
                  <a:lnTo>
                    <a:pt x="92" y="134"/>
                  </a:lnTo>
                  <a:lnTo>
                    <a:pt x="85" y="136"/>
                  </a:lnTo>
                  <a:lnTo>
                    <a:pt x="77" y="136"/>
                  </a:lnTo>
                  <a:lnTo>
                    <a:pt x="65" y="135"/>
                  </a:lnTo>
                  <a:lnTo>
                    <a:pt x="56" y="133"/>
                  </a:lnTo>
                  <a:lnTo>
                    <a:pt x="47" y="130"/>
                  </a:lnTo>
                  <a:lnTo>
                    <a:pt x="38" y="124"/>
                  </a:lnTo>
                  <a:lnTo>
                    <a:pt x="31" y="133"/>
                  </a:lnTo>
                  <a:close/>
                  <a:moveTo>
                    <a:pt x="125" y="130"/>
                  </a:moveTo>
                  <a:lnTo>
                    <a:pt x="131" y="125"/>
                  </a:lnTo>
                  <a:lnTo>
                    <a:pt x="135" y="119"/>
                  </a:lnTo>
                  <a:lnTo>
                    <a:pt x="140" y="113"/>
                  </a:lnTo>
                  <a:lnTo>
                    <a:pt x="144" y="106"/>
                  </a:lnTo>
                  <a:lnTo>
                    <a:pt x="148" y="99"/>
                  </a:lnTo>
                  <a:lnTo>
                    <a:pt x="150" y="91"/>
                  </a:lnTo>
                  <a:lnTo>
                    <a:pt x="151" y="83"/>
                  </a:lnTo>
                  <a:lnTo>
                    <a:pt x="152" y="76"/>
                  </a:lnTo>
                  <a:lnTo>
                    <a:pt x="141" y="76"/>
                  </a:lnTo>
                  <a:lnTo>
                    <a:pt x="140" y="87"/>
                  </a:lnTo>
                  <a:lnTo>
                    <a:pt x="136" y="97"/>
                  </a:lnTo>
                  <a:lnTo>
                    <a:pt x="131" y="106"/>
                  </a:lnTo>
                  <a:lnTo>
                    <a:pt x="125" y="115"/>
                  </a:lnTo>
                  <a:lnTo>
                    <a:pt x="125" y="130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5" name="Freeform 445"/>
            <p:cNvSpPr>
              <a:spLocks noEditPoints="1"/>
            </p:cNvSpPr>
            <p:nvPr/>
          </p:nvSpPr>
          <p:spPr bwMode="auto">
            <a:xfrm>
              <a:off x="1284344" y="5229686"/>
              <a:ext cx="57153" cy="55567"/>
            </a:xfrm>
            <a:custGeom>
              <a:avLst/>
              <a:gdLst/>
              <a:ahLst/>
              <a:cxnLst>
                <a:cxn ang="0">
                  <a:pos x="137" y="45"/>
                </a:cxn>
                <a:cxn ang="0">
                  <a:pos x="127" y="26"/>
                </a:cxn>
                <a:cxn ang="0">
                  <a:pos x="112" y="13"/>
                </a:cxn>
                <a:cxn ang="0">
                  <a:pos x="93" y="3"/>
                </a:cxn>
                <a:cxn ang="0">
                  <a:pos x="73" y="3"/>
                </a:cxn>
                <a:cxn ang="0">
                  <a:pos x="53" y="9"/>
                </a:cxn>
                <a:cxn ang="0">
                  <a:pos x="35" y="18"/>
                </a:cxn>
                <a:cxn ang="0">
                  <a:pos x="17" y="29"/>
                </a:cxn>
                <a:cxn ang="0">
                  <a:pos x="5" y="43"/>
                </a:cxn>
                <a:cxn ang="0">
                  <a:pos x="0" y="60"/>
                </a:cxn>
                <a:cxn ang="0">
                  <a:pos x="1" y="80"/>
                </a:cxn>
                <a:cxn ang="0">
                  <a:pos x="8" y="102"/>
                </a:cxn>
                <a:cxn ang="0">
                  <a:pos x="21" y="103"/>
                </a:cxn>
                <a:cxn ang="0">
                  <a:pos x="13" y="87"/>
                </a:cxn>
                <a:cxn ang="0">
                  <a:pos x="11" y="69"/>
                </a:cxn>
                <a:cxn ang="0">
                  <a:pos x="12" y="58"/>
                </a:cxn>
                <a:cxn ang="0">
                  <a:pos x="16" y="47"/>
                </a:cxn>
                <a:cxn ang="0">
                  <a:pos x="28" y="27"/>
                </a:cxn>
                <a:cxn ang="0">
                  <a:pos x="47" y="14"/>
                </a:cxn>
                <a:cxn ang="0">
                  <a:pos x="58" y="11"/>
                </a:cxn>
                <a:cxn ang="0">
                  <a:pos x="71" y="9"/>
                </a:cxn>
                <a:cxn ang="0">
                  <a:pos x="91" y="13"/>
                </a:cxn>
                <a:cxn ang="0">
                  <a:pos x="108" y="23"/>
                </a:cxn>
                <a:cxn ang="0">
                  <a:pos x="120" y="38"/>
                </a:cxn>
                <a:cxn ang="0">
                  <a:pos x="128" y="56"/>
                </a:cxn>
                <a:cxn ang="0">
                  <a:pos x="29" y="126"/>
                </a:cxn>
                <a:cxn ang="0">
                  <a:pos x="49" y="137"/>
                </a:cxn>
                <a:cxn ang="0">
                  <a:pos x="70" y="140"/>
                </a:cxn>
                <a:cxn ang="0">
                  <a:pos x="79" y="140"/>
                </a:cxn>
                <a:cxn ang="0">
                  <a:pos x="94" y="136"/>
                </a:cxn>
                <a:cxn ang="0">
                  <a:pos x="102" y="120"/>
                </a:cxn>
                <a:cxn ang="0">
                  <a:pos x="86" y="126"/>
                </a:cxn>
                <a:cxn ang="0">
                  <a:pos x="71" y="129"/>
                </a:cxn>
                <a:cxn ang="0">
                  <a:pos x="53" y="126"/>
                </a:cxn>
                <a:cxn ang="0">
                  <a:pos x="36" y="119"/>
                </a:cxn>
                <a:cxn ang="0">
                  <a:pos x="119" y="121"/>
                </a:cxn>
                <a:cxn ang="0">
                  <a:pos x="127" y="111"/>
                </a:cxn>
                <a:cxn ang="0">
                  <a:pos x="134" y="99"/>
                </a:cxn>
                <a:cxn ang="0">
                  <a:pos x="138" y="87"/>
                </a:cxn>
                <a:cxn ang="0">
                  <a:pos x="140" y="74"/>
                </a:cxn>
                <a:cxn ang="0">
                  <a:pos x="129" y="81"/>
                </a:cxn>
                <a:cxn ang="0">
                  <a:pos x="122" y="98"/>
                </a:cxn>
                <a:cxn ang="0">
                  <a:pos x="119" y="105"/>
                </a:cxn>
              </a:cxnLst>
              <a:rect l="0" t="0" r="r" b="b"/>
              <a:pathLst>
                <a:path w="140" h="140">
                  <a:moveTo>
                    <a:pt x="139" y="56"/>
                  </a:moveTo>
                  <a:lnTo>
                    <a:pt x="137" y="45"/>
                  </a:lnTo>
                  <a:lnTo>
                    <a:pt x="133" y="35"/>
                  </a:lnTo>
                  <a:lnTo>
                    <a:pt x="127" y="26"/>
                  </a:lnTo>
                  <a:lnTo>
                    <a:pt x="120" y="20"/>
                  </a:lnTo>
                  <a:lnTo>
                    <a:pt x="112" y="13"/>
                  </a:lnTo>
                  <a:lnTo>
                    <a:pt x="103" y="7"/>
                  </a:lnTo>
                  <a:lnTo>
                    <a:pt x="93" y="3"/>
                  </a:lnTo>
                  <a:lnTo>
                    <a:pt x="83" y="0"/>
                  </a:lnTo>
                  <a:lnTo>
                    <a:pt x="73" y="3"/>
                  </a:lnTo>
                  <a:lnTo>
                    <a:pt x="63" y="6"/>
                  </a:lnTo>
                  <a:lnTo>
                    <a:pt x="53" y="9"/>
                  </a:lnTo>
                  <a:lnTo>
                    <a:pt x="44" y="13"/>
                  </a:lnTo>
                  <a:lnTo>
                    <a:pt x="35" y="18"/>
                  </a:lnTo>
                  <a:lnTo>
                    <a:pt x="26" y="23"/>
                  </a:lnTo>
                  <a:lnTo>
                    <a:pt x="17" y="29"/>
                  </a:lnTo>
                  <a:lnTo>
                    <a:pt x="9" y="35"/>
                  </a:lnTo>
                  <a:lnTo>
                    <a:pt x="5" y="43"/>
                  </a:lnTo>
                  <a:lnTo>
                    <a:pt x="2" y="51"/>
                  </a:lnTo>
                  <a:lnTo>
                    <a:pt x="0" y="60"/>
                  </a:lnTo>
                  <a:lnTo>
                    <a:pt x="0" y="69"/>
                  </a:lnTo>
                  <a:lnTo>
                    <a:pt x="1" y="80"/>
                  </a:lnTo>
                  <a:lnTo>
                    <a:pt x="3" y="92"/>
                  </a:lnTo>
                  <a:lnTo>
                    <a:pt x="8" y="102"/>
                  </a:lnTo>
                  <a:lnTo>
                    <a:pt x="13" y="111"/>
                  </a:lnTo>
                  <a:lnTo>
                    <a:pt x="21" y="103"/>
                  </a:lnTo>
                  <a:lnTo>
                    <a:pt x="17" y="95"/>
                  </a:lnTo>
                  <a:lnTo>
                    <a:pt x="13" y="87"/>
                  </a:lnTo>
                  <a:lnTo>
                    <a:pt x="11" y="78"/>
                  </a:lnTo>
                  <a:lnTo>
                    <a:pt x="11" y="69"/>
                  </a:lnTo>
                  <a:lnTo>
                    <a:pt x="11" y="63"/>
                  </a:lnTo>
                  <a:lnTo>
                    <a:pt x="12" y="58"/>
                  </a:lnTo>
                  <a:lnTo>
                    <a:pt x="13" y="52"/>
                  </a:lnTo>
                  <a:lnTo>
                    <a:pt x="16" y="47"/>
                  </a:lnTo>
                  <a:lnTo>
                    <a:pt x="21" y="36"/>
                  </a:lnTo>
                  <a:lnTo>
                    <a:pt x="28" y="27"/>
                  </a:lnTo>
                  <a:lnTo>
                    <a:pt x="37" y="20"/>
                  </a:lnTo>
                  <a:lnTo>
                    <a:pt x="47" y="14"/>
                  </a:lnTo>
                  <a:lnTo>
                    <a:pt x="53" y="13"/>
                  </a:lnTo>
                  <a:lnTo>
                    <a:pt x="58" y="11"/>
                  </a:lnTo>
                  <a:lnTo>
                    <a:pt x="64" y="9"/>
                  </a:lnTo>
                  <a:lnTo>
                    <a:pt x="71" y="9"/>
                  </a:lnTo>
                  <a:lnTo>
                    <a:pt x="81" y="11"/>
                  </a:lnTo>
                  <a:lnTo>
                    <a:pt x="91" y="13"/>
                  </a:lnTo>
                  <a:lnTo>
                    <a:pt x="100" y="17"/>
                  </a:lnTo>
                  <a:lnTo>
                    <a:pt x="108" y="23"/>
                  </a:lnTo>
                  <a:lnTo>
                    <a:pt x="115" y="30"/>
                  </a:lnTo>
                  <a:lnTo>
                    <a:pt x="120" y="38"/>
                  </a:lnTo>
                  <a:lnTo>
                    <a:pt x="125" y="45"/>
                  </a:lnTo>
                  <a:lnTo>
                    <a:pt x="128" y="56"/>
                  </a:lnTo>
                  <a:lnTo>
                    <a:pt x="139" y="56"/>
                  </a:lnTo>
                  <a:close/>
                  <a:moveTo>
                    <a:pt x="29" y="126"/>
                  </a:moveTo>
                  <a:lnTo>
                    <a:pt x="38" y="132"/>
                  </a:lnTo>
                  <a:lnTo>
                    <a:pt x="49" y="137"/>
                  </a:lnTo>
                  <a:lnTo>
                    <a:pt x="70" y="137"/>
                  </a:lnTo>
                  <a:lnTo>
                    <a:pt x="70" y="140"/>
                  </a:lnTo>
                  <a:lnTo>
                    <a:pt x="71" y="140"/>
                  </a:lnTo>
                  <a:lnTo>
                    <a:pt x="79" y="140"/>
                  </a:lnTo>
                  <a:lnTo>
                    <a:pt x="86" y="138"/>
                  </a:lnTo>
                  <a:lnTo>
                    <a:pt x="94" y="136"/>
                  </a:lnTo>
                  <a:lnTo>
                    <a:pt x="102" y="133"/>
                  </a:lnTo>
                  <a:lnTo>
                    <a:pt x="102" y="120"/>
                  </a:lnTo>
                  <a:lnTo>
                    <a:pt x="94" y="124"/>
                  </a:lnTo>
                  <a:lnTo>
                    <a:pt x="86" y="126"/>
                  </a:lnTo>
                  <a:lnTo>
                    <a:pt x="79" y="129"/>
                  </a:lnTo>
                  <a:lnTo>
                    <a:pt x="71" y="129"/>
                  </a:lnTo>
                  <a:lnTo>
                    <a:pt x="61" y="129"/>
                  </a:lnTo>
                  <a:lnTo>
                    <a:pt x="53" y="126"/>
                  </a:lnTo>
                  <a:lnTo>
                    <a:pt x="44" y="123"/>
                  </a:lnTo>
                  <a:lnTo>
                    <a:pt x="36" y="119"/>
                  </a:lnTo>
                  <a:lnTo>
                    <a:pt x="29" y="126"/>
                  </a:lnTo>
                  <a:close/>
                  <a:moveTo>
                    <a:pt x="119" y="121"/>
                  </a:moveTo>
                  <a:lnTo>
                    <a:pt x="124" y="116"/>
                  </a:lnTo>
                  <a:lnTo>
                    <a:pt x="127" y="111"/>
                  </a:lnTo>
                  <a:lnTo>
                    <a:pt x="131" y="105"/>
                  </a:lnTo>
                  <a:lnTo>
                    <a:pt x="134" y="99"/>
                  </a:lnTo>
                  <a:lnTo>
                    <a:pt x="137" y="93"/>
                  </a:lnTo>
                  <a:lnTo>
                    <a:pt x="138" y="87"/>
                  </a:lnTo>
                  <a:lnTo>
                    <a:pt x="140" y="80"/>
                  </a:lnTo>
                  <a:lnTo>
                    <a:pt x="140" y="74"/>
                  </a:lnTo>
                  <a:lnTo>
                    <a:pt x="130" y="74"/>
                  </a:lnTo>
                  <a:lnTo>
                    <a:pt x="129" y="81"/>
                  </a:lnTo>
                  <a:lnTo>
                    <a:pt x="126" y="90"/>
                  </a:lnTo>
                  <a:lnTo>
                    <a:pt x="122" y="98"/>
                  </a:lnTo>
                  <a:lnTo>
                    <a:pt x="118" y="105"/>
                  </a:lnTo>
                  <a:lnTo>
                    <a:pt x="119" y="105"/>
                  </a:lnTo>
                  <a:lnTo>
                    <a:pt x="119" y="121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6" name="Freeform 446"/>
            <p:cNvSpPr>
              <a:spLocks noEditPoints="1"/>
            </p:cNvSpPr>
            <p:nvPr/>
          </p:nvSpPr>
          <p:spPr bwMode="auto">
            <a:xfrm>
              <a:off x="1287520" y="5231273"/>
              <a:ext cx="50802" cy="52392"/>
            </a:xfrm>
            <a:custGeom>
              <a:avLst/>
              <a:gdLst/>
              <a:ahLst/>
              <a:cxnLst>
                <a:cxn ang="0">
                  <a:pos x="125" y="40"/>
                </a:cxn>
                <a:cxn ang="0">
                  <a:pos x="114" y="22"/>
                </a:cxn>
                <a:cxn ang="0">
                  <a:pos x="97" y="9"/>
                </a:cxn>
                <a:cxn ang="0">
                  <a:pos x="77" y="1"/>
                </a:cxn>
                <a:cxn ang="0">
                  <a:pos x="63" y="0"/>
                </a:cxn>
                <a:cxn ang="0">
                  <a:pos x="50" y="4"/>
                </a:cxn>
                <a:cxn ang="0">
                  <a:pos x="29" y="14"/>
                </a:cxn>
                <a:cxn ang="0">
                  <a:pos x="11" y="30"/>
                </a:cxn>
                <a:cxn ang="0">
                  <a:pos x="3" y="47"/>
                </a:cxn>
                <a:cxn ang="0">
                  <a:pos x="0" y="59"/>
                </a:cxn>
                <a:cxn ang="0">
                  <a:pos x="0" y="75"/>
                </a:cxn>
                <a:cxn ang="0">
                  <a:pos x="7" y="94"/>
                </a:cxn>
                <a:cxn ang="0">
                  <a:pos x="20" y="94"/>
                </a:cxn>
                <a:cxn ang="0">
                  <a:pos x="13" y="81"/>
                </a:cxn>
                <a:cxn ang="0">
                  <a:pos x="11" y="65"/>
                </a:cxn>
                <a:cxn ang="0">
                  <a:pos x="15" y="45"/>
                </a:cxn>
                <a:cxn ang="0">
                  <a:pos x="27" y="27"/>
                </a:cxn>
                <a:cxn ang="0">
                  <a:pos x="44" y="16"/>
                </a:cxn>
                <a:cxn ang="0">
                  <a:pos x="66" y="11"/>
                </a:cxn>
                <a:cxn ang="0">
                  <a:pos x="84" y="14"/>
                </a:cxn>
                <a:cxn ang="0">
                  <a:pos x="98" y="22"/>
                </a:cxn>
                <a:cxn ang="0">
                  <a:pos x="111" y="36"/>
                </a:cxn>
                <a:cxn ang="0">
                  <a:pos x="117" y="52"/>
                </a:cxn>
                <a:cxn ang="0">
                  <a:pos x="27" y="118"/>
                </a:cxn>
                <a:cxn ang="0">
                  <a:pos x="45" y="127"/>
                </a:cxn>
                <a:cxn ang="0">
                  <a:pos x="66" y="130"/>
                </a:cxn>
                <a:cxn ang="0">
                  <a:pos x="81" y="128"/>
                </a:cxn>
                <a:cxn ang="0">
                  <a:pos x="97" y="122"/>
                </a:cxn>
                <a:cxn ang="0">
                  <a:pos x="89" y="113"/>
                </a:cxn>
                <a:cxn ang="0">
                  <a:pos x="74" y="119"/>
                </a:cxn>
                <a:cxn ang="0">
                  <a:pos x="57" y="119"/>
                </a:cxn>
                <a:cxn ang="0">
                  <a:pos x="42" y="115"/>
                </a:cxn>
                <a:cxn ang="0">
                  <a:pos x="27" y="118"/>
                </a:cxn>
                <a:cxn ang="0">
                  <a:pos x="120" y="100"/>
                </a:cxn>
                <a:cxn ang="0">
                  <a:pos x="129" y="81"/>
                </a:cxn>
                <a:cxn ang="0">
                  <a:pos x="120" y="70"/>
                </a:cxn>
                <a:cxn ang="0">
                  <a:pos x="115" y="86"/>
                </a:cxn>
                <a:cxn ang="0">
                  <a:pos x="106" y="101"/>
                </a:cxn>
                <a:cxn ang="0">
                  <a:pos x="114" y="109"/>
                </a:cxn>
              </a:cxnLst>
              <a:rect l="0" t="0" r="r" b="b"/>
              <a:pathLst>
                <a:path w="130" h="130">
                  <a:moveTo>
                    <a:pt x="129" y="52"/>
                  </a:moveTo>
                  <a:lnTo>
                    <a:pt x="125" y="40"/>
                  </a:lnTo>
                  <a:lnTo>
                    <a:pt x="121" y="31"/>
                  </a:lnTo>
                  <a:lnTo>
                    <a:pt x="114" y="22"/>
                  </a:lnTo>
                  <a:lnTo>
                    <a:pt x="106" y="14"/>
                  </a:lnTo>
                  <a:lnTo>
                    <a:pt x="97" y="9"/>
                  </a:lnTo>
                  <a:lnTo>
                    <a:pt x="87" y="4"/>
                  </a:lnTo>
                  <a:lnTo>
                    <a:pt x="77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0" y="4"/>
                  </a:lnTo>
                  <a:lnTo>
                    <a:pt x="39" y="9"/>
                  </a:lnTo>
                  <a:lnTo>
                    <a:pt x="29" y="14"/>
                  </a:lnTo>
                  <a:lnTo>
                    <a:pt x="17" y="21"/>
                  </a:lnTo>
                  <a:lnTo>
                    <a:pt x="11" y="30"/>
                  </a:lnTo>
                  <a:lnTo>
                    <a:pt x="5" y="41"/>
                  </a:lnTo>
                  <a:lnTo>
                    <a:pt x="3" y="47"/>
                  </a:lnTo>
                  <a:lnTo>
                    <a:pt x="2" y="53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0" y="75"/>
                  </a:lnTo>
                  <a:lnTo>
                    <a:pt x="3" y="85"/>
                  </a:lnTo>
                  <a:lnTo>
                    <a:pt x="7" y="94"/>
                  </a:lnTo>
                  <a:lnTo>
                    <a:pt x="12" y="102"/>
                  </a:lnTo>
                  <a:lnTo>
                    <a:pt x="20" y="94"/>
                  </a:lnTo>
                  <a:lnTo>
                    <a:pt x="16" y="88"/>
                  </a:lnTo>
                  <a:lnTo>
                    <a:pt x="13" y="81"/>
                  </a:lnTo>
                  <a:lnTo>
                    <a:pt x="12" y="73"/>
                  </a:lnTo>
                  <a:lnTo>
                    <a:pt x="11" y="65"/>
                  </a:lnTo>
                  <a:lnTo>
                    <a:pt x="12" y="55"/>
                  </a:lnTo>
                  <a:lnTo>
                    <a:pt x="15" y="45"/>
                  </a:lnTo>
                  <a:lnTo>
                    <a:pt x="21" y="35"/>
                  </a:lnTo>
                  <a:lnTo>
                    <a:pt x="27" y="27"/>
                  </a:lnTo>
                  <a:lnTo>
                    <a:pt x="35" y="20"/>
                  </a:lnTo>
                  <a:lnTo>
                    <a:pt x="44" y="16"/>
                  </a:lnTo>
                  <a:lnTo>
                    <a:pt x="54" y="12"/>
                  </a:lnTo>
                  <a:lnTo>
                    <a:pt x="66" y="11"/>
                  </a:lnTo>
                  <a:lnTo>
                    <a:pt x="75" y="12"/>
                  </a:lnTo>
                  <a:lnTo>
                    <a:pt x="84" y="14"/>
                  </a:lnTo>
                  <a:lnTo>
                    <a:pt x="92" y="18"/>
                  </a:lnTo>
                  <a:lnTo>
                    <a:pt x="98" y="22"/>
                  </a:lnTo>
                  <a:lnTo>
                    <a:pt x="105" y="28"/>
                  </a:lnTo>
                  <a:lnTo>
                    <a:pt x="111" y="36"/>
                  </a:lnTo>
                  <a:lnTo>
                    <a:pt x="115" y="43"/>
                  </a:lnTo>
                  <a:lnTo>
                    <a:pt x="117" y="52"/>
                  </a:lnTo>
                  <a:lnTo>
                    <a:pt x="129" y="52"/>
                  </a:lnTo>
                  <a:close/>
                  <a:moveTo>
                    <a:pt x="27" y="118"/>
                  </a:moveTo>
                  <a:lnTo>
                    <a:pt x="36" y="124"/>
                  </a:lnTo>
                  <a:lnTo>
                    <a:pt x="45" y="127"/>
                  </a:lnTo>
                  <a:lnTo>
                    <a:pt x="54" y="129"/>
                  </a:lnTo>
                  <a:lnTo>
                    <a:pt x="66" y="130"/>
                  </a:lnTo>
                  <a:lnTo>
                    <a:pt x="74" y="130"/>
                  </a:lnTo>
                  <a:lnTo>
                    <a:pt x="81" y="128"/>
                  </a:lnTo>
                  <a:lnTo>
                    <a:pt x="89" y="126"/>
                  </a:lnTo>
                  <a:lnTo>
                    <a:pt x="97" y="122"/>
                  </a:lnTo>
                  <a:lnTo>
                    <a:pt x="97" y="110"/>
                  </a:lnTo>
                  <a:lnTo>
                    <a:pt x="89" y="113"/>
                  </a:lnTo>
                  <a:lnTo>
                    <a:pt x="83" y="117"/>
                  </a:lnTo>
                  <a:lnTo>
                    <a:pt x="74" y="119"/>
                  </a:lnTo>
                  <a:lnTo>
                    <a:pt x="66" y="120"/>
                  </a:lnTo>
                  <a:lnTo>
                    <a:pt x="57" y="119"/>
                  </a:lnTo>
                  <a:lnTo>
                    <a:pt x="49" y="117"/>
                  </a:lnTo>
                  <a:lnTo>
                    <a:pt x="42" y="115"/>
                  </a:lnTo>
                  <a:lnTo>
                    <a:pt x="35" y="110"/>
                  </a:lnTo>
                  <a:lnTo>
                    <a:pt x="27" y="118"/>
                  </a:lnTo>
                  <a:close/>
                  <a:moveTo>
                    <a:pt x="114" y="109"/>
                  </a:moveTo>
                  <a:lnTo>
                    <a:pt x="120" y="100"/>
                  </a:lnTo>
                  <a:lnTo>
                    <a:pt x="125" y="91"/>
                  </a:lnTo>
                  <a:lnTo>
                    <a:pt x="129" y="81"/>
                  </a:lnTo>
                  <a:lnTo>
                    <a:pt x="130" y="70"/>
                  </a:lnTo>
                  <a:lnTo>
                    <a:pt x="120" y="70"/>
                  </a:lnTo>
                  <a:lnTo>
                    <a:pt x="119" y="79"/>
                  </a:lnTo>
                  <a:lnTo>
                    <a:pt x="115" y="86"/>
                  </a:lnTo>
                  <a:lnTo>
                    <a:pt x="112" y="94"/>
                  </a:lnTo>
                  <a:lnTo>
                    <a:pt x="106" y="101"/>
                  </a:lnTo>
                  <a:lnTo>
                    <a:pt x="114" y="101"/>
                  </a:lnTo>
                  <a:lnTo>
                    <a:pt x="114" y="109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7" name="Freeform 447"/>
            <p:cNvSpPr>
              <a:spLocks noEditPoints="1"/>
            </p:cNvSpPr>
            <p:nvPr/>
          </p:nvSpPr>
          <p:spPr bwMode="auto">
            <a:xfrm>
              <a:off x="1289107" y="5232861"/>
              <a:ext cx="47627" cy="47629"/>
            </a:xfrm>
            <a:custGeom>
              <a:avLst/>
              <a:gdLst/>
              <a:ahLst/>
              <a:cxnLst>
                <a:cxn ang="0">
                  <a:pos x="114" y="36"/>
                </a:cxn>
                <a:cxn ang="0">
                  <a:pos x="104" y="21"/>
                </a:cxn>
                <a:cxn ang="0">
                  <a:pos x="89" y="8"/>
                </a:cxn>
                <a:cxn ang="0">
                  <a:pos x="70" y="2"/>
                </a:cxn>
                <a:cxn ang="0">
                  <a:pos x="53" y="2"/>
                </a:cxn>
                <a:cxn ang="0">
                  <a:pos x="42" y="4"/>
                </a:cxn>
                <a:cxn ang="0">
                  <a:pos x="26" y="11"/>
                </a:cxn>
                <a:cxn ang="0">
                  <a:pos x="10" y="27"/>
                </a:cxn>
                <a:cxn ang="0">
                  <a:pos x="2" y="43"/>
                </a:cxn>
                <a:cxn ang="0">
                  <a:pos x="0" y="54"/>
                </a:cxn>
                <a:cxn ang="0">
                  <a:pos x="0" y="69"/>
                </a:cxn>
                <a:cxn ang="0">
                  <a:pos x="6" y="86"/>
                </a:cxn>
                <a:cxn ang="0">
                  <a:pos x="18" y="86"/>
                </a:cxn>
                <a:cxn ang="0">
                  <a:pos x="12" y="74"/>
                </a:cxn>
                <a:cxn ang="0">
                  <a:pos x="10" y="60"/>
                </a:cxn>
                <a:cxn ang="0">
                  <a:pos x="15" y="41"/>
                </a:cxn>
                <a:cxn ang="0">
                  <a:pos x="25" y="26"/>
                </a:cxn>
                <a:cxn ang="0">
                  <a:pos x="41" y="15"/>
                </a:cxn>
                <a:cxn ang="0">
                  <a:pos x="60" y="12"/>
                </a:cxn>
                <a:cxn ang="0">
                  <a:pos x="75" y="14"/>
                </a:cxn>
                <a:cxn ang="0">
                  <a:pos x="89" y="22"/>
                </a:cxn>
                <a:cxn ang="0">
                  <a:pos x="99" y="32"/>
                </a:cxn>
                <a:cxn ang="0">
                  <a:pos x="106" y="47"/>
                </a:cxn>
                <a:cxn ang="0">
                  <a:pos x="25" y="110"/>
                </a:cxn>
                <a:cxn ang="0">
                  <a:pos x="42" y="117"/>
                </a:cxn>
                <a:cxn ang="0">
                  <a:pos x="60" y="120"/>
                </a:cxn>
                <a:cxn ang="0">
                  <a:pos x="75" y="117"/>
                </a:cxn>
                <a:cxn ang="0">
                  <a:pos x="91" y="111"/>
                </a:cxn>
                <a:cxn ang="0">
                  <a:pos x="83" y="103"/>
                </a:cxn>
                <a:cxn ang="0">
                  <a:pos x="68" y="108"/>
                </a:cxn>
                <a:cxn ang="0">
                  <a:pos x="52" y="108"/>
                </a:cxn>
                <a:cxn ang="0">
                  <a:pos x="38" y="105"/>
                </a:cxn>
                <a:cxn ang="0">
                  <a:pos x="25" y="110"/>
                </a:cxn>
                <a:cxn ang="0">
                  <a:pos x="111" y="89"/>
                </a:cxn>
                <a:cxn ang="0">
                  <a:pos x="118" y="72"/>
                </a:cxn>
                <a:cxn ang="0">
                  <a:pos x="108" y="65"/>
                </a:cxn>
                <a:cxn ang="0">
                  <a:pos x="104" y="81"/>
                </a:cxn>
                <a:cxn ang="0">
                  <a:pos x="92" y="96"/>
                </a:cxn>
              </a:cxnLst>
              <a:rect l="0" t="0" r="r" b="b"/>
              <a:pathLst>
                <a:path w="119" h="120">
                  <a:moveTo>
                    <a:pt x="117" y="47"/>
                  </a:moveTo>
                  <a:lnTo>
                    <a:pt x="114" y="36"/>
                  </a:lnTo>
                  <a:lnTo>
                    <a:pt x="109" y="29"/>
                  </a:lnTo>
                  <a:lnTo>
                    <a:pt x="104" y="21"/>
                  </a:lnTo>
                  <a:lnTo>
                    <a:pt x="97" y="14"/>
                  </a:lnTo>
                  <a:lnTo>
                    <a:pt x="89" y="8"/>
                  </a:lnTo>
                  <a:lnTo>
                    <a:pt x="80" y="4"/>
                  </a:lnTo>
                  <a:lnTo>
                    <a:pt x="70" y="2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7" y="2"/>
                  </a:lnTo>
                  <a:lnTo>
                    <a:pt x="42" y="4"/>
                  </a:lnTo>
                  <a:lnTo>
                    <a:pt x="36" y="5"/>
                  </a:lnTo>
                  <a:lnTo>
                    <a:pt x="26" y="11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5" y="38"/>
                  </a:lnTo>
                  <a:lnTo>
                    <a:pt x="2" y="43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6" y="86"/>
                  </a:lnTo>
                  <a:lnTo>
                    <a:pt x="10" y="94"/>
                  </a:lnTo>
                  <a:lnTo>
                    <a:pt x="18" y="86"/>
                  </a:lnTo>
                  <a:lnTo>
                    <a:pt x="15" y="80"/>
                  </a:lnTo>
                  <a:lnTo>
                    <a:pt x="12" y="74"/>
                  </a:lnTo>
                  <a:lnTo>
                    <a:pt x="11" y="67"/>
                  </a:lnTo>
                  <a:lnTo>
                    <a:pt x="10" y="60"/>
                  </a:lnTo>
                  <a:lnTo>
                    <a:pt x="11" y="51"/>
                  </a:lnTo>
                  <a:lnTo>
                    <a:pt x="15" y="41"/>
                  </a:lnTo>
                  <a:lnTo>
                    <a:pt x="19" y="33"/>
                  </a:lnTo>
                  <a:lnTo>
                    <a:pt x="25" y="26"/>
                  </a:lnTo>
                  <a:lnTo>
                    <a:pt x="32" y="20"/>
                  </a:lnTo>
                  <a:lnTo>
                    <a:pt x="41" y="15"/>
                  </a:lnTo>
                  <a:lnTo>
                    <a:pt x="50" y="13"/>
                  </a:lnTo>
                  <a:lnTo>
                    <a:pt x="60" y="12"/>
                  </a:lnTo>
                  <a:lnTo>
                    <a:pt x="68" y="12"/>
                  </a:lnTo>
                  <a:lnTo>
                    <a:pt x="75" y="14"/>
                  </a:lnTo>
                  <a:lnTo>
                    <a:pt x="82" y="17"/>
                  </a:lnTo>
                  <a:lnTo>
                    <a:pt x="89" y="22"/>
                  </a:lnTo>
                  <a:lnTo>
                    <a:pt x="95" y="26"/>
                  </a:lnTo>
                  <a:lnTo>
                    <a:pt x="99" y="32"/>
                  </a:lnTo>
                  <a:lnTo>
                    <a:pt x="104" y="39"/>
                  </a:lnTo>
                  <a:lnTo>
                    <a:pt x="106" y="47"/>
                  </a:lnTo>
                  <a:lnTo>
                    <a:pt x="117" y="47"/>
                  </a:lnTo>
                  <a:close/>
                  <a:moveTo>
                    <a:pt x="25" y="110"/>
                  </a:moveTo>
                  <a:lnTo>
                    <a:pt x="33" y="114"/>
                  </a:lnTo>
                  <a:lnTo>
                    <a:pt x="42" y="117"/>
                  </a:lnTo>
                  <a:lnTo>
                    <a:pt x="50" y="120"/>
                  </a:lnTo>
                  <a:lnTo>
                    <a:pt x="60" y="120"/>
                  </a:lnTo>
                  <a:lnTo>
                    <a:pt x="68" y="120"/>
                  </a:lnTo>
                  <a:lnTo>
                    <a:pt x="75" y="117"/>
                  </a:lnTo>
                  <a:lnTo>
                    <a:pt x="83" y="115"/>
                  </a:lnTo>
                  <a:lnTo>
                    <a:pt x="91" y="111"/>
                  </a:lnTo>
                  <a:lnTo>
                    <a:pt x="91" y="98"/>
                  </a:lnTo>
                  <a:lnTo>
                    <a:pt x="83" y="103"/>
                  </a:lnTo>
                  <a:lnTo>
                    <a:pt x="77" y="106"/>
                  </a:lnTo>
                  <a:lnTo>
                    <a:pt x="68" y="108"/>
                  </a:lnTo>
                  <a:lnTo>
                    <a:pt x="60" y="110"/>
                  </a:lnTo>
                  <a:lnTo>
                    <a:pt x="52" y="108"/>
                  </a:lnTo>
                  <a:lnTo>
                    <a:pt x="45" y="107"/>
                  </a:lnTo>
                  <a:lnTo>
                    <a:pt x="38" y="105"/>
                  </a:lnTo>
                  <a:lnTo>
                    <a:pt x="33" y="102"/>
                  </a:lnTo>
                  <a:lnTo>
                    <a:pt x="25" y="110"/>
                  </a:lnTo>
                  <a:close/>
                  <a:moveTo>
                    <a:pt x="107" y="96"/>
                  </a:moveTo>
                  <a:lnTo>
                    <a:pt x="111" y="89"/>
                  </a:lnTo>
                  <a:lnTo>
                    <a:pt x="115" y="81"/>
                  </a:lnTo>
                  <a:lnTo>
                    <a:pt x="118" y="72"/>
                  </a:lnTo>
                  <a:lnTo>
                    <a:pt x="119" y="65"/>
                  </a:lnTo>
                  <a:lnTo>
                    <a:pt x="108" y="65"/>
                  </a:lnTo>
                  <a:lnTo>
                    <a:pt x="107" y="74"/>
                  </a:lnTo>
                  <a:lnTo>
                    <a:pt x="104" y="81"/>
                  </a:lnTo>
                  <a:lnTo>
                    <a:pt x="99" y="89"/>
                  </a:lnTo>
                  <a:lnTo>
                    <a:pt x="92" y="96"/>
                  </a:lnTo>
                  <a:lnTo>
                    <a:pt x="107" y="96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8" name="Freeform 448"/>
            <p:cNvSpPr>
              <a:spLocks noEditPoints="1"/>
            </p:cNvSpPr>
            <p:nvPr/>
          </p:nvSpPr>
          <p:spPr bwMode="auto">
            <a:xfrm>
              <a:off x="1290695" y="5236036"/>
              <a:ext cx="44452" cy="42866"/>
            </a:xfrm>
            <a:custGeom>
              <a:avLst/>
              <a:gdLst/>
              <a:ahLst/>
              <a:cxnLst>
                <a:cxn ang="0">
                  <a:pos x="104" y="32"/>
                </a:cxn>
                <a:cxn ang="0">
                  <a:pos x="94" y="17"/>
                </a:cxn>
                <a:cxn ang="0">
                  <a:pos x="81" y="7"/>
                </a:cxn>
                <a:cxn ang="0">
                  <a:pos x="64" y="1"/>
                </a:cxn>
                <a:cxn ang="0">
                  <a:pos x="43" y="1"/>
                </a:cxn>
                <a:cxn ang="0">
                  <a:pos x="24" y="9"/>
                </a:cxn>
                <a:cxn ang="0">
                  <a:pos x="10" y="24"/>
                </a:cxn>
                <a:cxn ang="0">
                  <a:pos x="1" y="44"/>
                </a:cxn>
                <a:cxn ang="0">
                  <a:pos x="1" y="62"/>
                </a:cxn>
                <a:cxn ang="0">
                  <a:pos x="5" y="77"/>
                </a:cxn>
                <a:cxn ang="0">
                  <a:pos x="16" y="75"/>
                </a:cxn>
                <a:cxn ang="0">
                  <a:pos x="12" y="65"/>
                </a:cxn>
                <a:cxn ang="0">
                  <a:pos x="11" y="54"/>
                </a:cxn>
                <a:cxn ang="0">
                  <a:pos x="14" y="37"/>
                </a:cxn>
                <a:cxn ang="0">
                  <a:pos x="23" y="24"/>
                </a:cxn>
                <a:cxn ang="0">
                  <a:pos x="38" y="15"/>
                </a:cxn>
                <a:cxn ang="0">
                  <a:pos x="55" y="11"/>
                </a:cxn>
                <a:cxn ang="0">
                  <a:pos x="68" y="14"/>
                </a:cxn>
                <a:cxn ang="0">
                  <a:pos x="79" y="19"/>
                </a:cxn>
                <a:cxn ang="0">
                  <a:pos x="90" y="28"/>
                </a:cxn>
                <a:cxn ang="0">
                  <a:pos x="95" y="41"/>
                </a:cxn>
                <a:cxn ang="0">
                  <a:pos x="24" y="99"/>
                </a:cxn>
                <a:cxn ang="0">
                  <a:pos x="38" y="106"/>
                </a:cxn>
                <a:cxn ang="0">
                  <a:pos x="55" y="109"/>
                </a:cxn>
                <a:cxn ang="0">
                  <a:pos x="72" y="106"/>
                </a:cxn>
                <a:cxn ang="0">
                  <a:pos x="86" y="99"/>
                </a:cxn>
                <a:cxn ang="0">
                  <a:pos x="95" y="90"/>
                </a:cxn>
                <a:cxn ang="0">
                  <a:pos x="104" y="75"/>
                </a:cxn>
                <a:cxn ang="0">
                  <a:pos x="109" y="59"/>
                </a:cxn>
                <a:cxn ang="0">
                  <a:pos x="96" y="66"/>
                </a:cxn>
                <a:cxn ang="0">
                  <a:pos x="88" y="81"/>
                </a:cxn>
                <a:cxn ang="0">
                  <a:pos x="77" y="91"/>
                </a:cxn>
                <a:cxn ang="0">
                  <a:pos x="63" y="97"/>
                </a:cxn>
                <a:cxn ang="0">
                  <a:pos x="48" y="98"/>
                </a:cxn>
                <a:cxn ang="0">
                  <a:pos x="37" y="95"/>
                </a:cxn>
                <a:cxn ang="0">
                  <a:pos x="24" y="99"/>
                </a:cxn>
              </a:cxnLst>
              <a:rect l="0" t="0" r="r" b="b"/>
              <a:pathLst>
                <a:path w="109" h="109">
                  <a:moveTo>
                    <a:pt x="106" y="41"/>
                  </a:moveTo>
                  <a:lnTo>
                    <a:pt x="104" y="32"/>
                  </a:lnTo>
                  <a:lnTo>
                    <a:pt x="100" y="25"/>
                  </a:lnTo>
                  <a:lnTo>
                    <a:pt x="94" y="17"/>
                  </a:lnTo>
                  <a:lnTo>
                    <a:pt x="87" y="11"/>
                  </a:lnTo>
                  <a:lnTo>
                    <a:pt x="81" y="7"/>
                  </a:lnTo>
                  <a:lnTo>
                    <a:pt x="73" y="3"/>
                  </a:lnTo>
                  <a:lnTo>
                    <a:pt x="64" y="1"/>
                  </a:lnTo>
                  <a:lnTo>
                    <a:pt x="55" y="0"/>
                  </a:lnTo>
                  <a:lnTo>
                    <a:pt x="43" y="1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1" y="62"/>
                  </a:lnTo>
                  <a:lnTo>
                    <a:pt x="2" y="70"/>
                  </a:lnTo>
                  <a:lnTo>
                    <a:pt x="5" y="77"/>
                  </a:lnTo>
                  <a:lnTo>
                    <a:pt x="9" y="83"/>
                  </a:lnTo>
                  <a:lnTo>
                    <a:pt x="16" y="75"/>
                  </a:lnTo>
                  <a:lnTo>
                    <a:pt x="14" y="71"/>
                  </a:lnTo>
                  <a:lnTo>
                    <a:pt x="12" y="65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19" y="30"/>
                  </a:lnTo>
                  <a:lnTo>
                    <a:pt x="23" y="24"/>
                  </a:lnTo>
                  <a:lnTo>
                    <a:pt x="30" y="18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5" y="11"/>
                  </a:lnTo>
                  <a:lnTo>
                    <a:pt x="61" y="11"/>
                  </a:lnTo>
                  <a:lnTo>
                    <a:pt x="68" y="14"/>
                  </a:lnTo>
                  <a:lnTo>
                    <a:pt x="74" y="16"/>
                  </a:lnTo>
                  <a:lnTo>
                    <a:pt x="79" y="19"/>
                  </a:lnTo>
                  <a:lnTo>
                    <a:pt x="85" y="24"/>
                  </a:lnTo>
                  <a:lnTo>
                    <a:pt x="90" y="28"/>
                  </a:lnTo>
                  <a:lnTo>
                    <a:pt x="93" y="34"/>
                  </a:lnTo>
                  <a:lnTo>
                    <a:pt x="95" y="41"/>
                  </a:lnTo>
                  <a:lnTo>
                    <a:pt x="106" y="41"/>
                  </a:lnTo>
                  <a:close/>
                  <a:moveTo>
                    <a:pt x="24" y="99"/>
                  </a:moveTo>
                  <a:lnTo>
                    <a:pt x="31" y="104"/>
                  </a:lnTo>
                  <a:lnTo>
                    <a:pt x="38" y="106"/>
                  </a:lnTo>
                  <a:lnTo>
                    <a:pt x="46" y="108"/>
                  </a:lnTo>
                  <a:lnTo>
                    <a:pt x="55" y="109"/>
                  </a:lnTo>
                  <a:lnTo>
                    <a:pt x="63" y="108"/>
                  </a:lnTo>
                  <a:lnTo>
                    <a:pt x="72" y="106"/>
                  </a:lnTo>
                  <a:lnTo>
                    <a:pt x="78" y="102"/>
                  </a:lnTo>
                  <a:lnTo>
                    <a:pt x="86" y="99"/>
                  </a:lnTo>
                  <a:lnTo>
                    <a:pt x="86" y="90"/>
                  </a:lnTo>
                  <a:lnTo>
                    <a:pt x="95" y="90"/>
                  </a:lnTo>
                  <a:lnTo>
                    <a:pt x="101" y="83"/>
                  </a:lnTo>
                  <a:lnTo>
                    <a:pt x="104" y="75"/>
                  </a:lnTo>
                  <a:lnTo>
                    <a:pt x="108" y="68"/>
                  </a:lnTo>
                  <a:lnTo>
                    <a:pt x="109" y="59"/>
                  </a:lnTo>
                  <a:lnTo>
                    <a:pt x="97" y="59"/>
                  </a:lnTo>
                  <a:lnTo>
                    <a:pt x="96" y="66"/>
                  </a:lnTo>
                  <a:lnTo>
                    <a:pt x="93" y="74"/>
                  </a:lnTo>
                  <a:lnTo>
                    <a:pt x="88" y="81"/>
                  </a:lnTo>
                  <a:lnTo>
                    <a:pt x="84" y="87"/>
                  </a:lnTo>
                  <a:lnTo>
                    <a:pt x="77" y="91"/>
                  </a:lnTo>
                  <a:lnTo>
                    <a:pt x="70" y="95"/>
                  </a:lnTo>
                  <a:lnTo>
                    <a:pt x="63" y="97"/>
                  </a:lnTo>
                  <a:lnTo>
                    <a:pt x="55" y="98"/>
                  </a:lnTo>
                  <a:lnTo>
                    <a:pt x="48" y="98"/>
                  </a:lnTo>
                  <a:lnTo>
                    <a:pt x="42" y="96"/>
                  </a:lnTo>
                  <a:lnTo>
                    <a:pt x="37" y="95"/>
                  </a:lnTo>
                  <a:lnTo>
                    <a:pt x="31" y="91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9" name="Freeform 449"/>
            <p:cNvSpPr>
              <a:spLocks noEditPoints="1"/>
            </p:cNvSpPr>
            <p:nvPr/>
          </p:nvSpPr>
          <p:spPr bwMode="auto">
            <a:xfrm>
              <a:off x="1293870" y="5237624"/>
              <a:ext cx="38102" cy="39691"/>
            </a:xfrm>
            <a:custGeom>
              <a:avLst/>
              <a:gdLst/>
              <a:ahLst/>
              <a:cxnLst>
                <a:cxn ang="0">
                  <a:pos x="94" y="27"/>
                </a:cxn>
                <a:cxn ang="0">
                  <a:pos x="85" y="14"/>
                </a:cxn>
                <a:cxn ang="0">
                  <a:pos x="72" y="5"/>
                </a:cxn>
                <a:cxn ang="0">
                  <a:pos x="58" y="0"/>
                </a:cxn>
                <a:cxn ang="0">
                  <a:pos x="40" y="1"/>
                </a:cxn>
                <a:cxn ang="0">
                  <a:pos x="22" y="8"/>
                </a:cxn>
                <a:cxn ang="0">
                  <a:pos x="9" y="21"/>
                </a:cxn>
                <a:cxn ang="0">
                  <a:pos x="1" y="39"/>
                </a:cxn>
                <a:cxn ang="0">
                  <a:pos x="1" y="55"/>
                </a:cxn>
                <a:cxn ang="0">
                  <a:pos x="5" y="68"/>
                </a:cxn>
                <a:cxn ang="0">
                  <a:pos x="16" y="66"/>
                </a:cxn>
                <a:cxn ang="0">
                  <a:pos x="11" y="48"/>
                </a:cxn>
                <a:cxn ang="0">
                  <a:pos x="15" y="33"/>
                </a:cxn>
                <a:cxn ang="0">
                  <a:pos x="23" y="21"/>
                </a:cxn>
                <a:cxn ang="0">
                  <a:pos x="35" y="13"/>
                </a:cxn>
                <a:cxn ang="0">
                  <a:pos x="50" y="11"/>
                </a:cxn>
                <a:cxn ang="0">
                  <a:pos x="61" y="12"/>
                </a:cxn>
                <a:cxn ang="0">
                  <a:pos x="71" y="18"/>
                </a:cxn>
                <a:cxn ang="0">
                  <a:pos x="79" y="24"/>
                </a:cxn>
                <a:cxn ang="0">
                  <a:pos x="85" y="35"/>
                </a:cxn>
                <a:cxn ang="0">
                  <a:pos x="23" y="90"/>
                </a:cxn>
                <a:cxn ang="0">
                  <a:pos x="35" y="95"/>
                </a:cxn>
                <a:cxn ang="0">
                  <a:pos x="50" y="98"/>
                </a:cxn>
                <a:cxn ang="0">
                  <a:pos x="67" y="94"/>
                </a:cxn>
                <a:cxn ang="0">
                  <a:pos x="81" y="86"/>
                </a:cxn>
                <a:cxn ang="0">
                  <a:pos x="82" y="84"/>
                </a:cxn>
                <a:cxn ang="0">
                  <a:pos x="94" y="69"/>
                </a:cxn>
                <a:cxn ang="0">
                  <a:pos x="98" y="53"/>
                </a:cxn>
                <a:cxn ang="0">
                  <a:pos x="86" y="59"/>
                </a:cxn>
                <a:cxn ang="0">
                  <a:pos x="79" y="72"/>
                </a:cxn>
                <a:cxn ang="0">
                  <a:pos x="70" y="81"/>
                </a:cxn>
                <a:cxn ang="0">
                  <a:pos x="56" y="85"/>
                </a:cxn>
                <a:cxn ang="0">
                  <a:pos x="44" y="86"/>
                </a:cxn>
                <a:cxn ang="0">
                  <a:pos x="35" y="83"/>
                </a:cxn>
                <a:cxn ang="0">
                  <a:pos x="23" y="90"/>
                </a:cxn>
              </a:cxnLst>
              <a:rect l="0" t="0" r="r" b="b"/>
              <a:pathLst>
                <a:path w="98" h="98">
                  <a:moveTo>
                    <a:pt x="96" y="35"/>
                  </a:moveTo>
                  <a:lnTo>
                    <a:pt x="94" y="27"/>
                  </a:lnTo>
                  <a:lnTo>
                    <a:pt x="89" y="20"/>
                  </a:lnTo>
                  <a:lnTo>
                    <a:pt x="85" y="14"/>
                  </a:lnTo>
                  <a:lnTo>
                    <a:pt x="79" y="10"/>
                  </a:lnTo>
                  <a:lnTo>
                    <a:pt x="72" y="5"/>
                  </a:lnTo>
                  <a:lnTo>
                    <a:pt x="65" y="2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2" y="8"/>
                  </a:lnTo>
                  <a:lnTo>
                    <a:pt x="15" y="14"/>
                  </a:lnTo>
                  <a:lnTo>
                    <a:pt x="9" y="21"/>
                  </a:lnTo>
                  <a:lnTo>
                    <a:pt x="5" y="29"/>
                  </a:lnTo>
                  <a:lnTo>
                    <a:pt x="1" y="39"/>
                  </a:lnTo>
                  <a:lnTo>
                    <a:pt x="0" y="48"/>
                  </a:lnTo>
                  <a:lnTo>
                    <a:pt x="1" y="55"/>
                  </a:lnTo>
                  <a:lnTo>
                    <a:pt x="2" y="62"/>
                  </a:lnTo>
                  <a:lnTo>
                    <a:pt x="5" y="68"/>
                  </a:lnTo>
                  <a:lnTo>
                    <a:pt x="8" y="74"/>
                  </a:lnTo>
                  <a:lnTo>
                    <a:pt x="16" y="66"/>
                  </a:lnTo>
                  <a:lnTo>
                    <a:pt x="13" y="57"/>
                  </a:lnTo>
                  <a:lnTo>
                    <a:pt x="11" y="48"/>
                  </a:lnTo>
                  <a:lnTo>
                    <a:pt x="13" y="40"/>
                  </a:lnTo>
                  <a:lnTo>
                    <a:pt x="15" y="33"/>
                  </a:lnTo>
                  <a:lnTo>
                    <a:pt x="18" y="27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2" y="11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61" y="12"/>
                  </a:lnTo>
                  <a:lnTo>
                    <a:pt x="67" y="14"/>
                  </a:lnTo>
                  <a:lnTo>
                    <a:pt x="71" y="18"/>
                  </a:lnTo>
                  <a:lnTo>
                    <a:pt x="76" y="21"/>
                  </a:lnTo>
                  <a:lnTo>
                    <a:pt x="79" y="24"/>
                  </a:lnTo>
                  <a:lnTo>
                    <a:pt x="82" y="29"/>
                  </a:lnTo>
                  <a:lnTo>
                    <a:pt x="85" y="35"/>
                  </a:lnTo>
                  <a:lnTo>
                    <a:pt x="96" y="35"/>
                  </a:lnTo>
                  <a:close/>
                  <a:moveTo>
                    <a:pt x="23" y="90"/>
                  </a:moveTo>
                  <a:lnTo>
                    <a:pt x="28" y="93"/>
                  </a:lnTo>
                  <a:lnTo>
                    <a:pt x="35" y="95"/>
                  </a:lnTo>
                  <a:lnTo>
                    <a:pt x="42" y="96"/>
                  </a:lnTo>
                  <a:lnTo>
                    <a:pt x="50" y="98"/>
                  </a:lnTo>
                  <a:lnTo>
                    <a:pt x="58" y="96"/>
                  </a:lnTo>
                  <a:lnTo>
                    <a:pt x="67" y="94"/>
                  </a:lnTo>
                  <a:lnTo>
                    <a:pt x="73" y="91"/>
                  </a:lnTo>
                  <a:lnTo>
                    <a:pt x="81" y="86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9" y="77"/>
                  </a:lnTo>
                  <a:lnTo>
                    <a:pt x="94" y="69"/>
                  </a:lnTo>
                  <a:lnTo>
                    <a:pt x="97" y="62"/>
                  </a:lnTo>
                  <a:lnTo>
                    <a:pt x="98" y="53"/>
                  </a:lnTo>
                  <a:lnTo>
                    <a:pt x="87" y="53"/>
                  </a:lnTo>
                  <a:lnTo>
                    <a:pt x="86" y="59"/>
                  </a:lnTo>
                  <a:lnTo>
                    <a:pt x="83" y="66"/>
                  </a:lnTo>
                  <a:lnTo>
                    <a:pt x="79" y="72"/>
                  </a:lnTo>
                  <a:lnTo>
                    <a:pt x="74" y="76"/>
                  </a:lnTo>
                  <a:lnTo>
                    <a:pt x="70" y="81"/>
                  </a:lnTo>
                  <a:lnTo>
                    <a:pt x="63" y="84"/>
                  </a:lnTo>
                  <a:lnTo>
                    <a:pt x="56" y="85"/>
                  </a:lnTo>
                  <a:lnTo>
                    <a:pt x="50" y="86"/>
                  </a:lnTo>
                  <a:lnTo>
                    <a:pt x="44" y="86"/>
                  </a:lnTo>
                  <a:lnTo>
                    <a:pt x="40" y="85"/>
                  </a:lnTo>
                  <a:lnTo>
                    <a:pt x="35" y="83"/>
                  </a:lnTo>
                  <a:lnTo>
                    <a:pt x="31" y="82"/>
                  </a:lnTo>
                  <a:lnTo>
                    <a:pt x="23" y="90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0" name="Freeform 450"/>
            <p:cNvSpPr>
              <a:spLocks noEditPoints="1"/>
            </p:cNvSpPr>
            <p:nvPr/>
          </p:nvSpPr>
          <p:spPr bwMode="auto">
            <a:xfrm>
              <a:off x="1295457" y="5240799"/>
              <a:ext cx="34927" cy="33340"/>
            </a:xfrm>
            <a:custGeom>
              <a:avLst/>
              <a:gdLst/>
              <a:ahLst/>
              <a:cxnLst>
                <a:cxn ang="0">
                  <a:pos x="82" y="23"/>
                </a:cxn>
                <a:cxn ang="0">
                  <a:pos x="74" y="13"/>
                </a:cxn>
                <a:cxn ang="0">
                  <a:pos x="63" y="5"/>
                </a:cxn>
                <a:cxn ang="0">
                  <a:pos x="50" y="0"/>
                </a:cxn>
                <a:cxn ang="0">
                  <a:pos x="35" y="0"/>
                </a:cxn>
                <a:cxn ang="0">
                  <a:pos x="19" y="7"/>
                </a:cxn>
                <a:cxn ang="0">
                  <a:pos x="8" y="19"/>
                </a:cxn>
                <a:cxn ang="0">
                  <a:pos x="1" y="35"/>
                </a:cxn>
                <a:cxn ang="0">
                  <a:pos x="0" y="49"/>
                </a:cxn>
                <a:cxn ang="0">
                  <a:pos x="3" y="60"/>
                </a:cxn>
                <a:cxn ang="0">
                  <a:pos x="13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20" y="21"/>
                </a:cxn>
                <a:cxn ang="0">
                  <a:pos x="30" y="14"/>
                </a:cxn>
                <a:cxn ang="0">
                  <a:pos x="44" y="10"/>
                </a:cxn>
                <a:cxn ang="0">
                  <a:pos x="53" y="13"/>
                </a:cxn>
                <a:cxn ang="0">
                  <a:pos x="61" y="16"/>
                </a:cxn>
                <a:cxn ang="0">
                  <a:pos x="67" y="22"/>
                </a:cxn>
                <a:cxn ang="0">
                  <a:pos x="73" y="30"/>
                </a:cxn>
                <a:cxn ang="0">
                  <a:pos x="20" y="80"/>
                </a:cxn>
                <a:cxn ang="0">
                  <a:pos x="31" y="85"/>
                </a:cxn>
                <a:cxn ang="0">
                  <a:pos x="44" y="87"/>
                </a:cxn>
                <a:cxn ang="0">
                  <a:pos x="59" y="84"/>
                </a:cxn>
                <a:cxn ang="0">
                  <a:pos x="73" y="76"/>
                </a:cxn>
                <a:cxn ang="0">
                  <a:pos x="82" y="63"/>
                </a:cxn>
                <a:cxn ang="0">
                  <a:pos x="86" y="48"/>
                </a:cxn>
                <a:cxn ang="0">
                  <a:pos x="74" y="53"/>
                </a:cxn>
                <a:cxn ang="0">
                  <a:pos x="68" y="63"/>
                </a:cxn>
                <a:cxn ang="0">
                  <a:pos x="61" y="71"/>
                </a:cxn>
                <a:cxn ang="0">
                  <a:pos x="49" y="76"/>
                </a:cxn>
                <a:cxn ang="0">
                  <a:pos x="36" y="75"/>
                </a:cxn>
                <a:cxn ang="0">
                  <a:pos x="20" y="80"/>
                </a:cxn>
              </a:cxnLst>
              <a:rect l="0" t="0" r="r" b="b"/>
              <a:pathLst>
                <a:path w="86" h="87">
                  <a:moveTo>
                    <a:pt x="84" y="30"/>
                  </a:moveTo>
                  <a:lnTo>
                    <a:pt x="82" y="23"/>
                  </a:lnTo>
                  <a:lnTo>
                    <a:pt x="79" y="17"/>
                  </a:lnTo>
                  <a:lnTo>
                    <a:pt x="74" y="13"/>
                  </a:lnTo>
                  <a:lnTo>
                    <a:pt x="68" y="8"/>
                  </a:lnTo>
                  <a:lnTo>
                    <a:pt x="63" y="5"/>
                  </a:lnTo>
                  <a:lnTo>
                    <a:pt x="57" y="3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27" y="4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1" y="54"/>
                  </a:lnTo>
                  <a:lnTo>
                    <a:pt x="3" y="60"/>
                  </a:lnTo>
                  <a:lnTo>
                    <a:pt x="5" y="64"/>
                  </a:lnTo>
                  <a:lnTo>
                    <a:pt x="13" y="57"/>
                  </a:lnTo>
                  <a:lnTo>
                    <a:pt x="11" y="50"/>
                  </a:lnTo>
                  <a:lnTo>
                    <a:pt x="11" y="43"/>
                  </a:lnTo>
                  <a:lnTo>
                    <a:pt x="11" y="36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0" y="21"/>
                  </a:lnTo>
                  <a:lnTo>
                    <a:pt x="25" y="16"/>
                  </a:lnTo>
                  <a:lnTo>
                    <a:pt x="30" y="14"/>
                  </a:lnTo>
                  <a:lnTo>
                    <a:pt x="37" y="12"/>
                  </a:lnTo>
                  <a:lnTo>
                    <a:pt x="44" y="10"/>
                  </a:lnTo>
                  <a:lnTo>
                    <a:pt x="48" y="12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1" y="16"/>
                  </a:lnTo>
                  <a:lnTo>
                    <a:pt x="65" y="18"/>
                  </a:lnTo>
                  <a:lnTo>
                    <a:pt x="67" y="22"/>
                  </a:lnTo>
                  <a:lnTo>
                    <a:pt x="71" y="25"/>
                  </a:lnTo>
                  <a:lnTo>
                    <a:pt x="73" y="30"/>
                  </a:lnTo>
                  <a:lnTo>
                    <a:pt x="84" y="30"/>
                  </a:lnTo>
                  <a:close/>
                  <a:moveTo>
                    <a:pt x="20" y="80"/>
                  </a:moveTo>
                  <a:lnTo>
                    <a:pt x="26" y="84"/>
                  </a:lnTo>
                  <a:lnTo>
                    <a:pt x="31" y="85"/>
                  </a:lnTo>
                  <a:lnTo>
                    <a:pt x="37" y="87"/>
                  </a:lnTo>
                  <a:lnTo>
                    <a:pt x="44" y="87"/>
                  </a:lnTo>
                  <a:lnTo>
                    <a:pt x="52" y="86"/>
                  </a:lnTo>
                  <a:lnTo>
                    <a:pt x="59" y="84"/>
                  </a:lnTo>
                  <a:lnTo>
                    <a:pt x="66" y="80"/>
                  </a:lnTo>
                  <a:lnTo>
                    <a:pt x="73" y="76"/>
                  </a:lnTo>
                  <a:lnTo>
                    <a:pt x="77" y="70"/>
                  </a:lnTo>
                  <a:lnTo>
                    <a:pt x="82" y="63"/>
                  </a:lnTo>
                  <a:lnTo>
                    <a:pt x="85" y="55"/>
                  </a:lnTo>
                  <a:lnTo>
                    <a:pt x="86" y="48"/>
                  </a:lnTo>
                  <a:lnTo>
                    <a:pt x="75" y="48"/>
                  </a:lnTo>
                  <a:lnTo>
                    <a:pt x="74" y="53"/>
                  </a:lnTo>
                  <a:lnTo>
                    <a:pt x="72" y="59"/>
                  </a:lnTo>
                  <a:lnTo>
                    <a:pt x="68" y="63"/>
                  </a:lnTo>
                  <a:lnTo>
                    <a:pt x="65" y="68"/>
                  </a:lnTo>
                  <a:lnTo>
                    <a:pt x="61" y="71"/>
                  </a:lnTo>
                  <a:lnTo>
                    <a:pt x="55" y="73"/>
                  </a:lnTo>
                  <a:lnTo>
                    <a:pt x="49" y="76"/>
                  </a:lnTo>
                  <a:lnTo>
                    <a:pt x="44" y="76"/>
                  </a:lnTo>
                  <a:lnTo>
                    <a:pt x="36" y="75"/>
                  </a:lnTo>
                  <a:lnTo>
                    <a:pt x="28" y="72"/>
                  </a:lnTo>
                  <a:lnTo>
                    <a:pt x="20" y="80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1" name="Freeform 451"/>
            <p:cNvSpPr>
              <a:spLocks noEditPoints="1"/>
            </p:cNvSpPr>
            <p:nvPr/>
          </p:nvSpPr>
          <p:spPr bwMode="auto">
            <a:xfrm>
              <a:off x="1298633" y="5242387"/>
              <a:ext cx="28576" cy="30165"/>
            </a:xfrm>
            <a:custGeom>
              <a:avLst/>
              <a:gdLst/>
              <a:ahLst/>
              <a:cxnLst>
                <a:cxn ang="0">
                  <a:pos x="74" y="24"/>
                </a:cxn>
                <a:cxn ang="0">
                  <a:pos x="71" y="18"/>
                </a:cxn>
                <a:cxn ang="0">
                  <a:pos x="68" y="13"/>
                </a:cxn>
                <a:cxn ang="0">
                  <a:pos x="65" y="10"/>
                </a:cxn>
                <a:cxn ang="0">
                  <a:pos x="60" y="7"/>
                </a:cxn>
                <a:cxn ang="0">
                  <a:pos x="56" y="3"/>
                </a:cxn>
                <a:cxn ang="0">
                  <a:pos x="50" y="1"/>
                </a:cxn>
                <a:cxn ang="0">
                  <a:pos x="44" y="0"/>
                </a:cxn>
                <a:cxn ang="0">
                  <a:pos x="39" y="0"/>
                </a:cxn>
                <a:cxn ang="0">
                  <a:pos x="31" y="0"/>
                </a:cxn>
                <a:cxn ang="0">
                  <a:pos x="24" y="2"/>
                </a:cxn>
                <a:cxn ang="0">
                  <a:pos x="17" y="6"/>
                </a:cxn>
                <a:cxn ang="0">
                  <a:pos x="12" y="10"/>
                </a:cxn>
                <a:cxn ang="0">
                  <a:pos x="7" y="16"/>
                </a:cxn>
                <a:cxn ang="0">
                  <a:pos x="4" y="22"/>
                </a:cxn>
                <a:cxn ang="0">
                  <a:pos x="2" y="29"/>
                </a:cxn>
                <a:cxn ang="0">
                  <a:pos x="0" y="37"/>
                </a:cxn>
                <a:cxn ang="0">
                  <a:pos x="2" y="46"/>
                </a:cxn>
                <a:cxn ang="0">
                  <a:pos x="5" y="55"/>
                </a:cxn>
                <a:cxn ang="0">
                  <a:pos x="13" y="46"/>
                </a:cxn>
                <a:cxn ang="0">
                  <a:pos x="12" y="43"/>
                </a:cxn>
                <a:cxn ang="0">
                  <a:pos x="12" y="37"/>
                </a:cxn>
                <a:cxn ang="0">
                  <a:pos x="12" y="31"/>
                </a:cxn>
                <a:cxn ang="0">
                  <a:pos x="13" y="27"/>
                </a:cxn>
                <a:cxn ang="0">
                  <a:pos x="16" y="22"/>
                </a:cxn>
                <a:cxn ang="0">
                  <a:pos x="20" y="18"/>
                </a:cxn>
                <a:cxn ang="0">
                  <a:pos x="23" y="15"/>
                </a:cxn>
                <a:cxn ang="0">
                  <a:pos x="27" y="12"/>
                </a:cxn>
                <a:cxn ang="0">
                  <a:pos x="33" y="11"/>
                </a:cxn>
                <a:cxn ang="0">
                  <a:pos x="39" y="10"/>
                </a:cxn>
                <a:cxn ang="0">
                  <a:pos x="45" y="11"/>
                </a:cxn>
                <a:cxn ang="0">
                  <a:pos x="52" y="13"/>
                </a:cxn>
                <a:cxn ang="0">
                  <a:pos x="58" y="18"/>
                </a:cxn>
                <a:cxn ang="0">
                  <a:pos x="61" y="24"/>
                </a:cxn>
                <a:cxn ang="0">
                  <a:pos x="74" y="24"/>
                </a:cxn>
                <a:cxn ang="0">
                  <a:pos x="20" y="71"/>
                </a:cxn>
                <a:cxn ang="0">
                  <a:pos x="24" y="72"/>
                </a:cxn>
                <a:cxn ang="0">
                  <a:pos x="29" y="74"/>
                </a:cxn>
                <a:cxn ang="0">
                  <a:pos x="33" y="75"/>
                </a:cxn>
                <a:cxn ang="0">
                  <a:pos x="39" y="75"/>
                </a:cxn>
                <a:cxn ang="0">
                  <a:pos x="45" y="74"/>
                </a:cxn>
                <a:cxn ang="0">
                  <a:pos x="52" y="73"/>
                </a:cxn>
                <a:cxn ang="0">
                  <a:pos x="59" y="70"/>
                </a:cxn>
                <a:cxn ang="0">
                  <a:pos x="63" y="65"/>
                </a:cxn>
                <a:cxn ang="0">
                  <a:pos x="68" y="61"/>
                </a:cxn>
                <a:cxn ang="0">
                  <a:pos x="72" y="55"/>
                </a:cxn>
                <a:cxn ang="0">
                  <a:pos x="75" y="48"/>
                </a:cxn>
                <a:cxn ang="0">
                  <a:pos x="76" y="42"/>
                </a:cxn>
                <a:cxn ang="0">
                  <a:pos x="66" y="42"/>
                </a:cxn>
                <a:cxn ang="0">
                  <a:pos x="65" y="46"/>
                </a:cxn>
                <a:cxn ang="0">
                  <a:pos x="62" y="51"/>
                </a:cxn>
                <a:cxn ang="0">
                  <a:pos x="59" y="54"/>
                </a:cxn>
                <a:cxn ang="0">
                  <a:pos x="56" y="58"/>
                </a:cxn>
                <a:cxn ang="0">
                  <a:pos x="52" y="61"/>
                </a:cxn>
                <a:cxn ang="0">
                  <a:pos x="48" y="63"/>
                </a:cxn>
                <a:cxn ang="0">
                  <a:pos x="43" y="64"/>
                </a:cxn>
                <a:cxn ang="0">
                  <a:pos x="39" y="64"/>
                </a:cxn>
                <a:cxn ang="0">
                  <a:pos x="32" y="64"/>
                </a:cxn>
                <a:cxn ang="0">
                  <a:pos x="27" y="62"/>
                </a:cxn>
                <a:cxn ang="0">
                  <a:pos x="20" y="71"/>
                </a:cxn>
              </a:cxnLst>
              <a:rect l="0" t="0" r="r" b="b"/>
              <a:pathLst>
                <a:path w="76" h="75">
                  <a:moveTo>
                    <a:pt x="74" y="24"/>
                  </a:moveTo>
                  <a:lnTo>
                    <a:pt x="71" y="18"/>
                  </a:lnTo>
                  <a:lnTo>
                    <a:pt x="68" y="13"/>
                  </a:lnTo>
                  <a:lnTo>
                    <a:pt x="65" y="10"/>
                  </a:lnTo>
                  <a:lnTo>
                    <a:pt x="60" y="7"/>
                  </a:lnTo>
                  <a:lnTo>
                    <a:pt x="56" y="3"/>
                  </a:lnTo>
                  <a:lnTo>
                    <a:pt x="50" y="1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7" y="6"/>
                  </a:lnTo>
                  <a:lnTo>
                    <a:pt x="12" y="10"/>
                  </a:lnTo>
                  <a:lnTo>
                    <a:pt x="7" y="16"/>
                  </a:lnTo>
                  <a:lnTo>
                    <a:pt x="4" y="22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6"/>
                  </a:lnTo>
                  <a:lnTo>
                    <a:pt x="5" y="55"/>
                  </a:lnTo>
                  <a:lnTo>
                    <a:pt x="13" y="46"/>
                  </a:lnTo>
                  <a:lnTo>
                    <a:pt x="12" y="43"/>
                  </a:lnTo>
                  <a:lnTo>
                    <a:pt x="12" y="37"/>
                  </a:lnTo>
                  <a:lnTo>
                    <a:pt x="12" y="31"/>
                  </a:lnTo>
                  <a:lnTo>
                    <a:pt x="13" y="27"/>
                  </a:lnTo>
                  <a:lnTo>
                    <a:pt x="16" y="22"/>
                  </a:lnTo>
                  <a:lnTo>
                    <a:pt x="20" y="18"/>
                  </a:lnTo>
                  <a:lnTo>
                    <a:pt x="23" y="15"/>
                  </a:lnTo>
                  <a:lnTo>
                    <a:pt x="27" y="12"/>
                  </a:lnTo>
                  <a:lnTo>
                    <a:pt x="33" y="11"/>
                  </a:lnTo>
                  <a:lnTo>
                    <a:pt x="39" y="10"/>
                  </a:lnTo>
                  <a:lnTo>
                    <a:pt x="45" y="11"/>
                  </a:lnTo>
                  <a:lnTo>
                    <a:pt x="52" y="13"/>
                  </a:lnTo>
                  <a:lnTo>
                    <a:pt x="58" y="18"/>
                  </a:lnTo>
                  <a:lnTo>
                    <a:pt x="61" y="24"/>
                  </a:lnTo>
                  <a:lnTo>
                    <a:pt x="74" y="24"/>
                  </a:lnTo>
                  <a:close/>
                  <a:moveTo>
                    <a:pt x="20" y="71"/>
                  </a:moveTo>
                  <a:lnTo>
                    <a:pt x="24" y="72"/>
                  </a:lnTo>
                  <a:lnTo>
                    <a:pt x="29" y="74"/>
                  </a:lnTo>
                  <a:lnTo>
                    <a:pt x="33" y="75"/>
                  </a:lnTo>
                  <a:lnTo>
                    <a:pt x="39" y="75"/>
                  </a:lnTo>
                  <a:lnTo>
                    <a:pt x="45" y="74"/>
                  </a:lnTo>
                  <a:lnTo>
                    <a:pt x="52" y="73"/>
                  </a:lnTo>
                  <a:lnTo>
                    <a:pt x="59" y="70"/>
                  </a:lnTo>
                  <a:lnTo>
                    <a:pt x="63" y="65"/>
                  </a:lnTo>
                  <a:lnTo>
                    <a:pt x="68" y="61"/>
                  </a:lnTo>
                  <a:lnTo>
                    <a:pt x="72" y="55"/>
                  </a:lnTo>
                  <a:lnTo>
                    <a:pt x="75" y="48"/>
                  </a:lnTo>
                  <a:lnTo>
                    <a:pt x="76" y="42"/>
                  </a:lnTo>
                  <a:lnTo>
                    <a:pt x="66" y="42"/>
                  </a:lnTo>
                  <a:lnTo>
                    <a:pt x="65" y="46"/>
                  </a:lnTo>
                  <a:lnTo>
                    <a:pt x="62" y="51"/>
                  </a:lnTo>
                  <a:lnTo>
                    <a:pt x="59" y="54"/>
                  </a:lnTo>
                  <a:lnTo>
                    <a:pt x="56" y="58"/>
                  </a:lnTo>
                  <a:lnTo>
                    <a:pt x="52" y="61"/>
                  </a:lnTo>
                  <a:lnTo>
                    <a:pt x="48" y="63"/>
                  </a:lnTo>
                  <a:lnTo>
                    <a:pt x="43" y="64"/>
                  </a:lnTo>
                  <a:lnTo>
                    <a:pt x="39" y="64"/>
                  </a:lnTo>
                  <a:lnTo>
                    <a:pt x="32" y="64"/>
                  </a:lnTo>
                  <a:lnTo>
                    <a:pt x="27" y="62"/>
                  </a:lnTo>
                  <a:lnTo>
                    <a:pt x="20" y="71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2" name="Freeform 452"/>
            <p:cNvSpPr>
              <a:spLocks noEditPoints="1"/>
            </p:cNvSpPr>
            <p:nvPr/>
          </p:nvSpPr>
          <p:spPr bwMode="auto">
            <a:xfrm>
              <a:off x="1300220" y="5243974"/>
              <a:ext cx="25401" cy="25402"/>
            </a:xfrm>
            <a:custGeom>
              <a:avLst/>
              <a:gdLst/>
              <a:ahLst/>
              <a:cxnLst>
                <a:cxn ang="0">
                  <a:pos x="62" y="20"/>
                </a:cxn>
                <a:cxn ang="0">
                  <a:pos x="60" y="15"/>
                </a:cxn>
                <a:cxn ang="0">
                  <a:pos x="56" y="12"/>
                </a:cxn>
                <a:cxn ang="0">
                  <a:pos x="54" y="8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2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19" y="4"/>
                </a:cxn>
                <a:cxn ang="0">
                  <a:pos x="14" y="6"/>
                </a:cxn>
                <a:cxn ang="0">
                  <a:pos x="9" y="11"/>
                </a:cxn>
                <a:cxn ang="0">
                  <a:pos x="6" y="15"/>
                </a:cxn>
                <a:cxn ang="0">
                  <a:pos x="2" y="21"/>
                </a:cxn>
                <a:cxn ang="0">
                  <a:pos x="0" y="26"/>
                </a:cxn>
                <a:cxn ang="0">
                  <a:pos x="0" y="33"/>
                </a:cxn>
                <a:cxn ang="0">
                  <a:pos x="0" y="40"/>
                </a:cxn>
                <a:cxn ang="0">
                  <a:pos x="2" y="47"/>
                </a:cxn>
                <a:cxn ang="0">
                  <a:pos x="11" y="39"/>
                </a:cxn>
                <a:cxn ang="0">
                  <a:pos x="10" y="35"/>
                </a:cxn>
                <a:cxn ang="0">
                  <a:pos x="10" y="33"/>
                </a:cxn>
                <a:cxn ang="0">
                  <a:pos x="11" y="29"/>
                </a:cxn>
                <a:cxn ang="0">
                  <a:pos x="12" y="25"/>
                </a:cxn>
                <a:cxn ang="0">
                  <a:pos x="15" y="22"/>
                </a:cxn>
                <a:cxn ang="0">
                  <a:pos x="17" y="18"/>
                </a:cxn>
                <a:cxn ang="0">
                  <a:pos x="20" y="15"/>
                </a:cxn>
                <a:cxn ang="0">
                  <a:pos x="24" y="14"/>
                </a:cxn>
                <a:cxn ang="0">
                  <a:pos x="28" y="12"/>
                </a:cxn>
                <a:cxn ang="0">
                  <a:pos x="33" y="12"/>
                </a:cxn>
                <a:cxn ang="0">
                  <a:pos x="37" y="12"/>
                </a:cxn>
                <a:cxn ang="0">
                  <a:pos x="42" y="14"/>
                </a:cxn>
                <a:cxn ang="0">
                  <a:pos x="45" y="16"/>
                </a:cxn>
                <a:cxn ang="0">
                  <a:pos x="48" y="20"/>
                </a:cxn>
                <a:cxn ang="0">
                  <a:pos x="62" y="20"/>
                </a:cxn>
                <a:cxn ang="0">
                  <a:pos x="17" y="62"/>
                </a:cxn>
                <a:cxn ang="0">
                  <a:pos x="25" y="65"/>
                </a:cxn>
                <a:cxn ang="0">
                  <a:pos x="33" y="66"/>
                </a:cxn>
                <a:cxn ang="0">
                  <a:pos x="38" y="66"/>
                </a:cxn>
                <a:cxn ang="0">
                  <a:pos x="44" y="63"/>
                </a:cxn>
                <a:cxn ang="0">
                  <a:pos x="50" y="61"/>
                </a:cxn>
                <a:cxn ang="0">
                  <a:pos x="54" y="58"/>
                </a:cxn>
                <a:cxn ang="0">
                  <a:pos x="57" y="53"/>
                </a:cxn>
                <a:cxn ang="0">
                  <a:pos x="61" y="49"/>
                </a:cxn>
                <a:cxn ang="0">
                  <a:pos x="63" y="43"/>
                </a:cxn>
                <a:cxn ang="0">
                  <a:pos x="64" y="38"/>
                </a:cxn>
                <a:cxn ang="0">
                  <a:pos x="54" y="38"/>
                </a:cxn>
                <a:cxn ang="0">
                  <a:pos x="53" y="41"/>
                </a:cxn>
                <a:cxn ang="0">
                  <a:pos x="51" y="44"/>
                </a:cxn>
                <a:cxn ang="0">
                  <a:pos x="48" y="48"/>
                </a:cxn>
                <a:cxn ang="0">
                  <a:pos x="46" y="50"/>
                </a:cxn>
                <a:cxn ang="0">
                  <a:pos x="43" y="52"/>
                </a:cxn>
                <a:cxn ang="0">
                  <a:pos x="39" y="53"/>
                </a:cxn>
                <a:cxn ang="0">
                  <a:pos x="36" y="54"/>
                </a:cxn>
                <a:cxn ang="0">
                  <a:pos x="33" y="56"/>
                </a:cxn>
                <a:cxn ang="0">
                  <a:pos x="28" y="54"/>
                </a:cxn>
                <a:cxn ang="0">
                  <a:pos x="25" y="53"/>
                </a:cxn>
                <a:cxn ang="0">
                  <a:pos x="17" y="62"/>
                </a:cxn>
              </a:cxnLst>
              <a:rect l="0" t="0" r="r" b="b"/>
              <a:pathLst>
                <a:path w="64" h="66">
                  <a:moveTo>
                    <a:pt x="62" y="20"/>
                  </a:moveTo>
                  <a:lnTo>
                    <a:pt x="60" y="15"/>
                  </a:lnTo>
                  <a:lnTo>
                    <a:pt x="56" y="12"/>
                  </a:lnTo>
                  <a:lnTo>
                    <a:pt x="54" y="8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9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11" y="39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29"/>
                  </a:lnTo>
                  <a:lnTo>
                    <a:pt x="12" y="25"/>
                  </a:lnTo>
                  <a:lnTo>
                    <a:pt x="15" y="22"/>
                  </a:lnTo>
                  <a:lnTo>
                    <a:pt x="17" y="18"/>
                  </a:lnTo>
                  <a:lnTo>
                    <a:pt x="20" y="15"/>
                  </a:lnTo>
                  <a:lnTo>
                    <a:pt x="24" y="14"/>
                  </a:lnTo>
                  <a:lnTo>
                    <a:pt x="28" y="12"/>
                  </a:lnTo>
                  <a:lnTo>
                    <a:pt x="33" y="12"/>
                  </a:lnTo>
                  <a:lnTo>
                    <a:pt x="37" y="12"/>
                  </a:lnTo>
                  <a:lnTo>
                    <a:pt x="42" y="14"/>
                  </a:lnTo>
                  <a:lnTo>
                    <a:pt x="45" y="16"/>
                  </a:lnTo>
                  <a:lnTo>
                    <a:pt x="48" y="20"/>
                  </a:lnTo>
                  <a:lnTo>
                    <a:pt x="62" y="20"/>
                  </a:lnTo>
                  <a:close/>
                  <a:moveTo>
                    <a:pt x="17" y="62"/>
                  </a:moveTo>
                  <a:lnTo>
                    <a:pt x="25" y="65"/>
                  </a:lnTo>
                  <a:lnTo>
                    <a:pt x="33" y="66"/>
                  </a:lnTo>
                  <a:lnTo>
                    <a:pt x="38" y="66"/>
                  </a:lnTo>
                  <a:lnTo>
                    <a:pt x="44" y="63"/>
                  </a:lnTo>
                  <a:lnTo>
                    <a:pt x="50" y="61"/>
                  </a:lnTo>
                  <a:lnTo>
                    <a:pt x="54" y="58"/>
                  </a:lnTo>
                  <a:lnTo>
                    <a:pt x="57" y="53"/>
                  </a:lnTo>
                  <a:lnTo>
                    <a:pt x="61" y="49"/>
                  </a:lnTo>
                  <a:lnTo>
                    <a:pt x="63" y="43"/>
                  </a:lnTo>
                  <a:lnTo>
                    <a:pt x="64" y="38"/>
                  </a:lnTo>
                  <a:lnTo>
                    <a:pt x="54" y="38"/>
                  </a:lnTo>
                  <a:lnTo>
                    <a:pt x="53" y="41"/>
                  </a:lnTo>
                  <a:lnTo>
                    <a:pt x="51" y="44"/>
                  </a:lnTo>
                  <a:lnTo>
                    <a:pt x="48" y="48"/>
                  </a:lnTo>
                  <a:lnTo>
                    <a:pt x="46" y="50"/>
                  </a:lnTo>
                  <a:lnTo>
                    <a:pt x="43" y="52"/>
                  </a:lnTo>
                  <a:lnTo>
                    <a:pt x="39" y="53"/>
                  </a:lnTo>
                  <a:lnTo>
                    <a:pt x="36" y="54"/>
                  </a:lnTo>
                  <a:lnTo>
                    <a:pt x="33" y="56"/>
                  </a:lnTo>
                  <a:lnTo>
                    <a:pt x="28" y="54"/>
                  </a:lnTo>
                  <a:lnTo>
                    <a:pt x="25" y="53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3" name="Freeform 453"/>
            <p:cNvSpPr>
              <a:spLocks noEditPoints="1"/>
            </p:cNvSpPr>
            <p:nvPr/>
          </p:nvSpPr>
          <p:spPr bwMode="auto">
            <a:xfrm>
              <a:off x="1301808" y="5247150"/>
              <a:ext cx="22226" cy="20639"/>
            </a:xfrm>
            <a:custGeom>
              <a:avLst/>
              <a:gdLst/>
              <a:ahLst/>
              <a:cxnLst>
                <a:cxn ang="0">
                  <a:pos x="49" y="14"/>
                </a:cxn>
                <a:cxn ang="0">
                  <a:pos x="46" y="8"/>
                </a:cxn>
                <a:cxn ang="0">
                  <a:pos x="40" y="3"/>
                </a:cxn>
                <a:cxn ang="0">
                  <a:pos x="33" y="1"/>
                </a:cxn>
                <a:cxn ang="0">
                  <a:pos x="27" y="0"/>
                </a:cxn>
                <a:cxn ang="0">
                  <a:pos x="21" y="1"/>
                </a:cxn>
                <a:cxn ang="0">
                  <a:pos x="15" y="2"/>
                </a:cxn>
                <a:cxn ang="0">
                  <a:pos x="11" y="5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1" y="36"/>
                </a:cxn>
                <a:cxn ang="0">
                  <a:pos x="10" y="27"/>
                </a:cxn>
                <a:cxn ang="0">
                  <a:pos x="10" y="24"/>
                </a:cxn>
                <a:cxn ang="0">
                  <a:pos x="11" y="21"/>
                </a:cxn>
                <a:cxn ang="0">
                  <a:pos x="13" y="18"/>
                </a:cxn>
                <a:cxn ang="0">
                  <a:pos x="14" y="16"/>
                </a:cxn>
                <a:cxn ang="0">
                  <a:pos x="18" y="14"/>
                </a:cxn>
                <a:cxn ang="0">
                  <a:pos x="20" y="12"/>
                </a:cxn>
                <a:cxn ang="0">
                  <a:pos x="23" y="11"/>
                </a:cxn>
                <a:cxn ang="0">
                  <a:pos x="27" y="11"/>
                </a:cxn>
                <a:cxn ang="0">
                  <a:pos x="31" y="11"/>
                </a:cxn>
                <a:cxn ang="0">
                  <a:pos x="35" y="14"/>
                </a:cxn>
                <a:cxn ang="0">
                  <a:pos x="49" y="14"/>
                </a:cxn>
                <a:cxn ang="0">
                  <a:pos x="15" y="52"/>
                </a:cxn>
                <a:cxn ang="0">
                  <a:pos x="20" y="54"/>
                </a:cxn>
                <a:cxn ang="0">
                  <a:pos x="27" y="54"/>
                </a:cxn>
                <a:cxn ang="0">
                  <a:pos x="31" y="54"/>
                </a:cxn>
                <a:cxn ang="0">
                  <a:pos x="36" y="53"/>
                </a:cxn>
                <a:cxn ang="0">
                  <a:pos x="40" y="51"/>
                </a:cxn>
                <a:cxn ang="0">
                  <a:pos x="44" y="48"/>
                </a:cxn>
                <a:cxn ang="0">
                  <a:pos x="47" y="44"/>
                </a:cxn>
                <a:cxn ang="0">
                  <a:pos x="50" y="41"/>
                </a:cxn>
                <a:cxn ang="0">
                  <a:pos x="53" y="36"/>
                </a:cxn>
                <a:cxn ang="0">
                  <a:pos x="54" y="32"/>
                </a:cxn>
                <a:cxn ang="0">
                  <a:pos x="42" y="32"/>
                </a:cxn>
                <a:cxn ang="0">
                  <a:pos x="40" y="36"/>
                </a:cxn>
                <a:cxn ang="0">
                  <a:pos x="37" y="41"/>
                </a:cxn>
                <a:cxn ang="0">
                  <a:pos x="31" y="43"/>
                </a:cxn>
                <a:cxn ang="0">
                  <a:pos x="27" y="44"/>
                </a:cxn>
                <a:cxn ang="0">
                  <a:pos x="24" y="44"/>
                </a:cxn>
                <a:cxn ang="0">
                  <a:pos x="23" y="43"/>
                </a:cxn>
                <a:cxn ang="0">
                  <a:pos x="15" y="52"/>
                </a:cxn>
              </a:cxnLst>
              <a:rect l="0" t="0" r="r" b="b"/>
              <a:pathLst>
                <a:path w="54" h="54">
                  <a:moveTo>
                    <a:pt x="49" y="14"/>
                  </a:moveTo>
                  <a:lnTo>
                    <a:pt x="46" y="8"/>
                  </a:lnTo>
                  <a:lnTo>
                    <a:pt x="40" y="3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8" y="8"/>
                  </a:lnTo>
                  <a:lnTo>
                    <a:pt x="4" y="12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0" y="27"/>
                  </a:lnTo>
                  <a:lnTo>
                    <a:pt x="10" y="24"/>
                  </a:lnTo>
                  <a:lnTo>
                    <a:pt x="11" y="21"/>
                  </a:lnTo>
                  <a:lnTo>
                    <a:pt x="13" y="18"/>
                  </a:lnTo>
                  <a:lnTo>
                    <a:pt x="14" y="16"/>
                  </a:lnTo>
                  <a:lnTo>
                    <a:pt x="18" y="14"/>
                  </a:lnTo>
                  <a:lnTo>
                    <a:pt x="20" y="12"/>
                  </a:lnTo>
                  <a:lnTo>
                    <a:pt x="23" y="11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4"/>
                  </a:lnTo>
                  <a:lnTo>
                    <a:pt x="49" y="14"/>
                  </a:lnTo>
                  <a:close/>
                  <a:moveTo>
                    <a:pt x="15" y="52"/>
                  </a:moveTo>
                  <a:lnTo>
                    <a:pt x="20" y="54"/>
                  </a:lnTo>
                  <a:lnTo>
                    <a:pt x="27" y="54"/>
                  </a:lnTo>
                  <a:lnTo>
                    <a:pt x="31" y="54"/>
                  </a:lnTo>
                  <a:lnTo>
                    <a:pt x="36" y="53"/>
                  </a:lnTo>
                  <a:lnTo>
                    <a:pt x="40" y="51"/>
                  </a:lnTo>
                  <a:lnTo>
                    <a:pt x="44" y="48"/>
                  </a:lnTo>
                  <a:lnTo>
                    <a:pt x="47" y="44"/>
                  </a:lnTo>
                  <a:lnTo>
                    <a:pt x="50" y="41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7" y="41"/>
                  </a:lnTo>
                  <a:lnTo>
                    <a:pt x="31" y="43"/>
                  </a:lnTo>
                  <a:lnTo>
                    <a:pt x="27" y="44"/>
                  </a:lnTo>
                  <a:lnTo>
                    <a:pt x="24" y="44"/>
                  </a:lnTo>
                  <a:lnTo>
                    <a:pt x="23" y="43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4" name="Freeform 454"/>
            <p:cNvSpPr>
              <a:spLocks noEditPoints="1"/>
            </p:cNvSpPr>
            <p:nvPr/>
          </p:nvSpPr>
          <p:spPr bwMode="auto">
            <a:xfrm>
              <a:off x="1304983" y="5248737"/>
              <a:ext cx="17463" cy="17464"/>
            </a:xfrm>
            <a:custGeom>
              <a:avLst/>
              <a:gdLst/>
              <a:ahLst/>
              <a:cxnLst>
                <a:cxn ang="0">
                  <a:pos x="38" y="8"/>
                </a:cxn>
                <a:cxn ang="0">
                  <a:pos x="35" y="4"/>
                </a:cxn>
                <a:cxn ang="0">
                  <a:pos x="32" y="2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0" y="3"/>
                </a:cxn>
                <a:cxn ang="0">
                  <a:pos x="7" y="6"/>
                </a:cxn>
                <a:cxn ang="0">
                  <a:pos x="5" y="10"/>
                </a:cxn>
                <a:cxn ang="0">
                  <a:pos x="2" y="13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" y="27"/>
                </a:cxn>
                <a:cxn ang="0">
                  <a:pos x="20" y="8"/>
                </a:cxn>
                <a:cxn ang="0">
                  <a:pos x="38" y="8"/>
                </a:cxn>
                <a:cxn ang="0">
                  <a:pos x="15" y="41"/>
                </a:cxn>
                <a:cxn ang="0">
                  <a:pos x="18" y="42"/>
                </a:cxn>
                <a:cxn ang="0">
                  <a:pos x="23" y="44"/>
                </a:cxn>
                <a:cxn ang="0">
                  <a:pos x="26" y="42"/>
                </a:cxn>
                <a:cxn ang="0">
                  <a:pos x="29" y="41"/>
                </a:cxn>
                <a:cxn ang="0">
                  <a:pos x="33" y="40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41" y="32"/>
                </a:cxn>
                <a:cxn ang="0">
                  <a:pos x="43" y="29"/>
                </a:cxn>
                <a:cxn ang="0">
                  <a:pos x="44" y="26"/>
                </a:cxn>
                <a:cxn ang="0">
                  <a:pos x="33" y="26"/>
                </a:cxn>
                <a:cxn ang="0">
                  <a:pos x="31" y="28"/>
                </a:cxn>
                <a:cxn ang="0">
                  <a:pos x="29" y="30"/>
                </a:cxn>
                <a:cxn ang="0">
                  <a:pos x="26" y="31"/>
                </a:cxn>
                <a:cxn ang="0">
                  <a:pos x="24" y="32"/>
                </a:cxn>
                <a:cxn ang="0">
                  <a:pos x="15" y="41"/>
                </a:cxn>
              </a:cxnLst>
              <a:rect l="0" t="0" r="r" b="b"/>
              <a:pathLst>
                <a:path w="44" h="44">
                  <a:moveTo>
                    <a:pt x="38" y="8"/>
                  </a:moveTo>
                  <a:lnTo>
                    <a:pt x="35" y="4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20" y="8"/>
                  </a:lnTo>
                  <a:lnTo>
                    <a:pt x="38" y="8"/>
                  </a:lnTo>
                  <a:close/>
                  <a:moveTo>
                    <a:pt x="15" y="41"/>
                  </a:moveTo>
                  <a:lnTo>
                    <a:pt x="18" y="42"/>
                  </a:lnTo>
                  <a:lnTo>
                    <a:pt x="23" y="44"/>
                  </a:lnTo>
                  <a:lnTo>
                    <a:pt x="26" y="42"/>
                  </a:lnTo>
                  <a:lnTo>
                    <a:pt x="29" y="41"/>
                  </a:lnTo>
                  <a:lnTo>
                    <a:pt x="33" y="40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1" y="32"/>
                  </a:lnTo>
                  <a:lnTo>
                    <a:pt x="43" y="29"/>
                  </a:lnTo>
                  <a:lnTo>
                    <a:pt x="44" y="26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9" y="30"/>
                  </a:lnTo>
                  <a:lnTo>
                    <a:pt x="26" y="31"/>
                  </a:lnTo>
                  <a:lnTo>
                    <a:pt x="24" y="32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5" name="Freeform 455"/>
            <p:cNvSpPr>
              <a:spLocks noEditPoints="1"/>
            </p:cNvSpPr>
            <p:nvPr/>
          </p:nvSpPr>
          <p:spPr bwMode="auto">
            <a:xfrm>
              <a:off x="1306570" y="5250325"/>
              <a:ext cx="12701" cy="12701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4" y="5"/>
                </a:cxn>
                <a:cxn ang="0">
                  <a:pos x="3" y="7"/>
                </a:cxn>
                <a:cxn ang="0">
                  <a:pos x="1" y="10"/>
                </a:cxn>
                <a:cxn ang="0">
                  <a:pos x="1" y="13"/>
                </a:cxn>
                <a:cxn ang="0">
                  <a:pos x="0" y="16"/>
                </a:cxn>
                <a:cxn ang="0">
                  <a:pos x="14" y="3"/>
                </a:cxn>
                <a:cxn ang="0">
                  <a:pos x="25" y="3"/>
                </a:cxn>
                <a:cxn ang="0">
                  <a:pos x="13" y="32"/>
                </a:cxn>
                <a:cxn ang="0">
                  <a:pos x="14" y="33"/>
                </a:cxn>
                <a:cxn ang="0">
                  <a:pos x="17" y="33"/>
                </a:cxn>
                <a:cxn ang="0">
                  <a:pos x="21" y="32"/>
                </a:cxn>
                <a:cxn ang="0">
                  <a:pos x="27" y="30"/>
                </a:cxn>
                <a:cxn ang="0">
                  <a:pos x="30" y="25"/>
                </a:cxn>
                <a:cxn ang="0">
                  <a:pos x="32" y="21"/>
                </a:cxn>
                <a:cxn ang="0">
                  <a:pos x="23" y="21"/>
                </a:cxn>
                <a:cxn ang="0">
                  <a:pos x="13" y="32"/>
                </a:cxn>
              </a:cxnLst>
              <a:rect l="0" t="0" r="r" b="b"/>
              <a:pathLst>
                <a:path w="32" h="33">
                  <a:moveTo>
                    <a:pt x="25" y="3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4" y="3"/>
                  </a:lnTo>
                  <a:lnTo>
                    <a:pt x="25" y="3"/>
                  </a:lnTo>
                  <a:close/>
                  <a:moveTo>
                    <a:pt x="13" y="32"/>
                  </a:moveTo>
                  <a:lnTo>
                    <a:pt x="14" y="33"/>
                  </a:lnTo>
                  <a:lnTo>
                    <a:pt x="17" y="33"/>
                  </a:lnTo>
                  <a:lnTo>
                    <a:pt x="21" y="32"/>
                  </a:lnTo>
                  <a:lnTo>
                    <a:pt x="27" y="30"/>
                  </a:lnTo>
                  <a:lnTo>
                    <a:pt x="30" y="25"/>
                  </a:lnTo>
                  <a:lnTo>
                    <a:pt x="32" y="21"/>
                  </a:lnTo>
                  <a:lnTo>
                    <a:pt x="23" y="2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6" name="Freeform 456"/>
            <p:cNvSpPr>
              <a:spLocks/>
            </p:cNvSpPr>
            <p:nvPr/>
          </p:nvSpPr>
          <p:spPr bwMode="auto">
            <a:xfrm>
              <a:off x="1312921" y="5258263"/>
              <a:ext cx="4763" cy="31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5"/>
                </a:cxn>
                <a:cxn ang="0">
                  <a:pos x="5" y="4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0" y="6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lnTo>
                    <a:pt x="2" y="5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9" name="Группа 2219"/>
          <p:cNvGrpSpPr/>
          <p:nvPr/>
        </p:nvGrpSpPr>
        <p:grpSpPr>
          <a:xfrm>
            <a:off x="2500299" y="4615738"/>
            <a:ext cx="143182" cy="141194"/>
            <a:chOff x="2944947" y="4381885"/>
            <a:chExt cx="146057" cy="146064"/>
          </a:xfrm>
        </p:grpSpPr>
        <p:sp>
          <p:nvSpPr>
            <p:cNvPr id="2598" name="Freeform 457"/>
            <p:cNvSpPr>
              <a:spLocks/>
            </p:cNvSpPr>
            <p:nvPr/>
          </p:nvSpPr>
          <p:spPr bwMode="auto">
            <a:xfrm>
              <a:off x="3043377" y="4494608"/>
              <a:ext cx="34927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4" y="66"/>
                </a:cxn>
                <a:cxn ang="0">
                  <a:pos x="27" y="59"/>
                </a:cxn>
                <a:cxn ang="0">
                  <a:pos x="39" y="51"/>
                </a:cxn>
                <a:cxn ang="0">
                  <a:pos x="51" y="44"/>
                </a:cxn>
                <a:cxn ang="0">
                  <a:pos x="62" y="33"/>
                </a:cxn>
                <a:cxn ang="0">
                  <a:pos x="72" y="23"/>
                </a:cxn>
                <a:cxn ang="0">
                  <a:pos x="81" y="12"/>
                </a:cxn>
                <a:cxn ang="0">
                  <a:pos x="89" y="0"/>
                </a:cxn>
                <a:cxn ang="0">
                  <a:pos x="80" y="11"/>
                </a:cxn>
                <a:cxn ang="0">
                  <a:pos x="70" y="21"/>
                </a:cxn>
                <a:cxn ang="0">
                  <a:pos x="60" y="31"/>
                </a:cxn>
                <a:cxn ang="0">
                  <a:pos x="48" y="40"/>
                </a:cxn>
                <a:cxn ang="0">
                  <a:pos x="37" y="49"/>
                </a:cxn>
                <a:cxn ang="0">
                  <a:pos x="26" y="57"/>
                </a:cxn>
                <a:cxn ang="0">
                  <a:pos x="14" y="65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4" y="66"/>
                  </a:lnTo>
                  <a:lnTo>
                    <a:pt x="27" y="59"/>
                  </a:lnTo>
                  <a:lnTo>
                    <a:pt x="39" y="51"/>
                  </a:lnTo>
                  <a:lnTo>
                    <a:pt x="51" y="44"/>
                  </a:lnTo>
                  <a:lnTo>
                    <a:pt x="62" y="33"/>
                  </a:lnTo>
                  <a:lnTo>
                    <a:pt x="72" y="23"/>
                  </a:lnTo>
                  <a:lnTo>
                    <a:pt x="81" y="12"/>
                  </a:lnTo>
                  <a:lnTo>
                    <a:pt x="89" y="0"/>
                  </a:lnTo>
                  <a:lnTo>
                    <a:pt x="80" y="11"/>
                  </a:lnTo>
                  <a:lnTo>
                    <a:pt x="70" y="21"/>
                  </a:lnTo>
                  <a:lnTo>
                    <a:pt x="60" y="31"/>
                  </a:lnTo>
                  <a:lnTo>
                    <a:pt x="48" y="40"/>
                  </a:lnTo>
                  <a:lnTo>
                    <a:pt x="37" y="49"/>
                  </a:lnTo>
                  <a:lnTo>
                    <a:pt x="26" y="57"/>
                  </a:lnTo>
                  <a:lnTo>
                    <a:pt x="14" y="65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9" name="Freeform 458"/>
            <p:cNvSpPr>
              <a:spLocks/>
            </p:cNvSpPr>
            <p:nvPr/>
          </p:nvSpPr>
          <p:spPr bwMode="auto">
            <a:xfrm>
              <a:off x="3025913" y="4478731"/>
              <a:ext cx="60328" cy="49217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4" y="123"/>
                </a:cxn>
                <a:cxn ang="0">
                  <a:pos x="27" y="120"/>
                </a:cxn>
                <a:cxn ang="0">
                  <a:pos x="39" y="116"/>
                </a:cxn>
                <a:cxn ang="0">
                  <a:pos x="52" y="111"/>
                </a:cxn>
                <a:cxn ang="0">
                  <a:pos x="64" y="106"/>
                </a:cxn>
                <a:cxn ang="0">
                  <a:pos x="75" y="100"/>
                </a:cxn>
                <a:cxn ang="0">
                  <a:pos x="86" y="92"/>
                </a:cxn>
                <a:cxn ang="0">
                  <a:pos x="96" y="84"/>
                </a:cxn>
                <a:cxn ang="0">
                  <a:pos x="106" y="77"/>
                </a:cxn>
                <a:cxn ang="0">
                  <a:pos x="115" y="68"/>
                </a:cxn>
                <a:cxn ang="0">
                  <a:pos x="124" y="57"/>
                </a:cxn>
                <a:cxn ang="0">
                  <a:pos x="132" y="47"/>
                </a:cxn>
                <a:cxn ang="0">
                  <a:pos x="138" y="36"/>
                </a:cxn>
                <a:cxn ang="0">
                  <a:pos x="144" y="25"/>
                </a:cxn>
                <a:cxn ang="0">
                  <a:pos x="150" y="12"/>
                </a:cxn>
                <a:cxn ang="0">
                  <a:pos x="154" y="0"/>
                </a:cxn>
                <a:cxn ang="0">
                  <a:pos x="147" y="11"/>
                </a:cxn>
                <a:cxn ang="0">
                  <a:pos x="141" y="21"/>
                </a:cxn>
                <a:cxn ang="0">
                  <a:pos x="134" y="32"/>
                </a:cxn>
                <a:cxn ang="0">
                  <a:pos x="125" y="42"/>
                </a:cxn>
                <a:cxn ang="0">
                  <a:pos x="117" y="51"/>
                </a:cxn>
                <a:cxn ang="0">
                  <a:pos x="108" y="60"/>
                </a:cxn>
                <a:cxn ang="0">
                  <a:pos x="99" y="69"/>
                </a:cxn>
                <a:cxn ang="0">
                  <a:pos x="89" y="77"/>
                </a:cxn>
                <a:cxn ang="0">
                  <a:pos x="80" y="84"/>
                </a:cxn>
                <a:cxn ang="0">
                  <a:pos x="69" y="92"/>
                </a:cxn>
                <a:cxn ang="0">
                  <a:pos x="59" y="99"/>
                </a:cxn>
                <a:cxn ang="0">
                  <a:pos x="47" y="105"/>
                </a:cxn>
                <a:cxn ang="0">
                  <a:pos x="36" y="110"/>
                </a:cxn>
                <a:cxn ang="0">
                  <a:pos x="25" y="116"/>
                </a:cxn>
                <a:cxn ang="0">
                  <a:pos x="12" y="120"/>
                </a:cxn>
                <a:cxn ang="0">
                  <a:pos x="0" y="12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lnTo>
                    <a:pt x="14" y="123"/>
                  </a:lnTo>
                  <a:lnTo>
                    <a:pt x="27" y="120"/>
                  </a:lnTo>
                  <a:lnTo>
                    <a:pt x="39" y="116"/>
                  </a:lnTo>
                  <a:lnTo>
                    <a:pt x="52" y="111"/>
                  </a:lnTo>
                  <a:lnTo>
                    <a:pt x="64" y="106"/>
                  </a:lnTo>
                  <a:lnTo>
                    <a:pt x="75" y="100"/>
                  </a:lnTo>
                  <a:lnTo>
                    <a:pt x="86" y="92"/>
                  </a:lnTo>
                  <a:lnTo>
                    <a:pt x="96" y="84"/>
                  </a:lnTo>
                  <a:lnTo>
                    <a:pt x="106" y="77"/>
                  </a:lnTo>
                  <a:lnTo>
                    <a:pt x="115" y="68"/>
                  </a:lnTo>
                  <a:lnTo>
                    <a:pt x="124" y="57"/>
                  </a:lnTo>
                  <a:lnTo>
                    <a:pt x="132" y="47"/>
                  </a:lnTo>
                  <a:lnTo>
                    <a:pt x="138" y="36"/>
                  </a:lnTo>
                  <a:lnTo>
                    <a:pt x="144" y="25"/>
                  </a:lnTo>
                  <a:lnTo>
                    <a:pt x="150" y="12"/>
                  </a:lnTo>
                  <a:lnTo>
                    <a:pt x="154" y="0"/>
                  </a:lnTo>
                  <a:lnTo>
                    <a:pt x="147" y="11"/>
                  </a:lnTo>
                  <a:lnTo>
                    <a:pt x="141" y="21"/>
                  </a:lnTo>
                  <a:lnTo>
                    <a:pt x="134" y="32"/>
                  </a:lnTo>
                  <a:lnTo>
                    <a:pt x="125" y="42"/>
                  </a:lnTo>
                  <a:lnTo>
                    <a:pt x="117" y="51"/>
                  </a:lnTo>
                  <a:lnTo>
                    <a:pt x="108" y="60"/>
                  </a:lnTo>
                  <a:lnTo>
                    <a:pt x="99" y="69"/>
                  </a:lnTo>
                  <a:lnTo>
                    <a:pt x="89" y="77"/>
                  </a:lnTo>
                  <a:lnTo>
                    <a:pt x="80" y="84"/>
                  </a:lnTo>
                  <a:lnTo>
                    <a:pt x="69" y="92"/>
                  </a:lnTo>
                  <a:lnTo>
                    <a:pt x="59" y="99"/>
                  </a:lnTo>
                  <a:lnTo>
                    <a:pt x="47" y="105"/>
                  </a:lnTo>
                  <a:lnTo>
                    <a:pt x="36" y="110"/>
                  </a:lnTo>
                  <a:lnTo>
                    <a:pt x="25" y="116"/>
                  </a:lnTo>
                  <a:lnTo>
                    <a:pt x="12" y="12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0" name="Freeform 459"/>
            <p:cNvSpPr>
              <a:spLocks/>
            </p:cNvSpPr>
            <p:nvPr/>
          </p:nvSpPr>
          <p:spPr bwMode="auto">
            <a:xfrm>
              <a:off x="3013213" y="4466030"/>
              <a:ext cx="76204" cy="61918"/>
            </a:xfrm>
            <a:custGeom>
              <a:avLst/>
              <a:gdLst/>
              <a:ahLst/>
              <a:cxnLst>
                <a:cxn ang="0">
                  <a:pos x="76" y="144"/>
                </a:cxn>
                <a:cxn ang="0">
                  <a:pos x="90" y="137"/>
                </a:cxn>
                <a:cxn ang="0">
                  <a:pos x="102" y="129"/>
                </a:cxn>
                <a:cxn ang="0">
                  <a:pos x="113" y="121"/>
                </a:cxn>
                <a:cxn ang="0">
                  <a:pos x="124" y="112"/>
                </a:cxn>
                <a:cxn ang="0">
                  <a:pos x="136" y="103"/>
                </a:cxn>
                <a:cxn ang="0">
                  <a:pos x="146" y="93"/>
                </a:cxn>
                <a:cxn ang="0">
                  <a:pos x="156" y="83"/>
                </a:cxn>
                <a:cxn ang="0">
                  <a:pos x="165" y="72"/>
                </a:cxn>
                <a:cxn ang="0">
                  <a:pos x="175" y="55"/>
                </a:cxn>
                <a:cxn ang="0">
                  <a:pos x="183" y="38"/>
                </a:cxn>
                <a:cxn ang="0">
                  <a:pos x="189" y="19"/>
                </a:cxn>
                <a:cxn ang="0">
                  <a:pos x="193" y="0"/>
                </a:cxn>
                <a:cxn ang="0">
                  <a:pos x="186" y="14"/>
                </a:cxn>
                <a:cxn ang="0">
                  <a:pos x="178" y="28"/>
                </a:cxn>
                <a:cxn ang="0">
                  <a:pos x="169" y="42"/>
                </a:cxn>
                <a:cxn ang="0">
                  <a:pos x="160" y="55"/>
                </a:cxn>
                <a:cxn ang="0">
                  <a:pos x="150" y="67"/>
                </a:cxn>
                <a:cxn ang="0">
                  <a:pos x="140" y="80"/>
                </a:cxn>
                <a:cxn ang="0">
                  <a:pos x="128" y="91"/>
                </a:cxn>
                <a:cxn ang="0">
                  <a:pos x="117" y="101"/>
                </a:cxn>
                <a:cxn ang="0">
                  <a:pos x="103" y="111"/>
                </a:cxn>
                <a:cxn ang="0">
                  <a:pos x="90" y="120"/>
                </a:cxn>
                <a:cxn ang="0">
                  <a:pos x="76" y="128"/>
                </a:cxn>
                <a:cxn ang="0">
                  <a:pos x="61" y="136"/>
                </a:cxn>
                <a:cxn ang="0">
                  <a:pos x="47" y="141"/>
                </a:cxn>
                <a:cxn ang="0">
                  <a:pos x="31" y="147"/>
                </a:cxn>
                <a:cxn ang="0">
                  <a:pos x="15" y="153"/>
                </a:cxn>
                <a:cxn ang="0">
                  <a:pos x="0" y="156"/>
                </a:cxn>
                <a:cxn ang="0">
                  <a:pos x="5" y="156"/>
                </a:cxn>
                <a:cxn ang="0">
                  <a:pos x="11" y="156"/>
                </a:cxn>
                <a:cxn ang="0">
                  <a:pos x="28" y="155"/>
                </a:cxn>
                <a:cxn ang="0">
                  <a:pos x="45" y="153"/>
                </a:cxn>
                <a:cxn ang="0">
                  <a:pos x="61" y="149"/>
                </a:cxn>
                <a:cxn ang="0">
                  <a:pos x="76" y="144"/>
                </a:cxn>
              </a:cxnLst>
              <a:rect l="0" t="0" r="r" b="b"/>
              <a:pathLst>
                <a:path w="193" h="156">
                  <a:moveTo>
                    <a:pt x="76" y="144"/>
                  </a:moveTo>
                  <a:lnTo>
                    <a:pt x="90" y="137"/>
                  </a:lnTo>
                  <a:lnTo>
                    <a:pt x="102" y="129"/>
                  </a:lnTo>
                  <a:lnTo>
                    <a:pt x="113" y="121"/>
                  </a:lnTo>
                  <a:lnTo>
                    <a:pt x="124" y="112"/>
                  </a:lnTo>
                  <a:lnTo>
                    <a:pt x="136" y="103"/>
                  </a:lnTo>
                  <a:lnTo>
                    <a:pt x="146" y="93"/>
                  </a:lnTo>
                  <a:lnTo>
                    <a:pt x="156" y="83"/>
                  </a:lnTo>
                  <a:lnTo>
                    <a:pt x="165" y="72"/>
                  </a:lnTo>
                  <a:lnTo>
                    <a:pt x="175" y="55"/>
                  </a:lnTo>
                  <a:lnTo>
                    <a:pt x="183" y="38"/>
                  </a:lnTo>
                  <a:lnTo>
                    <a:pt x="189" y="19"/>
                  </a:lnTo>
                  <a:lnTo>
                    <a:pt x="193" y="0"/>
                  </a:lnTo>
                  <a:lnTo>
                    <a:pt x="186" y="14"/>
                  </a:lnTo>
                  <a:lnTo>
                    <a:pt x="178" y="28"/>
                  </a:lnTo>
                  <a:lnTo>
                    <a:pt x="169" y="42"/>
                  </a:lnTo>
                  <a:lnTo>
                    <a:pt x="160" y="55"/>
                  </a:lnTo>
                  <a:lnTo>
                    <a:pt x="150" y="67"/>
                  </a:lnTo>
                  <a:lnTo>
                    <a:pt x="140" y="80"/>
                  </a:lnTo>
                  <a:lnTo>
                    <a:pt x="128" y="91"/>
                  </a:lnTo>
                  <a:lnTo>
                    <a:pt x="117" y="101"/>
                  </a:lnTo>
                  <a:lnTo>
                    <a:pt x="103" y="111"/>
                  </a:lnTo>
                  <a:lnTo>
                    <a:pt x="90" y="120"/>
                  </a:lnTo>
                  <a:lnTo>
                    <a:pt x="76" y="128"/>
                  </a:lnTo>
                  <a:lnTo>
                    <a:pt x="61" y="136"/>
                  </a:lnTo>
                  <a:lnTo>
                    <a:pt x="47" y="141"/>
                  </a:lnTo>
                  <a:lnTo>
                    <a:pt x="31" y="147"/>
                  </a:lnTo>
                  <a:lnTo>
                    <a:pt x="15" y="153"/>
                  </a:lnTo>
                  <a:lnTo>
                    <a:pt x="0" y="156"/>
                  </a:lnTo>
                  <a:lnTo>
                    <a:pt x="5" y="156"/>
                  </a:lnTo>
                  <a:lnTo>
                    <a:pt x="11" y="156"/>
                  </a:lnTo>
                  <a:lnTo>
                    <a:pt x="28" y="155"/>
                  </a:lnTo>
                  <a:lnTo>
                    <a:pt x="45" y="153"/>
                  </a:lnTo>
                  <a:lnTo>
                    <a:pt x="61" y="149"/>
                  </a:lnTo>
                  <a:lnTo>
                    <a:pt x="76" y="14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1" name="Freeform 460"/>
            <p:cNvSpPr>
              <a:spLocks/>
            </p:cNvSpPr>
            <p:nvPr/>
          </p:nvSpPr>
          <p:spPr bwMode="auto">
            <a:xfrm>
              <a:off x="3002100" y="4454917"/>
              <a:ext cx="88904" cy="73032"/>
            </a:xfrm>
            <a:custGeom>
              <a:avLst/>
              <a:gdLst/>
              <a:ahLst/>
              <a:cxnLst>
                <a:cxn ang="0">
                  <a:pos x="57" y="181"/>
                </a:cxn>
                <a:cxn ang="0">
                  <a:pos x="69" y="176"/>
                </a:cxn>
                <a:cxn ang="0">
                  <a:pos x="82" y="172"/>
                </a:cxn>
                <a:cxn ang="0">
                  <a:pos x="93" y="166"/>
                </a:cxn>
                <a:cxn ang="0">
                  <a:pos x="104" y="161"/>
                </a:cxn>
                <a:cxn ang="0">
                  <a:pos x="116" y="155"/>
                </a:cxn>
                <a:cxn ang="0">
                  <a:pos x="126" y="148"/>
                </a:cxn>
                <a:cxn ang="0">
                  <a:pos x="137" y="140"/>
                </a:cxn>
                <a:cxn ang="0">
                  <a:pos x="146" y="133"/>
                </a:cxn>
                <a:cxn ang="0">
                  <a:pos x="156" y="125"/>
                </a:cxn>
                <a:cxn ang="0">
                  <a:pos x="165" y="116"/>
                </a:cxn>
                <a:cxn ang="0">
                  <a:pos x="174" y="107"/>
                </a:cxn>
                <a:cxn ang="0">
                  <a:pos x="182" y="98"/>
                </a:cxn>
                <a:cxn ang="0">
                  <a:pos x="191" y="88"/>
                </a:cxn>
                <a:cxn ang="0">
                  <a:pos x="198" y="77"/>
                </a:cxn>
                <a:cxn ang="0">
                  <a:pos x="204" y="67"/>
                </a:cxn>
                <a:cxn ang="0">
                  <a:pos x="211" y="56"/>
                </a:cxn>
                <a:cxn ang="0">
                  <a:pos x="216" y="43"/>
                </a:cxn>
                <a:cxn ang="0">
                  <a:pos x="218" y="28"/>
                </a:cxn>
                <a:cxn ang="0">
                  <a:pos x="220" y="14"/>
                </a:cxn>
                <a:cxn ang="0">
                  <a:pos x="221" y="0"/>
                </a:cxn>
                <a:cxn ang="0">
                  <a:pos x="215" y="17"/>
                </a:cxn>
                <a:cxn ang="0">
                  <a:pos x="207" y="35"/>
                </a:cxn>
                <a:cxn ang="0">
                  <a:pos x="198" y="50"/>
                </a:cxn>
                <a:cxn ang="0">
                  <a:pos x="188" y="67"/>
                </a:cxn>
                <a:cxn ang="0">
                  <a:pos x="176" y="82"/>
                </a:cxn>
                <a:cxn ang="0">
                  <a:pos x="165" y="95"/>
                </a:cxn>
                <a:cxn ang="0">
                  <a:pos x="152" y="109"/>
                </a:cxn>
                <a:cxn ang="0">
                  <a:pos x="138" y="121"/>
                </a:cxn>
                <a:cxn ang="0">
                  <a:pos x="122" y="133"/>
                </a:cxn>
                <a:cxn ang="0">
                  <a:pos x="108" y="143"/>
                </a:cxn>
                <a:cxn ang="0">
                  <a:pos x="91" y="152"/>
                </a:cxn>
                <a:cxn ang="0">
                  <a:pos x="74" y="160"/>
                </a:cxn>
                <a:cxn ang="0">
                  <a:pos x="56" y="166"/>
                </a:cxn>
                <a:cxn ang="0">
                  <a:pos x="38" y="172"/>
                </a:cxn>
                <a:cxn ang="0">
                  <a:pos x="19" y="175"/>
                </a:cxn>
                <a:cxn ang="0">
                  <a:pos x="0" y="179"/>
                </a:cxn>
                <a:cxn ang="0">
                  <a:pos x="9" y="180"/>
                </a:cxn>
                <a:cxn ang="0">
                  <a:pos x="18" y="181"/>
                </a:cxn>
                <a:cxn ang="0">
                  <a:pos x="27" y="182"/>
                </a:cxn>
                <a:cxn ang="0">
                  <a:pos x="37" y="182"/>
                </a:cxn>
                <a:cxn ang="0">
                  <a:pos x="47" y="182"/>
                </a:cxn>
                <a:cxn ang="0">
                  <a:pos x="57" y="181"/>
                </a:cxn>
              </a:cxnLst>
              <a:rect l="0" t="0" r="r" b="b"/>
              <a:pathLst>
                <a:path w="221" h="182">
                  <a:moveTo>
                    <a:pt x="57" y="181"/>
                  </a:moveTo>
                  <a:lnTo>
                    <a:pt x="69" y="176"/>
                  </a:lnTo>
                  <a:lnTo>
                    <a:pt x="82" y="172"/>
                  </a:lnTo>
                  <a:lnTo>
                    <a:pt x="93" y="166"/>
                  </a:lnTo>
                  <a:lnTo>
                    <a:pt x="104" y="161"/>
                  </a:lnTo>
                  <a:lnTo>
                    <a:pt x="116" y="155"/>
                  </a:lnTo>
                  <a:lnTo>
                    <a:pt x="126" y="148"/>
                  </a:lnTo>
                  <a:lnTo>
                    <a:pt x="137" y="140"/>
                  </a:lnTo>
                  <a:lnTo>
                    <a:pt x="146" y="133"/>
                  </a:lnTo>
                  <a:lnTo>
                    <a:pt x="156" y="125"/>
                  </a:lnTo>
                  <a:lnTo>
                    <a:pt x="165" y="116"/>
                  </a:lnTo>
                  <a:lnTo>
                    <a:pt x="174" y="107"/>
                  </a:lnTo>
                  <a:lnTo>
                    <a:pt x="182" y="98"/>
                  </a:lnTo>
                  <a:lnTo>
                    <a:pt x="191" y="88"/>
                  </a:lnTo>
                  <a:lnTo>
                    <a:pt x="198" y="77"/>
                  </a:lnTo>
                  <a:lnTo>
                    <a:pt x="204" y="67"/>
                  </a:lnTo>
                  <a:lnTo>
                    <a:pt x="211" y="56"/>
                  </a:lnTo>
                  <a:lnTo>
                    <a:pt x="216" y="43"/>
                  </a:lnTo>
                  <a:lnTo>
                    <a:pt x="218" y="28"/>
                  </a:lnTo>
                  <a:lnTo>
                    <a:pt x="220" y="14"/>
                  </a:lnTo>
                  <a:lnTo>
                    <a:pt x="221" y="0"/>
                  </a:lnTo>
                  <a:lnTo>
                    <a:pt x="215" y="17"/>
                  </a:lnTo>
                  <a:lnTo>
                    <a:pt x="207" y="35"/>
                  </a:lnTo>
                  <a:lnTo>
                    <a:pt x="198" y="50"/>
                  </a:lnTo>
                  <a:lnTo>
                    <a:pt x="188" y="67"/>
                  </a:lnTo>
                  <a:lnTo>
                    <a:pt x="176" y="82"/>
                  </a:lnTo>
                  <a:lnTo>
                    <a:pt x="165" y="95"/>
                  </a:lnTo>
                  <a:lnTo>
                    <a:pt x="152" y="109"/>
                  </a:lnTo>
                  <a:lnTo>
                    <a:pt x="138" y="121"/>
                  </a:lnTo>
                  <a:lnTo>
                    <a:pt x="122" y="133"/>
                  </a:lnTo>
                  <a:lnTo>
                    <a:pt x="108" y="143"/>
                  </a:lnTo>
                  <a:lnTo>
                    <a:pt x="91" y="152"/>
                  </a:lnTo>
                  <a:lnTo>
                    <a:pt x="74" y="160"/>
                  </a:lnTo>
                  <a:lnTo>
                    <a:pt x="56" y="166"/>
                  </a:lnTo>
                  <a:lnTo>
                    <a:pt x="38" y="172"/>
                  </a:lnTo>
                  <a:lnTo>
                    <a:pt x="19" y="175"/>
                  </a:lnTo>
                  <a:lnTo>
                    <a:pt x="0" y="179"/>
                  </a:lnTo>
                  <a:lnTo>
                    <a:pt x="9" y="180"/>
                  </a:lnTo>
                  <a:lnTo>
                    <a:pt x="18" y="181"/>
                  </a:lnTo>
                  <a:lnTo>
                    <a:pt x="27" y="182"/>
                  </a:lnTo>
                  <a:lnTo>
                    <a:pt x="37" y="182"/>
                  </a:lnTo>
                  <a:lnTo>
                    <a:pt x="47" y="182"/>
                  </a:lnTo>
                  <a:lnTo>
                    <a:pt x="57" y="181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2" name="Freeform 461"/>
            <p:cNvSpPr>
              <a:spLocks/>
            </p:cNvSpPr>
            <p:nvPr/>
          </p:nvSpPr>
          <p:spPr bwMode="auto">
            <a:xfrm>
              <a:off x="2994162" y="4446978"/>
              <a:ext cx="96842" cy="80970"/>
            </a:xfrm>
            <a:custGeom>
              <a:avLst/>
              <a:gdLst/>
              <a:ahLst/>
              <a:cxnLst>
                <a:cxn ang="0">
                  <a:pos x="49" y="206"/>
                </a:cxn>
                <a:cxn ang="0">
                  <a:pos x="64" y="203"/>
                </a:cxn>
                <a:cxn ang="0">
                  <a:pos x="80" y="197"/>
                </a:cxn>
                <a:cxn ang="0">
                  <a:pos x="96" y="191"/>
                </a:cxn>
                <a:cxn ang="0">
                  <a:pos x="110" y="186"/>
                </a:cxn>
                <a:cxn ang="0">
                  <a:pos x="125" y="178"/>
                </a:cxn>
                <a:cxn ang="0">
                  <a:pos x="139" y="170"/>
                </a:cxn>
                <a:cxn ang="0">
                  <a:pos x="152" y="161"/>
                </a:cxn>
                <a:cxn ang="0">
                  <a:pos x="166" y="151"/>
                </a:cxn>
                <a:cxn ang="0">
                  <a:pos x="177" y="141"/>
                </a:cxn>
                <a:cxn ang="0">
                  <a:pos x="189" y="130"/>
                </a:cxn>
                <a:cxn ang="0">
                  <a:pos x="199" y="117"/>
                </a:cxn>
                <a:cxn ang="0">
                  <a:pos x="209" y="105"/>
                </a:cxn>
                <a:cxn ang="0">
                  <a:pos x="218" y="92"/>
                </a:cxn>
                <a:cxn ang="0">
                  <a:pos x="227" y="78"/>
                </a:cxn>
                <a:cxn ang="0">
                  <a:pos x="235" y="64"/>
                </a:cxn>
                <a:cxn ang="0">
                  <a:pos x="242" y="50"/>
                </a:cxn>
                <a:cxn ang="0">
                  <a:pos x="243" y="36"/>
                </a:cxn>
                <a:cxn ang="0">
                  <a:pos x="244" y="23"/>
                </a:cxn>
                <a:cxn ang="0">
                  <a:pos x="243" y="11"/>
                </a:cxn>
                <a:cxn ang="0">
                  <a:pos x="242" y="0"/>
                </a:cxn>
                <a:cxn ang="0">
                  <a:pos x="238" y="22"/>
                </a:cxn>
                <a:cxn ang="0">
                  <a:pos x="230" y="41"/>
                </a:cxn>
                <a:cxn ang="0">
                  <a:pos x="221" y="60"/>
                </a:cxn>
                <a:cxn ang="0">
                  <a:pos x="211" y="78"/>
                </a:cxn>
                <a:cxn ang="0">
                  <a:pos x="199" y="95"/>
                </a:cxn>
                <a:cxn ang="0">
                  <a:pos x="186" y="112"/>
                </a:cxn>
                <a:cxn ang="0">
                  <a:pos x="172" y="126"/>
                </a:cxn>
                <a:cxn ang="0">
                  <a:pos x="157" y="140"/>
                </a:cxn>
                <a:cxn ang="0">
                  <a:pos x="140" y="152"/>
                </a:cxn>
                <a:cxn ang="0">
                  <a:pos x="123" y="163"/>
                </a:cxn>
                <a:cxn ang="0">
                  <a:pos x="104" y="172"/>
                </a:cxn>
                <a:cxn ang="0">
                  <a:pos x="85" y="181"/>
                </a:cxn>
                <a:cxn ang="0">
                  <a:pos x="64" y="187"/>
                </a:cxn>
                <a:cxn ang="0">
                  <a:pos x="44" y="193"/>
                </a:cxn>
                <a:cxn ang="0">
                  <a:pos x="23" y="195"/>
                </a:cxn>
                <a:cxn ang="0">
                  <a:pos x="0" y="196"/>
                </a:cxn>
                <a:cxn ang="0">
                  <a:pos x="11" y="200"/>
                </a:cxn>
                <a:cxn ang="0">
                  <a:pos x="24" y="203"/>
                </a:cxn>
                <a:cxn ang="0">
                  <a:pos x="36" y="205"/>
                </a:cxn>
                <a:cxn ang="0">
                  <a:pos x="49" y="206"/>
                </a:cxn>
              </a:cxnLst>
              <a:rect l="0" t="0" r="r" b="b"/>
              <a:pathLst>
                <a:path w="244" h="206">
                  <a:moveTo>
                    <a:pt x="49" y="206"/>
                  </a:moveTo>
                  <a:lnTo>
                    <a:pt x="64" y="203"/>
                  </a:lnTo>
                  <a:lnTo>
                    <a:pt x="80" y="197"/>
                  </a:lnTo>
                  <a:lnTo>
                    <a:pt x="96" y="191"/>
                  </a:lnTo>
                  <a:lnTo>
                    <a:pt x="110" y="186"/>
                  </a:lnTo>
                  <a:lnTo>
                    <a:pt x="125" y="178"/>
                  </a:lnTo>
                  <a:lnTo>
                    <a:pt x="139" y="170"/>
                  </a:lnTo>
                  <a:lnTo>
                    <a:pt x="152" y="161"/>
                  </a:lnTo>
                  <a:lnTo>
                    <a:pt x="166" y="151"/>
                  </a:lnTo>
                  <a:lnTo>
                    <a:pt x="177" y="141"/>
                  </a:lnTo>
                  <a:lnTo>
                    <a:pt x="189" y="130"/>
                  </a:lnTo>
                  <a:lnTo>
                    <a:pt x="199" y="117"/>
                  </a:lnTo>
                  <a:lnTo>
                    <a:pt x="209" y="105"/>
                  </a:lnTo>
                  <a:lnTo>
                    <a:pt x="218" y="92"/>
                  </a:lnTo>
                  <a:lnTo>
                    <a:pt x="227" y="78"/>
                  </a:lnTo>
                  <a:lnTo>
                    <a:pt x="235" y="64"/>
                  </a:lnTo>
                  <a:lnTo>
                    <a:pt x="242" y="50"/>
                  </a:lnTo>
                  <a:lnTo>
                    <a:pt x="243" y="36"/>
                  </a:lnTo>
                  <a:lnTo>
                    <a:pt x="244" y="23"/>
                  </a:lnTo>
                  <a:lnTo>
                    <a:pt x="243" y="11"/>
                  </a:lnTo>
                  <a:lnTo>
                    <a:pt x="242" y="0"/>
                  </a:lnTo>
                  <a:lnTo>
                    <a:pt x="238" y="22"/>
                  </a:lnTo>
                  <a:lnTo>
                    <a:pt x="230" y="41"/>
                  </a:lnTo>
                  <a:lnTo>
                    <a:pt x="221" y="60"/>
                  </a:lnTo>
                  <a:lnTo>
                    <a:pt x="211" y="78"/>
                  </a:lnTo>
                  <a:lnTo>
                    <a:pt x="199" y="95"/>
                  </a:lnTo>
                  <a:lnTo>
                    <a:pt x="186" y="112"/>
                  </a:lnTo>
                  <a:lnTo>
                    <a:pt x="172" y="126"/>
                  </a:lnTo>
                  <a:lnTo>
                    <a:pt x="157" y="140"/>
                  </a:lnTo>
                  <a:lnTo>
                    <a:pt x="140" y="152"/>
                  </a:lnTo>
                  <a:lnTo>
                    <a:pt x="123" y="163"/>
                  </a:lnTo>
                  <a:lnTo>
                    <a:pt x="104" y="172"/>
                  </a:lnTo>
                  <a:lnTo>
                    <a:pt x="85" y="181"/>
                  </a:lnTo>
                  <a:lnTo>
                    <a:pt x="64" y="187"/>
                  </a:lnTo>
                  <a:lnTo>
                    <a:pt x="44" y="193"/>
                  </a:lnTo>
                  <a:lnTo>
                    <a:pt x="23" y="195"/>
                  </a:lnTo>
                  <a:lnTo>
                    <a:pt x="0" y="196"/>
                  </a:lnTo>
                  <a:lnTo>
                    <a:pt x="11" y="200"/>
                  </a:lnTo>
                  <a:lnTo>
                    <a:pt x="24" y="203"/>
                  </a:lnTo>
                  <a:lnTo>
                    <a:pt x="36" y="205"/>
                  </a:lnTo>
                  <a:lnTo>
                    <a:pt x="49" y="206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3" name="Freeform 462"/>
            <p:cNvSpPr>
              <a:spLocks/>
            </p:cNvSpPr>
            <p:nvPr/>
          </p:nvSpPr>
          <p:spPr bwMode="auto">
            <a:xfrm>
              <a:off x="2986224" y="4437452"/>
              <a:ext cx="104780" cy="88908"/>
            </a:xfrm>
            <a:custGeom>
              <a:avLst/>
              <a:gdLst/>
              <a:ahLst/>
              <a:cxnLst>
                <a:cxn ang="0">
                  <a:pos x="42" y="223"/>
                </a:cxn>
                <a:cxn ang="0">
                  <a:pos x="61" y="219"/>
                </a:cxn>
                <a:cxn ang="0">
                  <a:pos x="80" y="216"/>
                </a:cxn>
                <a:cxn ang="0">
                  <a:pos x="98" y="210"/>
                </a:cxn>
                <a:cxn ang="0">
                  <a:pos x="116" y="204"/>
                </a:cxn>
                <a:cxn ang="0">
                  <a:pos x="133" y="196"/>
                </a:cxn>
                <a:cxn ang="0">
                  <a:pos x="150" y="187"/>
                </a:cxn>
                <a:cxn ang="0">
                  <a:pos x="164" y="177"/>
                </a:cxn>
                <a:cxn ang="0">
                  <a:pos x="180" y="165"/>
                </a:cxn>
                <a:cxn ang="0">
                  <a:pos x="194" y="153"/>
                </a:cxn>
                <a:cxn ang="0">
                  <a:pos x="207" y="139"/>
                </a:cxn>
                <a:cxn ang="0">
                  <a:pos x="218" y="126"/>
                </a:cxn>
                <a:cxn ang="0">
                  <a:pos x="230" y="111"/>
                </a:cxn>
                <a:cxn ang="0">
                  <a:pos x="240" y="96"/>
                </a:cxn>
                <a:cxn ang="0">
                  <a:pos x="249" y="79"/>
                </a:cxn>
                <a:cxn ang="0">
                  <a:pos x="257" y="61"/>
                </a:cxn>
                <a:cxn ang="0">
                  <a:pos x="263" y="44"/>
                </a:cxn>
                <a:cxn ang="0">
                  <a:pos x="263" y="43"/>
                </a:cxn>
                <a:cxn ang="0">
                  <a:pos x="262" y="31"/>
                </a:cxn>
                <a:cxn ang="0">
                  <a:pos x="261" y="21"/>
                </a:cxn>
                <a:cxn ang="0">
                  <a:pos x="260" y="10"/>
                </a:cxn>
                <a:cxn ang="0">
                  <a:pos x="258" y="0"/>
                </a:cxn>
                <a:cxn ang="0">
                  <a:pos x="254" y="22"/>
                </a:cxn>
                <a:cxn ang="0">
                  <a:pos x="248" y="43"/>
                </a:cxn>
                <a:cxn ang="0">
                  <a:pos x="240" y="63"/>
                </a:cxn>
                <a:cxn ang="0">
                  <a:pos x="231" y="83"/>
                </a:cxn>
                <a:cxn ang="0">
                  <a:pos x="219" y="101"/>
                </a:cxn>
                <a:cxn ang="0">
                  <a:pos x="206" y="118"/>
                </a:cxn>
                <a:cxn ang="0">
                  <a:pos x="192" y="134"/>
                </a:cxn>
                <a:cxn ang="0">
                  <a:pos x="177" y="150"/>
                </a:cxn>
                <a:cxn ang="0">
                  <a:pos x="160" y="162"/>
                </a:cxn>
                <a:cxn ang="0">
                  <a:pos x="142" y="174"/>
                </a:cxn>
                <a:cxn ang="0">
                  <a:pos x="124" y="184"/>
                </a:cxn>
                <a:cxn ang="0">
                  <a:pos x="104" y="193"/>
                </a:cxn>
                <a:cxn ang="0">
                  <a:pos x="83" y="200"/>
                </a:cxn>
                <a:cxn ang="0">
                  <a:pos x="61" y="205"/>
                </a:cxn>
                <a:cxn ang="0">
                  <a:pos x="39" y="208"/>
                </a:cxn>
                <a:cxn ang="0">
                  <a:pos x="16" y="209"/>
                </a:cxn>
                <a:cxn ang="0">
                  <a:pos x="8" y="209"/>
                </a:cxn>
                <a:cxn ang="0">
                  <a:pos x="0" y="209"/>
                </a:cxn>
                <a:cxn ang="0">
                  <a:pos x="10" y="213"/>
                </a:cxn>
                <a:cxn ang="0">
                  <a:pos x="20" y="217"/>
                </a:cxn>
                <a:cxn ang="0">
                  <a:pos x="30" y="220"/>
                </a:cxn>
                <a:cxn ang="0">
                  <a:pos x="42" y="223"/>
                </a:cxn>
              </a:cxnLst>
              <a:rect l="0" t="0" r="r" b="b"/>
              <a:pathLst>
                <a:path w="263" h="223">
                  <a:moveTo>
                    <a:pt x="42" y="223"/>
                  </a:moveTo>
                  <a:lnTo>
                    <a:pt x="61" y="219"/>
                  </a:lnTo>
                  <a:lnTo>
                    <a:pt x="80" y="216"/>
                  </a:lnTo>
                  <a:lnTo>
                    <a:pt x="98" y="210"/>
                  </a:lnTo>
                  <a:lnTo>
                    <a:pt x="116" y="204"/>
                  </a:lnTo>
                  <a:lnTo>
                    <a:pt x="133" y="196"/>
                  </a:lnTo>
                  <a:lnTo>
                    <a:pt x="150" y="187"/>
                  </a:lnTo>
                  <a:lnTo>
                    <a:pt x="164" y="177"/>
                  </a:lnTo>
                  <a:lnTo>
                    <a:pt x="180" y="165"/>
                  </a:lnTo>
                  <a:lnTo>
                    <a:pt x="194" y="153"/>
                  </a:lnTo>
                  <a:lnTo>
                    <a:pt x="207" y="139"/>
                  </a:lnTo>
                  <a:lnTo>
                    <a:pt x="218" y="126"/>
                  </a:lnTo>
                  <a:lnTo>
                    <a:pt x="230" y="111"/>
                  </a:lnTo>
                  <a:lnTo>
                    <a:pt x="240" y="96"/>
                  </a:lnTo>
                  <a:lnTo>
                    <a:pt x="249" y="79"/>
                  </a:lnTo>
                  <a:lnTo>
                    <a:pt x="257" y="61"/>
                  </a:lnTo>
                  <a:lnTo>
                    <a:pt x="263" y="44"/>
                  </a:lnTo>
                  <a:lnTo>
                    <a:pt x="263" y="43"/>
                  </a:lnTo>
                  <a:lnTo>
                    <a:pt x="262" y="31"/>
                  </a:lnTo>
                  <a:lnTo>
                    <a:pt x="261" y="21"/>
                  </a:lnTo>
                  <a:lnTo>
                    <a:pt x="260" y="10"/>
                  </a:lnTo>
                  <a:lnTo>
                    <a:pt x="258" y="0"/>
                  </a:lnTo>
                  <a:lnTo>
                    <a:pt x="254" y="22"/>
                  </a:lnTo>
                  <a:lnTo>
                    <a:pt x="248" y="43"/>
                  </a:lnTo>
                  <a:lnTo>
                    <a:pt x="240" y="63"/>
                  </a:lnTo>
                  <a:lnTo>
                    <a:pt x="231" y="83"/>
                  </a:lnTo>
                  <a:lnTo>
                    <a:pt x="219" y="101"/>
                  </a:lnTo>
                  <a:lnTo>
                    <a:pt x="206" y="118"/>
                  </a:lnTo>
                  <a:lnTo>
                    <a:pt x="192" y="134"/>
                  </a:lnTo>
                  <a:lnTo>
                    <a:pt x="177" y="150"/>
                  </a:lnTo>
                  <a:lnTo>
                    <a:pt x="160" y="162"/>
                  </a:lnTo>
                  <a:lnTo>
                    <a:pt x="142" y="174"/>
                  </a:lnTo>
                  <a:lnTo>
                    <a:pt x="124" y="184"/>
                  </a:lnTo>
                  <a:lnTo>
                    <a:pt x="104" y="193"/>
                  </a:lnTo>
                  <a:lnTo>
                    <a:pt x="83" y="200"/>
                  </a:lnTo>
                  <a:lnTo>
                    <a:pt x="61" y="205"/>
                  </a:lnTo>
                  <a:lnTo>
                    <a:pt x="39" y="208"/>
                  </a:lnTo>
                  <a:lnTo>
                    <a:pt x="16" y="209"/>
                  </a:lnTo>
                  <a:lnTo>
                    <a:pt x="8" y="209"/>
                  </a:lnTo>
                  <a:lnTo>
                    <a:pt x="0" y="209"/>
                  </a:lnTo>
                  <a:lnTo>
                    <a:pt x="10" y="213"/>
                  </a:lnTo>
                  <a:lnTo>
                    <a:pt x="20" y="217"/>
                  </a:lnTo>
                  <a:lnTo>
                    <a:pt x="30" y="220"/>
                  </a:lnTo>
                  <a:lnTo>
                    <a:pt x="42" y="223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4" name="Freeform 463"/>
            <p:cNvSpPr>
              <a:spLocks/>
            </p:cNvSpPr>
            <p:nvPr/>
          </p:nvSpPr>
          <p:spPr bwMode="auto">
            <a:xfrm>
              <a:off x="2979874" y="4431102"/>
              <a:ext cx="109543" cy="92083"/>
            </a:xfrm>
            <a:custGeom>
              <a:avLst/>
              <a:gdLst/>
              <a:ahLst/>
              <a:cxnLst>
                <a:cxn ang="0">
                  <a:pos x="35" y="234"/>
                </a:cxn>
                <a:cxn ang="0">
                  <a:pos x="58" y="233"/>
                </a:cxn>
                <a:cxn ang="0">
                  <a:pos x="79" y="231"/>
                </a:cxn>
                <a:cxn ang="0">
                  <a:pos x="99" y="225"/>
                </a:cxn>
                <a:cxn ang="0">
                  <a:pos x="120" y="219"/>
                </a:cxn>
                <a:cxn ang="0">
                  <a:pos x="139" y="210"/>
                </a:cxn>
                <a:cxn ang="0">
                  <a:pos x="158" y="201"/>
                </a:cxn>
                <a:cxn ang="0">
                  <a:pos x="175" y="190"/>
                </a:cxn>
                <a:cxn ang="0">
                  <a:pos x="192" y="178"/>
                </a:cxn>
                <a:cxn ang="0">
                  <a:pos x="207" y="164"/>
                </a:cxn>
                <a:cxn ang="0">
                  <a:pos x="221" y="150"/>
                </a:cxn>
                <a:cxn ang="0">
                  <a:pos x="234" y="133"/>
                </a:cxn>
                <a:cxn ang="0">
                  <a:pos x="246" y="116"/>
                </a:cxn>
                <a:cxn ang="0">
                  <a:pos x="256" y="98"/>
                </a:cxn>
                <a:cxn ang="0">
                  <a:pos x="265" y="79"/>
                </a:cxn>
                <a:cxn ang="0">
                  <a:pos x="273" y="60"/>
                </a:cxn>
                <a:cxn ang="0">
                  <a:pos x="277" y="38"/>
                </a:cxn>
                <a:cxn ang="0">
                  <a:pos x="276" y="29"/>
                </a:cxn>
                <a:cxn ang="0">
                  <a:pos x="274" y="19"/>
                </a:cxn>
                <a:cxn ang="0">
                  <a:pos x="271" y="9"/>
                </a:cxn>
                <a:cxn ang="0">
                  <a:pos x="269" y="0"/>
                </a:cxn>
                <a:cxn ang="0">
                  <a:pos x="266" y="22"/>
                </a:cxn>
                <a:cxn ang="0">
                  <a:pos x="261" y="45"/>
                </a:cxn>
                <a:cxn ang="0">
                  <a:pos x="255" y="66"/>
                </a:cxn>
                <a:cxn ang="0">
                  <a:pos x="246" y="87"/>
                </a:cxn>
                <a:cxn ang="0">
                  <a:pos x="235" y="106"/>
                </a:cxn>
                <a:cxn ang="0">
                  <a:pos x="223" y="124"/>
                </a:cxn>
                <a:cxn ang="0">
                  <a:pos x="210" y="141"/>
                </a:cxn>
                <a:cxn ang="0">
                  <a:pos x="194" y="156"/>
                </a:cxn>
                <a:cxn ang="0">
                  <a:pos x="178" y="170"/>
                </a:cxn>
                <a:cxn ang="0">
                  <a:pos x="160" y="183"/>
                </a:cxn>
                <a:cxn ang="0">
                  <a:pos x="141" y="193"/>
                </a:cxn>
                <a:cxn ang="0">
                  <a:pos x="121" y="204"/>
                </a:cxn>
                <a:cxn ang="0">
                  <a:pos x="99" y="210"/>
                </a:cxn>
                <a:cxn ang="0">
                  <a:pos x="78" y="216"/>
                </a:cxn>
                <a:cxn ang="0">
                  <a:pos x="55" y="219"/>
                </a:cxn>
                <a:cxn ang="0">
                  <a:pos x="32" y="220"/>
                </a:cxn>
                <a:cxn ang="0">
                  <a:pos x="16" y="219"/>
                </a:cxn>
                <a:cxn ang="0">
                  <a:pos x="0" y="218"/>
                </a:cxn>
                <a:cxn ang="0">
                  <a:pos x="8" y="223"/>
                </a:cxn>
                <a:cxn ang="0">
                  <a:pos x="17" y="227"/>
                </a:cxn>
                <a:cxn ang="0">
                  <a:pos x="26" y="231"/>
                </a:cxn>
                <a:cxn ang="0">
                  <a:pos x="35" y="234"/>
                </a:cxn>
              </a:cxnLst>
              <a:rect l="0" t="0" r="r" b="b"/>
              <a:pathLst>
                <a:path w="277" h="234">
                  <a:moveTo>
                    <a:pt x="35" y="234"/>
                  </a:moveTo>
                  <a:lnTo>
                    <a:pt x="58" y="233"/>
                  </a:lnTo>
                  <a:lnTo>
                    <a:pt x="79" y="231"/>
                  </a:lnTo>
                  <a:lnTo>
                    <a:pt x="99" y="225"/>
                  </a:lnTo>
                  <a:lnTo>
                    <a:pt x="120" y="219"/>
                  </a:lnTo>
                  <a:lnTo>
                    <a:pt x="139" y="210"/>
                  </a:lnTo>
                  <a:lnTo>
                    <a:pt x="158" y="201"/>
                  </a:lnTo>
                  <a:lnTo>
                    <a:pt x="175" y="190"/>
                  </a:lnTo>
                  <a:lnTo>
                    <a:pt x="192" y="178"/>
                  </a:lnTo>
                  <a:lnTo>
                    <a:pt x="207" y="164"/>
                  </a:lnTo>
                  <a:lnTo>
                    <a:pt x="221" y="150"/>
                  </a:lnTo>
                  <a:lnTo>
                    <a:pt x="234" y="133"/>
                  </a:lnTo>
                  <a:lnTo>
                    <a:pt x="246" y="116"/>
                  </a:lnTo>
                  <a:lnTo>
                    <a:pt x="256" y="98"/>
                  </a:lnTo>
                  <a:lnTo>
                    <a:pt x="265" y="79"/>
                  </a:lnTo>
                  <a:lnTo>
                    <a:pt x="273" y="60"/>
                  </a:lnTo>
                  <a:lnTo>
                    <a:pt x="277" y="38"/>
                  </a:lnTo>
                  <a:lnTo>
                    <a:pt x="276" y="29"/>
                  </a:lnTo>
                  <a:lnTo>
                    <a:pt x="274" y="19"/>
                  </a:lnTo>
                  <a:lnTo>
                    <a:pt x="271" y="9"/>
                  </a:lnTo>
                  <a:lnTo>
                    <a:pt x="269" y="0"/>
                  </a:lnTo>
                  <a:lnTo>
                    <a:pt x="266" y="22"/>
                  </a:lnTo>
                  <a:lnTo>
                    <a:pt x="261" y="45"/>
                  </a:lnTo>
                  <a:lnTo>
                    <a:pt x="255" y="66"/>
                  </a:lnTo>
                  <a:lnTo>
                    <a:pt x="246" y="87"/>
                  </a:lnTo>
                  <a:lnTo>
                    <a:pt x="235" y="106"/>
                  </a:lnTo>
                  <a:lnTo>
                    <a:pt x="223" y="124"/>
                  </a:lnTo>
                  <a:lnTo>
                    <a:pt x="210" y="141"/>
                  </a:lnTo>
                  <a:lnTo>
                    <a:pt x="194" y="156"/>
                  </a:lnTo>
                  <a:lnTo>
                    <a:pt x="178" y="170"/>
                  </a:lnTo>
                  <a:lnTo>
                    <a:pt x="160" y="183"/>
                  </a:lnTo>
                  <a:lnTo>
                    <a:pt x="141" y="193"/>
                  </a:lnTo>
                  <a:lnTo>
                    <a:pt x="121" y="204"/>
                  </a:lnTo>
                  <a:lnTo>
                    <a:pt x="99" y="210"/>
                  </a:lnTo>
                  <a:lnTo>
                    <a:pt x="78" y="216"/>
                  </a:lnTo>
                  <a:lnTo>
                    <a:pt x="55" y="219"/>
                  </a:lnTo>
                  <a:lnTo>
                    <a:pt x="32" y="220"/>
                  </a:lnTo>
                  <a:lnTo>
                    <a:pt x="16" y="219"/>
                  </a:lnTo>
                  <a:lnTo>
                    <a:pt x="0" y="218"/>
                  </a:lnTo>
                  <a:lnTo>
                    <a:pt x="8" y="223"/>
                  </a:lnTo>
                  <a:lnTo>
                    <a:pt x="17" y="227"/>
                  </a:lnTo>
                  <a:lnTo>
                    <a:pt x="26" y="231"/>
                  </a:lnTo>
                  <a:lnTo>
                    <a:pt x="35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5" name="Freeform 464"/>
            <p:cNvSpPr>
              <a:spLocks/>
            </p:cNvSpPr>
            <p:nvPr/>
          </p:nvSpPr>
          <p:spPr bwMode="auto">
            <a:xfrm>
              <a:off x="2973523" y="4424751"/>
              <a:ext cx="114305" cy="96846"/>
            </a:xfrm>
            <a:custGeom>
              <a:avLst/>
              <a:gdLst/>
              <a:ahLst/>
              <a:cxnLst>
                <a:cxn ang="0">
                  <a:pos x="30" y="243"/>
                </a:cxn>
                <a:cxn ang="0">
                  <a:pos x="38" y="243"/>
                </a:cxn>
                <a:cxn ang="0">
                  <a:pos x="46" y="243"/>
                </a:cxn>
                <a:cxn ang="0">
                  <a:pos x="69" y="242"/>
                </a:cxn>
                <a:cxn ang="0">
                  <a:pos x="91" y="239"/>
                </a:cxn>
                <a:cxn ang="0">
                  <a:pos x="113" y="234"/>
                </a:cxn>
                <a:cxn ang="0">
                  <a:pos x="134" y="227"/>
                </a:cxn>
                <a:cxn ang="0">
                  <a:pos x="154" y="218"/>
                </a:cxn>
                <a:cxn ang="0">
                  <a:pos x="172" y="208"/>
                </a:cxn>
                <a:cxn ang="0">
                  <a:pos x="190" y="196"/>
                </a:cxn>
                <a:cxn ang="0">
                  <a:pos x="207" y="184"/>
                </a:cxn>
                <a:cxn ang="0">
                  <a:pos x="222" y="168"/>
                </a:cxn>
                <a:cxn ang="0">
                  <a:pos x="236" y="152"/>
                </a:cxn>
                <a:cxn ang="0">
                  <a:pos x="249" y="135"/>
                </a:cxn>
                <a:cxn ang="0">
                  <a:pos x="261" y="117"/>
                </a:cxn>
                <a:cxn ang="0">
                  <a:pos x="270" y="97"/>
                </a:cxn>
                <a:cxn ang="0">
                  <a:pos x="278" y="77"/>
                </a:cxn>
                <a:cxn ang="0">
                  <a:pos x="284" y="56"/>
                </a:cxn>
                <a:cxn ang="0">
                  <a:pos x="288" y="34"/>
                </a:cxn>
                <a:cxn ang="0">
                  <a:pos x="285" y="25"/>
                </a:cxn>
                <a:cxn ang="0">
                  <a:pos x="283" y="17"/>
                </a:cxn>
                <a:cxn ang="0">
                  <a:pos x="280" y="8"/>
                </a:cxn>
                <a:cxn ang="0">
                  <a:pos x="276" y="0"/>
                </a:cxn>
                <a:cxn ang="0">
                  <a:pos x="275" y="11"/>
                </a:cxn>
                <a:cxn ang="0">
                  <a:pos x="275" y="23"/>
                </a:cxn>
                <a:cxn ang="0">
                  <a:pos x="273" y="35"/>
                </a:cxn>
                <a:cxn ang="0">
                  <a:pos x="272" y="46"/>
                </a:cxn>
                <a:cxn ang="0">
                  <a:pos x="265" y="68"/>
                </a:cxn>
                <a:cxn ang="0">
                  <a:pos x="258" y="89"/>
                </a:cxn>
                <a:cxn ang="0">
                  <a:pos x="248" y="109"/>
                </a:cxn>
                <a:cxn ang="0">
                  <a:pos x="237" y="128"/>
                </a:cxn>
                <a:cxn ang="0">
                  <a:pos x="224" y="145"/>
                </a:cxn>
                <a:cxn ang="0">
                  <a:pos x="209" y="162"/>
                </a:cxn>
                <a:cxn ang="0">
                  <a:pos x="192" y="177"/>
                </a:cxn>
                <a:cxn ang="0">
                  <a:pos x="174" y="190"/>
                </a:cxn>
                <a:cxn ang="0">
                  <a:pos x="156" y="202"/>
                </a:cxn>
                <a:cxn ang="0">
                  <a:pos x="136" y="211"/>
                </a:cxn>
                <a:cxn ang="0">
                  <a:pos x="114" y="218"/>
                </a:cxn>
                <a:cxn ang="0">
                  <a:pos x="93" y="224"/>
                </a:cxn>
                <a:cxn ang="0">
                  <a:pos x="81" y="226"/>
                </a:cxn>
                <a:cxn ang="0">
                  <a:pos x="69" y="227"/>
                </a:cxn>
                <a:cxn ang="0">
                  <a:pos x="58" y="229"/>
                </a:cxn>
                <a:cxn ang="0">
                  <a:pos x="46" y="229"/>
                </a:cxn>
                <a:cxn ang="0">
                  <a:pos x="35" y="229"/>
                </a:cxn>
                <a:cxn ang="0">
                  <a:pos x="22" y="227"/>
                </a:cxn>
                <a:cxn ang="0">
                  <a:pos x="11" y="226"/>
                </a:cxn>
                <a:cxn ang="0">
                  <a:pos x="0" y="224"/>
                </a:cxn>
                <a:cxn ang="0">
                  <a:pos x="14" y="234"/>
                </a:cxn>
                <a:cxn ang="0">
                  <a:pos x="30" y="243"/>
                </a:cxn>
              </a:cxnLst>
              <a:rect l="0" t="0" r="r" b="b"/>
              <a:pathLst>
                <a:path w="288" h="243">
                  <a:moveTo>
                    <a:pt x="30" y="243"/>
                  </a:moveTo>
                  <a:lnTo>
                    <a:pt x="38" y="243"/>
                  </a:lnTo>
                  <a:lnTo>
                    <a:pt x="46" y="243"/>
                  </a:lnTo>
                  <a:lnTo>
                    <a:pt x="69" y="242"/>
                  </a:lnTo>
                  <a:lnTo>
                    <a:pt x="91" y="239"/>
                  </a:lnTo>
                  <a:lnTo>
                    <a:pt x="113" y="234"/>
                  </a:lnTo>
                  <a:lnTo>
                    <a:pt x="134" y="227"/>
                  </a:lnTo>
                  <a:lnTo>
                    <a:pt x="154" y="218"/>
                  </a:lnTo>
                  <a:lnTo>
                    <a:pt x="172" y="208"/>
                  </a:lnTo>
                  <a:lnTo>
                    <a:pt x="190" y="196"/>
                  </a:lnTo>
                  <a:lnTo>
                    <a:pt x="207" y="184"/>
                  </a:lnTo>
                  <a:lnTo>
                    <a:pt x="222" y="168"/>
                  </a:lnTo>
                  <a:lnTo>
                    <a:pt x="236" y="152"/>
                  </a:lnTo>
                  <a:lnTo>
                    <a:pt x="249" y="135"/>
                  </a:lnTo>
                  <a:lnTo>
                    <a:pt x="261" y="117"/>
                  </a:lnTo>
                  <a:lnTo>
                    <a:pt x="270" y="97"/>
                  </a:lnTo>
                  <a:lnTo>
                    <a:pt x="278" y="77"/>
                  </a:lnTo>
                  <a:lnTo>
                    <a:pt x="284" y="56"/>
                  </a:lnTo>
                  <a:lnTo>
                    <a:pt x="288" y="34"/>
                  </a:lnTo>
                  <a:lnTo>
                    <a:pt x="285" y="25"/>
                  </a:lnTo>
                  <a:lnTo>
                    <a:pt x="283" y="17"/>
                  </a:lnTo>
                  <a:lnTo>
                    <a:pt x="280" y="8"/>
                  </a:lnTo>
                  <a:lnTo>
                    <a:pt x="276" y="0"/>
                  </a:lnTo>
                  <a:lnTo>
                    <a:pt x="275" y="11"/>
                  </a:lnTo>
                  <a:lnTo>
                    <a:pt x="275" y="23"/>
                  </a:lnTo>
                  <a:lnTo>
                    <a:pt x="273" y="35"/>
                  </a:lnTo>
                  <a:lnTo>
                    <a:pt x="272" y="46"/>
                  </a:lnTo>
                  <a:lnTo>
                    <a:pt x="265" y="68"/>
                  </a:lnTo>
                  <a:lnTo>
                    <a:pt x="258" y="89"/>
                  </a:lnTo>
                  <a:lnTo>
                    <a:pt x="248" y="109"/>
                  </a:lnTo>
                  <a:lnTo>
                    <a:pt x="237" y="128"/>
                  </a:lnTo>
                  <a:lnTo>
                    <a:pt x="224" y="145"/>
                  </a:lnTo>
                  <a:lnTo>
                    <a:pt x="209" y="162"/>
                  </a:lnTo>
                  <a:lnTo>
                    <a:pt x="192" y="177"/>
                  </a:lnTo>
                  <a:lnTo>
                    <a:pt x="174" y="190"/>
                  </a:lnTo>
                  <a:lnTo>
                    <a:pt x="156" y="202"/>
                  </a:lnTo>
                  <a:lnTo>
                    <a:pt x="136" y="211"/>
                  </a:lnTo>
                  <a:lnTo>
                    <a:pt x="114" y="218"/>
                  </a:lnTo>
                  <a:lnTo>
                    <a:pt x="93" y="224"/>
                  </a:lnTo>
                  <a:lnTo>
                    <a:pt x="81" y="226"/>
                  </a:lnTo>
                  <a:lnTo>
                    <a:pt x="69" y="227"/>
                  </a:lnTo>
                  <a:lnTo>
                    <a:pt x="58" y="229"/>
                  </a:lnTo>
                  <a:lnTo>
                    <a:pt x="46" y="229"/>
                  </a:lnTo>
                  <a:lnTo>
                    <a:pt x="35" y="229"/>
                  </a:lnTo>
                  <a:lnTo>
                    <a:pt x="22" y="227"/>
                  </a:lnTo>
                  <a:lnTo>
                    <a:pt x="11" y="226"/>
                  </a:lnTo>
                  <a:lnTo>
                    <a:pt x="0" y="224"/>
                  </a:lnTo>
                  <a:lnTo>
                    <a:pt x="14" y="234"/>
                  </a:lnTo>
                  <a:lnTo>
                    <a:pt x="30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6" name="Freeform 465"/>
            <p:cNvSpPr>
              <a:spLocks/>
            </p:cNvSpPr>
            <p:nvPr/>
          </p:nvSpPr>
          <p:spPr bwMode="auto">
            <a:xfrm>
              <a:off x="2968761" y="4418401"/>
              <a:ext cx="117481" cy="100021"/>
            </a:xfrm>
            <a:custGeom>
              <a:avLst/>
              <a:gdLst/>
              <a:ahLst/>
              <a:cxnLst>
                <a:cxn ang="0">
                  <a:pos x="28" y="250"/>
                </a:cxn>
                <a:cxn ang="0">
                  <a:pos x="44" y="251"/>
                </a:cxn>
                <a:cxn ang="0">
                  <a:pos x="60" y="252"/>
                </a:cxn>
                <a:cxn ang="0">
                  <a:pos x="83" y="251"/>
                </a:cxn>
                <a:cxn ang="0">
                  <a:pos x="106" y="248"/>
                </a:cxn>
                <a:cxn ang="0">
                  <a:pos x="127" y="242"/>
                </a:cxn>
                <a:cxn ang="0">
                  <a:pos x="149" y="236"/>
                </a:cxn>
                <a:cxn ang="0">
                  <a:pos x="169" y="225"/>
                </a:cxn>
                <a:cxn ang="0">
                  <a:pos x="188" y="215"/>
                </a:cxn>
                <a:cxn ang="0">
                  <a:pos x="206" y="202"/>
                </a:cxn>
                <a:cxn ang="0">
                  <a:pos x="222" y="188"/>
                </a:cxn>
                <a:cxn ang="0">
                  <a:pos x="238" y="173"/>
                </a:cxn>
                <a:cxn ang="0">
                  <a:pos x="251" y="156"/>
                </a:cxn>
                <a:cxn ang="0">
                  <a:pos x="263" y="138"/>
                </a:cxn>
                <a:cxn ang="0">
                  <a:pos x="274" y="119"/>
                </a:cxn>
                <a:cxn ang="0">
                  <a:pos x="283" y="98"/>
                </a:cxn>
                <a:cxn ang="0">
                  <a:pos x="289" y="77"/>
                </a:cxn>
                <a:cxn ang="0">
                  <a:pos x="294" y="54"/>
                </a:cxn>
                <a:cxn ang="0">
                  <a:pos x="297" y="32"/>
                </a:cxn>
                <a:cxn ang="0">
                  <a:pos x="290" y="16"/>
                </a:cxn>
                <a:cxn ang="0">
                  <a:pos x="283" y="0"/>
                </a:cxn>
                <a:cxn ang="0">
                  <a:pos x="283" y="8"/>
                </a:cxn>
                <a:cxn ang="0">
                  <a:pos x="283" y="15"/>
                </a:cxn>
                <a:cxn ang="0">
                  <a:pos x="283" y="26"/>
                </a:cxn>
                <a:cxn ang="0">
                  <a:pos x="281" y="37"/>
                </a:cxn>
                <a:cxn ang="0">
                  <a:pos x="280" y="49"/>
                </a:cxn>
                <a:cxn ang="0">
                  <a:pos x="278" y="60"/>
                </a:cxn>
                <a:cxn ang="0">
                  <a:pos x="272" y="81"/>
                </a:cxn>
                <a:cxn ang="0">
                  <a:pos x="266" y="102"/>
                </a:cxn>
                <a:cxn ang="0">
                  <a:pos x="256" y="121"/>
                </a:cxn>
                <a:cxn ang="0">
                  <a:pos x="245" y="140"/>
                </a:cxn>
                <a:cxn ang="0">
                  <a:pos x="232" y="157"/>
                </a:cxn>
                <a:cxn ang="0">
                  <a:pos x="217" y="173"/>
                </a:cxn>
                <a:cxn ang="0">
                  <a:pos x="202" y="187"/>
                </a:cxn>
                <a:cxn ang="0">
                  <a:pos x="185" y="200"/>
                </a:cxn>
                <a:cxn ang="0">
                  <a:pos x="167" y="211"/>
                </a:cxn>
                <a:cxn ang="0">
                  <a:pos x="146" y="220"/>
                </a:cxn>
                <a:cxn ang="0">
                  <a:pos x="126" y="228"/>
                </a:cxn>
                <a:cxn ang="0">
                  <a:pos x="105" y="233"/>
                </a:cxn>
                <a:cxn ang="0">
                  <a:pos x="95" y="236"/>
                </a:cxn>
                <a:cxn ang="0">
                  <a:pos x="83" y="237"/>
                </a:cxn>
                <a:cxn ang="0">
                  <a:pos x="72" y="238"/>
                </a:cxn>
                <a:cxn ang="0">
                  <a:pos x="60" y="238"/>
                </a:cxn>
                <a:cxn ang="0">
                  <a:pos x="45" y="237"/>
                </a:cxn>
                <a:cxn ang="0">
                  <a:pos x="29" y="236"/>
                </a:cxn>
                <a:cxn ang="0">
                  <a:pos x="15" y="233"/>
                </a:cxn>
                <a:cxn ang="0">
                  <a:pos x="0" y="230"/>
                </a:cxn>
                <a:cxn ang="0">
                  <a:pos x="14" y="240"/>
                </a:cxn>
                <a:cxn ang="0">
                  <a:pos x="28" y="250"/>
                </a:cxn>
              </a:cxnLst>
              <a:rect l="0" t="0" r="r" b="b"/>
              <a:pathLst>
                <a:path w="297" h="252">
                  <a:moveTo>
                    <a:pt x="28" y="250"/>
                  </a:moveTo>
                  <a:lnTo>
                    <a:pt x="44" y="251"/>
                  </a:lnTo>
                  <a:lnTo>
                    <a:pt x="60" y="252"/>
                  </a:lnTo>
                  <a:lnTo>
                    <a:pt x="83" y="251"/>
                  </a:lnTo>
                  <a:lnTo>
                    <a:pt x="106" y="248"/>
                  </a:lnTo>
                  <a:lnTo>
                    <a:pt x="127" y="242"/>
                  </a:lnTo>
                  <a:lnTo>
                    <a:pt x="149" y="236"/>
                  </a:lnTo>
                  <a:lnTo>
                    <a:pt x="169" y="225"/>
                  </a:lnTo>
                  <a:lnTo>
                    <a:pt x="188" y="215"/>
                  </a:lnTo>
                  <a:lnTo>
                    <a:pt x="206" y="202"/>
                  </a:lnTo>
                  <a:lnTo>
                    <a:pt x="222" y="188"/>
                  </a:lnTo>
                  <a:lnTo>
                    <a:pt x="238" y="173"/>
                  </a:lnTo>
                  <a:lnTo>
                    <a:pt x="251" y="156"/>
                  </a:lnTo>
                  <a:lnTo>
                    <a:pt x="263" y="138"/>
                  </a:lnTo>
                  <a:lnTo>
                    <a:pt x="274" y="119"/>
                  </a:lnTo>
                  <a:lnTo>
                    <a:pt x="283" y="98"/>
                  </a:lnTo>
                  <a:lnTo>
                    <a:pt x="289" y="77"/>
                  </a:lnTo>
                  <a:lnTo>
                    <a:pt x="294" y="54"/>
                  </a:lnTo>
                  <a:lnTo>
                    <a:pt x="297" y="32"/>
                  </a:lnTo>
                  <a:lnTo>
                    <a:pt x="290" y="16"/>
                  </a:lnTo>
                  <a:lnTo>
                    <a:pt x="283" y="0"/>
                  </a:lnTo>
                  <a:lnTo>
                    <a:pt x="283" y="8"/>
                  </a:lnTo>
                  <a:lnTo>
                    <a:pt x="283" y="15"/>
                  </a:lnTo>
                  <a:lnTo>
                    <a:pt x="283" y="26"/>
                  </a:lnTo>
                  <a:lnTo>
                    <a:pt x="281" y="37"/>
                  </a:lnTo>
                  <a:lnTo>
                    <a:pt x="280" y="49"/>
                  </a:lnTo>
                  <a:lnTo>
                    <a:pt x="278" y="60"/>
                  </a:lnTo>
                  <a:lnTo>
                    <a:pt x="272" y="81"/>
                  </a:lnTo>
                  <a:lnTo>
                    <a:pt x="266" y="102"/>
                  </a:lnTo>
                  <a:lnTo>
                    <a:pt x="256" y="121"/>
                  </a:lnTo>
                  <a:lnTo>
                    <a:pt x="245" y="140"/>
                  </a:lnTo>
                  <a:lnTo>
                    <a:pt x="232" y="157"/>
                  </a:lnTo>
                  <a:lnTo>
                    <a:pt x="217" y="173"/>
                  </a:lnTo>
                  <a:lnTo>
                    <a:pt x="202" y="187"/>
                  </a:lnTo>
                  <a:lnTo>
                    <a:pt x="185" y="200"/>
                  </a:lnTo>
                  <a:lnTo>
                    <a:pt x="167" y="211"/>
                  </a:lnTo>
                  <a:lnTo>
                    <a:pt x="146" y="220"/>
                  </a:lnTo>
                  <a:lnTo>
                    <a:pt x="126" y="228"/>
                  </a:lnTo>
                  <a:lnTo>
                    <a:pt x="105" y="233"/>
                  </a:lnTo>
                  <a:lnTo>
                    <a:pt x="95" y="236"/>
                  </a:lnTo>
                  <a:lnTo>
                    <a:pt x="83" y="237"/>
                  </a:lnTo>
                  <a:lnTo>
                    <a:pt x="72" y="238"/>
                  </a:lnTo>
                  <a:lnTo>
                    <a:pt x="60" y="238"/>
                  </a:lnTo>
                  <a:lnTo>
                    <a:pt x="45" y="237"/>
                  </a:lnTo>
                  <a:lnTo>
                    <a:pt x="29" y="236"/>
                  </a:lnTo>
                  <a:lnTo>
                    <a:pt x="15" y="233"/>
                  </a:lnTo>
                  <a:lnTo>
                    <a:pt x="0" y="230"/>
                  </a:lnTo>
                  <a:lnTo>
                    <a:pt x="14" y="240"/>
                  </a:lnTo>
                  <a:lnTo>
                    <a:pt x="28" y="250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7" name="Freeform 466"/>
            <p:cNvSpPr>
              <a:spLocks/>
            </p:cNvSpPr>
            <p:nvPr/>
          </p:nvSpPr>
          <p:spPr bwMode="auto">
            <a:xfrm>
              <a:off x="2963998" y="4413638"/>
              <a:ext cx="120656" cy="101609"/>
            </a:xfrm>
            <a:custGeom>
              <a:avLst/>
              <a:gdLst/>
              <a:ahLst/>
              <a:cxnLst>
                <a:cxn ang="0">
                  <a:pos x="25" y="253"/>
                </a:cxn>
                <a:cxn ang="0">
                  <a:pos x="36" y="255"/>
                </a:cxn>
                <a:cxn ang="0">
                  <a:pos x="47" y="256"/>
                </a:cxn>
                <a:cxn ang="0">
                  <a:pos x="60" y="258"/>
                </a:cxn>
                <a:cxn ang="0">
                  <a:pos x="71" y="258"/>
                </a:cxn>
                <a:cxn ang="0">
                  <a:pos x="83" y="258"/>
                </a:cxn>
                <a:cxn ang="0">
                  <a:pos x="94" y="256"/>
                </a:cxn>
                <a:cxn ang="0">
                  <a:pos x="106" y="255"/>
                </a:cxn>
                <a:cxn ang="0">
                  <a:pos x="118" y="253"/>
                </a:cxn>
                <a:cxn ang="0">
                  <a:pos x="139" y="247"/>
                </a:cxn>
                <a:cxn ang="0">
                  <a:pos x="161" y="240"/>
                </a:cxn>
                <a:cxn ang="0">
                  <a:pos x="181" y="231"/>
                </a:cxn>
                <a:cxn ang="0">
                  <a:pos x="199" y="219"/>
                </a:cxn>
                <a:cxn ang="0">
                  <a:pos x="217" y="206"/>
                </a:cxn>
                <a:cxn ang="0">
                  <a:pos x="234" y="191"/>
                </a:cxn>
                <a:cxn ang="0">
                  <a:pos x="249" y="174"/>
                </a:cxn>
                <a:cxn ang="0">
                  <a:pos x="262" y="156"/>
                </a:cxn>
                <a:cxn ang="0">
                  <a:pos x="273" y="138"/>
                </a:cxn>
                <a:cxn ang="0">
                  <a:pos x="283" y="118"/>
                </a:cxn>
                <a:cxn ang="0">
                  <a:pos x="290" y="97"/>
                </a:cxn>
                <a:cxn ang="0">
                  <a:pos x="297" y="75"/>
                </a:cxn>
                <a:cxn ang="0">
                  <a:pos x="298" y="64"/>
                </a:cxn>
                <a:cxn ang="0">
                  <a:pos x="300" y="52"/>
                </a:cxn>
                <a:cxn ang="0">
                  <a:pos x="300" y="40"/>
                </a:cxn>
                <a:cxn ang="0">
                  <a:pos x="301" y="29"/>
                </a:cxn>
                <a:cxn ang="0">
                  <a:pos x="294" y="14"/>
                </a:cxn>
                <a:cxn ang="0">
                  <a:pos x="285" y="0"/>
                </a:cxn>
                <a:cxn ang="0">
                  <a:pos x="287" y="14"/>
                </a:cxn>
                <a:cxn ang="0">
                  <a:pos x="287" y="28"/>
                </a:cxn>
                <a:cxn ang="0">
                  <a:pos x="286" y="50"/>
                </a:cxn>
                <a:cxn ang="0">
                  <a:pos x="282" y="72"/>
                </a:cxn>
                <a:cxn ang="0">
                  <a:pos x="277" y="92"/>
                </a:cxn>
                <a:cxn ang="0">
                  <a:pos x="270" y="112"/>
                </a:cxn>
                <a:cxn ang="0">
                  <a:pos x="261" y="130"/>
                </a:cxn>
                <a:cxn ang="0">
                  <a:pos x="250" y="148"/>
                </a:cxn>
                <a:cxn ang="0">
                  <a:pos x="237" y="165"/>
                </a:cxn>
                <a:cxn ang="0">
                  <a:pos x="224" y="180"/>
                </a:cxn>
                <a:cxn ang="0">
                  <a:pos x="208" y="195"/>
                </a:cxn>
                <a:cxn ang="0">
                  <a:pos x="192" y="207"/>
                </a:cxn>
                <a:cxn ang="0">
                  <a:pos x="174" y="217"/>
                </a:cxn>
                <a:cxn ang="0">
                  <a:pos x="155" y="226"/>
                </a:cxn>
                <a:cxn ang="0">
                  <a:pos x="135" y="234"/>
                </a:cxn>
                <a:cxn ang="0">
                  <a:pos x="115" y="240"/>
                </a:cxn>
                <a:cxn ang="0">
                  <a:pos x="93" y="243"/>
                </a:cxn>
                <a:cxn ang="0">
                  <a:pos x="71" y="244"/>
                </a:cxn>
                <a:cxn ang="0">
                  <a:pos x="53" y="243"/>
                </a:cxn>
                <a:cxn ang="0">
                  <a:pos x="35" y="241"/>
                </a:cxn>
                <a:cxn ang="0">
                  <a:pos x="17" y="236"/>
                </a:cxn>
                <a:cxn ang="0">
                  <a:pos x="0" y="232"/>
                </a:cxn>
                <a:cxn ang="0">
                  <a:pos x="11" y="243"/>
                </a:cxn>
                <a:cxn ang="0">
                  <a:pos x="25" y="253"/>
                </a:cxn>
              </a:cxnLst>
              <a:rect l="0" t="0" r="r" b="b"/>
              <a:pathLst>
                <a:path w="301" h="258">
                  <a:moveTo>
                    <a:pt x="25" y="253"/>
                  </a:moveTo>
                  <a:lnTo>
                    <a:pt x="36" y="255"/>
                  </a:lnTo>
                  <a:lnTo>
                    <a:pt x="47" y="256"/>
                  </a:lnTo>
                  <a:lnTo>
                    <a:pt x="60" y="258"/>
                  </a:lnTo>
                  <a:lnTo>
                    <a:pt x="71" y="258"/>
                  </a:lnTo>
                  <a:lnTo>
                    <a:pt x="83" y="258"/>
                  </a:lnTo>
                  <a:lnTo>
                    <a:pt x="94" y="256"/>
                  </a:lnTo>
                  <a:lnTo>
                    <a:pt x="106" y="255"/>
                  </a:lnTo>
                  <a:lnTo>
                    <a:pt x="118" y="253"/>
                  </a:lnTo>
                  <a:lnTo>
                    <a:pt x="139" y="247"/>
                  </a:lnTo>
                  <a:lnTo>
                    <a:pt x="161" y="240"/>
                  </a:lnTo>
                  <a:lnTo>
                    <a:pt x="181" y="231"/>
                  </a:lnTo>
                  <a:lnTo>
                    <a:pt x="199" y="219"/>
                  </a:lnTo>
                  <a:lnTo>
                    <a:pt x="217" y="206"/>
                  </a:lnTo>
                  <a:lnTo>
                    <a:pt x="234" y="191"/>
                  </a:lnTo>
                  <a:lnTo>
                    <a:pt x="249" y="174"/>
                  </a:lnTo>
                  <a:lnTo>
                    <a:pt x="262" y="156"/>
                  </a:lnTo>
                  <a:lnTo>
                    <a:pt x="273" y="138"/>
                  </a:lnTo>
                  <a:lnTo>
                    <a:pt x="283" y="118"/>
                  </a:lnTo>
                  <a:lnTo>
                    <a:pt x="290" y="97"/>
                  </a:lnTo>
                  <a:lnTo>
                    <a:pt x="297" y="75"/>
                  </a:lnTo>
                  <a:lnTo>
                    <a:pt x="298" y="64"/>
                  </a:lnTo>
                  <a:lnTo>
                    <a:pt x="300" y="52"/>
                  </a:lnTo>
                  <a:lnTo>
                    <a:pt x="300" y="40"/>
                  </a:lnTo>
                  <a:lnTo>
                    <a:pt x="301" y="29"/>
                  </a:lnTo>
                  <a:lnTo>
                    <a:pt x="294" y="14"/>
                  </a:lnTo>
                  <a:lnTo>
                    <a:pt x="285" y="0"/>
                  </a:lnTo>
                  <a:lnTo>
                    <a:pt x="287" y="14"/>
                  </a:lnTo>
                  <a:lnTo>
                    <a:pt x="287" y="28"/>
                  </a:lnTo>
                  <a:lnTo>
                    <a:pt x="286" y="50"/>
                  </a:lnTo>
                  <a:lnTo>
                    <a:pt x="282" y="72"/>
                  </a:lnTo>
                  <a:lnTo>
                    <a:pt x="277" y="92"/>
                  </a:lnTo>
                  <a:lnTo>
                    <a:pt x="270" y="112"/>
                  </a:lnTo>
                  <a:lnTo>
                    <a:pt x="261" y="130"/>
                  </a:lnTo>
                  <a:lnTo>
                    <a:pt x="250" y="148"/>
                  </a:lnTo>
                  <a:lnTo>
                    <a:pt x="237" y="165"/>
                  </a:lnTo>
                  <a:lnTo>
                    <a:pt x="224" y="180"/>
                  </a:lnTo>
                  <a:lnTo>
                    <a:pt x="208" y="195"/>
                  </a:lnTo>
                  <a:lnTo>
                    <a:pt x="192" y="207"/>
                  </a:lnTo>
                  <a:lnTo>
                    <a:pt x="174" y="217"/>
                  </a:lnTo>
                  <a:lnTo>
                    <a:pt x="155" y="226"/>
                  </a:lnTo>
                  <a:lnTo>
                    <a:pt x="135" y="234"/>
                  </a:lnTo>
                  <a:lnTo>
                    <a:pt x="115" y="240"/>
                  </a:lnTo>
                  <a:lnTo>
                    <a:pt x="93" y="243"/>
                  </a:lnTo>
                  <a:lnTo>
                    <a:pt x="71" y="244"/>
                  </a:lnTo>
                  <a:lnTo>
                    <a:pt x="53" y="243"/>
                  </a:lnTo>
                  <a:lnTo>
                    <a:pt x="35" y="241"/>
                  </a:lnTo>
                  <a:lnTo>
                    <a:pt x="17" y="236"/>
                  </a:lnTo>
                  <a:lnTo>
                    <a:pt x="0" y="232"/>
                  </a:lnTo>
                  <a:lnTo>
                    <a:pt x="11" y="243"/>
                  </a:lnTo>
                  <a:lnTo>
                    <a:pt x="25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8" name="Freeform 467"/>
            <p:cNvSpPr>
              <a:spLocks/>
            </p:cNvSpPr>
            <p:nvPr/>
          </p:nvSpPr>
          <p:spPr bwMode="auto">
            <a:xfrm>
              <a:off x="2960823" y="4408875"/>
              <a:ext cx="120656" cy="103197"/>
            </a:xfrm>
            <a:custGeom>
              <a:avLst/>
              <a:gdLst/>
              <a:ahLst/>
              <a:cxnLst>
                <a:cxn ang="0">
                  <a:pos x="304" y="39"/>
                </a:cxn>
                <a:cxn ang="0">
                  <a:pos x="304" y="32"/>
                </a:cxn>
                <a:cxn ang="0">
                  <a:pos x="304" y="24"/>
                </a:cxn>
                <a:cxn ang="0">
                  <a:pos x="296" y="12"/>
                </a:cxn>
                <a:cxn ang="0">
                  <a:pos x="286" y="0"/>
                </a:cxn>
                <a:cxn ang="0">
                  <a:pos x="288" y="9"/>
                </a:cxn>
                <a:cxn ang="0">
                  <a:pos x="289" y="19"/>
                </a:cxn>
                <a:cxn ang="0">
                  <a:pos x="289" y="29"/>
                </a:cxn>
                <a:cxn ang="0">
                  <a:pos x="290" y="39"/>
                </a:cxn>
                <a:cxn ang="0">
                  <a:pos x="289" y="60"/>
                </a:cxn>
                <a:cxn ang="0">
                  <a:pos x="286" y="81"/>
                </a:cxn>
                <a:cxn ang="0">
                  <a:pos x="280" y="101"/>
                </a:cxn>
                <a:cxn ang="0">
                  <a:pos x="273" y="120"/>
                </a:cxn>
                <a:cxn ang="0">
                  <a:pos x="264" y="138"/>
                </a:cxn>
                <a:cxn ang="0">
                  <a:pos x="254" y="155"/>
                </a:cxn>
                <a:cxn ang="0">
                  <a:pos x="242" y="172"/>
                </a:cxn>
                <a:cxn ang="0">
                  <a:pos x="228" y="186"/>
                </a:cxn>
                <a:cxn ang="0">
                  <a:pos x="214" y="200"/>
                </a:cxn>
                <a:cxn ang="0">
                  <a:pos x="198" y="211"/>
                </a:cxn>
                <a:cxn ang="0">
                  <a:pos x="181" y="222"/>
                </a:cxn>
                <a:cxn ang="0">
                  <a:pos x="162" y="231"/>
                </a:cxn>
                <a:cxn ang="0">
                  <a:pos x="143" y="238"/>
                </a:cxn>
                <a:cxn ang="0">
                  <a:pos x="124" y="243"/>
                </a:cxn>
                <a:cxn ang="0">
                  <a:pos x="102" y="246"/>
                </a:cxn>
                <a:cxn ang="0">
                  <a:pos x="81" y="247"/>
                </a:cxn>
                <a:cxn ang="0">
                  <a:pos x="59" y="246"/>
                </a:cxn>
                <a:cxn ang="0">
                  <a:pos x="39" y="243"/>
                </a:cxn>
                <a:cxn ang="0">
                  <a:pos x="19" y="238"/>
                </a:cxn>
                <a:cxn ang="0">
                  <a:pos x="0" y="230"/>
                </a:cxn>
                <a:cxn ang="0">
                  <a:pos x="10" y="243"/>
                </a:cxn>
                <a:cxn ang="0">
                  <a:pos x="21" y="254"/>
                </a:cxn>
                <a:cxn ang="0">
                  <a:pos x="36" y="257"/>
                </a:cxn>
                <a:cxn ang="0">
                  <a:pos x="50" y="260"/>
                </a:cxn>
                <a:cxn ang="0">
                  <a:pos x="66" y="261"/>
                </a:cxn>
                <a:cxn ang="0">
                  <a:pos x="81" y="262"/>
                </a:cxn>
                <a:cxn ang="0">
                  <a:pos x="93" y="262"/>
                </a:cxn>
                <a:cxn ang="0">
                  <a:pos x="104" y="261"/>
                </a:cxn>
                <a:cxn ang="0">
                  <a:pos x="116" y="260"/>
                </a:cxn>
                <a:cxn ang="0">
                  <a:pos x="126" y="257"/>
                </a:cxn>
                <a:cxn ang="0">
                  <a:pos x="147" y="252"/>
                </a:cxn>
                <a:cxn ang="0">
                  <a:pos x="167" y="244"/>
                </a:cxn>
                <a:cxn ang="0">
                  <a:pos x="188" y="235"/>
                </a:cxn>
                <a:cxn ang="0">
                  <a:pos x="206" y="224"/>
                </a:cxn>
                <a:cxn ang="0">
                  <a:pos x="223" y="211"/>
                </a:cxn>
                <a:cxn ang="0">
                  <a:pos x="238" y="197"/>
                </a:cxn>
                <a:cxn ang="0">
                  <a:pos x="253" y="181"/>
                </a:cxn>
                <a:cxn ang="0">
                  <a:pos x="266" y="164"/>
                </a:cxn>
                <a:cxn ang="0">
                  <a:pos x="278" y="145"/>
                </a:cxn>
                <a:cxn ang="0">
                  <a:pos x="287" y="126"/>
                </a:cxn>
                <a:cxn ang="0">
                  <a:pos x="293" y="105"/>
                </a:cxn>
                <a:cxn ang="0">
                  <a:pos x="299" y="84"/>
                </a:cxn>
                <a:cxn ang="0">
                  <a:pos x="301" y="73"/>
                </a:cxn>
                <a:cxn ang="0">
                  <a:pos x="302" y="61"/>
                </a:cxn>
                <a:cxn ang="0">
                  <a:pos x="304" y="50"/>
                </a:cxn>
                <a:cxn ang="0">
                  <a:pos x="304" y="39"/>
                </a:cxn>
              </a:cxnLst>
              <a:rect l="0" t="0" r="r" b="b"/>
              <a:pathLst>
                <a:path w="304" h="262">
                  <a:moveTo>
                    <a:pt x="304" y="39"/>
                  </a:moveTo>
                  <a:lnTo>
                    <a:pt x="304" y="32"/>
                  </a:lnTo>
                  <a:lnTo>
                    <a:pt x="304" y="24"/>
                  </a:lnTo>
                  <a:lnTo>
                    <a:pt x="296" y="12"/>
                  </a:lnTo>
                  <a:lnTo>
                    <a:pt x="286" y="0"/>
                  </a:lnTo>
                  <a:lnTo>
                    <a:pt x="288" y="9"/>
                  </a:lnTo>
                  <a:lnTo>
                    <a:pt x="289" y="19"/>
                  </a:lnTo>
                  <a:lnTo>
                    <a:pt x="289" y="29"/>
                  </a:lnTo>
                  <a:lnTo>
                    <a:pt x="290" y="39"/>
                  </a:lnTo>
                  <a:lnTo>
                    <a:pt x="289" y="60"/>
                  </a:lnTo>
                  <a:lnTo>
                    <a:pt x="286" y="81"/>
                  </a:lnTo>
                  <a:lnTo>
                    <a:pt x="280" y="101"/>
                  </a:lnTo>
                  <a:lnTo>
                    <a:pt x="273" y="120"/>
                  </a:lnTo>
                  <a:lnTo>
                    <a:pt x="264" y="138"/>
                  </a:lnTo>
                  <a:lnTo>
                    <a:pt x="254" y="155"/>
                  </a:lnTo>
                  <a:lnTo>
                    <a:pt x="242" y="172"/>
                  </a:lnTo>
                  <a:lnTo>
                    <a:pt x="228" y="186"/>
                  </a:lnTo>
                  <a:lnTo>
                    <a:pt x="214" y="200"/>
                  </a:lnTo>
                  <a:lnTo>
                    <a:pt x="198" y="211"/>
                  </a:lnTo>
                  <a:lnTo>
                    <a:pt x="181" y="222"/>
                  </a:lnTo>
                  <a:lnTo>
                    <a:pt x="162" y="231"/>
                  </a:lnTo>
                  <a:lnTo>
                    <a:pt x="143" y="238"/>
                  </a:lnTo>
                  <a:lnTo>
                    <a:pt x="124" y="243"/>
                  </a:lnTo>
                  <a:lnTo>
                    <a:pt x="102" y="246"/>
                  </a:lnTo>
                  <a:lnTo>
                    <a:pt x="81" y="247"/>
                  </a:lnTo>
                  <a:lnTo>
                    <a:pt x="59" y="246"/>
                  </a:lnTo>
                  <a:lnTo>
                    <a:pt x="39" y="243"/>
                  </a:lnTo>
                  <a:lnTo>
                    <a:pt x="19" y="238"/>
                  </a:lnTo>
                  <a:lnTo>
                    <a:pt x="0" y="230"/>
                  </a:lnTo>
                  <a:lnTo>
                    <a:pt x="10" y="243"/>
                  </a:lnTo>
                  <a:lnTo>
                    <a:pt x="21" y="254"/>
                  </a:lnTo>
                  <a:lnTo>
                    <a:pt x="36" y="257"/>
                  </a:lnTo>
                  <a:lnTo>
                    <a:pt x="50" y="260"/>
                  </a:lnTo>
                  <a:lnTo>
                    <a:pt x="66" y="261"/>
                  </a:lnTo>
                  <a:lnTo>
                    <a:pt x="81" y="262"/>
                  </a:lnTo>
                  <a:lnTo>
                    <a:pt x="93" y="262"/>
                  </a:lnTo>
                  <a:lnTo>
                    <a:pt x="104" y="261"/>
                  </a:lnTo>
                  <a:lnTo>
                    <a:pt x="116" y="260"/>
                  </a:lnTo>
                  <a:lnTo>
                    <a:pt x="126" y="257"/>
                  </a:lnTo>
                  <a:lnTo>
                    <a:pt x="147" y="252"/>
                  </a:lnTo>
                  <a:lnTo>
                    <a:pt x="167" y="244"/>
                  </a:lnTo>
                  <a:lnTo>
                    <a:pt x="188" y="235"/>
                  </a:lnTo>
                  <a:lnTo>
                    <a:pt x="206" y="224"/>
                  </a:lnTo>
                  <a:lnTo>
                    <a:pt x="223" y="211"/>
                  </a:lnTo>
                  <a:lnTo>
                    <a:pt x="238" y="197"/>
                  </a:lnTo>
                  <a:lnTo>
                    <a:pt x="253" y="181"/>
                  </a:lnTo>
                  <a:lnTo>
                    <a:pt x="266" y="164"/>
                  </a:lnTo>
                  <a:lnTo>
                    <a:pt x="278" y="145"/>
                  </a:lnTo>
                  <a:lnTo>
                    <a:pt x="287" y="126"/>
                  </a:lnTo>
                  <a:lnTo>
                    <a:pt x="293" y="105"/>
                  </a:lnTo>
                  <a:lnTo>
                    <a:pt x="299" y="84"/>
                  </a:lnTo>
                  <a:lnTo>
                    <a:pt x="301" y="73"/>
                  </a:lnTo>
                  <a:lnTo>
                    <a:pt x="302" y="61"/>
                  </a:lnTo>
                  <a:lnTo>
                    <a:pt x="304" y="50"/>
                  </a:lnTo>
                  <a:lnTo>
                    <a:pt x="304" y="3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9" name="Freeform 468"/>
            <p:cNvSpPr>
              <a:spLocks/>
            </p:cNvSpPr>
            <p:nvPr/>
          </p:nvSpPr>
          <p:spPr bwMode="auto">
            <a:xfrm>
              <a:off x="2956060" y="4404112"/>
              <a:ext cx="122243" cy="106372"/>
            </a:xfrm>
            <a:custGeom>
              <a:avLst/>
              <a:gdLst/>
              <a:ahLst/>
              <a:cxnLst>
                <a:cxn ang="0">
                  <a:pos x="306" y="51"/>
                </a:cxn>
                <a:cxn ang="0">
                  <a:pos x="306" y="37"/>
                </a:cxn>
                <a:cxn ang="0">
                  <a:pos x="304" y="23"/>
                </a:cxn>
                <a:cxn ang="0">
                  <a:pos x="295" y="12"/>
                </a:cxn>
                <a:cxn ang="0">
                  <a:pos x="286" y="0"/>
                </a:cxn>
                <a:cxn ang="0">
                  <a:pos x="288" y="13"/>
                </a:cxn>
                <a:cxn ang="0">
                  <a:pos x="290" y="25"/>
                </a:cxn>
                <a:cxn ang="0">
                  <a:pos x="291" y="37"/>
                </a:cxn>
                <a:cxn ang="0">
                  <a:pos x="291" y="51"/>
                </a:cxn>
                <a:cxn ang="0">
                  <a:pos x="290" y="71"/>
                </a:cxn>
                <a:cxn ang="0">
                  <a:pos x="288" y="92"/>
                </a:cxn>
                <a:cxn ang="0">
                  <a:pos x="282" y="111"/>
                </a:cxn>
                <a:cxn ang="0">
                  <a:pos x="275" y="130"/>
                </a:cxn>
                <a:cxn ang="0">
                  <a:pos x="268" y="147"/>
                </a:cxn>
                <a:cxn ang="0">
                  <a:pos x="257" y="164"/>
                </a:cxn>
                <a:cxn ang="0">
                  <a:pos x="245" y="179"/>
                </a:cxn>
                <a:cxn ang="0">
                  <a:pos x="233" y="193"/>
                </a:cxn>
                <a:cxn ang="0">
                  <a:pos x="218" y="206"/>
                </a:cxn>
                <a:cxn ang="0">
                  <a:pos x="202" y="218"/>
                </a:cxn>
                <a:cxn ang="0">
                  <a:pos x="187" y="228"/>
                </a:cxn>
                <a:cxn ang="0">
                  <a:pos x="169" y="237"/>
                </a:cxn>
                <a:cxn ang="0">
                  <a:pos x="151" y="243"/>
                </a:cxn>
                <a:cxn ang="0">
                  <a:pos x="130" y="248"/>
                </a:cxn>
                <a:cxn ang="0">
                  <a:pos x="111" y="251"/>
                </a:cxn>
                <a:cxn ang="0">
                  <a:pos x="90" y="252"/>
                </a:cxn>
                <a:cxn ang="0">
                  <a:pos x="79" y="251"/>
                </a:cxn>
                <a:cxn ang="0">
                  <a:pos x="66" y="251"/>
                </a:cxn>
                <a:cxn ang="0">
                  <a:pos x="55" y="249"/>
                </a:cxn>
                <a:cxn ang="0">
                  <a:pos x="44" y="247"/>
                </a:cxn>
                <a:cxn ang="0">
                  <a:pos x="32" y="243"/>
                </a:cxn>
                <a:cxn ang="0">
                  <a:pos x="21" y="240"/>
                </a:cxn>
                <a:cxn ang="0">
                  <a:pos x="10" y="236"/>
                </a:cxn>
                <a:cxn ang="0">
                  <a:pos x="0" y="231"/>
                </a:cxn>
                <a:cxn ang="0">
                  <a:pos x="9" y="243"/>
                </a:cxn>
                <a:cxn ang="0">
                  <a:pos x="19" y="255"/>
                </a:cxn>
                <a:cxn ang="0">
                  <a:pos x="36" y="259"/>
                </a:cxn>
                <a:cxn ang="0">
                  <a:pos x="54" y="264"/>
                </a:cxn>
                <a:cxn ang="0">
                  <a:pos x="72" y="266"/>
                </a:cxn>
                <a:cxn ang="0">
                  <a:pos x="90" y="267"/>
                </a:cxn>
                <a:cxn ang="0">
                  <a:pos x="112" y="266"/>
                </a:cxn>
                <a:cxn ang="0">
                  <a:pos x="134" y="263"/>
                </a:cxn>
                <a:cxn ang="0">
                  <a:pos x="154" y="257"/>
                </a:cxn>
                <a:cxn ang="0">
                  <a:pos x="174" y="249"/>
                </a:cxn>
                <a:cxn ang="0">
                  <a:pos x="193" y="240"/>
                </a:cxn>
                <a:cxn ang="0">
                  <a:pos x="211" y="230"/>
                </a:cxn>
                <a:cxn ang="0">
                  <a:pos x="227" y="218"/>
                </a:cxn>
                <a:cxn ang="0">
                  <a:pos x="243" y="203"/>
                </a:cxn>
                <a:cxn ang="0">
                  <a:pos x="256" y="188"/>
                </a:cxn>
                <a:cxn ang="0">
                  <a:pos x="269" y="171"/>
                </a:cxn>
                <a:cxn ang="0">
                  <a:pos x="280" y="153"/>
                </a:cxn>
                <a:cxn ang="0">
                  <a:pos x="289" y="135"/>
                </a:cxn>
                <a:cxn ang="0">
                  <a:pos x="296" y="115"/>
                </a:cxn>
                <a:cxn ang="0">
                  <a:pos x="301" y="95"/>
                </a:cxn>
                <a:cxn ang="0">
                  <a:pos x="305" y="73"/>
                </a:cxn>
                <a:cxn ang="0">
                  <a:pos x="306" y="51"/>
                </a:cxn>
              </a:cxnLst>
              <a:rect l="0" t="0" r="r" b="b"/>
              <a:pathLst>
                <a:path w="306" h="267">
                  <a:moveTo>
                    <a:pt x="306" y="51"/>
                  </a:moveTo>
                  <a:lnTo>
                    <a:pt x="306" y="37"/>
                  </a:lnTo>
                  <a:lnTo>
                    <a:pt x="304" y="23"/>
                  </a:lnTo>
                  <a:lnTo>
                    <a:pt x="295" y="12"/>
                  </a:lnTo>
                  <a:lnTo>
                    <a:pt x="286" y="0"/>
                  </a:lnTo>
                  <a:lnTo>
                    <a:pt x="288" y="13"/>
                  </a:lnTo>
                  <a:lnTo>
                    <a:pt x="290" y="25"/>
                  </a:lnTo>
                  <a:lnTo>
                    <a:pt x="291" y="37"/>
                  </a:lnTo>
                  <a:lnTo>
                    <a:pt x="291" y="51"/>
                  </a:lnTo>
                  <a:lnTo>
                    <a:pt x="290" y="71"/>
                  </a:lnTo>
                  <a:lnTo>
                    <a:pt x="288" y="92"/>
                  </a:lnTo>
                  <a:lnTo>
                    <a:pt x="282" y="111"/>
                  </a:lnTo>
                  <a:lnTo>
                    <a:pt x="275" y="130"/>
                  </a:lnTo>
                  <a:lnTo>
                    <a:pt x="268" y="147"/>
                  </a:lnTo>
                  <a:lnTo>
                    <a:pt x="257" y="164"/>
                  </a:lnTo>
                  <a:lnTo>
                    <a:pt x="245" y="179"/>
                  </a:lnTo>
                  <a:lnTo>
                    <a:pt x="233" y="193"/>
                  </a:lnTo>
                  <a:lnTo>
                    <a:pt x="218" y="206"/>
                  </a:lnTo>
                  <a:lnTo>
                    <a:pt x="202" y="218"/>
                  </a:lnTo>
                  <a:lnTo>
                    <a:pt x="187" y="228"/>
                  </a:lnTo>
                  <a:lnTo>
                    <a:pt x="169" y="237"/>
                  </a:lnTo>
                  <a:lnTo>
                    <a:pt x="151" y="243"/>
                  </a:lnTo>
                  <a:lnTo>
                    <a:pt x="130" y="248"/>
                  </a:lnTo>
                  <a:lnTo>
                    <a:pt x="111" y="251"/>
                  </a:lnTo>
                  <a:lnTo>
                    <a:pt x="90" y="252"/>
                  </a:lnTo>
                  <a:lnTo>
                    <a:pt x="79" y="251"/>
                  </a:lnTo>
                  <a:lnTo>
                    <a:pt x="66" y="251"/>
                  </a:lnTo>
                  <a:lnTo>
                    <a:pt x="55" y="249"/>
                  </a:lnTo>
                  <a:lnTo>
                    <a:pt x="44" y="247"/>
                  </a:lnTo>
                  <a:lnTo>
                    <a:pt x="32" y="243"/>
                  </a:lnTo>
                  <a:lnTo>
                    <a:pt x="21" y="240"/>
                  </a:lnTo>
                  <a:lnTo>
                    <a:pt x="10" y="236"/>
                  </a:lnTo>
                  <a:lnTo>
                    <a:pt x="0" y="231"/>
                  </a:lnTo>
                  <a:lnTo>
                    <a:pt x="9" y="243"/>
                  </a:lnTo>
                  <a:lnTo>
                    <a:pt x="19" y="255"/>
                  </a:lnTo>
                  <a:lnTo>
                    <a:pt x="36" y="259"/>
                  </a:lnTo>
                  <a:lnTo>
                    <a:pt x="54" y="264"/>
                  </a:lnTo>
                  <a:lnTo>
                    <a:pt x="72" y="266"/>
                  </a:lnTo>
                  <a:lnTo>
                    <a:pt x="90" y="267"/>
                  </a:lnTo>
                  <a:lnTo>
                    <a:pt x="112" y="266"/>
                  </a:lnTo>
                  <a:lnTo>
                    <a:pt x="134" y="263"/>
                  </a:lnTo>
                  <a:lnTo>
                    <a:pt x="154" y="257"/>
                  </a:lnTo>
                  <a:lnTo>
                    <a:pt x="174" y="249"/>
                  </a:lnTo>
                  <a:lnTo>
                    <a:pt x="193" y="240"/>
                  </a:lnTo>
                  <a:lnTo>
                    <a:pt x="211" y="230"/>
                  </a:lnTo>
                  <a:lnTo>
                    <a:pt x="227" y="218"/>
                  </a:lnTo>
                  <a:lnTo>
                    <a:pt x="243" y="203"/>
                  </a:lnTo>
                  <a:lnTo>
                    <a:pt x="256" y="188"/>
                  </a:lnTo>
                  <a:lnTo>
                    <a:pt x="269" y="171"/>
                  </a:lnTo>
                  <a:lnTo>
                    <a:pt x="280" y="153"/>
                  </a:lnTo>
                  <a:lnTo>
                    <a:pt x="289" y="135"/>
                  </a:lnTo>
                  <a:lnTo>
                    <a:pt x="296" y="115"/>
                  </a:lnTo>
                  <a:lnTo>
                    <a:pt x="301" y="95"/>
                  </a:lnTo>
                  <a:lnTo>
                    <a:pt x="305" y="73"/>
                  </a:lnTo>
                  <a:lnTo>
                    <a:pt x="306" y="51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0" name="Freeform 469"/>
            <p:cNvSpPr>
              <a:spLocks/>
            </p:cNvSpPr>
            <p:nvPr/>
          </p:nvSpPr>
          <p:spPr bwMode="auto">
            <a:xfrm>
              <a:off x="2952885" y="4400937"/>
              <a:ext cx="122243" cy="106372"/>
            </a:xfrm>
            <a:custGeom>
              <a:avLst/>
              <a:gdLst/>
              <a:ahLst/>
              <a:cxnLst>
                <a:cxn ang="0">
                  <a:pos x="307" y="61"/>
                </a:cxn>
                <a:cxn ang="0">
                  <a:pos x="306" y="51"/>
                </a:cxn>
                <a:cxn ang="0">
                  <a:pos x="306" y="41"/>
                </a:cxn>
                <a:cxn ang="0">
                  <a:pos x="305" y="31"/>
                </a:cxn>
                <a:cxn ang="0">
                  <a:pos x="303" y="22"/>
                </a:cxn>
                <a:cxn ang="0">
                  <a:pos x="294" y="10"/>
                </a:cxn>
                <a:cxn ang="0">
                  <a:pos x="282" y="0"/>
                </a:cxn>
                <a:cxn ang="0">
                  <a:pos x="287" y="15"/>
                </a:cxn>
                <a:cxn ang="0">
                  <a:pos x="290" y="29"/>
                </a:cxn>
                <a:cxn ang="0">
                  <a:pos x="291" y="45"/>
                </a:cxn>
                <a:cxn ang="0">
                  <a:pos x="292" y="61"/>
                </a:cxn>
                <a:cxn ang="0">
                  <a:pos x="291" y="81"/>
                </a:cxn>
                <a:cxn ang="0">
                  <a:pos x="288" y="100"/>
                </a:cxn>
                <a:cxn ang="0">
                  <a:pos x="283" y="118"/>
                </a:cxn>
                <a:cxn ang="0">
                  <a:pos x="277" y="136"/>
                </a:cxn>
                <a:cxn ang="0">
                  <a:pos x="269" y="153"/>
                </a:cxn>
                <a:cxn ang="0">
                  <a:pos x="259" y="169"/>
                </a:cxn>
                <a:cxn ang="0">
                  <a:pos x="247" y="185"/>
                </a:cxn>
                <a:cxn ang="0">
                  <a:pos x="235" y="198"/>
                </a:cxn>
                <a:cxn ang="0">
                  <a:pos x="222" y="211"/>
                </a:cxn>
                <a:cxn ang="0">
                  <a:pos x="207" y="222"/>
                </a:cxn>
                <a:cxn ang="0">
                  <a:pos x="191" y="232"/>
                </a:cxn>
                <a:cxn ang="0">
                  <a:pos x="174" y="240"/>
                </a:cxn>
                <a:cxn ang="0">
                  <a:pos x="156" y="247"/>
                </a:cxn>
                <a:cxn ang="0">
                  <a:pos x="137" y="251"/>
                </a:cxn>
                <a:cxn ang="0">
                  <a:pos x="118" y="253"/>
                </a:cxn>
                <a:cxn ang="0">
                  <a:pos x="98" y="255"/>
                </a:cxn>
                <a:cxn ang="0">
                  <a:pos x="85" y="255"/>
                </a:cxn>
                <a:cxn ang="0">
                  <a:pos x="72" y="253"/>
                </a:cxn>
                <a:cxn ang="0">
                  <a:pos x="60" y="251"/>
                </a:cxn>
                <a:cxn ang="0">
                  <a:pos x="47" y="248"/>
                </a:cxn>
                <a:cxn ang="0">
                  <a:pos x="35" y="244"/>
                </a:cxn>
                <a:cxn ang="0">
                  <a:pos x="22" y="240"/>
                </a:cxn>
                <a:cxn ang="0">
                  <a:pos x="11" y="234"/>
                </a:cxn>
                <a:cxn ang="0">
                  <a:pos x="0" y="229"/>
                </a:cxn>
                <a:cxn ang="0">
                  <a:pos x="8" y="241"/>
                </a:cxn>
                <a:cxn ang="0">
                  <a:pos x="17" y="252"/>
                </a:cxn>
                <a:cxn ang="0">
                  <a:pos x="36" y="260"/>
                </a:cxn>
                <a:cxn ang="0">
                  <a:pos x="56" y="265"/>
                </a:cxn>
                <a:cxn ang="0">
                  <a:pos x="76" y="268"/>
                </a:cxn>
                <a:cxn ang="0">
                  <a:pos x="98" y="269"/>
                </a:cxn>
                <a:cxn ang="0">
                  <a:pos x="119" y="268"/>
                </a:cxn>
                <a:cxn ang="0">
                  <a:pos x="141" y="265"/>
                </a:cxn>
                <a:cxn ang="0">
                  <a:pos x="160" y="260"/>
                </a:cxn>
                <a:cxn ang="0">
                  <a:pos x="179" y="253"/>
                </a:cxn>
                <a:cxn ang="0">
                  <a:pos x="198" y="244"/>
                </a:cxn>
                <a:cxn ang="0">
                  <a:pos x="215" y="234"/>
                </a:cxn>
                <a:cxn ang="0">
                  <a:pos x="231" y="222"/>
                </a:cxn>
                <a:cxn ang="0">
                  <a:pos x="245" y="208"/>
                </a:cxn>
                <a:cxn ang="0">
                  <a:pos x="259" y="194"/>
                </a:cxn>
                <a:cxn ang="0">
                  <a:pos x="271" y="177"/>
                </a:cxn>
                <a:cxn ang="0">
                  <a:pos x="281" y="160"/>
                </a:cxn>
                <a:cxn ang="0">
                  <a:pos x="290" y="142"/>
                </a:cxn>
                <a:cxn ang="0">
                  <a:pos x="297" y="123"/>
                </a:cxn>
                <a:cxn ang="0">
                  <a:pos x="303" y="103"/>
                </a:cxn>
                <a:cxn ang="0">
                  <a:pos x="306" y="82"/>
                </a:cxn>
                <a:cxn ang="0">
                  <a:pos x="307" y="61"/>
                </a:cxn>
              </a:cxnLst>
              <a:rect l="0" t="0" r="r" b="b"/>
              <a:pathLst>
                <a:path w="307" h="269">
                  <a:moveTo>
                    <a:pt x="307" y="61"/>
                  </a:moveTo>
                  <a:lnTo>
                    <a:pt x="306" y="51"/>
                  </a:lnTo>
                  <a:lnTo>
                    <a:pt x="306" y="41"/>
                  </a:lnTo>
                  <a:lnTo>
                    <a:pt x="305" y="31"/>
                  </a:lnTo>
                  <a:lnTo>
                    <a:pt x="303" y="22"/>
                  </a:lnTo>
                  <a:lnTo>
                    <a:pt x="294" y="10"/>
                  </a:lnTo>
                  <a:lnTo>
                    <a:pt x="282" y="0"/>
                  </a:lnTo>
                  <a:lnTo>
                    <a:pt x="287" y="15"/>
                  </a:lnTo>
                  <a:lnTo>
                    <a:pt x="290" y="29"/>
                  </a:lnTo>
                  <a:lnTo>
                    <a:pt x="291" y="45"/>
                  </a:lnTo>
                  <a:lnTo>
                    <a:pt x="292" y="61"/>
                  </a:lnTo>
                  <a:lnTo>
                    <a:pt x="291" y="81"/>
                  </a:lnTo>
                  <a:lnTo>
                    <a:pt x="288" y="100"/>
                  </a:lnTo>
                  <a:lnTo>
                    <a:pt x="283" y="118"/>
                  </a:lnTo>
                  <a:lnTo>
                    <a:pt x="277" y="136"/>
                  </a:lnTo>
                  <a:lnTo>
                    <a:pt x="269" y="153"/>
                  </a:lnTo>
                  <a:lnTo>
                    <a:pt x="259" y="169"/>
                  </a:lnTo>
                  <a:lnTo>
                    <a:pt x="247" y="185"/>
                  </a:lnTo>
                  <a:lnTo>
                    <a:pt x="235" y="198"/>
                  </a:lnTo>
                  <a:lnTo>
                    <a:pt x="222" y="211"/>
                  </a:lnTo>
                  <a:lnTo>
                    <a:pt x="207" y="222"/>
                  </a:lnTo>
                  <a:lnTo>
                    <a:pt x="191" y="232"/>
                  </a:lnTo>
                  <a:lnTo>
                    <a:pt x="174" y="240"/>
                  </a:lnTo>
                  <a:lnTo>
                    <a:pt x="156" y="247"/>
                  </a:lnTo>
                  <a:lnTo>
                    <a:pt x="137" y="251"/>
                  </a:lnTo>
                  <a:lnTo>
                    <a:pt x="118" y="253"/>
                  </a:lnTo>
                  <a:lnTo>
                    <a:pt x="98" y="255"/>
                  </a:lnTo>
                  <a:lnTo>
                    <a:pt x="85" y="255"/>
                  </a:lnTo>
                  <a:lnTo>
                    <a:pt x="72" y="253"/>
                  </a:lnTo>
                  <a:lnTo>
                    <a:pt x="60" y="251"/>
                  </a:lnTo>
                  <a:lnTo>
                    <a:pt x="47" y="248"/>
                  </a:lnTo>
                  <a:lnTo>
                    <a:pt x="35" y="244"/>
                  </a:lnTo>
                  <a:lnTo>
                    <a:pt x="22" y="240"/>
                  </a:lnTo>
                  <a:lnTo>
                    <a:pt x="11" y="234"/>
                  </a:lnTo>
                  <a:lnTo>
                    <a:pt x="0" y="229"/>
                  </a:lnTo>
                  <a:lnTo>
                    <a:pt x="8" y="241"/>
                  </a:lnTo>
                  <a:lnTo>
                    <a:pt x="17" y="252"/>
                  </a:lnTo>
                  <a:lnTo>
                    <a:pt x="36" y="260"/>
                  </a:lnTo>
                  <a:lnTo>
                    <a:pt x="56" y="265"/>
                  </a:lnTo>
                  <a:lnTo>
                    <a:pt x="76" y="268"/>
                  </a:lnTo>
                  <a:lnTo>
                    <a:pt x="98" y="269"/>
                  </a:lnTo>
                  <a:lnTo>
                    <a:pt x="119" y="268"/>
                  </a:lnTo>
                  <a:lnTo>
                    <a:pt x="141" y="265"/>
                  </a:lnTo>
                  <a:lnTo>
                    <a:pt x="160" y="260"/>
                  </a:lnTo>
                  <a:lnTo>
                    <a:pt x="179" y="253"/>
                  </a:lnTo>
                  <a:lnTo>
                    <a:pt x="198" y="244"/>
                  </a:lnTo>
                  <a:lnTo>
                    <a:pt x="215" y="234"/>
                  </a:lnTo>
                  <a:lnTo>
                    <a:pt x="231" y="222"/>
                  </a:lnTo>
                  <a:lnTo>
                    <a:pt x="245" y="208"/>
                  </a:lnTo>
                  <a:lnTo>
                    <a:pt x="259" y="194"/>
                  </a:lnTo>
                  <a:lnTo>
                    <a:pt x="271" y="177"/>
                  </a:lnTo>
                  <a:lnTo>
                    <a:pt x="281" y="160"/>
                  </a:lnTo>
                  <a:lnTo>
                    <a:pt x="290" y="142"/>
                  </a:lnTo>
                  <a:lnTo>
                    <a:pt x="297" y="123"/>
                  </a:lnTo>
                  <a:lnTo>
                    <a:pt x="303" y="103"/>
                  </a:lnTo>
                  <a:lnTo>
                    <a:pt x="306" y="82"/>
                  </a:lnTo>
                  <a:lnTo>
                    <a:pt x="307" y="61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1" name="Freeform 470"/>
            <p:cNvSpPr>
              <a:spLocks/>
            </p:cNvSpPr>
            <p:nvPr/>
          </p:nvSpPr>
          <p:spPr bwMode="auto">
            <a:xfrm>
              <a:off x="2951297" y="4396174"/>
              <a:ext cx="120656" cy="107960"/>
            </a:xfrm>
            <a:custGeom>
              <a:avLst/>
              <a:gdLst/>
              <a:ahLst/>
              <a:cxnLst>
                <a:cxn ang="0">
                  <a:pos x="305" y="70"/>
                </a:cxn>
                <a:cxn ang="0">
                  <a:pos x="305" y="56"/>
                </a:cxn>
                <a:cxn ang="0">
                  <a:pos x="304" y="44"/>
                </a:cxn>
                <a:cxn ang="0">
                  <a:pos x="302" y="32"/>
                </a:cxn>
                <a:cxn ang="0">
                  <a:pos x="300" y="19"/>
                </a:cxn>
                <a:cxn ang="0">
                  <a:pos x="288" y="9"/>
                </a:cxn>
                <a:cxn ang="0">
                  <a:pos x="278" y="0"/>
                </a:cxn>
                <a:cxn ang="0">
                  <a:pos x="284" y="17"/>
                </a:cxn>
                <a:cxn ang="0">
                  <a:pos x="287" y="34"/>
                </a:cxn>
                <a:cxn ang="0">
                  <a:pos x="291" y="52"/>
                </a:cxn>
                <a:cxn ang="0">
                  <a:pos x="291" y="70"/>
                </a:cxn>
                <a:cxn ang="0">
                  <a:pos x="291" y="89"/>
                </a:cxn>
                <a:cxn ang="0">
                  <a:pos x="287" y="107"/>
                </a:cxn>
                <a:cxn ang="0">
                  <a:pos x="283" y="125"/>
                </a:cxn>
                <a:cxn ang="0">
                  <a:pos x="276" y="143"/>
                </a:cxn>
                <a:cxn ang="0">
                  <a:pos x="268" y="159"/>
                </a:cxn>
                <a:cxn ang="0">
                  <a:pos x="259" y="175"/>
                </a:cxn>
                <a:cxn ang="0">
                  <a:pos x="249" y="189"/>
                </a:cxn>
                <a:cxn ang="0">
                  <a:pos x="237" y="202"/>
                </a:cxn>
                <a:cxn ang="0">
                  <a:pos x="223" y="214"/>
                </a:cxn>
                <a:cxn ang="0">
                  <a:pos x="208" y="225"/>
                </a:cxn>
                <a:cxn ang="0">
                  <a:pos x="194" y="234"/>
                </a:cxn>
                <a:cxn ang="0">
                  <a:pos x="177" y="242"/>
                </a:cxn>
                <a:cxn ang="0">
                  <a:pos x="160" y="249"/>
                </a:cxn>
                <a:cxn ang="0">
                  <a:pos x="142" y="253"/>
                </a:cxn>
                <a:cxn ang="0">
                  <a:pos x="123" y="256"/>
                </a:cxn>
                <a:cxn ang="0">
                  <a:pos x="104" y="257"/>
                </a:cxn>
                <a:cxn ang="0">
                  <a:pos x="90" y="256"/>
                </a:cxn>
                <a:cxn ang="0">
                  <a:pos x="76" y="255"/>
                </a:cxn>
                <a:cxn ang="0">
                  <a:pos x="62" y="252"/>
                </a:cxn>
                <a:cxn ang="0">
                  <a:pos x="49" y="249"/>
                </a:cxn>
                <a:cxn ang="0">
                  <a:pos x="36" y="243"/>
                </a:cxn>
                <a:cxn ang="0">
                  <a:pos x="24" y="239"/>
                </a:cxn>
                <a:cxn ang="0">
                  <a:pos x="12" y="232"/>
                </a:cxn>
                <a:cxn ang="0">
                  <a:pos x="0" y="225"/>
                </a:cxn>
                <a:cxn ang="0">
                  <a:pos x="7" y="238"/>
                </a:cxn>
                <a:cxn ang="0">
                  <a:pos x="14" y="250"/>
                </a:cxn>
                <a:cxn ang="0">
                  <a:pos x="24" y="255"/>
                </a:cxn>
                <a:cxn ang="0">
                  <a:pos x="35" y="259"/>
                </a:cxn>
                <a:cxn ang="0">
                  <a:pos x="46" y="262"/>
                </a:cxn>
                <a:cxn ang="0">
                  <a:pos x="58" y="266"/>
                </a:cxn>
                <a:cxn ang="0">
                  <a:pos x="69" y="268"/>
                </a:cxn>
                <a:cxn ang="0">
                  <a:pos x="80" y="270"/>
                </a:cxn>
                <a:cxn ang="0">
                  <a:pos x="93" y="270"/>
                </a:cxn>
                <a:cxn ang="0">
                  <a:pos x="104" y="271"/>
                </a:cxn>
                <a:cxn ang="0">
                  <a:pos x="125" y="270"/>
                </a:cxn>
                <a:cxn ang="0">
                  <a:pos x="144" y="267"/>
                </a:cxn>
                <a:cxn ang="0">
                  <a:pos x="165" y="262"/>
                </a:cxn>
                <a:cxn ang="0">
                  <a:pos x="183" y="256"/>
                </a:cxn>
                <a:cxn ang="0">
                  <a:pos x="201" y="247"/>
                </a:cxn>
                <a:cxn ang="0">
                  <a:pos x="216" y="237"/>
                </a:cxn>
                <a:cxn ang="0">
                  <a:pos x="232" y="225"/>
                </a:cxn>
                <a:cxn ang="0">
                  <a:pos x="247" y="212"/>
                </a:cxn>
                <a:cxn ang="0">
                  <a:pos x="259" y="198"/>
                </a:cxn>
                <a:cxn ang="0">
                  <a:pos x="271" y="183"/>
                </a:cxn>
                <a:cxn ang="0">
                  <a:pos x="282" y="166"/>
                </a:cxn>
                <a:cxn ang="0">
                  <a:pos x="289" y="149"/>
                </a:cxn>
                <a:cxn ang="0">
                  <a:pos x="296" y="130"/>
                </a:cxn>
                <a:cxn ang="0">
                  <a:pos x="302" y="111"/>
                </a:cxn>
                <a:cxn ang="0">
                  <a:pos x="304" y="90"/>
                </a:cxn>
                <a:cxn ang="0">
                  <a:pos x="305" y="70"/>
                </a:cxn>
              </a:cxnLst>
              <a:rect l="0" t="0" r="r" b="b"/>
              <a:pathLst>
                <a:path w="305" h="271">
                  <a:moveTo>
                    <a:pt x="305" y="70"/>
                  </a:moveTo>
                  <a:lnTo>
                    <a:pt x="305" y="56"/>
                  </a:lnTo>
                  <a:lnTo>
                    <a:pt x="304" y="44"/>
                  </a:lnTo>
                  <a:lnTo>
                    <a:pt x="302" y="32"/>
                  </a:lnTo>
                  <a:lnTo>
                    <a:pt x="300" y="19"/>
                  </a:lnTo>
                  <a:lnTo>
                    <a:pt x="288" y="9"/>
                  </a:lnTo>
                  <a:lnTo>
                    <a:pt x="278" y="0"/>
                  </a:lnTo>
                  <a:lnTo>
                    <a:pt x="284" y="17"/>
                  </a:lnTo>
                  <a:lnTo>
                    <a:pt x="287" y="34"/>
                  </a:lnTo>
                  <a:lnTo>
                    <a:pt x="291" y="52"/>
                  </a:lnTo>
                  <a:lnTo>
                    <a:pt x="291" y="70"/>
                  </a:lnTo>
                  <a:lnTo>
                    <a:pt x="291" y="89"/>
                  </a:lnTo>
                  <a:lnTo>
                    <a:pt x="287" y="107"/>
                  </a:lnTo>
                  <a:lnTo>
                    <a:pt x="283" y="125"/>
                  </a:lnTo>
                  <a:lnTo>
                    <a:pt x="276" y="143"/>
                  </a:lnTo>
                  <a:lnTo>
                    <a:pt x="268" y="159"/>
                  </a:lnTo>
                  <a:lnTo>
                    <a:pt x="259" y="175"/>
                  </a:lnTo>
                  <a:lnTo>
                    <a:pt x="249" y="189"/>
                  </a:lnTo>
                  <a:lnTo>
                    <a:pt x="237" y="202"/>
                  </a:lnTo>
                  <a:lnTo>
                    <a:pt x="223" y="214"/>
                  </a:lnTo>
                  <a:lnTo>
                    <a:pt x="208" y="225"/>
                  </a:lnTo>
                  <a:lnTo>
                    <a:pt x="194" y="234"/>
                  </a:lnTo>
                  <a:lnTo>
                    <a:pt x="177" y="242"/>
                  </a:lnTo>
                  <a:lnTo>
                    <a:pt x="160" y="249"/>
                  </a:lnTo>
                  <a:lnTo>
                    <a:pt x="142" y="253"/>
                  </a:lnTo>
                  <a:lnTo>
                    <a:pt x="123" y="256"/>
                  </a:lnTo>
                  <a:lnTo>
                    <a:pt x="104" y="257"/>
                  </a:lnTo>
                  <a:lnTo>
                    <a:pt x="90" y="256"/>
                  </a:lnTo>
                  <a:lnTo>
                    <a:pt x="76" y="255"/>
                  </a:lnTo>
                  <a:lnTo>
                    <a:pt x="62" y="252"/>
                  </a:lnTo>
                  <a:lnTo>
                    <a:pt x="49" y="249"/>
                  </a:lnTo>
                  <a:lnTo>
                    <a:pt x="36" y="243"/>
                  </a:lnTo>
                  <a:lnTo>
                    <a:pt x="24" y="239"/>
                  </a:lnTo>
                  <a:lnTo>
                    <a:pt x="12" y="232"/>
                  </a:lnTo>
                  <a:lnTo>
                    <a:pt x="0" y="225"/>
                  </a:lnTo>
                  <a:lnTo>
                    <a:pt x="7" y="238"/>
                  </a:lnTo>
                  <a:lnTo>
                    <a:pt x="14" y="250"/>
                  </a:lnTo>
                  <a:lnTo>
                    <a:pt x="24" y="255"/>
                  </a:lnTo>
                  <a:lnTo>
                    <a:pt x="35" y="259"/>
                  </a:lnTo>
                  <a:lnTo>
                    <a:pt x="46" y="262"/>
                  </a:lnTo>
                  <a:lnTo>
                    <a:pt x="58" y="266"/>
                  </a:lnTo>
                  <a:lnTo>
                    <a:pt x="69" y="268"/>
                  </a:lnTo>
                  <a:lnTo>
                    <a:pt x="80" y="270"/>
                  </a:lnTo>
                  <a:lnTo>
                    <a:pt x="93" y="270"/>
                  </a:lnTo>
                  <a:lnTo>
                    <a:pt x="104" y="271"/>
                  </a:lnTo>
                  <a:lnTo>
                    <a:pt x="125" y="270"/>
                  </a:lnTo>
                  <a:lnTo>
                    <a:pt x="144" y="267"/>
                  </a:lnTo>
                  <a:lnTo>
                    <a:pt x="165" y="262"/>
                  </a:lnTo>
                  <a:lnTo>
                    <a:pt x="183" y="256"/>
                  </a:lnTo>
                  <a:lnTo>
                    <a:pt x="201" y="247"/>
                  </a:lnTo>
                  <a:lnTo>
                    <a:pt x="216" y="237"/>
                  </a:lnTo>
                  <a:lnTo>
                    <a:pt x="232" y="225"/>
                  </a:lnTo>
                  <a:lnTo>
                    <a:pt x="247" y="212"/>
                  </a:lnTo>
                  <a:lnTo>
                    <a:pt x="259" y="198"/>
                  </a:lnTo>
                  <a:lnTo>
                    <a:pt x="271" y="183"/>
                  </a:lnTo>
                  <a:lnTo>
                    <a:pt x="282" y="166"/>
                  </a:lnTo>
                  <a:lnTo>
                    <a:pt x="289" y="149"/>
                  </a:lnTo>
                  <a:lnTo>
                    <a:pt x="296" y="130"/>
                  </a:lnTo>
                  <a:lnTo>
                    <a:pt x="302" y="111"/>
                  </a:lnTo>
                  <a:lnTo>
                    <a:pt x="304" y="90"/>
                  </a:lnTo>
                  <a:lnTo>
                    <a:pt x="305" y="70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2" name="Freeform 471"/>
            <p:cNvSpPr>
              <a:spLocks/>
            </p:cNvSpPr>
            <p:nvPr/>
          </p:nvSpPr>
          <p:spPr bwMode="auto">
            <a:xfrm>
              <a:off x="2949710" y="4392998"/>
              <a:ext cx="120656" cy="107960"/>
            </a:xfrm>
            <a:custGeom>
              <a:avLst/>
              <a:gdLst/>
              <a:ahLst/>
              <a:cxnLst>
                <a:cxn ang="0">
                  <a:pos x="303" y="78"/>
                </a:cxn>
                <a:cxn ang="0">
                  <a:pos x="302" y="62"/>
                </a:cxn>
                <a:cxn ang="0">
                  <a:pos x="301" y="46"/>
                </a:cxn>
                <a:cxn ang="0">
                  <a:pos x="298" y="32"/>
                </a:cxn>
                <a:cxn ang="0">
                  <a:pos x="293" y="17"/>
                </a:cxn>
                <a:cxn ang="0">
                  <a:pos x="283" y="8"/>
                </a:cxn>
                <a:cxn ang="0">
                  <a:pos x="271" y="0"/>
                </a:cxn>
                <a:cxn ang="0">
                  <a:pos x="279" y="18"/>
                </a:cxn>
                <a:cxn ang="0">
                  <a:pos x="284" y="37"/>
                </a:cxn>
                <a:cxn ang="0">
                  <a:pos x="287" y="48"/>
                </a:cxn>
                <a:cxn ang="0">
                  <a:pos x="288" y="58"/>
                </a:cxn>
                <a:cxn ang="0">
                  <a:pos x="289" y="68"/>
                </a:cxn>
                <a:cxn ang="0">
                  <a:pos x="289" y="78"/>
                </a:cxn>
                <a:cxn ang="0">
                  <a:pos x="288" y="96"/>
                </a:cxn>
                <a:cxn ang="0">
                  <a:pos x="285" y="114"/>
                </a:cxn>
                <a:cxn ang="0">
                  <a:pos x="281" y="131"/>
                </a:cxn>
                <a:cxn ang="0">
                  <a:pos x="275" y="148"/>
                </a:cxn>
                <a:cxn ang="0">
                  <a:pos x="267" y="164"/>
                </a:cxn>
                <a:cxn ang="0">
                  <a:pos x="258" y="178"/>
                </a:cxn>
                <a:cxn ang="0">
                  <a:pos x="248" y="192"/>
                </a:cxn>
                <a:cxn ang="0">
                  <a:pos x="236" y="205"/>
                </a:cxn>
                <a:cxn ang="0">
                  <a:pos x="224" y="216"/>
                </a:cxn>
                <a:cxn ang="0">
                  <a:pos x="210" y="227"/>
                </a:cxn>
                <a:cxn ang="0">
                  <a:pos x="195" y="236"/>
                </a:cxn>
                <a:cxn ang="0">
                  <a:pos x="180" y="243"/>
                </a:cxn>
                <a:cxn ang="0">
                  <a:pos x="163" y="249"/>
                </a:cxn>
                <a:cxn ang="0">
                  <a:pos x="146" y="254"/>
                </a:cxn>
                <a:cxn ang="0">
                  <a:pos x="128" y="257"/>
                </a:cxn>
                <a:cxn ang="0">
                  <a:pos x="109" y="258"/>
                </a:cxn>
                <a:cxn ang="0">
                  <a:pos x="94" y="257"/>
                </a:cxn>
                <a:cxn ang="0">
                  <a:pos x="80" y="255"/>
                </a:cxn>
                <a:cxn ang="0">
                  <a:pos x="65" y="252"/>
                </a:cxn>
                <a:cxn ang="0">
                  <a:pos x="50" y="248"/>
                </a:cxn>
                <a:cxn ang="0">
                  <a:pos x="37" y="242"/>
                </a:cxn>
                <a:cxn ang="0">
                  <a:pos x="23" y="236"/>
                </a:cxn>
                <a:cxn ang="0">
                  <a:pos x="11" y="229"/>
                </a:cxn>
                <a:cxn ang="0">
                  <a:pos x="0" y="220"/>
                </a:cxn>
                <a:cxn ang="0">
                  <a:pos x="5" y="233"/>
                </a:cxn>
                <a:cxn ang="0">
                  <a:pos x="11" y="246"/>
                </a:cxn>
                <a:cxn ang="0">
                  <a:pos x="22" y="251"/>
                </a:cxn>
                <a:cxn ang="0">
                  <a:pos x="33" y="257"/>
                </a:cxn>
                <a:cxn ang="0">
                  <a:pos x="46" y="261"/>
                </a:cxn>
                <a:cxn ang="0">
                  <a:pos x="58" y="265"/>
                </a:cxn>
                <a:cxn ang="0">
                  <a:pos x="71" y="268"/>
                </a:cxn>
                <a:cxn ang="0">
                  <a:pos x="83" y="270"/>
                </a:cxn>
                <a:cxn ang="0">
                  <a:pos x="96" y="272"/>
                </a:cxn>
                <a:cxn ang="0">
                  <a:pos x="109" y="272"/>
                </a:cxn>
                <a:cxn ang="0">
                  <a:pos x="129" y="270"/>
                </a:cxn>
                <a:cxn ang="0">
                  <a:pos x="148" y="268"/>
                </a:cxn>
                <a:cxn ang="0">
                  <a:pos x="167" y="264"/>
                </a:cxn>
                <a:cxn ang="0">
                  <a:pos x="185" y="257"/>
                </a:cxn>
                <a:cxn ang="0">
                  <a:pos x="202" y="249"/>
                </a:cxn>
                <a:cxn ang="0">
                  <a:pos x="218" y="239"/>
                </a:cxn>
                <a:cxn ang="0">
                  <a:pos x="233" y="228"/>
                </a:cxn>
                <a:cxn ang="0">
                  <a:pos x="246" y="215"/>
                </a:cxn>
                <a:cxn ang="0">
                  <a:pos x="258" y="202"/>
                </a:cxn>
                <a:cxn ang="0">
                  <a:pos x="270" y="186"/>
                </a:cxn>
                <a:cxn ang="0">
                  <a:pos x="280" y="170"/>
                </a:cxn>
                <a:cxn ang="0">
                  <a:pos x="288" y="153"/>
                </a:cxn>
                <a:cxn ang="0">
                  <a:pos x="294" y="135"/>
                </a:cxn>
                <a:cxn ang="0">
                  <a:pos x="299" y="117"/>
                </a:cxn>
                <a:cxn ang="0">
                  <a:pos x="302" y="98"/>
                </a:cxn>
                <a:cxn ang="0">
                  <a:pos x="303" y="78"/>
                </a:cxn>
              </a:cxnLst>
              <a:rect l="0" t="0" r="r" b="b"/>
              <a:pathLst>
                <a:path w="303" h="272">
                  <a:moveTo>
                    <a:pt x="303" y="78"/>
                  </a:moveTo>
                  <a:lnTo>
                    <a:pt x="302" y="62"/>
                  </a:lnTo>
                  <a:lnTo>
                    <a:pt x="301" y="46"/>
                  </a:lnTo>
                  <a:lnTo>
                    <a:pt x="298" y="32"/>
                  </a:lnTo>
                  <a:lnTo>
                    <a:pt x="293" y="17"/>
                  </a:lnTo>
                  <a:lnTo>
                    <a:pt x="283" y="8"/>
                  </a:lnTo>
                  <a:lnTo>
                    <a:pt x="271" y="0"/>
                  </a:lnTo>
                  <a:lnTo>
                    <a:pt x="279" y="18"/>
                  </a:lnTo>
                  <a:lnTo>
                    <a:pt x="284" y="37"/>
                  </a:lnTo>
                  <a:lnTo>
                    <a:pt x="287" y="48"/>
                  </a:lnTo>
                  <a:lnTo>
                    <a:pt x="288" y="58"/>
                  </a:lnTo>
                  <a:lnTo>
                    <a:pt x="289" y="68"/>
                  </a:lnTo>
                  <a:lnTo>
                    <a:pt x="289" y="78"/>
                  </a:lnTo>
                  <a:lnTo>
                    <a:pt x="288" y="96"/>
                  </a:lnTo>
                  <a:lnTo>
                    <a:pt x="285" y="114"/>
                  </a:lnTo>
                  <a:lnTo>
                    <a:pt x="281" y="131"/>
                  </a:lnTo>
                  <a:lnTo>
                    <a:pt x="275" y="148"/>
                  </a:lnTo>
                  <a:lnTo>
                    <a:pt x="267" y="164"/>
                  </a:lnTo>
                  <a:lnTo>
                    <a:pt x="258" y="178"/>
                  </a:lnTo>
                  <a:lnTo>
                    <a:pt x="248" y="192"/>
                  </a:lnTo>
                  <a:lnTo>
                    <a:pt x="236" y="205"/>
                  </a:lnTo>
                  <a:lnTo>
                    <a:pt x="224" y="216"/>
                  </a:lnTo>
                  <a:lnTo>
                    <a:pt x="210" y="227"/>
                  </a:lnTo>
                  <a:lnTo>
                    <a:pt x="195" y="236"/>
                  </a:lnTo>
                  <a:lnTo>
                    <a:pt x="180" y="243"/>
                  </a:lnTo>
                  <a:lnTo>
                    <a:pt x="163" y="249"/>
                  </a:lnTo>
                  <a:lnTo>
                    <a:pt x="146" y="254"/>
                  </a:lnTo>
                  <a:lnTo>
                    <a:pt x="128" y="257"/>
                  </a:lnTo>
                  <a:lnTo>
                    <a:pt x="109" y="258"/>
                  </a:lnTo>
                  <a:lnTo>
                    <a:pt x="94" y="257"/>
                  </a:lnTo>
                  <a:lnTo>
                    <a:pt x="80" y="255"/>
                  </a:lnTo>
                  <a:lnTo>
                    <a:pt x="65" y="252"/>
                  </a:lnTo>
                  <a:lnTo>
                    <a:pt x="50" y="248"/>
                  </a:lnTo>
                  <a:lnTo>
                    <a:pt x="37" y="242"/>
                  </a:lnTo>
                  <a:lnTo>
                    <a:pt x="23" y="236"/>
                  </a:lnTo>
                  <a:lnTo>
                    <a:pt x="11" y="229"/>
                  </a:lnTo>
                  <a:lnTo>
                    <a:pt x="0" y="220"/>
                  </a:lnTo>
                  <a:lnTo>
                    <a:pt x="5" y="233"/>
                  </a:lnTo>
                  <a:lnTo>
                    <a:pt x="11" y="246"/>
                  </a:lnTo>
                  <a:lnTo>
                    <a:pt x="22" y="251"/>
                  </a:lnTo>
                  <a:lnTo>
                    <a:pt x="33" y="257"/>
                  </a:lnTo>
                  <a:lnTo>
                    <a:pt x="46" y="261"/>
                  </a:lnTo>
                  <a:lnTo>
                    <a:pt x="58" y="265"/>
                  </a:lnTo>
                  <a:lnTo>
                    <a:pt x="71" y="268"/>
                  </a:lnTo>
                  <a:lnTo>
                    <a:pt x="83" y="270"/>
                  </a:lnTo>
                  <a:lnTo>
                    <a:pt x="96" y="272"/>
                  </a:lnTo>
                  <a:lnTo>
                    <a:pt x="109" y="272"/>
                  </a:lnTo>
                  <a:lnTo>
                    <a:pt x="129" y="270"/>
                  </a:lnTo>
                  <a:lnTo>
                    <a:pt x="148" y="268"/>
                  </a:lnTo>
                  <a:lnTo>
                    <a:pt x="167" y="264"/>
                  </a:lnTo>
                  <a:lnTo>
                    <a:pt x="185" y="257"/>
                  </a:lnTo>
                  <a:lnTo>
                    <a:pt x="202" y="249"/>
                  </a:lnTo>
                  <a:lnTo>
                    <a:pt x="218" y="239"/>
                  </a:lnTo>
                  <a:lnTo>
                    <a:pt x="233" y="228"/>
                  </a:lnTo>
                  <a:lnTo>
                    <a:pt x="246" y="215"/>
                  </a:lnTo>
                  <a:lnTo>
                    <a:pt x="258" y="202"/>
                  </a:lnTo>
                  <a:lnTo>
                    <a:pt x="270" y="186"/>
                  </a:lnTo>
                  <a:lnTo>
                    <a:pt x="280" y="170"/>
                  </a:lnTo>
                  <a:lnTo>
                    <a:pt x="288" y="153"/>
                  </a:lnTo>
                  <a:lnTo>
                    <a:pt x="294" y="135"/>
                  </a:lnTo>
                  <a:lnTo>
                    <a:pt x="299" y="117"/>
                  </a:lnTo>
                  <a:lnTo>
                    <a:pt x="302" y="98"/>
                  </a:lnTo>
                  <a:lnTo>
                    <a:pt x="303" y="78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3" name="Freeform 472"/>
            <p:cNvSpPr>
              <a:spLocks/>
            </p:cNvSpPr>
            <p:nvPr/>
          </p:nvSpPr>
          <p:spPr bwMode="auto">
            <a:xfrm>
              <a:off x="2948122" y="4391411"/>
              <a:ext cx="119068" cy="106372"/>
            </a:xfrm>
            <a:custGeom>
              <a:avLst/>
              <a:gdLst/>
              <a:ahLst/>
              <a:cxnLst>
                <a:cxn ang="0">
                  <a:pos x="301" y="66"/>
                </a:cxn>
                <a:cxn ang="0">
                  <a:pos x="294" y="31"/>
                </a:cxn>
                <a:cxn ang="0">
                  <a:pos x="277" y="6"/>
                </a:cxn>
                <a:cxn ang="0">
                  <a:pos x="269" y="9"/>
                </a:cxn>
                <a:cxn ang="0">
                  <a:pos x="278" y="29"/>
                </a:cxn>
                <a:cxn ang="0">
                  <a:pos x="284" y="50"/>
                </a:cxn>
                <a:cxn ang="0">
                  <a:pos x="286" y="73"/>
                </a:cxn>
                <a:cxn ang="0">
                  <a:pos x="286" y="102"/>
                </a:cxn>
                <a:cxn ang="0">
                  <a:pos x="279" y="136"/>
                </a:cxn>
                <a:cxn ang="0">
                  <a:pos x="266" y="166"/>
                </a:cxn>
                <a:cxn ang="0">
                  <a:pos x="248" y="193"/>
                </a:cxn>
                <a:cxn ang="0">
                  <a:pos x="224" y="217"/>
                </a:cxn>
                <a:cxn ang="0">
                  <a:pos x="196" y="236"/>
                </a:cxn>
                <a:cxn ang="0">
                  <a:pos x="166" y="248"/>
                </a:cxn>
                <a:cxn ang="0">
                  <a:pos x="132" y="255"/>
                </a:cxn>
                <a:cxn ang="0">
                  <a:pos x="98" y="256"/>
                </a:cxn>
                <a:cxn ang="0">
                  <a:pos x="67" y="249"/>
                </a:cxn>
                <a:cxn ang="0">
                  <a:pos x="38" y="239"/>
                </a:cxn>
                <a:cxn ang="0">
                  <a:pos x="13" y="222"/>
                </a:cxn>
                <a:cxn ang="0">
                  <a:pos x="5" y="227"/>
                </a:cxn>
                <a:cxn ang="0">
                  <a:pos x="22" y="246"/>
                </a:cxn>
                <a:cxn ang="0">
                  <a:pos x="46" y="258"/>
                </a:cxn>
                <a:cxn ang="0">
                  <a:pos x="72" y="266"/>
                </a:cxn>
                <a:cxn ang="0">
                  <a:pos x="100" y="271"/>
                </a:cxn>
                <a:cxn ang="0">
                  <a:pos x="133" y="270"/>
                </a:cxn>
                <a:cxn ang="0">
                  <a:pos x="170" y="263"/>
                </a:cxn>
                <a:cxn ang="0">
                  <a:pos x="204" y="248"/>
                </a:cxn>
                <a:cxn ang="0">
                  <a:pos x="233" y="228"/>
                </a:cxn>
                <a:cxn ang="0">
                  <a:pos x="259" y="203"/>
                </a:cxn>
                <a:cxn ang="0">
                  <a:pos x="278" y="173"/>
                </a:cxn>
                <a:cxn ang="0">
                  <a:pos x="293" y="139"/>
                </a:cxn>
                <a:cxn ang="0">
                  <a:pos x="301" y="103"/>
                </a:cxn>
              </a:cxnLst>
              <a:rect l="0" t="0" r="r" b="b"/>
              <a:pathLst>
                <a:path w="301" h="271">
                  <a:moveTo>
                    <a:pt x="301" y="84"/>
                  </a:moveTo>
                  <a:lnTo>
                    <a:pt x="301" y="66"/>
                  </a:lnTo>
                  <a:lnTo>
                    <a:pt x="297" y="48"/>
                  </a:lnTo>
                  <a:lnTo>
                    <a:pt x="294" y="31"/>
                  </a:lnTo>
                  <a:lnTo>
                    <a:pt x="288" y="14"/>
                  </a:lnTo>
                  <a:lnTo>
                    <a:pt x="277" y="6"/>
                  </a:lnTo>
                  <a:lnTo>
                    <a:pt x="265" y="0"/>
                  </a:lnTo>
                  <a:lnTo>
                    <a:pt x="269" y="9"/>
                  </a:lnTo>
                  <a:lnTo>
                    <a:pt x="274" y="19"/>
                  </a:lnTo>
                  <a:lnTo>
                    <a:pt x="278" y="29"/>
                  </a:lnTo>
                  <a:lnTo>
                    <a:pt x="281" y="39"/>
                  </a:lnTo>
                  <a:lnTo>
                    <a:pt x="284" y="50"/>
                  </a:lnTo>
                  <a:lnTo>
                    <a:pt x="285" y="61"/>
                  </a:lnTo>
                  <a:lnTo>
                    <a:pt x="286" y="73"/>
                  </a:lnTo>
                  <a:lnTo>
                    <a:pt x="287" y="84"/>
                  </a:lnTo>
                  <a:lnTo>
                    <a:pt x="286" y="102"/>
                  </a:lnTo>
                  <a:lnTo>
                    <a:pt x="284" y="119"/>
                  </a:lnTo>
                  <a:lnTo>
                    <a:pt x="279" y="136"/>
                  </a:lnTo>
                  <a:lnTo>
                    <a:pt x="274" y="152"/>
                  </a:lnTo>
                  <a:lnTo>
                    <a:pt x="266" y="166"/>
                  </a:lnTo>
                  <a:lnTo>
                    <a:pt x="258" y="181"/>
                  </a:lnTo>
                  <a:lnTo>
                    <a:pt x="248" y="193"/>
                  </a:lnTo>
                  <a:lnTo>
                    <a:pt x="236" y="206"/>
                  </a:lnTo>
                  <a:lnTo>
                    <a:pt x="224" y="217"/>
                  </a:lnTo>
                  <a:lnTo>
                    <a:pt x="211" y="227"/>
                  </a:lnTo>
                  <a:lnTo>
                    <a:pt x="196" y="236"/>
                  </a:lnTo>
                  <a:lnTo>
                    <a:pt x="181" y="243"/>
                  </a:lnTo>
                  <a:lnTo>
                    <a:pt x="166" y="248"/>
                  </a:lnTo>
                  <a:lnTo>
                    <a:pt x="149" y="253"/>
                  </a:lnTo>
                  <a:lnTo>
                    <a:pt x="132" y="255"/>
                  </a:lnTo>
                  <a:lnTo>
                    <a:pt x="114" y="256"/>
                  </a:lnTo>
                  <a:lnTo>
                    <a:pt x="98" y="256"/>
                  </a:lnTo>
                  <a:lnTo>
                    <a:pt x="82" y="254"/>
                  </a:lnTo>
                  <a:lnTo>
                    <a:pt x="67" y="249"/>
                  </a:lnTo>
                  <a:lnTo>
                    <a:pt x="52" y="245"/>
                  </a:lnTo>
                  <a:lnTo>
                    <a:pt x="38" y="239"/>
                  </a:lnTo>
                  <a:lnTo>
                    <a:pt x="25" y="231"/>
                  </a:lnTo>
                  <a:lnTo>
                    <a:pt x="13" y="222"/>
                  </a:lnTo>
                  <a:lnTo>
                    <a:pt x="0" y="213"/>
                  </a:lnTo>
                  <a:lnTo>
                    <a:pt x="5" y="227"/>
                  </a:lnTo>
                  <a:lnTo>
                    <a:pt x="10" y="239"/>
                  </a:lnTo>
                  <a:lnTo>
                    <a:pt x="22" y="246"/>
                  </a:lnTo>
                  <a:lnTo>
                    <a:pt x="34" y="253"/>
                  </a:lnTo>
                  <a:lnTo>
                    <a:pt x="46" y="258"/>
                  </a:lnTo>
                  <a:lnTo>
                    <a:pt x="59" y="263"/>
                  </a:lnTo>
                  <a:lnTo>
                    <a:pt x="72" y="266"/>
                  </a:lnTo>
                  <a:lnTo>
                    <a:pt x="86" y="269"/>
                  </a:lnTo>
                  <a:lnTo>
                    <a:pt x="100" y="271"/>
                  </a:lnTo>
                  <a:lnTo>
                    <a:pt x="114" y="271"/>
                  </a:lnTo>
                  <a:lnTo>
                    <a:pt x="133" y="270"/>
                  </a:lnTo>
                  <a:lnTo>
                    <a:pt x="152" y="267"/>
                  </a:lnTo>
                  <a:lnTo>
                    <a:pt x="170" y="263"/>
                  </a:lnTo>
                  <a:lnTo>
                    <a:pt x="187" y="256"/>
                  </a:lnTo>
                  <a:lnTo>
                    <a:pt x="204" y="248"/>
                  </a:lnTo>
                  <a:lnTo>
                    <a:pt x="218" y="239"/>
                  </a:lnTo>
                  <a:lnTo>
                    <a:pt x="233" y="228"/>
                  </a:lnTo>
                  <a:lnTo>
                    <a:pt x="247" y="216"/>
                  </a:lnTo>
                  <a:lnTo>
                    <a:pt x="259" y="203"/>
                  </a:lnTo>
                  <a:lnTo>
                    <a:pt x="269" y="189"/>
                  </a:lnTo>
                  <a:lnTo>
                    <a:pt x="278" y="173"/>
                  </a:lnTo>
                  <a:lnTo>
                    <a:pt x="286" y="157"/>
                  </a:lnTo>
                  <a:lnTo>
                    <a:pt x="293" y="139"/>
                  </a:lnTo>
                  <a:lnTo>
                    <a:pt x="297" y="121"/>
                  </a:lnTo>
                  <a:lnTo>
                    <a:pt x="301" y="103"/>
                  </a:lnTo>
                  <a:lnTo>
                    <a:pt x="301" y="84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4" name="Freeform 473"/>
            <p:cNvSpPr>
              <a:spLocks/>
            </p:cNvSpPr>
            <p:nvPr/>
          </p:nvSpPr>
          <p:spPr bwMode="auto">
            <a:xfrm>
              <a:off x="2946535" y="4388236"/>
              <a:ext cx="117481" cy="107960"/>
            </a:xfrm>
            <a:custGeom>
              <a:avLst/>
              <a:gdLst/>
              <a:ahLst/>
              <a:cxnLst>
                <a:cxn ang="0">
                  <a:pos x="297" y="80"/>
                </a:cxn>
                <a:cxn ang="0">
                  <a:pos x="295" y="60"/>
                </a:cxn>
                <a:cxn ang="0">
                  <a:pos x="287" y="30"/>
                </a:cxn>
                <a:cxn ang="0">
                  <a:pos x="268" y="6"/>
                </a:cxn>
                <a:cxn ang="0">
                  <a:pos x="262" y="9"/>
                </a:cxn>
                <a:cxn ang="0">
                  <a:pos x="272" y="30"/>
                </a:cxn>
                <a:cxn ang="0">
                  <a:pos x="279" y="54"/>
                </a:cxn>
                <a:cxn ang="0">
                  <a:pos x="282" y="78"/>
                </a:cxn>
                <a:cxn ang="0">
                  <a:pos x="282" y="107"/>
                </a:cxn>
                <a:cxn ang="0">
                  <a:pos x="275" y="140"/>
                </a:cxn>
                <a:cxn ang="0">
                  <a:pos x="263" y="169"/>
                </a:cxn>
                <a:cxn ang="0">
                  <a:pos x="245" y="195"/>
                </a:cxn>
                <a:cxn ang="0">
                  <a:pos x="223" y="217"/>
                </a:cxn>
                <a:cxn ang="0">
                  <a:pos x="196" y="235"/>
                </a:cxn>
                <a:cxn ang="0">
                  <a:pos x="166" y="248"/>
                </a:cxn>
                <a:cxn ang="0">
                  <a:pos x="134" y="254"/>
                </a:cxn>
                <a:cxn ang="0">
                  <a:pos x="100" y="254"/>
                </a:cxn>
                <a:cxn ang="0">
                  <a:pos x="68" y="248"/>
                </a:cxn>
                <a:cxn ang="0">
                  <a:pos x="38" y="235"/>
                </a:cxn>
                <a:cxn ang="0">
                  <a:pos x="12" y="217"/>
                </a:cxn>
                <a:cxn ang="0">
                  <a:pos x="3" y="219"/>
                </a:cxn>
                <a:cxn ang="0">
                  <a:pos x="19" y="241"/>
                </a:cxn>
                <a:cxn ang="0">
                  <a:pos x="45" y="254"/>
                </a:cxn>
                <a:cxn ang="0">
                  <a:pos x="73" y="264"/>
                </a:cxn>
                <a:cxn ang="0">
                  <a:pos x="102" y="269"/>
                </a:cxn>
                <a:cxn ang="0">
                  <a:pos x="136" y="269"/>
                </a:cxn>
                <a:cxn ang="0">
                  <a:pos x="171" y="261"/>
                </a:cxn>
                <a:cxn ang="0">
                  <a:pos x="203" y="248"/>
                </a:cxn>
                <a:cxn ang="0">
                  <a:pos x="232" y="228"/>
                </a:cxn>
                <a:cxn ang="0">
                  <a:pos x="256" y="204"/>
                </a:cxn>
                <a:cxn ang="0">
                  <a:pos x="275" y="176"/>
                </a:cxn>
                <a:cxn ang="0">
                  <a:pos x="289" y="143"/>
                </a:cxn>
                <a:cxn ang="0">
                  <a:pos x="296" y="108"/>
                </a:cxn>
              </a:cxnLst>
              <a:rect l="0" t="0" r="r" b="b"/>
              <a:pathLst>
                <a:path w="297" h="270">
                  <a:moveTo>
                    <a:pt x="297" y="90"/>
                  </a:moveTo>
                  <a:lnTo>
                    <a:pt x="297" y="80"/>
                  </a:lnTo>
                  <a:lnTo>
                    <a:pt x="296" y="70"/>
                  </a:lnTo>
                  <a:lnTo>
                    <a:pt x="295" y="60"/>
                  </a:lnTo>
                  <a:lnTo>
                    <a:pt x="292" y="49"/>
                  </a:lnTo>
                  <a:lnTo>
                    <a:pt x="287" y="30"/>
                  </a:lnTo>
                  <a:lnTo>
                    <a:pt x="279" y="12"/>
                  </a:lnTo>
                  <a:lnTo>
                    <a:pt x="268" y="6"/>
                  </a:lnTo>
                  <a:lnTo>
                    <a:pt x="255" y="0"/>
                  </a:lnTo>
                  <a:lnTo>
                    <a:pt x="262" y="9"/>
                  </a:lnTo>
                  <a:lnTo>
                    <a:pt x="266" y="20"/>
                  </a:lnTo>
                  <a:lnTo>
                    <a:pt x="272" y="30"/>
                  </a:lnTo>
                  <a:lnTo>
                    <a:pt x="275" y="42"/>
                  </a:lnTo>
                  <a:lnTo>
                    <a:pt x="279" y="54"/>
                  </a:lnTo>
                  <a:lnTo>
                    <a:pt x="281" y="65"/>
                  </a:lnTo>
                  <a:lnTo>
                    <a:pt x="282" y="78"/>
                  </a:lnTo>
                  <a:lnTo>
                    <a:pt x="282" y="90"/>
                  </a:lnTo>
                  <a:lnTo>
                    <a:pt x="282" y="107"/>
                  </a:lnTo>
                  <a:lnTo>
                    <a:pt x="279" y="124"/>
                  </a:lnTo>
                  <a:lnTo>
                    <a:pt x="275" y="140"/>
                  </a:lnTo>
                  <a:lnTo>
                    <a:pt x="270" y="154"/>
                  </a:lnTo>
                  <a:lnTo>
                    <a:pt x="263" y="169"/>
                  </a:lnTo>
                  <a:lnTo>
                    <a:pt x="254" y="182"/>
                  </a:lnTo>
                  <a:lnTo>
                    <a:pt x="245" y="195"/>
                  </a:lnTo>
                  <a:lnTo>
                    <a:pt x="234" y="207"/>
                  </a:lnTo>
                  <a:lnTo>
                    <a:pt x="223" y="217"/>
                  </a:lnTo>
                  <a:lnTo>
                    <a:pt x="210" y="227"/>
                  </a:lnTo>
                  <a:lnTo>
                    <a:pt x="196" y="235"/>
                  </a:lnTo>
                  <a:lnTo>
                    <a:pt x="182" y="242"/>
                  </a:lnTo>
                  <a:lnTo>
                    <a:pt x="166" y="248"/>
                  </a:lnTo>
                  <a:lnTo>
                    <a:pt x="151" y="252"/>
                  </a:lnTo>
                  <a:lnTo>
                    <a:pt x="134" y="254"/>
                  </a:lnTo>
                  <a:lnTo>
                    <a:pt x="117" y="255"/>
                  </a:lnTo>
                  <a:lnTo>
                    <a:pt x="100" y="254"/>
                  </a:lnTo>
                  <a:lnTo>
                    <a:pt x="84" y="252"/>
                  </a:lnTo>
                  <a:lnTo>
                    <a:pt x="68" y="248"/>
                  </a:lnTo>
                  <a:lnTo>
                    <a:pt x="53" y="242"/>
                  </a:lnTo>
                  <a:lnTo>
                    <a:pt x="38" y="235"/>
                  </a:lnTo>
                  <a:lnTo>
                    <a:pt x="25" y="227"/>
                  </a:lnTo>
                  <a:lnTo>
                    <a:pt x="12" y="217"/>
                  </a:lnTo>
                  <a:lnTo>
                    <a:pt x="0" y="206"/>
                  </a:lnTo>
                  <a:lnTo>
                    <a:pt x="3" y="219"/>
                  </a:lnTo>
                  <a:lnTo>
                    <a:pt x="8" y="232"/>
                  </a:lnTo>
                  <a:lnTo>
                    <a:pt x="19" y="241"/>
                  </a:lnTo>
                  <a:lnTo>
                    <a:pt x="31" y="248"/>
                  </a:lnTo>
                  <a:lnTo>
                    <a:pt x="45" y="254"/>
                  </a:lnTo>
                  <a:lnTo>
                    <a:pt x="58" y="260"/>
                  </a:lnTo>
                  <a:lnTo>
                    <a:pt x="73" y="264"/>
                  </a:lnTo>
                  <a:lnTo>
                    <a:pt x="88" y="267"/>
                  </a:lnTo>
                  <a:lnTo>
                    <a:pt x="102" y="269"/>
                  </a:lnTo>
                  <a:lnTo>
                    <a:pt x="117" y="270"/>
                  </a:lnTo>
                  <a:lnTo>
                    <a:pt x="136" y="269"/>
                  </a:lnTo>
                  <a:lnTo>
                    <a:pt x="154" y="266"/>
                  </a:lnTo>
                  <a:lnTo>
                    <a:pt x="171" y="261"/>
                  </a:lnTo>
                  <a:lnTo>
                    <a:pt x="188" y="255"/>
                  </a:lnTo>
                  <a:lnTo>
                    <a:pt x="203" y="248"/>
                  </a:lnTo>
                  <a:lnTo>
                    <a:pt x="218" y="239"/>
                  </a:lnTo>
                  <a:lnTo>
                    <a:pt x="232" y="228"/>
                  </a:lnTo>
                  <a:lnTo>
                    <a:pt x="244" y="217"/>
                  </a:lnTo>
                  <a:lnTo>
                    <a:pt x="256" y="204"/>
                  </a:lnTo>
                  <a:lnTo>
                    <a:pt x="266" y="190"/>
                  </a:lnTo>
                  <a:lnTo>
                    <a:pt x="275" y="176"/>
                  </a:lnTo>
                  <a:lnTo>
                    <a:pt x="283" y="160"/>
                  </a:lnTo>
                  <a:lnTo>
                    <a:pt x="289" y="143"/>
                  </a:lnTo>
                  <a:lnTo>
                    <a:pt x="293" y="126"/>
                  </a:lnTo>
                  <a:lnTo>
                    <a:pt x="296" y="108"/>
                  </a:lnTo>
                  <a:lnTo>
                    <a:pt x="297" y="90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5" name="Freeform 474"/>
            <p:cNvSpPr>
              <a:spLocks/>
            </p:cNvSpPr>
            <p:nvPr/>
          </p:nvSpPr>
          <p:spPr bwMode="auto">
            <a:xfrm>
              <a:off x="2944947" y="4386648"/>
              <a:ext cx="115893" cy="106372"/>
            </a:xfrm>
            <a:custGeom>
              <a:avLst/>
              <a:gdLst/>
              <a:ahLst/>
              <a:cxnLst>
                <a:cxn ang="0">
                  <a:pos x="291" y="85"/>
                </a:cxn>
                <a:cxn ang="0">
                  <a:pos x="289" y="62"/>
                </a:cxn>
                <a:cxn ang="0">
                  <a:pos x="283" y="41"/>
                </a:cxn>
                <a:cxn ang="0">
                  <a:pos x="274" y="21"/>
                </a:cxn>
                <a:cxn ang="0">
                  <a:pos x="257" y="6"/>
                </a:cxn>
                <a:cxn ang="0">
                  <a:pos x="253" y="10"/>
                </a:cxn>
                <a:cxn ang="0">
                  <a:pos x="264" y="33"/>
                </a:cxn>
                <a:cxn ang="0">
                  <a:pos x="273" y="57"/>
                </a:cxn>
                <a:cxn ang="0">
                  <a:pos x="276" y="82"/>
                </a:cxn>
                <a:cxn ang="0">
                  <a:pos x="276" y="112"/>
                </a:cxn>
                <a:cxn ang="0">
                  <a:pos x="271" y="143"/>
                </a:cxn>
                <a:cxn ang="0">
                  <a:pos x="258" y="171"/>
                </a:cxn>
                <a:cxn ang="0">
                  <a:pos x="241" y="196"/>
                </a:cxn>
                <a:cxn ang="0">
                  <a:pos x="220" y="218"/>
                </a:cxn>
                <a:cxn ang="0">
                  <a:pos x="194" y="234"/>
                </a:cxn>
                <a:cxn ang="0">
                  <a:pos x="166" y="247"/>
                </a:cxn>
                <a:cxn ang="0">
                  <a:pos x="136" y="254"/>
                </a:cxn>
                <a:cxn ang="0">
                  <a:pos x="102" y="254"/>
                </a:cxn>
                <a:cxn ang="0">
                  <a:pos x="68" y="246"/>
                </a:cxn>
                <a:cxn ang="0">
                  <a:pos x="38" y="231"/>
                </a:cxn>
                <a:cxn ang="0">
                  <a:pos x="11" y="211"/>
                </a:cxn>
                <a:cxn ang="0">
                  <a:pos x="2" y="213"/>
                </a:cxn>
                <a:cxn ang="0">
                  <a:pos x="18" y="234"/>
                </a:cxn>
                <a:cxn ang="0">
                  <a:pos x="43" y="251"/>
                </a:cxn>
                <a:cxn ang="0">
                  <a:pos x="72" y="261"/>
                </a:cxn>
                <a:cxn ang="0">
                  <a:pos x="103" y="268"/>
                </a:cxn>
                <a:cxn ang="0">
                  <a:pos x="137" y="267"/>
                </a:cxn>
                <a:cxn ang="0">
                  <a:pos x="171" y="260"/>
                </a:cxn>
                <a:cxn ang="0">
                  <a:pos x="201" y="248"/>
                </a:cxn>
                <a:cxn ang="0">
                  <a:pos x="229" y="229"/>
                </a:cxn>
                <a:cxn ang="0">
                  <a:pos x="253" y="205"/>
                </a:cxn>
                <a:cxn ang="0">
                  <a:pos x="271" y="178"/>
                </a:cxn>
                <a:cxn ang="0">
                  <a:pos x="284" y="148"/>
                </a:cxn>
                <a:cxn ang="0">
                  <a:pos x="291" y="114"/>
                </a:cxn>
              </a:cxnLst>
              <a:rect l="0" t="0" r="r" b="b"/>
              <a:pathLst>
                <a:path w="292" h="268">
                  <a:moveTo>
                    <a:pt x="292" y="96"/>
                  </a:moveTo>
                  <a:lnTo>
                    <a:pt x="291" y="85"/>
                  </a:lnTo>
                  <a:lnTo>
                    <a:pt x="290" y="73"/>
                  </a:lnTo>
                  <a:lnTo>
                    <a:pt x="289" y="62"/>
                  </a:lnTo>
                  <a:lnTo>
                    <a:pt x="286" y="51"/>
                  </a:lnTo>
                  <a:lnTo>
                    <a:pt x="283" y="41"/>
                  </a:lnTo>
                  <a:lnTo>
                    <a:pt x="279" y="31"/>
                  </a:lnTo>
                  <a:lnTo>
                    <a:pt x="274" y="21"/>
                  </a:lnTo>
                  <a:lnTo>
                    <a:pt x="270" y="12"/>
                  </a:lnTo>
                  <a:lnTo>
                    <a:pt x="257" y="6"/>
                  </a:lnTo>
                  <a:lnTo>
                    <a:pt x="245" y="0"/>
                  </a:lnTo>
                  <a:lnTo>
                    <a:pt x="253" y="10"/>
                  </a:lnTo>
                  <a:lnTo>
                    <a:pt x="258" y="22"/>
                  </a:lnTo>
                  <a:lnTo>
                    <a:pt x="264" y="33"/>
                  </a:lnTo>
                  <a:lnTo>
                    <a:pt x="268" y="44"/>
                  </a:lnTo>
                  <a:lnTo>
                    <a:pt x="273" y="57"/>
                  </a:lnTo>
                  <a:lnTo>
                    <a:pt x="275" y="70"/>
                  </a:lnTo>
                  <a:lnTo>
                    <a:pt x="276" y="82"/>
                  </a:lnTo>
                  <a:lnTo>
                    <a:pt x="277" y="96"/>
                  </a:lnTo>
                  <a:lnTo>
                    <a:pt x="276" y="112"/>
                  </a:lnTo>
                  <a:lnTo>
                    <a:pt x="274" y="128"/>
                  </a:lnTo>
                  <a:lnTo>
                    <a:pt x="271" y="143"/>
                  </a:lnTo>
                  <a:lnTo>
                    <a:pt x="265" y="158"/>
                  </a:lnTo>
                  <a:lnTo>
                    <a:pt x="258" y="171"/>
                  </a:lnTo>
                  <a:lnTo>
                    <a:pt x="250" y="184"/>
                  </a:lnTo>
                  <a:lnTo>
                    <a:pt x="241" y="196"/>
                  </a:lnTo>
                  <a:lnTo>
                    <a:pt x="231" y="207"/>
                  </a:lnTo>
                  <a:lnTo>
                    <a:pt x="220" y="218"/>
                  </a:lnTo>
                  <a:lnTo>
                    <a:pt x="208" y="227"/>
                  </a:lnTo>
                  <a:lnTo>
                    <a:pt x="194" y="234"/>
                  </a:lnTo>
                  <a:lnTo>
                    <a:pt x="181" y="241"/>
                  </a:lnTo>
                  <a:lnTo>
                    <a:pt x="166" y="247"/>
                  </a:lnTo>
                  <a:lnTo>
                    <a:pt x="151" y="251"/>
                  </a:lnTo>
                  <a:lnTo>
                    <a:pt x="136" y="254"/>
                  </a:lnTo>
                  <a:lnTo>
                    <a:pt x="119" y="254"/>
                  </a:lnTo>
                  <a:lnTo>
                    <a:pt x="102" y="254"/>
                  </a:lnTo>
                  <a:lnTo>
                    <a:pt x="85" y="250"/>
                  </a:lnTo>
                  <a:lnTo>
                    <a:pt x="68" y="246"/>
                  </a:lnTo>
                  <a:lnTo>
                    <a:pt x="52" y="239"/>
                  </a:lnTo>
                  <a:lnTo>
                    <a:pt x="38" y="231"/>
                  </a:lnTo>
                  <a:lnTo>
                    <a:pt x="24" y="222"/>
                  </a:lnTo>
                  <a:lnTo>
                    <a:pt x="11" y="211"/>
                  </a:lnTo>
                  <a:lnTo>
                    <a:pt x="0" y="200"/>
                  </a:lnTo>
                  <a:lnTo>
                    <a:pt x="2" y="213"/>
                  </a:lnTo>
                  <a:lnTo>
                    <a:pt x="5" y="225"/>
                  </a:lnTo>
                  <a:lnTo>
                    <a:pt x="18" y="234"/>
                  </a:lnTo>
                  <a:lnTo>
                    <a:pt x="30" y="243"/>
                  </a:lnTo>
                  <a:lnTo>
                    <a:pt x="43" y="251"/>
                  </a:lnTo>
                  <a:lnTo>
                    <a:pt x="57" y="257"/>
                  </a:lnTo>
                  <a:lnTo>
                    <a:pt x="72" y="261"/>
                  </a:lnTo>
                  <a:lnTo>
                    <a:pt x="87" y="266"/>
                  </a:lnTo>
                  <a:lnTo>
                    <a:pt x="103" y="268"/>
                  </a:lnTo>
                  <a:lnTo>
                    <a:pt x="119" y="268"/>
                  </a:lnTo>
                  <a:lnTo>
                    <a:pt x="137" y="267"/>
                  </a:lnTo>
                  <a:lnTo>
                    <a:pt x="154" y="265"/>
                  </a:lnTo>
                  <a:lnTo>
                    <a:pt x="171" y="260"/>
                  </a:lnTo>
                  <a:lnTo>
                    <a:pt x="186" y="255"/>
                  </a:lnTo>
                  <a:lnTo>
                    <a:pt x="201" y="248"/>
                  </a:lnTo>
                  <a:lnTo>
                    <a:pt x="216" y="239"/>
                  </a:lnTo>
                  <a:lnTo>
                    <a:pt x="229" y="229"/>
                  </a:lnTo>
                  <a:lnTo>
                    <a:pt x="241" y="218"/>
                  </a:lnTo>
                  <a:lnTo>
                    <a:pt x="253" y="205"/>
                  </a:lnTo>
                  <a:lnTo>
                    <a:pt x="263" y="193"/>
                  </a:lnTo>
                  <a:lnTo>
                    <a:pt x="271" y="178"/>
                  </a:lnTo>
                  <a:lnTo>
                    <a:pt x="279" y="164"/>
                  </a:lnTo>
                  <a:lnTo>
                    <a:pt x="284" y="148"/>
                  </a:lnTo>
                  <a:lnTo>
                    <a:pt x="289" y="131"/>
                  </a:lnTo>
                  <a:lnTo>
                    <a:pt x="291" y="114"/>
                  </a:lnTo>
                  <a:lnTo>
                    <a:pt x="292" y="96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6" name="Freeform 475"/>
            <p:cNvSpPr>
              <a:spLocks/>
            </p:cNvSpPr>
            <p:nvPr/>
          </p:nvSpPr>
          <p:spPr bwMode="auto">
            <a:xfrm>
              <a:off x="2944947" y="4385060"/>
              <a:ext cx="112718" cy="104784"/>
            </a:xfrm>
            <a:custGeom>
              <a:avLst/>
              <a:gdLst/>
              <a:ahLst/>
              <a:cxnLst>
                <a:cxn ang="0">
                  <a:pos x="286" y="88"/>
                </a:cxn>
                <a:cxn ang="0">
                  <a:pos x="283" y="64"/>
                </a:cxn>
                <a:cxn ang="0">
                  <a:pos x="276" y="40"/>
                </a:cxn>
                <a:cxn ang="0">
                  <a:pos x="266" y="19"/>
                </a:cxn>
                <a:cxn ang="0">
                  <a:pos x="247" y="4"/>
                </a:cxn>
                <a:cxn ang="0">
                  <a:pos x="243" y="11"/>
                </a:cxn>
                <a:cxn ang="0">
                  <a:pos x="257" y="34"/>
                </a:cxn>
                <a:cxn ang="0">
                  <a:pos x="266" y="58"/>
                </a:cxn>
                <a:cxn ang="0">
                  <a:pos x="272" y="85"/>
                </a:cxn>
                <a:cxn ang="0">
                  <a:pos x="272" y="116"/>
                </a:cxn>
                <a:cxn ang="0">
                  <a:pos x="265" y="145"/>
                </a:cxn>
                <a:cxn ang="0">
                  <a:pos x="254" y="172"/>
                </a:cxn>
                <a:cxn ang="0">
                  <a:pos x="238" y="196"/>
                </a:cxn>
                <a:cxn ang="0">
                  <a:pos x="218" y="216"/>
                </a:cxn>
                <a:cxn ang="0">
                  <a:pos x="193" y="233"/>
                </a:cxn>
                <a:cxn ang="0">
                  <a:pos x="166" y="244"/>
                </a:cxn>
                <a:cxn ang="0">
                  <a:pos x="137" y="250"/>
                </a:cxn>
                <a:cxn ang="0">
                  <a:pos x="103" y="250"/>
                </a:cxn>
                <a:cxn ang="0">
                  <a:pos x="68" y="242"/>
                </a:cxn>
                <a:cxn ang="0">
                  <a:pos x="38" y="226"/>
                </a:cxn>
                <a:cxn ang="0">
                  <a:pos x="12" y="204"/>
                </a:cxn>
                <a:cxn ang="0">
                  <a:pos x="2" y="204"/>
                </a:cxn>
                <a:cxn ang="0">
                  <a:pos x="16" y="227"/>
                </a:cxn>
                <a:cxn ang="0">
                  <a:pos x="42" y="245"/>
                </a:cxn>
                <a:cxn ang="0">
                  <a:pos x="72" y="258"/>
                </a:cxn>
                <a:cxn ang="0">
                  <a:pos x="104" y="264"/>
                </a:cxn>
                <a:cxn ang="0">
                  <a:pos x="138" y="264"/>
                </a:cxn>
                <a:cxn ang="0">
                  <a:pos x="170" y="258"/>
                </a:cxn>
                <a:cxn ang="0">
                  <a:pos x="200" y="245"/>
                </a:cxn>
                <a:cxn ang="0">
                  <a:pos x="227" y="227"/>
                </a:cxn>
                <a:cxn ang="0">
                  <a:pos x="249" y="205"/>
                </a:cxn>
                <a:cxn ang="0">
                  <a:pos x="267" y="179"/>
                </a:cxn>
                <a:cxn ang="0">
                  <a:pos x="279" y="150"/>
                </a:cxn>
                <a:cxn ang="0">
                  <a:pos x="286" y="117"/>
                </a:cxn>
              </a:cxnLst>
              <a:rect l="0" t="0" r="r" b="b"/>
              <a:pathLst>
                <a:path w="286" h="265">
                  <a:moveTo>
                    <a:pt x="286" y="100"/>
                  </a:moveTo>
                  <a:lnTo>
                    <a:pt x="286" y="88"/>
                  </a:lnTo>
                  <a:lnTo>
                    <a:pt x="285" y="75"/>
                  </a:lnTo>
                  <a:lnTo>
                    <a:pt x="283" y="64"/>
                  </a:lnTo>
                  <a:lnTo>
                    <a:pt x="279" y="52"/>
                  </a:lnTo>
                  <a:lnTo>
                    <a:pt x="276" y="40"/>
                  </a:lnTo>
                  <a:lnTo>
                    <a:pt x="270" y="30"/>
                  </a:lnTo>
                  <a:lnTo>
                    <a:pt x="266" y="19"/>
                  </a:lnTo>
                  <a:lnTo>
                    <a:pt x="259" y="10"/>
                  </a:lnTo>
                  <a:lnTo>
                    <a:pt x="247" y="4"/>
                  </a:lnTo>
                  <a:lnTo>
                    <a:pt x="234" y="0"/>
                  </a:lnTo>
                  <a:lnTo>
                    <a:pt x="243" y="11"/>
                  </a:lnTo>
                  <a:lnTo>
                    <a:pt x="250" y="21"/>
                  </a:lnTo>
                  <a:lnTo>
                    <a:pt x="257" y="34"/>
                  </a:lnTo>
                  <a:lnTo>
                    <a:pt x="263" y="46"/>
                  </a:lnTo>
                  <a:lnTo>
                    <a:pt x="266" y="58"/>
                  </a:lnTo>
                  <a:lnTo>
                    <a:pt x="269" y="72"/>
                  </a:lnTo>
                  <a:lnTo>
                    <a:pt x="272" y="85"/>
                  </a:lnTo>
                  <a:lnTo>
                    <a:pt x="273" y="100"/>
                  </a:lnTo>
                  <a:lnTo>
                    <a:pt x="272" y="116"/>
                  </a:lnTo>
                  <a:lnTo>
                    <a:pt x="269" y="130"/>
                  </a:lnTo>
                  <a:lnTo>
                    <a:pt x="265" y="145"/>
                  </a:lnTo>
                  <a:lnTo>
                    <a:pt x="260" y="159"/>
                  </a:lnTo>
                  <a:lnTo>
                    <a:pt x="254" y="172"/>
                  </a:lnTo>
                  <a:lnTo>
                    <a:pt x="247" y="184"/>
                  </a:lnTo>
                  <a:lnTo>
                    <a:pt x="238" y="196"/>
                  </a:lnTo>
                  <a:lnTo>
                    <a:pt x="228" y="207"/>
                  </a:lnTo>
                  <a:lnTo>
                    <a:pt x="218" y="216"/>
                  </a:lnTo>
                  <a:lnTo>
                    <a:pt x="205" y="225"/>
                  </a:lnTo>
                  <a:lnTo>
                    <a:pt x="193" y="233"/>
                  </a:lnTo>
                  <a:lnTo>
                    <a:pt x="180" y="240"/>
                  </a:lnTo>
                  <a:lnTo>
                    <a:pt x="166" y="244"/>
                  </a:lnTo>
                  <a:lnTo>
                    <a:pt x="151" y="247"/>
                  </a:lnTo>
                  <a:lnTo>
                    <a:pt x="137" y="250"/>
                  </a:lnTo>
                  <a:lnTo>
                    <a:pt x="121" y="251"/>
                  </a:lnTo>
                  <a:lnTo>
                    <a:pt x="103" y="250"/>
                  </a:lnTo>
                  <a:lnTo>
                    <a:pt x="85" y="246"/>
                  </a:lnTo>
                  <a:lnTo>
                    <a:pt x="68" y="242"/>
                  </a:lnTo>
                  <a:lnTo>
                    <a:pt x="52" y="234"/>
                  </a:lnTo>
                  <a:lnTo>
                    <a:pt x="38" y="226"/>
                  </a:lnTo>
                  <a:lnTo>
                    <a:pt x="24" y="215"/>
                  </a:lnTo>
                  <a:lnTo>
                    <a:pt x="12" y="204"/>
                  </a:lnTo>
                  <a:lnTo>
                    <a:pt x="0" y="190"/>
                  </a:lnTo>
                  <a:lnTo>
                    <a:pt x="2" y="204"/>
                  </a:lnTo>
                  <a:lnTo>
                    <a:pt x="4" y="216"/>
                  </a:lnTo>
                  <a:lnTo>
                    <a:pt x="16" y="227"/>
                  </a:lnTo>
                  <a:lnTo>
                    <a:pt x="29" y="237"/>
                  </a:lnTo>
                  <a:lnTo>
                    <a:pt x="42" y="245"/>
                  </a:lnTo>
                  <a:lnTo>
                    <a:pt x="57" y="252"/>
                  </a:lnTo>
                  <a:lnTo>
                    <a:pt x="72" y="258"/>
                  </a:lnTo>
                  <a:lnTo>
                    <a:pt x="88" y="262"/>
                  </a:lnTo>
                  <a:lnTo>
                    <a:pt x="104" y="264"/>
                  </a:lnTo>
                  <a:lnTo>
                    <a:pt x="121" y="265"/>
                  </a:lnTo>
                  <a:lnTo>
                    <a:pt x="138" y="264"/>
                  </a:lnTo>
                  <a:lnTo>
                    <a:pt x="155" y="262"/>
                  </a:lnTo>
                  <a:lnTo>
                    <a:pt x="170" y="258"/>
                  </a:lnTo>
                  <a:lnTo>
                    <a:pt x="186" y="252"/>
                  </a:lnTo>
                  <a:lnTo>
                    <a:pt x="200" y="245"/>
                  </a:lnTo>
                  <a:lnTo>
                    <a:pt x="214" y="237"/>
                  </a:lnTo>
                  <a:lnTo>
                    <a:pt x="227" y="227"/>
                  </a:lnTo>
                  <a:lnTo>
                    <a:pt x="238" y="217"/>
                  </a:lnTo>
                  <a:lnTo>
                    <a:pt x="249" y="205"/>
                  </a:lnTo>
                  <a:lnTo>
                    <a:pt x="258" y="192"/>
                  </a:lnTo>
                  <a:lnTo>
                    <a:pt x="267" y="179"/>
                  </a:lnTo>
                  <a:lnTo>
                    <a:pt x="274" y="164"/>
                  </a:lnTo>
                  <a:lnTo>
                    <a:pt x="279" y="150"/>
                  </a:lnTo>
                  <a:lnTo>
                    <a:pt x="283" y="134"/>
                  </a:lnTo>
                  <a:lnTo>
                    <a:pt x="286" y="117"/>
                  </a:lnTo>
                  <a:lnTo>
                    <a:pt x="286" y="100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7" name="Freeform 476"/>
            <p:cNvSpPr>
              <a:spLocks/>
            </p:cNvSpPr>
            <p:nvPr/>
          </p:nvSpPr>
          <p:spPr bwMode="auto">
            <a:xfrm>
              <a:off x="2944947" y="4383473"/>
              <a:ext cx="111130" cy="103197"/>
            </a:xfrm>
            <a:custGeom>
              <a:avLst/>
              <a:gdLst/>
              <a:ahLst/>
              <a:cxnLst>
                <a:cxn ang="0">
                  <a:pos x="279" y="88"/>
                </a:cxn>
                <a:cxn ang="0">
                  <a:pos x="276" y="63"/>
                </a:cxn>
                <a:cxn ang="0">
                  <a:pos x="267" y="39"/>
                </a:cxn>
                <a:cxn ang="0">
                  <a:pos x="256" y="16"/>
                </a:cxn>
                <a:cxn ang="0">
                  <a:pos x="235" y="2"/>
                </a:cxn>
                <a:cxn ang="0">
                  <a:pos x="232" y="10"/>
                </a:cxn>
                <a:cxn ang="0">
                  <a:pos x="248" y="32"/>
                </a:cxn>
                <a:cxn ang="0">
                  <a:pos x="259" y="58"/>
                </a:cxn>
                <a:cxn ang="0">
                  <a:pos x="265" y="87"/>
                </a:cxn>
                <a:cxn ang="0">
                  <a:pos x="265" y="117"/>
                </a:cxn>
                <a:cxn ang="0">
                  <a:pos x="259" y="145"/>
                </a:cxn>
                <a:cxn ang="0">
                  <a:pos x="249" y="171"/>
                </a:cxn>
                <a:cxn ang="0">
                  <a:pos x="233" y="193"/>
                </a:cxn>
                <a:cxn ang="0">
                  <a:pos x="214" y="212"/>
                </a:cxn>
                <a:cxn ang="0">
                  <a:pos x="190" y="228"/>
                </a:cxn>
                <a:cxn ang="0">
                  <a:pos x="165" y="239"/>
                </a:cxn>
                <a:cxn ang="0">
                  <a:pos x="136" y="245"/>
                </a:cxn>
                <a:cxn ang="0">
                  <a:pos x="113" y="245"/>
                </a:cxn>
                <a:cxn ang="0">
                  <a:pos x="95" y="243"/>
                </a:cxn>
                <a:cxn ang="0">
                  <a:pos x="77" y="238"/>
                </a:cxn>
                <a:cxn ang="0">
                  <a:pos x="60" y="231"/>
                </a:cxn>
                <a:cxn ang="0">
                  <a:pos x="37" y="218"/>
                </a:cxn>
                <a:cxn ang="0">
                  <a:pos x="12" y="193"/>
                </a:cxn>
                <a:cxn ang="0">
                  <a:pos x="0" y="180"/>
                </a:cxn>
                <a:cxn ang="0">
                  <a:pos x="3" y="206"/>
                </a:cxn>
                <a:cxn ang="0">
                  <a:pos x="27" y="228"/>
                </a:cxn>
                <a:cxn ang="0">
                  <a:pos x="55" y="245"/>
                </a:cxn>
                <a:cxn ang="0">
                  <a:pos x="88" y="256"/>
                </a:cxn>
                <a:cxn ang="0">
                  <a:pos x="122" y="260"/>
                </a:cxn>
                <a:cxn ang="0">
                  <a:pos x="154" y="257"/>
                </a:cxn>
                <a:cxn ang="0">
                  <a:pos x="184" y="247"/>
                </a:cxn>
                <a:cxn ang="0">
                  <a:pos x="211" y="233"/>
                </a:cxn>
                <a:cxn ang="0">
                  <a:pos x="234" y="213"/>
                </a:cxn>
                <a:cxn ang="0">
                  <a:pos x="253" y="190"/>
                </a:cxn>
                <a:cxn ang="0">
                  <a:pos x="268" y="164"/>
                </a:cxn>
                <a:cxn ang="0">
                  <a:pos x="277" y="134"/>
                </a:cxn>
                <a:cxn ang="0">
                  <a:pos x="280" y="102"/>
                </a:cxn>
              </a:cxnLst>
              <a:rect l="0" t="0" r="r" b="b"/>
              <a:pathLst>
                <a:path w="280" h="260">
                  <a:moveTo>
                    <a:pt x="280" y="102"/>
                  </a:moveTo>
                  <a:lnTo>
                    <a:pt x="279" y="88"/>
                  </a:lnTo>
                  <a:lnTo>
                    <a:pt x="278" y="76"/>
                  </a:lnTo>
                  <a:lnTo>
                    <a:pt x="276" y="63"/>
                  </a:lnTo>
                  <a:lnTo>
                    <a:pt x="271" y="50"/>
                  </a:lnTo>
                  <a:lnTo>
                    <a:pt x="267" y="39"/>
                  </a:lnTo>
                  <a:lnTo>
                    <a:pt x="261" y="28"/>
                  </a:lnTo>
                  <a:lnTo>
                    <a:pt x="256" y="16"/>
                  </a:lnTo>
                  <a:lnTo>
                    <a:pt x="248" y="6"/>
                  </a:lnTo>
                  <a:lnTo>
                    <a:pt x="235" y="2"/>
                  </a:lnTo>
                  <a:lnTo>
                    <a:pt x="223" y="0"/>
                  </a:lnTo>
                  <a:lnTo>
                    <a:pt x="232" y="10"/>
                  </a:lnTo>
                  <a:lnTo>
                    <a:pt x="241" y="21"/>
                  </a:lnTo>
                  <a:lnTo>
                    <a:pt x="248" y="32"/>
                  </a:lnTo>
                  <a:lnTo>
                    <a:pt x="255" y="45"/>
                  </a:lnTo>
                  <a:lnTo>
                    <a:pt x="259" y="58"/>
                  </a:lnTo>
                  <a:lnTo>
                    <a:pt x="262" y="73"/>
                  </a:lnTo>
                  <a:lnTo>
                    <a:pt x="265" y="87"/>
                  </a:lnTo>
                  <a:lnTo>
                    <a:pt x="266" y="102"/>
                  </a:lnTo>
                  <a:lnTo>
                    <a:pt x="265" y="117"/>
                  </a:lnTo>
                  <a:lnTo>
                    <a:pt x="264" y="131"/>
                  </a:lnTo>
                  <a:lnTo>
                    <a:pt x="259" y="145"/>
                  </a:lnTo>
                  <a:lnTo>
                    <a:pt x="255" y="158"/>
                  </a:lnTo>
                  <a:lnTo>
                    <a:pt x="249" y="171"/>
                  </a:lnTo>
                  <a:lnTo>
                    <a:pt x="241" y="182"/>
                  </a:lnTo>
                  <a:lnTo>
                    <a:pt x="233" y="193"/>
                  </a:lnTo>
                  <a:lnTo>
                    <a:pt x="224" y="203"/>
                  </a:lnTo>
                  <a:lnTo>
                    <a:pt x="214" y="212"/>
                  </a:lnTo>
                  <a:lnTo>
                    <a:pt x="203" y="221"/>
                  </a:lnTo>
                  <a:lnTo>
                    <a:pt x="190" y="228"/>
                  </a:lnTo>
                  <a:lnTo>
                    <a:pt x="178" y="235"/>
                  </a:lnTo>
                  <a:lnTo>
                    <a:pt x="165" y="239"/>
                  </a:lnTo>
                  <a:lnTo>
                    <a:pt x="151" y="243"/>
                  </a:lnTo>
                  <a:lnTo>
                    <a:pt x="136" y="245"/>
                  </a:lnTo>
                  <a:lnTo>
                    <a:pt x="122" y="246"/>
                  </a:lnTo>
                  <a:lnTo>
                    <a:pt x="113" y="245"/>
                  </a:lnTo>
                  <a:lnTo>
                    <a:pt x="104" y="245"/>
                  </a:lnTo>
                  <a:lnTo>
                    <a:pt x="95" y="243"/>
                  </a:lnTo>
                  <a:lnTo>
                    <a:pt x="86" y="240"/>
                  </a:lnTo>
                  <a:lnTo>
                    <a:pt x="77" y="238"/>
                  </a:lnTo>
                  <a:lnTo>
                    <a:pt x="68" y="235"/>
                  </a:lnTo>
                  <a:lnTo>
                    <a:pt x="60" y="231"/>
                  </a:lnTo>
                  <a:lnTo>
                    <a:pt x="52" y="227"/>
                  </a:lnTo>
                  <a:lnTo>
                    <a:pt x="37" y="218"/>
                  </a:lnTo>
                  <a:lnTo>
                    <a:pt x="23" y="207"/>
                  </a:lnTo>
                  <a:lnTo>
                    <a:pt x="12" y="193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92"/>
                  </a:lnTo>
                  <a:lnTo>
                    <a:pt x="3" y="206"/>
                  </a:lnTo>
                  <a:lnTo>
                    <a:pt x="14" y="217"/>
                  </a:lnTo>
                  <a:lnTo>
                    <a:pt x="27" y="228"/>
                  </a:lnTo>
                  <a:lnTo>
                    <a:pt x="41" y="237"/>
                  </a:lnTo>
                  <a:lnTo>
                    <a:pt x="55" y="245"/>
                  </a:lnTo>
                  <a:lnTo>
                    <a:pt x="71" y="252"/>
                  </a:lnTo>
                  <a:lnTo>
                    <a:pt x="88" y="256"/>
                  </a:lnTo>
                  <a:lnTo>
                    <a:pt x="105" y="260"/>
                  </a:lnTo>
                  <a:lnTo>
                    <a:pt x="122" y="260"/>
                  </a:lnTo>
                  <a:lnTo>
                    <a:pt x="139" y="260"/>
                  </a:lnTo>
                  <a:lnTo>
                    <a:pt x="154" y="257"/>
                  </a:lnTo>
                  <a:lnTo>
                    <a:pt x="169" y="253"/>
                  </a:lnTo>
                  <a:lnTo>
                    <a:pt x="184" y="247"/>
                  </a:lnTo>
                  <a:lnTo>
                    <a:pt x="197" y="240"/>
                  </a:lnTo>
                  <a:lnTo>
                    <a:pt x="211" y="233"/>
                  </a:lnTo>
                  <a:lnTo>
                    <a:pt x="223" y="224"/>
                  </a:lnTo>
                  <a:lnTo>
                    <a:pt x="234" y="213"/>
                  </a:lnTo>
                  <a:lnTo>
                    <a:pt x="244" y="202"/>
                  </a:lnTo>
                  <a:lnTo>
                    <a:pt x="253" y="190"/>
                  </a:lnTo>
                  <a:lnTo>
                    <a:pt x="261" y="177"/>
                  </a:lnTo>
                  <a:lnTo>
                    <a:pt x="268" y="164"/>
                  </a:lnTo>
                  <a:lnTo>
                    <a:pt x="274" y="149"/>
                  </a:lnTo>
                  <a:lnTo>
                    <a:pt x="277" y="134"/>
                  </a:lnTo>
                  <a:lnTo>
                    <a:pt x="279" y="118"/>
                  </a:lnTo>
                  <a:lnTo>
                    <a:pt x="280" y="102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8" name="Freeform 477"/>
            <p:cNvSpPr>
              <a:spLocks/>
            </p:cNvSpPr>
            <p:nvPr/>
          </p:nvSpPr>
          <p:spPr bwMode="auto">
            <a:xfrm>
              <a:off x="2944947" y="4383473"/>
              <a:ext cx="107955" cy="100021"/>
            </a:xfrm>
            <a:custGeom>
              <a:avLst/>
              <a:gdLst/>
              <a:ahLst/>
              <a:cxnLst>
                <a:cxn ang="0">
                  <a:pos x="273" y="90"/>
                </a:cxn>
                <a:cxn ang="0">
                  <a:pos x="267" y="63"/>
                </a:cxn>
                <a:cxn ang="0">
                  <a:pos x="258" y="39"/>
                </a:cxn>
                <a:cxn ang="0">
                  <a:pos x="244" y="16"/>
                </a:cxn>
                <a:cxn ang="0">
                  <a:pos x="223" y="3"/>
                </a:cxn>
                <a:cxn ang="0">
                  <a:pos x="220" y="9"/>
                </a:cxn>
                <a:cxn ang="0">
                  <a:pos x="239" y="33"/>
                </a:cxn>
                <a:cxn ang="0">
                  <a:pos x="251" y="60"/>
                </a:cxn>
                <a:cxn ang="0">
                  <a:pos x="258" y="89"/>
                </a:cxn>
                <a:cxn ang="0">
                  <a:pos x="258" y="118"/>
                </a:cxn>
                <a:cxn ang="0">
                  <a:pos x="252" y="146"/>
                </a:cxn>
                <a:cxn ang="0">
                  <a:pos x="242" y="170"/>
                </a:cxn>
                <a:cxn ang="0">
                  <a:pos x="228" y="192"/>
                </a:cxn>
                <a:cxn ang="0">
                  <a:pos x="210" y="211"/>
                </a:cxn>
                <a:cxn ang="0">
                  <a:pos x="187" y="225"/>
                </a:cxn>
                <a:cxn ang="0">
                  <a:pos x="162" y="236"/>
                </a:cxn>
                <a:cxn ang="0">
                  <a:pos x="136" y="241"/>
                </a:cxn>
                <a:cxn ang="0">
                  <a:pos x="113" y="241"/>
                </a:cxn>
                <a:cxn ang="0">
                  <a:pos x="94" y="239"/>
                </a:cxn>
                <a:cxn ang="0">
                  <a:pos x="76" y="233"/>
                </a:cxn>
                <a:cxn ang="0">
                  <a:pos x="59" y="225"/>
                </a:cxn>
                <a:cxn ang="0">
                  <a:pos x="43" y="216"/>
                </a:cxn>
                <a:cxn ang="0">
                  <a:pos x="28" y="204"/>
                </a:cxn>
                <a:cxn ang="0">
                  <a:pos x="16" y="192"/>
                </a:cxn>
                <a:cxn ang="0">
                  <a:pos x="6" y="176"/>
                </a:cxn>
                <a:cxn ang="0">
                  <a:pos x="1" y="175"/>
                </a:cxn>
                <a:cxn ang="0">
                  <a:pos x="1" y="188"/>
                </a:cxn>
                <a:cxn ang="0">
                  <a:pos x="13" y="209"/>
                </a:cxn>
                <a:cxn ang="0">
                  <a:pos x="39" y="231"/>
                </a:cxn>
                <a:cxn ang="0">
                  <a:pos x="69" y="247"/>
                </a:cxn>
                <a:cxn ang="0">
                  <a:pos x="104" y="255"/>
                </a:cxn>
                <a:cxn ang="0">
                  <a:pos x="138" y="255"/>
                </a:cxn>
                <a:cxn ang="0">
                  <a:pos x="167" y="249"/>
                </a:cxn>
                <a:cxn ang="0">
                  <a:pos x="194" y="238"/>
                </a:cxn>
                <a:cxn ang="0">
                  <a:pos x="219" y="221"/>
                </a:cxn>
                <a:cxn ang="0">
                  <a:pos x="239" y="201"/>
                </a:cxn>
                <a:cxn ang="0">
                  <a:pos x="255" y="177"/>
                </a:cxn>
                <a:cxn ang="0">
                  <a:pos x="267" y="150"/>
                </a:cxn>
                <a:cxn ang="0">
                  <a:pos x="273" y="121"/>
                </a:cxn>
              </a:cxnLst>
              <a:rect l="0" t="0" r="r" b="b"/>
              <a:pathLst>
                <a:path w="274" h="256">
                  <a:moveTo>
                    <a:pt x="274" y="105"/>
                  </a:moveTo>
                  <a:lnTo>
                    <a:pt x="273" y="90"/>
                  </a:lnTo>
                  <a:lnTo>
                    <a:pt x="270" y="77"/>
                  </a:lnTo>
                  <a:lnTo>
                    <a:pt x="267" y="63"/>
                  </a:lnTo>
                  <a:lnTo>
                    <a:pt x="264" y="51"/>
                  </a:lnTo>
                  <a:lnTo>
                    <a:pt x="258" y="39"/>
                  </a:lnTo>
                  <a:lnTo>
                    <a:pt x="251" y="26"/>
                  </a:lnTo>
                  <a:lnTo>
                    <a:pt x="244" y="16"/>
                  </a:lnTo>
                  <a:lnTo>
                    <a:pt x="235" y="5"/>
                  </a:lnTo>
                  <a:lnTo>
                    <a:pt x="223" y="3"/>
                  </a:lnTo>
                  <a:lnTo>
                    <a:pt x="210" y="0"/>
                  </a:lnTo>
                  <a:lnTo>
                    <a:pt x="220" y="9"/>
                  </a:lnTo>
                  <a:lnTo>
                    <a:pt x="230" y="21"/>
                  </a:lnTo>
                  <a:lnTo>
                    <a:pt x="239" y="33"/>
                  </a:lnTo>
                  <a:lnTo>
                    <a:pt x="246" y="45"/>
                  </a:lnTo>
                  <a:lnTo>
                    <a:pt x="251" y="60"/>
                  </a:lnTo>
                  <a:lnTo>
                    <a:pt x="256" y="75"/>
                  </a:lnTo>
                  <a:lnTo>
                    <a:pt x="258" y="89"/>
                  </a:lnTo>
                  <a:lnTo>
                    <a:pt x="259" y="105"/>
                  </a:lnTo>
                  <a:lnTo>
                    <a:pt x="258" y="118"/>
                  </a:lnTo>
                  <a:lnTo>
                    <a:pt x="256" y="132"/>
                  </a:lnTo>
                  <a:lnTo>
                    <a:pt x="252" y="146"/>
                  </a:lnTo>
                  <a:lnTo>
                    <a:pt x="248" y="158"/>
                  </a:lnTo>
                  <a:lnTo>
                    <a:pt x="242" y="170"/>
                  </a:lnTo>
                  <a:lnTo>
                    <a:pt x="235" y="182"/>
                  </a:lnTo>
                  <a:lnTo>
                    <a:pt x="228" y="192"/>
                  </a:lnTo>
                  <a:lnTo>
                    <a:pt x="219" y="202"/>
                  </a:lnTo>
                  <a:lnTo>
                    <a:pt x="210" y="211"/>
                  </a:lnTo>
                  <a:lnTo>
                    <a:pt x="198" y="219"/>
                  </a:lnTo>
                  <a:lnTo>
                    <a:pt x="187" y="225"/>
                  </a:lnTo>
                  <a:lnTo>
                    <a:pt x="176" y="231"/>
                  </a:lnTo>
                  <a:lnTo>
                    <a:pt x="162" y="236"/>
                  </a:lnTo>
                  <a:lnTo>
                    <a:pt x="150" y="239"/>
                  </a:lnTo>
                  <a:lnTo>
                    <a:pt x="136" y="241"/>
                  </a:lnTo>
                  <a:lnTo>
                    <a:pt x="122" y="241"/>
                  </a:lnTo>
                  <a:lnTo>
                    <a:pt x="113" y="241"/>
                  </a:lnTo>
                  <a:lnTo>
                    <a:pt x="103" y="240"/>
                  </a:lnTo>
                  <a:lnTo>
                    <a:pt x="94" y="239"/>
                  </a:lnTo>
                  <a:lnTo>
                    <a:pt x="85" y="237"/>
                  </a:lnTo>
                  <a:lnTo>
                    <a:pt x="76" y="233"/>
                  </a:lnTo>
                  <a:lnTo>
                    <a:pt x="67" y="230"/>
                  </a:lnTo>
                  <a:lnTo>
                    <a:pt x="59" y="225"/>
                  </a:lnTo>
                  <a:lnTo>
                    <a:pt x="51" y="221"/>
                  </a:lnTo>
                  <a:lnTo>
                    <a:pt x="43" y="216"/>
                  </a:lnTo>
                  <a:lnTo>
                    <a:pt x="36" y="211"/>
                  </a:lnTo>
                  <a:lnTo>
                    <a:pt x="28" y="204"/>
                  </a:lnTo>
                  <a:lnTo>
                    <a:pt x="23" y="198"/>
                  </a:lnTo>
                  <a:lnTo>
                    <a:pt x="16" y="192"/>
                  </a:lnTo>
                  <a:lnTo>
                    <a:pt x="10" y="184"/>
                  </a:lnTo>
                  <a:lnTo>
                    <a:pt x="6" y="176"/>
                  </a:lnTo>
                  <a:lnTo>
                    <a:pt x="1" y="168"/>
                  </a:lnTo>
                  <a:lnTo>
                    <a:pt x="1" y="175"/>
                  </a:lnTo>
                  <a:lnTo>
                    <a:pt x="0" y="183"/>
                  </a:lnTo>
                  <a:lnTo>
                    <a:pt x="1" y="188"/>
                  </a:lnTo>
                  <a:lnTo>
                    <a:pt x="1" y="195"/>
                  </a:lnTo>
                  <a:lnTo>
                    <a:pt x="13" y="209"/>
                  </a:lnTo>
                  <a:lnTo>
                    <a:pt x="25" y="220"/>
                  </a:lnTo>
                  <a:lnTo>
                    <a:pt x="39" y="231"/>
                  </a:lnTo>
                  <a:lnTo>
                    <a:pt x="53" y="239"/>
                  </a:lnTo>
                  <a:lnTo>
                    <a:pt x="69" y="247"/>
                  </a:lnTo>
                  <a:lnTo>
                    <a:pt x="86" y="251"/>
                  </a:lnTo>
                  <a:lnTo>
                    <a:pt x="104" y="255"/>
                  </a:lnTo>
                  <a:lnTo>
                    <a:pt x="122" y="256"/>
                  </a:lnTo>
                  <a:lnTo>
                    <a:pt x="138" y="255"/>
                  </a:lnTo>
                  <a:lnTo>
                    <a:pt x="152" y="252"/>
                  </a:lnTo>
                  <a:lnTo>
                    <a:pt x="167" y="249"/>
                  </a:lnTo>
                  <a:lnTo>
                    <a:pt x="181" y="245"/>
                  </a:lnTo>
                  <a:lnTo>
                    <a:pt x="194" y="238"/>
                  </a:lnTo>
                  <a:lnTo>
                    <a:pt x="206" y="230"/>
                  </a:lnTo>
                  <a:lnTo>
                    <a:pt x="219" y="221"/>
                  </a:lnTo>
                  <a:lnTo>
                    <a:pt x="229" y="212"/>
                  </a:lnTo>
                  <a:lnTo>
                    <a:pt x="239" y="201"/>
                  </a:lnTo>
                  <a:lnTo>
                    <a:pt x="248" y="189"/>
                  </a:lnTo>
                  <a:lnTo>
                    <a:pt x="255" y="177"/>
                  </a:lnTo>
                  <a:lnTo>
                    <a:pt x="261" y="164"/>
                  </a:lnTo>
                  <a:lnTo>
                    <a:pt x="267" y="150"/>
                  </a:lnTo>
                  <a:lnTo>
                    <a:pt x="270" y="135"/>
                  </a:lnTo>
                  <a:lnTo>
                    <a:pt x="273" y="121"/>
                  </a:lnTo>
                  <a:lnTo>
                    <a:pt x="274" y="105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9" name="Freeform 478"/>
            <p:cNvSpPr>
              <a:spLocks/>
            </p:cNvSpPr>
            <p:nvPr/>
          </p:nvSpPr>
          <p:spPr bwMode="auto">
            <a:xfrm>
              <a:off x="2944947" y="4381885"/>
              <a:ext cx="104780" cy="100021"/>
            </a:xfrm>
            <a:custGeom>
              <a:avLst/>
              <a:gdLst/>
              <a:ahLst/>
              <a:cxnLst>
                <a:cxn ang="0">
                  <a:pos x="265" y="92"/>
                </a:cxn>
                <a:cxn ang="0">
                  <a:pos x="259" y="63"/>
                </a:cxn>
                <a:cxn ang="0">
                  <a:pos x="248" y="37"/>
                </a:cxn>
                <a:cxn ang="0">
                  <a:pos x="232" y="15"/>
                </a:cxn>
                <a:cxn ang="0">
                  <a:pos x="210" y="1"/>
                </a:cxn>
                <a:cxn ang="0">
                  <a:pos x="207" y="10"/>
                </a:cxn>
                <a:cxn ang="0">
                  <a:pos x="229" y="33"/>
                </a:cxn>
                <a:cxn ang="0">
                  <a:pos x="243" y="60"/>
                </a:cxn>
                <a:cxn ang="0">
                  <a:pos x="250" y="90"/>
                </a:cxn>
                <a:cxn ang="0">
                  <a:pos x="251" y="120"/>
                </a:cxn>
                <a:cxn ang="0">
                  <a:pos x="246" y="145"/>
                </a:cxn>
                <a:cxn ang="0">
                  <a:pos x="235" y="169"/>
                </a:cxn>
                <a:cxn ang="0">
                  <a:pos x="222" y="189"/>
                </a:cxn>
                <a:cxn ang="0">
                  <a:pos x="205" y="207"/>
                </a:cxn>
                <a:cxn ang="0">
                  <a:pos x="184" y="221"/>
                </a:cxn>
                <a:cxn ang="0">
                  <a:pos x="161" y="231"/>
                </a:cxn>
                <a:cxn ang="0">
                  <a:pos x="135" y="235"/>
                </a:cxn>
                <a:cxn ang="0">
                  <a:pos x="113" y="236"/>
                </a:cxn>
                <a:cxn ang="0">
                  <a:pos x="93" y="233"/>
                </a:cxn>
                <a:cxn ang="0">
                  <a:pos x="75" y="227"/>
                </a:cxn>
                <a:cxn ang="0">
                  <a:pos x="58" y="220"/>
                </a:cxn>
                <a:cxn ang="0">
                  <a:pos x="42" y="208"/>
                </a:cxn>
                <a:cxn ang="0">
                  <a:pos x="28" y="196"/>
                </a:cxn>
                <a:cxn ang="0">
                  <a:pos x="16" y="181"/>
                </a:cxn>
                <a:cxn ang="0">
                  <a:pos x="7" y="166"/>
                </a:cxn>
                <a:cxn ang="0">
                  <a:pos x="1" y="170"/>
                </a:cxn>
                <a:cxn ang="0">
                  <a:pos x="12" y="198"/>
                </a:cxn>
                <a:cxn ang="0">
                  <a:pos x="37" y="223"/>
                </a:cxn>
                <a:cxn ang="0">
                  <a:pos x="60" y="236"/>
                </a:cxn>
                <a:cxn ang="0">
                  <a:pos x="77" y="243"/>
                </a:cxn>
                <a:cxn ang="0">
                  <a:pos x="95" y="248"/>
                </a:cxn>
                <a:cxn ang="0">
                  <a:pos x="113" y="250"/>
                </a:cxn>
                <a:cxn ang="0">
                  <a:pos x="136" y="250"/>
                </a:cxn>
                <a:cxn ang="0">
                  <a:pos x="165" y="244"/>
                </a:cxn>
                <a:cxn ang="0">
                  <a:pos x="190" y="233"/>
                </a:cxn>
                <a:cxn ang="0">
                  <a:pos x="214" y="217"/>
                </a:cxn>
                <a:cxn ang="0">
                  <a:pos x="233" y="198"/>
                </a:cxn>
                <a:cxn ang="0">
                  <a:pos x="249" y="176"/>
                </a:cxn>
                <a:cxn ang="0">
                  <a:pos x="259" y="150"/>
                </a:cxn>
                <a:cxn ang="0">
                  <a:pos x="265" y="122"/>
                </a:cxn>
              </a:cxnLst>
              <a:rect l="0" t="0" r="r" b="b"/>
              <a:pathLst>
                <a:path w="266" h="251">
                  <a:moveTo>
                    <a:pt x="266" y="107"/>
                  </a:moveTo>
                  <a:lnTo>
                    <a:pt x="265" y="92"/>
                  </a:lnTo>
                  <a:lnTo>
                    <a:pt x="262" y="78"/>
                  </a:lnTo>
                  <a:lnTo>
                    <a:pt x="259" y="63"/>
                  </a:lnTo>
                  <a:lnTo>
                    <a:pt x="255" y="50"/>
                  </a:lnTo>
                  <a:lnTo>
                    <a:pt x="248" y="37"/>
                  </a:lnTo>
                  <a:lnTo>
                    <a:pt x="241" y="26"/>
                  </a:lnTo>
                  <a:lnTo>
                    <a:pt x="232" y="15"/>
                  </a:lnTo>
                  <a:lnTo>
                    <a:pt x="223" y="5"/>
                  </a:lnTo>
                  <a:lnTo>
                    <a:pt x="210" y="1"/>
                  </a:lnTo>
                  <a:lnTo>
                    <a:pt x="196" y="0"/>
                  </a:lnTo>
                  <a:lnTo>
                    <a:pt x="207" y="10"/>
                  </a:lnTo>
                  <a:lnTo>
                    <a:pt x="219" y="20"/>
                  </a:lnTo>
                  <a:lnTo>
                    <a:pt x="229" y="33"/>
                  </a:lnTo>
                  <a:lnTo>
                    <a:pt x="237" y="46"/>
                  </a:lnTo>
                  <a:lnTo>
                    <a:pt x="243" y="60"/>
                  </a:lnTo>
                  <a:lnTo>
                    <a:pt x="248" y="75"/>
                  </a:lnTo>
                  <a:lnTo>
                    <a:pt x="250" y="90"/>
                  </a:lnTo>
                  <a:lnTo>
                    <a:pt x="251" y="107"/>
                  </a:lnTo>
                  <a:lnTo>
                    <a:pt x="251" y="120"/>
                  </a:lnTo>
                  <a:lnTo>
                    <a:pt x="249" y="133"/>
                  </a:lnTo>
                  <a:lnTo>
                    <a:pt x="246" y="145"/>
                  </a:lnTo>
                  <a:lnTo>
                    <a:pt x="241" y="158"/>
                  </a:lnTo>
                  <a:lnTo>
                    <a:pt x="235" y="169"/>
                  </a:lnTo>
                  <a:lnTo>
                    <a:pt x="230" y="179"/>
                  </a:lnTo>
                  <a:lnTo>
                    <a:pt x="222" y="189"/>
                  </a:lnTo>
                  <a:lnTo>
                    <a:pt x="214" y="198"/>
                  </a:lnTo>
                  <a:lnTo>
                    <a:pt x="205" y="207"/>
                  </a:lnTo>
                  <a:lnTo>
                    <a:pt x="195" y="214"/>
                  </a:lnTo>
                  <a:lnTo>
                    <a:pt x="184" y="221"/>
                  </a:lnTo>
                  <a:lnTo>
                    <a:pt x="172" y="226"/>
                  </a:lnTo>
                  <a:lnTo>
                    <a:pt x="161" y="231"/>
                  </a:lnTo>
                  <a:lnTo>
                    <a:pt x="149" y="234"/>
                  </a:lnTo>
                  <a:lnTo>
                    <a:pt x="135" y="235"/>
                  </a:lnTo>
                  <a:lnTo>
                    <a:pt x="122" y="236"/>
                  </a:lnTo>
                  <a:lnTo>
                    <a:pt x="113" y="236"/>
                  </a:lnTo>
                  <a:lnTo>
                    <a:pt x="103" y="235"/>
                  </a:lnTo>
                  <a:lnTo>
                    <a:pt x="93" y="233"/>
                  </a:lnTo>
                  <a:lnTo>
                    <a:pt x="84" y="231"/>
                  </a:lnTo>
                  <a:lnTo>
                    <a:pt x="75" y="227"/>
                  </a:lnTo>
                  <a:lnTo>
                    <a:pt x="66" y="223"/>
                  </a:lnTo>
                  <a:lnTo>
                    <a:pt x="58" y="220"/>
                  </a:lnTo>
                  <a:lnTo>
                    <a:pt x="50" y="214"/>
                  </a:lnTo>
                  <a:lnTo>
                    <a:pt x="42" y="208"/>
                  </a:lnTo>
                  <a:lnTo>
                    <a:pt x="35" y="203"/>
                  </a:lnTo>
                  <a:lnTo>
                    <a:pt x="28" y="196"/>
                  </a:lnTo>
                  <a:lnTo>
                    <a:pt x="22" y="189"/>
                  </a:lnTo>
                  <a:lnTo>
                    <a:pt x="16" y="181"/>
                  </a:lnTo>
                  <a:lnTo>
                    <a:pt x="12" y="173"/>
                  </a:lnTo>
                  <a:lnTo>
                    <a:pt x="7" y="166"/>
                  </a:lnTo>
                  <a:lnTo>
                    <a:pt x="3" y="157"/>
                  </a:lnTo>
                  <a:lnTo>
                    <a:pt x="1" y="170"/>
                  </a:lnTo>
                  <a:lnTo>
                    <a:pt x="0" y="184"/>
                  </a:lnTo>
                  <a:lnTo>
                    <a:pt x="12" y="198"/>
                  </a:lnTo>
                  <a:lnTo>
                    <a:pt x="23" y="212"/>
                  </a:lnTo>
                  <a:lnTo>
                    <a:pt x="37" y="223"/>
                  </a:lnTo>
                  <a:lnTo>
                    <a:pt x="52" y="232"/>
                  </a:lnTo>
                  <a:lnTo>
                    <a:pt x="60" y="236"/>
                  </a:lnTo>
                  <a:lnTo>
                    <a:pt x="68" y="240"/>
                  </a:lnTo>
                  <a:lnTo>
                    <a:pt x="77" y="243"/>
                  </a:lnTo>
                  <a:lnTo>
                    <a:pt x="86" y="245"/>
                  </a:lnTo>
                  <a:lnTo>
                    <a:pt x="95" y="248"/>
                  </a:lnTo>
                  <a:lnTo>
                    <a:pt x="104" y="250"/>
                  </a:lnTo>
                  <a:lnTo>
                    <a:pt x="113" y="250"/>
                  </a:lnTo>
                  <a:lnTo>
                    <a:pt x="122" y="251"/>
                  </a:lnTo>
                  <a:lnTo>
                    <a:pt x="136" y="250"/>
                  </a:lnTo>
                  <a:lnTo>
                    <a:pt x="151" y="248"/>
                  </a:lnTo>
                  <a:lnTo>
                    <a:pt x="165" y="244"/>
                  </a:lnTo>
                  <a:lnTo>
                    <a:pt x="178" y="240"/>
                  </a:lnTo>
                  <a:lnTo>
                    <a:pt x="190" y="233"/>
                  </a:lnTo>
                  <a:lnTo>
                    <a:pt x="203" y="226"/>
                  </a:lnTo>
                  <a:lnTo>
                    <a:pt x="214" y="217"/>
                  </a:lnTo>
                  <a:lnTo>
                    <a:pt x="224" y="208"/>
                  </a:lnTo>
                  <a:lnTo>
                    <a:pt x="233" y="198"/>
                  </a:lnTo>
                  <a:lnTo>
                    <a:pt x="241" y="187"/>
                  </a:lnTo>
                  <a:lnTo>
                    <a:pt x="249" y="176"/>
                  </a:lnTo>
                  <a:lnTo>
                    <a:pt x="255" y="163"/>
                  </a:lnTo>
                  <a:lnTo>
                    <a:pt x="259" y="150"/>
                  </a:lnTo>
                  <a:lnTo>
                    <a:pt x="264" y="136"/>
                  </a:lnTo>
                  <a:lnTo>
                    <a:pt x="265" y="122"/>
                  </a:lnTo>
                  <a:lnTo>
                    <a:pt x="266" y="107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0" name="Freeform 479"/>
            <p:cNvSpPr>
              <a:spLocks/>
            </p:cNvSpPr>
            <p:nvPr/>
          </p:nvSpPr>
          <p:spPr bwMode="auto">
            <a:xfrm>
              <a:off x="2944947" y="4381885"/>
              <a:ext cx="101605" cy="96846"/>
            </a:xfrm>
            <a:custGeom>
              <a:avLst/>
              <a:gdLst/>
              <a:ahLst/>
              <a:cxnLst>
                <a:cxn ang="0">
                  <a:pos x="257" y="91"/>
                </a:cxn>
                <a:cxn ang="0">
                  <a:pos x="250" y="62"/>
                </a:cxn>
                <a:cxn ang="0">
                  <a:pos x="238" y="35"/>
                </a:cxn>
                <a:cxn ang="0">
                  <a:pos x="219" y="11"/>
                </a:cxn>
                <a:cxn ang="0">
                  <a:pos x="196" y="0"/>
                </a:cxn>
                <a:cxn ang="0">
                  <a:pos x="180" y="0"/>
                </a:cxn>
                <a:cxn ang="0">
                  <a:pos x="206" y="19"/>
                </a:cxn>
                <a:cxn ang="0">
                  <a:pos x="227" y="44"/>
                </a:cxn>
                <a:cxn ang="0">
                  <a:pos x="239" y="74"/>
                </a:cxn>
                <a:cxn ang="0">
                  <a:pos x="242" y="90"/>
                </a:cxn>
                <a:cxn ang="0">
                  <a:pos x="243" y="107"/>
                </a:cxn>
                <a:cxn ang="0">
                  <a:pos x="241" y="132"/>
                </a:cxn>
                <a:cxn ang="0">
                  <a:pos x="233" y="154"/>
                </a:cxn>
                <a:cxn ang="0">
                  <a:pos x="222" y="176"/>
                </a:cxn>
                <a:cxn ang="0">
                  <a:pos x="207" y="194"/>
                </a:cxn>
                <a:cxn ang="0">
                  <a:pos x="189" y="208"/>
                </a:cxn>
                <a:cxn ang="0">
                  <a:pos x="169" y="220"/>
                </a:cxn>
                <a:cxn ang="0">
                  <a:pos x="146" y="226"/>
                </a:cxn>
                <a:cxn ang="0">
                  <a:pos x="121" y="230"/>
                </a:cxn>
                <a:cxn ang="0">
                  <a:pos x="101" y="227"/>
                </a:cxn>
                <a:cxn ang="0">
                  <a:pos x="83" y="223"/>
                </a:cxn>
                <a:cxn ang="0">
                  <a:pos x="65" y="215"/>
                </a:cxn>
                <a:cxn ang="0">
                  <a:pos x="48" y="205"/>
                </a:cxn>
                <a:cxn ang="0">
                  <a:pos x="34" y="193"/>
                </a:cxn>
                <a:cxn ang="0">
                  <a:pos x="22" y="178"/>
                </a:cxn>
                <a:cxn ang="0">
                  <a:pos x="12" y="161"/>
                </a:cxn>
                <a:cxn ang="0">
                  <a:pos x="5" y="143"/>
                </a:cxn>
                <a:cxn ang="0">
                  <a:pos x="0" y="170"/>
                </a:cxn>
                <a:cxn ang="0">
                  <a:pos x="9" y="186"/>
                </a:cxn>
                <a:cxn ang="0">
                  <a:pos x="22" y="200"/>
                </a:cxn>
                <a:cxn ang="0">
                  <a:pos x="35" y="213"/>
                </a:cxn>
                <a:cxn ang="0">
                  <a:pos x="50" y="223"/>
                </a:cxn>
                <a:cxn ang="0">
                  <a:pos x="66" y="232"/>
                </a:cxn>
                <a:cxn ang="0">
                  <a:pos x="84" y="239"/>
                </a:cxn>
                <a:cxn ang="0">
                  <a:pos x="102" y="242"/>
                </a:cxn>
                <a:cxn ang="0">
                  <a:pos x="121" y="243"/>
                </a:cxn>
                <a:cxn ang="0">
                  <a:pos x="149" y="241"/>
                </a:cxn>
                <a:cxn ang="0">
                  <a:pos x="175" y="233"/>
                </a:cxn>
                <a:cxn ang="0">
                  <a:pos x="197" y="221"/>
                </a:cxn>
                <a:cxn ang="0">
                  <a:pos x="218" y="204"/>
                </a:cxn>
                <a:cxn ang="0">
                  <a:pos x="234" y="184"/>
                </a:cxn>
                <a:cxn ang="0">
                  <a:pos x="247" y="160"/>
                </a:cxn>
                <a:cxn ang="0">
                  <a:pos x="255" y="134"/>
                </a:cxn>
                <a:cxn ang="0">
                  <a:pos x="258" y="107"/>
                </a:cxn>
              </a:cxnLst>
              <a:rect l="0" t="0" r="r" b="b"/>
              <a:pathLst>
                <a:path w="258" h="243">
                  <a:moveTo>
                    <a:pt x="258" y="107"/>
                  </a:moveTo>
                  <a:lnTo>
                    <a:pt x="257" y="91"/>
                  </a:lnTo>
                  <a:lnTo>
                    <a:pt x="255" y="77"/>
                  </a:lnTo>
                  <a:lnTo>
                    <a:pt x="250" y="62"/>
                  </a:lnTo>
                  <a:lnTo>
                    <a:pt x="245" y="47"/>
                  </a:lnTo>
                  <a:lnTo>
                    <a:pt x="238" y="35"/>
                  </a:lnTo>
                  <a:lnTo>
                    <a:pt x="229" y="23"/>
                  </a:lnTo>
                  <a:lnTo>
                    <a:pt x="219" y="11"/>
                  </a:lnTo>
                  <a:lnTo>
                    <a:pt x="209" y="2"/>
                  </a:lnTo>
                  <a:lnTo>
                    <a:pt x="196" y="0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94" y="9"/>
                  </a:lnTo>
                  <a:lnTo>
                    <a:pt x="206" y="19"/>
                  </a:lnTo>
                  <a:lnTo>
                    <a:pt x="218" y="32"/>
                  </a:lnTo>
                  <a:lnTo>
                    <a:pt x="227" y="44"/>
                  </a:lnTo>
                  <a:lnTo>
                    <a:pt x="233" y="59"/>
                  </a:lnTo>
                  <a:lnTo>
                    <a:pt x="239" y="74"/>
                  </a:lnTo>
                  <a:lnTo>
                    <a:pt x="241" y="82"/>
                  </a:lnTo>
                  <a:lnTo>
                    <a:pt x="242" y="90"/>
                  </a:lnTo>
                  <a:lnTo>
                    <a:pt x="243" y="98"/>
                  </a:lnTo>
                  <a:lnTo>
                    <a:pt x="243" y="107"/>
                  </a:lnTo>
                  <a:lnTo>
                    <a:pt x="242" y="119"/>
                  </a:lnTo>
                  <a:lnTo>
                    <a:pt x="241" y="132"/>
                  </a:lnTo>
                  <a:lnTo>
                    <a:pt x="238" y="143"/>
                  </a:lnTo>
                  <a:lnTo>
                    <a:pt x="233" y="154"/>
                  </a:lnTo>
                  <a:lnTo>
                    <a:pt x="229" y="166"/>
                  </a:lnTo>
                  <a:lnTo>
                    <a:pt x="222" y="176"/>
                  </a:lnTo>
                  <a:lnTo>
                    <a:pt x="215" y="185"/>
                  </a:lnTo>
                  <a:lnTo>
                    <a:pt x="207" y="194"/>
                  </a:lnTo>
                  <a:lnTo>
                    <a:pt x="198" y="202"/>
                  </a:lnTo>
                  <a:lnTo>
                    <a:pt x="189" y="208"/>
                  </a:lnTo>
                  <a:lnTo>
                    <a:pt x="179" y="214"/>
                  </a:lnTo>
                  <a:lnTo>
                    <a:pt x="169" y="220"/>
                  </a:lnTo>
                  <a:lnTo>
                    <a:pt x="158" y="224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1" y="230"/>
                  </a:lnTo>
                  <a:lnTo>
                    <a:pt x="111" y="229"/>
                  </a:lnTo>
                  <a:lnTo>
                    <a:pt x="101" y="227"/>
                  </a:lnTo>
                  <a:lnTo>
                    <a:pt x="92" y="225"/>
                  </a:lnTo>
                  <a:lnTo>
                    <a:pt x="83" y="223"/>
                  </a:lnTo>
                  <a:lnTo>
                    <a:pt x="72" y="220"/>
                  </a:lnTo>
                  <a:lnTo>
                    <a:pt x="65" y="215"/>
                  </a:lnTo>
                  <a:lnTo>
                    <a:pt x="56" y="211"/>
                  </a:lnTo>
                  <a:lnTo>
                    <a:pt x="48" y="205"/>
                  </a:lnTo>
                  <a:lnTo>
                    <a:pt x="41" y="198"/>
                  </a:lnTo>
                  <a:lnTo>
                    <a:pt x="34" y="193"/>
                  </a:lnTo>
                  <a:lnTo>
                    <a:pt x="27" y="185"/>
                  </a:lnTo>
                  <a:lnTo>
                    <a:pt x="22" y="178"/>
                  </a:lnTo>
                  <a:lnTo>
                    <a:pt x="16" y="169"/>
                  </a:lnTo>
                  <a:lnTo>
                    <a:pt x="12" y="161"/>
                  </a:lnTo>
                  <a:lnTo>
                    <a:pt x="7" y="152"/>
                  </a:lnTo>
                  <a:lnTo>
                    <a:pt x="5" y="143"/>
                  </a:lnTo>
                  <a:lnTo>
                    <a:pt x="2" y="157"/>
                  </a:lnTo>
                  <a:lnTo>
                    <a:pt x="0" y="170"/>
                  </a:lnTo>
                  <a:lnTo>
                    <a:pt x="5" y="178"/>
                  </a:lnTo>
                  <a:lnTo>
                    <a:pt x="9" y="186"/>
                  </a:lnTo>
                  <a:lnTo>
                    <a:pt x="15" y="194"/>
                  </a:lnTo>
                  <a:lnTo>
                    <a:pt x="22" y="200"/>
                  </a:lnTo>
                  <a:lnTo>
                    <a:pt x="27" y="206"/>
                  </a:lnTo>
                  <a:lnTo>
                    <a:pt x="35" y="213"/>
                  </a:lnTo>
                  <a:lnTo>
                    <a:pt x="42" y="218"/>
                  </a:lnTo>
                  <a:lnTo>
                    <a:pt x="50" y="223"/>
                  </a:lnTo>
                  <a:lnTo>
                    <a:pt x="58" y="227"/>
                  </a:lnTo>
                  <a:lnTo>
                    <a:pt x="66" y="232"/>
                  </a:lnTo>
                  <a:lnTo>
                    <a:pt x="75" y="235"/>
                  </a:lnTo>
                  <a:lnTo>
                    <a:pt x="84" y="239"/>
                  </a:lnTo>
                  <a:lnTo>
                    <a:pt x="93" y="241"/>
                  </a:lnTo>
                  <a:lnTo>
                    <a:pt x="102" y="242"/>
                  </a:lnTo>
                  <a:lnTo>
                    <a:pt x="112" y="243"/>
                  </a:lnTo>
                  <a:lnTo>
                    <a:pt x="121" y="243"/>
                  </a:lnTo>
                  <a:lnTo>
                    <a:pt x="135" y="243"/>
                  </a:lnTo>
                  <a:lnTo>
                    <a:pt x="149" y="241"/>
                  </a:lnTo>
                  <a:lnTo>
                    <a:pt x="161" y="238"/>
                  </a:lnTo>
                  <a:lnTo>
                    <a:pt x="175" y="233"/>
                  </a:lnTo>
                  <a:lnTo>
                    <a:pt x="186" y="227"/>
                  </a:lnTo>
                  <a:lnTo>
                    <a:pt x="197" y="221"/>
                  </a:lnTo>
                  <a:lnTo>
                    <a:pt x="209" y="213"/>
                  </a:lnTo>
                  <a:lnTo>
                    <a:pt x="218" y="204"/>
                  </a:lnTo>
                  <a:lnTo>
                    <a:pt x="227" y="194"/>
                  </a:lnTo>
                  <a:lnTo>
                    <a:pt x="234" y="184"/>
                  </a:lnTo>
                  <a:lnTo>
                    <a:pt x="241" y="172"/>
                  </a:lnTo>
                  <a:lnTo>
                    <a:pt x="247" y="160"/>
                  </a:lnTo>
                  <a:lnTo>
                    <a:pt x="251" y="148"/>
                  </a:lnTo>
                  <a:lnTo>
                    <a:pt x="255" y="134"/>
                  </a:lnTo>
                  <a:lnTo>
                    <a:pt x="257" y="120"/>
                  </a:lnTo>
                  <a:lnTo>
                    <a:pt x="258" y="107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1" name="Freeform 480"/>
            <p:cNvSpPr>
              <a:spLocks/>
            </p:cNvSpPr>
            <p:nvPr/>
          </p:nvSpPr>
          <p:spPr bwMode="auto">
            <a:xfrm>
              <a:off x="2944947" y="4381885"/>
              <a:ext cx="98430" cy="93671"/>
            </a:xfrm>
            <a:custGeom>
              <a:avLst/>
              <a:gdLst/>
              <a:ahLst/>
              <a:cxnLst>
                <a:cxn ang="0">
                  <a:pos x="247" y="90"/>
                </a:cxn>
                <a:cxn ang="0">
                  <a:pos x="240" y="60"/>
                </a:cxn>
                <a:cxn ang="0">
                  <a:pos x="226" y="33"/>
                </a:cxn>
                <a:cxn ang="0">
                  <a:pos x="204" y="10"/>
                </a:cxn>
                <a:cxn ang="0">
                  <a:pos x="187" y="0"/>
                </a:cxn>
                <a:cxn ang="0">
                  <a:pos x="173" y="0"/>
                </a:cxn>
                <a:cxn ang="0">
                  <a:pos x="172" y="5"/>
                </a:cxn>
                <a:cxn ang="0">
                  <a:pos x="186" y="14"/>
                </a:cxn>
                <a:cxn ang="0">
                  <a:pos x="199" y="24"/>
                </a:cxn>
                <a:cxn ang="0">
                  <a:pos x="210" y="36"/>
                </a:cxn>
                <a:cxn ang="0">
                  <a:pos x="219" y="50"/>
                </a:cxn>
                <a:cxn ang="0">
                  <a:pos x="227" y="64"/>
                </a:cxn>
                <a:cxn ang="0">
                  <a:pos x="231" y="81"/>
                </a:cxn>
                <a:cxn ang="0">
                  <a:pos x="234" y="98"/>
                </a:cxn>
                <a:cxn ang="0">
                  <a:pos x="234" y="118"/>
                </a:cxn>
                <a:cxn ang="0">
                  <a:pos x="229" y="141"/>
                </a:cxn>
                <a:cxn ang="0">
                  <a:pos x="220" y="162"/>
                </a:cxn>
                <a:cxn ang="0">
                  <a:pos x="208" y="180"/>
                </a:cxn>
                <a:cxn ang="0">
                  <a:pos x="192" y="196"/>
                </a:cxn>
                <a:cxn ang="0">
                  <a:pos x="174" y="208"/>
                </a:cxn>
                <a:cxn ang="0">
                  <a:pos x="154" y="217"/>
                </a:cxn>
                <a:cxn ang="0">
                  <a:pos x="131" y="222"/>
                </a:cxn>
                <a:cxn ang="0">
                  <a:pos x="109" y="222"/>
                </a:cxn>
                <a:cxn ang="0">
                  <a:pos x="88" y="217"/>
                </a:cxn>
                <a:cxn ang="0">
                  <a:pos x="70" y="211"/>
                </a:cxn>
                <a:cxn ang="0">
                  <a:pos x="54" y="202"/>
                </a:cxn>
                <a:cxn ang="0">
                  <a:pos x="39" y="189"/>
                </a:cxn>
                <a:cxn ang="0">
                  <a:pos x="25" y="173"/>
                </a:cxn>
                <a:cxn ang="0">
                  <a:pos x="15" y="157"/>
                </a:cxn>
                <a:cxn ang="0">
                  <a:pos x="9" y="139"/>
                </a:cxn>
                <a:cxn ang="0">
                  <a:pos x="3" y="143"/>
                </a:cxn>
                <a:cxn ang="0">
                  <a:pos x="4" y="166"/>
                </a:cxn>
                <a:cxn ang="0">
                  <a:pos x="13" y="181"/>
                </a:cxn>
                <a:cxn ang="0">
                  <a:pos x="25" y="196"/>
                </a:cxn>
                <a:cxn ang="0">
                  <a:pos x="39" y="208"/>
                </a:cxn>
                <a:cxn ang="0">
                  <a:pos x="55" y="220"/>
                </a:cxn>
                <a:cxn ang="0">
                  <a:pos x="72" y="227"/>
                </a:cxn>
                <a:cxn ang="0">
                  <a:pos x="90" y="233"/>
                </a:cxn>
                <a:cxn ang="0">
                  <a:pos x="110" y="236"/>
                </a:cxn>
                <a:cxn ang="0">
                  <a:pos x="132" y="235"/>
                </a:cxn>
                <a:cxn ang="0">
                  <a:pos x="158" y="231"/>
                </a:cxn>
                <a:cxn ang="0">
                  <a:pos x="181" y="221"/>
                </a:cxn>
                <a:cxn ang="0">
                  <a:pos x="202" y="207"/>
                </a:cxn>
                <a:cxn ang="0">
                  <a:pos x="219" y="189"/>
                </a:cxn>
                <a:cxn ang="0">
                  <a:pos x="232" y="169"/>
                </a:cxn>
                <a:cxn ang="0">
                  <a:pos x="243" y="145"/>
                </a:cxn>
                <a:cxn ang="0">
                  <a:pos x="248" y="120"/>
                </a:cxn>
              </a:cxnLst>
              <a:rect l="0" t="0" r="r" b="b"/>
              <a:pathLst>
                <a:path w="248" h="236">
                  <a:moveTo>
                    <a:pt x="248" y="107"/>
                  </a:moveTo>
                  <a:lnTo>
                    <a:pt x="247" y="90"/>
                  </a:lnTo>
                  <a:lnTo>
                    <a:pt x="245" y="75"/>
                  </a:lnTo>
                  <a:lnTo>
                    <a:pt x="240" y="60"/>
                  </a:lnTo>
                  <a:lnTo>
                    <a:pt x="234" y="46"/>
                  </a:lnTo>
                  <a:lnTo>
                    <a:pt x="226" y="33"/>
                  </a:lnTo>
                  <a:lnTo>
                    <a:pt x="216" y="20"/>
                  </a:lnTo>
                  <a:lnTo>
                    <a:pt x="204" y="10"/>
                  </a:lnTo>
                  <a:lnTo>
                    <a:pt x="193" y="0"/>
                  </a:lnTo>
                  <a:lnTo>
                    <a:pt x="187" y="0"/>
                  </a:lnTo>
                  <a:lnTo>
                    <a:pt x="182" y="0"/>
                  </a:lnTo>
                  <a:lnTo>
                    <a:pt x="173" y="0"/>
                  </a:lnTo>
                  <a:lnTo>
                    <a:pt x="164" y="1"/>
                  </a:lnTo>
                  <a:lnTo>
                    <a:pt x="172" y="5"/>
                  </a:lnTo>
                  <a:lnTo>
                    <a:pt x="178" y="9"/>
                  </a:lnTo>
                  <a:lnTo>
                    <a:pt x="186" y="14"/>
                  </a:lnTo>
                  <a:lnTo>
                    <a:pt x="192" y="18"/>
                  </a:lnTo>
                  <a:lnTo>
                    <a:pt x="199" y="24"/>
                  </a:lnTo>
                  <a:lnTo>
                    <a:pt x="204" y="29"/>
                  </a:lnTo>
                  <a:lnTo>
                    <a:pt x="210" y="36"/>
                  </a:lnTo>
                  <a:lnTo>
                    <a:pt x="214" y="43"/>
                  </a:lnTo>
                  <a:lnTo>
                    <a:pt x="219" y="50"/>
                  </a:lnTo>
                  <a:lnTo>
                    <a:pt x="223" y="57"/>
                  </a:lnTo>
                  <a:lnTo>
                    <a:pt x="227" y="64"/>
                  </a:lnTo>
                  <a:lnTo>
                    <a:pt x="229" y="73"/>
                  </a:lnTo>
                  <a:lnTo>
                    <a:pt x="231" y="81"/>
                  </a:lnTo>
                  <a:lnTo>
                    <a:pt x="232" y="89"/>
                  </a:lnTo>
                  <a:lnTo>
                    <a:pt x="234" y="98"/>
                  </a:lnTo>
                  <a:lnTo>
                    <a:pt x="235" y="107"/>
                  </a:lnTo>
                  <a:lnTo>
                    <a:pt x="234" y="118"/>
                  </a:lnTo>
                  <a:lnTo>
                    <a:pt x="232" y="131"/>
                  </a:lnTo>
                  <a:lnTo>
                    <a:pt x="229" y="141"/>
                  </a:lnTo>
                  <a:lnTo>
                    <a:pt x="226" y="152"/>
                  </a:lnTo>
                  <a:lnTo>
                    <a:pt x="220" y="162"/>
                  </a:lnTo>
                  <a:lnTo>
                    <a:pt x="214" y="171"/>
                  </a:lnTo>
                  <a:lnTo>
                    <a:pt x="208" y="180"/>
                  </a:lnTo>
                  <a:lnTo>
                    <a:pt x="201" y="188"/>
                  </a:lnTo>
                  <a:lnTo>
                    <a:pt x="192" y="196"/>
                  </a:lnTo>
                  <a:lnTo>
                    <a:pt x="184" y="203"/>
                  </a:lnTo>
                  <a:lnTo>
                    <a:pt x="174" y="208"/>
                  </a:lnTo>
                  <a:lnTo>
                    <a:pt x="164" y="213"/>
                  </a:lnTo>
                  <a:lnTo>
                    <a:pt x="154" y="217"/>
                  </a:lnTo>
                  <a:lnTo>
                    <a:pt x="142" y="220"/>
                  </a:lnTo>
                  <a:lnTo>
                    <a:pt x="131" y="222"/>
                  </a:lnTo>
                  <a:lnTo>
                    <a:pt x="119" y="222"/>
                  </a:lnTo>
                  <a:lnTo>
                    <a:pt x="109" y="222"/>
                  </a:lnTo>
                  <a:lnTo>
                    <a:pt x="99" y="220"/>
                  </a:lnTo>
                  <a:lnTo>
                    <a:pt x="88" y="217"/>
                  </a:lnTo>
                  <a:lnTo>
                    <a:pt x="79" y="215"/>
                  </a:lnTo>
                  <a:lnTo>
                    <a:pt x="70" y="211"/>
                  </a:lnTo>
                  <a:lnTo>
                    <a:pt x="61" y="206"/>
                  </a:lnTo>
                  <a:lnTo>
                    <a:pt x="54" y="202"/>
                  </a:lnTo>
                  <a:lnTo>
                    <a:pt x="46" y="195"/>
                  </a:lnTo>
                  <a:lnTo>
                    <a:pt x="39" y="189"/>
                  </a:lnTo>
                  <a:lnTo>
                    <a:pt x="32" y="181"/>
                  </a:lnTo>
                  <a:lnTo>
                    <a:pt x="25" y="173"/>
                  </a:lnTo>
                  <a:lnTo>
                    <a:pt x="21" y="166"/>
                  </a:lnTo>
                  <a:lnTo>
                    <a:pt x="15" y="157"/>
                  </a:lnTo>
                  <a:lnTo>
                    <a:pt x="12" y="148"/>
                  </a:lnTo>
                  <a:lnTo>
                    <a:pt x="9" y="139"/>
                  </a:lnTo>
                  <a:lnTo>
                    <a:pt x="6" y="128"/>
                  </a:lnTo>
                  <a:lnTo>
                    <a:pt x="3" y="143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9" y="173"/>
                  </a:lnTo>
                  <a:lnTo>
                    <a:pt x="13" y="181"/>
                  </a:lnTo>
                  <a:lnTo>
                    <a:pt x="19" y="189"/>
                  </a:lnTo>
                  <a:lnTo>
                    <a:pt x="25" y="196"/>
                  </a:lnTo>
                  <a:lnTo>
                    <a:pt x="32" y="203"/>
                  </a:lnTo>
                  <a:lnTo>
                    <a:pt x="39" y="208"/>
                  </a:lnTo>
                  <a:lnTo>
                    <a:pt x="47" y="214"/>
                  </a:lnTo>
                  <a:lnTo>
                    <a:pt x="55" y="220"/>
                  </a:lnTo>
                  <a:lnTo>
                    <a:pt x="63" y="223"/>
                  </a:lnTo>
                  <a:lnTo>
                    <a:pt x="72" y="227"/>
                  </a:lnTo>
                  <a:lnTo>
                    <a:pt x="81" y="231"/>
                  </a:lnTo>
                  <a:lnTo>
                    <a:pt x="90" y="233"/>
                  </a:lnTo>
                  <a:lnTo>
                    <a:pt x="100" y="235"/>
                  </a:lnTo>
                  <a:lnTo>
                    <a:pt x="110" y="236"/>
                  </a:lnTo>
                  <a:lnTo>
                    <a:pt x="119" y="236"/>
                  </a:lnTo>
                  <a:lnTo>
                    <a:pt x="132" y="235"/>
                  </a:lnTo>
                  <a:lnTo>
                    <a:pt x="146" y="234"/>
                  </a:lnTo>
                  <a:lnTo>
                    <a:pt x="158" y="231"/>
                  </a:lnTo>
                  <a:lnTo>
                    <a:pt x="169" y="226"/>
                  </a:lnTo>
                  <a:lnTo>
                    <a:pt x="181" y="221"/>
                  </a:lnTo>
                  <a:lnTo>
                    <a:pt x="192" y="214"/>
                  </a:lnTo>
                  <a:lnTo>
                    <a:pt x="202" y="207"/>
                  </a:lnTo>
                  <a:lnTo>
                    <a:pt x="211" y="198"/>
                  </a:lnTo>
                  <a:lnTo>
                    <a:pt x="219" y="189"/>
                  </a:lnTo>
                  <a:lnTo>
                    <a:pt x="227" y="179"/>
                  </a:lnTo>
                  <a:lnTo>
                    <a:pt x="232" y="169"/>
                  </a:lnTo>
                  <a:lnTo>
                    <a:pt x="238" y="158"/>
                  </a:lnTo>
                  <a:lnTo>
                    <a:pt x="243" y="145"/>
                  </a:lnTo>
                  <a:lnTo>
                    <a:pt x="246" y="133"/>
                  </a:lnTo>
                  <a:lnTo>
                    <a:pt x="248" y="120"/>
                  </a:lnTo>
                  <a:lnTo>
                    <a:pt x="248" y="107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2" name="Freeform 481"/>
            <p:cNvSpPr>
              <a:spLocks/>
            </p:cNvSpPr>
            <p:nvPr/>
          </p:nvSpPr>
          <p:spPr bwMode="auto">
            <a:xfrm>
              <a:off x="2946535" y="4381885"/>
              <a:ext cx="95254" cy="90496"/>
            </a:xfrm>
            <a:custGeom>
              <a:avLst/>
              <a:gdLst/>
              <a:ahLst/>
              <a:cxnLst>
                <a:cxn ang="0">
                  <a:pos x="238" y="98"/>
                </a:cxn>
                <a:cxn ang="0">
                  <a:pos x="236" y="82"/>
                </a:cxn>
                <a:cxn ang="0">
                  <a:pos x="228" y="59"/>
                </a:cxn>
                <a:cxn ang="0">
                  <a:pos x="213" y="32"/>
                </a:cxn>
                <a:cxn ang="0">
                  <a:pos x="189" y="9"/>
                </a:cxn>
                <a:cxn ang="0">
                  <a:pos x="161" y="1"/>
                </a:cxn>
                <a:cxn ang="0">
                  <a:pos x="154" y="6"/>
                </a:cxn>
                <a:cxn ang="0">
                  <a:pos x="170" y="14"/>
                </a:cxn>
                <a:cxn ang="0">
                  <a:pos x="183" y="23"/>
                </a:cxn>
                <a:cxn ang="0">
                  <a:pos x="197" y="35"/>
                </a:cxn>
                <a:cxn ang="0">
                  <a:pos x="207" y="48"/>
                </a:cxn>
                <a:cxn ang="0">
                  <a:pos x="215" y="63"/>
                </a:cxn>
                <a:cxn ang="0">
                  <a:pos x="220" y="80"/>
                </a:cxn>
                <a:cxn ang="0">
                  <a:pos x="224" y="98"/>
                </a:cxn>
                <a:cxn ang="0">
                  <a:pos x="224" y="118"/>
                </a:cxn>
                <a:cxn ang="0">
                  <a:pos x="219" y="139"/>
                </a:cxn>
                <a:cxn ang="0">
                  <a:pos x="211" y="159"/>
                </a:cxn>
                <a:cxn ang="0">
                  <a:pos x="199" y="176"/>
                </a:cxn>
                <a:cxn ang="0">
                  <a:pos x="184" y="190"/>
                </a:cxn>
                <a:cxn ang="0">
                  <a:pos x="168" y="202"/>
                </a:cxn>
                <a:cxn ang="0">
                  <a:pos x="148" y="209"/>
                </a:cxn>
                <a:cxn ang="0">
                  <a:pos x="127" y="214"/>
                </a:cxn>
                <a:cxn ang="0">
                  <a:pos x="106" y="214"/>
                </a:cxn>
                <a:cxn ang="0">
                  <a:pos x="85" y="211"/>
                </a:cxn>
                <a:cxn ang="0">
                  <a:pos x="66" y="203"/>
                </a:cxn>
                <a:cxn ang="0">
                  <a:pos x="49" y="191"/>
                </a:cxn>
                <a:cxn ang="0">
                  <a:pos x="36" y="178"/>
                </a:cxn>
                <a:cxn ang="0">
                  <a:pos x="24" y="162"/>
                </a:cxn>
                <a:cxn ang="0">
                  <a:pos x="15" y="144"/>
                </a:cxn>
                <a:cxn ang="0">
                  <a:pos x="10" y="124"/>
                </a:cxn>
                <a:cxn ang="0">
                  <a:pos x="3" y="128"/>
                </a:cxn>
                <a:cxn ang="0">
                  <a:pos x="2" y="152"/>
                </a:cxn>
                <a:cxn ang="0">
                  <a:pos x="11" y="169"/>
                </a:cxn>
                <a:cxn ang="0">
                  <a:pos x="22" y="185"/>
                </a:cxn>
                <a:cxn ang="0">
                  <a:pos x="36" y="198"/>
                </a:cxn>
                <a:cxn ang="0">
                  <a:pos x="51" y="211"/>
                </a:cxn>
                <a:cxn ang="0">
                  <a:pos x="67" y="220"/>
                </a:cxn>
                <a:cxn ang="0">
                  <a:pos x="87" y="225"/>
                </a:cxn>
                <a:cxn ang="0">
                  <a:pos x="106" y="229"/>
                </a:cxn>
                <a:cxn ang="0">
                  <a:pos x="129" y="229"/>
                </a:cxn>
                <a:cxn ang="0">
                  <a:pos x="153" y="224"/>
                </a:cxn>
                <a:cxn ang="0">
                  <a:pos x="174" y="214"/>
                </a:cxn>
                <a:cxn ang="0">
                  <a:pos x="193" y="202"/>
                </a:cxn>
                <a:cxn ang="0">
                  <a:pos x="210" y="185"/>
                </a:cxn>
                <a:cxn ang="0">
                  <a:pos x="224" y="166"/>
                </a:cxn>
                <a:cxn ang="0">
                  <a:pos x="233" y="143"/>
                </a:cxn>
                <a:cxn ang="0">
                  <a:pos x="237" y="119"/>
                </a:cxn>
              </a:cxnLst>
              <a:rect l="0" t="0" r="r" b="b"/>
              <a:pathLst>
                <a:path w="238" h="230">
                  <a:moveTo>
                    <a:pt x="238" y="107"/>
                  </a:moveTo>
                  <a:lnTo>
                    <a:pt x="238" y="98"/>
                  </a:lnTo>
                  <a:lnTo>
                    <a:pt x="237" y="90"/>
                  </a:lnTo>
                  <a:lnTo>
                    <a:pt x="236" y="82"/>
                  </a:lnTo>
                  <a:lnTo>
                    <a:pt x="234" y="74"/>
                  </a:lnTo>
                  <a:lnTo>
                    <a:pt x="228" y="59"/>
                  </a:lnTo>
                  <a:lnTo>
                    <a:pt x="222" y="44"/>
                  </a:lnTo>
                  <a:lnTo>
                    <a:pt x="213" y="32"/>
                  </a:lnTo>
                  <a:lnTo>
                    <a:pt x="201" y="19"/>
                  </a:lnTo>
                  <a:lnTo>
                    <a:pt x="189" y="9"/>
                  </a:lnTo>
                  <a:lnTo>
                    <a:pt x="175" y="0"/>
                  </a:lnTo>
                  <a:lnTo>
                    <a:pt x="161" y="1"/>
                  </a:lnTo>
                  <a:lnTo>
                    <a:pt x="145" y="3"/>
                  </a:lnTo>
                  <a:lnTo>
                    <a:pt x="154" y="6"/>
                  </a:lnTo>
                  <a:lnTo>
                    <a:pt x="162" y="9"/>
                  </a:lnTo>
                  <a:lnTo>
                    <a:pt x="170" y="14"/>
                  </a:lnTo>
                  <a:lnTo>
                    <a:pt x="177" y="18"/>
                  </a:lnTo>
                  <a:lnTo>
                    <a:pt x="183" y="23"/>
                  </a:lnTo>
                  <a:lnTo>
                    <a:pt x="190" y="28"/>
                  </a:lnTo>
                  <a:lnTo>
                    <a:pt x="197" y="35"/>
                  </a:lnTo>
                  <a:lnTo>
                    <a:pt x="201" y="42"/>
                  </a:lnTo>
                  <a:lnTo>
                    <a:pt x="207" y="48"/>
                  </a:lnTo>
                  <a:lnTo>
                    <a:pt x="211" y="55"/>
                  </a:lnTo>
                  <a:lnTo>
                    <a:pt x="215" y="63"/>
                  </a:lnTo>
                  <a:lnTo>
                    <a:pt x="218" y="72"/>
                  </a:lnTo>
                  <a:lnTo>
                    <a:pt x="220" y="80"/>
                  </a:lnTo>
                  <a:lnTo>
                    <a:pt x="223" y="89"/>
                  </a:lnTo>
                  <a:lnTo>
                    <a:pt x="224" y="98"/>
                  </a:lnTo>
                  <a:lnTo>
                    <a:pt x="224" y="107"/>
                  </a:lnTo>
                  <a:lnTo>
                    <a:pt x="224" y="118"/>
                  </a:lnTo>
                  <a:lnTo>
                    <a:pt x="222" y="128"/>
                  </a:lnTo>
                  <a:lnTo>
                    <a:pt x="219" y="139"/>
                  </a:lnTo>
                  <a:lnTo>
                    <a:pt x="216" y="149"/>
                  </a:lnTo>
                  <a:lnTo>
                    <a:pt x="211" y="159"/>
                  </a:lnTo>
                  <a:lnTo>
                    <a:pt x="206" y="167"/>
                  </a:lnTo>
                  <a:lnTo>
                    <a:pt x="199" y="176"/>
                  </a:lnTo>
                  <a:lnTo>
                    <a:pt x="192" y="184"/>
                  </a:lnTo>
                  <a:lnTo>
                    <a:pt x="184" y="190"/>
                  </a:lnTo>
                  <a:lnTo>
                    <a:pt x="177" y="196"/>
                  </a:lnTo>
                  <a:lnTo>
                    <a:pt x="168" y="202"/>
                  </a:lnTo>
                  <a:lnTo>
                    <a:pt x="159" y="206"/>
                  </a:lnTo>
                  <a:lnTo>
                    <a:pt x="148" y="209"/>
                  </a:lnTo>
                  <a:lnTo>
                    <a:pt x="138" y="213"/>
                  </a:lnTo>
                  <a:lnTo>
                    <a:pt x="127" y="214"/>
                  </a:lnTo>
                  <a:lnTo>
                    <a:pt x="116" y="215"/>
                  </a:lnTo>
                  <a:lnTo>
                    <a:pt x="106" y="214"/>
                  </a:lnTo>
                  <a:lnTo>
                    <a:pt x="96" y="213"/>
                  </a:lnTo>
                  <a:lnTo>
                    <a:pt x="85" y="211"/>
                  </a:lnTo>
                  <a:lnTo>
                    <a:pt x="75" y="207"/>
                  </a:lnTo>
                  <a:lnTo>
                    <a:pt x="66" y="203"/>
                  </a:lnTo>
                  <a:lnTo>
                    <a:pt x="58" y="198"/>
                  </a:lnTo>
                  <a:lnTo>
                    <a:pt x="49" y="191"/>
                  </a:lnTo>
                  <a:lnTo>
                    <a:pt x="43" y="186"/>
                  </a:lnTo>
                  <a:lnTo>
                    <a:pt x="36" y="178"/>
                  </a:lnTo>
                  <a:lnTo>
                    <a:pt x="29" y="170"/>
                  </a:lnTo>
                  <a:lnTo>
                    <a:pt x="24" y="162"/>
                  </a:lnTo>
                  <a:lnTo>
                    <a:pt x="19" y="153"/>
                  </a:lnTo>
                  <a:lnTo>
                    <a:pt x="15" y="144"/>
                  </a:lnTo>
                  <a:lnTo>
                    <a:pt x="12" y="134"/>
                  </a:lnTo>
                  <a:lnTo>
                    <a:pt x="10" y="124"/>
                  </a:lnTo>
                  <a:lnTo>
                    <a:pt x="9" y="114"/>
                  </a:lnTo>
                  <a:lnTo>
                    <a:pt x="3" y="128"/>
                  </a:lnTo>
                  <a:lnTo>
                    <a:pt x="0" y="143"/>
                  </a:lnTo>
                  <a:lnTo>
                    <a:pt x="2" y="152"/>
                  </a:lnTo>
                  <a:lnTo>
                    <a:pt x="7" y="161"/>
                  </a:lnTo>
                  <a:lnTo>
                    <a:pt x="11" y="169"/>
                  </a:lnTo>
                  <a:lnTo>
                    <a:pt x="17" y="178"/>
                  </a:lnTo>
                  <a:lnTo>
                    <a:pt x="22" y="185"/>
                  </a:lnTo>
                  <a:lnTo>
                    <a:pt x="29" y="193"/>
                  </a:lnTo>
                  <a:lnTo>
                    <a:pt x="36" y="198"/>
                  </a:lnTo>
                  <a:lnTo>
                    <a:pt x="43" y="205"/>
                  </a:lnTo>
                  <a:lnTo>
                    <a:pt x="51" y="211"/>
                  </a:lnTo>
                  <a:lnTo>
                    <a:pt x="60" y="215"/>
                  </a:lnTo>
                  <a:lnTo>
                    <a:pt x="67" y="220"/>
                  </a:lnTo>
                  <a:lnTo>
                    <a:pt x="78" y="223"/>
                  </a:lnTo>
                  <a:lnTo>
                    <a:pt x="87" y="225"/>
                  </a:lnTo>
                  <a:lnTo>
                    <a:pt x="96" y="227"/>
                  </a:lnTo>
                  <a:lnTo>
                    <a:pt x="106" y="229"/>
                  </a:lnTo>
                  <a:lnTo>
                    <a:pt x="116" y="230"/>
                  </a:lnTo>
                  <a:lnTo>
                    <a:pt x="129" y="229"/>
                  </a:lnTo>
                  <a:lnTo>
                    <a:pt x="141" y="226"/>
                  </a:lnTo>
                  <a:lnTo>
                    <a:pt x="153" y="224"/>
                  </a:lnTo>
                  <a:lnTo>
                    <a:pt x="164" y="220"/>
                  </a:lnTo>
                  <a:lnTo>
                    <a:pt x="174" y="214"/>
                  </a:lnTo>
                  <a:lnTo>
                    <a:pt x="184" y="208"/>
                  </a:lnTo>
                  <a:lnTo>
                    <a:pt x="193" y="202"/>
                  </a:lnTo>
                  <a:lnTo>
                    <a:pt x="202" y="194"/>
                  </a:lnTo>
                  <a:lnTo>
                    <a:pt x="210" y="185"/>
                  </a:lnTo>
                  <a:lnTo>
                    <a:pt x="217" y="176"/>
                  </a:lnTo>
                  <a:lnTo>
                    <a:pt x="224" y="166"/>
                  </a:lnTo>
                  <a:lnTo>
                    <a:pt x="228" y="154"/>
                  </a:lnTo>
                  <a:lnTo>
                    <a:pt x="233" y="143"/>
                  </a:lnTo>
                  <a:lnTo>
                    <a:pt x="236" y="132"/>
                  </a:lnTo>
                  <a:lnTo>
                    <a:pt x="237" y="119"/>
                  </a:lnTo>
                  <a:lnTo>
                    <a:pt x="238" y="107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3" name="Freeform 482"/>
            <p:cNvSpPr>
              <a:spLocks/>
            </p:cNvSpPr>
            <p:nvPr/>
          </p:nvSpPr>
          <p:spPr bwMode="auto">
            <a:xfrm>
              <a:off x="2948122" y="4381885"/>
              <a:ext cx="90492" cy="87320"/>
            </a:xfrm>
            <a:custGeom>
              <a:avLst/>
              <a:gdLst/>
              <a:ahLst/>
              <a:cxnLst>
                <a:cxn ang="0">
                  <a:pos x="228" y="97"/>
                </a:cxn>
                <a:cxn ang="0">
                  <a:pos x="225" y="80"/>
                </a:cxn>
                <a:cxn ang="0">
                  <a:pos x="221" y="63"/>
                </a:cxn>
                <a:cxn ang="0">
                  <a:pos x="213" y="49"/>
                </a:cxn>
                <a:cxn ang="0">
                  <a:pos x="204" y="35"/>
                </a:cxn>
                <a:cxn ang="0">
                  <a:pos x="193" y="23"/>
                </a:cxn>
                <a:cxn ang="0">
                  <a:pos x="180" y="13"/>
                </a:cxn>
                <a:cxn ang="0">
                  <a:pos x="166" y="4"/>
                </a:cxn>
                <a:cxn ang="0">
                  <a:pos x="142" y="2"/>
                </a:cxn>
                <a:cxn ang="0">
                  <a:pos x="135" y="8"/>
                </a:cxn>
                <a:cxn ang="0">
                  <a:pos x="152" y="14"/>
                </a:cxn>
                <a:cxn ang="0">
                  <a:pos x="168" y="22"/>
                </a:cxn>
                <a:cxn ang="0">
                  <a:pos x="183" y="33"/>
                </a:cxn>
                <a:cxn ang="0">
                  <a:pos x="194" y="46"/>
                </a:cxn>
                <a:cxn ang="0">
                  <a:pos x="204" y="61"/>
                </a:cxn>
                <a:cxn ang="0">
                  <a:pos x="210" y="78"/>
                </a:cxn>
                <a:cxn ang="0">
                  <a:pos x="213" y="96"/>
                </a:cxn>
                <a:cxn ang="0">
                  <a:pos x="213" y="116"/>
                </a:cxn>
                <a:cxn ang="0">
                  <a:pos x="210" y="136"/>
                </a:cxn>
                <a:cxn ang="0">
                  <a:pos x="202" y="154"/>
                </a:cxn>
                <a:cxn ang="0">
                  <a:pos x="190" y="170"/>
                </a:cxn>
                <a:cxn ang="0">
                  <a:pos x="177" y="184"/>
                </a:cxn>
                <a:cxn ang="0">
                  <a:pos x="161" y="195"/>
                </a:cxn>
                <a:cxn ang="0">
                  <a:pos x="143" y="202"/>
                </a:cxn>
                <a:cxn ang="0">
                  <a:pos x="124" y="206"/>
                </a:cxn>
                <a:cxn ang="0">
                  <a:pos x="103" y="206"/>
                </a:cxn>
                <a:cxn ang="0">
                  <a:pos x="84" y="202"/>
                </a:cxn>
                <a:cxn ang="0">
                  <a:pos x="66" y="195"/>
                </a:cxn>
                <a:cxn ang="0">
                  <a:pos x="50" y="184"/>
                </a:cxn>
                <a:cxn ang="0">
                  <a:pos x="35" y="170"/>
                </a:cxn>
                <a:cxn ang="0">
                  <a:pos x="25" y="154"/>
                </a:cxn>
                <a:cxn ang="0">
                  <a:pos x="17" y="136"/>
                </a:cxn>
                <a:cxn ang="0">
                  <a:pos x="13" y="116"/>
                </a:cxn>
                <a:cxn ang="0">
                  <a:pos x="13" y="101"/>
                </a:cxn>
                <a:cxn ang="0">
                  <a:pos x="6" y="112"/>
                </a:cxn>
                <a:cxn ang="0">
                  <a:pos x="3" y="138"/>
                </a:cxn>
                <a:cxn ang="0">
                  <a:pos x="9" y="156"/>
                </a:cxn>
                <a:cxn ang="0">
                  <a:pos x="19" y="172"/>
                </a:cxn>
                <a:cxn ang="0">
                  <a:pos x="33" y="188"/>
                </a:cxn>
                <a:cxn ang="0">
                  <a:pos x="48" y="201"/>
                </a:cxn>
                <a:cxn ang="0">
                  <a:pos x="64" y="210"/>
                </a:cxn>
                <a:cxn ang="0">
                  <a:pos x="82" y="217"/>
                </a:cxn>
                <a:cxn ang="0">
                  <a:pos x="103" y="221"/>
                </a:cxn>
                <a:cxn ang="0">
                  <a:pos x="125" y="221"/>
                </a:cxn>
                <a:cxn ang="0">
                  <a:pos x="148" y="216"/>
                </a:cxn>
                <a:cxn ang="0">
                  <a:pos x="168" y="207"/>
                </a:cxn>
                <a:cxn ang="0">
                  <a:pos x="186" y="195"/>
                </a:cxn>
                <a:cxn ang="0">
                  <a:pos x="202" y="179"/>
                </a:cxn>
                <a:cxn ang="0">
                  <a:pos x="214" y="161"/>
                </a:cxn>
                <a:cxn ang="0">
                  <a:pos x="223" y="140"/>
                </a:cxn>
                <a:cxn ang="0">
                  <a:pos x="228" y="117"/>
                </a:cxn>
              </a:cxnLst>
              <a:rect l="0" t="0" r="r" b="b"/>
              <a:pathLst>
                <a:path w="229" h="221">
                  <a:moveTo>
                    <a:pt x="229" y="106"/>
                  </a:moveTo>
                  <a:lnTo>
                    <a:pt x="228" y="97"/>
                  </a:lnTo>
                  <a:lnTo>
                    <a:pt x="226" y="88"/>
                  </a:lnTo>
                  <a:lnTo>
                    <a:pt x="225" y="80"/>
                  </a:lnTo>
                  <a:lnTo>
                    <a:pt x="223" y="72"/>
                  </a:lnTo>
                  <a:lnTo>
                    <a:pt x="221" y="63"/>
                  </a:lnTo>
                  <a:lnTo>
                    <a:pt x="217" y="56"/>
                  </a:lnTo>
                  <a:lnTo>
                    <a:pt x="213" y="49"/>
                  </a:lnTo>
                  <a:lnTo>
                    <a:pt x="208" y="42"/>
                  </a:lnTo>
                  <a:lnTo>
                    <a:pt x="204" y="35"/>
                  </a:lnTo>
                  <a:lnTo>
                    <a:pt x="198" y="28"/>
                  </a:lnTo>
                  <a:lnTo>
                    <a:pt x="193" y="23"/>
                  </a:lnTo>
                  <a:lnTo>
                    <a:pt x="186" y="17"/>
                  </a:lnTo>
                  <a:lnTo>
                    <a:pt x="180" y="13"/>
                  </a:lnTo>
                  <a:lnTo>
                    <a:pt x="172" y="8"/>
                  </a:lnTo>
                  <a:lnTo>
                    <a:pt x="166" y="4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5" y="6"/>
                  </a:lnTo>
                  <a:lnTo>
                    <a:pt x="135" y="8"/>
                  </a:lnTo>
                  <a:lnTo>
                    <a:pt x="144" y="10"/>
                  </a:lnTo>
                  <a:lnTo>
                    <a:pt x="152" y="14"/>
                  </a:lnTo>
                  <a:lnTo>
                    <a:pt x="160" y="17"/>
                  </a:lnTo>
                  <a:lnTo>
                    <a:pt x="168" y="22"/>
                  </a:lnTo>
                  <a:lnTo>
                    <a:pt x="176" y="27"/>
                  </a:lnTo>
                  <a:lnTo>
                    <a:pt x="183" y="33"/>
                  </a:lnTo>
                  <a:lnTo>
                    <a:pt x="188" y="38"/>
                  </a:lnTo>
                  <a:lnTo>
                    <a:pt x="194" y="46"/>
                  </a:lnTo>
                  <a:lnTo>
                    <a:pt x="199" y="53"/>
                  </a:lnTo>
                  <a:lnTo>
                    <a:pt x="204" y="61"/>
                  </a:lnTo>
                  <a:lnTo>
                    <a:pt x="207" y="70"/>
                  </a:lnTo>
                  <a:lnTo>
                    <a:pt x="210" y="78"/>
                  </a:lnTo>
                  <a:lnTo>
                    <a:pt x="212" y="87"/>
                  </a:lnTo>
                  <a:lnTo>
                    <a:pt x="213" y="96"/>
                  </a:lnTo>
                  <a:lnTo>
                    <a:pt x="214" y="106"/>
                  </a:lnTo>
                  <a:lnTo>
                    <a:pt x="213" y="116"/>
                  </a:lnTo>
                  <a:lnTo>
                    <a:pt x="212" y="126"/>
                  </a:lnTo>
                  <a:lnTo>
                    <a:pt x="210" y="136"/>
                  </a:lnTo>
                  <a:lnTo>
                    <a:pt x="206" y="145"/>
                  </a:lnTo>
                  <a:lnTo>
                    <a:pt x="202" y="154"/>
                  </a:lnTo>
                  <a:lnTo>
                    <a:pt x="197" y="162"/>
                  </a:lnTo>
                  <a:lnTo>
                    <a:pt x="190" y="170"/>
                  </a:lnTo>
                  <a:lnTo>
                    <a:pt x="185" y="177"/>
                  </a:lnTo>
                  <a:lnTo>
                    <a:pt x="177" y="184"/>
                  </a:lnTo>
                  <a:lnTo>
                    <a:pt x="169" y="189"/>
                  </a:lnTo>
                  <a:lnTo>
                    <a:pt x="161" y="195"/>
                  </a:lnTo>
                  <a:lnTo>
                    <a:pt x="152" y="198"/>
                  </a:lnTo>
                  <a:lnTo>
                    <a:pt x="143" y="202"/>
                  </a:lnTo>
                  <a:lnTo>
                    <a:pt x="133" y="205"/>
                  </a:lnTo>
                  <a:lnTo>
                    <a:pt x="124" y="206"/>
                  </a:lnTo>
                  <a:lnTo>
                    <a:pt x="113" y="206"/>
                  </a:lnTo>
                  <a:lnTo>
                    <a:pt x="103" y="206"/>
                  </a:lnTo>
                  <a:lnTo>
                    <a:pt x="93" y="205"/>
                  </a:lnTo>
                  <a:lnTo>
                    <a:pt x="84" y="202"/>
                  </a:lnTo>
                  <a:lnTo>
                    <a:pt x="75" y="198"/>
                  </a:lnTo>
                  <a:lnTo>
                    <a:pt x="66" y="195"/>
                  </a:lnTo>
                  <a:lnTo>
                    <a:pt x="57" y="189"/>
                  </a:lnTo>
                  <a:lnTo>
                    <a:pt x="50" y="184"/>
                  </a:lnTo>
                  <a:lnTo>
                    <a:pt x="42" y="177"/>
                  </a:lnTo>
                  <a:lnTo>
                    <a:pt x="35" y="170"/>
                  </a:lnTo>
                  <a:lnTo>
                    <a:pt x="30" y="162"/>
                  </a:lnTo>
                  <a:lnTo>
                    <a:pt x="25" y="154"/>
                  </a:lnTo>
                  <a:lnTo>
                    <a:pt x="21" y="145"/>
                  </a:lnTo>
                  <a:lnTo>
                    <a:pt x="17" y="136"/>
                  </a:lnTo>
                  <a:lnTo>
                    <a:pt x="15" y="126"/>
                  </a:lnTo>
                  <a:lnTo>
                    <a:pt x="13" y="116"/>
                  </a:lnTo>
                  <a:lnTo>
                    <a:pt x="13" y="106"/>
                  </a:lnTo>
                  <a:lnTo>
                    <a:pt x="13" y="101"/>
                  </a:lnTo>
                  <a:lnTo>
                    <a:pt x="13" y="97"/>
                  </a:lnTo>
                  <a:lnTo>
                    <a:pt x="6" y="112"/>
                  </a:lnTo>
                  <a:lnTo>
                    <a:pt x="0" y="127"/>
                  </a:lnTo>
                  <a:lnTo>
                    <a:pt x="3" y="138"/>
                  </a:lnTo>
                  <a:lnTo>
                    <a:pt x="6" y="147"/>
                  </a:lnTo>
                  <a:lnTo>
                    <a:pt x="9" y="156"/>
                  </a:lnTo>
                  <a:lnTo>
                    <a:pt x="15" y="165"/>
                  </a:lnTo>
                  <a:lnTo>
                    <a:pt x="19" y="172"/>
                  </a:lnTo>
                  <a:lnTo>
                    <a:pt x="26" y="180"/>
                  </a:lnTo>
                  <a:lnTo>
                    <a:pt x="33" y="188"/>
                  </a:lnTo>
                  <a:lnTo>
                    <a:pt x="40" y="194"/>
                  </a:lnTo>
                  <a:lnTo>
                    <a:pt x="48" y="201"/>
                  </a:lnTo>
                  <a:lnTo>
                    <a:pt x="55" y="205"/>
                  </a:lnTo>
                  <a:lnTo>
                    <a:pt x="64" y="210"/>
                  </a:lnTo>
                  <a:lnTo>
                    <a:pt x="73" y="214"/>
                  </a:lnTo>
                  <a:lnTo>
                    <a:pt x="82" y="217"/>
                  </a:lnTo>
                  <a:lnTo>
                    <a:pt x="93" y="219"/>
                  </a:lnTo>
                  <a:lnTo>
                    <a:pt x="103" y="221"/>
                  </a:lnTo>
                  <a:lnTo>
                    <a:pt x="113" y="221"/>
                  </a:lnTo>
                  <a:lnTo>
                    <a:pt x="125" y="221"/>
                  </a:lnTo>
                  <a:lnTo>
                    <a:pt x="136" y="219"/>
                  </a:lnTo>
                  <a:lnTo>
                    <a:pt x="148" y="216"/>
                  </a:lnTo>
                  <a:lnTo>
                    <a:pt x="158" y="212"/>
                  </a:lnTo>
                  <a:lnTo>
                    <a:pt x="168" y="207"/>
                  </a:lnTo>
                  <a:lnTo>
                    <a:pt x="178" y="202"/>
                  </a:lnTo>
                  <a:lnTo>
                    <a:pt x="186" y="195"/>
                  </a:lnTo>
                  <a:lnTo>
                    <a:pt x="195" y="187"/>
                  </a:lnTo>
                  <a:lnTo>
                    <a:pt x="202" y="179"/>
                  </a:lnTo>
                  <a:lnTo>
                    <a:pt x="208" y="170"/>
                  </a:lnTo>
                  <a:lnTo>
                    <a:pt x="214" y="161"/>
                  </a:lnTo>
                  <a:lnTo>
                    <a:pt x="220" y="151"/>
                  </a:lnTo>
                  <a:lnTo>
                    <a:pt x="223" y="140"/>
                  </a:lnTo>
                  <a:lnTo>
                    <a:pt x="226" y="130"/>
                  </a:lnTo>
                  <a:lnTo>
                    <a:pt x="228" y="117"/>
                  </a:lnTo>
                  <a:lnTo>
                    <a:pt x="229" y="106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4" name="Freeform 483"/>
            <p:cNvSpPr>
              <a:spLocks/>
            </p:cNvSpPr>
            <p:nvPr/>
          </p:nvSpPr>
          <p:spPr bwMode="auto">
            <a:xfrm>
              <a:off x="2949710" y="4383473"/>
              <a:ext cx="85729" cy="84145"/>
            </a:xfrm>
            <a:custGeom>
              <a:avLst/>
              <a:gdLst/>
              <a:ahLst/>
              <a:cxnLst>
                <a:cxn ang="0">
                  <a:pos x="215" y="95"/>
                </a:cxn>
                <a:cxn ang="0">
                  <a:pos x="211" y="77"/>
                </a:cxn>
                <a:cxn ang="0">
                  <a:pos x="206" y="60"/>
                </a:cxn>
                <a:cxn ang="0">
                  <a:pos x="198" y="45"/>
                </a:cxn>
                <a:cxn ang="0">
                  <a:pos x="188" y="32"/>
                </a:cxn>
                <a:cxn ang="0">
                  <a:pos x="174" y="20"/>
                </a:cxn>
                <a:cxn ang="0">
                  <a:pos x="161" y="11"/>
                </a:cxn>
                <a:cxn ang="0">
                  <a:pos x="145" y="3"/>
                </a:cxn>
                <a:cxn ang="0">
                  <a:pos x="127" y="2"/>
                </a:cxn>
                <a:cxn ang="0">
                  <a:pos x="109" y="7"/>
                </a:cxn>
                <a:cxn ang="0">
                  <a:pos x="103" y="11"/>
                </a:cxn>
                <a:cxn ang="0">
                  <a:pos x="117" y="11"/>
                </a:cxn>
                <a:cxn ang="0">
                  <a:pos x="135" y="15"/>
                </a:cxn>
                <a:cxn ang="0">
                  <a:pos x="152" y="22"/>
                </a:cxn>
                <a:cxn ang="0">
                  <a:pos x="166" y="32"/>
                </a:cxn>
                <a:cxn ang="0">
                  <a:pos x="179" y="44"/>
                </a:cxn>
                <a:cxn ang="0">
                  <a:pos x="189" y="59"/>
                </a:cxn>
                <a:cxn ang="0">
                  <a:pos x="197" y="76"/>
                </a:cxn>
                <a:cxn ang="0">
                  <a:pos x="200" y="94"/>
                </a:cxn>
                <a:cxn ang="0">
                  <a:pos x="200" y="113"/>
                </a:cxn>
                <a:cxn ang="0">
                  <a:pos x="197" y="132"/>
                </a:cxn>
                <a:cxn ang="0">
                  <a:pos x="189" y="148"/>
                </a:cxn>
                <a:cxn ang="0">
                  <a:pos x="179" y="164"/>
                </a:cxn>
                <a:cxn ang="0">
                  <a:pos x="166" y="176"/>
                </a:cxn>
                <a:cxn ang="0">
                  <a:pos x="152" y="186"/>
                </a:cxn>
                <a:cxn ang="0">
                  <a:pos x="135" y="193"/>
                </a:cxn>
                <a:cxn ang="0">
                  <a:pos x="117" y="197"/>
                </a:cxn>
                <a:cxn ang="0">
                  <a:pos x="98" y="197"/>
                </a:cxn>
                <a:cxn ang="0">
                  <a:pos x="80" y="193"/>
                </a:cxn>
                <a:cxn ang="0">
                  <a:pos x="63" y="186"/>
                </a:cxn>
                <a:cxn ang="0">
                  <a:pos x="48" y="176"/>
                </a:cxn>
                <a:cxn ang="0">
                  <a:pos x="35" y="164"/>
                </a:cxn>
                <a:cxn ang="0">
                  <a:pos x="25" y="148"/>
                </a:cxn>
                <a:cxn ang="0">
                  <a:pos x="18" y="132"/>
                </a:cxn>
                <a:cxn ang="0">
                  <a:pos x="15" y="113"/>
                </a:cxn>
                <a:cxn ang="0">
                  <a:pos x="15" y="90"/>
                </a:cxn>
                <a:cxn ang="0">
                  <a:pos x="8" y="94"/>
                </a:cxn>
                <a:cxn ang="0">
                  <a:pos x="1" y="121"/>
                </a:cxn>
                <a:cxn ang="0">
                  <a:pos x="6" y="141"/>
                </a:cxn>
                <a:cxn ang="0">
                  <a:pos x="15" y="159"/>
                </a:cxn>
                <a:cxn ang="0">
                  <a:pos x="27" y="175"/>
                </a:cxn>
                <a:cxn ang="0">
                  <a:pos x="40" y="188"/>
                </a:cxn>
                <a:cxn ang="0">
                  <a:pos x="57" y="200"/>
                </a:cxn>
                <a:cxn ang="0">
                  <a:pos x="76" y="208"/>
                </a:cxn>
                <a:cxn ang="0">
                  <a:pos x="97" y="211"/>
                </a:cxn>
                <a:cxn ang="0">
                  <a:pos x="118" y="211"/>
                </a:cxn>
                <a:cxn ang="0">
                  <a:pos x="139" y="206"/>
                </a:cxn>
                <a:cxn ang="0">
                  <a:pos x="159" y="199"/>
                </a:cxn>
                <a:cxn ang="0">
                  <a:pos x="175" y="187"/>
                </a:cxn>
                <a:cxn ang="0">
                  <a:pos x="190" y="173"/>
                </a:cxn>
                <a:cxn ang="0">
                  <a:pos x="202" y="156"/>
                </a:cxn>
                <a:cxn ang="0">
                  <a:pos x="210" y="136"/>
                </a:cxn>
                <a:cxn ang="0">
                  <a:pos x="215" y="115"/>
                </a:cxn>
              </a:cxnLst>
              <a:rect l="0" t="0" r="r" b="b"/>
              <a:pathLst>
                <a:path w="215" h="212">
                  <a:moveTo>
                    <a:pt x="215" y="104"/>
                  </a:moveTo>
                  <a:lnTo>
                    <a:pt x="215" y="95"/>
                  </a:lnTo>
                  <a:lnTo>
                    <a:pt x="214" y="86"/>
                  </a:lnTo>
                  <a:lnTo>
                    <a:pt x="211" y="77"/>
                  </a:lnTo>
                  <a:lnTo>
                    <a:pt x="209" y="69"/>
                  </a:lnTo>
                  <a:lnTo>
                    <a:pt x="206" y="60"/>
                  </a:lnTo>
                  <a:lnTo>
                    <a:pt x="202" y="52"/>
                  </a:lnTo>
                  <a:lnTo>
                    <a:pt x="198" y="45"/>
                  </a:lnTo>
                  <a:lnTo>
                    <a:pt x="192" y="39"/>
                  </a:lnTo>
                  <a:lnTo>
                    <a:pt x="188" y="32"/>
                  </a:lnTo>
                  <a:lnTo>
                    <a:pt x="181" y="25"/>
                  </a:lnTo>
                  <a:lnTo>
                    <a:pt x="174" y="20"/>
                  </a:lnTo>
                  <a:lnTo>
                    <a:pt x="168" y="15"/>
                  </a:lnTo>
                  <a:lnTo>
                    <a:pt x="161" y="11"/>
                  </a:lnTo>
                  <a:lnTo>
                    <a:pt x="153" y="6"/>
                  </a:lnTo>
                  <a:lnTo>
                    <a:pt x="145" y="3"/>
                  </a:lnTo>
                  <a:lnTo>
                    <a:pt x="136" y="0"/>
                  </a:lnTo>
                  <a:lnTo>
                    <a:pt x="127" y="2"/>
                  </a:lnTo>
                  <a:lnTo>
                    <a:pt x="118" y="5"/>
                  </a:lnTo>
                  <a:lnTo>
                    <a:pt x="109" y="7"/>
                  </a:lnTo>
                  <a:lnTo>
                    <a:pt x="100" y="11"/>
                  </a:lnTo>
                  <a:lnTo>
                    <a:pt x="103" y="11"/>
                  </a:lnTo>
                  <a:lnTo>
                    <a:pt x="107" y="11"/>
                  </a:lnTo>
                  <a:lnTo>
                    <a:pt x="117" y="11"/>
                  </a:lnTo>
                  <a:lnTo>
                    <a:pt x="126" y="13"/>
                  </a:lnTo>
                  <a:lnTo>
                    <a:pt x="135" y="15"/>
                  </a:lnTo>
                  <a:lnTo>
                    <a:pt x="144" y="17"/>
                  </a:lnTo>
                  <a:lnTo>
                    <a:pt x="152" y="22"/>
                  </a:lnTo>
                  <a:lnTo>
                    <a:pt x="160" y="26"/>
                  </a:lnTo>
                  <a:lnTo>
                    <a:pt x="166" y="32"/>
                  </a:lnTo>
                  <a:lnTo>
                    <a:pt x="173" y="38"/>
                  </a:lnTo>
                  <a:lnTo>
                    <a:pt x="179" y="44"/>
                  </a:lnTo>
                  <a:lnTo>
                    <a:pt x="184" y="52"/>
                  </a:lnTo>
                  <a:lnTo>
                    <a:pt x="189" y="59"/>
                  </a:lnTo>
                  <a:lnTo>
                    <a:pt x="193" y="68"/>
                  </a:lnTo>
                  <a:lnTo>
                    <a:pt x="197" y="76"/>
                  </a:lnTo>
                  <a:lnTo>
                    <a:pt x="199" y="85"/>
                  </a:lnTo>
                  <a:lnTo>
                    <a:pt x="200" y="94"/>
                  </a:lnTo>
                  <a:lnTo>
                    <a:pt x="200" y="104"/>
                  </a:lnTo>
                  <a:lnTo>
                    <a:pt x="200" y="113"/>
                  </a:lnTo>
                  <a:lnTo>
                    <a:pt x="199" y="123"/>
                  </a:lnTo>
                  <a:lnTo>
                    <a:pt x="197" y="132"/>
                  </a:lnTo>
                  <a:lnTo>
                    <a:pt x="193" y="140"/>
                  </a:lnTo>
                  <a:lnTo>
                    <a:pt x="189" y="148"/>
                  </a:lnTo>
                  <a:lnTo>
                    <a:pt x="184" y="156"/>
                  </a:lnTo>
                  <a:lnTo>
                    <a:pt x="179" y="164"/>
                  </a:lnTo>
                  <a:lnTo>
                    <a:pt x="173" y="170"/>
                  </a:lnTo>
                  <a:lnTo>
                    <a:pt x="166" y="176"/>
                  </a:lnTo>
                  <a:lnTo>
                    <a:pt x="160" y="182"/>
                  </a:lnTo>
                  <a:lnTo>
                    <a:pt x="152" y="186"/>
                  </a:lnTo>
                  <a:lnTo>
                    <a:pt x="144" y="190"/>
                  </a:lnTo>
                  <a:lnTo>
                    <a:pt x="135" y="193"/>
                  </a:lnTo>
                  <a:lnTo>
                    <a:pt x="126" y="195"/>
                  </a:lnTo>
                  <a:lnTo>
                    <a:pt x="117" y="197"/>
                  </a:lnTo>
                  <a:lnTo>
                    <a:pt x="107" y="197"/>
                  </a:lnTo>
                  <a:lnTo>
                    <a:pt x="98" y="197"/>
                  </a:lnTo>
                  <a:lnTo>
                    <a:pt x="89" y="195"/>
                  </a:lnTo>
                  <a:lnTo>
                    <a:pt x="80" y="193"/>
                  </a:lnTo>
                  <a:lnTo>
                    <a:pt x="71" y="190"/>
                  </a:lnTo>
                  <a:lnTo>
                    <a:pt x="63" y="186"/>
                  </a:lnTo>
                  <a:lnTo>
                    <a:pt x="55" y="182"/>
                  </a:lnTo>
                  <a:lnTo>
                    <a:pt x="48" y="176"/>
                  </a:lnTo>
                  <a:lnTo>
                    <a:pt x="42" y="170"/>
                  </a:lnTo>
                  <a:lnTo>
                    <a:pt x="35" y="164"/>
                  </a:lnTo>
                  <a:lnTo>
                    <a:pt x="30" y="156"/>
                  </a:lnTo>
                  <a:lnTo>
                    <a:pt x="25" y="148"/>
                  </a:lnTo>
                  <a:lnTo>
                    <a:pt x="21" y="140"/>
                  </a:lnTo>
                  <a:lnTo>
                    <a:pt x="18" y="132"/>
                  </a:lnTo>
                  <a:lnTo>
                    <a:pt x="16" y="123"/>
                  </a:lnTo>
                  <a:lnTo>
                    <a:pt x="15" y="113"/>
                  </a:lnTo>
                  <a:lnTo>
                    <a:pt x="13" y="104"/>
                  </a:lnTo>
                  <a:lnTo>
                    <a:pt x="15" y="90"/>
                  </a:lnTo>
                  <a:lnTo>
                    <a:pt x="18" y="78"/>
                  </a:lnTo>
                  <a:lnTo>
                    <a:pt x="8" y="94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6" y="141"/>
                  </a:lnTo>
                  <a:lnTo>
                    <a:pt x="10" y="150"/>
                  </a:lnTo>
                  <a:lnTo>
                    <a:pt x="15" y="159"/>
                  </a:lnTo>
                  <a:lnTo>
                    <a:pt x="20" y="167"/>
                  </a:lnTo>
                  <a:lnTo>
                    <a:pt x="27" y="175"/>
                  </a:lnTo>
                  <a:lnTo>
                    <a:pt x="34" y="183"/>
                  </a:lnTo>
                  <a:lnTo>
                    <a:pt x="40" y="188"/>
                  </a:lnTo>
                  <a:lnTo>
                    <a:pt x="49" y="195"/>
                  </a:lnTo>
                  <a:lnTo>
                    <a:pt x="57" y="200"/>
                  </a:lnTo>
                  <a:lnTo>
                    <a:pt x="66" y="204"/>
                  </a:lnTo>
                  <a:lnTo>
                    <a:pt x="76" y="208"/>
                  </a:lnTo>
                  <a:lnTo>
                    <a:pt x="87" y="210"/>
                  </a:lnTo>
                  <a:lnTo>
                    <a:pt x="97" y="211"/>
                  </a:lnTo>
                  <a:lnTo>
                    <a:pt x="107" y="212"/>
                  </a:lnTo>
                  <a:lnTo>
                    <a:pt x="118" y="211"/>
                  </a:lnTo>
                  <a:lnTo>
                    <a:pt x="129" y="210"/>
                  </a:lnTo>
                  <a:lnTo>
                    <a:pt x="139" y="206"/>
                  </a:lnTo>
                  <a:lnTo>
                    <a:pt x="150" y="203"/>
                  </a:lnTo>
                  <a:lnTo>
                    <a:pt x="159" y="199"/>
                  </a:lnTo>
                  <a:lnTo>
                    <a:pt x="168" y="193"/>
                  </a:lnTo>
                  <a:lnTo>
                    <a:pt x="175" y="187"/>
                  </a:lnTo>
                  <a:lnTo>
                    <a:pt x="183" y="181"/>
                  </a:lnTo>
                  <a:lnTo>
                    <a:pt x="190" y="173"/>
                  </a:lnTo>
                  <a:lnTo>
                    <a:pt x="197" y="164"/>
                  </a:lnTo>
                  <a:lnTo>
                    <a:pt x="202" y="156"/>
                  </a:lnTo>
                  <a:lnTo>
                    <a:pt x="207" y="146"/>
                  </a:lnTo>
                  <a:lnTo>
                    <a:pt x="210" y="136"/>
                  </a:lnTo>
                  <a:lnTo>
                    <a:pt x="213" y="125"/>
                  </a:lnTo>
                  <a:lnTo>
                    <a:pt x="215" y="115"/>
                  </a:lnTo>
                  <a:lnTo>
                    <a:pt x="215" y="104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5" name="Freeform 484"/>
            <p:cNvSpPr>
              <a:spLocks/>
            </p:cNvSpPr>
            <p:nvPr/>
          </p:nvSpPr>
          <p:spPr bwMode="auto">
            <a:xfrm>
              <a:off x="2952885" y="4385060"/>
              <a:ext cx="79379" cy="79382"/>
            </a:xfrm>
            <a:custGeom>
              <a:avLst/>
              <a:gdLst/>
              <a:ahLst/>
              <a:cxnLst>
                <a:cxn ang="0">
                  <a:pos x="200" y="90"/>
                </a:cxn>
                <a:cxn ang="0">
                  <a:pos x="197" y="72"/>
                </a:cxn>
                <a:cxn ang="0">
                  <a:pos x="191" y="55"/>
                </a:cxn>
                <a:cxn ang="0">
                  <a:pos x="181" y="40"/>
                </a:cxn>
                <a:cxn ang="0">
                  <a:pos x="170" y="27"/>
                </a:cxn>
                <a:cxn ang="0">
                  <a:pos x="155" y="16"/>
                </a:cxn>
                <a:cxn ang="0">
                  <a:pos x="139" y="8"/>
                </a:cxn>
                <a:cxn ang="0">
                  <a:pos x="122" y="2"/>
                </a:cxn>
                <a:cxn ang="0">
                  <a:pos x="100" y="4"/>
                </a:cxn>
                <a:cxn ang="0">
                  <a:pos x="77" y="14"/>
                </a:cxn>
                <a:cxn ang="0">
                  <a:pos x="74" y="18"/>
                </a:cxn>
                <a:cxn ang="0">
                  <a:pos x="91" y="14"/>
                </a:cxn>
                <a:cxn ang="0">
                  <a:pos x="109" y="14"/>
                </a:cxn>
                <a:cxn ang="0">
                  <a:pos x="126" y="18"/>
                </a:cxn>
                <a:cxn ang="0">
                  <a:pos x="141" y="25"/>
                </a:cxn>
                <a:cxn ang="0">
                  <a:pos x="155" y="34"/>
                </a:cxn>
                <a:cxn ang="0">
                  <a:pos x="167" y="45"/>
                </a:cxn>
                <a:cxn ang="0">
                  <a:pos x="176" y="58"/>
                </a:cxn>
                <a:cxn ang="0">
                  <a:pos x="183" y="74"/>
                </a:cxn>
                <a:cxn ang="0">
                  <a:pos x="186" y="91"/>
                </a:cxn>
                <a:cxn ang="0">
                  <a:pos x="186" y="109"/>
                </a:cxn>
                <a:cxn ang="0">
                  <a:pos x="183" y="126"/>
                </a:cxn>
                <a:cxn ang="0">
                  <a:pos x="176" y="141"/>
                </a:cxn>
                <a:cxn ang="0">
                  <a:pos x="167" y="155"/>
                </a:cxn>
                <a:cxn ang="0">
                  <a:pos x="155" y="166"/>
                </a:cxn>
                <a:cxn ang="0">
                  <a:pos x="141" y="175"/>
                </a:cxn>
                <a:cxn ang="0">
                  <a:pos x="126" y="182"/>
                </a:cxn>
                <a:cxn ang="0">
                  <a:pos x="109" y="186"/>
                </a:cxn>
                <a:cxn ang="0">
                  <a:pos x="92" y="186"/>
                </a:cxn>
                <a:cxn ang="0">
                  <a:pos x="75" y="182"/>
                </a:cxn>
                <a:cxn ang="0">
                  <a:pos x="59" y="175"/>
                </a:cxn>
                <a:cxn ang="0">
                  <a:pos x="46" y="166"/>
                </a:cxn>
                <a:cxn ang="0">
                  <a:pos x="33" y="155"/>
                </a:cxn>
                <a:cxn ang="0">
                  <a:pos x="24" y="141"/>
                </a:cxn>
                <a:cxn ang="0">
                  <a:pos x="18" y="126"/>
                </a:cxn>
                <a:cxn ang="0">
                  <a:pos x="14" y="109"/>
                </a:cxn>
                <a:cxn ang="0">
                  <a:pos x="15" y="86"/>
                </a:cxn>
                <a:cxn ang="0">
                  <a:pos x="23" y="61"/>
                </a:cxn>
                <a:cxn ang="0">
                  <a:pos x="22" y="59"/>
                </a:cxn>
                <a:cxn ang="0">
                  <a:pos x="6" y="80"/>
                </a:cxn>
                <a:cxn ang="0">
                  <a:pos x="0" y="95"/>
                </a:cxn>
                <a:cxn ang="0">
                  <a:pos x="0" y="110"/>
                </a:cxn>
                <a:cxn ang="0">
                  <a:pos x="4" y="130"/>
                </a:cxn>
                <a:cxn ang="0">
                  <a:pos x="12" y="148"/>
                </a:cxn>
                <a:cxn ang="0">
                  <a:pos x="22" y="164"/>
                </a:cxn>
                <a:cxn ang="0">
                  <a:pos x="37" y="178"/>
                </a:cxn>
                <a:cxn ang="0">
                  <a:pos x="53" y="189"/>
                </a:cxn>
                <a:cxn ang="0">
                  <a:pos x="71" y="196"/>
                </a:cxn>
                <a:cxn ang="0">
                  <a:pos x="90" y="200"/>
                </a:cxn>
                <a:cxn ang="0">
                  <a:pos x="111" y="200"/>
                </a:cxn>
                <a:cxn ang="0">
                  <a:pos x="130" y="196"/>
                </a:cxn>
                <a:cxn ang="0">
                  <a:pos x="148" y="189"/>
                </a:cxn>
                <a:cxn ang="0">
                  <a:pos x="164" y="178"/>
                </a:cxn>
                <a:cxn ang="0">
                  <a:pos x="177" y="164"/>
                </a:cxn>
                <a:cxn ang="0">
                  <a:pos x="189" y="148"/>
                </a:cxn>
                <a:cxn ang="0">
                  <a:pos x="197" y="130"/>
                </a:cxn>
                <a:cxn ang="0">
                  <a:pos x="200" y="110"/>
                </a:cxn>
              </a:cxnLst>
              <a:rect l="0" t="0" r="r" b="b"/>
              <a:pathLst>
                <a:path w="201" h="200">
                  <a:moveTo>
                    <a:pt x="201" y="100"/>
                  </a:moveTo>
                  <a:lnTo>
                    <a:pt x="200" y="90"/>
                  </a:lnTo>
                  <a:lnTo>
                    <a:pt x="199" y="81"/>
                  </a:lnTo>
                  <a:lnTo>
                    <a:pt x="197" y="72"/>
                  </a:lnTo>
                  <a:lnTo>
                    <a:pt x="194" y="64"/>
                  </a:lnTo>
                  <a:lnTo>
                    <a:pt x="191" y="55"/>
                  </a:lnTo>
                  <a:lnTo>
                    <a:pt x="186" y="47"/>
                  </a:lnTo>
                  <a:lnTo>
                    <a:pt x="181" y="40"/>
                  </a:lnTo>
                  <a:lnTo>
                    <a:pt x="175" y="32"/>
                  </a:lnTo>
                  <a:lnTo>
                    <a:pt x="170" y="27"/>
                  </a:lnTo>
                  <a:lnTo>
                    <a:pt x="163" y="21"/>
                  </a:lnTo>
                  <a:lnTo>
                    <a:pt x="155" y="16"/>
                  </a:lnTo>
                  <a:lnTo>
                    <a:pt x="147" y="11"/>
                  </a:lnTo>
                  <a:lnTo>
                    <a:pt x="139" y="8"/>
                  </a:lnTo>
                  <a:lnTo>
                    <a:pt x="131" y="4"/>
                  </a:lnTo>
                  <a:lnTo>
                    <a:pt x="122" y="2"/>
                  </a:lnTo>
                  <a:lnTo>
                    <a:pt x="112" y="0"/>
                  </a:lnTo>
                  <a:lnTo>
                    <a:pt x="100" y="4"/>
                  </a:lnTo>
                  <a:lnTo>
                    <a:pt x="89" y="9"/>
                  </a:lnTo>
                  <a:lnTo>
                    <a:pt x="77" y="14"/>
                  </a:lnTo>
                  <a:lnTo>
                    <a:pt x="66" y="21"/>
                  </a:lnTo>
                  <a:lnTo>
                    <a:pt x="74" y="18"/>
                  </a:lnTo>
                  <a:lnTo>
                    <a:pt x="82" y="16"/>
                  </a:lnTo>
                  <a:lnTo>
                    <a:pt x="91" y="14"/>
                  </a:lnTo>
                  <a:lnTo>
                    <a:pt x="100" y="13"/>
                  </a:lnTo>
                  <a:lnTo>
                    <a:pt x="109" y="14"/>
                  </a:lnTo>
                  <a:lnTo>
                    <a:pt x="118" y="16"/>
                  </a:lnTo>
                  <a:lnTo>
                    <a:pt x="126" y="18"/>
                  </a:lnTo>
                  <a:lnTo>
                    <a:pt x="134" y="20"/>
                  </a:lnTo>
                  <a:lnTo>
                    <a:pt x="141" y="25"/>
                  </a:lnTo>
                  <a:lnTo>
                    <a:pt x="148" y="28"/>
                  </a:lnTo>
                  <a:lnTo>
                    <a:pt x="155" y="34"/>
                  </a:lnTo>
                  <a:lnTo>
                    <a:pt x="162" y="39"/>
                  </a:lnTo>
                  <a:lnTo>
                    <a:pt x="167" y="45"/>
                  </a:lnTo>
                  <a:lnTo>
                    <a:pt x="172" y="52"/>
                  </a:lnTo>
                  <a:lnTo>
                    <a:pt x="176" y="58"/>
                  </a:lnTo>
                  <a:lnTo>
                    <a:pt x="180" y="66"/>
                  </a:lnTo>
                  <a:lnTo>
                    <a:pt x="183" y="74"/>
                  </a:lnTo>
                  <a:lnTo>
                    <a:pt x="184" y="82"/>
                  </a:lnTo>
                  <a:lnTo>
                    <a:pt x="186" y="91"/>
                  </a:lnTo>
                  <a:lnTo>
                    <a:pt x="186" y="100"/>
                  </a:lnTo>
                  <a:lnTo>
                    <a:pt x="186" y="109"/>
                  </a:lnTo>
                  <a:lnTo>
                    <a:pt x="184" y="117"/>
                  </a:lnTo>
                  <a:lnTo>
                    <a:pt x="183" y="126"/>
                  </a:lnTo>
                  <a:lnTo>
                    <a:pt x="180" y="134"/>
                  </a:lnTo>
                  <a:lnTo>
                    <a:pt x="176" y="141"/>
                  </a:lnTo>
                  <a:lnTo>
                    <a:pt x="172" y="148"/>
                  </a:lnTo>
                  <a:lnTo>
                    <a:pt x="167" y="155"/>
                  </a:lnTo>
                  <a:lnTo>
                    <a:pt x="162" y="161"/>
                  </a:lnTo>
                  <a:lnTo>
                    <a:pt x="155" y="166"/>
                  </a:lnTo>
                  <a:lnTo>
                    <a:pt x="148" y="171"/>
                  </a:lnTo>
                  <a:lnTo>
                    <a:pt x="141" y="175"/>
                  </a:lnTo>
                  <a:lnTo>
                    <a:pt x="134" y="180"/>
                  </a:lnTo>
                  <a:lnTo>
                    <a:pt x="126" y="182"/>
                  </a:lnTo>
                  <a:lnTo>
                    <a:pt x="118" y="184"/>
                  </a:lnTo>
                  <a:lnTo>
                    <a:pt x="109" y="186"/>
                  </a:lnTo>
                  <a:lnTo>
                    <a:pt x="100" y="187"/>
                  </a:lnTo>
                  <a:lnTo>
                    <a:pt x="92" y="186"/>
                  </a:lnTo>
                  <a:lnTo>
                    <a:pt x="83" y="184"/>
                  </a:lnTo>
                  <a:lnTo>
                    <a:pt x="75" y="182"/>
                  </a:lnTo>
                  <a:lnTo>
                    <a:pt x="67" y="180"/>
                  </a:lnTo>
                  <a:lnTo>
                    <a:pt x="59" y="175"/>
                  </a:lnTo>
                  <a:lnTo>
                    <a:pt x="53" y="171"/>
                  </a:lnTo>
                  <a:lnTo>
                    <a:pt x="46" y="166"/>
                  </a:lnTo>
                  <a:lnTo>
                    <a:pt x="39" y="161"/>
                  </a:lnTo>
                  <a:lnTo>
                    <a:pt x="33" y="155"/>
                  </a:lnTo>
                  <a:lnTo>
                    <a:pt x="29" y="148"/>
                  </a:lnTo>
                  <a:lnTo>
                    <a:pt x="24" y="141"/>
                  </a:lnTo>
                  <a:lnTo>
                    <a:pt x="21" y="134"/>
                  </a:lnTo>
                  <a:lnTo>
                    <a:pt x="18" y="126"/>
                  </a:lnTo>
                  <a:lnTo>
                    <a:pt x="15" y="117"/>
                  </a:lnTo>
                  <a:lnTo>
                    <a:pt x="14" y="109"/>
                  </a:lnTo>
                  <a:lnTo>
                    <a:pt x="14" y="100"/>
                  </a:lnTo>
                  <a:lnTo>
                    <a:pt x="15" y="86"/>
                  </a:lnTo>
                  <a:lnTo>
                    <a:pt x="19" y="73"/>
                  </a:lnTo>
                  <a:lnTo>
                    <a:pt x="23" y="61"/>
                  </a:lnTo>
                  <a:lnTo>
                    <a:pt x="30" y="49"/>
                  </a:lnTo>
                  <a:lnTo>
                    <a:pt x="22" y="59"/>
                  </a:lnTo>
                  <a:lnTo>
                    <a:pt x="13" y="70"/>
                  </a:lnTo>
                  <a:lnTo>
                    <a:pt x="6" y="80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8" y="139"/>
                  </a:lnTo>
                  <a:lnTo>
                    <a:pt x="12" y="148"/>
                  </a:lnTo>
                  <a:lnTo>
                    <a:pt x="17" y="156"/>
                  </a:lnTo>
                  <a:lnTo>
                    <a:pt x="22" y="164"/>
                  </a:lnTo>
                  <a:lnTo>
                    <a:pt x="29" y="171"/>
                  </a:lnTo>
                  <a:lnTo>
                    <a:pt x="37" y="178"/>
                  </a:lnTo>
                  <a:lnTo>
                    <a:pt x="44" y="183"/>
                  </a:lnTo>
                  <a:lnTo>
                    <a:pt x="53" y="189"/>
                  </a:lnTo>
                  <a:lnTo>
                    <a:pt x="62" y="192"/>
                  </a:lnTo>
                  <a:lnTo>
                    <a:pt x="71" y="196"/>
                  </a:lnTo>
                  <a:lnTo>
                    <a:pt x="80" y="199"/>
                  </a:lnTo>
                  <a:lnTo>
                    <a:pt x="90" y="200"/>
                  </a:lnTo>
                  <a:lnTo>
                    <a:pt x="100" y="200"/>
                  </a:lnTo>
                  <a:lnTo>
                    <a:pt x="111" y="200"/>
                  </a:lnTo>
                  <a:lnTo>
                    <a:pt x="120" y="199"/>
                  </a:lnTo>
                  <a:lnTo>
                    <a:pt x="130" y="196"/>
                  </a:lnTo>
                  <a:lnTo>
                    <a:pt x="139" y="192"/>
                  </a:lnTo>
                  <a:lnTo>
                    <a:pt x="148" y="189"/>
                  </a:lnTo>
                  <a:lnTo>
                    <a:pt x="156" y="183"/>
                  </a:lnTo>
                  <a:lnTo>
                    <a:pt x="164" y="178"/>
                  </a:lnTo>
                  <a:lnTo>
                    <a:pt x="172" y="171"/>
                  </a:lnTo>
                  <a:lnTo>
                    <a:pt x="177" y="164"/>
                  </a:lnTo>
                  <a:lnTo>
                    <a:pt x="184" y="156"/>
                  </a:lnTo>
                  <a:lnTo>
                    <a:pt x="189" y="148"/>
                  </a:lnTo>
                  <a:lnTo>
                    <a:pt x="193" y="139"/>
                  </a:lnTo>
                  <a:lnTo>
                    <a:pt x="197" y="130"/>
                  </a:lnTo>
                  <a:lnTo>
                    <a:pt x="199" y="120"/>
                  </a:lnTo>
                  <a:lnTo>
                    <a:pt x="200" y="110"/>
                  </a:lnTo>
                  <a:lnTo>
                    <a:pt x="201" y="100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6" name="Freeform 485"/>
            <p:cNvSpPr>
              <a:spLocks noEditPoints="1"/>
            </p:cNvSpPr>
            <p:nvPr/>
          </p:nvSpPr>
          <p:spPr bwMode="auto">
            <a:xfrm>
              <a:off x="2956060" y="4386648"/>
              <a:ext cx="73028" cy="74619"/>
            </a:xfrm>
            <a:custGeom>
              <a:avLst/>
              <a:gdLst/>
              <a:ahLst/>
              <a:cxnLst>
                <a:cxn ang="0">
                  <a:pos x="187" y="83"/>
                </a:cxn>
                <a:cxn ang="0">
                  <a:pos x="184" y="65"/>
                </a:cxn>
                <a:cxn ang="0">
                  <a:pos x="176" y="48"/>
                </a:cxn>
                <a:cxn ang="0">
                  <a:pos x="166" y="33"/>
                </a:cxn>
                <a:cxn ang="0">
                  <a:pos x="153" y="21"/>
                </a:cxn>
                <a:cxn ang="0">
                  <a:pos x="139" y="11"/>
                </a:cxn>
                <a:cxn ang="0">
                  <a:pos x="122" y="4"/>
                </a:cxn>
                <a:cxn ang="0">
                  <a:pos x="104" y="0"/>
                </a:cxn>
                <a:cxn ang="0">
                  <a:pos x="90" y="0"/>
                </a:cxn>
                <a:cxn ang="0">
                  <a:pos x="75" y="5"/>
                </a:cxn>
                <a:cxn ang="0">
                  <a:pos x="52" y="19"/>
                </a:cxn>
                <a:cxn ang="0">
                  <a:pos x="31" y="37"/>
                </a:cxn>
                <a:cxn ang="0">
                  <a:pos x="13" y="56"/>
                </a:cxn>
                <a:cxn ang="0">
                  <a:pos x="2" y="79"/>
                </a:cxn>
                <a:cxn ang="0">
                  <a:pos x="2" y="102"/>
                </a:cxn>
                <a:cxn ang="0">
                  <a:pos x="5" y="121"/>
                </a:cxn>
                <a:cxn ang="0">
                  <a:pos x="12" y="137"/>
                </a:cxn>
                <a:cxn ang="0">
                  <a:pos x="22" y="153"/>
                </a:cxn>
                <a:cxn ang="0">
                  <a:pos x="35" y="165"/>
                </a:cxn>
                <a:cxn ang="0">
                  <a:pos x="50" y="175"/>
                </a:cxn>
                <a:cxn ang="0">
                  <a:pos x="67" y="182"/>
                </a:cxn>
                <a:cxn ang="0">
                  <a:pos x="85" y="186"/>
                </a:cxn>
                <a:cxn ang="0">
                  <a:pos x="104" y="186"/>
                </a:cxn>
                <a:cxn ang="0">
                  <a:pos x="122" y="182"/>
                </a:cxn>
                <a:cxn ang="0">
                  <a:pos x="139" y="175"/>
                </a:cxn>
                <a:cxn ang="0">
                  <a:pos x="153" y="165"/>
                </a:cxn>
                <a:cxn ang="0">
                  <a:pos x="166" y="153"/>
                </a:cxn>
                <a:cxn ang="0">
                  <a:pos x="176" y="137"/>
                </a:cxn>
                <a:cxn ang="0">
                  <a:pos x="184" y="121"/>
                </a:cxn>
                <a:cxn ang="0">
                  <a:pos x="187" y="102"/>
                </a:cxn>
                <a:cxn ang="0">
                  <a:pos x="174" y="93"/>
                </a:cxn>
                <a:cxn ang="0">
                  <a:pos x="171" y="109"/>
                </a:cxn>
                <a:cxn ang="0">
                  <a:pos x="167" y="123"/>
                </a:cxn>
                <a:cxn ang="0">
                  <a:pos x="160" y="137"/>
                </a:cxn>
                <a:cxn ang="0">
                  <a:pos x="150" y="149"/>
                </a:cxn>
                <a:cxn ang="0">
                  <a:pos x="139" y="158"/>
                </a:cxn>
                <a:cxn ang="0">
                  <a:pos x="125" y="166"/>
                </a:cxn>
                <a:cxn ang="0">
                  <a:pos x="111" y="171"/>
                </a:cxn>
                <a:cxn ang="0">
                  <a:pos x="94" y="172"/>
                </a:cxn>
                <a:cxn ang="0">
                  <a:pos x="78" y="171"/>
                </a:cxn>
                <a:cxn ang="0">
                  <a:pos x="63" y="166"/>
                </a:cxn>
                <a:cxn ang="0">
                  <a:pos x="50" y="158"/>
                </a:cxn>
                <a:cxn ang="0">
                  <a:pos x="39" y="149"/>
                </a:cxn>
                <a:cxn ang="0">
                  <a:pos x="29" y="137"/>
                </a:cxn>
                <a:cxn ang="0">
                  <a:pos x="22" y="123"/>
                </a:cxn>
                <a:cxn ang="0">
                  <a:pos x="17" y="109"/>
                </a:cxn>
                <a:cxn ang="0">
                  <a:pos x="15" y="93"/>
                </a:cxn>
                <a:cxn ang="0">
                  <a:pos x="17" y="77"/>
                </a:cxn>
                <a:cxn ang="0">
                  <a:pos x="22" y="63"/>
                </a:cxn>
                <a:cxn ang="0">
                  <a:pos x="29" y="49"/>
                </a:cxn>
                <a:cxn ang="0">
                  <a:pos x="39" y="37"/>
                </a:cxn>
                <a:cxn ang="0">
                  <a:pos x="50" y="28"/>
                </a:cxn>
                <a:cxn ang="0">
                  <a:pos x="63" y="20"/>
                </a:cxn>
                <a:cxn ang="0">
                  <a:pos x="78" y="15"/>
                </a:cxn>
                <a:cxn ang="0">
                  <a:pos x="94" y="14"/>
                </a:cxn>
                <a:cxn ang="0">
                  <a:pos x="111" y="15"/>
                </a:cxn>
                <a:cxn ang="0">
                  <a:pos x="125" y="20"/>
                </a:cxn>
                <a:cxn ang="0">
                  <a:pos x="139" y="28"/>
                </a:cxn>
                <a:cxn ang="0">
                  <a:pos x="150" y="37"/>
                </a:cxn>
                <a:cxn ang="0">
                  <a:pos x="160" y="49"/>
                </a:cxn>
                <a:cxn ang="0">
                  <a:pos x="167" y="63"/>
                </a:cxn>
                <a:cxn ang="0">
                  <a:pos x="171" y="77"/>
                </a:cxn>
                <a:cxn ang="0">
                  <a:pos x="174" y="93"/>
                </a:cxn>
              </a:cxnLst>
              <a:rect l="0" t="0" r="r" b="b"/>
              <a:pathLst>
                <a:path w="187" h="186">
                  <a:moveTo>
                    <a:pt x="187" y="93"/>
                  </a:moveTo>
                  <a:lnTo>
                    <a:pt x="187" y="83"/>
                  </a:lnTo>
                  <a:lnTo>
                    <a:pt x="186" y="74"/>
                  </a:lnTo>
                  <a:lnTo>
                    <a:pt x="184" y="65"/>
                  </a:lnTo>
                  <a:lnTo>
                    <a:pt x="180" y="57"/>
                  </a:lnTo>
                  <a:lnTo>
                    <a:pt x="176" y="48"/>
                  </a:lnTo>
                  <a:lnTo>
                    <a:pt x="171" y="41"/>
                  </a:lnTo>
                  <a:lnTo>
                    <a:pt x="166" y="33"/>
                  </a:lnTo>
                  <a:lnTo>
                    <a:pt x="160" y="27"/>
                  </a:lnTo>
                  <a:lnTo>
                    <a:pt x="153" y="21"/>
                  </a:lnTo>
                  <a:lnTo>
                    <a:pt x="147" y="15"/>
                  </a:lnTo>
                  <a:lnTo>
                    <a:pt x="139" y="11"/>
                  </a:lnTo>
                  <a:lnTo>
                    <a:pt x="131" y="6"/>
                  </a:lnTo>
                  <a:lnTo>
                    <a:pt x="122" y="4"/>
                  </a:lnTo>
                  <a:lnTo>
                    <a:pt x="113" y="2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75" y="5"/>
                  </a:lnTo>
                  <a:lnTo>
                    <a:pt x="63" y="12"/>
                  </a:lnTo>
                  <a:lnTo>
                    <a:pt x="52" y="19"/>
                  </a:lnTo>
                  <a:lnTo>
                    <a:pt x="41" y="28"/>
                  </a:lnTo>
                  <a:lnTo>
                    <a:pt x="31" y="37"/>
                  </a:lnTo>
                  <a:lnTo>
                    <a:pt x="22" y="46"/>
                  </a:lnTo>
                  <a:lnTo>
                    <a:pt x="13" y="56"/>
                  </a:lnTo>
                  <a:lnTo>
                    <a:pt x="5" y="67"/>
                  </a:lnTo>
                  <a:lnTo>
                    <a:pt x="2" y="79"/>
                  </a:lnTo>
                  <a:lnTo>
                    <a:pt x="0" y="93"/>
                  </a:lnTo>
                  <a:lnTo>
                    <a:pt x="2" y="102"/>
                  </a:lnTo>
                  <a:lnTo>
                    <a:pt x="3" y="112"/>
                  </a:lnTo>
                  <a:lnTo>
                    <a:pt x="5" y="121"/>
                  </a:lnTo>
                  <a:lnTo>
                    <a:pt x="8" y="129"/>
                  </a:lnTo>
                  <a:lnTo>
                    <a:pt x="12" y="137"/>
                  </a:lnTo>
                  <a:lnTo>
                    <a:pt x="17" y="145"/>
                  </a:lnTo>
                  <a:lnTo>
                    <a:pt x="22" y="153"/>
                  </a:lnTo>
                  <a:lnTo>
                    <a:pt x="29" y="159"/>
                  </a:lnTo>
                  <a:lnTo>
                    <a:pt x="35" y="165"/>
                  </a:lnTo>
                  <a:lnTo>
                    <a:pt x="42" y="171"/>
                  </a:lnTo>
                  <a:lnTo>
                    <a:pt x="50" y="175"/>
                  </a:lnTo>
                  <a:lnTo>
                    <a:pt x="58" y="179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85" y="186"/>
                  </a:lnTo>
                  <a:lnTo>
                    <a:pt x="94" y="186"/>
                  </a:lnTo>
                  <a:lnTo>
                    <a:pt x="104" y="186"/>
                  </a:lnTo>
                  <a:lnTo>
                    <a:pt x="113" y="184"/>
                  </a:lnTo>
                  <a:lnTo>
                    <a:pt x="122" y="182"/>
                  </a:lnTo>
                  <a:lnTo>
                    <a:pt x="131" y="179"/>
                  </a:lnTo>
                  <a:lnTo>
                    <a:pt x="139" y="175"/>
                  </a:lnTo>
                  <a:lnTo>
                    <a:pt x="147" y="171"/>
                  </a:lnTo>
                  <a:lnTo>
                    <a:pt x="153" y="165"/>
                  </a:lnTo>
                  <a:lnTo>
                    <a:pt x="160" y="159"/>
                  </a:lnTo>
                  <a:lnTo>
                    <a:pt x="166" y="153"/>
                  </a:lnTo>
                  <a:lnTo>
                    <a:pt x="171" y="145"/>
                  </a:lnTo>
                  <a:lnTo>
                    <a:pt x="176" y="137"/>
                  </a:lnTo>
                  <a:lnTo>
                    <a:pt x="180" y="129"/>
                  </a:lnTo>
                  <a:lnTo>
                    <a:pt x="184" y="121"/>
                  </a:lnTo>
                  <a:lnTo>
                    <a:pt x="186" y="112"/>
                  </a:lnTo>
                  <a:lnTo>
                    <a:pt x="187" y="102"/>
                  </a:lnTo>
                  <a:lnTo>
                    <a:pt x="187" y="93"/>
                  </a:lnTo>
                  <a:close/>
                  <a:moveTo>
                    <a:pt x="174" y="93"/>
                  </a:moveTo>
                  <a:lnTo>
                    <a:pt x="173" y="101"/>
                  </a:lnTo>
                  <a:lnTo>
                    <a:pt x="171" y="109"/>
                  </a:lnTo>
                  <a:lnTo>
                    <a:pt x="170" y="117"/>
                  </a:lnTo>
                  <a:lnTo>
                    <a:pt x="167" y="123"/>
                  </a:lnTo>
                  <a:lnTo>
                    <a:pt x="164" y="130"/>
                  </a:lnTo>
                  <a:lnTo>
                    <a:pt x="160" y="137"/>
                  </a:lnTo>
                  <a:lnTo>
                    <a:pt x="156" y="144"/>
                  </a:lnTo>
                  <a:lnTo>
                    <a:pt x="150" y="149"/>
                  </a:lnTo>
                  <a:lnTo>
                    <a:pt x="144" y="154"/>
                  </a:lnTo>
                  <a:lnTo>
                    <a:pt x="139" y="158"/>
                  </a:lnTo>
                  <a:lnTo>
                    <a:pt x="132" y="163"/>
                  </a:lnTo>
                  <a:lnTo>
                    <a:pt x="125" y="166"/>
                  </a:lnTo>
                  <a:lnTo>
                    <a:pt x="117" y="168"/>
                  </a:lnTo>
                  <a:lnTo>
                    <a:pt x="111" y="171"/>
                  </a:lnTo>
                  <a:lnTo>
                    <a:pt x="103" y="172"/>
                  </a:lnTo>
                  <a:lnTo>
                    <a:pt x="94" y="172"/>
                  </a:lnTo>
                  <a:lnTo>
                    <a:pt x="86" y="172"/>
                  </a:lnTo>
                  <a:lnTo>
                    <a:pt x="78" y="171"/>
                  </a:lnTo>
                  <a:lnTo>
                    <a:pt x="71" y="168"/>
                  </a:lnTo>
                  <a:lnTo>
                    <a:pt x="63" y="166"/>
                  </a:lnTo>
                  <a:lnTo>
                    <a:pt x="57" y="163"/>
                  </a:lnTo>
                  <a:lnTo>
                    <a:pt x="50" y="158"/>
                  </a:lnTo>
                  <a:lnTo>
                    <a:pt x="44" y="154"/>
                  </a:lnTo>
                  <a:lnTo>
                    <a:pt x="39" y="149"/>
                  </a:lnTo>
                  <a:lnTo>
                    <a:pt x="33" y="144"/>
                  </a:lnTo>
                  <a:lnTo>
                    <a:pt x="29" y="137"/>
                  </a:lnTo>
                  <a:lnTo>
                    <a:pt x="25" y="130"/>
                  </a:lnTo>
                  <a:lnTo>
                    <a:pt x="22" y="123"/>
                  </a:lnTo>
                  <a:lnTo>
                    <a:pt x="18" y="117"/>
                  </a:lnTo>
                  <a:lnTo>
                    <a:pt x="17" y="109"/>
                  </a:lnTo>
                  <a:lnTo>
                    <a:pt x="16" y="101"/>
                  </a:lnTo>
                  <a:lnTo>
                    <a:pt x="15" y="93"/>
                  </a:lnTo>
                  <a:lnTo>
                    <a:pt x="16" y="85"/>
                  </a:lnTo>
                  <a:lnTo>
                    <a:pt x="17" y="77"/>
                  </a:lnTo>
                  <a:lnTo>
                    <a:pt x="18" y="69"/>
                  </a:lnTo>
                  <a:lnTo>
                    <a:pt x="22" y="63"/>
                  </a:lnTo>
                  <a:lnTo>
                    <a:pt x="25" y="55"/>
                  </a:lnTo>
                  <a:lnTo>
                    <a:pt x="29" y="49"/>
                  </a:lnTo>
                  <a:lnTo>
                    <a:pt x="33" y="42"/>
                  </a:lnTo>
                  <a:lnTo>
                    <a:pt x="39" y="37"/>
                  </a:lnTo>
                  <a:lnTo>
                    <a:pt x="44" y="32"/>
                  </a:lnTo>
                  <a:lnTo>
                    <a:pt x="50" y="28"/>
                  </a:lnTo>
                  <a:lnTo>
                    <a:pt x="57" y="23"/>
                  </a:lnTo>
                  <a:lnTo>
                    <a:pt x="63" y="20"/>
                  </a:lnTo>
                  <a:lnTo>
                    <a:pt x="71" y="18"/>
                  </a:lnTo>
                  <a:lnTo>
                    <a:pt x="78" y="15"/>
                  </a:lnTo>
                  <a:lnTo>
                    <a:pt x="86" y="14"/>
                  </a:lnTo>
                  <a:lnTo>
                    <a:pt x="94" y="14"/>
                  </a:lnTo>
                  <a:lnTo>
                    <a:pt x="103" y="14"/>
                  </a:lnTo>
                  <a:lnTo>
                    <a:pt x="111" y="15"/>
                  </a:lnTo>
                  <a:lnTo>
                    <a:pt x="117" y="18"/>
                  </a:lnTo>
                  <a:lnTo>
                    <a:pt x="125" y="20"/>
                  </a:lnTo>
                  <a:lnTo>
                    <a:pt x="132" y="23"/>
                  </a:lnTo>
                  <a:lnTo>
                    <a:pt x="139" y="28"/>
                  </a:lnTo>
                  <a:lnTo>
                    <a:pt x="144" y="32"/>
                  </a:lnTo>
                  <a:lnTo>
                    <a:pt x="150" y="37"/>
                  </a:lnTo>
                  <a:lnTo>
                    <a:pt x="156" y="42"/>
                  </a:lnTo>
                  <a:lnTo>
                    <a:pt x="160" y="49"/>
                  </a:lnTo>
                  <a:lnTo>
                    <a:pt x="164" y="55"/>
                  </a:lnTo>
                  <a:lnTo>
                    <a:pt x="167" y="63"/>
                  </a:lnTo>
                  <a:lnTo>
                    <a:pt x="170" y="69"/>
                  </a:lnTo>
                  <a:lnTo>
                    <a:pt x="171" y="77"/>
                  </a:lnTo>
                  <a:lnTo>
                    <a:pt x="173" y="85"/>
                  </a:lnTo>
                  <a:lnTo>
                    <a:pt x="174" y="93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7" name="Freeform 486"/>
            <p:cNvSpPr>
              <a:spLocks noEditPoints="1"/>
            </p:cNvSpPr>
            <p:nvPr/>
          </p:nvSpPr>
          <p:spPr bwMode="auto">
            <a:xfrm>
              <a:off x="2959235" y="4389823"/>
              <a:ext cx="68266" cy="68269"/>
            </a:xfrm>
            <a:custGeom>
              <a:avLst/>
              <a:gdLst/>
              <a:ahLst/>
              <a:cxnLst>
                <a:cxn ang="0">
                  <a:pos x="172" y="78"/>
                </a:cxn>
                <a:cxn ang="0">
                  <a:pos x="169" y="61"/>
                </a:cxn>
                <a:cxn ang="0">
                  <a:pos x="162" y="45"/>
                </a:cxn>
                <a:cxn ang="0">
                  <a:pos x="153" y="32"/>
                </a:cxn>
                <a:cxn ang="0">
                  <a:pos x="141" y="21"/>
                </a:cxn>
                <a:cxn ang="0">
                  <a:pos x="127" y="12"/>
                </a:cxn>
                <a:cxn ang="0">
                  <a:pos x="112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2" y="14"/>
                </a:cxn>
                <a:cxn ang="0">
                  <a:pos x="24" y="28"/>
                </a:cxn>
                <a:cxn ang="0">
                  <a:pos x="9" y="48"/>
                </a:cxn>
                <a:cxn ang="0">
                  <a:pos x="1" y="73"/>
                </a:cxn>
                <a:cxn ang="0">
                  <a:pos x="0" y="96"/>
                </a:cxn>
                <a:cxn ang="0">
                  <a:pos x="4" y="113"/>
                </a:cxn>
                <a:cxn ang="0">
                  <a:pos x="10" y="128"/>
                </a:cxn>
                <a:cxn ang="0">
                  <a:pos x="19" y="142"/>
                </a:cxn>
                <a:cxn ang="0">
                  <a:pos x="32" y="153"/>
                </a:cxn>
                <a:cxn ang="0">
                  <a:pos x="45" y="162"/>
                </a:cxn>
                <a:cxn ang="0">
                  <a:pos x="61" y="169"/>
                </a:cxn>
                <a:cxn ang="0">
                  <a:pos x="78" y="173"/>
                </a:cxn>
                <a:cxn ang="0">
                  <a:pos x="95" y="173"/>
                </a:cxn>
                <a:cxn ang="0">
                  <a:pos x="112" y="169"/>
                </a:cxn>
                <a:cxn ang="0">
                  <a:pos x="127" y="162"/>
                </a:cxn>
                <a:cxn ang="0">
                  <a:pos x="141" y="153"/>
                </a:cxn>
                <a:cxn ang="0">
                  <a:pos x="153" y="142"/>
                </a:cxn>
                <a:cxn ang="0">
                  <a:pos x="162" y="128"/>
                </a:cxn>
                <a:cxn ang="0">
                  <a:pos x="169" y="113"/>
                </a:cxn>
                <a:cxn ang="0">
                  <a:pos x="172" y="96"/>
                </a:cxn>
                <a:cxn ang="0">
                  <a:pos x="158" y="87"/>
                </a:cxn>
                <a:cxn ang="0">
                  <a:pos x="157" y="102"/>
                </a:cxn>
                <a:cxn ang="0">
                  <a:pos x="152" y="115"/>
                </a:cxn>
                <a:cxn ang="0">
                  <a:pos x="145" y="128"/>
                </a:cxn>
                <a:cxn ang="0">
                  <a:pos x="138" y="138"/>
                </a:cxn>
                <a:cxn ang="0">
                  <a:pos x="126" y="147"/>
                </a:cxn>
                <a:cxn ang="0">
                  <a:pos x="114" y="153"/>
                </a:cxn>
                <a:cxn ang="0">
                  <a:pos x="100" y="158"/>
                </a:cxn>
                <a:cxn ang="0">
                  <a:pos x="86" y="159"/>
                </a:cxn>
                <a:cxn ang="0">
                  <a:pos x="72" y="158"/>
                </a:cxn>
                <a:cxn ang="0">
                  <a:pos x="59" y="153"/>
                </a:cxn>
                <a:cxn ang="0">
                  <a:pos x="46" y="147"/>
                </a:cxn>
                <a:cxn ang="0">
                  <a:pos x="35" y="138"/>
                </a:cxn>
                <a:cxn ang="0">
                  <a:pos x="26" y="128"/>
                </a:cxn>
                <a:cxn ang="0">
                  <a:pos x="21" y="115"/>
                </a:cxn>
                <a:cxn ang="0">
                  <a:pos x="16" y="102"/>
                </a:cxn>
                <a:cxn ang="0">
                  <a:pos x="15" y="87"/>
                </a:cxn>
                <a:cxn ang="0">
                  <a:pos x="16" y="72"/>
                </a:cxn>
                <a:cxn ang="0">
                  <a:pos x="21" y="59"/>
                </a:cxn>
                <a:cxn ang="0">
                  <a:pos x="26" y="46"/>
                </a:cxn>
                <a:cxn ang="0">
                  <a:pos x="35" y="36"/>
                </a:cxn>
                <a:cxn ang="0">
                  <a:pos x="46" y="27"/>
                </a:cxn>
                <a:cxn ang="0">
                  <a:pos x="59" y="21"/>
                </a:cxn>
                <a:cxn ang="0">
                  <a:pos x="72" y="16"/>
                </a:cxn>
                <a:cxn ang="0">
                  <a:pos x="86" y="15"/>
                </a:cxn>
                <a:cxn ang="0">
                  <a:pos x="100" y="16"/>
                </a:cxn>
                <a:cxn ang="0">
                  <a:pos x="114" y="21"/>
                </a:cxn>
                <a:cxn ang="0">
                  <a:pos x="126" y="27"/>
                </a:cxn>
                <a:cxn ang="0">
                  <a:pos x="138" y="36"/>
                </a:cxn>
                <a:cxn ang="0">
                  <a:pos x="145" y="46"/>
                </a:cxn>
                <a:cxn ang="0">
                  <a:pos x="152" y="59"/>
                </a:cxn>
                <a:cxn ang="0">
                  <a:pos x="157" y="72"/>
                </a:cxn>
                <a:cxn ang="0">
                  <a:pos x="158" y="87"/>
                </a:cxn>
              </a:cxnLst>
              <a:rect l="0" t="0" r="r" b="b"/>
              <a:pathLst>
                <a:path w="172" h="174">
                  <a:moveTo>
                    <a:pt x="172" y="87"/>
                  </a:moveTo>
                  <a:lnTo>
                    <a:pt x="172" y="78"/>
                  </a:lnTo>
                  <a:lnTo>
                    <a:pt x="170" y="69"/>
                  </a:lnTo>
                  <a:lnTo>
                    <a:pt x="169" y="61"/>
                  </a:lnTo>
                  <a:lnTo>
                    <a:pt x="166" y="53"/>
                  </a:lnTo>
                  <a:lnTo>
                    <a:pt x="162" y="45"/>
                  </a:lnTo>
                  <a:lnTo>
                    <a:pt x="158" y="39"/>
                  </a:lnTo>
                  <a:lnTo>
                    <a:pt x="153" y="32"/>
                  </a:lnTo>
                  <a:lnTo>
                    <a:pt x="148" y="26"/>
                  </a:lnTo>
                  <a:lnTo>
                    <a:pt x="141" y="21"/>
                  </a:lnTo>
                  <a:lnTo>
                    <a:pt x="134" y="15"/>
                  </a:lnTo>
                  <a:lnTo>
                    <a:pt x="127" y="12"/>
                  </a:lnTo>
                  <a:lnTo>
                    <a:pt x="120" y="7"/>
                  </a:lnTo>
                  <a:lnTo>
                    <a:pt x="112" y="5"/>
                  </a:lnTo>
                  <a:lnTo>
                    <a:pt x="104" y="3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8" y="3"/>
                  </a:lnTo>
                  <a:lnTo>
                    <a:pt x="60" y="5"/>
                  </a:lnTo>
                  <a:lnTo>
                    <a:pt x="52" y="8"/>
                  </a:lnTo>
                  <a:lnTo>
                    <a:pt x="42" y="14"/>
                  </a:lnTo>
                  <a:lnTo>
                    <a:pt x="33" y="22"/>
                  </a:lnTo>
                  <a:lnTo>
                    <a:pt x="24" y="28"/>
                  </a:lnTo>
                  <a:lnTo>
                    <a:pt x="16" y="36"/>
                  </a:lnTo>
                  <a:lnTo>
                    <a:pt x="9" y="48"/>
                  </a:lnTo>
                  <a:lnTo>
                    <a:pt x="5" y="60"/>
                  </a:lnTo>
                  <a:lnTo>
                    <a:pt x="1" y="73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1" y="104"/>
                  </a:lnTo>
                  <a:lnTo>
                    <a:pt x="4" y="113"/>
                  </a:lnTo>
                  <a:lnTo>
                    <a:pt x="7" y="121"/>
                  </a:lnTo>
                  <a:lnTo>
                    <a:pt x="10" y="128"/>
                  </a:lnTo>
                  <a:lnTo>
                    <a:pt x="15" y="135"/>
                  </a:lnTo>
                  <a:lnTo>
                    <a:pt x="19" y="142"/>
                  </a:lnTo>
                  <a:lnTo>
                    <a:pt x="25" y="148"/>
                  </a:lnTo>
                  <a:lnTo>
                    <a:pt x="32" y="153"/>
                  </a:lnTo>
                  <a:lnTo>
                    <a:pt x="39" y="158"/>
                  </a:lnTo>
                  <a:lnTo>
                    <a:pt x="45" y="162"/>
                  </a:lnTo>
                  <a:lnTo>
                    <a:pt x="53" y="167"/>
                  </a:lnTo>
                  <a:lnTo>
                    <a:pt x="61" y="169"/>
                  </a:lnTo>
                  <a:lnTo>
                    <a:pt x="69" y="171"/>
                  </a:lnTo>
                  <a:lnTo>
                    <a:pt x="78" y="173"/>
                  </a:lnTo>
                  <a:lnTo>
                    <a:pt x="86" y="174"/>
                  </a:lnTo>
                  <a:lnTo>
                    <a:pt x="95" y="173"/>
                  </a:lnTo>
                  <a:lnTo>
                    <a:pt x="104" y="171"/>
                  </a:lnTo>
                  <a:lnTo>
                    <a:pt x="112" y="169"/>
                  </a:lnTo>
                  <a:lnTo>
                    <a:pt x="120" y="167"/>
                  </a:lnTo>
                  <a:lnTo>
                    <a:pt x="127" y="162"/>
                  </a:lnTo>
                  <a:lnTo>
                    <a:pt x="134" y="158"/>
                  </a:lnTo>
                  <a:lnTo>
                    <a:pt x="141" y="153"/>
                  </a:lnTo>
                  <a:lnTo>
                    <a:pt x="148" y="148"/>
                  </a:lnTo>
                  <a:lnTo>
                    <a:pt x="153" y="142"/>
                  </a:lnTo>
                  <a:lnTo>
                    <a:pt x="158" y="135"/>
                  </a:lnTo>
                  <a:lnTo>
                    <a:pt x="162" y="128"/>
                  </a:lnTo>
                  <a:lnTo>
                    <a:pt x="166" y="121"/>
                  </a:lnTo>
                  <a:lnTo>
                    <a:pt x="169" y="113"/>
                  </a:lnTo>
                  <a:lnTo>
                    <a:pt x="170" y="104"/>
                  </a:lnTo>
                  <a:lnTo>
                    <a:pt x="172" y="96"/>
                  </a:lnTo>
                  <a:lnTo>
                    <a:pt x="172" y="87"/>
                  </a:lnTo>
                  <a:close/>
                  <a:moveTo>
                    <a:pt x="158" y="87"/>
                  </a:moveTo>
                  <a:lnTo>
                    <a:pt x="158" y="94"/>
                  </a:lnTo>
                  <a:lnTo>
                    <a:pt x="157" y="102"/>
                  </a:lnTo>
                  <a:lnTo>
                    <a:pt x="154" y="108"/>
                  </a:lnTo>
                  <a:lnTo>
                    <a:pt x="152" y="115"/>
                  </a:lnTo>
                  <a:lnTo>
                    <a:pt x="150" y="121"/>
                  </a:lnTo>
                  <a:lnTo>
                    <a:pt x="145" y="128"/>
                  </a:lnTo>
                  <a:lnTo>
                    <a:pt x="142" y="133"/>
                  </a:lnTo>
                  <a:lnTo>
                    <a:pt x="138" y="138"/>
                  </a:lnTo>
                  <a:lnTo>
                    <a:pt x="132" y="142"/>
                  </a:lnTo>
                  <a:lnTo>
                    <a:pt x="126" y="147"/>
                  </a:lnTo>
                  <a:lnTo>
                    <a:pt x="121" y="150"/>
                  </a:lnTo>
                  <a:lnTo>
                    <a:pt x="114" y="153"/>
                  </a:lnTo>
                  <a:lnTo>
                    <a:pt x="107" y="156"/>
                  </a:lnTo>
                  <a:lnTo>
                    <a:pt x="100" y="158"/>
                  </a:lnTo>
                  <a:lnTo>
                    <a:pt x="94" y="158"/>
                  </a:lnTo>
                  <a:lnTo>
                    <a:pt x="86" y="159"/>
                  </a:lnTo>
                  <a:lnTo>
                    <a:pt x="79" y="158"/>
                  </a:lnTo>
                  <a:lnTo>
                    <a:pt x="72" y="158"/>
                  </a:lnTo>
                  <a:lnTo>
                    <a:pt x="64" y="156"/>
                  </a:lnTo>
                  <a:lnTo>
                    <a:pt x="59" y="153"/>
                  </a:lnTo>
                  <a:lnTo>
                    <a:pt x="52" y="150"/>
                  </a:lnTo>
                  <a:lnTo>
                    <a:pt x="46" y="147"/>
                  </a:lnTo>
                  <a:lnTo>
                    <a:pt x="41" y="142"/>
                  </a:lnTo>
                  <a:lnTo>
                    <a:pt x="35" y="138"/>
                  </a:lnTo>
                  <a:lnTo>
                    <a:pt x="31" y="133"/>
                  </a:lnTo>
                  <a:lnTo>
                    <a:pt x="26" y="128"/>
                  </a:lnTo>
                  <a:lnTo>
                    <a:pt x="23" y="121"/>
                  </a:lnTo>
                  <a:lnTo>
                    <a:pt x="21" y="115"/>
                  </a:lnTo>
                  <a:lnTo>
                    <a:pt x="17" y="108"/>
                  </a:lnTo>
                  <a:lnTo>
                    <a:pt x="16" y="102"/>
                  </a:lnTo>
                  <a:lnTo>
                    <a:pt x="15" y="94"/>
                  </a:lnTo>
                  <a:lnTo>
                    <a:pt x="15" y="87"/>
                  </a:lnTo>
                  <a:lnTo>
                    <a:pt x="15" y="79"/>
                  </a:lnTo>
                  <a:lnTo>
                    <a:pt x="16" y="72"/>
                  </a:lnTo>
                  <a:lnTo>
                    <a:pt x="17" y="66"/>
                  </a:lnTo>
                  <a:lnTo>
                    <a:pt x="21" y="59"/>
                  </a:lnTo>
                  <a:lnTo>
                    <a:pt x="23" y="52"/>
                  </a:lnTo>
                  <a:lnTo>
                    <a:pt x="26" y="46"/>
                  </a:lnTo>
                  <a:lnTo>
                    <a:pt x="31" y="41"/>
                  </a:lnTo>
                  <a:lnTo>
                    <a:pt x="35" y="36"/>
                  </a:lnTo>
                  <a:lnTo>
                    <a:pt x="41" y="32"/>
                  </a:lnTo>
                  <a:lnTo>
                    <a:pt x="46" y="27"/>
                  </a:lnTo>
                  <a:lnTo>
                    <a:pt x="52" y="24"/>
                  </a:lnTo>
                  <a:lnTo>
                    <a:pt x="59" y="21"/>
                  </a:lnTo>
                  <a:lnTo>
                    <a:pt x="64" y="18"/>
                  </a:lnTo>
                  <a:lnTo>
                    <a:pt x="72" y="16"/>
                  </a:lnTo>
                  <a:lnTo>
                    <a:pt x="79" y="15"/>
                  </a:lnTo>
                  <a:lnTo>
                    <a:pt x="86" y="15"/>
                  </a:lnTo>
                  <a:lnTo>
                    <a:pt x="94" y="15"/>
                  </a:lnTo>
                  <a:lnTo>
                    <a:pt x="100" y="16"/>
                  </a:lnTo>
                  <a:lnTo>
                    <a:pt x="107" y="18"/>
                  </a:lnTo>
                  <a:lnTo>
                    <a:pt x="114" y="21"/>
                  </a:lnTo>
                  <a:lnTo>
                    <a:pt x="121" y="24"/>
                  </a:lnTo>
                  <a:lnTo>
                    <a:pt x="126" y="27"/>
                  </a:lnTo>
                  <a:lnTo>
                    <a:pt x="132" y="32"/>
                  </a:lnTo>
                  <a:lnTo>
                    <a:pt x="138" y="36"/>
                  </a:lnTo>
                  <a:lnTo>
                    <a:pt x="142" y="41"/>
                  </a:lnTo>
                  <a:lnTo>
                    <a:pt x="145" y="46"/>
                  </a:lnTo>
                  <a:lnTo>
                    <a:pt x="150" y="52"/>
                  </a:lnTo>
                  <a:lnTo>
                    <a:pt x="152" y="59"/>
                  </a:lnTo>
                  <a:lnTo>
                    <a:pt x="154" y="66"/>
                  </a:lnTo>
                  <a:lnTo>
                    <a:pt x="157" y="72"/>
                  </a:lnTo>
                  <a:lnTo>
                    <a:pt x="158" y="79"/>
                  </a:lnTo>
                  <a:lnTo>
                    <a:pt x="158" y="87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8" name="Freeform 487"/>
            <p:cNvSpPr>
              <a:spLocks noEditPoints="1"/>
            </p:cNvSpPr>
            <p:nvPr/>
          </p:nvSpPr>
          <p:spPr bwMode="auto">
            <a:xfrm>
              <a:off x="2960823" y="4392998"/>
              <a:ext cx="63503" cy="61918"/>
            </a:xfrm>
            <a:custGeom>
              <a:avLst/>
              <a:gdLst/>
              <a:ahLst/>
              <a:cxnLst>
                <a:cxn ang="0">
                  <a:pos x="156" y="63"/>
                </a:cxn>
                <a:cxn ang="0">
                  <a:pos x="149" y="41"/>
                </a:cxn>
                <a:cxn ang="0">
                  <a:pos x="135" y="23"/>
                </a:cxn>
                <a:cxn ang="0">
                  <a:pos x="117" y="9"/>
                </a:cxn>
                <a:cxn ang="0">
                  <a:pos x="96" y="1"/>
                </a:cxn>
                <a:cxn ang="0">
                  <a:pos x="71" y="0"/>
                </a:cxn>
                <a:cxn ang="0">
                  <a:pos x="48" y="6"/>
                </a:cxn>
                <a:cxn ang="0">
                  <a:pos x="29" y="18"/>
                </a:cxn>
                <a:cxn ang="0">
                  <a:pos x="14" y="35"/>
                </a:cxn>
                <a:cxn ang="0">
                  <a:pos x="3" y="55"/>
                </a:cxn>
                <a:cxn ang="0">
                  <a:pos x="0" y="79"/>
                </a:cxn>
                <a:cxn ang="0">
                  <a:pos x="3" y="103"/>
                </a:cxn>
                <a:cxn ang="0">
                  <a:pos x="14" y="123"/>
                </a:cxn>
                <a:cxn ang="0">
                  <a:pos x="29" y="140"/>
                </a:cxn>
                <a:cxn ang="0">
                  <a:pos x="48" y="152"/>
                </a:cxn>
                <a:cxn ang="0">
                  <a:pos x="71" y="158"/>
                </a:cxn>
                <a:cxn ang="0">
                  <a:pos x="96" y="157"/>
                </a:cxn>
                <a:cxn ang="0">
                  <a:pos x="117" y="149"/>
                </a:cxn>
                <a:cxn ang="0">
                  <a:pos x="135" y="135"/>
                </a:cxn>
                <a:cxn ang="0">
                  <a:pos x="149" y="116"/>
                </a:cxn>
                <a:cxn ang="0">
                  <a:pos x="156" y="95"/>
                </a:cxn>
                <a:cxn ang="0">
                  <a:pos x="144" y="79"/>
                </a:cxn>
                <a:cxn ang="0">
                  <a:pos x="141" y="98"/>
                </a:cxn>
                <a:cxn ang="0">
                  <a:pos x="133" y="115"/>
                </a:cxn>
                <a:cxn ang="0">
                  <a:pos x="120" y="129"/>
                </a:cxn>
                <a:cxn ang="0">
                  <a:pos x="105" y="139"/>
                </a:cxn>
                <a:cxn ang="0">
                  <a:pos x="86" y="143"/>
                </a:cxn>
                <a:cxn ang="0">
                  <a:pos x="66" y="142"/>
                </a:cxn>
                <a:cxn ang="0">
                  <a:pos x="48" y="135"/>
                </a:cxn>
                <a:cxn ang="0">
                  <a:pos x="34" y="125"/>
                </a:cxn>
                <a:cxn ang="0">
                  <a:pos x="23" y="109"/>
                </a:cxn>
                <a:cxn ang="0">
                  <a:pos x="16" y="92"/>
                </a:cxn>
                <a:cxn ang="0">
                  <a:pos x="15" y="72"/>
                </a:cxn>
                <a:cxn ang="0">
                  <a:pos x="19" y="54"/>
                </a:cxn>
                <a:cxn ang="0">
                  <a:pos x="29" y="37"/>
                </a:cxn>
                <a:cxn ang="0">
                  <a:pos x="43" y="25"/>
                </a:cxn>
                <a:cxn ang="0">
                  <a:pos x="60" y="17"/>
                </a:cxn>
                <a:cxn ang="0">
                  <a:pos x="79" y="14"/>
                </a:cxn>
                <a:cxn ang="0">
                  <a:pos x="99" y="17"/>
                </a:cxn>
                <a:cxn ang="0">
                  <a:pos x="116" y="25"/>
                </a:cxn>
                <a:cxn ang="0">
                  <a:pos x="129" y="37"/>
                </a:cxn>
                <a:cxn ang="0">
                  <a:pos x="138" y="54"/>
                </a:cxn>
                <a:cxn ang="0">
                  <a:pos x="144" y="72"/>
                </a:cxn>
              </a:cxnLst>
              <a:rect l="0" t="0" r="r" b="b"/>
              <a:pathLst>
                <a:path w="159" h="158">
                  <a:moveTo>
                    <a:pt x="159" y="79"/>
                  </a:moveTo>
                  <a:lnTo>
                    <a:pt x="158" y="71"/>
                  </a:lnTo>
                  <a:lnTo>
                    <a:pt x="156" y="63"/>
                  </a:lnTo>
                  <a:lnTo>
                    <a:pt x="155" y="55"/>
                  </a:lnTo>
                  <a:lnTo>
                    <a:pt x="152" y="49"/>
                  </a:lnTo>
                  <a:lnTo>
                    <a:pt x="149" y="41"/>
                  </a:lnTo>
                  <a:lnTo>
                    <a:pt x="145" y="35"/>
                  </a:lnTo>
                  <a:lnTo>
                    <a:pt x="141" y="28"/>
                  </a:lnTo>
                  <a:lnTo>
                    <a:pt x="135" y="23"/>
                  </a:lnTo>
                  <a:lnTo>
                    <a:pt x="129" y="18"/>
                  </a:lnTo>
                  <a:lnTo>
                    <a:pt x="124" y="14"/>
                  </a:lnTo>
                  <a:lnTo>
                    <a:pt x="117" y="9"/>
                  </a:lnTo>
                  <a:lnTo>
                    <a:pt x="110" y="6"/>
                  </a:lnTo>
                  <a:lnTo>
                    <a:pt x="102" y="4"/>
                  </a:lnTo>
                  <a:lnTo>
                    <a:pt x="96" y="1"/>
                  </a:lnTo>
                  <a:lnTo>
                    <a:pt x="88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3" y="1"/>
                  </a:lnTo>
                  <a:lnTo>
                    <a:pt x="56" y="4"/>
                  </a:lnTo>
                  <a:lnTo>
                    <a:pt x="48" y="6"/>
                  </a:lnTo>
                  <a:lnTo>
                    <a:pt x="42" y="9"/>
                  </a:lnTo>
                  <a:lnTo>
                    <a:pt x="35" y="14"/>
                  </a:lnTo>
                  <a:lnTo>
                    <a:pt x="29" y="18"/>
                  </a:lnTo>
                  <a:lnTo>
                    <a:pt x="24" y="23"/>
                  </a:lnTo>
                  <a:lnTo>
                    <a:pt x="18" y="28"/>
                  </a:lnTo>
                  <a:lnTo>
                    <a:pt x="14" y="35"/>
                  </a:lnTo>
                  <a:lnTo>
                    <a:pt x="10" y="41"/>
                  </a:lnTo>
                  <a:lnTo>
                    <a:pt x="7" y="49"/>
                  </a:lnTo>
                  <a:lnTo>
                    <a:pt x="3" y="55"/>
                  </a:lnTo>
                  <a:lnTo>
                    <a:pt x="2" y="63"/>
                  </a:lnTo>
                  <a:lnTo>
                    <a:pt x="1" y="71"/>
                  </a:lnTo>
                  <a:lnTo>
                    <a:pt x="0" y="79"/>
                  </a:lnTo>
                  <a:lnTo>
                    <a:pt x="1" y="87"/>
                  </a:lnTo>
                  <a:lnTo>
                    <a:pt x="2" y="95"/>
                  </a:lnTo>
                  <a:lnTo>
                    <a:pt x="3" y="103"/>
                  </a:lnTo>
                  <a:lnTo>
                    <a:pt x="7" y="109"/>
                  </a:lnTo>
                  <a:lnTo>
                    <a:pt x="10" y="116"/>
                  </a:lnTo>
                  <a:lnTo>
                    <a:pt x="14" y="123"/>
                  </a:lnTo>
                  <a:lnTo>
                    <a:pt x="18" y="130"/>
                  </a:lnTo>
                  <a:lnTo>
                    <a:pt x="24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42" y="149"/>
                  </a:lnTo>
                  <a:lnTo>
                    <a:pt x="48" y="152"/>
                  </a:lnTo>
                  <a:lnTo>
                    <a:pt x="56" y="154"/>
                  </a:lnTo>
                  <a:lnTo>
                    <a:pt x="63" y="157"/>
                  </a:lnTo>
                  <a:lnTo>
                    <a:pt x="71" y="158"/>
                  </a:lnTo>
                  <a:lnTo>
                    <a:pt x="79" y="158"/>
                  </a:lnTo>
                  <a:lnTo>
                    <a:pt x="88" y="158"/>
                  </a:lnTo>
                  <a:lnTo>
                    <a:pt x="96" y="157"/>
                  </a:lnTo>
                  <a:lnTo>
                    <a:pt x="102" y="154"/>
                  </a:lnTo>
                  <a:lnTo>
                    <a:pt x="110" y="152"/>
                  </a:lnTo>
                  <a:lnTo>
                    <a:pt x="117" y="149"/>
                  </a:lnTo>
                  <a:lnTo>
                    <a:pt x="124" y="144"/>
                  </a:lnTo>
                  <a:lnTo>
                    <a:pt x="129" y="140"/>
                  </a:lnTo>
                  <a:lnTo>
                    <a:pt x="135" y="135"/>
                  </a:lnTo>
                  <a:lnTo>
                    <a:pt x="141" y="130"/>
                  </a:lnTo>
                  <a:lnTo>
                    <a:pt x="145" y="123"/>
                  </a:lnTo>
                  <a:lnTo>
                    <a:pt x="149" y="116"/>
                  </a:lnTo>
                  <a:lnTo>
                    <a:pt x="152" y="109"/>
                  </a:lnTo>
                  <a:lnTo>
                    <a:pt x="155" y="103"/>
                  </a:lnTo>
                  <a:lnTo>
                    <a:pt x="156" y="95"/>
                  </a:lnTo>
                  <a:lnTo>
                    <a:pt x="158" y="87"/>
                  </a:lnTo>
                  <a:lnTo>
                    <a:pt x="159" y="79"/>
                  </a:lnTo>
                  <a:close/>
                  <a:moveTo>
                    <a:pt x="144" y="79"/>
                  </a:moveTo>
                  <a:lnTo>
                    <a:pt x="144" y="86"/>
                  </a:lnTo>
                  <a:lnTo>
                    <a:pt x="143" y="92"/>
                  </a:lnTo>
                  <a:lnTo>
                    <a:pt x="141" y="98"/>
                  </a:lnTo>
                  <a:lnTo>
                    <a:pt x="138" y="104"/>
                  </a:lnTo>
                  <a:lnTo>
                    <a:pt x="136" y="109"/>
                  </a:lnTo>
                  <a:lnTo>
                    <a:pt x="133" y="115"/>
                  </a:lnTo>
                  <a:lnTo>
                    <a:pt x="129" y="120"/>
                  </a:lnTo>
                  <a:lnTo>
                    <a:pt x="125" y="125"/>
                  </a:lnTo>
                  <a:lnTo>
                    <a:pt x="120" y="129"/>
                  </a:lnTo>
                  <a:lnTo>
                    <a:pt x="116" y="133"/>
                  </a:lnTo>
                  <a:lnTo>
                    <a:pt x="110" y="135"/>
                  </a:lnTo>
                  <a:lnTo>
                    <a:pt x="105" y="139"/>
                  </a:lnTo>
                  <a:lnTo>
                    <a:pt x="99" y="141"/>
                  </a:lnTo>
                  <a:lnTo>
                    <a:pt x="92" y="142"/>
                  </a:lnTo>
                  <a:lnTo>
                    <a:pt x="86" y="143"/>
                  </a:lnTo>
                  <a:lnTo>
                    <a:pt x="79" y="143"/>
                  </a:lnTo>
                  <a:lnTo>
                    <a:pt x="73" y="143"/>
                  </a:lnTo>
                  <a:lnTo>
                    <a:pt x="66" y="142"/>
                  </a:lnTo>
                  <a:lnTo>
                    <a:pt x="60" y="141"/>
                  </a:lnTo>
                  <a:lnTo>
                    <a:pt x="54" y="139"/>
                  </a:lnTo>
                  <a:lnTo>
                    <a:pt x="48" y="135"/>
                  </a:lnTo>
                  <a:lnTo>
                    <a:pt x="43" y="133"/>
                  </a:lnTo>
                  <a:lnTo>
                    <a:pt x="38" y="129"/>
                  </a:lnTo>
                  <a:lnTo>
                    <a:pt x="34" y="125"/>
                  </a:lnTo>
                  <a:lnTo>
                    <a:pt x="29" y="120"/>
                  </a:lnTo>
                  <a:lnTo>
                    <a:pt x="26" y="115"/>
                  </a:lnTo>
                  <a:lnTo>
                    <a:pt x="23" y="109"/>
                  </a:lnTo>
                  <a:lnTo>
                    <a:pt x="19" y="104"/>
                  </a:lnTo>
                  <a:lnTo>
                    <a:pt x="18" y="98"/>
                  </a:lnTo>
                  <a:lnTo>
                    <a:pt x="16" y="92"/>
                  </a:lnTo>
                  <a:lnTo>
                    <a:pt x="15" y="86"/>
                  </a:lnTo>
                  <a:lnTo>
                    <a:pt x="15" y="79"/>
                  </a:lnTo>
                  <a:lnTo>
                    <a:pt x="15" y="72"/>
                  </a:lnTo>
                  <a:lnTo>
                    <a:pt x="16" y="65"/>
                  </a:lnTo>
                  <a:lnTo>
                    <a:pt x="18" y="60"/>
                  </a:lnTo>
                  <a:lnTo>
                    <a:pt x="19" y="54"/>
                  </a:lnTo>
                  <a:lnTo>
                    <a:pt x="23" y="49"/>
                  </a:lnTo>
                  <a:lnTo>
                    <a:pt x="26" y="43"/>
                  </a:lnTo>
                  <a:lnTo>
                    <a:pt x="29" y="37"/>
                  </a:lnTo>
                  <a:lnTo>
                    <a:pt x="34" y="33"/>
                  </a:lnTo>
                  <a:lnTo>
                    <a:pt x="38" y="29"/>
                  </a:lnTo>
                  <a:lnTo>
                    <a:pt x="43" y="25"/>
                  </a:lnTo>
                  <a:lnTo>
                    <a:pt x="48" y="22"/>
                  </a:lnTo>
                  <a:lnTo>
                    <a:pt x="54" y="19"/>
                  </a:lnTo>
                  <a:lnTo>
                    <a:pt x="60" y="17"/>
                  </a:lnTo>
                  <a:lnTo>
                    <a:pt x="66" y="16"/>
                  </a:lnTo>
                  <a:lnTo>
                    <a:pt x="73" y="15"/>
                  </a:lnTo>
                  <a:lnTo>
                    <a:pt x="79" y="14"/>
                  </a:lnTo>
                  <a:lnTo>
                    <a:pt x="86" y="15"/>
                  </a:lnTo>
                  <a:lnTo>
                    <a:pt x="92" y="16"/>
                  </a:lnTo>
                  <a:lnTo>
                    <a:pt x="99" y="17"/>
                  </a:lnTo>
                  <a:lnTo>
                    <a:pt x="105" y="19"/>
                  </a:lnTo>
                  <a:lnTo>
                    <a:pt x="110" y="22"/>
                  </a:lnTo>
                  <a:lnTo>
                    <a:pt x="116" y="25"/>
                  </a:lnTo>
                  <a:lnTo>
                    <a:pt x="120" y="29"/>
                  </a:lnTo>
                  <a:lnTo>
                    <a:pt x="125" y="33"/>
                  </a:lnTo>
                  <a:lnTo>
                    <a:pt x="129" y="37"/>
                  </a:lnTo>
                  <a:lnTo>
                    <a:pt x="133" y="43"/>
                  </a:lnTo>
                  <a:lnTo>
                    <a:pt x="136" y="49"/>
                  </a:lnTo>
                  <a:lnTo>
                    <a:pt x="138" y="54"/>
                  </a:lnTo>
                  <a:lnTo>
                    <a:pt x="141" y="60"/>
                  </a:lnTo>
                  <a:lnTo>
                    <a:pt x="143" y="65"/>
                  </a:lnTo>
                  <a:lnTo>
                    <a:pt x="144" y="72"/>
                  </a:lnTo>
                  <a:lnTo>
                    <a:pt x="144" y="79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9" name="Freeform 488"/>
            <p:cNvSpPr>
              <a:spLocks noEditPoints="1"/>
            </p:cNvSpPr>
            <p:nvPr/>
          </p:nvSpPr>
          <p:spPr bwMode="auto">
            <a:xfrm>
              <a:off x="2963998" y="4396174"/>
              <a:ext cx="57153" cy="57155"/>
            </a:xfrm>
            <a:custGeom>
              <a:avLst/>
              <a:gdLst/>
              <a:ahLst/>
              <a:cxnLst>
                <a:cxn ang="0">
                  <a:pos x="143" y="64"/>
                </a:cxn>
                <a:cxn ang="0">
                  <a:pos x="139" y="51"/>
                </a:cxn>
                <a:cxn ang="0">
                  <a:pos x="135" y="37"/>
                </a:cxn>
                <a:cxn ang="0">
                  <a:pos x="127" y="26"/>
                </a:cxn>
                <a:cxn ang="0">
                  <a:pos x="117" y="17"/>
                </a:cxn>
                <a:cxn ang="0">
                  <a:pos x="106" y="9"/>
                </a:cxn>
                <a:cxn ang="0">
                  <a:pos x="92" y="3"/>
                </a:cxn>
                <a:cxn ang="0">
                  <a:pos x="79" y="0"/>
                </a:cxn>
                <a:cxn ang="0">
                  <a:pos x="64" y="0"/>
                </a:cxn>
                <a:cxn ang="0">
                  <a:pos x="49" y="3"/>
                </a:cxn>
                <a:cxn ang="0">
                  <a:pos x="37" y="9"/>
                </a:cxn>
                <a:cxn ang="0">
                  <a:pos x="26" y="17"/>
                </a:cxn>
                <a:cxn ang="0">
                  <a:pos x="16" y="26"/>
                </a:cxn>
                <a:cxn ang="0">
                  <a:pos x="8" y="37"/>
                </a:cxn>
                <a:cxn ang="0">
                  <a:pos x="2" y="51"/>
                </a:cxn>
                <a:cxn ang="0">
                  <a:pos x="0" y="64"/>
                </a:cxn>
                <a:cxn ang="0">
                  <a:pos x="0" y="79"/>
                </a:cxn>
                <a:cxn ang="0">
                  <a:pos x="2" y="93"/>
                </a:cxn>
                <a:cxn ang="0">
                  <a:pos x="8" y="106"/>
                </a:cxn>
                <a:cxn ang="0">
                  <a:pos x="16" y="118"/>
                </a:cxn>
                <a:cxn ang="0">
                  <a:pos x="26" y="127"/>
                </a:cxn>
                <a:cxn ang="0">
                  <a:pos x="37" y="135"/>
                </a:cxn>
                <a:cxn ang="0">
                  <a:pos x="49" y="141"/>
                </a:cxn>
                <a:cxn ang="0">
                  <a:pos x="64" y="143"/>
                </a:cxn>
                <a:cxn ang="0">
                  <a:pos x="79" y="143"/>
                </a:cxn>
                <a:cxn ang="0">
                  <a:pos x="92" y="141"/>
                </a:cxn>
                <a:cxn ang="0">
                  <a:pos x="106" y="135"/>
                </a:cxn>
                <a:cxn ang="0">
                  <a:pos x="117" y="127"/>
                </a:cxn>
                <a:cxn ang="0">
                  <a:pos x="127" y="118"/>
                </a:cxn>
                <a:cxn ang="0">
                  <a:pos x="135" y="106"/>
                </a:cxn>
                <a:cxn ang="0">
                  <a:pos x="139" y="93"/>
                </a:cxn>
                <a:cxn ang="0">
                  <a:pos x="143" y="79"/>
                </a:cxn>
                <a:cxn ang="0">
                  <a:pos x="129" y="72"/>
                </a:cxn>
                <a:cxn ang="0">
                  <a:pos x="127" y="83"/>
                </a:cxn>
                <a:cxn ang="0">
                  <a:pos x="124" y="94"/>
                </a:cxn>
                <a:cxn ang="0">
                  <a:pos x="112" y="113"/>
                </a:cxn>
                <a:cxn ang="0">
                  <a:pos x="93" y="125"/>
                </a:cxn>
                <a:cxn ang="0">
                  <a:pos x="83" y="128"/>
                </a:cxn>
                <a:cxn ang="0">
                  <a:pos x="71" y="129"/>
                </a:cxn>
                <a:cxn ang="0">
                  <a:pos x="60" y="128"/>
                </a:cxn>
                <a:cxn ang="0">
                  <a:pos x="49" y="125"/>
                </a:cxn>
                <a:cxn ang="0">
                  <a:pos x="30" y="113"/>
                </a:cxn>
                <a:cxn ang="0">
                  <a:pos x="18" y="94"/>
                </a:cxn>
                <a:cxn ang="0">
                  <a:pos x="15" y="83"/>
                </a:cxn>
                <a:cxn ang="0">
                  <a:pos x="13" y="72"/>
                </a:cxn>
                <a:cxn ang="0">
                  <a:pos x="15" y="61"/>
                </a:cxn>
                <a:cxn ang="0">
                  <a:pos x="18" y="49"/>
                </a:cxn>
                <a:cxn ang="0">
                  <a:pos x="30" y="31"/>
                </a:cxn>
                <a:cxn ang="0">
                  <a:pos x="49" y="19"/>
                </a:cxn>
                <a:cxn ang="0">
                  <a:pos x="60" y="16"/>
                </a:cxn>
                <a:cxn ang="0">
                  <a:pos x="71" y="15"/>
                </a:cxn>
                <a:cxn ang="0">
                  <a:pos x="83" y="16"/>
                </a:cxn>
                <a:cxn ang="0">
                  <a:pos x="93" y="19"/>
                </a:cxn>
                <a:cxn ang="0">
                  <a:pos x="112" y="31"/>
                </a:cxn>
                <a:cxn ang="0">
                  <a:pos x="124" y="49"/>
                </a:cxn>
                <a:cxn ang="0">
                  <a:pos x="127" y="61"/>
                </a:cxn>
                <a:cxn ang="0">
                  <a:pos x="129" y="72"/>
                </a:cxn>
              </a:cxnLst>
              <a:rect l="0" t="0" r="r" b="b"/>
              <a:pathLst>
                <a:path w="143" h="144">
                  <a:moveTo>
                    <a:pt x="143" y="72"/>
                  </a:moveTo>
                  <a:lnTo>
                    <a:pt x="143" y="64"/>
                  </a:lnTo>
                  <a:lnTo>
                    <a:pt x="142" y="57"/>
                  </a:lnTo>
                  <a:lnTo>
                    <a:pt x="139" y="51"/>
                  </a:lnTo>
                  <a:lnTo>
                    <a:pt x="137" y="44"/>
                  </a:lnTo>
                  <a:lnTo>
                    <a:pt x="135" y="37"/>
                  </a:lnTo>
                  <a:lnTo>
                    <a:pt x="130" y="31"/>
                  </a:lnTo>
                  <a:lnTo>
                    <a:pt x="127" y="26"/>
                  </a:lnTo>
                  <a:lnTo>
                    <a:pt x="123" y="21"/>
                  </a:lnTo>
                  <a:lnTo>
                    <a:pt x="117" y="17"/>
                  </a:lnTo>
                  <a:lnTo>
                    <a:pt x="111" y="12"/>
                  </a:lnTo>
                  <a:lnTo>
                    <a:pt x="106" y="9"/>
                  </a:lnTo>
                  <a:lnTo>
                    <a:pt x="99" y="6"/>
                  </a:lnTo>
                  <a:lnTo>
                    <a:pt x="92" y="3"/>
                  </a:lnTo>
                  <a:lnTo>
                    <a:pt x="85" y="1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49" y="3"/>
                  </a:lnTo>
                  <a:lnTo>
                    <a:pt x="44" y="6"/>
                  </a:lnTo>
                  <a:lnTo>
                    <a:pt x="37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0" y="21"/>
                  </a:lnTo>
                  <a:lnTo>
                    <a:pt x="16" y="26"/>
                  </a:lnTo>
                  <a:lnTo>
                    <a:pt x="11" y="31"/>
                  </a:lnTo>
                  <a:lnTo>
                    <a:pt x="8" y="37"/>
                  </a:lnTo>
                  <a:lnTo>
                    <a:pt x="6" y="44"/>
                  </a:lnTo>
                  <a:lnTo>
                    <a:pt x="2" y="51"/>
                  </a:lnTo>
                  <a:lnTo>
                    <a:pt x="1" y="57"/>
                  </a:lnTo>
                  <a:lnTo>
                    <a:pt x="0" y="64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1" y="87"/>
                  </a:lnTo>
                  <a:lnTo>
                    <a:pt x="2" y="93"/>
                  </a:lnTo>
                  <a:lnTo>
                    <a:pt x="6" y="100"/>
                  </a:lnTo>
                  <a:lnTo>
                    <a:pt x="8" y="106"/>
                  </a:lnTo>
                  <a:lnTo>
                    <a:pt x="11" y="113"/>
                  </a:lnTo>
                  <a:lnTo>
                    <a:pt x="16" y="118"/>
                  </a:lnTo>
                  <a:lnTo>
                    <a:pt x="20" y="123"/>
                  </a:lnTo>
                  <a:lnTo>
                    <a:pt x="26" y="127"/>
                  </a:lnTo>
                  <a:lnTo>
                    <a:pt x="31" y="132"/>
                  </a:lnTo>
                  <a:lnTo>
                    <a:pt x="37" y="135"/>
                  </a:lnTo>
                  <a:lnTo>
                    <a:pt x="44" y="138"/>
                  </a:lnTo>
                  <a:lnTo>
                    <a:pt x="49" y="141"/>
                  </a:lnTo>
                  <a:lnTo>
                    <a:pt x="57" y="142"/>
                  </a:lnTo>
                  <a:lnTo>
                    <a:pt x="64" y="143"/>
                  </a:lnTo>
                  <a:lnTo>
                    <a:pt x="71" y="144"/>
                  </a:lnTo>
                  <a:lnTo>
                    <a:pt x="79" y="143"/>
                  </a:lnTo>
                  <a:lnTo>
                    <a:pt x="85" y="142"/>
                  </a:lnTo>
                  <a:lnTo>
                    <a:pt x="92" y="141"/>
                  </a:lnTo>
                  <a:lnTo>
                    <a:pt x="99" y="138"/>
                  </a:lnTo>
                  <a:lnTo>
                    <a:pt x="106" y="135"/>
                  </a:lnTo>
                  <a:lnTo>
                    <a:pt x="111" y="132"/>
                  </a:lnTo>
                  <a:lnTo>
                    <a:pt x="117" y="127"/>
                  </a:lnTo>
                  <a:lnTo>
                    <a:pt x="123" y="123"/>
                  </a:lnTo>
                  <a:lnTo>
                    <a:pt x="127" y="118"/>
                  </a:lnTo>
                  <a:lnTo>
                    <a:pt x="130" y="113"/>
                  </a:lnTo>
                  <a:lnTo>
                    <a:pt x="135" y="106"/>
                  </a:lnTo>
                  <a:lnTo>
                    <a:pt x="137" y="100"/>
                  </a:lnTo>
                  <a:lnTo>
                    <a:pt x="139" y="93"/>
                  </a:lnTo>
                  <a:lnTo>
                    <a:pt x="142" y="87"/>
                  </a:lnTo>
                  <a:lnTo>
                    <a:pt x="143" y="79"/>
                  </a:lnTo>
                  <a:lnTo>
                    <a:pt x="143" y="72"/>
                  </a:lnTo>
                  <a:close/>
                  <a:moveTo>
                    <a:pt x="129" y="72"/>
                  </a:moveTo>
                  <a:lnTo>
                    <a:pt x="128" y="78"/>
                  </a:lnTo>
                  <a:lnTo>
                    <a:pt x="127" y="83"/>
                  </a:lnTo>
                  <a:lnTo>
                    <a:pt x="126" y="89"/>
                  </a:lnTo>
                  <a:lnTo>
                    <a:pt x="124" y="94"/>
                  </a:lnTo>
                  <a:lnTo>
                    <a:pt x="119" y="104"/>
                  </a:lnTo>
                  <a:lnTo>
                    <a:pt x="112" y="113"/>
                  </a:lnTo>
                  <a:lnTo>
                    <a:pt x="103" y="119"/>
                  </a:lnTo>
                  <a:lnTo>
                    <a:pt x="93" y="125"/>
                  </a:lnTo>
                  <a:lnTo>
                    <a:pt x="89" y="127"/>
                  </a:lnTo>
                  <a:lnTo>
                    <a:pt x="83" y="128"/>
                  </a:lnTo>
                  <a:lnTo>
                    <a:pt x="78" y="129"/>
                  </a:lnTo>
                  <a:lnTo>
                    <a:pt x="71" y="129"/>
                  </a:lnTo>
                  <a:lnTo>
                    <a:pt x="65" y="129"/>
                  </a:lnTo>
                  <a:lnTo>
                    <a:pt x="60" y="128"/>
                  </a:lnTo>
                  <a:lnTo>
                    <a:pt x="54" y="127"/>
                  </a:lnTo>
                  <a:lnTo>
                    <a:pt x="49" y="125"/>
                  </a:lnTo>
                  <a:lnTo>
                    <a:pt x="39" y="119"/>
                  </a:lnTo>
                  <a:lnTo>
                    <a:pt x="30" y="113"/>
                  </a:lnTo>
                  <a:lnTo>
                    <a:pt x="24" y="104"/>
                  </a:lnTo>
                  <a:lnTo>
                    <a:pt x="18" y="94"/>
                  </a:lnTo>
                  <a:lnTo>
                    <a:pt x="17" y="89"/>
                  </a:lnTo>
                  <a:lnTo>
                    <a:pt x="15" y="83"/>
                  </a:lnTo>
                  <a:lnTo>
                    <a:pt x="15" y="78"/>
                  </a:lnTo>
                  <a:lnTo>
                    <a:pt x="13" y="72"/>
                  </a:lnTo>
                  <a:lnTo>
                    <a:pt x="15" y="66"/>
                  </a:lnTo>
                  <a:lnTo>
                    <a:pt x="15" y="61"/>
                  </a:lnTo>
                  <a:lnTo>
                    <a:pt x="17" y="55"/>
                  </a:lnTo>
                  <a:lnTo>
                    <a:pt x="18" y="49"/>
                  </a:lnTo>
                  <a:lnTo>
                    <a:pt x="24" y="39"/>
                  </a:lnTo>
                  <a:lnTo>
                    <a:pt x="30" y="31"/>
                  </a:lnTo>
                  <a:lnTo>
                    <a:pt x="39" y="25"/>
                  </a:lnTo>
                  <a:lnTo>
                    <a:pt x="49" y="19"/>
                  </a:lnTo>
                  <a:lnTo>
                    <a:pt x="54" y="17"/>
                  </a:lnTo>
                  <a:lnTo>
                    <a:pt x="60" y="16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83" y="16"/>
                  </a:lnTo>
                  <a:lnTo>
                    <a:pt x="89" y="17"/>
                  </a:lnTo>
                  <a:lnTo>
                    <a:pt x="93" y="19"/>
                  </a:lnTo>
                  <a:lnTo>
                    <a:pt x="103" y="25"/>
                  </a:lnTo>
                  <a:lnTo>
                    <a:pt x="112" y="31"/>
                  </a:lnTo>
                  <a:lnTo>
                    <a:pt x="119" y="39"/>
                  </a:lnTo>
                  <a:lnTo>
                    <a:pt x="124" y="49"/>
                  </a:lnTo>
                  <a:lnTo>
                    <a:pt x="126" y="55"/>
                  </a:lnTo>
                  <a:lnTo>
                    <a:pt x="127" y="61"/>
                  </a:lnTo>
                  <a:lnTo>
                    <a:pt x="128" y="66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0" name="Freeform 489"/>
            <p:cNvSpPr>
              <a:spLocks noEditPoints="1"/>
            </p:cNvSpPr>
            <p:nvPr/>
          </p:nvSpPr>
          <p:spPr bwMode="auto">
            <a:xfrm>
              <a:off x="2967173" y="4397761"/>
              <a:ext cx="50802" cy="52392"/>
            </a:xfrm>
            <a:custGeom>
              <a:avLst/>
              <a:gdLst/>
              <a:ahLst/>
              <a:cxnLst>
                <a:cxn ang="0">
                  <a:pos x="129" y="58"/>
                </a:cxn>
                <a:cxn ang="0">
                  <a:pos x="126" y="46"/>
                </a:cxn>
                <a:cxn ang="0">
                  <a:pos x="121" y="35"/>
                </a:cxn>
                <a:cxn ang="0">
                  <a:pos x="114" y="23"/>
                </a:cxn>
                <a:cxn ang="0">
                  <a:pos x="105" y="15"/>
                </a:cxn>
                <a:cxn ang="0">
                  <a:pos x="95" y="8"/>
                </a:cxn>
                <a:cxn ang="0">
                  <a:pos x="84" y="3"/>
                </a:cxn>
                <a:cxn ang="0">
                  <a:pos x="71" y="1"/>
                </a:cxn>
                <a:cxn ang="0">
                  <a:pos x="58" y="1"/>
                </a:cxn>
                <a:cxn ang="0">
                  <a:pos x="45" y="3"/>
                </a:cxn>
                <a:cxn ang="0">
                  <a:pos x="33" y="8"/>
                </a:cxn>
                <a:cxn ang="0">
                  <a:pos x="23" y="15"/>
                </a:cxn>
                <a:cxn ang="0">
                  <a:pos x="14" y="23"/>
                </a:cxn>
                <a:cxn ang="0">
                  <a:pos x="8" y="35"/>
                </a:cxn>
                <a:cxn ang="0">
                  <a:pos x="3" y="46"/>
                </a:cxn>
                <a:cxn ang="0">
                  <a:pos x="0" y="58"/>
                </a:cxn>
                <a:cxn ang="0">
                  <a:pos x="0" y="72"/>
                </a:cxn>
                <a:cxn ang="0">
                  <a:pos x="3" y="84"/>
                </a:cxn>
                <a:cxn ang="0">
                  <a:pos x="8" y="95"/>
                </a:cxn>
                <a:cxn ang="0">
                  <a:pos x="14" y="106"/>
                </a:cxn>
                <a:cxn ang="0">
                  <a:pos x="23" y="115"/>
                </a:cxn>
                <a:cxn ang="0">
                  <a:pos x="33" y="121"/>
                </a:cxn>
                <a:cxn ang="0">
                  <a:pos x="45" y="127"/>
                </a:cxn>
                <a:cxn ang="0">
                  <a:pos x="58" y="129"/>
                </a:cxn>
                <a:cxn ang="0">
                  <a:pos x="71" y="129"/>
                </a:cxn>
                <a:cxn ang="0">
                  <a:pos x="84" y="127"/>
                </a:cxn>
                <a:cxn ang="0">
                  <a:pos x="95" y="121"/>
                </a:cxn>
                <a:cxn ang="0">
                  <a:pos x="105" y="115"/>
                </a:cxn>
                <a:cxn ang="0">
                  <a:pos x="114" y="106"/>
                </a:cxn>
                <a:cxn ang="0">
                  <a:pos x="121" y="95"/>
                </a:cxn>
                <a:cxn ang="0">
                  <a:pos x="126" y="84"/>
                </a:cxn>
                <a:cxn ang="0">
                  <a:pos x="129" y="72"/>
                </a:cxn>
                <a:cxn ang="0">
                  <a:pos x="114" y="65"/>
                </a:cxn>
                <a:cxn ang="0">
                  <a:pos x="111" y="84"/>
                </a:cxn>
                <a:cxn ang="0">
                  <a:pos x="100" y="101"/>
                </a:cxn>
                <a:cxn ang="0">
                  <a:pos x="84" y="111"/>
                </a:cxn>
                <a:cxn ang="0">
                  <a:pos x="64" y="116"/>
                </a:cxn>
                <a:cxn ang="0">
                  <a:pos x="45" y="111"/>
                </a:cxn>
                <a:cxn ang="0">
                  <a:pos x="29" y="101"/>
                </a:cxn>
                <a:cxn ang="0">
                  <a:pos x="18" y="84"/>
                </a:cxn>
                <a:cxn ang="0">
                  <a:pos x="14" y="65"/>
                </a:cxn>
                <a:cxn ang="0">
                  <a:pos x="18" y="46"/>
                </a:cxn>
                <a:cxn ang="0">
                  <a:pos x="29" y="29"/>
                </a:cxn>
                <a:cxn ang="0">
                  <a:pos x="45" y="19"/>
                </a:cxn>
                <a:cxn ang="0">
                  <a:pos x="64" y="14"/>
                </a:cxn>
                <a:cxn ang="0">
                  <a:pos x="84" y="19"/>
                </a:cxn>
                <a:cxn ang="0">
                  <a:pos x="100" y="29"/>
                </a:cxn>
                <a:cxn ang="0">
                  <a:pos x="111" y="46"/>
                </a:cxn>
                <a:cxn ang="0">
                  <a:pos x="114" y="65"/>
                </a:cxn>
              </a:cxnLst>
              <a:rect l="0" t="0" r="r" b="b"/>
              <a:pathLst>
                <a:path w="129" h="129">
                  <a:moveTo>
                    <a:pt x="129" y="65"/>
                  </a:moveTo>
                  <a:lnTo>
                    <a:pt x="129" y="58"/>
                  </a:lnTo>
                  <a:lnTo>
                    <a:pt x="128" y="51"/>
                  </a:lnTo>
                  <a:lnTo>
                    <a:pt x="126" y="46"/>
                  </a:lnTo>
                  <a:lnTo>
                    <a:pt x="123" y="40"/>
                  </a:lnTo>
                  <a:lnTo>
                    <a:pt x="121" y="35"/>
                  </a:lnTo>
                  <a:lnTo>
                    <a:pt x="118" y="29"/>
                  </a:lnTo>
                  <a:lnTo>
                    <a:pt x="114" y="23"/>
                  </a:lnTo>
                  <a:lnTo>
                    <a:pt x="110" y="19"/>
                  </a:lnTo>
                  <a:lnTo>
                    <a:pt x="105" y="15"/>
                  </a:lnTo>
                  <a:lnTo>
                    <a:pt x="101" y="11"/>
                  </a:lnTo>
                  <a:lnTo>
                    <a:pt x="95" y="8"/>
                  </a:lnTo>
                  <a:lnTo>
                    <a:pt x="90" y="5"/>
                  </a:lnTo>
                  <a:lnTo>
                    <a:pt x="84" y="3"/>
                  </a:lnTo>
                  <a:lnTo>
                    <a:pt x="77" y="2"/>
                  </a:lnTo>
                  <a:lnTo>
                    <a:pt x="71" y="1"/>
                  </a:lnTo>
                  <a:lnTo>
                    <a:pt x="64" y="0"/>
                  </a:lnTo>
                  <a:lnTo>
                    <a:pt x="58" y="1"/>
                  </a:lnTo>
                  <a:lnTo>
                    <a:pt x="51" y="2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3" y="8"/>
                  </a:lnTo>
                  <a:lnTo>
                    <a:pt x="28" y="11"/>
                  </a:lnTo>
                  <a:lnTo>
                    <a:pt x="23" y="15"/>
                  </a:lnTo>
                  <a:lnTo>
                    <a:pt x="19" y="19"/>
                  </a:lnTo>
                  <a:lnTo>
                    <a:pt x="14" y="23"/>
                  </a:lnTo>
                  <a:lnTo>
                    <a:pt x="11" y="29"/>
                  </a:lnTo>
                  <a:lnTo>
                    <a:pt x="8" y="35"/>
                  </a:lnTo>
                  <a:lnTo>
                    <a:pt x="4" y="40"/>
                  </a:lnTo>
                  <a:lnTo>
                    <a:pt x="3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4" y="90"/>
                  </a:lnTo>
                  <a:lnTo>
                    <a:pt x="8" y="95"/>
                  </a:lnTo>
                  <a:lnTo>
                    <a:pt x="11" y="101"/>
                  </a:lnTo>
                  <a:lnTo>
                    <a:pt x="14" y="106"/>
                  </a:lnTo>
                  <a:lnTo>
                    <a:pt x="19" y="111"/>
                  </a:lnTo>
                  <a:lnTo>
                    <a:pt x="23" y="115"/>
                  </a:lnTo>
                  <a:lnTo>
                    <a:pt x="28" y="119"/>
                  </a:lnTo>
                  <a:lnTo>
                    <a:pt x="33" y="121"/>
                  </a:lnTo>
                  <a:lnTo>
                    <a:pt x="39" y="125"/>
                  </a:lnTo>
                  <a:lnTo>
                    <a:pt x="45" y="127"/>
                  </a:lnTo>
                  <a:lnTo>
                    <a:pt x="51" y="128"/>
                  </a:lnTo>
                  <a:lnTo>
                    <a:pt x="58" y="129"/>
                  </a:lnTo>
                  <a:lnTo>
                    <a:pt x="64" y="129"/>
                  </a:lnTo>
                  <a:lnTo>
                    <a:pt x="71" y="129"/>
                  </a:lnTo>
                  <a:lnTo>
                    <a:pt x="77" y="128"/>
                  </a:lnTo>
                  <a:lnTo>
                    <a:pt x="84" y="127"/>
                  </a:lnTo>
                  <a:lnTo>
                    <a:pt x="90" y="125"/>
                  </a:lnTo>
                  <a:lnTo>
                    <a:pt x="95" y="121"/>
                  </a:lnTo>
                  <a:lnTo>
                    <a:pt x="101" y="119"/>
                  </a:lnTo>
                  <a:lnTo>
                    <a:pt x="105" y="115"/>
                  </a:lnTo>
                  <a:lnTo>
                    <a:pt x="110" y="111"/>
                  </a:lnTo>
                  <a:lnTo>
                    <a:pt x="114" y="106"/>
                  </a:lnTo>
                  <a:lnTo>
                    <a:pt x="118" y="101"/>
                  </a:lnTo>
                  <a:lnTo>
                    <a:pt x="121" y="95"/>
                  </a:lnTo>
                  <a:lnTo>
                    <a:pt x="123" y="90"/>
                  </a:lnTo>
                  <a:lnTo>
                    <a:pt x="126" y="84"/>
                  </a:lnTo>
                  <a:lnTo>
                    <a:pt x="128" y="78"/>
                  </a:lnTo>
                  <a:lnTo>
                    <a:pt x="129" y="72"/>
                  </a:lnTo>
                  <a:lnTo>
                    <a:pt x="129" y="65"/>
                  </a:lnTo>
                  <a:close/>
                  <a:moveTo>
                    <a:pt x="114" y="65"/>
                  </a:moveTo>
                  <a:lnTo>
                    <a:pt x="113" y="75"/>
                  </a:lnTo>
                  <a:lnTo>
                    <a:pt x="111" y="84"/>
                  </a:lnTo>
                  <a:lnTo>
                    <a:pt x="105" y="93"/>
                  </a:lnTo>
                  <a:lnTo>
                    <a:pt x="100" y="101"/>
                  </a:lnTo>
                  <a:lnTo>
                    <a:pt x="92" y="107"/>
                  </a:lnTo>
                  <a:lnTo>
                    <a:pt x="84" y="111"/>
                  </a:lnTo>
                  <a:lnTo>
                    <a:pt x="74" y="115"/>
                  </a:lnTo>
                  <a:lnTo>
                    <a:pt x="64" y="116"/>
                  </a:lnTo>
                  <a:lnTo>
                    <a:pt x="54" y="115"/>
                  </a:lnTo>
                  <a:lnTo>
                    <a:pt x="45" y="111"/>
                  </a:lnTo>
                  <a:lnTo>
                    <a:pt x="36" y="107"/>
                  </a:lnTo>
                  <a:lnTo>
                    <a:pt x="29" y="101"/>
                  </a:lnTo>
                  <a:lnTo>
                    <a:pt x="22" y="93"/>
                  </a:lnTo>
                  <a:lnTo>
                    <a:pt x="18" y="84"/>
                  </a:lnTo>
                  <a:lnTo>
                    <a:pt x="15" y="75"/>
                  </a:lnTo>
                  <a:lnTo>
                    <a:pt x="14" y="65"/>
                  </a:lnTo>
                  <a:lnTo>
                    <a:pt x="15" y="55"/>
                  </a:lnTo>
                  <a:lnTo>
                    <a:pt x="18" y="46"/>
                  </a:lnTo>
                  <a:lnTo>
                    <a:pt x="22" y="37"/>
                  </a:lnTo>
                  <a:lnTo>
                    <a:pt x="29" y="29"/>
                  </a:lnTo>
                  <a:lnTo>
                    <a:pt x="36" y="23"/>
                  </a:lnTo>
                  <a:lnTo>
                    <a:pt x="45" y="19"/>
                  </a:lnTo>
                  <a:lnTo>
                    <a:pt x="54" y="15"/>
                  </a:lnTo>
                  <a:lnTo>
                    <a:pt x="64" y="14"/>
                  </a:lnTo>
                  <a:lnTo>
                    <a:pt x="74" y="15"/>
                  </a:lnTo>
                  <a:lnTo>
                    <a:pt x="84" y="19"/>
                  </a:lnTo>
                  <a:lnTo>
                    <a:pt x="92" y="23"/>
                  </a:lnTo>
                  <a:lnTo>
                    <a:pt x="100" y="29"/>
                  </a:lnTo>
                  <a:lnTo>
                    <a:pt x="105" y="37"/>
                  </a:lnTo>
                  <a:lnTo>
                    <a:pt x="111" y="46"/>
                  </a:lnTo>
                  <a:lnTo>
                    <a:pt x="113" y="55"/>
                  </a:lnTo>
                  <a:lnTo>
                    <a:pt x="114" y="65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1" name="Freeform 490"/>
            <p:cNvSpPr>
              <a:spLocks noEditPoints="1"/>
            </p:cNvSpPr>
            <p:nvPr/>
          </p:nvSpPr>
          <p:spPr bwMode="auto">
            <a:xfrm>
              <a:off x="2970348" y="4400937"/>
              <a:ext cx="46040" cy="46042"/>
            </a:xfrm>
            <a:custGeom>
              <a:avLst/>
              <a:gdLst/>
              <a:ahLst/>
              <a:cxnLst>
                <a:cxn ang="0">
                  <a:pos x="115" y="51"/>
                </a:cxn>
                <a:cxn ang="0">
                  <a:pos x="113" y="40"/>
                </a:cxn>
                <a:cxn ang="0">
                  <a:pos x="106" y="24"/>
                </a:cxn>
                <a:cxn ang="0">
                  <a:pos x="90" y="10"/>
                </a:cxn>
                <a:cxn ang="0">
                  <a:pos x="76" y="2"/>
                </a:cxn>
                <a:cxn ang="0">
                  <a:pos x="65" y="0"/>
                </a:cxn>
                <a:cxn ang="0">
                  <a:pos x="52" y="0"/>
                </a:cxn>
                <a:cxn ang="0">
                  <a:pos x="41" y="2"/>
                </a:cxn>
                <a:cxn ang="0">
                  <a:pos x="26" y="10"/>
                </a:cxn>
                <a:cxn ang="0">
                  <a:pos x="11" y="24"/>
                </a:cxn>
                <a:cxn ang="0">
                  <a:pos x="4" y="40"/>
                </a:cxn>
                <a:cxn ang="0">
                  <a:pos x="2" y="51"/>
                </a:cxn>
                <a:cxn ang="0">
                  <a:pos x="2" y="63"/>
                </a:cxn>
                <a:cxn ang="0">
                  <a:pos x="4" y="74"/>
                </a:cxn>
                <a:cxn ang="0">
                  <a:pos x="11" y="89"/>
                </a:cxn>
                <a:cxn ang="0">
                  <a:pos x="26" y="104"/>
                </a:cxn>
                <a:cxn ang="0">
                  <a:pos x="41" y="112"/>
                </a:cxn>
                <a:cxn ang="0">
                  <a:pos x="52" y="114"/>
                </a:cxn>
                <a:cxn ang="0">
                  <a:pos x="65" y="114"/>
                </a:cxn>
                <a:cxn ang="0">
                  <a:pos x="76" y="112"/>
                </a:cxn>
                <a:cxn ang="0">
                  <a:pos x="90" y="104"/>
                </a:cxn>
                <a:cxn ang="0">
                  <a:pos x="106" y="89"/>
                </a:cxn>
                <a:cxn ang="0">
                  <a:pos x="113" y="74"/>
                </a:cxn>
                <a:cxn ang="0">
                  <a:pos x="115" y="63"/>
                </a:cxn>
                <a:cxn ang="0">
                  <a:pos x="102" y="57"/>
                </a:cxn>
                <a:cxn ang="0">
                  <a:pos x="98" y="74"/>
                </a:cxn>
                <a:cxn ang="0">
                  <a:pos x="88" y="87"/>
                </a:cxn>
                <a:cxn ang="0">
                  <a:pos x="75" y="96"/>
                </a:cxn>
                <a:cxn ang="0">
                  <a:pos x="58" y="100"/>
                </a:cxn>
                <a:cxn ang="0">
                  <a:pos x="42" y="96"/>
                </a:cxn>
                <a:cxn ang="0">
                  <a:pos x="27" y="87"/>
                </a:cxn>
                <a:cxn ang="0">
                  <a:pos x="18" y="74"/>
                </a:cxn>
                <a:cxn ang="0">
                  <a:pos x="15" y="57"/>
                </a:cxn>
                <a:cxn ang="0">
                  <a:pos x="18" y="40"/>
                </a:cxn>
                <a:cxn ang="0">
                  <a:pos x="27" y="27"/>
                </a:cxn>
                <a:cxn ang="0">
                  <a:pos x="42" y="18"/>
                </a:cxn>
                <a:cxn ang="0">
                  <a:pos x="58" y="14"/>
                </a:cxn>
                <a:cxn ang="0">
                  <a:pos x="75" y="18"/>
                </a:cxn>
                <a:cxn ang="0">
                  <a:pos x="88" y="27"/>
                </a:cxn>
                <a:cxn ang="0">
                  <a:pos x="98" y="40"/>
                </a:cxn>
                <a:cxn ang="0">
                  <a:pos x="102" y="57"/>
                </a:cxn>
              </a:cxnLst>
              <a:rect l="0" t="0" r="r" b="b"/>
              <a:pathLst>
                <a:path w="116" h="114">
                  <a:moveTo>
                    <a:pt x="116" y="57"/>
                  </a:moveTo>
                  <a:lnTo>
                    <a:pt x="115" y="51"/>
                  </a:lnTo>
                  <a:lnTo>
                    <a:pt x="114" y="46"/>
                  </a:lnTo>
                  <a:lnTo>
                    <a:pt x="113" y="40"/>
                  </a:lnTo>
                  <a:lnTo>
                    <a:pt x="111" y="34"/>
                  </a:lnTo>
                  <a:lnTo>
                    <a:pt x="106" y="24"/>
                  </a:lnTo>
                  <a:lnTo>
                    <a:pt x="99" y="16"/>
                  </a:lnTo>
                  <a:lnTo>
                    <a:pt x="90" y="10"/>
                  </a:lnTo>
                  <a:lnTo>
                    <a:pt x="80" y="4"/>
                  </a:lnTo>
                  <a:lnTo>
                    <a:pt x="76" y="2"/>
                  </a:lnTo>
                  <a:lnTo>
                    <a:pt x="70" y="1"/>
                  </a:lnTo>
                  <a:lnTo>
                    <a:pt x="65" y="0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7" y="1"/>
                  </a:lnTo>
                  <a:lnTo>
                    <a:pt x="41" y="2"/>
                  </a:lnTo>
                  <a:lnTo>
                    <a:pt x="36" y="4"/>
                  </a:lnTo>
                  <a:lnTo>
                    <a:pt x="26" y="10"/>
                  </a:lnTo>
                  <a:lnTo>
                    <a:pt x="17" y="16"/>
                  </a:lnTo>
                  <a:lnTo>
                    <a:pt x="11" y="24"/>
                  </a:lnTo>
                  <a:lnTo>
                    <a:pt x="5" y="34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2" y="51"/>
                  </a:lnTo>
                  <a:lnTo>
                    <a:pt x="0" y="57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4" y="74"/>
                  </a:lnTo>
                  <a:lnTo>
                    <a:pt x="5" y="79"/>
                  </a:lnTo>
                  <a:lnTo>
                    <a:pt x="11" y="89"/>
                  </a:lnTo>
                  <a:lnTo>
                    <a:pt x="17" y="98"/>
                  </a:lnTo>
                  <a:lnTo>
                    <a:pt x="26" y="104"/>
                  </a:lnTo>
                  <a:lnTo>
                    <a:pt x="36" y="110"/>
                  </a:lnTo>
                  <a:lnTo>
                    <a:pt x="41" y="112"/>
                  </a:lnTo>
                  <a:lnTo>
                    <a:pt x="47" y="113"/>
                  </a:lnTo>
                  <a:lnTo>
                    <a:pt x="52" y="114"/>
                  </a:lnTo>
                  <a:lnTo>
                    <a:pt x="58" y="114"/>
                  </a:lnTo>
                  <a:lnTo>
                    <a:pt x="65" y="114"/>
                  </a:lnTo>
                  <a:lnTo>
                    <a:pt x="70" y="113"/>
                  </a:lnTo>
                  <a:lnTo>
                    <a:pt x="76" y="112"/>
                  </a:lnTo>
                  <a:lnTo>
                    <a:pt x="80" y="110"/>
                  </a:lnTo>
                  <a:lnTo>
                    <a:pt x="90" y="104"/>
                  </a:lnTo>
                  <a:lnTo>
                    <a:pt x="99" y="98"/>
                  </a:lnTo>
                  <a:lnTo>
                    <a:pt x="106" y="89"/>
                  </a:lnTo>
                  <a:lnTo>
                    <a:pt x="111" y="79"/>
                  </a:lnTo>
                  <a:lnTo>
                    <a:pt x="113" y="74"/>
                  </a:lnTo>
                  <a:lnTo>
                    <a:pt x="114" y="68"/>
                  </a:lnTo>
                  <a:lnTo>
                    <a:pt x="115" y="63"/>
                  </a:lnTo>
                  <a:lnTo>
                    <a:pt x="116" y="57"/>
                  </a:lnTo>
                  <a:close/>
                  <a:moveTo>
                    <a:pt x="102" y="57"/>
                  </a:moveTo>
                  <a:lnTo>
                    <a:pt x="101" y="66"/>
                  </a:lnTo>
                  <a:lnTo>
                    <a:pt x="98" y="74"/>
                  </a:lnTo>
                  <a:lnTo>
                    <a:pt x="94" y="81"/>
                  </a:lnTo>
                  <a:lnTo>
                    <a:pt x="88" y="87"/>
                  </a:lnTo>
                  <a:lnTo>
                    <a:pt x="83" y="93"/>
                  </a:lnTo>
                  <a:lnTo>
                    <a:pt x="75" y="96"/>
                  </a:lnTo>
                  <a:lnTo>
                    <a:pt x="67" y="99"/>
                  </a:lnTo>
                  <a:lnTo>
                    <a:pt x="58" y="100"/>
                  </a:lnTo>
                  <a:lnTo>
                    <a:pt x="50" y="99"/>
                  </a:lnTo>
                  <a:lnTo>
                    <a:pt x="42" y="96"/>
                  </a:lnTo>
                  <a:lnTo>
                    <a:pt x="34" y="93"/>
                  </a:lnTo>
                  <a:lnTo>
                    <a:pt x="27" y="87"/>
                  </a:lnTo>
                  <a:lnTo>
                    <a:pt x="23" y="81"/>
                  </a:lnTo>
                  <a:lnTo>
                    <a:pt x="18" y="74"/>
                  </a:lnTo>
                  <a:lnTo>
                    <a:pt x="16" y="66"/>
                  </a:lnTo>
                  <a:lnTo>
                    <a:pt x="15" y="57"/>
                  </a:lnTo>
                  <a:lnTo>
                    <a:pt x="16" y="48"/>
                  </a:lnTo>
                  <a:lnTo>
                    <a:pt x="18" y="40"/>
                  </a:lnTo>
                  <a:lnTo>
                    <a:pt x="23" y="33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2" y="18"/>
                  </a:lnTo>
                  <a:lnTo>
                    <a:pt x="50" y="14"/>
                  </a:lnTo>
                  <a:lnTo>
                    <a:pt x="58" y="14"/>
                  </a:lnTo>
                  <a:lnTo>
                    <a:pt x="67" y="14"/>
                  </a:lnTo>
                  <a:lnTo>
                    <a:pt x="75" y="18"/>
                  </a:lnTo>
                  <a:lnTo>
                    <a:pt x="83" y="21"/>
                  </a:lnTo>
                  <a:lnTo>
                    <a:pt x="88" y="27"/>
                  </a:lnTo>
                  <a:lnTo>
                    <a:pt x="94" y="33"/>
                  </a:lnTo>
                  <a:lnTo>
                    <a:pt x="98" y="40"/>
                  </a:lnTo>
                  <a:lnTo>
                    <a:pt x="101" y="48"/>
                  </a:lnTo>
                  <a:lnTo>
                    <a:pt x="102" y="57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2" name="Freeform 491"/>
            <p:cNvSpPr>
              <a:spLocks noEditPoints="1"/>
            </p:cNvSpPr>
            <p:nvPr/>
          </p:nvSpPr>
          <p:spPr bwMode="auto">
            <a:xfrm>
              <a:off x="2973523" y="4404112"/>
              <a:ext cx="39689" cy="39691"/>
            </a:xfrm>
            <a:custGeom>
              <a:avLst/>
              <a:gdLst/>
              <a:ahLst/>
              <a:cxnLst>
                <a:cxn ang="0">
                  <a:pos x="99" y="41"/>
                </a:cxn>
                <a:cxn ang="0">
                  <a:pos x="91" y="23"/>
                </a:cxn>
                <a:cxn ang="0">
                  <a:pos x="78" y="9"/>
                </a:cxn>
                <a:cxn ang="0">
                  <a:pos x="60" y="1"/>
                </a:cxn>
                <a:cxn ang="0">
                  <a:pos x="40" y="1"/>
                </a:cxn>
                <a:cxn ang="0">
                  <a:pos x="22" y="9"/>
                </a:cxn>
                <a:cxn ang="0">
                  <a:pos x="8" y="23"/>
                </a:cxn>
                <a:cxn ang="0">
                  <a:pos x="1" y="41"/>
                </a:cxn>
                <a:cxn ang="0">
                  <a:pos x="1" y="61"/>
                </a:cxn>
                <a:cxn ang="0">
                  <a:pos x="8" y="79"/>
                </a:cxn>
                <a:cxn ang="0">
                  <a:pos x="22" y="93"/>
                </a:cxn>
                <a:cxn ang="0">
                  <a:pos x="40" y="101"/>
                </a:cxn>
                <a:cxn ang="0">
                  <a:pos x="60" y="101"/>
                </a:cxn>
                <a:cxn ang="0">
                  <a:pos x="78" y="93"/>
                </a:cxn>
                <a:cxn ang="0">
                  <a:pos x="91" y="79"/>
                </a:cxn>
                <a:cxn ang="0">
                  <a:pos x="99" y="61"/>
                </a:cxn>
                <a:cxn ang="0">
                  <a:pos x="86" y="51"/>
                </a:cxn>
                <a:cxn ang="0">
                  <a:pos x="84" y="64"/>
                </a:cxn>
                <a:cxn ang="0">
                  <a:pos x="76" y="77"/>
                </a:cxn>
                <a:cxn ang="0">
                  <a:pos x="64" y="84"/>
                </a:cxn>
                <a:cxn ang="0">
                  <a:pos x="50" y="87"/>
                </a:cxn>
                <a:cxn ang="0">
                  <a:pos x="36" y="84"/>
                </a:cxn>
                <a:cxn ang="0">
                  <a:pos x="25" y="77"/>
                </a:cxn>
                <a:cxn ang="0">
                  <a:pos x="17" y="64"/>
                </a:cxn>
                <a:cxn ang="0">
                  <a:pos x="14" y="51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36" y="18"/>
                </a:cxn>
                <a:cxn ang="0">
                  <a:pos x="50" y="15"/>
                </a:cxn>
                <a:cxn ang="0">
                  <a:pos x="64" y="18"/>
                </a:cxn>
                <a:cxn ang="0">
                  <a:pos x="76" y="25"/>
                </a:cxn>
                <a:cxn ang="0">
                  <a:pos x="84" y="37"/>
                </a:cxn>
                <a:cxn ang="0">
                  <a:pos x="86" y="51"/>
                </a:cxn>
              </a:cxnLst>
              <a:rect l="0" t="0" r="r" b="b"/>
              <a:pathLst>
                <a:path w="100" h="102">
                  <a:moveTo>
                    <a:pt x="100" y="51"/>
                  </a:moveTo>
                  <a:lnTo>
                    <a:pt x="99" y="41"/>
                  </a:lnTo>
                  <a:lnTo>
                    <a:pt x="97" y="32"/>
                  </a:lnTo>
                  <a:lnTo>
                    <a:pt x="91" y="23"/>
                  </a:lnTo>
                  <a:lnTo>
                    <a:pt x="86" y="15"/>
                  </a:lnTo>
                  <a:lnTo>
                    <a:pt x="78" y="9"/>
                  </a:lnTo>
                  <a:lnTo>
                    <a:pt x="70" y="5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5"/>
                  </a:lnTo>
                  <a:lnTo>
                    <a:pt x="22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4" y="70"/>
                  </a:lnTo>
                  <a:lnTo>
                    <a:pt x="8" y="79"/>
                  </a:lnTo>
                  <a:lnTo>
                    <a:pt x="15" y="87"/>
                  </a:lnTo>
                  <a:lnTo>
                    <a:pt x="22" y="93"/>
                  </a:lnTo>
                  <a:lnTo>
                    <a:pt x="31" y="97"/>
                  </a:lnTo>
                  <a:lnTo>
                    <a:pt x="40" y="101"/>
                  </a:lnTo>
                  <a:lnTo>
                    <a:pt x="50" y="102"/>
                  </a:lnTo>
                  <a:lnTo>
                    <a:pt x="60" y="101"/>
                  </a:lnTo>
                  <a:lnTo>
                    <a:pt x="70" y="97"/>
                  </a:lnTo>
                  <a:lnTo>
                    <a:pt x="78" y="93"/>
                  </a:lnTo>
                  <a:lnTo>
                    <a:pt x="86" y="87"/>
                  </a:lnTo>
                  <a:lnTo>
                    <a:pt x="91" y="79"/>
                  </a:lnTo>
                  <a:lnTo>
                    <a:pt x="97" y="70"/>
                  </a:lnTo>
                  <a:lnTo>
                    <a:pt x="99" y="61"/>
                  </a:lnTo>
                  <a:lnTo>
                    <a:pt x="100" y="51"/>
                  </a:lnTo>
                  <a:close/>
                  <a:moveTo>
                    <a:pt x="86" y="51"/>
                  </a:moveTo>
                  <a:lnTo>
                    <a:pt x="86" y="58"/>
                  </a:lnTo>
                  <a:lnTo>
                    <a:pt x="84" y="64"/>
                  </a:lnTo>
                  <a:lnTo>
                    <a:pt x="80" y="71"/>
                  </a:lnTo>
                  <a:lnTo>
                    <a:pt x="76" y="77"/>
                  </a:lnTo>
                  <a:lnTo>
                    <a:pt x="70" y="80"/>
                  </a:lnTo>
                  <a:lnTo>
                    <a:pt x="64" y="84"/>
                  </a:lnTo>
                  <a:lnTo>
                    <a:pt x="58" y="86"/>
                  </a:lnTo>
                  <a:lnTo>
                    <a:pt x="50" y="87"/>
                  </a:lnTo>
                  <a:lnTo>
                    <a:pt x="43" y="86"/>
                  </a:lnTo>
                  <a:lnTo>
                    <a:pt x="36" y="84"/>
                  </a:lnTo>
                  <a:lnTo>
                    <a:pt x="31" y="80"/>
                  </a:lnTo>
                  <a:lnTo>
                    <a:pt x="25" y="77"/>
                  </a:lnTo>
                  <a:lnTo>
                    <a:pt x="21" y="71"/>
                  </a:lnTo>
                  <a:lnTo>
                    <a:pt x="17" y="64"/>
                  </a:lnTo>
                  <a:lnTo>
                    <a:pt x="15" y="58"/>
                  </a:lnTo>
                  <a:lnTo>
                    <a:pt x="14" y="51"/>
                  </a:lnTo>
                  <a:lnTo>
                    <a:pt x="15" y="44"/>
                  </a:lnTo>
                  <a:lnTo>
                    <a:pt x="17" y="37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31" y="21"/>
                  </a:lnTo>
                  <a:lnTo>
                    <a:pt x="36" y="18"/>
                  </a:lnTo>
                  <a:lnTo>
                    <a:pt x="43" y="16"/>
                  </a:lnTo>
                  <a:lnTo>
                    <a:pt x="50" y="15"/>
                  </a:lnTo>
                  <a:lnTo>
                    <a:pt x="58" y="16"/>
                  </a:lnTo>
                  <a:lnTo>
                    <a:pt x="64" y="18"/>
                  </a:lnTo>
                  <a:lnTo>
                    <a:pt x="70" y="21"/>
                  </a:lnTo>
                  <a:lnTo>
                    <a:pt x="76" y="25"/>
                  </a:lnTo>
                  <a:lnTo>
                    <a:pt x="80" y="31"/>
                  </a:lnTo>
                  <a:lnTo>
                    <a:pt x="84" y="37"/>
                  </a:lnTo>
                  <a:lnTo>
                    <a:pt x="86" y="44"/>
                  </a:lnTo>
                  <a:lnTo>
                    <a:pt x="86" y="51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3" name="Freeform 492"/>
            <p:cNvSpPr>
              <a:spLocks noEditPoints="1"/>
            </p:cNvSpPr>
            <p:nvPr/>
          </p:nvSpPr>
          <p:spPr bwMode="auto">
            <a:xfrm>
              <a:off x="2975111" y="4407287"/>
              <a:ext cx="34927" cy="33340"/>
            </a:xfrm>
            <a:custGeom>
              <a:avLst/>
              <a:gdLst/>
              <a:ahLst/>
              <a:cxnLst>
                <a:cxn ang="0">
                  <a:pos x="86" y="34"/>
                </a:cxn>
                <a:cxn ang="0">
                  <a:pos x="79" y="19"/>
                </a:cxn>
                <a:cxn ang="0">
                  <a:pos x="68" y="7"/>
                </a:cxn>
                <a:cxn ang="0">
                  <a:pos x="52" y="0"/>
                </a:cxn>
                <a:cxn ang="0">
                  <a:pos x="35" y="0"/>
                </a:cxn>
                <a:cxn ang="0">
                  <a:pos x="19" y="7"/>
                </a:cxn>
                <a:cxn ang="0">
                  <a:pos x="8" y="19"/>
                </a:cxn>
                <a:cxn ang="0">
                  <a:pos x="1" y="34"/>
                </a:cxn>
                <a:cxn ang="0">
                  <a:pos x="1" y="52"/>
                </a:cxn>
                <a:cxn ang="0">
                  <a:pos x="8" y="67"/>
                </a:cxn>
                <a:cxn ang="0">
                  <a:pos x="19" y="79"/>
                </a:cxn>
                <a:cxn ang="0">
                  <a:pos x="35" y="85"/>
                </a:cxn>
                <a:cxn ang="0">
                  <a:pos x="52" y="85"/>
                </a:cxn>
                <a:cxn ang="0">
                  <a:pos x="68" y="79"/>
                </a:cxn>
                <a:cxn ang="0">
                  <a:pos x="79" y="67"/>
                </a:cxn>
                <a:cxn ang="0">
                  <a:pos x="86" y="52"/>
                </a:cxn>
                <a:cxn ang="0">
                  <a:pos x="72" y="43"/>
                </a:cxn>
                <a:cxn ang="0">
                  <a:pos x="70" y="54"/>
                </a:cxn>
                <a:cxn ang="0">
                  <a:pos x="63" y="63"/>
                </a:cxn>
                <a:cxn ang="0">
                  <a:pos x="54" y="69"/>
                </a:cxn>
                <a:cxn ang="0">
                  <a:pos x="43" y="71"/>
                </a:cxn>
                <a:cxn ang="0">
                  <a:pos x="32" y="69"/>
                </a:cxn>
                <a:cxn ang="0">
                  <a:pos x="23" y="63"/>
                </a:cxn>
                <a:cxn ang="0">
                  <a:pos x="17" y="54"/>
                </a:cxn>
                <a:cxn ang="0">
                  <a:pos x="15" y="43"/>
                </a:cxn>
                <a:cxn ang="0">
                  <a:pos x="17" y="32"/>
                </a:cxn>
                <a:cxn ang="0">
                  <a:pos x="23" y="23"/>
                </a:cxn>
                <a:cxn ang="0">
                  <a:pos x="32" y="16"/>
                </a:cxn>
                <a:cxn ang="0">
                  <a:pos x="43" y="14"/>
                </a:cxn>
                <a:cxn ang="0">
                  <a:pos x="54" y="16"/>
                </a:cxn>
                <a:cxn ang="0">
                  <a:pos x="63" y="23"/>
                </a:cxn>
                <a:cxn ang="0">
                  <a:pos x="70" y="32"/>
                </a:cxn>
                <a:cxn ang="0">
                  <a:pos x="72" y="43"/>
                </a:cxn>
              </a:cxnLst>
              <a:rect l="0" t="0" r="r" b="b"/>
              <a:pathLst>
                <a:path w="87" h="86">
                  <a:moveTo>
                    <a:pt x="87" y="43"/>
                  </a:moveTo>
                  <a:lnTo>
                    <a:pt x="86" y="34"/>
                  </a:lnTo>
                  <a:lnTo>
                    <a:pt x="83" y="26"/>
                  </a:lnTo>
                  <a:lnTo>
                    <a:pt x="79" y="19"/>
                  </a:lnTo>
                  <a:lnTo>
                    <a:pt x="74" y="13"/>
                  </a:lnTo>
                  <a:lnTo>
                    <a:pt x="68" y="7"/>
                  </a:lnTo>
                  <a:lnTo>
                    <a:pt x="60" y="4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6" y="4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8" y="67"/>
                  </a:lnTo>
                  <a:lnTo>
                    <a:pt x="12" y="73"/>
                  </a:lnTo>
                  <a:lnTo>
                    <a:pt x="19" y="79"/>
                  </a:lnTo>
                  <a:lnTo>
                    <a:pt x="26" y="82"/>
                  </a:lnTo>
                  <a:lnTo>
                    <a:pt x="35" y="85"/>
                  </a:lnTo>
                  <a:lnTo>
                    <a:pt x="43" y="86"/>
                  </a:lnTo>
                  <a:lnTo>
                    <a:pt x="52" y="85"/>
                  </a:lnTo>
                  <a:lnTo>
                    <a:pt x="60" y="82"/>
                  </a:lnTo>
                  <a:lnTo>
                    <a:pt x="68" y="79"/>
                  </a:lnTo>
                  <a:lnTo>
                    <a:pt x="74" y="73"/>
                  </a:lnTo>
                  <a:lnTo>
                    <a:pt x="79" y="67"/>
                  </a:lnTo>
                  <a:lnTo>
                    <a:pt x="83" y="60"/>
                  </a:lnTo>
                  <a:lnTo>
                    <a:pt x="86" y="52"/>
                  </a:lnTo>
                  <a:lnTo>
                    <a:pt x="87" y="43"/>
                  </a:lnTo>
                  <a:close/>
                  <a:moveTo>
                    <a:pt x="72" y="43"/>
                  </a:moveTo>
                  <a:lnTo>
                    <a:pt x="71" y="49"/>
                  </a:lnTo>
                  <a:lnTo>
                    <a:pt x="70" y="54"/>
                  </a:lnTo>
                  <a:lnTo>
                    <a:pt x="68" y="59"/>
                  </a:lnTo>
                  <a:lnTo>
                    <a:pt x="63" y="63"/>
                  </a:lnTo>
                  <a:lnTo>
                    <a:pt x="60" y="67"/>
                  </a:lnTo>
                  <a:lnTo>
                    <a:pt x="54" y="69"/>
                  </a:lnTo>
                  <a:lnTo>
                    <a:pt x="50" y="71"/>
                  </a:lnTo>
                  <a:lnTo>
                    <a:pt x="43" y="71"/>
                  </a:lnTo>
                  <a:lnTo>
                    <a:pt x="37" y="71"/>
                  </a:lnTo>
                  <a:lnTo>
                    <a:pt x="32" y="69"/>
                  </a:lnTo>
                  <a:lnTo>
                    <a:pt x="27" y="67"/>
                  </a:lnTo>
                  <a:lnTo>
                    <a:pt x="23" y="63"/>
                  </a:lnTo>
                  <a:lnTo>
                    <a:pt x="19" y="59"/>
                  </a:lnTo>
                  <a:lnTo>
                    <a:pt x="17" y="54"/>
                  </a:lnTo>
                  <a:lnTo>
                    <a:pt x="15" y="49"/>
                  </a:lnTo>
                  <a:lnTo>
                    <a:pt x="15" y="43"/>
                  </a:lnTo>
                  <a:lnTo>
                    <a:pt x="15" y="37"/>
                  </a:lnTo>
                  <a:lnTo>
                    <a:pt x="17" y="32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32" y="16"/>
                  </a:lnTo>
                  <a:lnTo>
                    <a:pt x="37" y="15"/>
                  </a:lnTo>
                  <a:lnTo>
                    <a:pt x="43" y="14"/>
                  </a:lnTo>
                  <a:lnTo>
                    <a:pt x="50" y="15"/>
                  </a:lnTo>
                  <a:lnTo>
                    <a:pt x="54" y="16"/>
                  </a:lnTo>
                  <a:lnTo>
                    <a:pt x="60" y="19"/>
                  </a:lnTo>
                  <a:lnTo>
                    <a:pt x="63" y="23"/>
                  </a:lnTo>
                  <a:lnTo>
                    <a:pt x="68" y="27"/>
                  </a:lnTo>
                  <a:lnTo>
                    <a:pt x="70" y="32"/>
                  </a:lnTo>
                  <a:lnTo>
                    <a:pt x="71" y="37"/>
                  </a:lnTo>
                  <a:lnTo>
                    <a:pt x="72" y="43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4" name="Freeform 493"/>
            <p:cNvSpPr>
              <a:spLocks noEditPoints="1"/>
            </p:cNvSpPr>
            <p:nvPr/>
          </p:nvSpPr>
          <p:spPr bwMode="auto">
            <a:xfrm>
              <a:off x="2978286" y="4410463"/>
              <a:ext cx="28576" cy="28578"/>
            </a:xfrm>
            <a:custGeom>
              <a:avLst/>
              <a:gdLst/>
              <a:ahLst/>
              <a:cxnLst>
                <a:cxn ang="0">
                  <a:pos x="72" y="29"/>
                </a:cxn>
                <a:cxn ang="0">
                  <a:pos x="66" y="16"/>
                </a:cxn>
                <a:cxn ang="0">
                  <a:pos x="56" y="6"/>
                </a:cxn>
                <a:cxn ang="0">
                  <a:pos x="44" y="1"/>
                </a:cxn>
                <a:cxn ang="0">
                  <a:pos x="29" y="1"/>
                </a:cxn>
                <a:cxn ang="0">
                  <a:pos x="17" y="6"/>
                </a:cxn>
                <a:cxn ang="0">
                  <a:pos x="7" y="16"/>
                </a:cxn>
                <a:cxn ang="0">
                  <a:pos x="1" y="29"/>
                </a:cxn>
                <a:cxn ang="0">
                  <a:pos x="1" y="43"/>
                </a:cxn>
                <a:cxn ang="0">
                  <a:pos x="7" y="56"/>
                </a:cxn>
                <a:cxn ang="0">
                  <a:pos x="17" y="65"/>
                </a:cxn>
                <a:cxn ang="0">
                  <a:pos x="29" y="71"/>
                </a:cxn>
                <a:cxn ang="0">
                  <a:pos x="44" y="71"/>
                </a:cxn>
                <a:cxn ang="0">
                  <a:pos x="56" y="65"/>
                </a:cxn>
                <a:cxn ang="0">
                  <a:pos x="66" y="56"/>
                </a:cxn>
                <a:cxn ang="0">
                  <a:pos x="72" y="43"/>
                </a:cxn>
                <a:cxn ang="0">
                  <a:pos x="58" y="36"/>
                </a:cxn>
                <a:cxn ang="0">
                  <a:pos x="56" y="44"/>
                </a:cxn>
                <a:cxn ang="0">
                  <a:pos x="52" y="51"/>
                </a:cxn>
                <a:cxn ang="0">
                  <a:pos x="45" y="56"/>
                </a:cxn>
                <a:cxn ang="0">
                  <a:pos x="36" y="57"/>
                </a:cxn>
                <a:cxn ang="0">
                  <a:pos x="28" y="56"/>
                </a:cxn>
                <a:cxn ang="0">
                  <a:pos x="21" y="51"/>
                </a:cxn>
                <a:cxn ang="0">
                  <a:pos x="17" y="44"/>
                </a:cxn>
                <a:cxn ang="0">
                  <a:pos x="14" y="36"/>
                </a:cxn>
                <a:cxn ang="0">
                  <a:pos x="17" y="27"/>
                </a:cxn>
                <a:cxn ang="0">
                  <a:pos x="21" y="20"/>
                </a:cxn>
                <a:cxn ang="0">
                  <a:pos x="28" y="16"/>
                </a:cxn>
                <a:cxn ang="0">
                  <a:pos x="36" y="15"/>
                </a:cxn>
                <a:cxn ang="0">
                  <a:pos x="45" y="16"/>
                </a:cxn>
                <a:cxn ang="0">
                  <a:pos x="52" y="20"/>
                </a:cxn>
                <a:cxn ang="0">
                  <a:pos x="56" y="27"/>
                </a:cxn>
                <a:cxn ang="0">
                  <a:pos x="58" y="36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lnTo>
                    <a:pt x="72" y="29"/>
                  </a:lnTo>
                  <a:lnTo>
                    <a:pt x="70" y="22"/>
                  </a:lnTo>
                  <a:lnTo>
                    <a:pt x="66" y="16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3"/>
                  </a:lnTo>
                  <a:lnTo>
                    <a:pt x="44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7" y="6"/>
                  </a:lnTo>
                  <a:lnTo>
                    <a:pt x="11" y="10"/>
                  </a:lnTo>
                  <a:lnTo>
                    <a:pt x="7" y="16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1" y="62"/>
                  </a:lnTo>
                  <a:lnTo>
                    <a:pt x="17" y="65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4" y="71"/>
                  </a:lnTo>
                  <a:lnTo>
                    <a:pt x="50" y="69"/>
                  </a:lnTo>
                  <a:lnTo>
                    <a:pt x="56" y="65"/>
                  </a:lnTo>
                  <a:lnTo>
                    <a:pt x="62" y="62"/>
                  </a:lnTo>
                  <a:lnTo>
                    <a:pt x="66" y="56"/>
                  </a:lnTo>
                  <a:lnTo>
                    <a:pt x="70" y="49"/>
                  </a:lnTo>
                  <a:lnTo>
                    <a:pt x="72" y="43"/>
                  </a:lnTo>
                  <a:lnTo>
                    <a:pt x="72" y="36"/>
                  </a:lnTo>
                  <a:close/>
                  <a:moveTo>
                    <a:pt x="58" y="36"/>
                  </a:moveTo>
                  <a:lnTo>
                    <a:pt x="57" y="40"/>
                  </a:lnTo>
                  <a:lnTo>
                    <a:pt x="56" y="44"/>
                  </a:lnTo>
                  <a:lnTo>
                    <a:pt x="54" y="48"/>
                  </a:lnTo>
                  <a:lnTo>
                    <a:pt x="52" y="51"/>
                  </a:lnTo>
                  <a:lnTo>
                    <a:pt x="48" y="54"/>
                  </a:lnTo>
                  <a:lnTo>
                    <a:pt x="45" y="56"/>
                  </a:lnTo>
                  <a:lnTo>
                    <a:pt x="40" y="57"/>
                  </a:lnTo>
                  <a:lnTo>
                    <a:pt x="36" y="57"/>
                  </a:lnTo>
                  <a:lnTo>
                    <a:pt x="32" y="57"/>
                  </a:lnTo>
                  <a:lnTo>
                    <a:pt x="28" y="56"/>
                  </a:lnTo>
                  <a:lnTo>
                    <a:pt x="25" y="54"/>
                  </a:lnTo>
                  <a:lnTo>
                    <a:pt x="21" y="51"/>
                  </a:lnTo>
                  <a:lnTo>
                    <a:pt x="19" y="48"/>
                  </a:lnTo>
                  <a:lnTo>
                    <a:pt x="17" y="44"/>
                  </a:lnTo>
                  <a:lnTo>
                    <a:pt x="16" y="40"/>
                  </a:lnTo>
                  <a:lnTo>
                    <a:pt x="14" y="36"/>
                  </a:lnTo>
                  <a:lnTo>
                    <a:pt x="16" y="31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8" y="16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5" y="16"/>
                  </a:lnTo>
                  <a:lnTo>
                    <a:pt x="48" y="18"/>
                  </a:lnTo>
                  <a:lnTo>
                    <a:pt x="52" y="20"/>
                  </a:lnTo>
                  <a:lnTo>
                    <a:pt x="54" y="24"/>
                  </a:lnTo>
                  <a:lnTo>
                    <a:pt x="56" y="27"/>
                  </a:lnTo>
                  <a:lnTo>
                    <a:pt x="57" y="31"/>
                  </a:lnTo>
                  <a:lnTo>
                    <a:pt x="58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5" name="Freeform 494"/>
            <p:cNvSpPr>
              <a:spLocks noEditPoints="1"/>
            </p:cNvSpPr>
            <p:nvPr/>
          </p:nvSpPr>
          <p:spPr bwMode="auto">
            <a:xfrm>
              <a:off x="2981461" y="4412050"/>
              <a:ext cx="22226" cy="23815"/>
            </a:xfrm>
            <a:custGeom>
              <a:avLst/>
              <a:gdLst/>
              <a:ahLst/>
              <a:cxnLst>
                <a:cxn ang="0">
                  <a:pos x="57" y="29"/>
                </a:cxn>
                <a:cxn ang="0">
                  <a:pos x="56" y="23"/>
                </a:cxn>
                <a:cxn ang="0">
                  <a:pos x="55" y="18"/>
                </a:cxn>
                <a:cxn ang="0">
                  <a:pos x="53" y="13"/>
                </a:cxn>
                <a:cxn ang="0">
                  <a:pos x="48" y="9"/>
                </a:cxn>
                <a:cxn ang="0">
                  <a:pos x="45" y="5"/>
                </a:cxn>
                <a:cxn ang="0">
                  <a:pos x="39" y="2"/>
                </a:cxn>
                <a:cxn ang="0">
                  <a:pos x="35" y="1"/>
                </a:cxn>
                <a:cxn ang="0">
                  <a:pos x="28" y="0"/>
                </a:cxn>
                <a:cxn ang="0">
                  <a:pos x="22" y="1"/>
                </a:cxn>
                <a:cxn ang="0">
                  <a:pos x="17" y="2"/>
                </a:cxn>
                <a:cxn ang="0">
                  <a:pos x="12" y="5"/>
                </a:cxn>
                <a:cxn ang="0">
                  <a:pos x="8" y="9"/>
                </a:cxn>
                <a:cxn ang="0">
                  <a:pos x="4" y="13"/>
                </a:cxn>
                <a:cxn ang="0">
                  <a:pos x="2" y="18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0" y="35"/>
                </a:cxn>
                <a:cxn ang="0">
                  <a:pos x="2" y="40"/>
                </a:cxn>
                <a:cxn ang="0">
                  <a:pos x="4" y="45"/>
                </a:cxn>
                <a:cxn ang="0">
                  <a:pos x="8" y="49"/>
                </a:cxn>
                <a:cxn ang="0">
                  <a:pos x="12" y="53"/>
                </a:cxn>
                <a:cxn ang="0">
                  <a:pos x="17" y="55"/>
                </a:cxn>
                <a:cxn ang="0">
                  <a:pos x="22" y="57"/>
                </a:cxn>
                <a:cxn ang="0">
                  <a:pos x="28" y="57"/>
                </a:cxn>
                <a:cxn ang="0">
                  <a:pos x="35" y="57"/>
                </a:cxn>
                <a:cxn ang="0">
                  <a:pos x="39" y="55"/>
                </a:cxn>
                <a:cxn ang="0">
                  <a:pos x="45" y="53"/>
                </a:cxn>
                <a:cxn ang="0">
                  <a:pos x="48" y="49"/>
                </a:cxn>
                <a:cxn ang="0">
                  <a:pos x="53" y="45"/>
                </a:cxn>
                <a:cxn ang="0">
                  <a:pos x="55" y="40"/>
                </a:cxn>
                <a:cxn ang="0">
                  <a:pos x="56" y="35"/>
                </a:cxn>
                <a:cxn ang="0">
                  <a:pos x="57" y="29"/>
                </a:cxn>
                <a:cxn ang="0">
                  <a:pos x="42" y="29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2"/>
                </a:cxn>
                <a:cxn ang="0">
                  <a:pos x="28" y="44"/>
                </a:cxn>
                <a:cxn ang="0">
                  <a:pos x="22" y="42"/>
                </a:cxn>
                <a:cxn ang="0">
                  <a:pos x="18" y="39"/>
                </a:cxn>
                <a:cxn ang="0">
                  <a:pos x="15" y="35"/>
                </a:cxn>
                <a:cxn ang="0">
                  <a:pos x="14" y="29"/>
                </a:cxn>
                <a:cxn ang="0">
                  <a:pos x="15" y="23"/>
                </a:cxn>
                <a:cxn ang="0">
                  <a:pos x="18" y="19"/>
                </a:cxn>
                <a:cxn ang="0">
                  <a:pos x="22" y="15"/>
                </a:cxn>
                <a:cxn ang="0">
                  <a:pos x="28" y="14"/>
                </a:cxn>
                <a:cxn ang="0">
                  <a:pos x="33" y="15"/>
                </a:cxn>
                <a:cxn ang="0">
                  <a:pos x="38" y="19"/>
                </a:cxn>
                <a:cxn ang="0">
                  <a:pos x="41" y="23"/>
                </a:cxn>
                <a:cxn ang="0">
                  <a:pos x="42" y="29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6" y="23"/>
                  </a:lnTo>
                  <a:lnTo>
                    <a:pt x="55" y="18"/>
                  </a:lnTo>
                  <a:lnTo>
                    <a:pt x="53" y="13"/>
                  </a:lnTo>
                  <a:lnTo>
                    <a:pt x="48" y="9"/>
                  </a:lnTo>
                  <a:lnTo>
                    <a:pt x="45" y="5"/>
                  </a:lnTo>
                  <a:lnTo>
                    <a:pt x="39" y="2"/>
                  </a:lnTo>
                  <a:lnTo>
                    <a:pt x="35" y="1"/>
                  </a:lnTo>
                  <a:lnTo>
                    <a:pt x="28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3"/>
                  </a:lnTo>
                  <a:lnTo>
                    <a:pt x="17" y="55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7"/>
                  </a:lnTo>
                  <a:lnTo>
                    <a:pt x="39" y="55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53" y="45"/>
                  </a:lnTo>
                  <a:lnTo>
                    <a:pt x="55" y="40"/>
                  </a:lnTo>
                  <a:lnTo>
                    <a:pt x="56" y="35"/>
                  </a:lnTo>
                  <a:lnTo>
                    <a:pt x="57" y="29"/>
                  </a:lnTo>
                  <a:close/>
                  <a:moveTo>
                    <a:pt x="42" y="29"/>
                  </a:moveTo>
                  <a:lnTo>
                    <a:pt x="41" y="35"/>
                  </a:lnTo>
                  <a:lnTo>
                    <a:pt x="38" y="39"/>
                  </a:lnTo>
                  <a:lnTo>
                    <a:pt x="33" y="42"/>
                  </a:lnTo>
                  <a:lnTo>
                    <a:pt x="28" y="44"/>
                  </a:lnTo>
                  <a:lnTo>
                    <a:pt x="22" y="42"/>
                  </a:lnTo>
                  <a:lnTo>
                    <a:pt x="18" y="39"/>
                  </a:lnTo>
                  <a:lnTo>
                    <a:pt x="15" y="35"/>
                  </a:lnTo>
                  <a:lnTo>
                    <a:pt x="14" y="29"/>
                  </a:lnTo>
                  <a:lnTo>
                    <a:pt x="15" y="23"/>
                  </a:lnTo>
                  <a:lnTo>
                    <a:pt x="18" y="19"/>
                  </a:lnTo>
                  <a:lnTo>
                    <a:pt x="22" y="15"/>
                  </a:lnTo>
                  <a:lnTo>
                    <a:pt x="28" y="14"/>
                  </a:lnTo>
                  <a:lnTo>
                    <a:pt x="33" y="15"/>
                  </a:lnTo>
                  <a:lnTo>
                    <a:pt x="38" y="19"/>
                  </a:lnTo>
                  <a:lnTo>
                    <a:pt x="41" y="23"/>
                  </a:lnTo>
                  <a:lnTo>
                    <a:pt x="42" y="29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6" name="Freeform 495"/>
            <p:cNvSpPr>
              <a:spLocks/>
            </p:cNvSpPr>
            <p:nvPr/>
          </p:nvSpPr>
          <p:spPr bwMode="auto">
            <a:xfrm>
              <a:off x="2984637" y="4415225"/>
              <a:ext cx="17463" cy="17464"/>
            </a:xfrm>
            <a:custGeom>
              <a:avLst/>
              <a:gdLst/>
              <a:ahLst/>
              <a:cxnLst>
                <a:cxn ang="0">
                  <a:pos x="44" y="21"/>
                </a:cxn>
                <a:cxn ang="0">
                  <a:pos x="43" y="16"/>
                </a:cxn>
                <a:cxn ang="0">
                  <a:pos x="42" y="12"/>
                </a:cxn>
                <a:cxn ang="0">
                  <a:pos x="40" y="9"/>
                </a:cxn>
                <a:cxn ang="0">
                  <a:pos x="38" y="5"/>
                </a:cxn>
                <a:cxn ang="0">
                  <a:pos x="34" y="3"/>
                </a:cxn>
                <a:cxn ang="0">
                  <a:pos x="31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1" y="3"/>
                </a:cxn>
                <a:cxn ang="0">
                  <a:pos x="7" y="5"/>
                </a:cxn>
                <a:cxn ang="0">
                  <a:pos x="5" y="9"/>
                </a:cxn>
                <a:cxn ang="0">
                  <a:pos x="3" y="12"/>
                </a:cxn>
                <a:cxn ang="0">
                  <a:pos x="2" y="16"/>
                </a:cxn>
                <a:cxn ang="0">
                  <a:pos x="0" y="21"/>
                </a:cxn>
                <a:cxn ang="0">
                  <a:pos x="2" y="25"/>
                </a:cxn>
                <a:cxn ang="0">
                  <a:pos x="3" y="29"/>
                </a:cxn>
                <a:cxn ang="0">
                  <a:pos x="5" y="33"/>
                </a:cxn>
                <a:cxn ang="0">
                  <a:pos x="7" y="36"/>
                </a:cxn>
                <a:cxn ang="0">
                  <a:pos x="11" y="39"/>
                </a:cxn>
                <a:cxn ang="0">
                  <a:pos x="14" y="41"/>
                </a:cxn>
                <a:cxn ang="0">
                  <a:pos x="18" y="42"/>
                </a:cxn>
                <a:cxn ang="0">
                  <a:pos x="22" y="42"/>
                </a:cxn>
                <a:cxn ang="0">
                  <a:pos x="26" y="42"/>
                </a:cxn>
                <a:cxn ang="0">
                  <a:pos x="31" y="41"/>
                </a:cxn>
                <a:cxn ang="0">
                  <a:pos x="34" y="39"/>
                </a:cxn>
                <a:cxn ang="0">
                  <a:pos x="38" y="36"/>
                </a:cxn>
                <a:cxn ang="0">
                  <a:pos x="40" y="33"/>
                </a:cxn>
                <a:cxn ang="0">
                  <a:pos x="42" y="29"/>
                </a:cxn>
                <a:cxn ang="0">
                  <a:pos x="43" y="25"/>
                </a:cxn>
                <a:cxn ang="0">
                  <a:pos x="44" y="21"/>
                </a:cxn>
              </a:cxnLst>
              <a:rect l="0" t="0" r="r" b="b"/>
              <a:pathLst>
                <a:path w="44" h="42">
                  <a:moveTo>
                    <a:pt x="44" y="21"/>
                  </a:moveTo>
                  <a:lnTo>
                    <a:pt x="43" y="16"/>
                  </a:lnTo>
                  <a:lnTo>
                    <a:pt x="42" y="12"/>
                  </a:lnTo>
                  <a:lnTo>
                    <a:pt x="40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1" y="3"/>
                  </a:lnTo>
                  <a:lnTo>
                    <a:pt x="7" y="5"/>
                  </a:lnTo>
                  <a:lnTo>
                    <a:pt x="5" y="9"/>
                  </a:lnTo>
                  <a:lnTo>
                    <a:pt x="3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9"/>
                  </a:lnTo>
                  <a:lnTo>
                    <a:pt x="5" y="33"/>
                  </a:lnTo>
                  <a:lnTo>
                    <a:pt x="7" y="36"/>
                  </a:lnTo>
                  <a:lnTo>
                    <a:pt x="11" y="39"/>
                  </a:lnTo>
                  <a:lnTo>
                    <a:pt x="14" y="41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6" y="42"/>
                  </a:lnTo>
                  <a:lnTo>
                    <a:pt x="31" y="41"/>
                  </a:lnTo>
                  <a:lnTo>
                    <a:pt x="34" y="39"/>
                  </a:lnTo>
                  <a:lnTo>
                    <a:pt x="38" y="36"/>
                  </a:lnTo>
                  <a:lnTo>
                    <a:pt x="40" y="33"/>
                  </a:lnTo>
                  <a:lnTo>
                    <a:pt x="42" y="29"/>
                  </a:lnTo>
                  <a:lnTo>
                    <a:pt x="43" y="25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7" name="Freeform 496"/>
            <p:cNvSpPr>
              <a:spLocks/>
            </p:cNvSpPr>
            <p:nvPr/>
          </p:nvSpPr>
          <p:spPr bwMode="auto">
            <a:xfrm>
              <a:off x="2987812" y="4418401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4" y="5"/>
                </a:cxn>
                <a:cxn ang="0">
                  <a:pos x="19" y="1"/>
                </a:cxn>
                <a:cxn ang="0">
                  <a:pos x="14" y="0"/>
                </a:cxn>
                <a:cxn ang="0">
                  <a:pos x="8" y="1"/>
                </a:cxn>
                <a:cxn ang="0">
                  <a:pos x="4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1"/>
                </a:cxn>
                <a:cxn ang="0">
                  <a:pos x="4" y="25"/>
                </a:cxn>
                <a:cxn ang="0">
                  <a:pos x="8" y="28"/>
                </a:cxn>
                <a:cxn ang="0">
                  <a:pos x="14" y="30"/>
                </a:cxn>
                <a:cxn ang="0">
                  <a:pos x="19" y="28"/>
                </a:cxn>
                <a:cxn ang="0">
                  <a:pos x="24" y="25"/>
                </a:cxn>
                <a:cxn ang="0">
                  <a:pos x="27" y="21"/>
                </a:cxn>
                <a:cxn ang="0">
                  <a:pos x="28" y="15"/>
                </a:cxn>
              </a:cxnLst>
              <a:rect l="0" t="0" r="r" b="b"/>
              <a:pathLst>
                <a:path w="28" h="30">
                  <a:moveTo>
                    <a:pt x="28" y="15"/>
                  </a:moveTo>
                  <a:lnTo>
                    <a:pt x="27" y="9"/>
                  </a:lnTo>
                  <a:lnTo>
                    <a:pt x="24" y="5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1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8" name="Freeform 497"/>
            <p:cNvSpPr>
              <a:spLocks/>
            </p:cNvSpPr>
            <p:nvPr/>
          </p:nvSpPr>
          <p:spPr bwMode="auto">
            <a:xfrm>
              <a:off x="2989399" y="4421576"/>
              <a:ext cx="6350" cy="4763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14" y="4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2" y="11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10" y="14"/>
                </a:cxn>
                <a:cxn ang="0">
                  <a:pos x="12" y="11"/>
                </a:cxn>
                <a:cxn ang="0">
                  <a:pos x="14" y="9"/>
                </a:cxn>
                <a:cxn ang="0">
                  <a:pos x="15" y="7"/>
                </a:cxn>
              </a:cxnLst>
              <a:rect l="0" t="0" r="r" b="b"/>
              <a:pathLst>
                <a:path w="15" h="14">
                  <a:moveTo>
                    <a:pt x="15" y="7"/>
                  </a:move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2" y="11"/>
                  </a:lnTo>
                  <a:lnTo>
                    <a:pt x="14" y="9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9" name="Freeform 498"/>
            <p:cNvSpPr>
              <a:spLocks noEditPoints="1"/>
            </p:cNvSpPr>
            <p:nvPr/>
          </p:nvSpPr>
          <p:spPr bwMode="auto">
            <a:xfrm>
              <a:off x="2944947" y="4392998"/>
              <a:ext cx="146057" cy="134950"/>
            </a:xfrm>
            <a:custGeom>
              <a:avLst/>
              <a:gdLst/>
              <a:ahLst/>
              <a:cxnLst>
                <a:cxn ang="0">
                  <a:pos x="289" y="82"/>
                </a:cxn>
                <a:cxn ang="0">
                  <a:pos x="273" y="211"/>
                </a:cxn>
                <a:cxn ang="0">
                  <a:pos x="265" y="130"/>
                </a:cxn>
                <a:cxn ang="0">
                  <a:pos x="246" y="153"/>
                </a:cxn>
                <a:cxn ang="0">
                  <a:pos x="234" y="315"/>
                </a:cxn>
                <a:cxn ang="0">
                  <a:pos x="53" y="180"/>
                </a:cxn>
                <a:cxn ang="0">
                  <a:pos x="36" y="168"/>
                </a:cxn>
                <a:cxn ang="0">
                  <a:pos x="22" y="154"/>
                </a:cxn>
                <a:cxn ang="0">
                  <a:pos x="8" y="139"/>
                </a:cxn>
                <a:cxn ang="0">
                  <a:pos x="1" y="144"/>
                </a:cxn>
                <a:cxn ang="0">
                  <a:pos x="1" y="176"/>
                </a:cxn>
                <a:cxn ang="0">
                  <a:pos x="9" y="212"/>
                </a:cxn>
                <a:cxn ang="0">
                  <a:pos x="23" y="244"/>
                </a:cxn>
                <a:cxn ang="0">
                  <a:pos x="43" y="275"/>
                </a:cxn>
                <a:cxn ang="0">
                  <a:pos x="68" y="299"/>
                </a:cxn>
                <a:cxn ang="0">
                  <a:pos x="97" y="319"/>
                </a:cxn>
                <a:cxn ang="0">
                  <a:pos x="130" y="333"/>
                </a:cxn>
                <a:cxn ang="0">
                  <a:pos x="166" y="340"/>
                </a:cxn>
                <a:cxn ang="0">
                  <a:pos x="204" y="340"/>
                </a:cxn>
                <a:cxn ang="0">
                  <a:pos x="240" y="333"/>
                </a:cxn>
                <a:cxn ang="0">
                  <a:pos x="273" y="319"/>
                </a:cxn>
                <a:cxn ang="0">
                  <a:pos x="302" y="299"/>
                </a:cxn>
                <a:cxn ang="0">
                  <a:pos x="327" y="275"/>
                </a:cxn>
                <a:cxn ang="0">
                  <a:pos x="347" y="244"/>
                </a:cxn>
                <a:cxn ang="0">
                  <a:pos x="360" y="212"/>
                </a:cxn>
                <a:cxn ang="0">
                  <a:pos x="368" y="176"/>
                </a:cxn>
                <a:cxn ang="0">
                  <a:pos x="368" y="145"/>
                </a:cxn>
                <a:cxn ang="0">
                  <a:pos x="365" y="121"/>
                </a:cxn>
                <a:cxn ang="0">
                  <a:pos x="359" y="98"/>
                </a:cxn>
                <a:cxn ang="0">
                  <a:pos x="350" y="77"/>
                </a:cxn>
                <a:cxn ang="0">
                  <a:pos x="339" y="56"/>
                </a:cxn>
                <a:cxn ang="0">
                  <a:pos x="325" y="38"/>
                </a:cxn>
                <a:cxn ang="0">
                  <a:pos x="309" y="21"/>
                </a:cxn>
                <a:cxn ang="0">
                  <a:pos x="291" y="7"/>
                </a:cxn>
                <a:cxn ang="0">
                  <a:pos x="285" y="16"/>
                </a:cxn>
                <a:cxn ang="0">
                  <a:pos x="289" y="33"/>
                </a:cxn>
                <a:cxn ang="0">
                  <a:pos x="288" y="50"/>
                </a:cxn>
                <a:cxn ang="0">
                  <a:pos x="284" y="82"/>
                </a:cxn>
                <a:cxn ang="0">
                  <a:pos x="214" y="271"/>
                </a:cxn>
                <a:cxn ang="0">
                  <a:pos x="206" y="184"/>
                </a:cxn>
                <a:cxn ang="0">
                  <a:pos x="178" y="208"/>
                </a:cxn>
                <a:cxn ang="0">
                  <a:pos x="160" y="199"/>
                </a:cxn>
                <a:cxn ang="0">
                  <a:pos x="142" y="202"/>
                </a:cxn>
                <a:cxn ang="0">
                  <a:pos x="127" y="202"/>
                </a:cxn>
              </a:cxnLst>
              <a:rect l="0" t="0" r="r" b="b"/>
              <a:pathLst>
                <a:path w="369" h="341">
                  <a:moveTo>
                    <a:pt x="284" y="82"/>
                  </a:moveTo>
                  <a:lnTo>
                    <a:pt x="289" y="82"/>
                  </a:lnTo>
                  <a:lnTo>
                    <a:pt x="291" y="211"/>
                  </a:lnTo>
                  <a:lnTo>
                    <a:pt x="273" y="211"/>
                  </a:lnTo>
                  <a:lnTo>
                    <a:pt x="273" y="116"/>
                  </a:lnTo>
                  <a:lnTo>
                    <a:pt x="265" y="130"/>
                  </a:lnTo>
                  <a:lnTo>
                    <a:pt x="256" y="142"/>
                  </a:lnTo>
                  <a:lnTo>
                    <a:pt x="246" y="153"/>
                  </a:lnTo>
                  <a:lnTo>
                    <a:pt x="234" y="164"/>
                  </a:lnTo>
                  <a:lnTo>
                    <a:pt x="234" y="315"/>
                  </a:lnTo>
                  <a:lnTo>
                    <a:pt x="62" y="185"/>
                  </a:lnTo>
                  <a:lnTo>
                    <a:pt x="53" y="180"/>
                  </a:lnTo>
                  <a:lnTo>
                    <a:pt x="45" y="175"/>
                  </a:lnTo>
                  <a:lnTo>
                    <a:pt x="36" y="168"/>
                  </a:lnTo>
                  <a:lnTo>
                    <a:pt x="30" y="161"/>
                  </a:lnTo>
                  <a:lnTo>
                    <a:pt x="22" y="154"/>
                  </a:lnTo>
                  <a:lnTo>
                    <a:pt x="15" y="146"/>
                  </a:lnTo>
                  <a:lnTo>
                    <a:pt x="8" y="139"/>
                  </a:lnTo>
                  <a:lnTo>
                    <a:pt x="3" y="131"/>
                  </a:lnTo>
                  <a:lnTo>
                    <a:pt x="1" y="144"/>
                  </a:lnTo>
                  <a:lnTo>
                    <a:pt x="0" y="158"/>
                  </a:lnTo>
                  <a:lnTo>
                    <a:pt x="1" y="176"/>
                  </a:lnTo>
                  <a:lnTo>
                    <a:pt x="5" y="195"/>
                  </a:lnTo>
                  <a:lnTo>
                    <a:pt x="9" y="212"/>
                  </a:lnTo>
                  <a:lnTo>
                    <a:pt x="15" y="229"/>
                  </a:lnTo>
                  <a:lnTo>
                    <a:pt x="23" y="244"/>
                  </a:lnTo>
                  <a:lnTo>
                    <a:pt x="32" y="260"/>
                  </a:lnTo>
                  <a:lnTo>
                    <a:pt x="43" y="275"/>
                  </a:lnTo>
                  <a:lnTo>
                    <a:pt x="54" y="287"/>
                  </a:lnTo>
                  <a:lnTo>
                    <a:pt x="68" y="299"/>
                  </a:lnTo>
                  <a:lnTo>
                    <a:pt x="82" y="310"/>
                  </a:lnTo>
                  <a:lnTo>
                    <a:pt x="97" y="319"/>
                  </a:lnTo>
                  <a:lnTo>
                    <a:pt x="113" y="326"/>
                  </a:lnTo>
                  <a:lnTo>
                    <a:pt x="130" y="333"/>
                  </a:lnTo>
                  <a:lnTo>
                    <a:pt x="148" y="338"/>
                  </a:lnTo>
                  <a:lnTo>
                    <a:pt x="166" y="340"/>
                  </a:lnTo>
                  <a:lnTo>
                    <a:pt x="185" y="341"/>
                  </a:lnTo>
                  <a:lnTo>
                    <a:pt x="204" y="340"/>
                  </a:lnTo>
                  <a:lnTo>
                    <a:pt x="222" y="338"/>
                  </a:lnTo>
                  <a:lnTo>
                    <a:pt x="240" y="333"/>
                  </a:lnTo>
                  <a:lnTo>
                    <a:pt x="257" y="326"/>
                  </a:lnTo>
                  <a:lnTo>
                    <a:pt x="273" y="319"/>
                  </a:lnTo>
                  <a:lnTo>
                    <a:pt x="287" y="310"/>
                  </a:lnTo>
                  <a:lnTo>
                    <a:pt x="302" y="299"/>
                  </a:lnTo>
                  <a:lnTo>
                    <a:pt x="315" y="287"/>
                  </a:lnTo>
                  <a:lnTo>
                    <a:pt x="327" y="275"/>
                  </a:lnTo>
                  <a:lnTo>
                    <a:pt x="338" y="260"/>
                  </a:lnTo>
                  <a:lnTo>
                    <a:pt x="347" y="244"/>
                  </a:lnTo>
                  <a:lnTo>
                    <a:pt x="355" y="229"/>
                  </a:lnTo>
                  <a:lnTo>
                    <a:pt x="360" y="212"/>
                  </a:lnTo>
                  <a:lnTo>
                    <a:pt x="365" y="195"/>
                  </a:lnTo>
                  <a:lnTo>
                    <a:pt x="368" y="176"/>
                  </a:lnTo>
                  <a:lnTo>
                    <a:pt x="369" y="158"/>
                  </a:lnTo>
                  <a:lnTo>
                    <a:pt x="368" y="145"/>
                  </a:lnTo>
                  <a:lnTo>
                    <a:pt x="367" y="133"/>
                  </a:lnTo>
                  <a:lnTo>
                    <a:pt x="365" y="121"/>
                  </a:lnTo>
                  <a:lnTo>
                    <a:pt x="363" y="109"/>
                  </a:lnTo>
                  <a:lnTo>
                    <a:pt x="359" y="98"/>
                  </a:lnTo>
                  <a:lnTo>
                    <a:pt x="355" y="87"/>
                  </a:lnTo>
                  <a:lnTo>
                    <a:pt x="350" y="77"/>
                  </a:lnTo>
                  <a:lnTo>
                    <a:pt x="345" y="66"/>
                  </a:lnTo>
                  <a:lnTo>
                    <a:pt x="339" y="56"/>
                  </a:lnTo>
                  <a:lnTo>
                    <a:pt x="332" y="47"/>
                  </a:lnTo>
                  <a:lnTo>
                    <a:pt x="325" y="38"/>
                  </a:lnTo>
                  <a:lnTo>
                    <a:pt x="318" y="29"/>
                  </a:lnTo>
                  <a:lnTo>
                    <a:pt x="309" y="21"/>
                  </a:lnTo>
                  <a:lnTo>
                    <a:pt x="301" y="14"/>
                  </a:lnTo>
                  <a:lnTo>
                    <a:pt x="291" y="7"/>
                  </a:lnTo>
                  <a:lnTo>
                    <a:pt x="282" y="0"/>
                  </a:lnTo>
                  <a:lnTo>
                    <a:pt x="285" y="16"/>
                  </a:lnTo>
                  <a:lnTo>
                    <a:pt x="287" y="33"/>
                  </a:lnTo>
                  <a:lnTo>
                    <a:pt x="289" y="33"/>
                  </a:lnTo>
                  <a:lnTo>
                    <a:pt x="288" y="50"/>
                  </a:lnTo>
                  <a:lnTo>
                    <a:pt x="288" y="50"/>
                  </a:lnTo>
                  <a:lnTo>
                    <a:pt x="287" y="66"/>
                  </a:lnTo>
                  <a:lnTo>
                    <a:pt x="284" y="82"/>
                  </a:lnTo>
                  <a:close/>
                  <a:moveTo>
                    <a:pt x="121" y="202"/>
                  </a:moveTo>
                  <a:lnTo>
                    <a:pt x="214" y="271"/>
                  </a:lnTo>
                  <a:lnTo>
                    <a:pt x="213" y="179"/>
                  </a:lnTo>
                  <a:lnTo>
                    <a:pt x="206" y="184"/>
                  </a:lnTo>
                  <a:lnTo>
                    <a:pt x="198" y="187"/>
                  </a:lnTo>
                  <a:lnTo>
                    <a:pt x="178" y="208"/>
                  </a:lnTo>
                  <a:lnTo>
                    <a:pt x="168" y="198"/>
                  </a:lnTo>
                  <a:lnTo>
                    <a:pt x="160" y="199"/>
                  </a:lnTo>
                  <a:lnTo>
                    <a:pt x="151" y="200"/>
                  </a:lnTo>
                  <a:lnTo>
                    <a:pt x="142" y="202"/>
                  </a:lnTo>
                  <a:lnTo>
                    <a:pt x="133" y="202"/>
                  </a:lnTo>
                  <a:lnTo>
                    <a:pt x="127" y="202"/>
                  </a:lnTo>
                  <a:lnTo>
                    <a:pt x="121" y="202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0" name="Freeform 499"/>
            <p:cNvSpPr>
              <a:spLocks noEditPoints="1"/>
            </p:cNvSpPr>
            <p:nvPr/>
          </p:nvSpPr>
          <p:spPr bwMode="auto">
            <a:xfrm>
              <a:off x="2967173" y="4450154"/>
              <a:ext cx="123831" cy="66681"/>
            </a:xfrm>
            <a:custGeom>
              <a:avLst/>
              <a:gdLst/>
              <a:ahLst/>
              <a:cxnLst>
                <a:cxn ang="0">
                  <a:pos x="19" y="161"/>
                </a:cxn>
                <a:cxn ang="0">
                  <a:pos x="32" y="164"/>
                </a:cxn>
                <a:cxn ang="0">
                  <a:pos x="46" y="166"/>
                </a:cxn>
                <a:cxn ang="0">
                  <a:pos x="61" y="167"/>
                </a:cxn>
                <a:cxn ang="0">
                  <a:pos x="74" y="167"/>
                </a:cxn>
                <a:cxn ang="0">
                  <a:pos x="95" y="166"/>
                </a:cxn>
                <a:cxn ang="0">
                  <a:pos x="116" y="164"/>
                </a:cxn>
                <a:cxn ang="0">
                  <a:pos x="136" y="160"/>
                </a:cxn>
                <a:cxn ang="0">
                  <a:pos x="156" y="155"/>
                </a:cxn>
                <a:cxn ang="0">
                  <a:pos x="145" y="146"/>
                </a:cxn>
                <a:cxn ang="0">
                  <a:pos x="128" y="150"/>
                </a:cxn>
                <a:cxn ang="0">
                  <a:pos x="110" y="153"/>
                </a:cxn>
                <a:cxn ang="0">
                  <a:pos x="92" y="156"/>
                </a:cxn>
                <a:cxn ang="0">
                  <a:pos x="74" y="156"/>
                </a:cxn>
                <a:cxn ang="0">
                  <a:pos x="55" y="156"/>
                </a:cxn>
                <a:cxn ang="0">
                  <a:pos x="36" y="153"/>
                </a:cxn>
                <a:cxn ang="0">
                  <a:pos x="18" y="150"/>
                </a:cxn>
                <a:cxn ang="0">
                  <a:pos x="0" y="144"/>
                </a:cxn>
                <a:cxn ang="0">
                  <a:pos x="9" y="153"/>
                </a:cxn>
                <a:cxn ang="0">
                  <a:pos x="19" y="161"/>
                </a:cxn>
                <a:cxn ang="0">
                  <a:pos x="175" y="147"/>
                </a:cxn>
                <a:cxn ang="0">
                  <a:pos x="197" y="137"/>
                </a:cxn>
                <a:cxn ang="0">
                  <a:pos x="217" y="125"/>
                </a:cxn>
                <a:cxn ang="0">
                  <a:pos x="236" y="113"/>
                </a:cxn>
                <a:cxn ang="0">
                  <a:pos x="253" y="98"/>
                </a:cxn>
                <a:cxn ang="0">
                  <a:pos x="270" y="81"/>
                </a:cxn>
                <a:cxn ang="0">
                  <a:pos x="284" y="65"/>
                </a:cxn>
                <a:cxn ang="0">
                  <a:pos x="298" y="45"/>
                </a:cxn>
                <a:cxn ang="0">
                  <a:pos x="309" y="25"/>
                </a:cxn>
                <a:cxn ang="0">
                  <a:pos x="309" y="18"/>
                </a:cxn>
                <a:cxn ang="0">
                  <a:pos x="310" y="12"/>
                </a:cxn>
                <a:cxn ang="0">
                  <a:pos x="310" y="6"/>
                </a:cxn>
                <a:cxn ang="0">
                  <a:pos x="309" y="0"/>
                </a:cxn>
                <a:cxn ang="0">
                  <a:pos x="305" y="12"/>
                </a:cxn>
                <a:cxn ang="0">
                  <a:pos x="299" y="22"/>
                </a:cxn>
                <a:cxn ang="0">
                  <a:pos x="292" y="33"/>
                </a:cxn>
                <a:cxn ang="0">
                  <a:pos x="287" y="43"/>
                </a:cxn>
                <a:cxn ang="0">
                  <a:pos x="279" y="53"/>
                </a:cxn>
                <a:cxn ang="0">
                  <a:pos x="272" y="62"/>
                </a:cxn>
                <a:cxn ang="0">
                  <a:pos x="264" y="71"/>
                </a:cxn>
                <a:cxn ang="0">
                  <a:pos x="255" y="80"/>
                </a:cxn>
                <a:cxn ang="0">
                  <a:pos x="247" y="89"/>
                </a:cxn>
                <a:cxn ang="0">
                  <a:pos x="237" y="97"/>
                </a:cxn>
                <a:cxn ang="0">
                  <a:pos x="228" y="104"/>
                </a:cxn>
                <a:cxn ang="0">
                  <a:pos x="218" y="112"/>
                </a:cxn>
                <a:cxn ang="0">
                  <a:pos x="208" y="119"/>
                </a:cxn>
                <a:cxn ang="0">
                  <a:pos x="198" y="124"/>
                </a:cxn>
                <a:cxn ang="0">
                  <a:pos x="187" y="130"/>
                </a:cxn>
                <a:cxn ang="0">
                  <a:pos x="175" y="135"/>
                </a:cxn>
                <a:cxn ang="0">
                  <a:pos x="175" y="147"/>
                </a:cxn>
              </a:cxnLst>
              <a:rect l="0" t="0" r="r" b="b"/>
              <a:pathLst>
                <a:path w="310" h="167">
                  <a:moveTo>
                    <a:pt x="19" y="161"/>
                  </a:moveTo>
                  <a:lnTo>
                    <a:pt x="32" y="164"/>
                  </a:lnTo>
                  <a:lnTo>
                    <a:pt x="46" y="166"/>
                  </a:lnTo>
                  <a:lnTo>
                    <a:pt x="61" y="167"/>
                  </a:lnTo>
                  <a:lnTo>
                    <a:pt x="74" y="167"/>
                  </a:lnTo>
                  <a:lnTo>
                    <a:pt x="95" y="166"/>
                  </a:lnTo>
                  <a:lnTo>
                    <a:pt x="116" y="164"/>
                  </a:lnTo>
                  <a:lnTo>
                    <a:pt x="136" y="160"/>
                  </a:lnTo>
                  <a:lnTo>
                    <a:pt x="156" y="155"/>
                  </a:lnTo>
                  <a:lnTo>
                    <a:pt x="145" y="146"/>
                  </a:lnTo>
                  <a:lnTo>
                    <a:pt x="128" y="150"/>
                  </a:lnTo>
                  <a:lnTo>
                    <a:pt x="110" y="153"/>
                  </a:lnTo>
                  <a:lnTo>
                    <a:pt x="92" y="156"/>
                  </a:lnTo>
                  <a:lnTo>
                    <a:pt x="74" y="156"/>
                  </a:lnTo>
                  <a:lnTo>
                    <a:pt x="55" y="156"/>
                  </a:lnTo>
                  <a:lnTo>
                    <a:pt x="36" y="153"/>
                  </a:lnTo>
                  <a:lnTo>
                    <a:pt x="18" y="150"/>
                  </a:lnTo>
                  <a:lnTo>
                    <a:pt x="0" y="144"/>
                  </a:lnTo>
                  <a:lnTo>
                    <a:pt x="9" y="153"/>
                  </a:lnTo>
                  <a:lnTo>
                    <a:pt x="19" y="161"/>
                  </a:lnTo>
                  <a:close/>
                  <a:moveTo>
                    <a:pt x="175" y="147"/>
                  </a:moveTo>
                  <a:lnTo>
                    <a:pt x="197" y="137"/>
                  </a:lnTo>
                  <a:lnTo>
                    <a:pt x="217" y="125"/>
                  </a:lnTo>
                  <a:lnTo>
                    <a:pt x="236" y="113"/>
                  </a:lnTo>
                  <a:lnTo>
                    <a:pt x="253" y="98"/>
                  </a:lnTo>
                  <a:lnTo>
                    <a:pt x="270" y="81"/>
                  </a:lnTo>
                  <a:lnTo>
                    <a:pt x="284" y="65"/>
                  </a:lnTo>
                  <a:lnTo>
                    <a:pt x="298" y="45"/>
                  </a:lnTo>
                  <a:lnTo>
                    <a:pt x="309" y="25"/>
                  </a:lnTo>
                  <a:lnTo>
                    <a:pt x="309" y="18"/>
                  </a:lnTo>
                  <a:lnTo>
                    <a:pt x="310" y="12"/>
                  </a:lnTo>
                  <a:lnTo>
                    <a:pt x="310" y="6"/>
                  </a:lnTo>
                  <a:lnTo>
                    <a:pt x="309" y="0"/>
                  </a:lnTo>
                  <a:lnTo>
                    <a:pt x="305" y="12"/>
                  </a:lnTo>
                  <a:lnTo>
                    <a:pt x="299" y="22"/>
                  </a:lnTo>
                  <a:lnTo>
                    <a:pt x="292" y="33"/>
                  </a:lnTo>
                  <a:lnTo>
                    <a:pt x="287" y="43"/>
                  </a:lnTo>
                  <a:lnTo>
                    <a:pt x="279" y="53"/>
                  </a:lnTo>
                  <a:lnTo>
                    <a:pt x="272" y="62"/>
                  </a:lnTo>
                  <a:lnTo>
                    <a:pt x="264" y="71"/>
                  </a:lnTo>
                  <a:lnTo>
                    <a:pt x="255" y="80"/>
                  </a:lnTo>
                  <a:lnTo>
                    <a:pt x="247" y="89"/>
                  </a:lnTo>
                  <a:lnTo>
                    <a:pt x="237" y="97"/>
                  </a:lnTo>
                  <a:lnTo>
                    <a:pt x="228" y="104"/>
                  </a:lnTo>
                  <a:lnTo>
                    <a:pt x="218" y="112"/>
                  </a:lnTo>
                  <a:lnTo>
                    <a:pt x="208" y="119"/>
                  </a:lnTo>
                  <a:lnTo>
                    <a:pt x="198" y="124"/>
                  </a:lnTo>
                  <a:lnTo>
                    <a:pt x="187" y="130"/>
                  </a:lnTo>
                  <a:lnTo>
                    <a:pt x="175" y="135"/>
                  </a:lnTo>
                  <a:lnTo>
                    <a:pt x="175" y="147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1" name="Freeform 500"/>
            <p:cNvSpPr>
              <a:spLocks noEditPoints="1"/>
            </p:cNvSpPr>
            <p:nvPr/>
          </p:nvSpPr>
          <p:spPr bwMode="auto">
            <a:xfrm>
              <a:off x="2963998" y="4445391"/>
              <a:ext cx="127006" cy="69856"/>
            </a:xfrm>
            <a:custGeom>
              <a:avLst/>
              <a:gdLst/>
              <a:ahLst/>
              <a:cxnLst>
                <a:cxn ang="0">
                  <a:pos x="18" y="165"/>
                </a:cxn>
                <a:cxn ang="0">
                  <a:pos x="34" y="169"/>
                </a:cxn>
                <a:cxn ang="0">
                  <a:pos x="50" y="171"/>
                </a:cxn>
                <a:cxn ang="0">
                  <a:pos x="66" y="173"/>
                </a:cxn>
                <a:cxn ang="0">
                  <a:pos x="83" y="173"/>
                </a:cxn>
                <a:cxn ang="0">
                  <a:pos x="103" y="172"/>
                </a:cxn>
                <a:cxn ang="0">
                  <a:pos x="122" y="171"/>
                </a:cxn>
                <a:cxn ang="0">
                  <a:pos x="142" y="167"/>
                </a:cxn>
                <a:cxn ang="0">
                  <a:pos x="160" y="162"/>
                </a:cxn>
                <a:cxn ang="0">
                  <a:pos x="148" y="154"/>
                </a:cxn>
                <a:cxn ang="0">
                  <a:pos x="133" y="158"/>
                </a:cxn>
                <a:cxn ang="0">
                  <a:pos x="117" y="161"/>
                </a:cxn>
                <a:cxn ang="0">
                  <a:pos x="100" y="162"/>
                </a:cxn>
                <a:cxn ang="0">
                  <a:pos x="83" y="162"/>
                </a:cxn>
                <a:cxn ang="0">
                  <a:pos x="62" y="162"/>
                </a:cxn>
                <a:cxn ang="0">
                  <a:pos x="40" y="159"/>
                </a:cxn>
                <a:cxn ang="0">
                  <a:pos x="20" y="154"/>
                </a:cxn>
                <a:cxn ang="0">
                  <a:pos x="0" y="149"/>
                </a:cxn>
                <a:cxn ang="0">
                  <a:pos x="9" y="158"/>
                </a:cxn>
                <a:cxn ang="0">
                  <a:pos x="18" y="165"/>
                </a:cxn>
                <a:cxn ang="0">
                  <a:pos x="184" y="153"/>
                </a:cxn>
                <a:cxn ang="0">
                  <a:pos x="207" y="143"/>
                </a:cxn>
                <a:cxn ang="0">
                  <a:pos x="227" y="131"/>
                </a:cxn>
                <a:cxn ang="0">
                  <a:pos x="246" y="117"/>
                </a:cxn>
                <a:cxn ang="0">
                  <a:pos x="263" y="101"/>
                </a:cxn>
                <a:cxn ang="0">
                  <a:pos x="280" y="84"/>
                </a:cxn>
                <a:cxn ang="0">
                  <a:pos x="295" y="65"/>
                </a:cxn>
                <a:cxn ang="0">
                  <a:pos x="308" y="45"/>
                </a:cxn>
                <a:cxn ang="0">
                  <a:pos x="319" y="25"/>
                </a:cxn>
                <a:cxn ang="0">
                  <a:pos x="319" y="24"/>
                </a:cxn>
                <a:cxn ang="0">
                  <a:pos x="318" y="11"/>
                </a:cxn>
                <a:cxn ang="0">
                  <a:pos x="317" y="0"/>
                </a:cxn>
                <a:cxn ang="0">
                  <a:pos x="313" y="11"/>
                </a:cxn>
                <a:cxn ang="0">
                  <a:pos x="307" y="23"/>
                </a:cxn>
                <a:cxn ang="0">
                  <a:pos x="301" y="34"/>
                </a:cxn>
                <a:cxn ang="0">
                  <a:pos x="296" y="45"/>
                </a:cxn>
                <a:cxn ang="0">
                  <a:pos x="289" y="55"/>
                </a:cxn>
                <a:cxn ang="0">
                  <a:pos x="281" y="65"/>
                </a:cxn>
                <a:cxn ang="0">
                  <a:pos x="273" y="74"/>
                </a:cxn>
                <a:cxn ang="0">
                  <a:pos x="265" y="84"/>
                </a:cxn>
                <a:cxn ang="0">
                  <a:pos x="256" y="92"/>
                </a:cxn>
                <a:cxn ang="0">
                  <a:pos x="247" y="101"/>
                </a:cxn>
                <a:cxn ang="0">
                  <a:pos x="238" y="109"/>
                </a:cxn>
                <a:cxn ang="0">
                  <a:pos x="228" y="117"/>
                </a:cxn>
                <a:cxn ang="0">
                  <a:pos x="218" y="124"/>
                </a:cxn>
                <a:cxn ang="0">
                  <a:pos x="207" y="129"/>
                </a:cxn>
                <a:cxn ang="0">
                  <a:pos x="196" y="136"/>
                </a:cxn>
                <a:cxn ang="0">
                  <a:pos x="184" y="141"/>
                </a:cxn>
                <a:cxn ang="0">
                  <a:pos x="184" y="153"/>
                </a:cxn>
              </a:cxnLst>
              <a:rect l="0" t="0" r="r" b="b"/>
              <a:pathLst>
                <a:path w="319" h="173">
                  <a:moveTo>
                    <a:pt x="18" y="165"/>
                  </a:moveTo>
                  <a:lnTo>
                    <a:pt x="34" y="169"/>
                  </a:lnTo>
                  <a:lnTo>
                    <a:pt x="50" y="171"/>
                  </a:lnTo>
                  <a:lnTo>
                    <a:pt x="66" y="173"/>
                  </a:lnTo>
                  <a:lnTo>
                    <a:pt x="83" y="173"/>
                  </a:lnTo>
                  <a:lnTo>
                    <a:pt x="103" y="172"/>
                  </a:lnTo>
                  <a:lnTo>
                    <a:pt x="122" y="171"/>
                  </a:lnTo>
                  <a:lnTo>
                    <a:pt x="142" y="167"/>
                  </a:lnTo>
                  <a:lnTo>
                    <a:pt x="160" y="162"/>
                  </a:lnTo>
                  <a:lnTo>
                    <a:pt x="148" y="154"/>
                  </a:lnTo>
                  <a:lnTo>
                    <a:pt x="133" y="158"/>
                  </a:lnTo>
                  <a:lnTo>
                    <a:pt x="117" y="161"/>
                  </a:lnTo>
                  <a:lnTo>
                    <a:pt x="100" y="162"/>
                  </a:lnTo>
                  <a:lnTo>
                    <a:pt x="83" y="162"/>
                  </a:lnTo>
                  <a:lnTo>
                    <a:pt x="62" y="162"/>
                  </a:lnTo>
                  <a:lnTo>
                    <a:pt x="40" y="159"/>
                  </a:lnTo>
                  <a:lnTo>
                    <a:pt x="20" y="154"/>
                  </a:lnTo>
                  <a:lnTo>
                    <a:pt x="0" y="149"/>
                  </a:lnTo>
                  <a:lnTo>
                    <a:pt x="9" y="158"/>
                  </a:lnTo>
                  <a:lnTo>
                    <a:pt x="18" y="165"/>
                  </a:lnTo>
                  <a:close/>
                  <a:moveTo>
                    <a:pt x="184" y="153"/>
                  </a:moveTo>
                  <a:lnTo>
                    <a:pt x="207" y="143"/>
                  </a:lnTo>
                  <a:lnTo>
                    <a:pt x="227" y="131"/>
                  </a:lnTo>
                  <a:lnTo>
                    <a:pt x="246" y="117"/>
                  </a:lnTo>
                  <a:lnTo>
                    <a:pt x="263" y="101"/>
                  </a:lnTo>
                  <a:lnTo>
                    <a:pt x="280" y="84"/>
                  </a:lnTo>
                  <a:lnTo>
                    <a:pt x="295" y="65"/>
                  </a:lnTo>
                  <a:lnTo>
                    <a:pt x="308" y="45"/>
                  </a:lnTo>
                  <a:lnTo>
                    <a:pt x="319" y="25"/>
                  </a:lnTo>
                  <a:lnTo>
                    <a:pt x="319" y="24"/>
                  </a:lnTo>
                  <a:lnTo>
                    <a:pt x="318" y="11"/>
                  </a:lnTo>
                  <a:lnTo>
                    <a:pt x="317" y="0"/>
                  </a:lnTo>
                  <a:lnTo>
                    <a:pt x="313" y="11"/>
                  </a:lnTo>
                  <a:lnTo>
                    <a:pt x="307" y="23"/>
                  </a:lnTo>
                  <a:lnTo>
                    <a:pt x="301" y="34"/>
                  </a:lnTo>
                  <a:lnTo>
                    <a:pt x="296" y="45"/>
                  </a:lnTo>
                  <a:lnTo>
                    <a:pt x="289" y="55"/>
                  </a:lnTo>
                  <a:lnTo>
                    <a:pt x="281" y="65"/>
                  </a:lnTo>
                  <a:lnTo>
                    <a:pt x="273" y="74"/>
                  </a:lnTo>
                  <a:lnTo>
                    <a:pt x="265" y="84"/>
                  </a:lnTo>
                  <a:lnTo>
                    <a:pt x="256" y="92"/>
                  </a:lnTo>
                  <a:lnTo>
                    <a:pt x="247" y="101"/>
                  </a:lnTo>
                  <a:lnTo>
                    <a:pt x="238" y="109"/>
                  </a:lnTo>
                  <a:lnTo>
                    <a:pt x="228" y="117"/>
                  </a:lnTo>
                  <a:lnTo>
                    <a:pt x="218" y="124"/>
                  </a:lnTo>
                  <a:lnTo>
                    <a:pt x="207" y="129"/>
                  </a:lnTo>
                  <a:lnTo>
                    <a:pt x="196" y="136"/>
                  </a:lnTo>
                  <a:lnTo>
                    <a:pt x="184" y="141"/>
                  </a:lnTo>
                  <a:lnTo>
                    <a:pt x="184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2" name="Freeform 501"/>
            <p:cNvSpPr>
              <a:spLocks noEditPoints="1"/>
            </p:cNvSpPr>
            <p:nvPr/>
          </p:nvSpPr>
          <p:spPr bwMode="auto">
            <a:xfrm>
              <a:off x="2960823" y="4440628"/>
              <a:ext cx="130181" cy="71444"/>
            </a:xfrm>
            <a:custGeom>
              <a:avLst/>
              <a:gdLst/>
              <a:ahLst/>
              <a:cxnLst>
                <a:cxn ang="0">
                  <a:pos x="16" y="167"/>
                </a:cxn>
                <a:cxn ang="0">
                  <a:pos x="34" y="173"/>
                </a:cxn>
                <a:cxn ang="0">
                  <a:pos x="52" y="176"/>
                </a:cxn>
                <a:cxn ang="0">
                  <a:pos x="71" y="179"/>
                </a:cxn>
                <a:cxn ang="0">
                  <a:pos x="90" y="179"/>
                </a:cxn>
                <a:cxn ang="0">
                  <a:pos x="108" y="179"/>
                </a:cxn>
                <a:cxn ang="0">
                  <a:pos x="126" y="176"/>
                </a:cxn>
                <a:cxn ang="0">
                  <a:pos x="144" y="173"/>
                </a:cxn>
                <a:cxn ang="0">
                  <a:pos x="161" y="169"/>
                </a:cxn>
                <a:cxn ang="0">
                  <a:pos x="150" y="161"/>
                </a:cxn>
                <a:cxn ang="0">
                  <a:pos x="136" y="164"/>
                </a:cxn>
                <a:cxn ang="0">
                  <a:pos x="120" y="166"/>
                </a:cxn>
                <a:cxn ang="0">
                  <a:pos x="106" y="167"/>
                </a:cxn>
                <a:cxn ang="0">
                  <a:pos x="90" y="169"/>
                </a:cxn>
                <a:cxn ang="0">
                  <a:pos x="79" y="167"/>
                </a:cxn>
                <a:cxn ang="0">
                  <a:pos x="66" y="167"/>
                </a:cxn>
                <a:cxn ang="0">
                  <a:pos x="55" y="165"/>
                </a:cxn>
                <a:cxn ang="0">
                  <a:pos x="44" y="164"/>
                </a:cxn>
                <a:cxn ang="0">
                  <a:pos x="21" y="158"/>
                </a:cxn>
                <a:cxn ang="0">
                  <a:pos x="0" y="151"/>
                </a:cxn>
                <a:cxn ang="0">
                  <a:pos x="7" y="160"/>
                </a:cxn>
                <a:cxn ang="0">
                  <a:pos x="16" y="167"/>
                </a:cxn>
                <a:cxn ang="0">
                  <a:pos x="191" y="158"/>
                </a:cxn>
                <a:cxn ang="0">
                  <a:pos x="203" y="153"/>
                </a:cxn>
                <a:cxn ang="0">
                  <a:pos x="214" y="147"/>
                </a:cxn>
                <a:cxn ang="0">
                  <a:pos x="224" y="142"/>
                </a:cxn>
                <a:cxn ang="0">
                  <a:pos x="234" y="135"/>
                </a:cxn>
                <a:cxn ang="0">
                  <a:pos x="244" y="127"/>
                </a:cxn>
                <a:cxn ang="0">
                  <a:pos x="253" y="120"/>
                </a:cxn>
                <a:cxn ang="0">
                  <a:pos x="263" y="112"/>
                </a:cxn>
                <a:cxn ang="0">
                  <a:pos x="271" y="103"/>
                </a:cxn>
                <a:cxn ang="0">
                  <a:pos x="280" y="94"/>
                </a:cxn>
                <a:cxn ang="0">
                  <a:pos x="288" y="85"/>
                </a:cxn>
                <a:cxn ang="0">
                  <a:pos x="295" y="76"/>
                </a:cxn>
                <a:cxn ang="0">
                  <a:pos x="303" y="66"/>
                </a:cxn>
                <a:cxn ang="0">
                  <a:pos x="308" y="56"/>
                </a:cxn>
                <a:cxn ang="0">
                  <a:pos x="315" y="45"/>
                </a:cxn>
                <a:cxn ang="0">
                  <a:pos x="321" y="35"/>
                </a:cxn>
                <a:cxn ang="0">
                  <a:pos x="325" y="23"/>
                </a:cxn>
                <a:cxn ang="0">
                  <a:pos x="324" y="11"/>
                </a:cxn>
                <a:cxn ang="0">
                  <a:pos x="323" y="0"/>
                </a:cxn>
                <a:cxn ang="0">
                  <a:pos x="318" y="12"/>
                </a:cxn>
                <a:cxn ang="0">
                  <a:pos x="313" y="23"/>
                </a:cxn>
                <a:cxn ang="0">
                  <a:pos x="308" y="35"/>
                </a:cxn>
                <a:cxn ang="0">
                  <a:pos x="302" y="46"/>
                </a:cxn>
                <a:cxn ang="0">
                  <a:pos x="295" y="57"/>
                </a:cxn>
                <a:cxn ang="0">
                  <a:pos x="288" y="67"/>
                </a:cxn>
                <a:cxn ang="0">
                  <a:pos x="280" y="77"/>
                </a:cxn>
                <a:cxn ang="0">
                  <a:pos x="272" y="86"/>
                </a:cxn>
                <a:cxn ang="0">
                  <a:pos x="263" y="95"/>
                </a:cxn>
                <a:cxn ang="0">
                  <a:pos x="254" y="104"/>
                </a:cxn>
                <a:cxn ang="0">
                  <a:pos x="245" y="112"/>
                </a:cxn>
                <a:cxn ang="0">
                  <a:pos x="235" y="120"/>
                </a:cxn>
                <a:cxn ang="0">
                  <a:pos x="225" y="128"/>
                </a:cxn>
                <a:cxn ang="0">
                  <a:pos x="214" y="135"/>
                </a:cxn>
                <a:cxn ang="0">
                  <a:pos x="203" y="140"/>
                </a:cxn>
                <a:cxn ang="0">
                  <a:pos x="191" y="146"/>
                </a:cxn>
                <a:cxn ang="0">
                  <a:pos x="191" y="158"/>
                </a:cxn>
              </a:cxnLst>
              <a:rect l="0" t="0" r="r" b="b"/>
              <a:pathLst>
                <a:path w="325" h="179">
                  <a:moveTo>
                    <a:pt x="16" y="167"/>
                  </a:moveTo>
                  <a:lnTo>
                    <a:pt x="34" y="173"/>
                  </a:lnTo>
                  <a:lnTo>
                    <a:pt x="52" y="176"/>
                  </a:lnTo>
                  <a:lnTo>
                    <a:pt x="71" y="179"/>
                  </a:lnTo>
                  <a:lnTo>
                    <a:pt x="90" y="179"/>
                  </a:lnTo>
                  <a:lnTo>
                    <a:pt x="108" y="179"/>
                  </a:lnTo>
                  <a:lnTo>
                    <a:pt x="126" y="176"/>
                  </a:lnTo>
                  <a:lnTo>
                    <a:pt x="144" y="173"/>
                  </a:lnTo>
                  <a:lnTo>
                    <a:pt x="161" y="169"/>
                  </a:lnTo>
                  <a:lnTo>
                    <a:pt x="150" y="161"/>
                  </a:lnTo>
                  <a:lnTo>
                    <a:pt x="136" y="164"/>
                  </a:lnTo>
                  <a:lnTo>
                    <a:pt x="120" y="166"/>
                  </a:lnTo>
                  <a:lnTo>
                    <a:pt x="106" y="167"/>
                  </a:lnTo>
                  <a:lnTo>
                    <a:pt x="90" y="169"/>
                  </a:lnTo>
                  <a:lnTo>
                    <a:pt x="79" y="167"/>
                  </a:lnTo>
                  <a:lnTo>
                    <a:pt x="66" y="167"/>
                  </a:lnTo>
                  <a:lnTo>
                    <a:pt x="55" y="165"/>
                  </a:lnTo>
                  <a:lnTo>
                    <a:pt x="44" y="164"/>
                  </a:lnTo>
                  <a:lnTo>
                    <a:pt x="21" y="158"/>
                  </a:lnTo>
                  <a:lnTo>
                    <a:pt x="0" y="151"/>
                  </a:lnTo>
                  <a:lnTo>
                    <a:pt x="7" y="160"/>
                  </a:lnTo>
                  <a:lnTo>
                    <a:pt x="16" y="167"/>
                  </a:lnTo>
                  <a:close/>
                  <a:moveTo>
                    <a:pt x="191" y="158"/>
                  </a:moveTo>
                  <a:lnTo>
                    <a:pt x="203" y="153"/>
                  </a:lnTo>
                  <a:lnTo>
                    <a:pt x="214" y="147"/>
                  </a:lnTo>
                  <a:lnTo>
                    <a:pt x="224" y="142"/>
                  </a:lnTo>
                  <a:lnTo>
                    <a:pt x="234" y="135"/>
                  </a:lnTo>
                  <a:lnTo>
                    <a:pt x="244" y="127"/>
                  </a:lnTo>
                  <a:lnTo>
                    <a:pt x="253" y="120"/>
                  </a:lnTo>
                  <a:lnTo>
                    <a:pt x="263" y="112"/>
                  </a:lnTo>
                  <a:lnTo>
                    <a:pt x="271" y="103"/>
                  </a:lnTo>
                  <a:lnTo>
                    <a:pt x="280" y="94"/>
                  </a:lnTo>
                  <a:lnTo>
                    <a:pt x="288" y="85"/>
                  </a:lnTo>
                  <a:lnTo>
                    <a:pt x="295" y="76"/>
                  </a:lnTo>
                  <a:lnTo>
                    <a:pt x="303" y="66"/>
                  </a:lnTo>
                  <a:lnTo>
                    <a:pt x="308" y="56"/>
                  </a:lnTo>
                  <a:lnTo>
                    <a:pt x="315" y="45"/>
                  </a:lnTo>
                  <a:lnTo>
                    <a:pt x="321" y="35"/>
                  </a:lnTo>
                  <a:lnTo>
                    <a:pt x="325" y="23"/>
                  </a:lnTo>
                  <a:lnTo>
                    <a:pt x="324" y="11"/>
                  </a:lnTo>
                  <a:lnTo>
                    <a:pt x="323" y="0"/>
                  </a:lnTo>
                  <a:lnTo>
                    <a:pt x="318" y="12"/>
                  </a:lnTo>
                  <a:lnTo>
                    <a:pt x="313" y="23"/>
                  </a:lnTo>
                  <a:lnTo>
                    <a:pt x="308" y="35"/>
                  </a:lnTo>
                  <a:lnTo>
                    <a:pt x="302" y="46"/>
                  </a:lnTo>
                  <a:lnTo>
                    <a:pt x="295" y="57"/>
                  </a:lnTo>
                  <a:lnTo>
                    <a:pt x="288" y="67"/>
                  </a:lnTo>
                  <a:lnTo>
                    <a:pt x="280" y="77"/>
                  </a:lnTo>
                  <a:lnTo>
                    <a:pt x="272" y="86"/>
                  </a:lnTo>
                  <a:lnTo>
                    <a:pt x="263" y="95"/>
                  </a:lnTo>
                  <a:lnTo>
                    <a:pt x="254" y="104"/>
                  </a:lnTo>
                  <a:lnTo>
                    <a:pt x="245" y="112"/>
                  </a:lnTo>
                  <a:lnTo>
                    <a:pt x="235" y="120"/>
                  </a:lnTo>
                  <a:lnTo>
                    <a:pt x="225" y="128"/>
                  </a:lnTo>
                  <a:lnTo>
                    <a:pt x="214" y="135"/>
                  </a:lnTo>
                  <a:lnTo>
                    <a:pt x="203" y="140"/>
                  </a:lnTo>
                  <a:lnTo>
                    <a:pt x="191" y="146"/>
                  </a:lnTo>
                  <a:lnTo>
                    <a:pt x="191" y="158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3" name="Freeform 502"/>
            <p:cNvSpPr>
              <a:spLocks noEditPoints="1"/>
            </p:cNvSpPr>
            <p:nvPr/>
          </p:nvSpPr>
          <p:spPr bwMode="auto">
            <a:xfrm>
              <a:off x="2959235" y="4437452"/>
              <a:ext cx="130181" cy="73032"/>
            </a:xfrm>
            <a:custGeom>
              <a:avLst/>
              <a:gdLst/>
              <a:ahLst/>
              <a:cxnLst>
                <a:cxn ang="0">
                  <a:pos x="14" y="171"/>
                </a:cxn>
                <a:cxn ang="0">
                  <a:pos x="34" y="176"/>
                </a:cxn>
                <a:cxn ang="0">
                  <a:pos x="54" y="181"/>
                </a:cxn>
                <a:cxn ang="0">
                  <a:pos x="76" y="184"/>
                </a:cxn>
                <a:cxn ang="0">
                  <a:pos x="97" y="184"/>
                </a:cxn>
                <a:cxn ang="0">
                  <a:pos x="114" y="184"/>
                </a:cxn>
                <a:cxn ang="0">
                  <a:pos x="131" y="183"/>
                </a:cxn>
                <a:cxn ang="0">
                  <a:pos x="147" y="180"/>
                </a:cxn>
                <a:cxn ang="0">
                  <a:pos x="162" y="176"/>
                </a:cxn>
                <a:cxn ang="0">
                  <a:pos x="151" y="167"/>
                </a:cxn>
                <a:cxn ang="0">
                  <a:pos x="139" y="171"/>
                </a:cxn>
                <a:cxn ang="0">
                  <a:pos x="125" y="172"/>
                </a:cxn>
                <a:cxn ang="0">
                  <a:pos x="112" y="173"/>
                </a:cxn>
                <a:cxn ang="0">
                  <a:pos x="97" y="174"/>
                </a:cxn>
                <a:cxn ang="0">
                  <a:pos x="85" y="174"/>
                </a:cxn>
                <a:cxn ang="0">
                  <a:pos x="71" y="173"/>
                </a:cxn>
                <a:cxn ang="0">
                  <a:pos x="59" y="171"/>
                </a:cxn>
                <a:cxn ang="0">
                  <a:pos x="46" y="168"/>
                </a:cxn>
                <a:cxn ang="0">
                  <a:pos x="34" y="165"/>
                </a:cxn>
                <a:cxn ang="0">
                  <a:pos x="23" y="162"/>
                </a:cxn>
                <a:cxn ang="0">
                  <a:pos x="12" y="158"/>
                </a:cxn>
                <a:cxn ang="0">
                  <a:pos x="0" y="153"/>
                </a:cxn>
                <a:cxn ang="0">
                  <a:pos x="7" y="162"/>
                </a:cxn>
                <a:cxn ang="0">
                  <a:pos x="14" y="171"/>
                </a:cxn>
                <a:cxn ang="0">
                  <a:pos x="198" y="163"/>
                </a:cxn>
                <a:cxn ang="0">
                  <a:pos x="210" y="158"/>
                </a:cxn>
                <a:cxn ang="0">
                  <a:pos x="221" y="151"/>
                </a:cxn>
                <a:cxn ang="0">
                  <a:pos x="232" y="146"/>
                </a:cxn>
                <a:cxn ang="0">
                  <a:pos x="242" y="139"/>
                </a:cxn>
                <a:cxn ang="0">
                  <a:pos x="252" y="131"/>
                </a:cxn>
                <a:cxn ang="0">
                  <a:pos x="261" y="123"/>
                </a:cxn>
                <a:cxn ang="0">
                  <a:pos x="270" y="114"/>
                </a:cxn>
                <a:cxn ang="0">
                  <a:pos x="279" y="106"/>
                </a:cxn>
                <a:cxn ang="0">
                  <a:pos x="287" y="96"/>
                </a:cxn>
                <a:cxn ang="0">
                  <a:pos x="295" y="87"/>
                </a:cxn>
                <a:cxn ang="0">
                  <a:pos x="303" y="77"/>
                </a:cxn>
                <a:cxn ang="0">
                  <a:pos x="310" y="67"/>
                </a:cxn>
                <a:cxn ang="0">
                  <a:pos x="315" y="56"/>
                </a:cxn>
                <a:cxn ang="0">
                  <a:pos x="321" y="45"/>
                </a:cxn>
                <a:cxn ang="0">
                  <a:pos x="327" y="33"/>
                </a:cxn>
                <a:cxn ang="0">
                  <a:pos x="331" y="22"/>
                </a:cxn>
                <a:cxn ang="0">
                  <a:pos x="330" y="11"/>
                </a:cxn>
                <a:cxn ang="0">
                  <a:pos x="328" y="0"/>
                </a:cxn>
                <a:cxn ang="0">
                  <a:pos x="323" y="12"/>
                </a:cxn>
                <a:cxn ang="0">
                  <a:pos x="319" y="24"/>
                </a:cxn>
                <a:cxn ang="0">
                  <a:pos x="313" y="37"/>
                </a:cxn>
                <a:cxn ang="0">
                  <a:pos x="307" y="48"/>
                </a:cxn>
                <a:cxn ang="0">
                  <a:pos x="302" y="59"/>
                </a:cxn>
                <a:cxn ang="0">
                  <a:pos x="295" y="69"/>
                </a:cxn>
                <a:cxn ang="0">
                  <a:pos x="287" y="79"/>
                </a:cxn>
                <a:cxn ang="0">
                  <a:pos x="279" y="90"/>
                </a:cxn>
                <a:cxn ang="0">
                  <a:pos x="270" y="100"/>
                </a:cxn>
                <a:cxn ang="0">
                  <a:pos x="261" y="109"/>
                </a:cxn>
                <a:cxn ang="0">
                  <a:pos x="252" y="117"/>
                </a:cxn>
                <a:cxn ang="0">
                  <a:pos x="242" y="124"/>
                </a:cxn>
                <a:cxn ang="0">
                  <a:pos x="232" y="132"/>
                </a:cxn>
                <a:cxn ang="0">
                  <a:pos x="221" y="139"/>
                </a:cxn>
                <a:cxn ang="0">
                  <a:pos x="211" y="146"/>
                </a:cxn>
                <a:cxn ang="0">
                  <a:pos x="198" y="151"/>
                </a:cxn>
                <a:cxn ang="0">
                  <a:pos x="198" y="163"/>
                </a:cxn>
              </a:cxnLst>
              <a:rect l="0" t="0" r="r" b="b"/>
              <a:pathLst>
                <a:path w="331" h="184">
                  <a:moveTo>
                    <a:pt x="14" y="171"/>
                  </a:moveTo>
                  <a:lnTo>
                    <a:pt x="34" y="176"/>
                  </a:lnTo>
                  <a:lnTo>
                    <a:pt x="54" y="181"/>
                  </a:lnTo>
                  <a:lnTo>
                    <a:pt x="76" y="184"/>
                  </a:lnTo>
                  <a:lnTo>
                    <a:pt x="97" y="184"/>
                  </a:lnTo>
                  <a:lnTo>
                    <a:pt x="114" y="184"/>
                  </a:lnTo>
                  <a:lnTo>
                    <a:pt x="131" y="183"/>
                  </a:lnTo>
                  <a:lnTo>
                    <a:pt x="147" y="180"/>
                  </a:lnTo>
                  <a:lnTo>
                    <a:pt x="162" y="176"/>
                  </a:lnTo>
                  <a:lnTo>
                    <a:pt x="151" y="167"/>
                  </a:lnTo>
                  <a:lnTo>
                    <a:pt x="139" y="171"/>
                  </a:lnTo>
                  <a:lnTo>
                    <a:pt x="125" y="172"/>
                  </a:lnTo>
                  <a:lnTo>
                    <a:pt x="112" y="173"/>
                  </a:lnTo>
                  <a:lnTo>
                    <a:pt x="97" y="174"/>
                  </a:lnTo>
                  <a:lnTo>
                    <a:pt x="85" y="174"/>
                  </a:lnTo>
                  <a:lnTo>
                    <a:pt x="71" y="173"/>
                  </a:lnTo>
                  <a:lnTo>
                    <a:pt x="59" y="171"/>
                  </a:lnTo>
                  <a:lnTo>
                    <a:pt x="46" y="168"/>
                  </a:lnTo>
                  <a:lnTo>
                    <a:pt x="34" y="165"/>
                  </a:lnTo>
                  <a:lnTo>
                    <a:pt x="23" y="162"/>
                  </a:lnTo>
                  <a:lnTo>
                    <a:pt x="12" y="158"/>
                  </a:lnTo>
                  <a:lnTo>
                    <a:pt x="0" y="153"/>
                  </a:lnTo>
                  <a:lnTo>
                    <a:pt x="7" y="162"/>
                  </a:lnTo>
                  <a:lnTo>
                    <a:pt x="14" y="171"/>
                  </a:lnTo>
                  <a:close/>
                  <a:moveTo>
                    <a:pt x="198" y="163"/>
                  </a:moveTo>
                  <a:lnTo>
                    <a:pt x="210" y="158"/>
                  </a:lnTo>
                  <a:lnTo>
                    <a:pt x="221" y="151"/>
                  </a:lnTo>
                  <a:lnTo>
                    <a:pt x="232" y="146"/>
                  </a:lnTo>
                  <a:lnTo>
                    <a:pt x="242" y="139"/>
                  </a:lnTo>
                  <a:lnTo>
                    <a:pt x="252" y="131"/>
                  </a:lnTo>
                  <a:lnTo>
                    <a:pt x="261" y="123"/>
                  </a:lnTo>
                  <a:lnTo>
                    <a:pt x="270" y="114"/>
                  </a:lnTo>
                  <a:lnTo>
                    <a:pt x="279" y="106"/>
                  </a:lnTo>
                  <a:lnTo>
                    <a:pt x="287" y="96"/>
                  </a:lnTo>
                  <a:lnTo>
                    <a:pt x="295" y="87"/>
                  </a:lnTo>
                  <a:lnTo>
                    <a:pt x="303" y="77"/>
                  </a:lnTo>
                  <a:lnTo>
                    <a:pt x="310" y="67"/>
                  </a:lnTo>
                  <a:lnTo>
                    <a:pt x="315" y="56"/>
                  </a:lnTo>
                  <a:lnTo>
                    <a:pt x="321" y="45"/>
                  </a:lnTo>
                  <a:lnTo>
                    <a:pt x="327" y="33"/>
                  </a:lnTo>
                  <a:lnTo>
                    <a:pt x="331" y="22"/>
                  </a:lnTo>
                  <a:lnTo>
                    <a:pt x="330" y="11"/>
                  </a:lnTo>
                  <a:lnTo>
                    <a:pt x="328" y="0"/>
                  </a:lnTo>
                  <a:lnTo>
                    <a:pt x="323" y="12"/>
                  </a:lnTo>
                  <a:lnTo>
                    <a:pt x="319" y="24"/>
                  </a:lnTo>
                  <a:lnTo>
                    <a:pt x="313" y="37"/>
                  </a:lnTo>
                  <a:lnTo>
                    <a:pt x="307" y="48"/>
                  </a:lnTo>
                  <a:lnTo>
                    <a:pt x="302" y="59"/>
                  </a:lnTo>
                  <a:lnTo>
                    <a:pt x="295" y="69"/>
                  </a:lnTo>
                  <a:lnTo>
                    <a:pt x="287" y="79"/>
                  </a:lnTo>
                  <a:lnTo>
                    <a:pt x="279" y="90"/>
                  </a:lnTo>
                  <a:lnTo>
                    <a:pt x="270" y="100"/>
                  </a:lnTo>
                  <a:lnTo>
                    <a:pt x="261" y="109"/>
                  </a:lnTo>
                  <a:lnTo>
                    <a:pt x="252" y="117"/>
                  </a:lnTo>
                  <a:lnTo>
                    <a:pt x="242" y="124"/>
                  </a:lnTo>
                  <a:lnTo>
                    <a:pt x="232" y="132"/>
                  </a:lnTo>
                  <a:lnTo>
                    <a:pt x="221" y="139"/>
                  </a:lnTo>
                  <a:lnTo>
                    <a:pt x="211" y="146"/>
                  </a:lnTo>
                  <a:lnTo>
                    <a:pt x="198" y="151"/>
                  </a:lnTo>
                  <a:lnTo>
                    <a:pt x="198" y="163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4" name="Freeform 503"/>
            <p:cNvSpPr>
              <a:spLocks noEditPoints="1"/>
            </p:cNvSpPr>
            <p:nvPr/>
          </p:nvSpPr>
          <p:spPr bwMode="auto">
            <a:xfrm>
              <a:off x="2956060" y="4432690"/>
              <a:ext cx="133356" cy="76207"/>
            </a:xfrm>
            <a:custGeom>
              <a:avLst/>
              <a:gdLst/>
              <a:ahLst/>
              <a:cxnLst>
                <a:cxn ang="0">
                  <a:pos x="34" y="180"/>
                </a:cxn>
                <a:cxn ang="0">
                  <a:pos x="68" y="187"/>
                </a:cxn>
                <a:cxn ang="0">
                  <a:pos x="92" y="189"/>
                </a:cxn>
                <a:cxn ang="0">
                  <a:pos x="119" y="189"/>
                </a:cxn>
                <a:cxn ang="0">
                  <a:pos x="149" y="186"/>
                </a:cxn>
                <a:cxn ang="0">
                  <a:pos x="151" y="174"/>
                </a:cxn>
                <a:cxn ang="0">
                  <a:pos x="128" y="178"/>
                </a:cxn>
                <a:cxn ang="0">
                  <a:pos x="103" y="179"/>
                </a:cxn>
                <a:cxn ang="0">
                  <a:pos x="76" y="178"/>
                </a:cxn>
                <a:cxn ang="0">
                  <a:pos x="49" y="173"/>
                </a:cxn>
                <a:cxn ang="0">
                  <a:pos x="24" y="166"/>
                </a:cxn>
                <a:cxn ang="0">
                  <a:pos x="0" y="156"/>
                </a:cxn>
                <a:cxn ang="0">
                  <a:pos x="13" y="173"/>
                </a:cxn>
                <a:cxn ang="0">
                  <a:pos x="216" y="162"/>
                </a:cxn>
                <a:cxn ang="0">
                  <a:pos x="238" y="150"/>
                </a:cxn>
                <a:cxn ang="0">
                  <a:pos x="258" y="135"/>
                </a:cxn>
                <a:cxn ang="0">
                  <a:pos x="276" y="117"/>
                </a:cxn>
                <a:cxn ang="0">
                  <a:pos x="293" y="99"/>
                </a:cxn>
                <a:cxn ang="0">
                  <a:pos x="308" y="79"/>
                </a:cxn>
                <a:cxn ang="0">
                  <a:pos x="321" y="57"/>
                </a:cxn>
                <a:cxn ang="0">
                  <a:pos x="331" y="34"/>
                </a:cxn>
                <a:cxn ang="0">
                  <a:pos x="334" y="12"/>
                </a:cxn>
                <a:cxn ang="0">
                  <a:pos x="327" y="14"/>
                </a:cxn>
                <a:cxn ang="0">
                  <a:pos x="318" y="38"/>
                </a:cxn>
                <a:cxn ang="0">
                  <a:pos x="307" y="61"/>
                </a:cxn>
                <a:cxn ang="0">
                  <a:pos x="292" y="83"/>
                </a:cxn>
                <a:cxn ang="0">
                  <a:pos x="276" y="103"/>
                </a:cxn>
                <a:cxn ang="0">
                  <a:pos x="258" y="121"/>
                </a:cxn>
                <a:cxn ang="0">
                  <a:pos x="238" y="137"/>
                </a:cxn>
                <a:cxn ang="0">
                  <a:pos x="217" y="150"/>
                </a:cxn>
                <a:cxn ang="0">
                  <a:pos x="204" y="168"/>
                </a:cxn>
                <a:cxn ang="0">
                  <a:pos x="184" y="170"/>
                </a:cxn>
                <a:cxn ang="0">
                  <a:pos x="180" y="167"/>
                </a:cxn>
              </a:cxnLst>
              <a:rect l="0" t="0" r="r" b="b"/>
              <a:pathLst>
                <a:path w="336" h="191">
                  <a:moveTo>
                    <a:pt x="13" y="173"/>
                  </a:moveTo>
                  <a:lnTo>
                    <a:pt x="34" y="180"/>
                  </a:lnTo>
                  <a:lnTo>
                    <a:pt x="57" y="186"/>
                  </a:lnTo>
                  <a:lnTo>
                    <a:pt x="68" y="187"/>
                  </a:lnTo>
                  <a:lnTo>
                    <a:pt x="79" y="189"/>
                  </a:lnTo>
                  <a:lnTo>
                    <a:pt x="92" y="189"/>
                  </a:lnTo>
                  <a:lnTo>
                    <a:pt x="103" y="191"/>
                  </a:lnTo>
                  <a:lnTo>
                    <a:pt x="119" y="189"/>
                  </a:lnTo>
                  <a:lnTo>
                    <a:pt x="133" y="188"/>
                  </a:lnTo>
                  <a:lnTo>
                    <a:pt x="149" y="186"/>
                  </a:lnTo>
                  <a:lnTo>
                    <a:pt x="163" y="183"/>
                  </a:lnTo>
                  <a:lnTo>
                    <a:pt x="151" y="174"/>
                  </a:lnTo>
                  <a:lnTo>
                    <a:pt x="140" y="176"/>
                  </a:lnTo>
                  <a:lnTo>
                    <a:pt x="128" y="178"/>
                  </a:lnTo>
                  <a:lnTo>
                    <a:pt x="115" y="179"/>
                  </a:lnTo>
                  <a:lnTo>
                    <a:pt x="103" y="179"/>
                  </a:lnTo>
                  <a:lnTo>
                    <a:pt x="90" y="179"/>
                  </a:lnTo>
                  <a:lnTo>
                    <a:pt x="76" y="178"/>
                  </a:lnTo>
                  <a:lnTo>
                    <a:pt x="63" y="176"/>
                  </a:lnTo>
                  <a:lnTo>
                    <a:pt x="49" y="173"/>
                  </a:lnTo>
                  <a:lnTo>
                    <a:pt x="37" y="169"/>
                  </a:lnTo>
                  <a:lnTo>
                    <a:pt x="24" y="166"/>
                  </a:lnTo>
                  <a:lnTo>
                    <a:pt x="12" y="160"/>
                  </a:lnTo>
                  <a:lnTo>
                    <a:pt x="0" y="156"/>
                  </a:lnTo>
                  <a:lnTo>
                    <a:pt x="6" y="165"/>
                  </a:lnTo>
                  <a:lnTo>
                    <a:pt x="13" y="173"/>
                  </a:lnTo>
                  <a:close/>
                  <a:moveTo>
                    <a:pt x="204" y="168"/>
                  </a:moveTo>
                  <a:lnTo>
                    <a:pt x="216" y="162"/>
                  </a:lnTo>
                  <a:lnTo>
                    <a:pt x="227" y="157"/>
                  </a:lnTo>
                  <a:lnTo>
                    <a:pt x="238" y="150"/>
                  </a:lnTo>
                  <a:lnTo>
                    <a:pt x="248" y="142"/>
                  </a:lnTo>
                  <a:lnTo>
                    <a:pt x="258" y="135"/>
                  </a:lnTo>
                  <a:lnTo>
                    <a:pt x="267" y="126"/>
                  </a:lnTo>
                  <a:lnTo>
                    <a:pt x="276" y="117"/>
                  </a:lnTo>
                  <a:lnTo>
                    <a:pt x="285" y="108"/>
                  </a:lnTo>
                  <a:lnTo>
                    <a:pt x="293" y="99"/>
                  </a:lnTo>
                  <a:lnTo>
                    <a:pt x="301" y="89"/>
                  </a:lnTo>
                  <a:lnTo>
                    <a:pt x="308" y="79"/>
                  </a:lnTo>
                  <a:lnTo>
                    <a:pt x="315" y="68"/>
                  </a:lnTo>
                  <a:lnTo>
                    <a:pt x="321" y="57"/>
                  </a:lnTo>
                  <a:lnTo>
                    <a:pt x="326" y="45"/>
                  </a:lnTo>
                  <a:lnTo>
                    <a:pt x="331" y="34"/>
                  </a:lnTo>
                  <a:lnTo>
                    <a:pt x="336" y="22"/>
                  </a:lnTo>
                  <a:lnTo>
                    <a:pt x="334" y="12"/>
                  </a:lnTo>
                  <a:lnTo>
                    <a:pt x="330" y="0"/>
                  </a:lnTo>
                  <a:lnTo>
                    <a:pt x="327" y="14"/>
                  </a:lnTo>
                  <a:lnTo>
                    <a:pt x="322" y="26"/>
                  </a:lnTo>
                  <a:lnTo>
                    <a:pt x="318" y="38"/>
                  </a:lnTo>
                  <a:lnTo>
                    <a:pt x="312" y="50"/>
                  </a:lnTo>
                  <a:lnTo>
                    <a:pt x="307" y="61"/>
                  </a:lnTo>
                  <a:lnTo>
                    <a:pt x="300" y="72"/>
                  </a:lnTo>
                  <a:lnTo>
                    <a:pt x="292" y="83"/>
                  </a:lnTo>
                  <a:lnTo>
                    <a:pt x="284" y="93"/>
                  </a:lnTo>
                  <a:lnTo>
                    <a:pt x="276" y="103"/>
                  </a:lnTo>
                  <a:lnTo>
                    <a:pt x="267" y="112"/>
                  </a:lnTo>
                  <a:lnTo>
                    <a:pt x="258" y="121"/>
                  </a:lnTo>
                  <a:lnTo>
                    <a:pt x="248" y="129"/>
                  </a:lnTo>
                  <a:lnTo>
                    <a:pt x="238" y="137"/>
                  </a:lnTo>
                  <a:lnTo>
                    <a:pt x="227" y="143"/>
                  </a:lnTo>
                  <a:lnTo>
                    <a:pt x="217" y="150"/>
                  </a:lnTo>
                  <a:lnTo>
                    <a:pt x="204" y="156"/>
                  </a:lnTo>
                  <a:lnTo>
                    <a:pt x="204" y="168"/>
                  </a:lnTo>
                  <a:close/>
                  <a:moveTo>
                    <a:pt x="180" y="167"/>
                  </a:moveTo>
                  <a:lnTo>
                    <a:pt x="184" y="170"/>
                  </a:lnTo>
                  <a:lnTo>
                    <a:pt x="184" y="165"/>
                  </a:lnTo>
                  <a:lnTo>
                    <a:pt x="180" y="167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5" name="Freeform 504"/>
            <p:cNvSpPr>
              <a:spLocks noEditPoints="1"/>
            </p:cNvSpPr>
            <p:nvPr/>
          </p:nvSpPr>
          <p:spPr bwMode="auto">
            <a:xfrm>
              <a:off x="2952885" y="4429514"/>
              <a:ext cx="134944" cy="76207"/>
            </a:xfrm>
            <a:custGeom>
              <a:avLst/>
              <a:gdLst/>
              <a:ahLst/>
              <a:cxnLst>
                <a:cxn ang="0">
                  <a:pos x="24" y="178"/>
                </a:cxn>
                <a:cxn ang="0">
                  <a:pos x="46" y="185"/>
                </a:cxn>
                <a:cxn ang="0">
                  <a:pos x="71" y="191"/>
                </a:cxn>
                <a:cxn ang="0">
                  <a:pos x="97" y="194"/>
                </a:cxn>
                <a:cxn ang="0">
                  <a:pos x="124" y="193"/>
                </a:cxn>
                <a:cxn ang="0">
                  <a:pos x="151" y="191"/>
                </a:cxn>
                <a:cxn ang="0">
                  <a:pos x="152" y="179"/>
                </a:cxn>
                <a:cxn ang="0">
                  <a:pos x="132" y="182"/>
                </a:cxn>
                <a:cxn ang="0">
                  <a:pos x="109" y="183"/>
                </a:cxn>
                <a:cxn ang="0">
                  <a:pos x="80" y="182"/>
                </a:cxn>
                <a:cxn ang="0">
                  <a:pos x="52" y="176"/>
                </a:cxn>
                <a:cxn ang="0">
                  <a:pos x="26" y="167"/>
                </a:cxn>
                <a:cxn ang="0">
                  <a:pos x="0" y="156"/>
                </a:cxn>
                <a:cxn ang="0">
                  <a:pos x="12" y="173"/>
                </a:cxn>
                <a:cxn ang="0">
                  <a:pos x="223" y="166"/>
                </a:cxn>
                <a:cxn ang="0">
                  <a:pos x="244" y="152"/>
                </a:cxn>
                <a:cxn ang="0">
                  <a:pos x="264" y="137"/>
                </a:cxn>
                <a:cxn ang="0">
                  <a:pos x="282" y="120"/>
                </a:cxn>
                <a:cxn ang="0">
                  <a:pos x="299" y="99"/>
                </a:cxn>
                <a:cxn ang="0">
                  <a:pos x="314" y="79"/>
                </a:cxn>
                <a:cxn ang="0">
                  <a:pos x="325" y="57"/>
                </a:cxn>
                <a:cxn ang="0">
                  <a:pos x="335" y="32"/>
                </a:cxn>
                <a:cxn ang="0">
                  <a:pos x="336" y="9"/>
                </a:cxn>
                <a:cxn ang="0">
                  <a:pos x="330" y="13"/>
                </a:cxn>
                <a:cxn ang="0">
                  <a:pos x="322" y="38"/>
                </a:cxn>
                <a:cxn ang="0">
                  <a:pos x="310" y="61"/>
                </a:cxn>
                <a:cxn ang="0">
                  <a:pos x="297" y="84"/>
                </a:cxn>
                <a:cxn ang="0">
                  <a:pos x="281" y="104"/>
                </a:cxn>
                <a:cxn ang="0">
                  <a:pos x="263" y="123"/>
                </a:cxn>
                <a:cxn ang="0">
                  <a:pos x="244" y="139"/>
                </a:cxn>
                <a:cxn ang="0">
                  <a:pos x="223" y="153"/>
                </a:cxn>
                <a:cxn ang="0">
                  <a:pos x="210" y="171"/>
                </a:cxn>
                <a:cxn ang="0">
                  <a:pos x="190" y="179"/>
                </a:cxn>
                <a:cxn ang="0">
                  <a:pos x="186" y="170"/>
                </a:cxn>
              </a:cxnLst>
              <a:rect l="0" t="0" r="r" b="b"/>
              <a:pathLst>
                <a:path w="340" h="194">
                  <a:moveTo>
                    <a:pt x="12" y="173"/>
                  </a:moveTo>
                  <a:lnTo>
                    <a:pt x="24" y="178"/>
                  </a:lnTo>
                  <a:lnTo>
                    <a:pt x="35" y="182"/>
                  </a:lnTo>
                  <a:lnTo>
                    <a:pt x="46" y="185"/>
                  </a:lnTo>
                  <a:lnTo>
                    <a:pt x="58" y="188"/>
                  </a:lnTo>
                  <a:lnTo>
                    <a:pt x="71" y="191"/>
                  </a:lnTo>
                  <a:lnTo>
                    <a:pt x="83" y="193"/>
                  </a:lnTo>
                  <a:lnTo>
                    <a:pt x="97" y="194"/>
                  </a:lnTo>
                  <a:lnTo>
                    <a:pt x="109" y="194"/>
                  </a:lnTo>
                  <a:lnTo>
                    <a:pt x="124" y="193"/>
                  </a:lnTo>
                  <a:lnTo>
                    <a:pt x="137" y="192"/>
                  </a:lnTo>
                  <a:lnTo>
                    <a:pt x="151" y="191"/>
                  </a:lnTo>
                  <a:lnTo>
                    <a:pt x="163" y="187"/>
                  </a:lnTo>
                  <a:lnTo>
                    <a:pt x="152" y="179"/>
                  </a:lnTo>
                  <a:lnTo>
                    <a:pt x="142" y="180"/>
                  </a:lnTo>
                  <a:lnTo>
                    <a:pt x="132" y="182"/>
                  </a:lnTo>
                  <a:lnTo>
                    <a:pt x="120" y="183"/>
                  </a:lnTo>
                  <a:lnTo>
                    <a:pt x="109" y="183"/>
                  </a:lnTo>
                  <a:lnTo>
                    <a:pt x="94" y="183"/>
                  </a:lnTo>
                  <a:lnTo>
                    <a:pt x="80" y="182"/>
                  </a:lnTo>
                  <a:lnTo>
                    <a:pt x="66" y="179"/>
                  </a:lnTo>
                  <a:lnTo>
                    <a:pt x="52" y="176"/>
                  </a:lnTo>
                  <a:lnTo>
                    <a:pt x="38" y="171"/>
                  </a:lnTo>
                  <a:lnTo>
                    <a:pt x="26" y="167"/>
                  </a:lnTo>
                  <a:lnTo>
                    <a:pt x="12" y="161"/>
                  </a:lnTo>
                  <a:lnTo>
                    <a:pt x="0" y="156"/>
                  </a:lnTo>
                  <a:lnTo>
                    <a:pt x="6" y="165"/>
                  </a:lnTo>
                  <a:lnTo>
                    <a:pt x="12" y="173"/>
                  </a:lnTo>
                  <a:close/>
                  <a:moveTo>
                    <a:pt x="210" y="171"/>
                  </a:moveTo>
                  <a:lnTo>
                    <a:pt x="223" y="166"/>
                  </a:lnTo>
                  <a:lnTo>
                    <a:pt x="233" y="159"/>
                  </a:lnTo>
                  <a:lnTo>
                    <a:pt x="244" y="152"/>
                  </a:lnTo>
                  <a:lnTo>
                    <a:pt x="254" y="144"/>
                  </a:lnTo>
                  <a:lnTo>
                    <a:pt x="264" y="137"/>
                  </a:lnTo>
                  <a:lnTo>
                    <a:pt x="273" y="129"/>
                  </a:lnTo>
                  <a:lnTo>
                    <a:pt x="282" y="120"/>
                  </a:lnTo>
                  <a:lnTo>
                    <a:pt x="291" y="110"/>
                  </a:lnTo>
                  <a:lnTo>
                    <a:pt x="299" y="99"/>
                  </a:lnTo>
                  <a:lnTo>
                    <a:pt x="307" y="89"/>
                  </a:lnTo>
                  <a:lnTo>
                    <a:pt x="314" y="79"/>
                  </a:lnTo>
                  <a:lnTo>
                    <a:pt x="319" y="68"/>
                  </a:lnTo>
                  <a:lnTo>
                    <a:pt x="325" y="57"/>
                  </a:lnTo>
                  <a:lnTo>
                    <a:pt x="331" y="44"/>
                  </a:lnTo>
                  <a:lnTo>
                    <a:pt x="335" y="32"/>
                  </a:lnTo>
                  <a:lnTo>
                    <a:pt x="340" y="20"/>
                  </a:lnTo>
                  <a:lnTo>
                    <a:pt x="336" y="9"/>
                  </a:lnTo>
                  <a:lnTo>
                    <a:pt x="333" y="0"/>
                  </a:lnTo>
                  <a:lnTo>
                    <a:pt x="330" y="13"/>
                  </a:lnTo>
                  <a:lnTo>
                    <a:pt x="326" y="25"/>
                  </a:lnTo>
                  <a:lnTo>
                    <a:pt x="322" y="38"/>
                  </a:lnTo>
                  <a:lnTo>
                    <a:pt x="316" y="50"/>
                  </a:lnTo>
                  <a:lnTo>
                    <a:pt x="310" y="61"/>
                  </a:lnTo>
                  <a:lnTo>
                    <a:pt x="305" y="72"/>
                  </a:lnTo>
                  <a:lnTo>
                    <a:pt x="297" y="84"/>
                  </a:lnTo>
                  <a:lnTo>
                    <a:pt x="290" y="94"/>
                  </a:lnTo>
                  <a:lnTo>
                    <a:pt x="281" y="104"/>
                  </a:lnTo>
                  <a:lnTo>
                    <a:pt x="273" y="114"/>
                  </a:lnTo>
                  <a:lnTo>
                    <a:pt x="263" y="123"/>
                  </a:lnTo>
                  <a:lnTo>
                    <a:pt x="254" y="131"/>
                  </a:lnTo>
                  <a:lnTo>
                    <a:pt x="244" y="139"/>
                  </a:lnTo>
                  <a:lnTo>
                    <a:pt x="233" y="147"/>
                  </a:lnTo>
                  <a:lnTo>
                    <a:pt x="223" y="153"/>
                  </a:lnTo>
                  <a:lnTo>
                    <a:pt x="210" y="159"/>
                  </a:lnTo>
                  <a:lnTo>
                    <a:pt x="210" y="171"/>
                  </a:lnTo>
                  <a:close/>
                  <a:moveTo>
                    <a:pt x="180" y="171"/>
                  </a:moveTo>
                  <a:lnTo>
                    <a:pt x="190" y="179"/>
                  </a:lnTo>
                  <a:lnTo>
                    <a:pt x="190" y="168"/>
                  </a:lnTo>
                  <a:lnTo>
                    <a:pt x="186" y="170"/>
                  </a:lnTo>
                  <a:lnTo>
                    <a:pt x="180" y="171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6" name="Freeform 505"/>
            <p:cNvSpPr>
              <a:spLocks noEditPoints="1"/>
            </p:cNvSpPr>
            <p:nvPr/>
          </p:nvSpPr>
          <p:spPr bwMode="auto">
            <a:xfrm>
              <a:off x="2951297" y="4424751"/>
              <a:ext cx="136531" cy="79382"/>
            </a:xfrm>
            <a:custGeom>
              <a:avLst/>
              <a:gdLst/>
              <a:ahLst/>
              <a:cxnLst>
                <a:cxn ang="0">
                  <a:pos x="23" y="179"/>
                </a:cxn>
                <a:cxn ang="0">
                  <a:pos x="48" y="188"/>
                </a:cxn>
                <a:cxn ang="0">
                  <a:pos x="74" y="195"/>
                </a:cxn>
                <a:cxn ang="0">
                  <a:pos x="101" y="198"/>
                </a:cxn>
                <a:cxn ang="0">
                  <a:pos x="126" y="198"/>
                </a:cxn>
                <a:cxn ang="0">
                  <a:pos x="151" y="195"/>
                </a:cxn>
                <a:cxn ang="0">
                  <a:pos x="151" y="185"/>
                </a:cxn>
                <a:cxn ang="0">
                  <a:pos x="133" y="187"/>
                </a:cxn>
                <a:cxn ang="0">
                  <a:pos x="114" y="187"/>
                </a:cxn>
                <a:cxn ang="0">
                  <a:pos x="84" y="185"/>
                </a:cxn>
                <a:cxn ang="0">
                  <a:pos x="54" y="179"/>
                </a:cxn>
                <a:cxn ang="0">
                  <a:pos x="26" y="169"/>
                </a:cxn>
                <a:cxn ang="0">
                  <a:pos x="0" y="157"/>
                </a:cxn>
                <a:cxn ang="0">
                  <a:pos x="11" y="175"/>
                </a:cxn>
                <a:cxn ang="0">
                  <a:pos x="195" y="184"/>
                </a:cxn>
                <a:cxn ang="0">
                  <a:pos x="187" y="175"/>
                </a:cxn>
                <a:cxn ang="0">
                  <a:pos x="191" y="186"/>
                </a:cxn>
                <a:cxn ang="0">
                  <a:pos x="228" y="169"/>
                </a:cxn>
                <a:cxn ang="0">
                  <a:pos x="249" y="156"/>
                </a:cxn>
                <a:cxn ang="0">
                  <a:pos x="269" y="140"/>
                </a:cxn>
                <a:cxn ang="0">
                  <a:pos x="287" y="122"/>
                </a:cxn>
                <a:cxn ang="0">
                  <a:pos x="303" y="102"/>
                </a:cxn>
                <a:cxn ang="0">
                  <a:pos x="318" y="80"/>
                </a:cxn>
                <a:cxn ang="0">
                  <a:pos x="329" y="57"/>
                </a:cxn>
                <a:cxn ang="0">
                  <a:pos x="338" y="33"/>
                </a:cxn>
                <a:cxn ang="0">
                  <a:pos x="338" y="10"/>
                </a:cxn>
                <a:cxn ang="0">
                  <a:pos x="330" y="18"/>
                </a:cxn>
                <a:cxn ang="0">
                  <a:pos x="319" y="52"/>
                </a:cxn>
                <a:cxn ang="0">
                  <a:pos x="303" y="82"/>
                </a:cxn>
                <a:cxn ang="0">
                  <a:pos x="283" y="111"/>
                </a:cxn>
                <a:cxn ang="0">
                  <a:pos x="272" y="129"/>
                </a:cxn>
                <a:cxn ang="0">
                  <a:pos x="254" y="138"/>
                </a:cxn>
                <a:cxn ang="0">
                  <a:pos x="229" y="156"/>
                </a:cxn>
                <a:cxn ang="0">
                  <a:pos x="215" y="175"/>
                </a:cxn>
              </a:cxnLst>
              <a:rect l="0" t="0" r="r" b="b"/>
              <a:pathLst>
                <a:path w="341" h="198">
                  <a:moveTo>
                    <a:pt x="11" y="175"/>
                  </a:moveTo>
                  <a:lnTo>
                    <a:pt x="23" y="179"/>
                  </a:lnTo>
                  <a:lnTo>
                    <a:pt x="35" y="185"/>
                  </a:lnTo>
                  <a:lnTo>
                    <a:pt x="48" y="188"/>
                  </a:lnTo>
                  <a:lnTo>
                    <a:pt x="60" y="192"/>
                  </a:lnTo>
                  <a:lnTo>
                    <a:pt x="74" y="195"/>
                  </a:lnTo>
                  <a:lnTo>
                    <a:pt x="87" y="197"/>
                  </a:lnTo>
                  <a:lnTo>
                    <a:pt x="101" y="198"/>
                  </a:lnTo>
                  <a:lnTo>
                    <a:pt x="114" y="198"/>
                  </a:lnTo>
                  <a:lnTo>
                    <a:pt x="126" y="198"/>
                  </a:lnTo>
                  <a:lnTo>
                    <a:pt x="139" y="197"/>
                  </a:lnTo>
                  <a:lnTo>
                    <a:pt x="151" y="195"/>
                  </a:lnTo>
                  <a:lnTo>
                    <a:pt x="162" y="193"/>
                  </a:lnTo>
                  <a:lnTo>
                    <a:pt x="151" y="185"/>
                  </a:lnTo>
                  <a:lnTo>
                    <a:pt x="142" y="186"/>
                  </a:lnTo>
                  <a:lnTo>
                    <a:pt x="133" y="187"/>
                  </a:lnTo>
                  <a:lnTo>
                    <a:pt x="124" y="187"/>
                  </a:lnTo>
                  <a:lnTo>
                    <a:pt x="114" y="187"/>
                  </a:lnTo>
                  <a:lnTo>
                    <a:pt x="99" y="187"/>
                  </a:lnTo>
                  <a:lnTo>
                    <a:pt x="84" y="185"/>
                  </a:lnTo>
                  <a:lnTo>
                    <a:pt x="69" y="183"/>
                  </a:lnTo>
                  <a:lnTo>
                    <a:pt x="54" y="179"/>
                  </a:lnTo>
                  <a:lnTo>
                    <a:pt x="40" y="175"/>
                  </a:lnTo>
                  <a:lnTo>
                    <a:pt x="26" y="169"/>
                  </a:lnTo>
                  <a:lnTo>
                    <a:pt x="14" y="163"/>
                  </a:lnTo>
                  <a:lnTo>
                    <a:pt x="0" y="157"/>
                  </a:lnTo>
                  <a:lnTo>
                    <a:pt x="5" y="166"/>
                  </a:lnTo>
                  <a:lnTo>
                    <a:pt x="11" y="175"/>
                  </a:lnTo>
                  <a:close/>
                  <a:moveTo>
                    <a:pt x="191" y="186"/>
                  </a:moveTo>
                  <a:lnTo>
                    <a:pt x="195" y="184"/>
                  </a:lnTo>
                  <a:lnTo>
                    <a:pt x="195" y="172"/>
                  </a:lnTo>
                  <a:lnTo>
                    <a:pt x="187" y="175"/>
                  </a:lnTo>
                  <a:lnTo>
                    <a:pt x="180" y="178"/>
                  </a:lnTo>
                  <a:lnTo>
                    <a:pt x="191" y="186"/>
                  </a:lnTo>
                  <a:close/>
                  <a:moveTo>
                    <a:pt x="215" y="175"/>
                  </a:moveTo>
                  <a:lnTo>
                    <a:pt x="228" y="169"/>
                  </a:lnTo>
                  <a:lnTo>
                    <a:pt x="238" y="162"/>
                  </a:lnTo>
                  <a:lnTo>
                    <a:pt x="249" y="156"/>
                  </a:lnTo>
                  <a:lnTo>
                    <a:pt x="259" y="148"/>
                  </a:lnTo>
                  <a:lnTo>
                    <a:pt x="269" y="140"/>
                  </a:lnTo>
                  <a:lnTo>
                    <a:pt x="278" y="131"/>
                  </a:lnTo>
                  <a:lnTo>
                    <a:pt x="287" y="122"/>
                  </a:lnTo>
                  <a:lnTo>
                    <a:pt x="295" y="112"/>
                  </a:lnTo>
                  <a:lnTo>
                    <a:pt x="303" y="102"/>
                  </a:lnTo>
                  <a:lnTo>
                    <a:pt x="311" y="91"/>
                  </a:lnTo>
                  <a:lnTo>
                    <a:pt x="318" y="80"/>
                  </a:lnTo>
                  <a:lnTo>
                    <a:pt x="323" y="69"/>
                  </a:lnTo>
                  <a:lnTo>
                    <a:pt x="329" y="57"/>
                  </a:lnTo>
                  <a:lnTo>
                    <a:pt x="333" y="45"/>
                  </a:lnTo>
                  <a:lnTo>
                    <a:pt x="338" y="33"/>
                  </a:lnTo>
                  <a:lnTo>
                    <a:pt x="341" y="19"/>
                  </a:lnTo>
                  <a:lnTo>
                    <a:pt x="338" y="10"/>
                  </a:lnTo>
                  <a:lnTo>
                    <a:pt x="335" y="0"/>
                  </a:lnTo>
                  <a:lnTo>
                    <a:pt x="330" y="18"/>
                  </a:lnTo>
                  <a:lnTo>
                    <a:pt x="326" y="35"/>
                  </a:lnTo>
                  <a:lnTo>
                    <a:pt x="319" y="52"/>
                  </a:lnTo>
                  <a:lnTo>
                    <a:pt x="312" y="68"/>
                  </a:lnTo>
                  <a:lnTo>
                    <a:pt x="303" y="82"/>
                  </a:lnTo>
                  <a:lnTo>
                    <a:pt x="294" y="97"/>
                  </a:lnTo>
                  <a:lnTo>
                    <a:pt x="283" y="111"/>
                  </a:lnTo>
                  <a:lnTo>
                    <a:pt x="272" y="123"/>
                  </a:lnTo>
                  <a:lnTo>
                    <a:pt x="272" y="129"/>
                  </a:lnTo>
                  <a:lnTo>
                    <a:pt x="266" y="129"/>
                  </a:lnTo>
                  <a:lnTo>
                    <a:pt x="254" y="138"/>
                  </a:lnTo>
                  <a:lnTo>
                    <a:pt x="242" y="148"/>
                  </a:lnTo>
                  <a:lnTo>
                    <a:pt x="229" y="156"/>
                  </a:lnTo>
                  <a:lnTo>
                    <a:pt x="215" y="163"/>
                  </a:lnTo>
                  <a:lnTo>
                    <a:pt x="215" y="175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7" name="Freeform 506"/>
            <p:cNvSpPr>
              <a:spLocks noEditPoints="1"/>
            </p:cNvSpPr>
            <p:nvPr/>
          </p:nvSpPr>
          <p:spPr bwMode="auto">
            <a:xfrm>
              <a:off x="2951297" y="4421576"/>
              <a:ext cx="134944" cy="79382"/>
            </a:xfrm>
            <a:custGeom>
              <a:avLst/>
              <a:gdLst/>
              <a:ahLst/>
              <a:cxnLst>
                <a:cxn ang="0">
                  <a:pos x="20" y="179"/>
                </a:cxn>
                <a:cxn ang="0">
                  <a:pos x="46" y="189"/>
                </a:cxn>
                <a:cxn ang="0">
                  <a:pos x="74" y="197"/>
                </a:cxn>
                <a:cxn ang="0">
                  <a:pos x="102" y="201"/>
                </a:cxn>
                <a:cxn ang="0">
                  <a:pos x="128" y="201"/>
                </a:cxn>
                <a:cxn ang="0">
                  <a:pos x="150" y="198"/>
                </a:cxn>
                <a:cxn ang="0">
                  <a:pos x="149" y="188"/>
                </a:cxn>
                <a:cxn ang="0">
                  <a:pos x="117" y="191"/>
                </a:cxn>
                <a:cxn ang="0">
                  <a:pos x="86" y="187"/>
                </a:cxn>
                <a:cxn ang="0">
                  <a:pos x="55" y="180"/>
                </a:cxn>
                <a:cxn ang="0">
                  <a:pos x="26" y="170"/>
                </a:cxn>
                <a:cxn ang="0">
                  <a:pos x="0" y="156"/>
                </a:cxn>
                <a:cxn ang="0">
                  <a:pos x="8" y="174"/>
                </a:cxn>
                <a:cxn ang="0">
                  <a:pos x="194" y="188"/>
                </a:cxn>
                <a:cxn ang="0">
                  <a:pos x="198" y="175"/>
                </a:cxn>
                <a:cxn ang="0">
                  <a:pos x="178" y="182"/>
                </a:cxn>
                <a:cxn ang="0">
                  <a:pos x="218" y="177"/>
                </a:cxn>
                <a:cxn ang="0">
                  <a:pos x="241" y="165"/>
                </a:cxn>
                <a:cxn ang="0">
                  <a:pos x="262" y="149"/>
                </a:cxn>
                <a:cxn ang="0">
                  <a:pos x="281" y="132"/>
                </a:cxn>
                <a:cxn ang="0">
                  <a:pos x="298" y="112"/>
                </a:cxn>
                <a:cxn ang="0">
                  <a:pos x="313" y="90"/>
                </a:cxn>
                <a:cxn ang="0">
                  <a:pos x="324" y="68"/>
                </a:cxn>
                <a:cxn ang="0">
                  <a:pos x="334" y="43"/>
                </a:cxn>
                <a:cxn ang="0">
                  <a:pos x="341" y="18"/>
                </a:cxn>
                <a:cxn ang="0">
                  <a:pos x="333" y="0"/>
                </a:cxn>
                <a:cxn ang="0">
                  <a:pos x="325" y="34"/>
                </a:cxn>
                <a:cxn ang="0">
                  <a:pos x="313" y="67"/>
                </a:cxn>
                <a:cxn ang="0">
                  <a:pos x="296" y="97"/>
                </a:cxn>
                <a:cxn ang="0">
                  <a:pos x="273" y="123"/>
                </a:cxn>
                <a:cxn ang="0">
                  <a:pos x="261" y="137"/>
                </a:cxn>
                <a:cxn ang="0">
                  <a:pos x="241" y="151"/>
                </a:cxn>
                <a:cxn ang="0">
                  <a:pos x="218" y="165"/>
                </a:cxn>
              </a:cxnLst>
              <a:rect l="0" t="0" r="r" b="b"/>
              <a:pathLst>
                <a:path w="341" h="201">
                  <a:moveTo>
                    <a:pt x="8" y="174"/>
                  </a:moveTo>
                  <a:lnTo>
                    <a:pt x="20" y="179"/>
                  </a:lnTo>
                  <a:lnTo>
                    <a:pt x="34" y="185"/>
                  </a:lnTo>
                  <a:lnTo>
                    <a:pt x="46" y="189"/>
                  </a:lnTo>
                  <a:lnTo>
                    <a:pt x="60" y="194"/>
                  </a:lnTo>
                  <a:lnTo>
                    <a:pt x="74" y="197"/>
                  </a:lnTo>
                  <a:lnTo>
                    <a:pt x="88" y="200"/>
                  </a:lnTo>
                  <a:lnTo>
                    <a:pt x="102" y="201"/>
                  </a:lnTo>
                  <a:lnTo>
                    <a:pt x="117" y="201"/>
                  </a:lnTo>
                  <a:lnTo>
                    <a:pt x="128" y="201"/>
                  </a:lnTo>
                  <a:lnTo>
                    <a:pt x="140" y="200"/>
                  </a:lnTo>
                  <a:lnTo>
                    <a:pt x="150" y="198"/>
                  </a:lnTo>
                  <a:lnTo>
                    <a:pt x="160" y="197"/>
                  </a:lnTo>
                  <a:lnTo>
                    <a:pt x="149" y="188"/>
                  </a:lnTo>
                  <a:lnTo>
                    <a:pt x="133" y="189"/>
                  </a:lnTo>
                  <a:lnTo>
                    <a:pt x="117" y="191"/>
                  </a:lnTo>
                  <a:lnTo>
                    <a:pt x="101" y="189"/>
                  </a:lnTo>
                  <a:lnTo>
                    <a:pt x="86" y="187"/>
                  </a:lnTo>
                  <a:lnTo>
                    <a:pt x="70" y="185"/>
                  </a:lnTo>
                  <a:lnTo>
                    <a:pt x="55" y="180"/>
                  </a:lnTo>
                  <a:lnTo>
                    <a:pt x="41" y="176"/>
                  </a:lnTo>
                  <a:lnTo>
                    <a:pt x="26" y="170"/>
                  </a:lnTo>
                  <a:lnTo>
                    <a:pt x="12" y="164"/>
                  </a:lnTo>
                  <a:lnTo>
                    <a:pt x="0" y="156"/>
                  </a:lnTo>
                  <a:lnTo>
                    <a:pt x="3" y="165"/>
                  </a:lnTo>
                  <a:lnTo>
                    <a:pt x="8" y="174"/>
                  </a:lnTo>
                  <a:close/>
                  <a:moveTo>
                    <a:pt x="188" y="189"/>
                  </a:moveTo>
                  <a:lnTo>
                    <a:pt x="194" y="188"/>
                  </a:lnTo>
                  <a:lnTo>
                    <a:pt x="198" y="186"/>
                  </a:lnTo>
                  <a:lnTo>
                    <a:pt x="198" y="175"/>
                  </a:lnTo>
                  <a:lnTo>
                    <a:pt x="188" y="178"/>
                  </a:lnTo>
                  <a:lnTo>
                    <a:pt x="178" y="182"/>
                  </a:lnTo>
                  <a:lnTo>
                    <a:pt x="188" y="189"/>
                  </a:lnTo>
                  <a:close/>
                  <a:moveTo>
                    <a:pt x="218" y="177"/>
                  </a:moveTo>
                  <a:lnTo>
                    <a:pt x="231" y="171"/>
                  </a:lnTo>
                  <a:lnTo>
                    <a:pt x="241" y="165"/>
                  </a:lnTo>
                  <a:lnTo>
                    <a:pt x="252" y="157"/>
                  </a:lnTo>
                  <a:lnTo>
                    <a:pt x="262" y="149"/>
                  </a:lnTo>
                  <a:lnTo>
                    <a:pt x="271" y="141"/>
                  </a:lnTo>
                  <a:lnTo>
                    <a:pt x="281" y="132"/>
                  </a:lnTo>
                  <a:lnTo>
                    <a:pt x="289" y="122"/>
                  </a:lnTo>
                  <a:lnTo>
                    <a:pt x="298" y="112"/>
                  </a:lnTo>
                  <a:lnTo>
                    <a:pt x="305" y="102"/>
                  </a:lnTo>
                  <a:lnTo>
                    <a:pt x="313" y="90"/>
                  </a:lnTo>
                  <a:lnTo>
                    <a:pt x="318" y="79"/>
                  </a:lnTo>
                  <a:lnTo>
                    <a:pt x="324" y="68"/>
                  </a:lnTo>
                  <a:lnTo>
                    <a:pt x="330" y="56"/>
                  </a:lnTo>
                  <a:lnTo>
                    <a:pt x="334" y="43"/>
                  </a:lnTo>
                  <a:lnTo>
                    <a:pt x="338" y="31"/>
                  </a:lnTo>
                  <a:lnTo>
                    <a:pt x="341" y="18"/>
                  </a:lnTo>
                  <a:lnTo>
                    <a:pt x="338" y="8"/>
                  </a:lnTo>
                  <a:lnTo>
                    <a:pt x="333" y="0"/>
                  </a:lnTo>
                  <a:lnTo>
                    <a:pt x="330" y="17"/>
                  </a:lnTo>
                  <a:lnTo>
                    <a:pt x="325" y="34"/>
                  </a:lnTo>
                  <a:lnTo>
                    <a:pt x="320" y="51"/>
                  </a:lnTo>
                  <a:lnTo>
                    <a:pt x="313" y="67"/>
                  </a:lnTo>
                  <a:lnTo>
                    <a:pt x="305" y="83"/>
                  </a:lnTo>
                  <a:lnTo>
                    <a:pt x="296" y="97"/>
                  </a:lnTo>
                  <a:lnTo>
                    <a:pt x="286" y="111"/>
                  </a:lnTo>
                  <a:lnTo>
                    <a:pt x="273" y="123"/>
                  </a:lnTo>
                  <a:lnTo>
                    <a:pt x="275" y="137"/>
                  </a:lnTo>
                  <a:lnTo>
                    <a:pt x="261" y="137"/>
                  </a:lnTo>
                  <a:lnTo>
                    <a:pt x="251" y="144"/>
                  </a:lnTo>
                  <a:lnTo>
                    <a:pt x="241" y="151"/>
                  </a:lnTo>
                  <a:lnTo>
                    <a:pt x="230" y="159"/>
                  </a:lnTo>
                  <a:lnTo>
                    <a:pt x="218" y="165"/>
                  </a:lnTo>
                  <a:lnTo>
                    <a:pt x="218" y="177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8" name="Freeform 507"/>
            <p:cNvSpPr>
              <a:spLocks noEditPoints="1"/>
            </p:cNvSpPr>
            <p:nvPr/>
          </p:nvSpPr>
          <p:spPr bwMode="auto">
            <a:xfrm>
              <a:off x="2948122" y="4418401"/>
              <a:ext cx="136531" cy="80970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7" y="192"/>
                </a:cxn>
                <a:cxn ang="0">
                  <a:pos x="76" y="200"/>
                </a:cxn>
                <a:cxn ang="0">
                  <a:pos x="106" y="204"/>
                </a:cxn>
                <a:cxn ang="0">
                  <a:pos x="131" y="204"/>
                </a:cxn>
                <a:cxn ang="0">
                  <a:pos x="149" y="203"/>
                </a:cxn>
                <a:cxn ang="0">
                  <a:pos x="146" y="192"/>
                </a:cxn>
                <a:cxn ang="0">
                  <a:pos x="121" y="194"/>
                </a:cxn>
                <a:cxn ang="0">
                  <a:pos x="88" y="191"/>
                </a:cxn>
                <a:cxn ang="0">
                  <a:pos x="57" y="184"/>
                </a:cxn>
                <a:cxn ang="0">
                  <a:pos x="27" y="171"/>
                </a:cxn>
                <a:cxn ang="0">
                  <a:pos x="0" y="156"/>
                </a:cxn>
                <a:cxn ang="0">
                  <a:pos x="7" y="174"/>
                </a:cxn>
                <a:cxn ang="0">
                  <a:pos x="194" y="192"/>
                </a:cxn>
                <a:cxn ang="0">
                  <a:pos x="202" y="177"/>
                </a:cxn>
                <a:cxn ang="0">
                  <a:pos x="176" y="186"/>
                </a:cxn>
                <a:cxn ang="0">
                  <a:pos x="222" y="180"/>
                </a:cxn>
                <a:cxn ang="0">
                  <a:pos x="249" y="165"/>
                </a:cxn>
                <a:cxn ang="0">
                  <a:pos x="273" y="146"/>
                </a:cxn>
                <a:cxn ang="0">
                  <a:pos x="261" y="142"/>
                </a:cxn>
                <a:cxn ang="0">
                  <a:pos x="243" y="156"/>
                </a:cxn>
                <a:cxn ang="0">
                  <a:pos x="222" y="168"/>
                </a:cxn>
                <a:cxn ang="0">
                  <a:pos x="279" y="140"/>
                </a:cxn>
                <a:cxn ang="0">
                  <a:pos x="301" y="114"/>
                </a:cxn>
                <a:cxn ang="0">
                  <a:pos x="319" y="85"/>
                </a:cxn>
                <a:cxn ang="0">
                  <a:pos x="333" y="52"/>
                </a:cxn>
                <a:cxn ang="0">
                  <a:pos x="342" y="17"/>
                </a:cxn>
                <a:cxn ang="0">
                  <a:pos x="333" y="0"/>
                </a:cxn>
                <a:cxn ang="0">
                  <a:pos x="326" y="35"/>
                </a:cxn>
                <a:cxn ang="0">
                  <a:pos x="315" y="68"/>
                </a:cxn>
                <a:cxn ang="0">
                  <a:pos x="299" y="97"/>
                </a:cxn>
                <a:cxn ang="0">
                  <a:pos x="277" y="124"/>
                </a:cxn>
              </a:cxnLst>
              <a:rect l="0" t="0" r="r" b="b"/>
              <a:pathLst>
                <a:path w="342" h="204">
                  <a:moveTo>
                    <a:pt x="7" y="174"/>
                  </a:moveTo>
                  <a:lnTo>
                    <a:pt x="21" y="180"/>
                  </a:lnTo>
                  <a:lnTo>
                    <a:pt x="33" y="186"/>
                  </a:lnTo>
                  <a:lnTo>
                    <a:pt x="47" y="192"/>
                  </a:lnTo>
                  <a:lnTo>
                    <a:pt x="61" y="196"/>
                  </a:lnTo>
                  <a:lnTo>
                    <a:pt x="76" y="200"/>
                  </a:lnTo>
                  <a:lnTo>
                    <a:pt x="91" y="202"/>
                  </a:lnTo>
                  <a:lnTo>
                    <a:pt x="106" y="204"/>
                  </a:lnTo>
                  <a:lnTo>
                    <a:pt x="121" y="204"/>
                  </a:lnTo>
                  <a:lnTo>
                    <a:pt x="131" y="204"/>
                  </a:lnTo>
                  <a:lnTo>
                    <a:pt x="140" y="204"/>
                  </a:lnTo>
                  <a:lnTo>
                    <a:pt x="149" y="203"/>
                  </a:lnTo>
                  <a:lnTo>
                    <a:pt x="158" y="202"/>
                  </a:lnTo>
                  <a:lnTo>
                    <a:pt x="146" y="192"/>
                  </a:lnTo>
                  <a:lnTo>
                    <a:pt x="133" y="193"/>
                  </a:lnTo>
                  <a:lnTo>
                    <a:pt x="121" y="194"/>
                  </a:lnTo>
                  <a:lnTo>
                    <a:pt x="104" y="193"/>
                  </a:lnTo>
                  <a:lnTo>
                    <a:pt x="88" y="191"/>
                  </a:lnTo>
                  <a:lnTo>
                    <a:pt x="73" y="188"/>
                  </a:lnTo>
                  <a:lnTo>
                    <a:pt x="57" y="184"/>
                  </a:lnTo>
                  <a:lnTo>
                    <a:pt x="41" y="178"/>
                  </a:lnTo>
                  <a:lnTo>
                    <a:pt x="27" y="171"/>
                  </a:lnTo>
                  <a:lnTo>
                    <a:pt x="13" y="164"/>
                  </a:lnTo>
                  <a:lnTo>
                    <a:pt x="0" y="156"/>
                  </a:lnTo>
                  <a:lnTo>
                    <a:pt x="4" y="165"/>
                  </a:lnTo>
                  <a:lnTo>
                    <a:pt x="7" y="174"/>
                  </a:lnTo>
                  <a:close/>
                  <a:moveTo>
                    <a:pt x="187" y="195"/>
                  </a:moveTo>
                  <a:lnTo>
                    <a:pt x="194" y="192"/>
                  </a:lnTo>
                  <a:lnTo>
                    <a:pt x="202" y="189"/>
                  </a:lnTo>
                  <a:lnTo>
                    <a:pt x="202" y="177"/>
                  </a:lnTo>
                  <a:lnTo>
                    <a:pt x="190" y="183"/>
                  </a:lnTo>
                  <a:lnTo>
                    <a:pt x="176" y="186"/>
                  </a:lnTo>
                  <a:lnTo>
                    <a:pt x="187" y="195"/>
                  </a:lnTo>
                  <a:close/>
                  <a:moveTo>
                    <a:pt x="222" y="180"/>
                  </a:moveTo>
                  <a:lnTo>
                    <a:pt x="236" y="173"/>
                  </a:lnTo>
                  <a:lnTo>
                    <a:pt x="249" y="165"/>
                  </a:lnTo>
                  <a:lnTo>
                    <a:pt x="262" y="155"/>
                  </a:lnTo>
                  <a:lnTo>
                    <a:pt x="273" y="146"/>
                  </a:lnTo>
                  <a:lnTo>
                    <a:pt x="261" y="146"/>
                  </a:lnTo>
                  <a:lnTo>
                    <a:pt x="261" y="142"/>
                  </a:lnTo>
                  <a:lnTo>
                    <a:pt x="252" y="149"/>
                  </a:lnTo>
                  <a:lnTo>
                    <a:pt x="243" y="156"/>
                  </a:lnTo>
                  <a:lnTo>
                    <a:pt x="232" y="162"/>
                  </a:lnTo>
                  <a:lnTo>
                    <a:pt x="222" y="168"/>
                  </a:lnTo>
                  <a:lnTo>
                    <a:pt x="222" y="180"/>
                  </a:lnTo>
                  <a:close/>
                  <a:moveTo>
                    <a:pt x="279" y="140"/>
                  </a:moveTo>
                  <a:lnTo>
                    <a:pt x="290" y="128"/>
                  </a:lnTo>
                  <a:lnTo>
                    <a:pt x="301" y="114"/>
                  </a:lnTo>
                  <a:lnTo>
                    <a:pt x="310" y="99"/>
                  </a:lnTo>
                  <a:lnTo>
                    <a:pt x="319" y="85"/>
                  </a:lnTo>
                  <a:lnTo>
                    <a:pt x="326" y="69"/>
                  </a:lnTo>
                  <a:lnTo>
                    <a:pt x="333" y="52"/>
                  </a:lnTo>
                  <a:lnTo>
                    <a:pt x="337" y="35"/>
                  </a:lnTo>
                  <a:lnTo>
                    <a:pt x="342" y="17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6" y="35"/>
                  </a:lnTo>
                  <a:lnTo>
                    <a:pt x="321" y="52"/>
                  </a:lnTo>
                  <a:lnTo>
                    <a:pt x="315" y="68"/>
                  </a:lnTo>
                  <a:lnTo>
                    <a:pt x="308" y="83"/>
                  </a:lnTo>
                  <a:lnTo>
                    <a:pt x="299" y="97"/>
                  </a:lnTo>
                  <a:lnTo>
                    <a:pt x="289" y="112"/>
                  </a:lnTo>
                  <a:lnTo>
                    <a:pt x="277" y="124"/>
                  </a:lnTo>
                  <a:lnTo>
                    <a:pt x="279" y="140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9" name="Freeform 508"/>
            <p:cNvSpPr>
              <a:spLocks noEditPoints="1"/>
            </p:cNvSpPr>
            <p:nvPr/>
          </p:nvSpPr>
          <p:spPr bwMode="auto">
            <a:xfrm>
              <a:off x="2948122" y="4415225"/>
              <a:ext cx="134944" cy="82557"/>
            </a:xfrm>
            <a:custGeom>
              <a:avLst/>
              <a:gdLst/>
              <a:ahLst/>
              <a:cxnLst>
                <a:cxn ang="0">
                  <a:pos x="7" y="173"/>
                </a:cxn>
                <a:cxn ang="0">
                  <a:pos x="19" y="181"/>
                </a:cxn>
                <a:cxn ang="0">
                  <a:pos x="33" y="187"/>
                </a:cxn>
                <a:cxn ang="0">
                  <a:pos x="48" y="193"/>
                </a:cxn>
                <a:cxn ang="0">
                  <a:pos x="62" y="197"/>
                </a:cxn>
                <a:cxn ang="0">
                  <a:pos x="77" y="202"/>
                </a:cxn>
                <a:cxn ang="0">
                  <a:pos x="93" y="204"/>
                </a:cxn>
                <a:cxn ang="0">
                  <a:pos x="108" y="206"/>
                </a:cxn>
                <a:cxn ang="0">
                  <a:pos x="124" y="208"/>
                </a:cxn>
                <a:cxn ang="0">
                  <a:pos x="140" y="206"/>
                </a:cxn>
                <a:cxn ang="0">
                  <a:pos x="156" y="205"/>
                </a:cxn>
                <a:cxn ang="0">
                  <a:pos x="143" y="195"/>
                </a:cxn>
                <a:cxn ang="0">
                  <a:pos x="133" y="196"/>
                </a:cxn>
                <a:cxn ang="0">
                  <a:pos x="124" y="196"/>
                </a:cxn>
                <a:cxn ang="0">
                  <a:pos x="107" y="195"/>
                </a:cxn>
                <a:cxn ang="0">
                  <a:pos x="90" y="193"/>
                </a:cxn>
                <a:cxn ang="0">
                  <a:pos x="73" y="190"/>
                </a:cxn>
                <a:cxn ang="0">
                  <a:pos x="58" y="185"/>
                </a:cxn>
                <a:cxn ang="0">
                  <a:pos x="42" y="179"/>
                </a:cxn>
                <a:cxn ang="0">
                  <a:pos x="27" y="172"/>
                </a:cxn>
                <a:cxn ang="0">
                  <a:pos x="14" y="164"/>
                </a:cxn>
                <a:cxn ang="0">
                  <a:pos x="0" y="155"/>
                </a:cxn>
                <a:cxn ang="0">
                  <a:pos x="3" y="164"/>
                </a:cxn>
                <a:cxn ang="0">
                  <a:pos x="7" y="173"/>
                </a:cxn>
                <a:cxn ang="0">
                  <a:pos x="185" y="199"/>
                </a:cxn>
                <a:cxn ang="0">
                  <a:pos x="195" y="195"/>
                </a:cxn>
                <a:cxn ang="0">
                  <a:pos x="205" y="192"/>
                </a:cxn>
                <a:cxn ang="0">
                  <a:pos x="205" y="179"/>
                </a:cxn>
                <a:cxn ang="0">
                  <a:pos x="189" y="186"/>
                </a:cxn>
                <a:cxn ang="0">
                  <a:pos x="174" y="191"/>
                </a:cxn>
                <a:cxn ang="0">
                  <a:pos x="185" y="199"/>
                </a:cxn>
                <a:cxn ang="0">
                  <a:pos x="225" y="182"/>
                </a:cxn>
                <a:cxn ang="0">
                  <a:pos x="237" y="176"/>
                </a:cxn>
                <a:cxn ang="0">
                  <a:pos x="248" y="168"/>
                </a:cxn>
                <a:cxn ang="0">
                  <a:pos x="258" y="161"/>
                </a:cxn>
                <a:cxn ang="0">
                  <a:pos x="268" y="154"/>
                </a:cxn>
                <a:cxn ang="0">
                  <a:pos x="264" y="154"/>
                </a:cxn>
                <a:cxn ang="0">
                  <a:pos x="264" y="142"/>
                </a:cxn>
                <a:cxn ang="0">
                  <a:pos x="255" y="150"/>
                </a:cxn>
                <a:cxn ang="0">
                  <a:pos x="246" y="157"/>
                </a:cxn>
                <a:cxn ang="0">
                  <a:pos x="235" y="164"/>
                </a:cxn>
                <a:cxn ang="0">
                  <a:pos x="225" y="169"/>
                </a:cxn>
                <a:cxn ang="0">
                  <a:pos x="225" y="182"/>
                </a:cxn>
                <a:cxn ang="0">
                  <a:pos x="280" y="140"/>
                </a:cxn>
                <a:cxn ang="0">
                  <a:pos x="293" y="128"/>
                </a:cxn>
                <a:cxn ang="0">
                  <a:pos x="303" y="114"/>
                </a:cxn>
                <a:cxn ang="0">
                  <a:pos x="312" y="100"/>
                </a:cxn>
                <a:cxn ang="0">
                  <a:pos x="320" y="84"/>
                </a:cxn>
                <a:cxn ang="0">
                  <a:pos x="327" y="68"/>
                </a:cxn>
                <a:cxn ang="0">
                  <a:pos x="332" y="51"/>
                </a:cxn>
                <a:cxn ang="0">
                  <a:pos x="337" y="34"/>
                </a:cxn>
                <a:cxn ang="0">
                  <a:pos x="340" y="17"/>
                </a:cxn>
                <a:cxn ang="0">
                  <a:pos x="336" y="8"/>
                </a:cxn>
                <a:cxn ang="0">
                  <a:pos x="330" y="0"/>
                </a:cxn>
                <a:cxn ang="0">
                  <a:pos x="329" y="18"/>
                </a:cxn>
                <a:cxn ang="0">
                  <a:pos x="325" y="35"/>
                </a:cxn>
                <a:cxn ang="0">
                  <a:pos x="321" y="51"/>
                </a:cxn>
                <a:cxn ang="0">
                  <a:pos x="315" y="67"/>
                </a:cxn>
                <a:cxn ang="0">
                  <a:pos x="309" y="83"/>
                </a:cxn>
                <a:cxn ang="0">
                  <a:pos x="301" y="97"/>
                </a:cxn>
                <a:cxn ang="0">
                  <a:pos x="292" y="111"/>
                </a:cxn>
                <a:cxn ang="0">
                  <a:pos x="280" y="124"/>
                </a:cxn>
                <a:cxn ang="0">
                  <a:pos x="280" y="140"/>
                </a:cxn>
              </a:cxnLst>
              <a:rect l="0" t="0" r="r" b="b"/>
              <a:pathLst>
                <a:path w="340" h="208">
                  <a:moveTo>
                    <a:pt x="7" y="173"/>
                  </a:moveTo>
                  <a:lnTo>
                    <a:pt x="19" y="181"/>
                  </a:lnTo>
                  <a:lnTo>
                    <a:pt x="33" y="187"/>
                  </a:lnTo>
                  <a:lnTo>
                    <a:pt x="48" y="193"/>
                  </a:lnTo>
                  <a:lnTo>
                    <a:pt x="62" y="197"/>
                  </a:lnTo>
                  <a:lnTo>
                    <a:pt x="77" y="202"/>
                  </a:lnTo>
                  <a:lnTo>
                    <a:pt x="93" y="204"/>
                  </a:lnTo>
                  <a:lnTo>
                    <a:pt x="108" y="206"/>
                  </a:lnTo>
                  <a:lnTo>
                    <a:pt x="124" y="208"/>
                  </a:lnTo>
                  <a:lnTo>
                    <a:pt x="140" y="206"/>
                  </a:lnTo>
                  <a:lnTo>
                    <a:pt x="156" y="205"/>
                  </a:lnTo>
                  <a:lnTo>
                    <a:pt x="143" y="195"/>
                  </a:lnTo>
                  <a:lnTo>
                    <a:pt x="133" y="196"/>
                  </a:lnTo>
                  <a:lnTo>
                    <a:pt x="124" y="196"/>
                  </a:lnTo>
                  <a:lnTo>
                    <a:pt x="107" y="195"/>
                  </a:lnTo>
                  <a:lnTo>
                    <a:pt x="90" y="193"/>
                  </a:lnTo>
                  <a:lnTo>
                    <a:pt x="73" y="190"/>
                  </a:lnTo>
                  <a:lnTo>
                    <a:pt x="58" y="185"/>
                  </a:lnTo>
                  <a:lnTo>
                    <a:pt x="42" y="179"/>
                  </a:lnTo>
                  <a:lnTo>
                    <a:pt x="27" y="172"/>
                  </a:lnTo>
                  <a:lnTo>
                    <a:pt x="14" y="164"/>
                  </a:lnTo>
                  <a:lnTo>
                    <a:pt x="0" y="155"/>
                  </a:lnTo>
                  <a:lnTo>
                    <a:pt x="3" y="164"/>
                  </a:lnTo>
                  <a:lnTo>
                    <a:pt x="7" y="173"/>
                  </a:lnTo>
                  <a:close/>
                  <a:moveTo>
                    <a:pt x="185" y="199"/>
                  </a:moveTo>
                  <a:lnTo>
                    <a:pt x="195" y="195"/>
                  </a:lnTo>
                  <a:lnTo>
                    <a:pt x="205" y="192"/>
                  </a:lnTo>
                  <a:lnTo>
                    <a:pt x="205" y="179"/>
                  </a:lnTo>
                  <a:lnTo>
                    <a:pt x="189" y="186"/>
                  </a:lnTo>
                  <a:lnTo>
                    <a:pt x="174" y="191"/>
                  </a:lnTo>
                  <a:lnTo>
                    <a:pt x="185" y="199"/>
                  </a:lnTo>
                  <a:close/>
                  <a:moveTo>
                    <a:pt x="225" y="182"/>
                  </a:moveTo>
                  <a:lnTo>
                    <a:pt x="237" y="176"/>
                  </a:lnTo>
                  <a:lnTo>
                    <a:pt x="248" y="168"/>
                  </a:lnTo>
                  <a:lnTo>
                    <a:pt x="258" y="161"/>
                  </a:lnTo>
                  <a:lnTo>
                    <a:pt x="268" y="154"/>
                  </a:lnTo>
                  <a:lnTo>
                    <a:pt x="264" y="154"/>
                  </a:lnTo>
                  <a:lnTo>
                    <a:pt x="264" y="142"/>
                  </a:lnTo>
                  <a:lnTo>
                    <a:pt x="255" y="150"/>
                  </a:lnTo>
                  <a:lnTo>
                    <a:pt x="246" y="157"/>
                  </a:lnTo>
                  <a:lnTo>
                    <a:pt x="235" y="164"/>
                  </a:lnTo>
                  <a:lnTo>
                    <a:pt x="225" y="169"/>
                  </a:lnTo>
                  <a:lnTo>
                    <a:pt x="225" y="182"/>
                  </a:lnTo>
                  <a:close/>
                  <a:moveTo>
                    <a:pt x="280" y="140"/>
                  </a:moveTo>
                  <a:lnTo>
                    <a:pt x="293" y="128"/>
                  </a:lnTo>
                  <a:lnTo>
                    <a:pt x="303" y="114"/>
                  </a:lnTo>
                  <a:lnTo>
                    <a:pt x="312" y="100"/>
                  </a:lnTo>
                  <a:lnTo>
                    <a:pt x="320" y="84"/>
                  </a:lnTo>
                  <a:lnTo>
                    <a:pt x="327" y="68"/>
                  </a:lnTo>
                  <a:lnTo>
                    <a:pt x="332" y="51"/>
                  </a:lnTo>
                  <a:lnTo>
                    <a:pt x="337" y="34"/>
                  </a:lnTo>
                  <a:lnTo>
                    <a:pt x="340" y="17"/>
                  </a:lnTo>
                  <a:lnTo>
                    <a:pt x="336" y="8"/>
                  </a:lnTo>
                  <a:lnTo>
                    <a:pt x="330" y="0"/>
                  </a:lnTo>
                  <a:lnTo>
                    <a:pt x="329" y="18"/>
                  </a:lnTo>
                  <a:lnTo>
                    <a:pt x="325" y="35"/>
                  </a:lnTo>
                  <a:lnTo>
                    <a:pt x="321" y="51"/>
                  </a:lnTo>
                  <a:lnTo>
                    <a:pt x="315" y="67"/>
                  </a:lnTo>
                  <a:lnTo>
                    <a:pt x="309" y="83"/>
                  </a:lnTo>
                  <a:lnTo>
                    <a:pt x="301" y="97"/>
                  </a:lnTo>
                  <a:lnTo>
                    <a:pt x="292" y="111"/>
                  </a:lnTo>
                  <a:lnTo>
                    <a:pt x="280" y="124"/>
                  </a:lnTo>
                  <a:lnTo>
                    <a:pt x="280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0" name="Freeform 509"/>
            <p:cNvSpPr>
              <a:spLocks noEditPoints="1"/>
            </p:cNvSpPr>
            <p:nvPr/>
          </p:nvSpPr>
          <p:spPr bwMode="auto">
            <a:xfrm>
              <a:off x="2946535" y="4412050"/>
              <a:ext cx="134944" cy="82557"/>
            </a:xfrm>
            <a:custGeom>
              <a:avLst/>
              <a:gdLst/>
              <a:ahLst/>
              <a:cxnLst>
                <a:cxn ang="0">
                  <a:pos x="18" y="179"/>
                </a:cxn>
                <a:cxn ang="0">
                  <a:pos x="46" y="193"/>
                </a:cxn>
                <a:cxn ang="0">
                  <a:pos x="78" y="203"/>
                </a:cxn>
                <a:cxn ang="0">
                  <a:pos x="109" y="208"/>
                </a:cxn>
                <a:cxn ang="0">
                  <a:pos x="138" y="208"/>
                </a:cxn>
                <a:cxn ang="0">
                  <a:pos x="138" y="198"/>
                </a:cxn>
                <a:cxn ang="0">
                  <a:pos x="126" y="198"/>
                </a:cxn>
                <a:cxn ang="0">
                  <a:pos x="91" y="194"/>
                </a:cxn>
                <a:cxn ang="0">
                  <a:pos x="57" y="185"/>
                </a:cxn>
                <a:cxn ang="0">
                  <a:pos x="27" y="172"/>
                </a:cxn>
                <a:cxn ang="0">
                  <a:pos x="0" y="153"/>
                </a:cxn>
                <a:cxn ang="0">
                  <a:pos x="5" y="171"/>
                </a:cxn>
                <a:cxn ang="0">
                  <a:pos x="195" y="198"/>
                </a:cxn>
                <a:cxn ang="0">
                  <a:pos x="207" y="181"/>
                </a:cxn>
                <a:cxn ang="0">
                  <a:pos x="189" y="188"/>
                </a:cxn>
                <a:cxn ang="0">
                  <a:pos x="170" y="193"/>
                </a:cxn>
                <a:cxn ang="0">
                  <a:pos x="227" y="183"/>
                </a:cxn>
                <a:cxn ang="0">
                  <a:pos x="248" y="171"/>
                </a:cxn>
                <a:cxn ang="0">
                  <a:pos x="266" y="157"/>
                </a:cxn>
                <a:cxn ang="0">
                  <a:pos x="257" y="150"/>
                </a:cxn>
                <a:cxn ang="0">
                  <a:pos x="237" y="164"/>
                </a:cxn>
                <a:cxn ang="0">
                  <a:pos x="227" y="183"/>
                </a:cxn>
                <a:cxn ang="0">
                  <a:pos x="294" y="127"/>
                </a:cxn>
                <a:cxn ang="0">
                  <a:pos x="313" y="98"/>
                </a:cxn>
                <a:cxn ang="0">
                  <a:pos x="326" y="67"/>
                </a:cxn>
                <a:cxn ang="0">
                  <a:pos x="335" y="33"/>
                </a:cxn>
                <a:cxn ang="0">
                  <a:pos x="332" y="7"/>
                </a:cxn>
                <a:cxn ang="0">
                  <a:pos x="326" y="18"/>
                </a:cxn>
                <a:cxn ang="0">
                  <a:pos x="320" y="50"/>
                </a:cxn>
                <a:cxn ang="0">
                  <a:pos x="308" y="82"/>
                </a:cxn>
                <a:cxn ang="0">
                  <a:pos x="293" y="110"/>
                </a:cxn>
                <a:cxn ang="0">
                  <a:pos x="282" y="139"/>
                </a:cxn>
              </a:cxnLst>
              <a:rect l="0" t="0" r="r" b="b"/>
              <a:pathLst>
                <a:path w="338" h="209">
                  <a:moveTo>
                    <a:pt x="5" y="171"/>
                  </a:moveTo>
                  <a:lnTo>
                    <a:pt x="18" y="179"/>
                  </a:lnTo>
                  <a:lnTo>
                    <a:pt x="32" y="186"/>
                  </a:lnTo>
                  <a:lnTo>
                    <a:pt x="46" y="193"/>
                  </a:lnTo>
                  <a:lnTo>
                    <a:pt x="62" y="199"/>
                  </a:lnTo>
                  <a:lnTo>
                    <a:pt x="78" y="203"/>
                  </a:lnTo>
                  <a:lnTo>
                    <a:pt x="93" y="206"/>
                  </a:lnTo>
                  <a:lnTo>
                    <a:pt x="109" y="208"/>
                  </a:lnTo>
                  <a:lnTo>
                    <a:pt x="126" y="209"/>
                  </a:lnTo>
                  <a:lnTo>
                    <a:pt x="138" y="208"/>
                  </a:lnTo>
                  <a:lnTo>
                    <a:pt x="151" y="207"/>
                  </a:lnTo>
                  <a:lnTo>
                    <a:pt x="138" y="198"/>
                  </a:lnTo>
                  <a:lnTo>
                    <a:pt x="133" y="198"/>
                  </a:lnTo>
                  <a:lnTo>
                    <a:pt x="126" y="198"/>
                  </a:lnTo>
                  <a:lnTo>
                    <a:pt x="108" y="197"/>
                  </a:lnTo>
                  <a:lnTo>
                    <a:pt x="91" y="194"/>
                  </a:lnTo>
                  <a:lnTo>
                    <a:pt x="74" y="191"/>
                  </a:lnTo>
                  <a:lnTo>
                    <a:pt x="57" y="185"/>
                  </a:lnTo>
                  <a:lnTo>
                    <a:pt x="42" y="180"/>
                  </a:lnTo>
                  <a:lnTo>
                    <a:pt x="27" y="172"/>
                  </a:lnTo>
                  <a:lnTo>
                    <a:pt x="12" y="163"/>
                  </a:lnTo>
                  <a:lnTo>
                    <a:pt x="0" y="153"/>
                  </a:lnTo>
                  <a:lnTo>
                    <a:pt x="2" y="162"/>
                  </a:lnTo>
                  <a:lnTo>
                    <a:pt x="5" y="171"/>
                  </a:lnTo>
                  <a:close/>
                  <a:moveTo>
                    <a:pt x="181" y="201"/>
                  </a:moveTo>
                  <a:lnTo>
                    <a:pt x="195" y="198"/>
                  </a:lnTo>
                  <a:lnTo>
                    <a:pt x="207" y="192"/>
                  </a:lnTo>
                  <a:lnTo>
                    <a:pt x="207" y="181"/>
                  </a:lnTo>
                  <a:lnTo>
                    <a:pt x="198" y="184"/>
                  </a:lnTo>
                  <a:lnTo>
                    <a:pt x="189" y="188"/>
                  </a:lnTo>
                  <a:lnTo>
                    <a:pt x="179" y="191"/>
                  </a:lnTo>
                  <a:lnTo>
                    <a:pt x="170" y="193"/>
                  </a:lnTo>
                  <a:lnTo>
                    <a:pt x="181" y="201"/>
                  </a:lnTo>
                  <a:close/>
                  <a:moveTo>
                    <a:pt x="227" y="183"/>
                  </a:moveTo>
                  <a:lnTo>
                    <a:pt x="237" y="177"/>
                  </a:lnTo>
                  <a:lnTo>
                    <a:pt x="248" y="171"/>
                  </a:lnTo>
                  <a:lnTo>
                    <a:pt x="257" y="164"/>
                  </a:lnTo>
                  <a:lnTo>
                    <a:pt x="266" y="157"/>
                  </a:lnTo>
                  <a:lnTo>
                    <a:pt x="266" y="143"/>
                  </a:lnTo>
                  <a:lnTo>
                    <a:pt x="257" y="150"/>
                  </a:lnTo>
                  <a:lnTo>
                    <a:pt x="248" y="157"/>
                  </a:lnTo>
                  <a:lnTo>
                    <a:pt x="237" y="164"/>
                  </a:lnTo>
                  <a:lnTo>
                    <a:pt x="227" y="171"/>
                  </a:lnTo>
                  <a:lnTo>
                    <a:pt x="227" y="183"/>
                  </a:lnTo>
                  <a:close/>
                  <a:moveTo>
                    <a:pt x="282" y="139"/>
                  </a:moveTo>
                  <a:lnTo>
                    <a:pt x="294" y="127"/>
                  </a:lnTo>
                  <a:lnTo>
                    <a:pt x="304" y="112"/>
                  </a:lnTo>
                  <a:lnTo>
                    <a:pt x="313" y="98"/>
                  </a:lnTo>
                  <a:lnTo>
                    <a:pt x="320" y="83"/>
                  </a:lnTo>
                  <a:lnTo>
                    <a:pt x="326" y="67"/>
                  </a:lnTo>
                  <a:lnTo>
                    <a:pt x="331" y="50"/>
                  </a:lnTo>
                  <a:lnTo>
                    <a:pt x="335" y="33"/>
                  </a:lnTo>
                  <a:lnTo>
                    <a:pt x="338" y="15"/>
                  </a:lnTo>
                  <a:lnTo>
                    <a:pt x="332" y="7"/>
                  </a:lnTo>
                  <a:lnTo>
                    <a:pt x="327" y="0"/>
                  </a:lnTo>
                  <a:lnTo>
                    <a:pt x="326" y="18"/>
                  </a:lnTo>
                  <a:lnTo>
                    <a:pt x="324" y="34"/>
                  </a:lnTo>
                  <a:lnTo>
                    <a:pt x="320" y="50"/>
                  </a:lnTo>
                  <a:lnTo>
                    <a:pt x="315" y="66"/>
                  </a:lnTo>
                  <a:lnTo>
                    <a:pt x="308" y="82"/>
                  </a:lnTo>
                  <a:lnTo>
                    <a:pt x="302" y="96"/>
                  </a:lnTo>
                  <a:lnTo>
                    <a:pt x="293" y="110"/>
                  </a:lnTo>
                  <a:lnTo>
                    <a:pt x="282" y="122"/>
                  </a:lnTo>
                  <a:lnTo>
                    <a:pt x="282" y="139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1" name="Freeform 510"/>
            <p:cNvSpPr>
              <a:spLocks noEditPoints="1"/>
            </p:cNvSpPr>
            <p:nvPr/>
          </p:nvSpPr>
          <p:spPr bwMode="auto">
            <a:xfrm>
              <a:off x="2946535" y="4408875"/>
              <a:ext cx="131769" cy="84145"/>
            </a:xfrm>
            <a:custGeom>
              <a:avLst/>
              <a:gdLst/>
              <a:ahLst/>
              <a:cxnLst>
                <a:cxn ang="0">
                  <a:pos x="18" y="178"/>
                </a:cxn>
                <a:cxn ang="0">
                  <a:pos x="46" y="193"/>
                </a:cxn>
                <a:cxn ang="0">
                  <a:pos x="77" y="204"/>
                </a:cxn>
                <a:cxn ang="0">
                  <a:pos x="111" y="209"/>
                </a:cxn>
                <a:cxn ang="0">
                  <a:pos x="137" y="210"/>
                </a:cxn>
                <a:cxn ang="0">
                  <a:pos x="134" y="199"/>
                </a:cxn>
                <a:cxn ang="0">
                  <a:pos x="110" y="198"/>
                </a:cxn>
                <a:cxn ang="0">
                  <a:pos x="75" y="192"/>
                </a:cxn>
                <a:cxn ang="0">
                  <a:pos x="43" y="180"/>
                </a:cxn>
                <a:cxn ang="0">
                  <a:pos x="13" y="162"/>
                </a:cxn>
                <a:cxn ang="0">
                  <a:pos x="2" y="160"/>
                </a:cxn>
                <a:cxn ang="0">
                  <a:pos x="178" y="205"/>
                </a:cxn>
                <a:cxn ang="0">
                  <a:pos x="209" y="193"/>
                </a:cxn>
                <a:cxn ang="0">
                  <a:pos x="199" y="187"/>
                </a:cxn>
                <a:cxn ang="0">
                  <a:pos x="178" y="193"/>
                </a:cxn>
                <a:cxn ang="0">
                  <a:pos x="178" y="205"/>
                </a:cxn>
                <a:cxn ang="0">
                  <a:pos x="239" y="178"/>
                </a:cxn>
                <a:cxn ang="0">
                  <a:pos x="259" y="164"/>
                </a:cxn>
                <a:cxn ang="0">
                  <a:pos x="268" y="142"/>
                </a:cxn>
                <a:cxn ang="0">
                  <a:pos x="250" y="157"/>
                </a:cxn>
                <a:cxn ang="0">
                  <a:pos x="229" y="171"/>
                </a:cxn>
                <a:cxn ang="0">
                  <a:pos x="284" y="138"/>
                </a:cxn>
                <a:cxn ang="0">
                  <a:pos x="305" y="111"/>
                </a:cxn>
                <a:cxn ang="0">
                  <a:pos x="319" y="81"/>
                </a:cxn>
                <a:cxn ang="0">
                  <a:pos x="329" y="49"/>
                </a:cxn>
                <a:cxn ang="0">
                  <a:pos x="334" y="14"/>
                </a:cxn>
                <a:cxn ang="0">
                  <a:pos x="324" y="0"/>
                </a:cxn>
                <a:cxn ang="0">
                  <a:pos x="323" y="20"/>
                </a:cxn>
                <a:cxn ang="0">
                  <a:pos x="318" y="52"/>
                </a:cxn>
                <a:cxn ang="0">
                  <a:pos x="308" y="81"/>
                </a:cxn>
                <a:cxn ang="0">
                  <a:pos x="293" y="109"/>
                </a:cxn>
                <a:cxn ang="0">
                  <a:pos x="284" y="138"/>
                </a:cxn>
              </a:cxnLst>
              <a:rect l="0" t="0" r="r" b="b"/>
              <a:pathLst>
                <a:path w="334" h="210">
                  <a:moveTo>
                    <a:pt x="4" y="169"/>
                  </a:moveTo>
                  <a:lnTo>
                    <a:pt x="18" y="178"/>
                  </a:lnTo>
                  <a:lnTo>
                    <a:pt x="31" y="186"/>
                  </a:lnTo>
                  <a:lnTo>
                    <a:pt x="46" y="193"/>
                  </a:lnTo>
                  <a:lnTo>
                    <a:pt x="62" y="199"/>
                  </a:lnTo>
                  <a:lnTo>
                    <a:pt x="77" y="204"/>
                  </a:lnTo>
                  <a:lnTo>
                    <a:pt x="94" y="207"/>
                  </a:lnTo>
                  <a:lnTo>
                    <a:pt x="111" y="209"/>
                  </a:lnTo>
                  <a:lnTo>
                    <a:pt x="128" y="210"/>
                  </a:lnTo>
                  <a:lnTo>
                    <a:pt x="137" y="210"/>
                  </a:lnTo>
                  <a:lnTo>
                    <a:pt x="147" y="209"/>
                  </a:lnTo>
                  <a:lnTo>
                    <a:pt x="134" y="199"/>
                  </a:lnTo>
                  <a:lnTo>
                    <a:pt x="128" y="199"/>
                  </a:lnTo>
                  <a:lnTo>
                    <a:pt x="110" y="198"/>
                  </a:lnTo>
                  <a:lnTo>
                    <a:pt x="92" y="196"/>
                  </a:lnTo>
                  <a:lnTo>
                    <a:pt x="75" y="192"/>
                  </a:lnTo>
                  <a:lnTo>
                    <a:pt x="58" y="187"/>
                  </a:lnTo>
                  <a:lnTo>
                    <a:pt x="43" y="180"/>
                  </a:lnTo>
                  <a:lnTo>
                    <a:pt x="27" y="171"/>
                  </a:lnTo>
                  <a:lnTo>
                    <a:pt x="13" y="162"/>
                  </a:lnTo>
                  <a:lnTo>
                    <a:pt x="0" y="151"/>
                  </a:lnTo>
                  <a:lnTo>
                    <a:pt x="2" y="160"/>
                  </a:lnTo>
                  <a:lnTo>
                    <a:pt x="4" y="169"/>
                  </a:lnTo>
                  <a:close/>
                  <a:moveTo>
                    <a:pt x="178" y="205"/>
                  </a:moveTo>
                  <a:lnTo>
                    <a:pt x="193" y="200"/>
                  </a:lnTo>
                  <a:lnTo>
                    <a:pt x="209" y="193"/>
                  </a:lnTo>
                  <a:lnTo>
                    <a:pt x="209" y="182"/>
                  </a:lnTo>
                  <a:lnTo>
                    <a:pt x="199" y="187"/>
                  </a:lnTo>
                  <a:lnTo>
                    <a:pt x="188" y="190"/>
                  </a:lnTo>
                  <a:lnTo>
                    <a:pt x="178" y="193"/>
                  </a:lnTo>
                  <a:lnTo>
                    <a:pt x="166" y="196"/>
                  </a:lnTo>
                  <a:lnTo>
                    <a:pt x="178" y="205"/>
                  </a:lnTo>
                  <a:close/>
                  <a:moveTo>
                    <a:pt x="229" y="183"/>
                  </a:moveTo>
                  <a:lnTo>
                    <a:pt x="239" y="178"/>
                  </a:lnTo>
                  <a:lnTo>
                    <a:pt x="250" y="171"/>
                  </a:lnTo>
                  <a:lnTo>
                    <a:pt x="259" y="164"/>
                  </a:lnTo>
                  <a:lnTo>
                    <a:pt x="268" y="156"/>
                  </a:lnTo>
                  <a:lnTo>
                    <a:pt x="268" y="142"/>
                  </a:lnTo>
                  <a:lnTo>
                    <a:pt x="259" y="150"/>
                  </a:lnTo>
                  <a:lnTo>
                    <a:pt x="250" y="157"/>
                  </a:lnTo>
                  <a:lnTo>
                    <a:pt x="239" y="164"/>
                  </a:lnTo>
                  <a:lnTo>
                    <a:pt x="229" y="171"/>
                  </a:lnTo>
                  <a:lnTo>
                    <a:pt x="229" y="183"/>
                  </a:lnTo>
                  <a:close/>
                  <a:moveTo>
                    <a:pt x="284" y="138"/>
                  </a:moveTo>
                  <a:lnTo>
                    <a:pt x="296" y="125"/>
                  </a:lnTo>
                  <a:lnTo>
                    <a:pt x="305" y="111"/>
                  </a:lnTo>
                  <a:lnTo>
                    <a:pt x="313" y="97"/>
                  </a:lnTo>
                  <a:lnTo>
                    <a:pt x="319" y="81"/>
                  </a:lnTo>
                  <a:lnTo>
                    <a:pt x="325" y="65"/>
                  </a:lnTo>
                  <a:lnTo>
                    <a:pt x="329" y="49"/>
                  </a:lnTo>
                  <a:lnTo>
                    <a:pt x="333" y="32"/>
                  </a:lnTo>
                  <a:lnTo>
                    <a:pt x="334" y="14"/>
                  </a:lnTo>
                  <a:lnTo>
                    <a:pt x="329" y="7"/>
                  </a:lnTo>
                  <a:lnTo>
                    <a:pt x="324" y="0"/>
                  </a:lnTo>
                  <a:lnTo>
                    <a:pt x="324" y="3"/>
                  </a:lnTo>
                  <a:lnTo>
                    <a:pt x="323" y="20"/>
                  </a:lnTo>
                  <a:lnTo>
                    <a:pt x="322" y="36"/>
                  </a:lnTo>
                  <a:lnTo>
                    <a:pt x="318" y="52"/>
                  </a:lnTo>
                  <a:lnTo>
                    <a:pt x="314" y="66"/>
                  </a:lnTo>
                  <a:lnTo>
                    <a:pt x="308" y="81"/>
                  </a:lnTo>
                  <a:lnTo>
                    <a:pt x="301" y="96"/>
                  </a:lnTo>
                  <a:lnTo>
                    <a:pt x="293" y="109"/>
                  </a:lnTo>
                  <a:lnTo>
                    <a:pt x="284" y="121"/>
                  </a:lnTo>
                  <a:lnTo>
                    <a:pt x="284" y="138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2" name="Freeform 511"/>
            <p:cNvSpPr>
              <a:spLocks noEditPoints="1"/>
            </p:cNvSpPr>
            <p:nvPr/>
          </p:nvSpPr>
          <p:spPr bwMode="auto">
            <a:xfrm>
              <a:off x="2944947" y="4407287"/>
              <a:ext cx="131769" cy="84145"/>
            </a:xfrm>
            <a:custGeom>
              <a:avLst/>
              <a:gdLst/>
              <a:ahLst/>
              <a:cxnLst>
                <a:cxn ang="0">
                  <a:pos x="16" y="177"/>
                </a:cxn>
                <a:cxn ang="0">
                  <a:pos x="46" y="194"/>
                </a:cxn>
                <a:cxn ang="0">
                  <a:pos x="78" y="205"/>
                </a:cxn>
                <a:cxn ang="0">
                  <a:pos x="112" y="211"/>
                </a:cxn>
                <a:cxn ang="0">
                  <a:pos x="137" y="212"/>
                </a:cxn>
                <a:cxn ang="0">
                  <a:pos x="128" y="200"/>
                </a:cxn>
                <a:cxn ang="0">
                  <a:pos x="92" y="197"/>
                </a:cxn>
                <a:cxn ang="0">
                  <a:pos x="58" y="187"/>
                </a:cxn>
                <a:cxn ang="0">
                  <a:pos x="28" y="170"/>
                </a:cxn>
                <a:cxn ang="0">
                  <a:pos x="0" y="149"/>
                </a:cxn>
                <a:cxn ang="0">
                  <a:pos x="4" y="167"/>
                </a:cxn>
                <a:cxn ang="0">
                  <a:pos x="183" y="205"/>
                </a:cxn>
                <a:cxn ang="0">
                  <a:pos x="202" y="198"/>
                </a:cxn>
                <a:cxn ang="0">
                  <a:pos x="211" y="182"/>
                </a:cxn>
                <a:cxn ang="0">
                  <a:pos x="187" y="193"/>
                </a:cxn>
                <a:cxn ang="0">
                  <a:pos x="162" y="198"/>
                </a:cxn>
                <a:cxn ang="0">
                  <a:pos x="231" y="185"/>
                </a:cxn>
                <a:cxn ang="0">
                  <a:pos x="252" y="171"/>
                </a:cxn>
                <a:cxn ang="0">
                  <a:pos x="270" y="157"/>
                </a:cxn>
                <a:cxn ang="0">
                  <a:pos x="261" y="149"/>
                </a:cxn>
                <a:cxn ang="0">
                  <a:pos x="241" y="164"/>
                </a:cxn>
                <a:cxn ang="0">
                  <a:pos x="231" y="185"/>
                </a:cxn>
                <a:cxn ang="0">
                  <a:pos x="297" y="124"/>
                </a:cxn>
                <a:cxn ang="0">
                  <a:pos x="312" y="96"/>
                </a:cxn>
                <a:cxn ang="0">
                  <a:pos x="324" y="64"/>
                </a:cxn>
                <a:cxn ang="0">
                  <a:pos x="330" y="32"/>
                </a:cxn>
                <a:cxn ang="0">
                  <a:pos x="326" y="7"/>
                </a:cxn>
                <a:cxn ang="0">
                  <a:pos x="320" y="6"/>
                </a:cxn>
                <a:cxn ang="0">
                  <a:pos x="320" y="26"/>
                </a:cxn>
                <a:cxn ang="0">
                  <a:pos x="316" y="54"/>
                </a:cxn>
                <a:cxn ang="0">
                  <a:pos x="307" y="82"/>
                </a:cxn>
                <a:cxn ang="0">
                  <a:pos x="294" y="107"/>
                </a:cxn>
                <a:cxn ang="0">
                  <a:pos x="286" y="136"/>
                </a:cxn>
              </a:cxnLst>
              <a:rect l="0" t="0" r="r" b="b"/>
              <a:pathLst>
                <a:path w="331" h="212">
                  <a:moveTo>
                    <a:pt x="4" y="167"/>
                  </a:moveTo>
                  <a:lnTo>
                    <a:pt x="16" y="177"/>
                  </a:lnTo>
                  <a:lnTo>
                    <a:pt x="31" y="186"/>
                  </a:lnTo>
                  <a:lnTo>
                    <a:pt x="46" y="194"/>
                  </a:lnTo>
                  <a:lnTo>
                    <a:pt x="61" y="199"/>
                  </a:lnTo>
                  <a:lnTo>
                    <a:pt x="78" y="205"/>
                  </a:lnTo>
                  <a:lnTo>
                    <a:pt x="95" y="208"/>
                  </a:lnTo>
                  <a:lnTo>
                    <a:pt x="112" y="211"/>
                  </a:lnTo>
                  <a:lnTo>
                    <a:pt x="130" y="212"/>
                  </a:lnTo>
                  <a:lnTo>
                    <a:pt x="137" y="212"/>
                  </a:lnTo>
                  <a:lnTo>
                    <a:pt x="142" y="212"/>
                  </a:lnTo>
                  <a:lnTo>
                    <a:pt x="128" y="200"/>
                  </a:lnTo>
                  <a:lnTo>
                    <a:pt x="110" y="199"/>
                  </a:lnTo>
                  <a:lnTo>
                    <a:pt x="92" y="197"/>
                  </a:lnTo>
                  <a:lnTo>
                    <a:pt x="75" y="193"/>
                  </a:lnTo>
                  <a:lnTo>
                    <a:pt x="58" y="187"/>
                  </a:lnTo>
                  <a:lnTo>
                    <a:pt x="42" y="179"/>
                  </a:lnTo>
                  <a:lnTo>
                    <a:pt x="28" y="170"/>
                  </a:lnTo>
                  <a:lnTo>
                    <a:pt x="13" y="160"/>
                  </a:lnTo>
                  <a:lnTo>
                    <a:pt x="0" y="149"/>
                  </a:lnTo>
                  <a:lnTo>
                    <a:pt x="2" y="158"/>
                  </a:lnTo>
                  <a:lnTo>
                    <a:pt x="4" y="167"/>
                  </a:lnTo>
                  <a:close/>
                  <a:moveTo>
                    <a:pt x="174" y="207"/>
                  </a:moveTo>
                  <a:lnTo>
                    <a:pt x="183" y="205"/>
                  </a:lnTo>
                  <a:lnTo>
                    <a:pt x="193" y="202"/>
                  </a:lnTo>
                  <a:lnTo>
                    <a:pt x="202" y="198"/>
                  </a:lnTo>
                  <a:lnTo>
                    <a:pt x="211" y="195"/>
                  </a:lnTo>
                  <a:lnTo>
                    <a:pt x="211" y="182"/>
                  </a:lnTo>
                  <a:lnTo>
                    <a:pt x="199" y="188"/>
                  </a:lnTo>
                  <a:lnTo>
                    <a:pt x="187" y="193"/>
                  </a:lnTo>
                  <a:lnTo>
                    <a:pt x="175" y="196"/>
                  </a:lnTo>
                  <a:lnTo>
                    <a:pt x="162" y="198"/>
                  </a:lnTo>
                  <a:lnTo>
                    <a:pt x="174" y="207"/>
                  </a:lnTo>
                  <a:close/>
                  <a:moveTo>
                    <a:pt x="231" y="185"/>
                  </a:moveTo>
                  <a:lnTo>
                    <a:pt x="241" y="178"/>
                  </a:lnTo>
                  <a:lnTo>
                    <a:pt x="252" y="171"/>
                  </a:lnTo>
                  <a:lnTo>
                    <a:pt x="261" y="164"/>
                  </a:lnTo>
                  <a:lnTo>
                    <a:pt x="270" y="157"/>
                  </a:lnTo>
                  <a:lnTo>
                    <a:pt x="270" y="141"/>
                  </a:lnTo>
                  <a:lnTo>
                    <a:pt x="261" y="149"/>
                  </a:lnTo>
                  <a:lnTo>
                    <a:pt x="252" y="158"/>
                  </a:lnTo>
                  <a:lnTo>
                    <a:pt x="241" y="164"/>
                  </a:lnTo>
                  <a:lnTo>
                    <a:pt x="231" y="171"/>
                  </a:lnTo>
                  <a:lnTo>
                    <a:pt x="231" y="185"/>
                  </a:lnTo>
                  <a:close/>
                  <a:moveTo>
                    <a:pt x="286" y="136"/>
                  </a:moveTo>
                  <a:lnTo>
                    <a:pt x="297" y="124"/>
                  </a:lnTo>
                  <a:lnTo>
                    <a:pt x="306" y="110"/>
                  </a:lnTo>
                  <a:lnTo>
                    <a:pt x="312" y="96"/>
                  </a:lnTo>
                  <a:lnTo>
                    <a:pt x="319" y="80"/>
                  </a:lnTo>
                  <a:lnTo>
                    <a:pt x="324" y="64"/>
                  </a:lnTo>
                  <a:lnTo>
                    <a:pt x="328" y="48"/>
                  </a:lnTo>
                  <a:lnTo>
                    <a:pt x="330" y="32"/>
                  </a:lnTo>
                  <a:lnTo>
                    <a:pt x="331" y="14"/>
                  </a:lnTo>
                  <a:lnTo>
                    <a:pt x="326" y="7"/>
                  </a:lnTo>
                  <a:lnTo>
                    <a:pt x="320" y="0"/>
                  </a:lnTo>
                  <a:lnTo>
                    <a:pt x="320" y="6"/>
                  </a:lnTo>
                  <a:lnTo>
                    <a:pt x="320" y="10"/>
                  </a:lnTo>
                  <a:lnTo>
                    <a:pt x="320" y="26"/>
                  </a:lnTo>
                  <a:lnTo>
                    <a:pt x="318" y="41"/>
                  </a:lnTo>
                  <a:lnTo>
                    <a:pt x="316" y="54"/>
                  </a:lnTo>
                  <a:lnTo>
                    <a:pt x="311" y="69"/>
                  </a:lnTo>
                  <a:lnTo>
                    <a:pt x="307" y="82"/>
                  </a:lnTo>
                  <a:lnTo>
                    <a:pt x="301" y="95"/>
                  </a:lnTo>
                  <a:lnTo>
                    <a:pt x="294" y="107"/>
                  </a:lnTo>
                  <a:lnTo>
                    <a:pt x="286" y="119"/>
                  </a:lnTo>
                  <a:lnTo>
                    <a:pt x="286" y="136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3" name="Freeform 512"/>
            <p:cNvSpPr>
              <a:spLocks noEditPoints="1"/>
            </p:cNvSpPr>
            <p:nvPr/>
          </p:nvSpPr>
          <p:spPr bwMode="auto">
            <a:xfrm>
              <a:off x="2944947" y="4404112"/>
              <a:ext cx="130181" cy="84145"/>
            </a:xfrm>
            <a:custGeom>
              <a:avLst/>
              <a:gdLst/>
              <a:ahLst/>
              <a:cxnLst>
                <a:cxn ang="0">
                  <a:pos x="328" y="14"/>
                </a:cxn>
                <a:cxn ang="0">
                  <a:pos x="317" y="0"/>
                </a:cxn>
                <a:cxn ang="0">
                  <a:pos x="317" y="17"/>
                </a:cxn>
                <a:cxn ang="0">
                  <a:pos x="315" y="44"/>
                </a:cxn>
                <a:cxn ang="0">
                  <a:pos x="310" y="70"/>
                </a:cxn>
                <a:cxn ang="0">
                  <a:pos x="301" y="94"/>
                </a:cxn>
                <a:cxn ang="0">
                  <a:pos x="288" y="116"/>
                </a:cxn>
                <a:cxn ang="0">
                  <a:pos x="297" y="123"/>
                </a:cxn>
                <a:cxn ang="0">
                  <a:pos x="312" y="95"/>
                </a:cxn>
                <a:cxn ang="0">
                  <a:pos x="322" y="66"/>
                </a:cxn>
                <a:cxn ang="0">
                  <a:pos x="327" y="34"/>
                </a:cxn>
                <a:cxn ang="0">
                  <a:pos x="4" y="165"/>
                </a:cxn>
                <a:cxn ang="0">
                  <a:pos x="31" y="185"/>
                </a:cxn>
                <a:cxn ang="0">
                  <a:pos x="62" y="201"/>
                </a:cxn>
                <a:cxn ang="0">
                  <a:pos x="96" y="210"/>
                </a:cxn>
                <a:cxn ang="0">
                  <a:pos x="132" y="213"/>
                </a:cxn>
                <a:cxn ang="0">
                  <a:pos x="123" y="202"/>
                </a:cxn>
                <a:cxn ang="0">
                  <a:pos x="88" y="197"/>
                </a:cxn>
                <a:cxn ang="0">
                  <a:pos x="56" y="186"/>
                </a:cxn>
                <a:cxn ang="0">
                  <a:pos x="26" y="169"/>
                </a:cxn>
                <a:cxn ang="0">
                  <a:pos x="0" y="148"/>
                </a:cxn>
                <a:cxn ang="0">
                  <a:pos x="4" y="165"/>
                </a:cxn>
                <a:cxn ang="0">
                  <a:pos x="182" y="207"/>
                </a:cxn>
                <a:cxn ang="0">
                  <a:pos x="203" y="201"/>
                </a:cxn>
                <a:cxn ang="0">
                  <a:pos x="213" y="184"/>
                </a:cxn>
                <a:cxn ang="0">
                  <a:pos x="186" y="194"/>
                </a:cxn>
                <a:cxn ang="0">
                  <a:pos x="158" y="201"/>
                </a:cxn>
                <a:cxn ang="0">
                  <a:pos x="233" y="185"/>
                </a:cxn>
                <a:cxn ang="0">
                  <a:pos x="254" y="171"/>
                </a:cxn>
                <a:cxn ang="0">
                  <a:pos x="272" y="156"/>
                </a:cxn>
                <a:cxn ang="0">
                  <a:pos x="263" y="149"/>
                </a:cxn>
                <a:cxn ang="0">
                  <a:pos x="243" y="165"/>
                </a:cxn>
                <a:cxn ang="0">
                  <a:pos x="233" y="185"/>
                </a:cxn>
              </a:cxnLst>
              <a:rect l="0" t="0" r="r" b="b"/>
              <a:pathLst>
                <a:path w="328" h="213">
                  <a:moveTo>
                    <a:pt x="328" y="17"/>
                  </a:moveTo>
                  <a:lnTo>
                    <a:pt x="328" y="14"/>
                  </a:lnTo>
                  <a:lnTo>
                    <a:pt x="322" y="7"/>
                  </a:lnTo>
                  <a:lnTo>
                    <a:pt x="317" y="0"/>
                  </a:lnTo>
                  <a:lnTo>
                    <a:pt x="317" y="9"/>
                  </a:lnTo>
                  <a:lnTo>
                    <a:pt x="317" y="17"/>
                  </a:lnTo>
                  <a:lnTo>
                    <a:pt x="317" y="31"/>
                  </a:lnTo>
                  <a:lnTo>
                    <a:pt x="315" y="44"/>
                  </a:lnTo>
                  <a:lnTo>
                    <a:pt x="313" y="58"/>
                  </a:lnTo>
                  <a:lnTo>
                    <a:pt x="310" y="70"/>
                  </a:lnTo>
                  <a:lnTo>
                    <a:pt x="305" y="83"/>
                  </a:lnTo>
                  <a:lnTo>
                    <a:pt x="301" y="94"/>
                  </a:lnTo>
                  <a:lnTo>
                    <a:pt x="295" y="105"/>
                  </a:lnTo>
                  <a:lnTo>
                    <a:pt x="288" y="116"/>
                  </a:lnTo>
                  <a:lnTo>
                    <a:pt x="288" y="135"/>
                  </a:lnTo>
                  <a:lnTo>
                    <a:pt x="297" y="123"/>
                  </a:lnTo>
                  <a:lnTo>
                    <a:pt x="305" y="110"/>
                  </a:lnTo>
                  <a:lnTo>
                    <a:pt x="312" y="95"/>
                  </a:lnTo>
                  <a:lnTo>
                    <a:pt x="318" y="80"/>
                  </a:lnTo>
                  <a:lnTo>
                    <a:pt x="322" y="66"/>
                  </a:lnTo>
                  <a:lnTo>
                    <a:pt x="326" y="50"/>
                  </a:lnTo>
                  <a:lnTo>
                    <a:pt x="327" y="34"/>
                  </a:lnTo>
                  <a:lnTo>
                    <a:pt x="328" y="17"/>
                  </a:lnTo>
                  <a:close/>
                  <a:moveTo>
                    <a:pt x="4" y="165"/>
                  </a:moveTo>
                  <a:lnTo>
                    <a:pt x="17" y="176"/>
                  </a:lnTo>
                  <a:lnTo>
                    <a:pt x="31" y="185"/>
                  </a:lnTo>
                  <a:lnTo>
                    <a:pt x="47" y="194"/>
                  </a:lnTo>
                  <a:lnTo>
                    <a:pt x="62" y="201"/>
                  </a:lnTo>
                  <a:lnTo>
                    <a:pt x="79" y="206"/>
                  </a:lnTo>
                  <a:lnTo>
                    <a:pt x="96" y="210"/>
                  </a:lnTo>
                  <a:lnTo>
                    <a:pt x="114" y="212"/>
                  </a:lnTo>
                  <a:lnTo>
                    <a:pt x="132" y="213"/>
                  </a:lnTo>
                  <a:lnTo>
                    <a:pt x="138" y="213"/>
                  </a:lnTo>
                  <a:lnTo>
                    <a:pt x="123" y="202"/>
                  </a:lnTo>
                  <a:lnTo>
                    <a:pt x="105" y="201"/>
                  </a:lnTo>
                  <a:lnTo>
                    <a:pt x="88" y="197"/>
                  </a:lnTo>
                  <a:lnTo>
                    <a:pt x="71" y="192"/>
                  </a:lnTo>
                  <a:lnTo>
                    <a:pt x="56" y="186"/>
                  </a:lnTo>
                  <a:lnTo>
                    <a:pt x="41" y="178"/>
                  </a:lnTo>
                  <a:lnTo>
                    <a:pt x="26" y="169"/>
                  </a:lnTo>
                  <a:lnTo>
                    <a:pt x="13" y="159"/>
                  </a:lnTo>
                  <a:lnTo>
                    <a:pt x="0" y="148"/>
                  </a:lnTo>
                  <a:lnTo>
                    <a:pt x="2" y="156"/>
                  </a:lnTo>
                  <a:lnTo>
                    <a:pt x="4" y="165"/>
                  </a:lnTo>
                  <a:close/>
                  <a:moveTo>
                    <a:pt x="170" y="210"/>
                  </a:moveTo>
                  <a:lnTo>
                    <a:pt x="182" y="207"/>
                  </a:lnTo>
                  <a:lnTo>
                    <a:pt x="192" y="204"/>
                  </a:lnTo>
                  <a:lnTo>
                    <a:pt x="203" y="201"/>
                  </a:lnTo>
                  <a:lnTo>
                    <a:pt x="213" y="196"/>
                  </a:lnTo>
                  <a:lnTo>
                    <a:pt x="213" y="184"/>
                  </a:lnTo>
                  <a:lnTo>
                    <a:pt x="200" y="189"/>
                  </a:lnTo>
                  <a:lnTo>
                    <a:pt x="186" y="194"/>
                  </a:lnTo>
                  <a:lnTo>
                    <a:pt x="173" y="198"/>
                  </a:lnTo>
                  <a:lnTo>
                    <a:pt x="158" y="201"/>
                  </a:lnTo>
                  <a:lnTo>
                    <a:pt x="170" y="210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4" y="171"/>
                  </a:lnTo>
                  <a:lnTo>
                    <a:pt x="263" y="164"/>
                  </a:lnTo>
                  <a:lnTo>
                    <a:pt x="272" y="156"/>
                  </a:lnTo>
                  <a:lnTo>
                    <a:pt x="272" y="140"/>
                  </a:lnTo>
                  <a:lnTo>
                    <a:pt x="263" y="149"/>
                  </a:lnTo>
                  <a:lnTo>
                    <a:pt x="254" y="157"/>
                  </a:lnTo>
                  <a:lnTo>
                    <a:pt x="243" y="165"/>
                  </a:lnTo>
                  <a:lnTo>
                    <a:pt x="233" y="173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4" name="Freeform 513"/>
            <p:cNvSpPr>
              <a:spLocks noEditPoints="1"/>
            </p:cNvSpPr>
            <p:nvPr/>
          </p:nvSpPr>
          <p:spPr bwMode="auto">
            <a:xfrm>
              <a:off x="2944947" y="4402524"/>
              <a:ext cx="127006" cy="84145"/>
            </a:xfrm>
            <a:custGeom>
              <a:avLst/>
              <a:gdLst/>
              <a:ahLst/>
              <a:cxnLst>
                <a:cxn ang="0">
                  <a:pos x="322" y="18"/>
                </a:cxn>
                <a:cxn ang="0">
                  <a:pos x="317" y="5"/>
                </a:cxn>
                <a:cxn ang="0">
                  <a:pos x="311" y="11"/>
                </a:cxn>
                <a:cxn ang="0">
                  <a:pos x="311" y="35"/>
                </a:cxn>
                <a:cxn ang="0">
                  <a:pos x="308" y="58"/>
                </a:cxn>
                <a:cxn ang="0">
                  <a:pos x="302" y="80"/>
                </a:cxn>
                <a:cxn ang="0">
                  <a:pos x="294" y="101"/>
                </a:cxn>
                <a:cxn ang="0">
                  <a:pos x="288" y="131"/>
                </a:cxn>
                <a:cxn ang="0">
                  <a:pos x="303" y="107"/>
                </a:cxn>
                <a:cxn ang="0">
                  <a:pos x="313" y="81"/>
                </a:cxn>
                <a:cxn ang="0">
                  <a:pos x="320" y="53"/>
                </a:cxn>
                <a:cxn ang="0">
                  <a:pos x="322" y="22"/>
                </a:cxn>
                <a:cxn ang="0">
                  <a:pos x="15" y="172"/>
                </a:cxn>
                <a:cxn ang="0">
                  <a:pos x="44" y="191"/>
                </a:cxn>
                <a:cxn ang="0">
                  <a:pos x="77" y="205"/>
                </a:cxn>
                <a:cxn ang="0">
                  <a:pos x="112" y="211"/>
                </a:cxn>
                <a:cxn ang="0">
                  <a:pos x="115" y="201"/>
                </a:cxn>
                <a:cxn ang="0">
                  <a:pos x="81" y="194"/>
                </a:cxn>
                <a:cxn ang="0">
                  <a:pos x="51" y="183"/>
                </a:cxn>
                <a:cxn ang="0">
                  <a:pos x="24" y="165"/>
                </a:cxn>
                <a:cxn ang="0">
                  <a:pos x="0" y="144"/>
                </a:cxn>
                <a:cxn ang="0">
                  <a:pos x="2" y="161"/>
                </a:cxn>
                <a:cxn ang="0">
                  <a:pos x="177" y="208"/>
                </a:cxn>
                <a:cxn ang="0">
                  <a:pos x="201" y="200"/>
                </a:cxn>
                <a:cxn ang="0">
                  <a:pos x="213" y="183"/>
                </a:cxn>
                <a:cxn ang="0">
                  <a:pos x="183" y="194"/>
                </a:cxn>
                <a:cxn ang="0">
                  <a:pos x="151" y="201"/>
                </a:cxn>
                <a:cxn ang="0">
                  <a:pos x="233" y="183"/>
                </a:cxn>
                <a:cxn ang="0">
                  <a:pos x="254" y="170"/>
                </a:cxn>
                <a:cxn ang="0">
                  <a:pos x="272" y="153"/>
                </a:cxn>
                <a:cxn ang="0">
                  <a:pos x="263" y="146"/>
                </a:cxn>
                <a:cxn ang="0">
                  <a:pos x="243" y="163"/>
                </a:cxn>
                <a:cxn ang="0">
                  <a:pos x="233" y="183"/>
                </a:cxn>
              </a:cxnLst>
              <a:rect l="0" t="0" r="r" b="b"/>
              <a:pathLst>
                <a:path w="322" h="212">
                  <a:moveTo>
                    <a:pt x="322" y="22"/>
                  </a:moveTo>
                  <a:lnTo>
                    <a:pt x="322" y="18"/>
                  </a:lnTo>
                  <a:lnTo>
                    <a:pt x="322" y="12"/>
                  </a:lnTo>
                  <a:lnTo>
                    <a:pt x="317" y="5"/>
                  </a:lnTo>
                  <a:lnTo>
                    <a:pt x="310" y="0"/>
                  </a:lnTo>
                  <a:lnTo>
                    <a:pt x="311" y="11"/>
                  </a:lnTo>
                  <a:lnTo>
                    <a:pt x="311" y="22"/>
                  </a:lnTo>
                  <a:lnTo>
                    <a:pt x="311" y="35"/>
                  </a:lnTo>
                  <a:lnTo>
                    <a:pt x="310" y="46"/>
                  </a:lnTo>
                  <a:lnTo>
                    <a:pt x="308" y="58"/>
                  </a:lnTo>
                  <a:lnTo>
                    <a:pt x="305" y="69"/>
                  </a:lnTo>
                  <a:lnTo>
                    <a:pt x="302" y="80"/>
                  </a:lnTo>
                  <a:lnTo>
                    <a:pt x="299" y="91"/>
                  </a:lnTo>
                  <a:lnTo>
                    <a:pt x="294" y="101"/>
                  </a:lnTo>
                  <a:lnTo>
                    <a:pt x="288" y="111"/>
                  </a:lnTo>
                  <a:lnTo>
                    <a:pt x="288" y="131"/>
                  </a:lnTo>
                  <a:lnTo>
                    <a:pt x="296" y="119"/>
                  </a:lnTo>
                  <a:lnTo>
                    <a:pt x="303" y="107"/>
                  </a:lnTo>
                  <a:lnTo>
                    <a:pt x="309" y="94"/>
                  </a:lnTo>
                  <a:lnTo>
                    <a:pt x="313" y="81"/>
                  </a:lnTo>
                  <a:lnTo>
                    <a:pt x="318" y="66"/>
                  </a:lnTo>
                  <a:lnTo>
                    <a:pt x="320" y="53"/>
                  </a:lnTo>
                  <a:lnTo>
                    <a:pt x="322" y="38"/>
                  </a:lnTo>
                  <a:lnTo>
                    <a:pt x="322" y="22"/>
                  </a:lnTo>
                  <a:close/>
                  <a:moveTo>
                    <a:pt x="2" y="161"/>
                  </a:moveTo>
                  <a:lnTo>
                    <a:pt x="15" y="172"/>
                  </a:lnTo>
                  <a:lnTo>
                    <a:pt x="30" y="182"/>
                  </a:lnTo>
                  <a:lnTo>
                    <a:pt x="44" y="191"/>
                  </a:lnTo>
                  <a:lnTo>
                    <a:pt x="60" y="199"/>
                  </a:lnTo>
                  <a:lnTo>
                    <a:pt x="77" y="205"/>
                  </a:lnTo>
                  <a:lnTo>
                    <a:pt x="94" y="209"/>
                  </a:lnTo>
                  <a:lnTo>
                    <a:pt x="112" y="211"/>
                  </a:lnTo>
                  <a:lnTo>
                    <a:pt x="130" y="212"/>
                  </a:lnTo>
                  <a:lnTo>
                    <a:pt x="115" y="201"/>
                  </a:lnTo>
                  <a:lnTo>
                    <a:pt x="98" y="199"/>
                  </a:lnTo>
                  <a:lnTo>
                    <a:pt x="81" y="194"/>
                  </a:lnTo>
                  <a:lnTo>
                    <a:pt x="67" y="190"/>
                  </a:lnTo>
                  <a:lnTo>
                    <a:pt x="51" y="183"/>
                  </a:lnTo>
                  <a:lnTo>
                    <a:pt x="38" y="174"/>
                  </a:lnTo>
                  <a:lnTo>
                    <a:pt x="24" y="165"/>
                  </a:lnTo>
                  <a:lnTo>
                    <a:pt x="12" y="15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" y="161"/>
                  </a:lnTo>
                  <a:close/>
                  <a:moveTo>
                    <a:pt x="164" y="210"/>
                  </a:moveTo>
                  <a:lnTo>
                    <a:pt x="177" y="208"/>
                  </a:lnTo>
                  <a:lnTo>
                    <a:pt x="189" y="205"/>
                  </a:lnTo>
                  <a:lnTo>
                    <a:pt x="201" y="200"/>
                  </a:lnTo>
                  <a:lnTo>
                    <a:pt x="213" y="194"/>
                  </a:lnTo>
                  <a:lnTo>
                    <a:pt x="213" y="183"/>
                  </a:lnTo>
                  <a:lnTo>
                    <a:pt x="198" y="190"/>
                  </a:lnTo>
                  <a:lnTo>
                    <a:pt x="183" y="194"/>
                  </a:lnTo>
                  <a:lnTo>
                    <a:pt x="168" y="199"/>
                  </a:lnTo>
                  <a:lnTo>
                    <a:pt x="151" y="201"/>
                  </a:lnTo>
                  <a:lnTo>
                    <a:pt x="164" y="210"/>
                  </a:lnTo>
                  <a:close/>
                  <a:moveTo>
                    <a:pt x="233" y="183"/>
                  </a:moveTo>
                  <a:lnTo>
                    <a:pt x="243" y="176"/>
                  </a:lnTo>
                  <a:lnTo>
                    <a:pt x="254" y="170"/>
                  </a:lnTo>
                  <a:lnTo>
                    <a:pt x="263" y="161"/>
                  </a:lnTo>
                  <a:lnTo>
                    <a:pt x="272" y="153"/>
                  </a:lnTo>
                  <a:lnTo>
                    <a:pt x="272" y="136"/>
                  </a:lnTo>
                  <a:lnTo>
                    <a:pt x="263" y="146"/>
                  </a:lnTo>
                  <a:lnTo>
                    <a:pt x="254" y="155"/>
                  </a:lnTo>
                  <a:lnTo>
                    <a:pt x="243" y="163"/>
                  </a:lnTo>
                  <a:lnTo>
                    <a:pt x="233" y="171"/>
                  </a:lnTo>
                  <a:lnTo>
                    <a:pt x="233" y="18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5" name="Freeform 514"/>
            <p:cNvSpPr>
              <a:spLocks noEditPoints="1"/>
            </p:cNvSpPr>
            <p:nvPr/>
          </p:nvSpPr>
          <p:spPr bwMode="auto">
            <a:xfrm>
              <a:off x="2944947" y="4399349"/>
              <a:ext cx="125418" cy="84145"/>
            </a:xfrm>
            <a:custGeom>
              <a:avLst/>
              <a:gdLst/>
              <a:ahLst/>
              <a:cxnLst>
                <a:cxn ang="0">
                  <a:pos x="318" y="20"/>
                </a:cxn>
                <a:cxn ang="0">
                  <a:pos x="311" y="6"/>
                </a:cxn>
                <a:cxn ang="0">
                  <a:pos x="306" y="14"/>
                </a:cxn>
                <a:cxn ang="0">
                  <a:pos x="306" y="39"/>
                </a:cxn>
                <a:cxn ang="0">
                  <a:pos x="304" y="59"/>
                </a:cxn>
                <a:cxn ang="0">
                  <a:pos x="297" y="88"/>
                </a:cxn>
                <a:cxn ang="0">
                  <a:pos x="289" y="127"/>
                </a:cxn>
                <a:cxn ang="0">
                  <a:pos x="302" y="105"/>
                </a:cxn>
                <a:cxn ang="0">
                  <a:pos x="311" y="81"/>
                </a:cxn>
                <a:cxn ang="0">
                  <a:pos x="316" y="55"/>
                </a:cxn>
                <a:cxn ang="0">
                  <a:pos x="318" y="28"/>
                </a:cxn>
                <a:cxn ang="0">
                  <a:pos x="14" y="170"/>
                </a:cxn>
                <a:cxn ang="0">
                  <a:pos x="42" y="189"/>
                </a:cxn>
                <a:cxn ang="0">
                  <a:pos x="72" y="203"/>
                </a:cxn>
                <a:cxn ang="0">
                  <a:pos x="106" y="212"/>
                </a:cxn>
                <a:cxn ang="0">
                  <a:pos x="107" y="200"/>
                </a:cxn>
                <a:cxn ang="0">
                  <a:pos x="77" y="193"/>
                </a:cxn>
                <a:cxn ang="0">
                  <a:pos x="48" y="180"/>
                </a:cxn>
                <a:cxn ang="0">
                  <a:pos x="23" y="163"/>
                </a:cxn>
                <a:cxn ang="0">
                  <a:pos x="0" y="141"/>
                </a:cxn>
                <a:cxn ang="0">
                  <a:pos x="1" y="159"/>
                </a:cxn>
                <a:cxn ang="0">
                  <a:pos x="174" y="209"/>
                </a:cxn>
                <a:cxn ang="0">
                  <a:pos x="201" y="200"/>
                </a:cxn>
                <a:cxn ang="0">
                  <a:pos x="214" y="182"/>
                </a:cxn>
                <a:cxn ang="0">
                  <a:pos x="181" y="196"/>
                </a:cxn>
                <a:cxn ang="0">
                  <a:pos x="145" y="203"/>
                </a:cxn>
                <a:cxn ang="0">
                  <a:pos x="234" y="184"/>
                </a:cxn>
                <a:cxn ang="0">
                  <a:pos x="255" y="168"/>
                </a:cxn>
                <a:cxn ang="0">
                  <a:pos x="273" y="151"/>
                </a:cxn>
                <a:cxn ang="0">
                  <a:pos x="264" y="143"/>
                </a:cxn>
                <a:cxn ang="0">
                  <a:pos x="246" y="162"/>
                </a:cxn>
                <a:cxn ang="0">
                  <a:pos x="234" y="184"/>
                </a:cxn>
              </a:cxnLst>
              <a:rect l="0" t="0" r="r" b="b"/>
              <a:pathLst>
                <a:path w="318" h="213">
                  <a:moveTo>
                    <a:pt x="318" y="28"/>
                  </a:moveTo>
                  <a:lnTo>
                    <a:pt x="318" y="20"/>
                  </a:lnTo>
                  <a:lnTo>
                    <a:pt x="318" y="11"/>
                  </a:lnTo>
                  <a:lnTo>
                    <a:pt x="311" y="6"/>
                  </a:lnTo>
                  <a:lnTo>
                    <a:pt x="304" y="0"/>
                  </a:lnTo>
                  <a:lnTo>
                    <a:pt x="306" y="14"/>
                  </a:lnTo>
                  <a:lnTo>
                    <a:pt x="307" y="28"/>
                  </a:lnTo>
                  <a:lnTo>
                    <a:pt x="306" y="39"/>
                  </a:lnTo>
                  <a:lnTo>
                    <a:pt x="306" y="50"/>
                  </a:lnTo>
                  <a:lnTo>
                    <a:pt x="304" y="59"/>
                  </a:lnTo>
                  <a:lnTo>
                    <a:pt x="303" y="69"/>
                  </a:lnTo>
                  <a:lnTo>
                    <a:pt x="297" y="88"/>
                  </a:lnTo>
                  <a:lnTo>
                    <a:pt x="289" y="105"/>
                  </a:lnTo>
                  <a:lnTo>
                    <a:pt x="289" y="127"/>
                  </a:lnTo>
                  <a:lnTo>
                    <a:pt x="296" y="116"/>
                  </a:lnTo>
                  <a:lnTo>
                    <a:pt x="302" y="105"/>
                  </a:lnTo>
                  <a:lnTo>
                    <a:pt x="306" y="94"/>
                  </a:lnTo>
                  <a:lnTo>
                    <a:pt x="311" y="81"/>
                  </a:lnTo>
                  <a:lnTo>
                    <a:pt x="314" y="69"/>
                  </a:lnTo>
                  <a:lnTo>
                    <a:pt x="316" y="55"/>
                  </a:lnTo>
                  <a:lnTo>
                    <a:pt x="318" y="42"/>
                  </a:lnTo>
                  <a:lnTo>
                    <a:pt x="318" y="28"/>
                  </a:lnTo>
                  <a:close/>
                  <a:moveTo>
                    <a:pt x="1" y="159"/>
                  </a:moveTo>
                  <a:lnTo>
                    <a:pt x="14" y="170"/>
                  </a:lnTo>
                  <a:lnTo>
                    <a:pt x="27" y="180"/>
                  </a:lnTo>
                  <a:lnTo>
                    <a:pt x="42" y="189"/>
                  </a:lnTo>
                  <a:lnTo>
                    <a:pt x="57" y="197"/>
                  </a:lnTo>
                  <a:lnTo>
                    <a:pt x="72" y="203"/>
                  </a:lnTo>
                  <a:lnTo>
                    <a:pt x="89" y="208"/>
                  </a:lnTo>
                  <a:lnTo>
                    <a:pt x="106" y="212"/>
                  </a:lnTo>
                  <a:lnTo>
                    <a:pt x="124" y="213"/>
                  </a:lnTo>
                  <a:lnTo>
                    <a:pt x="107" y="200"/>
                  </a:lnTo>
                  <a:lnTo>
                    <a:pt x="91" y="197"/>
                  </a:lnTo>
                  <a:lnTo>
                    <a:pt x="77" y="193"/>
                  </a:lnTo>
                  <a:lnTo>
                    <a:pt x="62" y="187"/>
                  </a:lnTo>
                  <a:lnTo>
                    <a:pt x="48" y="180"/>
                  </a:lnTo>
                  <a:lnTo>
                    <a:pt x="35" y="172"/>
                  </a:lnTo>
                  <a:lnTo>
                    <a:pt x="23" y="163"/>
                  </a:lnTo>
                  <a:lnTo>
                    <a:pt x="12" y="152"/>
                  </a:lnTo>
                  <a:lnTo>
                    <a:pt x="0" y="141"/>
                  </a:lnTo>
                  <a:lnTo>
                    <a:pt x="1" y="150"/>
                  </a:lnTo>
                  <a:lnTo>
                    <a:pt x="1" y="159"/>
                  </a:lnTo>
                  <a:close/>
                  <a:moveTo>
                    <a:pt x="159" y="212"/>
                  </a:moveTo>
                  <a:lnTo>
                    <a:pt x="174" y="209"/>
                  </a:lnTo>
                  <a:lnTo>
                    <a:pt x="187" y="205"/>
                  </a:lnTo>
                  <a:lnTo>
                    <a:pt x="201" y="200"/>
                  </a:lnTo>
                  <a:lnTo>
                    <a:pt x="214" y="195"/>
                  </a:lnTo>
                  <a:lnTo>
                    <a:pt x="214" y="182"/>
                  </a:lnTo>
                  <a:lnTo>
                    <a:pt x="198" y="190"/>
                  </a:lnTo>
                  <a:lnTo>
                    <a:pt x="181" y="196"/>
                  </a:lnTo>
                  <a:lnTo>
                    <a:pt x="163" y="200"/>
                  </a:lnTo>
                  <a:lnTo>
                    <a:pt x="145" y="203"/>
                  </a:lnTo>
                  <a:lnTo>
                    <a:pt x="159" y="212"/>
                  </a:lnTo>
                  <a:close/>
                  <a:moveTo>
                    <a:pt x="234" y="184"/>
                  </a:moveTo>
                  <a:lnTo>
                    <a:pt x="244" y="176"/>
                  </a:lnTo>
                  <a:lnTo>
                    <a:pt x="255" y="168"/>
                  </a:lnTo>
                  <a:lnTo>
                    <a:pt x="264" y="160"/>
                  </a:lnTo>
                  <a:lnTo>
                    <a:pt x="273" y="151"/>
                  </a:lnTo>
                  <a:lnTo>
                    <a:pt x="273" y="133"/>
                  </a:lnTo>
                  <a:lnTo>
                    <a:pt x="264" y="143"/>
                  </a:lnTo>
                  <a:lnTo>
                    <a:pt x="255" y="153"/>
                  </a:lnTo>
                  <a:lnTo>
                    <a:pt x="246" y="162"/>
                  </a:lnTo>
                  <a:lnTo>
                    <a:pt x="234" y="170"/>
                  </a:lnTo>
                  <a:lnTo>
                    <a:pt x="234" y="184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6" name="Freeform 515"/>
            <p:cNvSpPr>
              <a:spLocks noEditPoints="1"/>
            </p:cNvSpPr>
            <p:nvPr/>
          </p:nvSpPr>
          <p:spPr bwMode="auto">
            <a:xfrm>
              <a:off x="2944947" y="4397761"/>
              <a:ext cx="122243" cy="84145"/>
            </a:xfrm>
            <a:custGeom>
              <a:avLst/>
              <a:gdLst/>
              <a:ahLst/>
              <a:cxnLst>
                <a:cxn ang="0">
                  <a:pos x="312" y="23"/>
                </a:cxn>
                <a:cxn ang="0">
                  <a:pos x="305" y="6"/>
                </a:cxn>
                <a:cxn ang="0">
                  <a:pos x="300" y="8"/>
                </a:cxn>
                <a:cxn ang="0">
                  <a:pos x="302" y="26"/>
                </a:cxn>
                <a:cxn ang="0">
                  <a:pos x="301" y="51"/>
                </a:cxn>
                <a:cxn ang="0">
                  <a:pos x="295" y="84"/>
                </a:cxn>
                <a:cxn ang="0">
                  <a:pos x="289" y="123"/>
                </a:cxn>
                <a:cxn ang="0">
                  <a:pos x="300" y="103"/>
                </a:cxn>
                <a:cxn ang="0">
                  <a:pos x="306" y="81"/>
                </a:cxn>
                <a:cxn ang="0">
                  <a:pos x="311" y="58"/>
                </a:cxn>
                <a:cxn ang="0">
                  <a:pos x="312" y="34"/>
                </a:cxn>
                <a:cxn ang="0">
                  <a:pos x="13" y="167"/>
                </a:cxn>
                <a:cxn ang="0">
                  <a:pos x="39" y="186"/>
                </a:cxn>
                <a:cxn ang="0">
                  <a:pos x="68" y="202"/>
                </a:cxn>
                <a:cxn ang="0">
                  <a:pos x="99" y="211"/>
                </a:cxn>
                <a:cxn ang="0">
                  <a:pos x="97" y="200"/>
                </a:cxn>
                <a:cxn ang="0">
                  <a:pos x="69" y="191"/>
                </a:cxn>
                <a:cxn ang="0">
                  <a:pos x="43" y="177"/>
                </a:cxn>
                <a:cxn ang="0">
                  <a:pos x="21" y="160"/>
                </a:cxn>
                <a:cxn ang="0">
                  <a:pos x="1" y="139"/>
                </a:cxn>
                <a:cxn ang="0">
                  <a:pos x="0" y="146"/>
                </a:cxn>
                <a:cxn ang="0">
                  <a:pos x="1" y="156"/>
                </a:cxn>
                <a:cxn ang="0">
                  <a:pos x="169" y="211"/>
                </a:cxn>
                <a:cxn ang="0">
                  <a:pos x="199" y="202"/>
                </a:cxn>
                <a:cxn ang="0">
                  <a:pos x="214" y="183"/>
                </a:cxn>
                <a:cxn ang="0">
                  <a:pos x="178" y="197"/>
                </a:cxn>
                <a:cxn ang="0">
                  <a:pos x="159" y="201"/>
                </a:cxn>
                <a:cxn ang="0">
                  <a:pos x="139" y="203"/>
                </a:cxn>
                <a:cxn ang="0">
                  <a:pos x="234" y="183"/>
                </a:cxn>
                <a:cxn ang="0">
                  <a:pos x="255" y="167"/>
                </a:cxn>
                <a:cxn ang="0">
                  <a:pos x="273" y="148"/>
                </a:cxn>
                <a:cxn ang="0">
                  <a:pos x="264" y="141"/>
                </a:cxn>
                <a:cxn ang="0">
                  <a:pos x="246" y="160"/>
                </a:cxn>
                <a:cxn ang="0">
                  <a:pos x="234" y="183"/>
                </a:cxn>
              </a:cxnLst>
              <a:rect l="0" t="0" r="r" b="b"/>
              <a:pathLst>
                <a:path w="312" h="213">
                  <a:moveTo>
                    <a:pt x="312" y="34"/>
                  </a:moveTo>
                  <a:lnTo>
                    <a:pt x="312" y="23"/>
                  </a:lnTo>
                  <a:lnTo>
                    <a:pt x="311" y="12"/>
                  </a:lnTo>
                  <a:lnTo>
                    <a:pt x="305" y="6"/>
                  </a:lnTo>
                  <a:lnTo>
                    <a:pt x="298" y="0"/>
                  </a:lnTo>
                  <a:lnTo>
                    <a:pt x="300" y="8"/>
                  </a:lnTo>
                  <a:lnTo>
                    <a:pt x="301" y="17"/>
                  </a:lnTo>
                  <a:lnTo>
                    <a:pt x="302" y="26"/>
                  </a:lnTo>
                  <a:lnTo>
                    <a:pt x="302" y="34"/>
                  </a:lnTo>
                  <a:lnTo>
                    <a:pt x="301" y="51"/>
                  </a:lnTo>
                  <a:lnTo>
                    <a:pt x="298" y="68"/>
                  </a:lnTo>
                  <a:lnTo>
                    <a:pt x="295" y="84"/>
                  </a:lnTo>
                  <a:lnTo>
                    <a:pt x="289" y="98"/>
                  </a:lnTo>
                  <a:lnTo>
                    <a:pt x="289" y="123"/>
                  </a:lnTo>
                  <a:lnTo>
                    <a:pt x="295" y="113"/>
                  </a:lnTo>
                  <a:lnTo>
                    <a:pt x="300" y="103"/>
                  </a:lnTo>
                  <a:lnTo>
                    <a:pt x="303" y="92"/>
                  </a:lnTo>
                  <a:lnTo>
                    <a:pt x="306" y="81"/>
                  </a:lnTo>
                  <a:lnTo>
                    <a:pt x="309" y="70"/>
                  </a:lnTo>
                  <a:lnTo>
                    <a:pt x="311" y="58"/>
                  </a:lnTo>
                  <a:lnTo>
                    <a:pt x="312" y="47"/>
                  </a:lnTo>
                  <a:lnTo>
                    <a:pt x="312" y="34"/>
                  </a:lnTo>
                  <a:close/>
                  <a:moveTo>
                    <a:pt x="1" y="156"/>
                  </a:moveTo>
                  <a:lnTo>
                    <a:pt x="13" y="167"/>
                  </a:lnTo>
                  <a:lnTo>
                    <a:pt x="25" y="177"/>
                  </a:lnTo>
                  <a:lnTo>
                    <a:pt x="39" y="186"/>
                  </a:lnTo>
                  <a:lnTo>
                    <a:pt x="52" y="195"/>
                  </a:lnTo>
                  <a:lnTo>
                    <a:pt x="68" y="202"/>
                  </a:lnTo>
                  <a:lnTo>
                    <a:pt x="82" y="206"/>
                  </a:lnTo>
                  <a:lnTo>
                    <a:pt x="99" y="211"/>
                  </a:lnTo>
                  <a:lnTo>
                    <a:pt x="116" y="213"/>
                  </a:lnTo>
                  <a:lnTo>
                    <a:pt x="97" y="200"/>
                  </a:lnTo>
                  <a:lnTo>
                    <a:pt x="84" y="195"/>
                  </a:lnTo>
                  <a:lnTo>
                    <a:pt x="69" y="191"/>
                  </a:lnTo>
                  <a:lnTo>
                    <a:pt x="57" y="184"/>
                  </a:lnTo>
                  <a:lnTo>
                    <a:pt x="43" y="177"/>
                  </a:lnTo>
                  <a:lnTo>
                    <a:pt x="32" y="169"/>
                  </a:lnTo>
                  <a:lnTo>
                    <a:pt x="21" y="160"/>
                  </a:lnTo>
                  <a:lnTo>
                    <a:pt x="10" y="150"/>
                  </a:lnTo>
                  <a:lnTo>
                    <a:pt x="1" y="139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1" y="156"/>
                  </a:lnTo>
                  <a:close/>
                  <a:moveTo>
                    <a:pt x="152" y="213"/>
                  </a:moveTo>
                  <a:lnTo>
                    <a:pt x="169" y="211"/>
                  </a:lnTo>
                  <a:lnTo>
                    <a:pt x="184" y="206"/>
                  </a:lnTo>
                  <a:lnTo>
                    <a:pt x="199" y="202"/>
                  </a:lnTo>
                  <a:lnTo>
                    <a:pt x="214" y="195"/>
                  </a:lnTo>
                  <a:lnTo>
                    <a:pt x="214" y="183"/>
                  </a:lnTo>
                  <a:lnTo>
                    <a:pt x="196" y="191"/>
                  </a:lnTo>
                  <a:lnTo>
                    <a:pt x="178" y="197"/>
                  </a:lnTo>
                  <a:lnTo>
                    <a:pt x="169" y="200"/>
                  </a:lnTo>
                  <a:lnTo>
                    <a:pt x="159" y="201"/>
                  </a:lnTo>
                  <a:lnTo>
                    <a:pt x="149" y="202"/>
                  </a:lnTo>
                  <a:lnTo>
                    <a:pt x="139" y="203"/>
                  </a:lnTo>
                  <a:lnTo>
                    <a:pt x="152" y="213"/>
                  </a:lnTo>
                  <a:close/>
                  <a:moveTo>
                    <a:pt x="234" y="183"/>
                  </a:moveTo>
                  <a:lnTo>
                    <a:pt x="244" y="175"/>
                  </a:lnTo>
                  <a:lnTo>
                    <a:pt x="255" y="167"/>
                  </a:lnTo>
                  <a:lnTo>
                    <a:pt x="264" y="158"/>
                  </a:lnTo>
                  <a:lnTo>
                    <a:pt x="273" y="148"/>
                  </a:lnTo>
                  <a:lnTo>
                    <a:pt x="273" y="130"/>
                  </a:lnTo>
                  <a:lnTo>
                    <a:pt x="264" y="141"/>
                  </a:lnTo>
                  <a:lnTo>
                    <a:pt x="255" y="151"/>
                  </a:lnTo>
                  <a:lnTo>
                    <a:pt x="246" y="160"/>
                  </a:lnTo>
                  <a:lnTo>
                    <a:pt x="234" y="169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7" name="Freeform 516"/>
            <p:cNvSpPr>
              <a:spLocks noEditPoints="1"/>
            </p:cNvSpPr>
            <p:nvPr/>
          </p:nvSpPr>
          <p:spPr bwMode="auto">
            <a:xfrm>
              <a:off x="2944947" y="4394586"/>
              <a:ext cx="120656" cy="85733"/>
            </a:xfrm>
            <a:custGeom>
              <a:avLst/>
              <a:gdLst/>
              <a:ahLst/>
              <a:cxnLst>
                <a:cxn ang="0">
                  <a:pos x="306" y="25"/>
                </a:cxn>
                <a:cxn ang="0">
                  <a:pos x="298" y="5"/>
                </a:cxn>
                <a:cxn ang="0">
                  <a:pos x="294" y="10"/>
                </a:cxn>
                <a:cxn ang="0">
                  <a:pos x="296" y="29"/>
                </a:cxn>
                <a:cxn ang="0">
                  <a:pos x="296" y="52"/>
                </a:cxn>
                <a:cxn ang="0">
                  <a:pos x="292" y="76"/>
                </a:cxn>
                <a:cxn ang="0">
                  <a:pos x="289" y="116"/>
                </a:cxn>
                <a:cxn ang="0">
                  <a:pos x="303" y="80"/>
                </a:cxn>
                <a:cxn ang="0">
                  <a:pos x="306" y="61"/>
                </a:cxn>
                <a:cxn ang="0">
                  <a:pos x="307" y="39"/>
                </a:cxn>
                <a:cxn ang="0">
                  <a:pos x="12" y="163"/>
                </a:cxn>
                <a:cxn ang="0">
                  <a:pos x="35" y="183"/>
                </a:cxn>
                <a:cxn ang="0">
                  <a:pos x="62" y="198"/>
                </a:cxn>
                <a:cxn ang="0">
                  <a:pos x="91" y="208"/>
                </a:cxn>
                <a:cxn ang="0">
                  <a:pos x="87" y="196"/>
                </a:cxn>
                <a:cxn ang="0">
                  <a:pos x="61" y="186"/>
                </a:cxn>
                <a:cxn ang="0">
                  <a:pos x="39" y="172"/>
                </a:cxn>
                <a:cxn ang="0">
                  <a:pos x="18" y="155"/>
                </a:cxn>
                <a:cxn ang="0">
                  <a:pos x="1" y="135"/>
                </a:cxn>
                <a:cxn ang="0">
                  <a:pos x="0" y="151"/>
                </a:cxn>
                <a:cxn ang="0">
                  <a:pos x="145" y="214"/>
                </a:cxn>
                <a:cxn ang="0">
                  <a:pos x="181" y="207"/>
                </a:cxn>
                <a:cxn ang="0">
                  <a:pos x="214" y="193"/>
                </a:cxn>
                <a:cxn ang="0">
                  <a:pos x="199" y="189"/>
                </a:cxn>
                <a:cxn ang="0">
                  <a:pos x="178" y="201"/>
                </a:cxn>
                <a:cxn ang="0">
                  <a:pos x="165" y="200"/>
                </a:cxn>
                <a:cxn ang="0">
                  <a:pos x="144" y="202"/>
                </a:cxn>
                <a:cxn ang="0">
                  <a:pos x="132" y="202"/>
                </a:cxn>
                <a:cxn ang="0">
                  <a:pos x="234" y="181"/>
                </a:cxn>
                <a:cxn ang="0">
                  <a:pos x="255" y="164"/>
                </a:cxn>
                <a:cxn ang="0">
                  <a:pos x="273" y="144"/>
                </a:cxn>
                <a:cxn ang="0">
                  <a:pos x="265" y="137"/>
                </a:cxn>
                <a:cxn ang="0">
                  <a:pos x="246" y="159"/>
                </a:cxn>
                <a:cxn ang="0">
                  <a:pos x="234" y="181"/>
                </a:cxn>
              </a:cxnLst>
              <a:rect l="0" t="0" r="r" b="b"/>
              <a:pathLst>
                <a:path w="307" h="214">
                  <a:moveTo>
                    <a:pt x="307" y="39"/>
                  </a:moveTo>
                  <a:lnTo>
                    <a:pt x="306" y="25"/>
                  </a:lnTo>
                  <a:lnTo>
                    <a:pt x="304" y="11"/>
                  </a:lnTo>
                  <a:lnTo>
                    <a:pt x="298" y="5"/>
                  </a:lnTo>
                  <a:lnTo>
                    <a:pt x="292" y="0"/>
                  </a:lnTo>
                  <a:lnTo>
                    <a:pt x="294" y="10"/>
                  </a:lnTo>
                  <a:lnTo>
                    <a:pt x="295" y="20"/>
                  </a:lnTo>
                  <a:lnTo>
                    <a:pt x="296" y="29"/>
                  </a:lnTo>
                  <a:lnTo>
                    <a:pt x="296" y="39"/>
                  </a:lnTo>
                  <a:lnTo>
                    <a:pt x="296" y="52"/>
                  </a:lnTo>
                  <a:lnTo>
                    <a:pt x="294" y="64"/>
                  </a:lnTo>
                  <a:lnTo>
                    <a:pt x="292" y="76"/>
                  </a:lnTo>
                  <a:lnTo>
                    <a:pt x="289" y="88"/>
                  </a:lnTo>
                  <a:lnTo>
                    <a:pt x="289" y="116"/>
                  </a:lnTo>
                  <a:lnTo>
                    <a:pt x="297" y="99"/>
                  </a:lnTo>
                  <a:lnTo>
                    <a:pt x="303" y="80"/>
                  </a:lnTo>
                  <a:lnTo>
                    <a:pt x="304" y="70"/>
                  </a:lnTo>
                  <a:lnTo>
                    <a:pt x="306" y="61"/>
                  </a:lnTo>
                  <a:lnTo>
                    <a:pt x="306" y="50"/>
                  </a:lnTo>
                  <a:lnTo>
                    <a:pt x="307" y="39"/>
                  </a:lnTo>
                  <a:close/>
                  <a:moveTo>
                    <a:pt x="0" y="152"/>
                  </a:moveTo>
                  <a:lnTo>
                    <a:pt x="12" y="163"/>
                  </a:lnTo>
                  <a:lnTo>
                    <a:pt x="23" y="174"/>
                  </a:lnTo>
                  <a:lnTo>
                    <a:pt x="35" y="183"/>
                  </a:lnTo>
                  <a:lnTo>
                    <a:pt x="48" y="191"/>
                  </a:lnTo>
                  <a:lnTo>
                    <a:pt x="62" y="198"/>
                  </a:lnTo>
                  <a:lnTo>
                    <a:pt x="77" y="204"/>
                  </a:lnTo>
                  <a:lnTo>
                    <a:pt x="91" y="208"/>
                  </a:lnTo>
                  <a:lnTo>
                    <a:pt x="107" y="211"/>
                  </a:lnTo>
                  <a:lnTo>
                    <a:pt x="87" y="196"/>
                  </a:lnTo>
                  <a:lnTo>
                    <a:pt x="73" y="191"/>
                  </a:lnTo>
                  <a:lnTo>
                    <a:pt x="61" y="186"/>
                  </a:lnTo>
                  <a:lnTo>
                    <a:pt x="50" y="180"/>
                  </a:lnTo>
                  <a:lnTo>
                    <a:pt x="39" y="172"/>
                  </a:lnTo>
                  <a:lnTo>
                    <a:pt x="28" y="164"/>
                  </a:lnTo>
                  <a:lnTo>
                    <a:pt x="18" y="155"/>
                  </a:lnTo>
                  <a:lnTo>
                    <a:pt x="9" y="146"/>
                  </a:lnTo>
                  <a:lnTo>
                    <a:pt x="1" y="135"/>
                  </a:lnTo>
                  <a:lnTo>
                    <a:pt x="1" y="143"/>
                  </a:lnTo>
                  <a:lnTo>
                    <a:pt x="0" y="151"/>
                  </a:lnTo>
                  <a:lnTo>
                    <a:pt x="0" y="152"/>
                  </a:lnTo>
                  <a:close/>
                  <a:moveTo>
                    <a:pt x="145" y="214"/>
                  </a:moveTo>
                  <a:lnTo>
                    <a:pt x="163" y="211"/>
                  </a:lnTo>
                  <a:lnTo>
                    <a:pt x="181" y="207"/>
                  </a:lnTo>
                  <a:lnTo>
                    <a:pt x="198" y="201"/>
                  </a:lnTo>
                  <a:lnTo>
                    <a:pt x="214" y="193"/>
                  </a:lnTo>
                  <a:lnTo>
                    <a:pt x="214" y="181"/>
                  </a:lnTo>
                  <a:lnTo>
                    <a:pt x="199" y="189"/>
                  </a:lnTo>
                  <a:lnTo>
                    <a:pt x="185" y="195"/>
                  </a:lnTo>
                  <a:lnTo>
                    <a:pt x="178" y="201"/>
                  </a:lnTo>
                  <a:lnTo>
                    <a:pt x="175" y="198"/>
                  </a:lnTo>
                  <a:lnTo>
                    <a:pt x="165" y="200"/>
                  </a:lnTo>
                  <a:lnTo>
                    <a:pt x="154" y="201"/>
                  </a:lnTo>
                  <a:lnTo>
                    <a:pt x="144" y="202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45" y="214"/>
                  </a:lnTo>
                  <a:close/>
                  <a:moveTo>
                    <a:pt x="234" y="181"/>
                  </a:moveTo>
                  <a:lnTo>
                    <a:pt x="246" y="173"/>
                  </a:lnTo>
                  <a:lnTo>
                    <a:pt x="255" y="164"/>
                  </a:lnTo>
                  <a:lnTo>
                    <a:pt x="264" y="154"/>
                  </a:lnTo>
                  <a:lnTo>
                    <a:pt x="273" y="144"/>
                  </a:lnTo>
                  <a:lnTo>
                    <a:pt x="273" y="125"/>
                  </a:lnTo>
                  <a:lnTo>
                    <a:pt x="265" y="137"/>
                  </a:lnTo>
                  <a:lnTo>
                    <a:pt x="256" y="148"/>
                  </a:lnTo>
                  <a:lnTo>
                    <a:pt x="246" y="159"/>
                  </a:lnTo>
                  <a:lnTo>
                    <a:pt x="234" y="168"/>
                  </a:lnTo>
                  <a:lnTo>
                    <a:pt x="234" y="181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8" name="Freeform 517"/>
            <p:cNvSpPr>
              <a:spLocks noEditPoints="1"/>
            </p:cNvSpPr>
            <p:nvPr/>
          </p:nvSpPr>
          <p:spPr bwMode="auto">
            <a:xfrm>
              <a:off x="2944947" y="4392998"/>
              <a:ext cx="119068" cy="85733"/>
            </a:xfrm>
            <a:custGeom>
              <a:avLst/>
              <a:gdLst/>
              <a:ahLst/>
              <a:cxnLst>
                <a:cxn ang="0">
                  <a:pos x="301" y="36"/>
                </a:cxn>
                <a:cxn ang="0">
                  <a:pos x="299" y="18"/>
                </a:cxn>
                <a:cxn ang="0">
                  <a:pos x="291" y="5"/>
                </a:cxn>
                <a:cxn ang="0">
                  <a:pos x="286" y="12"/>
                </a:cxn>
                <a:cxn ang="0">
                  <a:pos x="290" y="33"/>
                </a:cxn>
                <a:cxn ang="0">
                  <a:pos x="290" y="54"/>
                </a:cxn>
                <a:cxn ang="0">
                  <a:pos x="287" y="72"/>
                </a:cxn>
                <a:cxn ang="0">
                  <a:pos x="288" y="80"/>
                </a:cxn>
                <a:cxn ang="0">
                  <a:pos x="294" y="94"/>
                </a:cxn>
                <a:cxn ang="0">
                  <a:pos x="300" y="61"/>
                </a:cxn>
                <a:cxn ang="0">
                  <a:pos x="0" y="149"/>
                </a:cxn>
                <a:cxn ang="0">
                  <a:pos x="20" y="170"/>
                </a:cxn>
                <a:cxn ang="0">
                  <a:pos x="42" y="187"/>
                </a:cxn>
                <a:cxn ang="0">
                  <a:pos x="68" y="201"/>
                </a:cxn>
                <a:cxn ang="0">
                  <a:pos x="96" y="210"/>
                </a:cxn>
                <a:cxn ang="0">
                  <a:pos x="60" y="185"/>
                </a:cxn>
                <a:cxn ang="0">
                  <a:pos x="41" y="173"/>
                </a:cxn>
                <a:cxn ang="0">
                  <a:pos x="23" y="158"/>
                </a:cxn>
                <a:cxn ang="0">
                  <a:pos x="8" y="141"/>
                </a:cxn>
                <a:cxn ang="0">
                  <a:pos x="0" y="140"/>
                </a:cxn>
                <a:cxn ang="0">
                  <a:pos x="138" y="213"/>
                </a:cxn>
                <a:cxn ang="0">
                  <a:pos x="158" y="211"/>
                </a:cxn>
                <a:cxn ang="0">
                  <a:pos x="177" y="207"/>
                </a:cxn>
                <a:cxn ang="0">
                  <a:pos x="213" y="193"/>
                </a:cxn>
                <a:cxn ang="0">
                  <a:pos x="203" y="186"/>
                </a:cxn>
                <a:cxn ang="0">
                  <a:pos x="177" y="206"/>
                </a:cxn>
                <a:cxn ang="0">
                  <a:pos x="160" y="200"/>
                </a:cxn>
                <a:cxn ang="0">
                  <a:pos x="142" y="202"/>
                </a:cxn>
                <a:cxn ang="0">
                  <a:pos x="128" y="202"/>
                </a:cxn>
                <a:cxn ang="0">
                  <a:pos x="138" y="213"/>
                </a:cxn>
                <a:cxn ang="0">
                  <a:pos x="245" y="170"/>
                </a:cxn>
                <a:cxn ang="0">
                  <a:pos x="263" y="151"/>
                </a:cxn>
                <a:cxn ang="0">
                  <a:pos x="272" y="120"/>
                </a:cxn>
                <a:cxn ang="0">
                  <a:pos x="255" y="144"/>
                </a:cxn>
                <a:cxn ang="0">
                  <a:pos x="233" y="166"/>
                </a:cxn>
              </a:cxnLst>
              <a:rect l="0" t="0" r="r" b="b"/>
              <a:pathLst>
                <a:path w="301" h="213">
                  <a:moveTo>
                    <a:pt x="301" y="44"/>
                  </a:moveTo>
                  <a:lnTo>
                    <a:pt x="301" y="36"/>
                  </a:lnTo>
                  <a:lnTo>
                    <a:pt x="300" y="27"/>
                  </a:lnTo>
                  <a:lnTo>
                    <a:pt x="299" y="18"/>
                  </a:lnTo>
                  <a:lnTo>
                    <a:pt x="297" y="10"/>
                  </a:lnTo>
                  <a:lnTo>
                    <a:pt x="291" y="5"/>
                  </a:lnTo>
                  <a:lnTo>
                    <a:pt x="284" y="0"/>
                  </a:lnTo>
                  <a:lnTo>
                    <a:pt x="286" y="12"/>
                  </a:lnTo>
                  <a:lnTo>
                    <a:pt x="288" y="22"/>
                  </a:lnTo>
                  <a:lnTo>
                    <a:pt x="290" y="33"/>
                  </a:lnTo>
                  <a:lnTo>
                    <a:pt x="290" y="44"/>
                  </a:lnTo>
                  <a:lnTo>
                    <a:pt x="290" y="54"/>
                  </a:lnTo>
                  <a:lnTo>
                    <a:pt x="288" y="63"/>
                  </a:lnTo>
                  <a:lnTo>
                    <a:pt x="287" y="72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88" y="108"/>
                  </a:lnTo>
                  <a:lnTo>
                    <a:pt x="294" y="94"/>
                  </a:lnTo>
                  <a:lnTo>
                    <a:pt x="297" y="78"/>
                  </a:lnTo>
                  <a:lnTo>
                    <a:pt x="300" y="61"/>
                  </a:lnTo>
                  <a:lnTo>
                    <a:pt x="301" y="44"/>
                  </a:lnTo>
                  <a:close/>
                  <a:moveTo>
                    <a:pt x="0" y="149"/>
                  </a:moveTo>
                  <a:lnTo>
                    <a:pt x="9" y="160"/>
                  </a:lnTo>
                  <a:lnTo>
                    <a:pt x="20" y="170"/>
                  </a:lnTo>
                  <a:lnTo>
                    <a:pt x="31" y="179"/>
                  </a:lnTo>
                  <a:lnTo>
                    <a:pt x="42" y="187"/>
                  </a:lnTo>
                  <a:lnTo>
                    <a:pt x="56" y="194"/>
                  </a:lnTo>
                  <a:lnTo>
                    <a:pt x="68" y="201"/>
                  </a:lnTo>
                  <a:lnTo>
                    <a:pt x="83" y="205"/>
                  </a:lnTo>
                  <a:lnTo>
                    <a:pt x="96" y="210"/>
                  </a:lnTo>
                  <a:lnTo>
                    <a:pt x="71" y="189"/>
                  </a:lnTo>
                  <a:lnTo>
                    <a:pt x="60" y="185"/>
                  </a:lnTo>
                  <a:lnTo>
                    <a:pt x="50" y="179"/>
                  </a:lnTo>
                  <a:lnTo>
                    <a:pt x="41" y="173"/>
                  </a:lnTo>
                  <a:lnTo>
                    <a:pt x="32" y="166"/>
                  </a:lnTo>
                  <a:lnTo>
                    <a:pt x="23" y="158"/>
                  </a:lnTo>
                  <a:lnTo>
                    <a:pt x="15" y="150"/>
                  </a:lnTo>
                  <a:lnTo>
                    <a:pt x="8" y="141"/>
                  </a:lnTo>
                  <a:lnTo>
                    <a:pt x="2" y="132"/>
                  </a:lnTo>
                  <a:lnTo>
                    <a:pt x="0" y="140"/>
                  </a:lnTo>
                  <a:lnTo>
                    <a:pt x="0" y="149"/>
                  </a:lnTo>
                  <a:close/>
                  <a:moveTo>
                    <a:pt x="138" y="213"/>
                  </a:moveTo>
                  <a:lnTo>
                    <a:pt x="148" y="212"/>
                  </a:lnTo>
                  <a:lnTo>
                    <a:pt x="158" y="211"/>
                  </a:lnTo>
                  <a:lnTo>
                    <a:pt x="168" y="210"/>
                  </a:lnTo>
                  <a:lnTo>
                    <a:pt x="177" y="207"/>
                  </a:lnTo>
                  <a:lnTo>
                    <a:pt x="195" y="201"/>
                  </a:lnTo>
                  <a:lnTo>
                    <a:pt x="213" y="193"/>
                  </a:lnTo>
                  <a:lnTo>
                    <a:pt x="213" y="180"/>
                  </a:lnTo>
                  <a:lnTo>
                    <a:pt x="203" y="186"/>
                  </a:lnTo>
                  <a:lnTo>
                    <a:pt x="193" y="191"/>
                  </a:lnTo>
                  <a:lnTo>
                    <a:pt x="177" y="206"/>
                  </a:lnTo>
                  <a:lnTo>
                    <a:pt x="169" y="198"/>
                  </a:lnTo>
                  <a:lnTo>
                    <a:pt x="160" y="200"/>
                  </a:lnTo>
                  <a:lnTo>
                    <a:pt x="151" y="201"/>
                  </a:lnTo>
                  <a:lnTo>
                    <a:pt x="142" y="202"/>
                  </a:lnTo>
                  <a:lnTo>
                    <a:pt x="132" y="202"/>
                  </a:lnTo>
                  <a:lnTo>
                    <a:pt x="128" y="202"/>
                  </a:lnTo>
                  <a:lnTo>
                    <a:pt x="123" y="202"/>
                  </a:lnTo>
                  <a:lnTo>
                    <a:pt x="138" y="213"/>
                  </a:lnTo>
                  <a:close/>
                  <a:moveTo>
                    <a:pt x="233" y="179"/>
                  </a:moveTo>
                  <a:lnTo>
                    <a:pt x="245" y="170"/>
                  </a:lnTo>
                  <a:lnTo>
                    <a:pt x="254" y="161"/>
                  </a:lnTo>
                  <a:lnTo>
                    <a:pt x="263" y="151"/>
                  </a:lnTo>
                  <a:lnTo>
                    <a:pt x="272" y="140"/>
                  </a:lnTo>
                  <a:lnTo>
                    <a:pt x="272" y="120"/>
                  </a:lnTo>
                  <a:lnTo>
                    <a:pt x="264" y="132"/>
                  </a:lnTo>
                  <a:lnTo>
                    <a:pt x="255" y="144"/>
                  </a:lnTo>
                  <a:lnTo>
                    <a:pt x="245" y="156"/>
                  </a:lnTo>
                  <a:lnTo>
                    <a:pt x="233" y="166"/>
                  </a:lnTo>
                  <a:lnTo>
                    <a:pt x="233" y="179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9" name="Freeform 518"/>
            <p:cNvSpPr>
              <a:spLocks noEditPoints="1"/>
            </p:cNvSpPr>
            <p:nvPr/>
          </p:nvSpPr>
          <p:spPr bwMode="auto">
            <a:xfrm>
              <a:off x="2944947" y="4391411"/>
              <a:ext cx="117481" cy="84145"/>
            </a:xfrm>
            <a:custGeom>
              <a:avLst/>
              <a:gdLst/>
              <a:ahLst/>
              <a:cxnLst>
                <a:cxn ang="0">
                  <a:pos x="295" y="38"/>
                </a:cxn>
                <a:cxn ang="0">
                  <a:pos x="293" y="19"/>
                </a:cxn>
                <a:cxn ang="0">
                  <a:pos x="284" y="4"/>
                </a:cxn>
                <a:cxn ang="0">
                  <a:pos x="279" y="9"/>
                </a:cxn>
                <a:cxn ang="0">
                  <a:pos x="283" y="26"/>
                </a:cxn>
                <a:cxn ang="0">
                  <a:pos x="288" y="35"/>
                </a:cxn>
                <a:cxn ang="0">
                  <a:pos x="284" y="52"/>
                </a:cxn>
                <a:cxn ang="0">
                  <a:pos x="281" y="84"/>
                </a:cxn>
                <a:cxn ang="0">
                  <a:pos x="288" y="97"/>
                </a:cxn>
                <a:cxn ang="0">
                  <a:pos x="293" y="73"/>
                </a:cxn>
                <a:cxn ang="0">
                  <a:pos x="295" y="48"/>
                </a:cxn>
                <a:cxn ang="0">
                  <a:pos x="8" y="155"/>
                </a:cxn>
                <a:cxn ang="0">
                  <a:pos x="27" y="173"/>
                </a:cxn>
                <a:cxn ang="0">
                  <a:pos x="49" y="189"/>
                </a:cxn>
                <a:cxn ang="0">
                  <a:pos x="72" y="200"/>
                </a:cxn>
                <a:cxn ang="0">
                  <a:pos x="30" y="162"/>
                </a:cxn>
                <a:cxn ang="0">
                  <a:pos x="23" y="155"/>
                </a:cxn>
                <a:cxn ang="0">
                  <a:pos x="8" y="137"/>
                </a:cxn>
                <a:cxn ang="0">
                  <a:pos x="2" y="136"/>
                </a:cxn>
                <a:cxn ang="0">
                  <a:pos x="131" y="211"/>
                </a:cxn>
                <a:cxn ang="0">
                  <a:pos x="143" y="211"/>
                </a:cxn>
                <a:cxn ang="0">
                  <a:pos x="164" y="209"/>
                </a:cxn>
                <a:cxn ang="0">
                  <a:pos x="165" y="198"/>
                </a:cxn>
                <a:cxn ang="0">
                  <a:pos x="132" y="201"/>
                </a:cxn>
                <a:cxn ang="0">
                  <a:pos x="115" y="200"/>
                </a:cxn>
                <a:cxn ang="0">
                  <a:pos x="184" y="204"/>
                </a:cxn>
                <a:cxn ang="0">
                  <a:pos x="213" y="190"/>
                </a:cxn>
                <a:cxn ang="0">
                  <a:pos x="209" y="180"/>
                </a:cxn>
                <a:cxn ang="0">
                  <a:pos x="184" y="204"/>
                </a:cxn>
                <a:cxn ang="0">
                  <a:pos x="245" y="168"/>
                </a:cxn>
                <a:cxn ang="0">
                  <a:pos x="264" y="146"/>
                </a:cxn>
                <a:cxn ang="0">
                  <a:pos x="272" y="115"/>
                </a:cxn>
                <a:cxn ang="0">
                  <a:pos x="260" y="130"/>
                </a:cxn>
                <a:cxn ang="0">
                  <a:pos x="243" y="153"/>
                </a:cxn>
                <a:cxn ang="0">
                  <a:pos x="233" y="177"/>
                </a:cxn>
              </a:cxnLst>
              <a:rect l="0" t="0" r="r" b="b"/>
              <a:pathLst>
                <a:path w="295" h="211">
                  <a:moveTo>
                    <a:pt x="295" y="48"/>
                  </a:moveTo>
                  <a:lnTo>
                    <a:pt x="295" y="38"/>
                  </a:lnTo>
                  <a:lnTo>
                    <a:pt x="294" y="29"/>
                  </a:lnTo>
                  <a:lnTo>
                    <a:pt x="293" y="19"/>
                  </a:lnTo>
                  <a:lnTo>
                    <a:pt x="291" y="9"/>
                  </a:lnTo>
                  <a:lnTo>
                    <a:pt x="284" y="4"/>
                  </a:lnTo>
                  <a:lnTo>
                    <a:pt x="276" y="0"/>
                  </a:lnTo>
                  <a:lnTo>
                    <a:pt x="279" y="9"/>
                  </a:lnTo>
                  <a:lnTo>
                    <a:pt x="281" y="17"/>
                  </a:lnTo>
                  <a:lnTo>
                    <a:pt x="283" y="26"/>
                  </a:lnTo>
                  <a:lnTo>
                    <a:pt x="284" y="35"/>
                  </a:lnTo>
                  <a:lnTo>
                    <a:pt x="288" y="35"/>
                  </a:lnTo>
                  <a:lnTo>
                    <a:pt x="287" y="52"/>
                  </a:lnTo>
                  <a:lnTo>
                    <a:pt x="284" y="52"/>
                  </a:lnTo>
                  <a:lnTo>
                    <a:pt x="283" y="68"/>
                  </a:lnTo>
                  <a:lnTo>
                    <a:pt x="281" y="84"/>
                  </a:lnTo>
                  <a:lnTo>
                    <a:pt x="288" y="84"/>
                  </a:lnTo>
                  <a:lnTo>
                    <a:pt x="288" y="97"/>
                  </a:lnTo>
                  <a:lnTo>
                    <a:pt x="291" y="85"/>
                  </a:lnTo>
                  <a:lnTo>
                    <a:pt x="293" y="73"/>
                  </a:lnTo>
                  <a:lnTo>
                    <a:pt x="295" y="61"/>
                  </a:lnTo>
                  <a:lnTo>
                    <a:pt x="295" y="48"/>
                  </a:lnTo>
                  <a:close/>
                  <a:moveTo>
                    <a:pt x="0" y="144"/>
                  </a:moveTo>
                  <a:lnTo>
                    <a:pt x="8" y="155"/>
                  </a:lnTo>
                  <a:lnTo>
                    <a:pt x="17" y="164"/>
                  </a:lnTo>
                  <a:lnTo>
                    <a:pt x="27" y="173"/>
                  </a:lnTo>
                  <a:lnTo>
                    <a:pt x="38" y="181"/>
                  </a:lnTo>
                  <a:lnTo>
                    <a:pt x="49" y="189"/>
                  </a:lnTo>
                  <a:lnTo>
                    <a:pt x="60" y="195"/>
                  </a:lnTo>
                  <a:lnTo>
                    <a:pt x="72" y="200"/>
                  </a:lnTo>
                  <a:lnTo>
                    <a:pt x="86" y="205"/>
                  </a:lnTo>
                  <a:lnTo>
                    <a:pt x="30" y="162"/>
                  </a:lnTo>
                  <a:lnTo>
                    <a:pt x="31" y="162"/>
                  </a:lnTo>
                  <a:lnTo>
                    <a:pt x="23" y="155"/>
                  </a:lnTo>
                  <a:lnTo>
                    <a:pt x="16" y="146"/>
                  </a:lnTo>
                  <a:lnTo>
                    <a:pt x="8" y="137"/>
                  </a:lnTo>
                  <a:lnTo>
                    <a:pt x="3" y="128"/>
                  </a:lnTo>
                  <a:lnTo>
                    <a:pt x="2" y="136"/>
                  </a:lnTo>
                  <a:lnTo>
                    <a:pt x="0" y="144"/>
                  </a:lnTo>
                  <a:close/>
                  <a:moveTo>
                    <a:pt x="131" y="211"/>
                  </a:moveTo>
                  <a:lnTo>
                    <a:pt x="132" y="211"/>
                  </a:lnTo>
                  <a:lnTo>
                    <a:pt x="143" y="211"/>
                  </a:lnTo>
                  <a:lnTo>
                    <a:pt x="153" y="210"/>
                  </a:lnTo>
                  <a:lnTo>
                    <a:pt x="164" y="209"/>
                  </a:lnTo>
                  <a:lnTo>
                    <a:pt x="174" y="207"/>
                  </a:lnTo>
                  <a:lnTo>
                    <a:pt x="165" y="198"/>
                  </a:lnTo>
                  <a:lnTo>
                    <a:pt x="149" y="200"/>
                  </a:lnTo>
                  <a:lnTo>
                    <a:pt x="132" y="201"/>
                  </a:lnTo>
                  <a:lnTo>
                    <a:pt x="123" y="200"/>
                  </a:lnTo>
                  <a:lnTo>
                    <a:pt x="115" y="200"/>
                  </a:lnTo>
                  <a:lnTo>
                    <a:pt x="131" y="211"/>
                  </a:lnTo>
                  <a:close/>
                  <a:moveTo>
                    <a:pt x="184" y="204"/>
                  </a:moveTo>
                  <a:lnTo>
                    <a:pt x="198" y="198"/>
                  </a:lnTo>
                  <a:lnTo>
                    <a:pt x="213" y="190"/>
                  </a:lnTo>
                  <a:lnTo>
                    <a:pt x="212" y="178"/>
                  </a:lnTo>
                  <a:lnTo>
                    <a:pt x="209" y="180"/>
                  </a:lnTo>
                  <a:lnTo>
                    <a:pt x="204" y="182"/>
                  </a:lnTo>
                  <a:lnTo>
                    <a:pt x="184" y="204"/>
                  </a:lnTo>
                  <a:close/>
                  <a:moveTo>
                    <a:pt x="233" y="177"/>
                  </a:moveTo>
                  <a:lnTo>
                    <a:pt x="245" y="168"/>
                  </a:lnTo>
                  <a:lnTo>
                    <a:pt x="255" y="156"/>
                  </a:lnTo>
                  <a:lnTo>
                    <a:pt x="264" y="146"/>
                  </a:lnTo>
                  <a:lnTo>
                    <a:pt x="272" y="134"/>
                  </a:lnTo>
                  <a:lnTo>
                    <a:pt x="272" y="115"/>
                  </a:lnTo>
                  <a:lnTo>
                    <a:pt x="267" y="118"/>
                  </a:lnTo>
                  <a:lnTo>
                    <a:pt x="260" y="130"/>
                  </a:lnTo>
                  <a:lnTo>
                    <a:pt x="252" y="142"/>
                  </a:lnTo>
                  <a:lnTo>
                    <a:pt x="243" y="153"/>
                  </a:lnTo>
                  <a:lnTo>
                    <a:pt x="233" y="162"/>
                  </a:lnTo>
                  <a:lnTo>
                    <a:pt x="233" y="177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0" name="Freeform 519"/>
            <p:cNvSpPr>
              <a:spLocks noEditPoints="1"/>
            </p:cNvSpPr>
            <p:nvPr/>
          </p:nvSpPr>
          <p:spPr bwMode="auto">
            <a:xfrm>
              <a:off x="2944947" y="4389823"/>
              <a:ext cx="114305" cy="84145"/>
            </a:xfrm>
            <a:custGeom>
              <a:avLst/>
              <a:gdLst/>
              <a:ahLst/>
              <a:cxnLst>
                <a:cxn ang="0">
                  <a:pos x="288" y="41"/>
                </a:cxn>
                <a:cxn ang="0">
                  <a:pos x="284" y="20"/>
                </a:cxn>
                <a:cxn ang="0">
                  <a:pos x="274" y="4"/>
                </a:cxn>
                <a:cxn ang="0">
                  <a:pos x="271" y="9"/>
                </a:cxn>
                <a:cxn ang="0">
                  <a:pos x="275" y="29"/>
                </a:cxn>
                <a:cxn ang="0">
                  <a:pos x="286" y="39"/>
                </a:cxn>
                <a:cxn ang="0">
                  <a:pos x="276" y="56"/>
                </a:cxn>
                <a:cxn ang="0">
                  <a:pos x="273" y="89"/>
                </a:cxn>
                <a:cxn ang="0">
                  <a:pos x="285" y="80"/>
                </a:cxn>
                <a:cxn ang="0">
                  <a:pos x="288" y="62"/>
                </a:cxn>
                <a:cxn ang="0">
                  <a:pos x="0" y="140"/>
                </a:cxn>
                <a:cxn ang="0">
                  <a:pos x="13" y="158"/>
                </a:cxn>
                <a:cxn ang="0">
                  <a:pos x="30" y="174"/>
                </a:cxn>
                <a:cxn ang="0">
                  <a:pos x="48" y="187"/>
                </a:cxn>
                <a:cxn ang="0">
                  <a:pos x="69" y="197"/>
                </a:cxn>
                <a:cxn ang="0">
                  <a:pos x="38" y="166"/>
                </a:cxn>
                <a:cxn ang="0">
                  <a:pos x="18" y="147"/>
                </a:cxn>
                <a:cxn ang="0">
                  <a:pos x="2" y="124"/>
                </a:cxn>
                <a:cxn ang="0">
                  <a:pos x="0" y="140"/>
                </a:cxn>
                <a:cxn ang="0">
                  <a:pos x="126" y="210"/>
                </a:cxn>
                <a:cxn ang="0">
                  <a:pos x="140" y="210"/>
                </a:cxn>
                <a:cxn ang="0">
                  <a:pos x="158" y="208"/>
                </a:cxn>
                <a:cxn ang="0">
                  <a:pos x="162" y="201"/>
                </a:cxn>
                <a:cxn ang="0">
                  <a:pos x="146" y="199"/>
                </a:cxn>
                <a:cxn ang="0">
                  <a:pos x="117" y="199"/>
                </a:cxn>
                <a:cxn ang="0">
                  <a:pos x="121" y="210"/>
                </a:cxn>
                <a:cxn ang="0">
                  <a:pos x="201" y="194"/>
                </a:cxn>
                <a:cxn ang="0">
                  <a:pos x="210" y="178"/>
                </a:cxn>
                <a:cxn ang="0">
                  <a:pos x="231" y="174"/>
                </a:cxn>
                <a:cxn ang="0">
                  <a:pos x="253" y="152"/>
                </a:cxn>
                <a:cxn ang="0">
                  <a:pos x="270" y="128"/>
                </a:cxn>
                <a:cxn ang="0">
                  <a:pos x="252" y="136"/>
                </a:cxn>
                <a:cxn ang="0">
                  <a:pos x="231" y="159"/>
                </a:cxn>
              </a:cxnLst>
              <a:rect l="0" t="0" r="r" b="b"/>
              <a:pathLst>
                <a:path w="288" h="210">
                  <a:moveTo>
                    <a:pt x="288" y="52"/>
                  </a:moveTo>
                  <a:lnTo>
                    <a:pt x="288" y="41"/>
                  </a:lnTo>
                  <a:lnTo>
                    <a:pt x="286" y="30"/>
                  </a:lnTo>
                  <a:lnTo>
                    <a:pt x="284" y="20"/>
                  </a:lnTo>
                  <a:lnTo>
                    <a:pt x="282" y="8"/>
                  </a:lnTo>
                  <a:lnTo>
                    <a:pt x="274" y="4"/>
                  </a:lnTo>
                  <a:lnTo>
                    <a:pt x="267" y="0"/>
                  </a:lnTo>
                  <a:lnTo>
                    <a:pt x="271" y="9"/>
                  </a:lnTo>
                  <a:lnTo>
                    <a:pt x="273" y="18"/>
                  </a:lnTo>
                  <a:lnTo>
                    <a:pt x="275" y="29"/>
                  </a:lnTo>
                  <a:lnTo>
                    <a:pt x="276" y="39"/>
                  </a:lnTo>
                  <a:lnTo>
                    <a:pt x="286" y="39"/>
                  </a:lnTo>
                  <a:lnTo>
                    <a:pt x="285" y="56"/>
                  </a:lnTo>
                  <a:lnTo>
                    <a:pt x="276" y="56"/>
                  </a:lnTo>
                  <a:lnTo>
                    <a:pt x="275" y="72"/>
                  </a:lnTo>
                  <a:lnTo>
                    <a:pt x="273" y="89"/>
                  </a:lnTo>
                  <a:lnTo>
                    <a:pt x="284" y="88"/>
                  </a:lnTo>
                  <a:lnTo>
                    <a:pt x="285" y="80"/>
                  </a:lnTo>
                  <a:lnTo>
                    <a:pt x="286" y="71"/>
                  </a:lnTo>
                  <a:lnTo>
                    <a:pt x="288" y="62"/>
                  </a:lnTo>
                  <a:lnTo>
                    <a:pt x="288" y="52"/>
                  </a:lnTo>
                  <a:close/>
                  <a:moveTo>
                    <a:pt x="0" y="140"/>
                  </a:moveTo>
                  <a:lnTo>
                    <a:pt x="6" y="149"/>
                  </a:lnTo>
                  <a:lnTo>
                    <a:pt x="13" y="158"/>
                  </a:lnTo>
                  <a:lnTo>
                    <a:pt x="21" y="166"/>
                  </a:lnTo>
                  <a:lnTo>
                    <a:pt x="30" y="174"/>
                  </a:lnTo>
                  <a:lnTo>
                    <a:pt x="39" y="181"/>
                  </a:lnTo>
                  <a:lnTo>
                    <a:pt x="48" y="187"/>
                  </a:lnTo>
                  <a:lnTo>
                    <a:pt x="58" y="193"/>
                  </a:lnTo>
                  <a:lnTo>
                    <a:pt x="69" y="197"/>
                  </a:lnTo>
                  <a:lnTo>
                    <a:pt x="28" y="166"/>
                  </a:lnTo>
                  <a:lnTo>
                    <a:pt x="38" y="166"/>
                  </a:lnTo>
                  <a:lnTo>
                    <a:pt x="28" y="157"/>
                  </a:lnTo>
                  <a:lnTo>
                    <a:pt x="18" y="147"/>
                  </a:lnTo>
                  <a:lnTo>
                    <a:pt x="10" y="136"/>
                  </a:lnTo>
                  <a:lnTo>
                    <a:pt x="2" y="124"/>
                  </a:lnTo>
                  <a:lnTo>
                    <a:pt x="1" y="132"/>
                  </a:lnTo>
                  <a:lnTo>
                    <a:pt x="0" y="140"/>
                  </a:lnTo>
                  <a:close/>
                  <a:moveTo>
                    <a:pt x="121" y="210"/>
                  </a:moveTo>
                  <a:lnTo>
                    <a:pt x="126" y="210"/>
                  </a:lnTo>
                  <a:lnTo>
                    <a:pt x="130" y="210"/>
                  </a:lnTo>
                  <a:lnTo>
                    <a:pt x="140" y="210"/>
                  </a:lnTo>
                  <a:lnTo>
                    <a:pt x="149" y="209"/>
                  </a:lnTo>
                  <a:lnTo>
                    <a:pt x="158" y="208"/>
                  </a:lnTo>
                  <a:lnTo>
                    <a:pt x="167" y="206"/>
                  </a:lnTo>
                  <a:lnTo>
                    <a:pt x="162" y="201"/>
                  </a:lnTo>
                  <a:lnTo>
                    <a:pt x="162" y="196"/>
                  </a:lnTo>
                  <a:lnTo>
                    <a:pt x="146" y="199"/>
                  </a:lnTo>
                  <a:lnTo>
                    <a:pt x="130" y="200"/>
                  </a:lnTo>
                  <a:lnTo>
                    <a:pt x="117" y="199"/>
                  </a:lnTo>
                  <a:lnTo>
                    <a:pt x="104" y="197"/>
                  </a:lnTo>
                  <a:lnTo>
                    <a:pt x="121" y="210"/>
                  </a:lnTo>
                  <a:close/>
                  <a:moveTo>
                    <a:pt x="191" y="199"/>
                  </a:moveTo>
                  <a:lnTo>
                    <a:pt x="201" y="194"/>
                  </a:lnTo>
                  <a:lnTo>
                    <a:pt x="211" y="188"/>
                  </a:lnTo>
                  <a:lnTo>
                    <a:pt x="210" y="178"/>
                  </a:lnTo>
                  <a:lnTo>
                    <a:pt x="191" y="199"/>
                  </a:lnTo>
                  <a:close/>
                  <a:moveTo>
                    <a:pt x="231" y="174"/>
                  </a:moveTo>
                  <a:lnTo>
                    <a:pt x="243" y="164"/>
                  </a:lnTo>
                  <a:lnTo>
                    <a:pt x="253" y="152"/>
                  </a:lnTo>
                  <a:lnTo>
                    <a:pt x="262" y="140"/>
                  </a:lnTo>
                  <a:lnTo>
                    <a:pt x="270" y="128"/>
                  </a:lnTo>
                  <a:lnTo>
                    <a:pt x="270" y="119"/>
                  </a:lnTo>
                  <a:lnTo>
                    <a:pt x="252" y="136"/>
                  </a:lnTo>
                  <a:lnTo>
                    <a:pt x="243" y="148"/>
                  </a:lnTo>
                  <a:lnTo>
                    <a:pt x="231" y="159"/>
                  </a:lnTo>
                  <a:lnTo>
                    <a:pt x="231" y="174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1" name="Freeform 520"/>
            <p:cNvSpPr>
              <a:spLocks noEditPoints="1"/>
            </p:cNvSpPr>
            <p:nvPr/>
          </p:nvSpPr>
          <p:spPr bwMode="auto">
            <a:xfrm>
              <a:off x="2944947" y="4389823"/>
              <a:ext cx="112718" cy="82557"/>
            </a:xfrm>
            <a:custGeom>
              <a:avLst/>
              <a:gdLst/>
              <a:ahLst/>
              <a:cxnLst>
                <a:cxn ang="0">
                  <a:pos x="280" y="33"/>
                </a:cxn>
                <a:cxn ang="0">
                  <a:pos x="276" y="16"/>
                </a:cxn>
                <a:cxn ang="0">
                  <a:pos x="266" y="3"/>
                </a:cxn>
                <a:cxn ang="0">
                  <a:pos x="263" y="9"/>
                </a:cxn>
                <a:cxn ang="0">
                  <a:pos x="269" y="30"/>
                </a:cxn>
                <a:cxn ang="0">
                  <a:pos x="281" y="42"/>
                </a:cxn>
                <a:cxn ang="0">
                  <a:pos x="5" y="144"/>
                </a:cxn>
                <a:cxn ang="0">
                  <a:pos x="20" y="162"/>
                </a:cxn>
                <a:cxn ang="0">
                  <a:pos x="46" y="169"/>
                </a:cxn>
                <a:cxn ang="0">
                  <a:pos x="21" y="146"/>
                </a:cxn>
                <a:cxn ang="0">
                  <a:pos x="3" y="119"/>
                </a:cxn>
                <a:cxn ang="0">
                  <a:pos x="0" y="135"/>
                </a:cxn>
                <a:cxn ang="0">
                  <a:pos x="120" y="207"/>
                </a:cxn>
                <a:cxn ang="0">
                  <a:pos x="146" y="207"/>
                </a:cxn>
                <a:cxn ang="0">
                  <a:pos x="161" y="204"/>
                </a:cxn>
                <a:cxn ang="0">
                  <a:pos x="145" y="196"/>
                </a:cxn>
                <a:cxn ang="0">
                  <a:pos x="120" y="197"/>
                </a:cxn>
                <a:cxn ang="0">
                  <a:pos x="101" y="194"/>
                </a:cxn>
                <a:cxn ang="0">
                  <a:pos x="112" y="207"/>
                </a:cxn>
                <a:cxn ang="0">
                  <a:pos x="206" y="187"/>
                </a:cxn>
                <a:cxn ang="0">
                  <a:pos x="209" y="181"/>
                </a:cxn>
                <a:cxn ang="0">
                  <a:pos x="230" y="169"/>
                </a:cxn>
                <a:cxn ang="0">
                  <a:pos x="249" y="149"/>
                </a:cxn>
                <a:cxn ang="0">
                  <a:pos x="264" y="125"/>
                </a:cxn>
                <a:cxn ang="0">
                  <a:pos x="230" y="169"/>
                </a:cxn>
                <a:cxn ang="0">
                  <a:pos x="280" y="75"/>
                </a:cxn>
                <a:cxn ang="0">
                  <a:pos x="271" y="59"/>
                </a:cxn>
                <a:cxn ang="0">
                  <a:pos x="269" y="79"/>
                </a:cxn>
                <a:cxn ang="0">
                  <a:pos x="264" y="98"/>
                </a:cxn>
                <a:cxn ang="0">
                  <a:pos x="278" y="91"/>
                </a:cxn>
                <a:cxn ang="0">
                  <a:pos x="177" y="193"/>
                </a:cxn>
                <a:cxn ang="0">
                  <a:pos x="180" y="188"/>
                </a:cxn>
              </a:cxnLst>
              <a:rect l="0" t="0" r="r" b="b"/>
              <a:pathLst>
                <a:path w="281" h="208">
                  <a:moveTo>
                    <a:pt x="281" y="42"/>
                  </a:moveTo>
                  <a:lnTo>
                    <a:pt x="280" y="33"/>
                  </a:lnTo>
                  <a:lnTo>
                    <a:pt x="278" y="24"/>
                  </a:lnTo>
                  <a:lnTo>
                    <a:pt x="276" y="16"/>
                  </a:lnTo>
                  <a:lnTo>
                    <a:pt x="273" y="7"/>
                  </a:lnTo>
                  <a:lnTo>
                    <a:pt x="266" y="3"/>
                  </a:lnTo>
                  <a:lnTo>
                    <a:pt x="258" y="0"/>
                  </a:lnTo>
                  <a:lnTo>
                    <a:pt x="263" y="9"/>
                  </a:lnTo>
                  <a:lnTo>
                    <a:pt x="266" y="20"/>
                  </a:lnTo>
                  <a:lnTo>
                    <a:pt x="269" y="30"/>
                  </a:lnTo>
                  <a:lnTo>
                    <a:pt x="270" y="42"/>
                  </a:lnTo>
                  <a:lnTo>
                    <a:pt x="281" y="42"/>
                  </a:lnTo>
                  <a:close/>
                  <a:moveTo>
                    <a:pt x="0" y="135"/>
                  </a:moveTo>
                  <a:lnTo>
                    <a:pt x="5" y="144"/>
                  </a:lnTo>
                  <a:lnTo>
                    <a:pt x="13" y="153"/>
                  </a:lnTo>
                  <a:lnTo>
                    <a:pt x="20" y="162"/>
                  </a:lnTo>
                  <a:lnTo>
                    <a:pt x="28" y="169"/>
                  </a:lnTo>
                  <a:lnTo>
                    <a:pt x="46" y="169"/>
                  </a:lnTo>
                  <a:lnTo>
                    <a:pt x="32" y="159"/>
                  </a:lnTo>
                  <a:lnTo>
                    <a:pt x="21" y="146"/>
                  </a:lnTo>
                  <a:lnTo>
                    <a:pt x="11" y="133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close/>
                  <a:moveTo>
                    <a:pt x="112" y="207"/>
                  </a:moveTo>
                  <a:lnTo>
                    <a:pt x="120" y="207"/>
                  </a:lnTo>
                  <a:lnTo>
                    <a:pt x="129" y="208"/>
                  </a:lnTo>
                  <a:lnTo>
                    <a:pt x="146" y="207"/>
                  </a:lnTo>
                  <a:lnTo>
                    <a:pt x="162" y="205"/>
                  </a:lnTo>
                  <a:lnTo>
                    <a:pt x="161" y="204"/>
                  </a:lnTo>
                  <a:lnTo>
                    <a:pt x="161" y="194"/>
                  </a:lnTo>
                  <a:lnTo>
                    <a:pt x="145" y="196"/>
                  </a:lnTo>
                  <a:lnTo>
                    <a:pt x="129" y="197"/>
                  </a:lnTo>
                  <a:lnTo>
                    <a:pt x="120" y="197"/>
                  </a:lnTo>
                  <a:lnTo>
                    <a:pt x="110" y="196"/>
                  </a:lnTo>
                  <a:lnTo>
                    <a:pt x="101" y="194"/>
                  </a:lnTo>
                  <a:lnTo>
                    <a:pt x="92" y="191"/>
                  </a:lnTo>
                  <a:lnTo>
                    <a:pt x="112" y="207"/>
                  </a:lnTo>
                  <a:close/>
                  <a:moveTo>
                    <a:pt x="201" y="189"/>
                  </a:moveTo>
                  <a:lnTo>
                    <a:pt x="206" y="187"/>
                  </a:lnTo>
                  <a:lnTo>
                    <a:pt x="209" y="185"/>
                  </a:lnTo>
                  <a:lnTo>
                    <a:pt x="209" y="181"/>
                  </a:lnTo>
                  <a:lnTo>
                    <a:pt x="201" y="189"/>
                  </a:lnTo>
                  <a:close/>
                  <a:moveTo>
                    <a:pt x="230" y="169"/>
                  </a:moveTo>
                  <a:lnTo>
                    <a:pt x="240" y="160"/>
                  </a:lnTo>
                  <a:lnTo>
                    <a:pt x="249" y="149"/>
                  </a:lnTo>
                  <a:lnTo>
                    <a:pt x="257" y="137"/>
                  </a:lnTo>
                  <a:lnTo>
                    <a:pt x="264" y="125"/>
                  </a:lnTo>
                  <a:lnTo>
                    <a:pt x="230" y="157"/>
                  </a:lnTo>
                  <a:lnTo>
                    <a:pt x="230" y="169"/>
                  </a:lnTo>
                  <a:close/>
                  <a:moveTo>
                    <a:pt x="278" y="91"/>
                  </a:moveTo>
                  <a:lnTo>
                    <a:pt x="280" y="75"/>
                  </a:lnTo>
                  <a:lnTo>
                    <a:pt x="281" y="59"/>
                  </a:lnTo>
                  <a:lnTo>
                    <a:pt x="271" y="59"/>
                  </a:lnTo>
                  <a:lnTo>
                    <a:pt x="270" y="69"/>
                  </a:lnTo>
                  <a:lnTo>
                    <a:pt x="269" y="79"/>
                  </a:lnTo>
                  <a:lnTo>
                    <a:pt x="266" y="88"/>
                  </a:lnTo>
                  <a:lnTo>
                    <a:pt x="264" y="98"/>
                  </a:lnTo>
                  <a:lnTo>
                    <a:pt x="271" y="92"/>
                  </a:lnTo>
                  <a:lnTo>
                    <a:pt x="278" y="91"/>
                  </a:lnTo>
                  <a:close/>
                  <a:moveTo>
                    <a:pt x="177" y="188"/>
                  </a:moveTo>
                  <a:lnTo>
                    <a:pt x="177" y="193"/>
                  </a:lnTo>
                  <a:lnTo>
                    <a:pt x="183" y="187"/>
                  </a:lnTo>
                  <a:lnTo>
                    <a:pt x="180" y="188"/>
                  </a:lnTo>
                  <a:lnTo>
                    <a:pt x="177" y="188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2" name="Freeform 521"/>
            <p:cNvSpPr>
              <a:spLocks noEditPoints="1"/>
            </p:cNvSpPr>
            <p:nvPr/>
          </p:nvSpPr>
          <p:spPr bwMode="auto">
            <a:xfrm>
              <a:off x="2946535" y="4388236"/>
              <a:ext cx="107955" cy="80970"/>
            </a:xfrm>
            <a:custGeom>
              <a:avLst/>
              <a:gdLst/>
              <a:ahLst/>
              <a:cxnLst>
                <a:cxn ang="0">
                  <a:pos x="274" y="45"/>
                </a:cxn>
                <a:cxn ang="0">
                  <a:pos x="273" y="35"/>
                </a:cxn>
                <a:cxn ang="0">
                  <a:pos x="271" y="24"/>
                </a:cxn>
                <a:cxn ang="0">
                  <a:pos x="269" y="15"/>
                </a:cxn>
                <a:cxn ang="0">
                  <a:pos x="265" y="6"/>
                </a:cxn>
                <a:cxn ang="0">
                  <a:pos x="257" y="3"/>
                </a:cxn>
                <a:cxn ang="0">
                  <a:pos x="251" y="0"/>
                </a:cxn>
                <a:cxn ang="0">
                  <a:pos x="255" y="10"/>
                </a:cxn>
                <a:cxn ang="0">
                  <a:pos x="259" y="21"/>
                </a:cxn>
                <a:cxn ang="0">
                  <a:pos x="262" y="32"/>
                </a:cxn>
                <a:cxn ang="0">
                  <a:pos x="263" y="45"/>
                </a:cxn>
                <a:cxn ang="0">
                  <a:pos x="274" y="45"/>
                </a:cxn>
                <a:cxn ang="0">
                  <a:pos x="0" y="130"/>
                </a:cxn>
                <a:cxn ang="0">
                  <a:pos x="8" y="142"/>
                </a:cxn>
                <a:cxn ang="0">
                  <a:pos x="16" y="153"/>
                </a:cxn>
                <a:cxn ang="0">
                  <a:pos x="26" y="163"/>
                </a:cxn>
                <a:cxn ang="0">
                  <a:pos x="36" y="172"/>
                </a:cxn>
                <a:cxn ang="0">
                  <a:pos x="54" y="172"/>
                </a:cxn>
                <a:cxn ang="0">
                  <a:pos x="46" y="166"/>
                </a:cxn>
                <a:cxn ang="0">
                  <a:pos x="38" y="161"/>
                </a:cxn>
                <a:cxn ang="0">
                  <a:pos x="31" y="154"/>
                </a:cxn>
                <a:cxn ang="0">
                  <a:pos x="25" y="147"/>
                </a:cxn>
                <a:cxn ang="0">
                  <a:pos x="19" y="139"/>
                </a:cxn>
                <a:cxn ang="0">
                  <a:pos x="13" y="131"/>
                </a:cxn>
                <a:cxn ang="0">
                  <a:pos x="9" y="122"/>
                </a:cxn>
                <a:cxn ang="0">
                  <a:pos x="4" y="114"/>
                </a:cxn>
                <a:cxn ang="0">
                  <a:pos x="2" y="122"/>
                </a:cxn>
                <a:cxn ang="0">
                  <a:pos x="0" y="130"/>
                </a:cxn>
                <a:cxn ang="0">
                  <a:pos x="102" y="203"/>
                </a:cxn>
                <a:cxn ang="0">
                  <a:pos x="115" y="205"/>
                </a:cxn>
                <a:cxn ang="0">
                  <a:pos x="128" y="206"/>
                </a:cxn>
                <a:cxn ang="0">
                  <a:pos x="144" y="205"/>
                </a:cxn>
                <a:cxn ang="0">
                  <a:pos x="160" y="202"/>
                </a:cxn>
                <a:cxn ang="0">
                  <a:pos x="160" y="191"/>
                </a:cxn>
                <a:cxn ang="0">
                  <a:pos x="144" y="193"/>
                </a:cxn>
                <a:cxn ang="0">
                  <a:pos x="128" y="194"/>
                </a:cxn>
                <a:cxn ang="0">
                  <a:pos x="118" y="194"/>
                </a:cxn>
                <a:cxn ang="0">
                  <a:pos x="108" y="193"/>
                </a:cxn>
                <a:cxn ang="0">
                  <a:pos x="98" y="191"/>
                </a:cxn>
                <a:cxn ang="0">
                  <a:pos x="88" y="189"/>
                </a:cxn>
                <a:cxn ang="0">
                  <a:pos x="82" y="189"/>
                </a:cxn>
                <a:cxn ang="0">
                  <a:pos x="102" y="203"/>
                </a:cxn>
                <a:cxn ang="0">
                  <a:pos x="229" y="165"/>
                </a:cxn>
                <a:cxn ang="0">
                  <a:pos x="241" y="154"/>
                </a:cxn>
                <a:cxn ang="0">
                  <a:pos x="250" y="142"/>
                </a:cxn>
                <a:cxn ang="0">
                  <a:pos x="229" y="160"/>
                </a:cxn>
                <a:cxn ang="0">
                  <a:pos x="229" y="165"/>
                </a:cxn>
                <a:cxn ang="0">
                  <a:pos x="271" y="95"/>
                </a:cxn>
                <a:cxn ang="0">
                  <a:pos x="273" y="78"/>
                </a:cxn>
                <a:cxn ang="0">
                  <a:pos x="274" y="62"/>
                </a:cxn>
                <a:cxn ang="0">
                  <a:pos x="264" y="62"/>
                </a:cxn>
                <a:cxn ang="0">
                  <a:pos x="263" y="74"/>
                </a:cxn>
                <a:cxn ang="0">
                  <a:pos x="261" y="86"/>
                </a:cxn>
                <a:cxn ang="0">
                  <a:pos x="259" y="98"/>
                </a:cxn>
                <a:cxn ang="0">
                  <a:pos x="254" y="109"/>
                </a:cxn>
                <a:cxn ang="0">
                  <a:pos x="270" y="95"/>
                </a:cxn>
                <a:cxn ang="0">
                  <a:pos x="271" y="95"/>
                </a:cxn>
                <a:cxn ang="0">
                  <a:pos x="176" y="185"/>
                </a:cxn>
                <a:cxn ang="0">
                  <a:pos x="176" y="196"/>
                </a:cxn>
                <a:cxn ang="0">
                  <a:pos x="192" y="179"/>
                </a:cxn>
                <a:cxn ang="0">
                  <a:pos x="184" y="182"/>
                </a:cxn>
                <a:cxn ang="0">
                  <a:pos x="176" y="185"/>
                </a:cxn>
              </a:cxnLst>
              <a:rect l="0" t="0" r="r" b="b"/>
              <a:pathLst>
                <a:path w="274" h="206">
                  <a:moveTo>
                    <a:pt x="274" y="45"/>
                  </a:moveTo>
                  <a:lnTo>
                    <a:pt x="273" y="35"/>
                  </a:lnTo>
                  <a:lnTo>
                    <a:pt x="271" y="24"/>
                  </a:lnTo>
                  <a:lnTo>
                    <a:pt x="269" y="15"/>
                  </a:lnTo>
                  <a:lnTo>
                    <a:pt x="265" y="6"/>
                  </a:lnTo>
                  <a:lnTo>
                    <a:pt x="257" y="3"/>
                  </a:lnTo>
                  <a:lnTo>
                    <a:pt x="251" y="0"/>
                  </a:lnTo>
                  <a:lnTo>
                    <a:pt x="255" y="10"/>
                  </a:lnTo>
                  <a:lnTo>
                    <a:pt x="259" y="21"/>
                  </a:lnTo>
                  <a:lnTo>
                    <a:pt x="262" y="32"/>
                  </a:lnTo>
                  <a:lnTo>
                    <a:pt x="263" y="45"/>
                  </a:lnTo>
                  <a:lnTo>
                    <a:pt x="274" y="45"/>
                  </a:lnTo>
                  <a:close/>
                  <a:moveTo>
                    <a:pt x="0" y="130"/>
                  </a:moveTo>
                  <a:lnTo>
                    <a:pt x="8" y="142"/>
                  </a:lnTo>
                  <a:lnTo>
                    <a:pt x="16" y="153"/>
                  </a:lnTo>
                  <a:lnTo>
                    <a:pt x="26" y="163"/>
                  </a:lnTo>
                  <a:lnTo>
                    <a:pt x="36" y="172"/>
                  </a:lnTo>
                  <a:lnTo>
                    <a:pt x="54" y="172"/>
                  </a:lnTo>
                  <a:lnTo>
                    <a:pt x="46" y="166"/>
                  </a:lnTo>
                  <a:lnTo>
                    <a:pt x="38" y="161"/>
                  </a:lnTo>
                  <a:lnTo>
                    <a:pt x="31" y="154"/>
                  </a:lnTo>
                  <a:lnTo>
                    <a:pt x="25" y="147"/>
                  </a:lnTo>
                  <a:lnTo>
                    <a:pt x="19" y="139"/>
                  </a:lnTo>
                  <a:lnTo>
                    <a:pt x="13" y="131"/>
                  </a:lnTo>
                  <a:lnTo>
                    <a:pt x="9" y="122"/>
                  </a:lnTo>
                  <a:lnTo>
                    <a:pt x="4" y="114"/>
                  </a:lnTo>
                  <a:lnTo>
                    <a:pt x="2" y="122"/>
                  </a:lnTo>
                  <a:lnTo>
                    <a:pt x="0" y="130"/>
                  </a:lnTo>
                  <a:close/>
                  <a:moveTo>
                    <a:pt x="102" y="203"/>
                  </a:moveTo>
                  <a:lnTo>
                    <a:pt x="115" y="205"/>
                  </a:lnTo>
                  <a:lnTo>
                    <a:pt x="128" y="206"/>
                  </a:lnTo>
                  <a:lnTo>
                    <a:pt x="144" y="205"/>
                  </a:lnTo>
                  <a:lnTo>
                    <a:pt x="160" y="202"/>
                  </a:lnTo>
                  <a:lnTo>
                    <a:pt x="160" y="191"/>
                  </a:lnTo>
                  <a:lnTo>
                    <a:pt x="144" y="193"/>
                  </a:lnTo>
                  <a:lnTo>
                    <a:pt x="128" y="194"/>
                  </a:lnTo>
                  <a:lnTo>
                    <a:pt x="118" y="194"/>
                  </a:lnTo>
                  <a:lnTo>
                    <a:pt x="108" y="193"/>
                  </a:lnTo>
                  <a:lnTo>
                    <a:pt x="98" y="191"/>
                  </a:lnTo>
                  <a:lnTo>
                    <a:pt x="88" y="189"/>
                  </a:lnTo>
                  <a:lnTo>
                    <a:pt x="82" y="189"/>
                  </a:lnTo>
                  <a:lnTo>
                    <a:pt x="102" y="203"/>
                  </a:lnTo>
                  <a:close/>
                  <a:moveTo>
                    <a:pt x="229" y="165"/>
                  </a:moveTo>
                  <a:lnTo>
                    <a:pt x="241" y="154"/>
                  </a:lnTo>
                  <a:lnTo>
                    <a:pt x="250" y="142"/>
                  </a:lnTo>
                  <a:lnTo>
                    <a:pt x="229" y="160"/>
                  </a:lnTo>
                  <a:lnTo>
                    <a:pt x="229" y="165"/>
                  </a:lnTo>
                  <a:close/>
                  <a:moveTo>
                    <a:pt x="271" y="95"/>
                  </a:moveTo>
                  <a:lnTo>
                    <a:pt x="273" y="78"/>
                  </a:lnTo>
                  <a:lnTo>
                    <a:pt x="274" y="62"/>
                  </a:lnTo>
                  <a:lnTo>
                    <a:pt x="264" y="62"/>
                  </a:lnTo>
                  <a:lnTo>
                    <a:pt x="263" y="74"/>
                  </a:lnTo>
                  <a:lnTo>
                    <a:pt x="261" y="86"/>
                  </a:lnTo>
                  <a:lnTo>
                    <a:pt x="259" y="98"/>
                  </a:lnTo>
                  <a:lnTo>
                    <a:pt x="254" y="109"/>
                  </a:lnTo>
                  <a:lnTo>
                    <a:pt x="270" y="95"/>
                  </a:lnTo>
                  <a:lnTo>
                    <a:pt x="271" y="95"/>
                  </a:lnTo>
                  <a:close/>
                  <a:moveTo>
                    <a:pt x="176" y="185"/>
                  </a:moveTo>
                  <a:lnTo>
                    <a:pt x="176" y="196"/>
                  </a:lnTo>
                  <a:lnTo>
                    <a:pt x="192" y="179"/>
                  </a:lnTo>
                  <a:lnTo>
                    <a:pt x="184" y="182"/>
                  </a:lnTo>
                  <a:lnTo>
                    <a:pt x="176" y="185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3" name="Freeform 522"/>
            <p:cNvSpPr>
              <a:spLocks noEditPoints="1"/>
            </p:cNvSpPr>
            <p:nvPr/>
          </p:nvSpPr>
          <p:spPr bwMode="auto">
            <a:xfrm>
              <a:off x="2946535" y="4386648"/>
              <a:ext cx="106367" cy="80970"/>
            </a:xfrm>
            <a:custGeom>
              <a:avLst/>
              <a:gdLst/>
              <a:ahLst/>
              <a:cxnLst>
                <a:cxn ang="0">
                  <a:pos x="266" y="37"/>
                </a:cxn>
                <a:cxn ang="0">
                  <a:pos x="260" y="16"/>
                </a:cxn>
                <a:cxn ang="0">
                  <a:pos x="249" y="4"/>
                </a:cxn>
                <a:cxn ang="0">
                  <a:pos x="246" y="12"/>
                </a:cxn>
                <a:cxn ang="0">
                  <a:pos x="254" y="36"/>
                </a:cxn>
                <a:cxn ang="0">
                  <a:pos x="267" y="49"/>
                </a:cxn>
                <a:cxn ang="0">
                  <a:pos x="8" y="140"/>
                </a:cxn>
                <a:cxn ang="0">
                  <a:pos x="29" y="166"/>
                </a:cxn>
                <a:cxn ang="0">
                  <a:pos x="62" y="176"/>
                </a:cxn>
                <a:cxn ang="0">
                  <a:pos x="44" y="164"/>
                </a:cxn>
                <a:cxn ang="0">
                  <a:pos x="27" y="147"/>
                </a:cxn>
                <a:cxn ang="0">
                  <a:pos x="26" y="147"/>
                </a:cxn>
                <a:cxn ang="0">
                  <a:pos x="15" y="130"/>
                </a:cxn>
                <a:cxn ang="0">
                  <a:pos x="5" y="111"/>
                </a:cxn>
                <a:cxn ang="0">
                  <a:pos x="0" y="126"/>
                </a:cxn>
                <a:cxn ang="0">
                  <a:pos x="98" y="201"/>
                </a:cxn>
                <a:cxn ang="0">
                  <a:pos x="117" y="204"/>
                </a:cxn>
                <a:cxn ang="0">
                  <a:pos x="142" y="203"/>
                </a:cxn>
                <a:cxn ang="0">
                  <a:pos x="158" y="189"/>
                </a:cxn>
                <a:cxn ang="0">
                  <a:pos x="126" y="193"/>
                </a:cxn>
                <a:cxn ang="0">
                  <a:pos x="111" y="193"/>
                </a:cxn>
                <a:cxn ang="0">
                  <a:pos x="89" y="198"/>
                </a:cxn>
                <a:cxn ang="0">
                  <a:pos x="177" y="195"/>
                </a:cxn>
                <a:cxn ang="0">
                  <a:pos x="205" y="167"/>
                </a:cxn>
                <a:cxn ang="0">
                  <a:pos x="190" y="176"/>
                </a:cxn>
                <a:cxn ang="0">
                  <a:pos x="174" y="184"/>
                </a:cxn>
                <a:cxn ang="0">
                  <a:pos x="261" y="105"/>
                </a:cxn>
                <a:cxn ang="0">
                  <a:pos x="266" y="86"/>
                </a:cxn>
                <a:cxn ang="0">
                  <a:pos x="268" y="66"/>
                </a:cxn>
                <a:cxn ang="0">
                  <a:pos x="255" y="81"/>
                </a:cxn>
                <a:cxn ang="0">
                  <a:pos x="248" y="109"/>
                </a:cxn>
                <a:cxn ang="0">
                  <a:pos x="261" y="105"/>
                </a:cxn>
              </a:cxnLst>
              <a:rect l="0" t="0" r="r" b="b"/>
              <a:pathLst>
                <a:path w="268" h="204">
                  <a:moveTo>
                    <a:pt x="267" y="49"/>
                  </a:moveTo>
                  <a:lnTo>
                    <a:pt x="266" y="37"/>
                  </a:lnTo>
                  <a:lnTo>
                    <a:pt x="263" y="27"/>
                  </a:lnTo>
                  <a:lnTo>
                    <a:pt x="260" y="16"/>
                  </a:lnTo>
                  <a:lnTo>
                    <a:pt x="255" y="7"/>
                  </a:lnTo>
                  <a:lnTo>
                    <a:pt x="249" y="4"/>
                  </a:lnTo>
                  <a:lnTo>
                    <a:pt x="241" y="0"/>
                  </a:lnTo>
                  <a:lnTo>
                    <a:pt x="246" y="12"/>
                  </a:lnTo>
                  <a:lnTo>
                    <a:pt x="251" y="24"/>
                  </a:lnTo>
                  <a:lnTo>
                    <a:pt x="254" y="36"/>
                  </a:lnTo>
                  <a:lnTo>
                    <a:pt x="255" y="49"/>
                  </a:lnTo>
                  <a:lnTo>
                    <a:pt x="267" y="49"/>
                  </a:lnTo>
                  <a:close/>
                  <a:moveTo>
                    <a:pt x="0" y="126"/>
                  </a:moveTo>
                  <a:lnTo>
                    <a:pt x="8" y="140"/>
                  </a:lnTo>
                  <a:lnTo>
                    <a:pt x="18" y="153"/>
                  </a:lnTo>
                  <a:lnTo>
                    <a:pt x="29" y="166"/>
                  </a:lnTo>
                  <a:lnTo>
                    <a:pt x="43" y="176"/>
                  </a:lnTo>
                  <a:lnTo>
                    <a:pt x="62" y="176"/>
                  </a:lnTo>
                  <a:lnTo>
                    <a:pt x="53" y="170"/>
                  </a:lnTo>
                  <a:lnTo>
                    <a:pt x="44" y="164"/>
                  </a:lnTo>
                  <a:lnTo>
                    <a:pt x="35" y="156"/>
                  </a:lnTo>
                  <a:lnTo>
                    <a:pt x="27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0" y="138"/>
                  </a:lnTo>
                  <a:lnTo>
                    <a:pt x="15" y="130"/>
                  </a:lnTo>
                  <a:lnTo>
                    <a:pt x="9" y="120"/>
                  </a:lnTo>
                  <a:lnTo>
                    <a:pt x="5" y="111"/>
                  </a:lnTo>
                  <a:lnTo>
                    <a:pt x="2" y="118"/>
                  </a:lnTo>
                  <a:lnTo>
                    <a:pt x="0" y="126"/>
                  </a:lnTo>
                  <a:close/>
                  <a:moveTo>
                    <a:pt x="89" y="198"/>
                  </a:moveTo>
                  <a:lnTo>
                    <a:pt x="98" y="201"/>
                  </a:lnTo>
                  <a:lnTo>
                    <a:pt x="107" y="203"/>
                  </a:lnTo>
                  <a:lnTo>
                    <a:pt x="117" y="204"/>
                  </a:lnTo>
                  <a:lnTo>
                    <a:pt x="126" y="204"/>
                  </a:lnTo>
                  <a:lnTo>
                    <a:pt x="142" y="203"/>
                  </a:lnTo>
                  <a:lnTo>
                    <a:pt x="158" y="201"/>
                  </a:lnTo>
                  <a:lnTo>
                    <a:pt x="158" y="189"/>
                  </a:lnTo>
                  <a:lnTo>
                    <a:pt x="142" y="192"/>
                  </a:lnTo>
                  <a:lnTo>
                    <a:pt x="126" y="193"/>
                  </a:lnTo>
                  <a:lnTo>
                    <a:pt x="118" y="193"/>
                  </a:lnTo>
                  <a:lnTo>
                    <a:pt x="111" y="193"/>
                  </a:lnTo>
                  <a:lnTo>
                    <a:pt x="80" y="193"/>
                  </a:lnTo>
                  <a:lnTo>
                    <a:pt x="89" y="198"/>
                  </a:lnTo>
                  <a:close/>
                  <a:moveTo>
                    <a:pt x="174" y="195"/>
                  </a:moveTo>
                  <a:lnTo>
                    <a:pt x="177" y="195"/>
                  </a:lnTo>
                  <a:lnTo>
                    <a:pt x="180" y="194"/>
                  </a:lnTo>
                  <a:lnTo>
                    <a:pt x="205" y="167"/>
                  </a:lnTo>
                  <a:lnTo>
                    <a:pt x="198" y="171"/>
                  </a:lnTo>
                  <a:lnTo>
                    <a:pt x="190" y="176"/>
                  </a:lnTo>
                  <a:lnTo>
                    <a:pt x="182" y="180"/>
                  </a:lnTo>
                  <a:lnTo>
                    <a:pt x="174" y="184"/>
                  </a:lnTo>
                  <a:lnTo>
                    <a:pt x="174" y="195"/>
                  </a:lnTo>
                  <a:close/>
                  <a:moveTo>
                    <a:pt x="261" y="105"/>
                  </a:moveTo>
                  <a:lnTo>
                    <a:pt x="263" y="95"/>
                  </a:lnTo>
                  <a:lnTo>
                    <a:pt x="266" y="86"/>
                  </a:lnTo>
                  <a:lnTo>
                    <a:pt x="267" y="76"/>
                  </a:lnTo>
                  <a:lnTo>
                    <a:pt x="268" y="66"/>
                  </a:lnTo>
                  <a:lnTo>
                    <a:pt x="257" y="66"/>
                  </a:lnTo>
                  <a:lnTo>
                    <a:pt x="255" y="81"/>
                  </a:lnTo>
                  <a:lnTo>
                    <a:pt x="252" y="96"/>
                  </a:lnTo>
                  <a:lnTo>
                    <a:pt x="248" y="109"/>
                  </a:lnTo>
                  <a:lnTo>
                    <a:pt x="242" y="122"/>
                  </a:lnTo>
                  <a:lnTo>
                    <a:pt x="261" y="105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4" name="Freeform 523"/>
            <p:cNvSpPr>
              <a:spLocks noEditPoints="1"/>
            </p:cNvSpPr>
            <p:nvPr/>
          </p:nvSpPr>
          <p:spPr bwMode="auto">
            <a:xfrm>
              <a:off x="2948122" y="4385060"/>
              <a:ext cx="103192" cy="79382"/>
            </a:xfrm>
            <a:custGeom>
              <a:avLst/>
              <a:gdLst/>
              <a:ahLst/>
              <a:cxnLst>
                <a:cxn ang="0">
                  <a:pos x="258" y="38"/>
                </a:cxn>
                <a:cxn ang="0">
                  <a:pos x="251" y="16"/>
                </a:cxn>
                <a:cxn ang="0">
                  <a:pos x="239" y="2"/>
                </a:cxn>
                <a:cxn ang="0">
                  <a:pos x="238" y="11"/>
                </a:cxn>
                <a:cxn ang="0">
                  <a:pos x="246" y="37"/>
                </a:cxn>
                <a:cxn ang="0">
                  <a:pos x="259" y="51"/>
                </a:cxn>
                <a:cxn ang="0">
                  <a:pos x="5" y="128"/>
                </a:cxn>
                <a:cxn ang="0">
                  <a:pos x="15" y="145"/>
                </a:cxn>
                <a:cxn ang="0">
                  <a:pos x="27" y="160"/>
                </a:cxn>
                <a:cxn ang="0">
                  <a:pos x="42" y="172"/>
                </a:cxn>
                <a:cxn ang="0">
                  <a:pos x="72" y="178"/>
                </a:cxn>
                <a:cxn ang="0">
                  <a:pos x="51" y="166"/>
                </a:cxn>
                <a:cxn ang="0">
                  <a:pos x="32" y="149"/>
                </a:cxn>
                <a:cxn ang="0">
                  <a:pos x="28" y="144"/>
                </a:cxn>
                <a:cxn ang="0">
                  <a:pos x="15" y="126"/>
                </a:cxn>
                <a:cxn ang="0">
                  <a:pos x="6" y="105"/>
                </a:cxn>
                <a:cxn ang="0">
                  <a:pos x="0" y="120"/>
                </a:cxn>
                <a:cxn ang="0">
                  <a:pos x="94" y="197"/>
                </a:cxn>
                <a:cxn ang="0">
                  <a:pos x="114" y="200"/>
                </a:cxn>
                <a:cxn ang="0">
                  <a:pos x="140" y="199"/>
                </a:cxn>
                <a:cxn ang="0">
                  <a:pos x="156" y="186"/>
                </a:cxn>
                <a:cxn ang="0">
                  <a:pos x="124" y="189"/>
                </a:cxn>
                <a:cxn ang="0">
                  <a:pos x="123" y="195"/>
                </a:cxn>
                <a:cxn ang="0">
                  <a:pos x="172" y="191"/>
                </a:cxn>
                <a:cxn ang="0">
                  <a:pos x="188" y="185"/>
                </a:cxn>
                <a:cxn ang="0">
                  <a:pos x="205" y="160"/>
                </a:cxn>
                <a:cxn ang="0">
                  <a:pos x="190" y="171"/>
                </a:cxn>
                <a:cxn ang="0">
                  <a:pos x="172" y="180"/>
                </a:cxn>
                <a:cxn ang="0">
                  <a:pos x="250" y="115"/>
                </a:cxn>
                <a:cxn ang="0">
                  <a:pos x="257" y="92"/>
                </a:cxn>
                <a:cxn ang="0">
                  <a:pos x="260" y="68"/>
                </a:cxn>
                <a:cxn ang="0">
                  <a:pos x="249" y="78"/>
                </a:cxn>
                <a:cxn ang="0">
                  <a:pos x="246" y="97"/>
                </a:cxn>
                <a:cxn ang="0">
                  <a:pos x="239" y="115"/>
                </a:cxn>
                <a:cxn ang="0">
                  <a:pos x="230" y="131"/>
                </a:cxn>
                <a:cxn ang="0">
                  <a:pos x="250" y="115"/>
                </a:cxn>
              </a:cxnLst>
              <a:rect l="0" t="0" r="r" b="b"/>
              <a:pathLst>
                <a:path w="260" h="200">
                  <a:moveTo>
                    <a:pt x="259" y="51"/>
                  </a:moveTo>
                  <a:lnTo>
                    <a:pt x="258" y="38"/>
                  </a:lnTo>
                  <a:lnTo>
                    <a:pt x="255" y="27"/>
                  </a:lnTo>
                  <a:lnTo>
                    <a:pt x="251" y="16"/>
                  </a:lnTo>
                  <a:lnTo>
                    <a:pt x="247" y="6"/>
                  </a:lnTo>
                  <a:lnTo>
                    <a:pt x="239" y="2"/>
                  </a:lnTo>
                  <a:lnTo>
                    <a:pt x="231" y="0"/>
                  </a:lnTo>
                  <a:lnTo>
                    <a:pt x="238" y="11"/>
                  </a:lnTo>
                  <a:lnTo>
                    <a:pt x="242" y="24"/>
                  </a:lnTo>
                  <a:lnTo>
                    <a:pt x="246" y="37"/>
                  </a:lnTo>
                  <a:lnTo>
                    <a:pt x="249" y="51"/>
                  </a:lnTo>
                  <a:lnTo>
                    <a:pt x="259" y="51"/>
                  </a:lnTo>
                  <a:close/>
                  <a:moveTo>
                    <a:pt x="0" y="120"/>
                  </a:moveTo>
                  <a:lnTo>
                    <a:pt x="5" y="128"/>
                  </a:lnTo>
                  <a:lnTo>
                    <a:pt x="9" y="137"/>
                  </a:lnTo>
                  <a:lnTo>
                    <a:pt x="15" y="145"/>
                  </a:lnTo>
                  <a:lnTo>
                    <a:pt x="21" y="153"/>
                  </a:lnTo>
                  <a:lnTo>
                    <a:pt x="27" y="160"/>
                  </a:lnTo>
                  <a:lnTo>
                    <a:pt x="34" y="167"/>
                  </a:lnTo>
                  <a:lnTo>
                    <a:pt x="42" y="172"/>
                  </a:lnTo>
                  <a:lnTo>
                    <a:pt x="50" y="178"/>
                  </a:lnTo>
                  <a:lnTo>
                    <a:pt x="72" y="178"/>
                  </a:lnTo>
                  <a:lnTo>
                    <a:pt x="61" y="172"/>
                  </a:lnTo>
                  <a:lnTo>
                    <a:pt x="51" y="166"/>
                  </a:lnTo>
                  <a:lnTo>
                    <a:pt x="41" y="158"/>
                  </a:lnTo>
                  <a:lnTo>
                    <a:pt x="32" y="149"/>
                  </a:lnTo>
                  <a:lnTo>
                    <a:pt x="24" y="149"/>
                  </a:lnTo>
                  <a:lnTo>
                    <a:pt x="28" y="144"/>
                  </a:lnTo>
                  <a:lnTo>
                    <a:pt x="22" y="135"/>
                  </a:lnTo>
                  <a:lnTo>
                    <a:pt x="15" y="126"/>
                  </a:lnTo>
                  <a:lnTo>
                    <a:pt x="10" y="115"/>
                  </a:lnTo>
                  <a:lnTo>
                    <a:pt x="6" y="105"/>
                  </a:lnTo>
                  <a:lnTo>
                    <a:pt x="3" y="113"/>
                  </a:lnTo>
                  <a:lnTo>
                    <a:pt x="0" y="120"/>
                  </a:lnTo>
                  <a:close/>
                  <a:moveTo>
                    <a:pt x="84" y="195"/>
                  </a:moveTo>
                  <a:lnTo>
                    <a:pt x="94" y="197"/>
                  </a:lnTo>
                  <a:lnTo>
                    <a:pt x="104" y="199"/>
                  </a:lnTo>
                  <a:lnTo>
                    <a:pt x="114" y="200"/>
                  </a:lnTo>
                  <a:lnTo>
                    <a:pt x="124" y="200"/>
                  </a:lnTo>
                  <a:lnTo>
                    <a:pt x="140" y="199"/>
                  </a:lnTo>
                  <a:lnTo>
                    <a:pt x="156" y="197"/>
                  </a:lnTo>
                  <a:lnTo>
                    <a:pt x="156" y="186"/>
                  </a:lnTo>
                  <a:lnTo>
                    <a:pt x="140" y="189"/>
                  </a:lnTo>
                  <a:lnTo>
                    <a:pt x="124" y="189"/>
                  </a:lnTo>
                  <a:lnTo>
                    <a:pt x="123" y="189"/>
                  </a:lnTo>
                  <a:lnTo>
                    <a:pt x="123" y="195"/>
                  </a:lnTo>
                  <a:lnTo>
                    <a:pt x="84" y="195"/>
                  </a:lnTo>
                  <a:close/>
                  <a:moveTo>
                    <a:pt x="172" y="191"/>
                  </a:moveTo>
                  <a:lnTo>
                    <a:pt x="180" y="188"/>
                  </a:lnTo>
                  <a:lnTo>
                    <a:pt x="188" y="185"/>
                  </a:lnTo>
                  <a:lnTo>
                    <a:pt x="205" y="166"/>
                  </a:lnTo>
                  <a:lnTo>
                    <a:pt x="205" y="160"/>
                  </a:lnTo>
                  <a:lnTo>
                    <a:pt x="198" y="166"/>
                  </a:lnTo>
                  <a:lnTo>
                    <a:pt x="190" y="171"/>
                  </a:lnTo>
                  <a:lnTo>
                    <a:pt x="181" y="176"/>
                  </a:lnTo>
                  <a:lnTo>
                    <a:pt x="172" y="180"/>
                  </a:lnTo>
                  <a:lnTo>
                    <a:pt x="172" y="191"/>
                  </a:lnTo>
                  <a:close/>
                  <a:moveTo>
                    <a:pt x="250" y="115"/>
                  </a:moveTo>
                  <a:lnTo>
                    <a:pt x="255" y="104"/>
                  </a:lnTo>
                  <a:lnTo>
                    <a:pt x="257" y="92"/>
                  </a:lnTo>
                  <a:lnTo>
                    <a:pt x="259" y="80"/>
                  </a:lnTo>
                  <a:lnTo>
                    <a:pt x="260" y="68"/>
                  </a:lnTo>
                  <a:lnTo>
                    <a:pt x="249" y="68"/>
                  </a:lnTo>
                  <a:lnTo>
                    <a:pt x="249" y="78"/>
                  </a:lnTo>
                  <a:lnTo>
                    <a:pt x="247" y="88"/>
                  </a:lnTo>
                  <a:lnTo>
                    <a:pt x="246" y="97"/>
                  </a:lnTo>
                  <a:lnTo>
                    <a:pt x="242" y="106"/>
                  </a:lnTo>
                  <a:lnTo>
                    <a:pt x="239" y="115"/>
                  </a:lnTo>
                  <a:lnTo>
                    <a:pt x="235" y="123"/>
                  </a:lnTo>
                  <a:lnTo>
                    <a:pt x="230" y="131"/>
                  </a:lnTo>
                  <a:lnTo>
                    <a:pt x="225" y="139"/>
                  </a:lnTo>
                  <a:lnTo>
                    <a:pt x="250" y="115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5" name="Freeform 524"/>
            <p:cNvSpPr>
              <a:spLocks noEditPoints="1"/>
            </p:cNvSpPr>
            <p:nvPr/>
          </p:nvSpPr>
          <p:spPr bwMode="auto">
            <a:xfrm>
              <a:off x="2948122" y="4383473"/>
              <a:ext cx="100017" cy="79382"/>
            </a:xfrm>
            <a:custGeom>
              <a:avLst/>
              <a:gdLst/>
              <a:ahLst/>
              <a:cxnLst>
                <a:cxn ang="0">
                  <a:pos x="249" y="41"/>
                </a:cxn>
                <a:cxn ang="0">
                  <a:pos x="241" y="17"/>
                </a:cxn>
                <a:cxn ang="0">
                  <a:pos x="228" y="3"/>
                </a:cxn>
                <a:cxn ang="0">
                  <a:pos x="227" y="12"/>
                </a:cxn>
                <a:cxn ang="0">
                  <a:pos x="237" y="39"/>
                </a:cxn>
                <a:cxn ang="0">
                  <a:pos x="250" y="54"/>
                </a:cxn>
                <a:cxn ang="0">
                  <a:pos x="4" y="125"/>
                </a:cxn>
                <a:cxn ang="0">
                  <a:pos x="15" y="143"/>
                </a:cxn>
                <a:cxn ang="0">
                  <a:pos x="29" y="144"/>
                </a:cxn>
                <a:cxn ang="0">
                  <a:pos x="15" y="123"/>
                </a:cxn>
                <a:cxn ang="0">
                  <a:pos x="6" y="100"/>
                </a:cxn>
                <a:cxn ang="0">
                  <a:pos x="0" y="116"/>
                </a:cxn>
                <a:cxn ang="0">
                  <a:pos x="30" y="161"/>
                </a:cxn>
                <a:cxn ang="0">
                  <a:pos x="48" y="175"/>
                </a:cxn>
                <a:cxn ang="0">
                  <a:pos x="84" y="181"/>
                </a:cxn>
                <a:cxn ang="0">
                  <a:pos x="59" y="170"/>
                </a:cxn>
                <a:cxn ang="0">
                  <a:pos x="37" y="152"/>
                </a:cxn>
                <a:cxn ang="0">
                  <a:pos x="106" y="198"/>
                </a:cxn>
                <a:cxn ang="0">
                  <a:pos x="121" y="198"/>
                </a:cxn>
                <a:cxn ang="0">
                  <a:pos x="153" y="194"/>
                </a:cxn>
                <a:cxn ang="0">
                  <a:pos x="137" y="187"/>
                </a:cxn>
                <a:cxn ang="0">
                  <a:pos x="120" y="188"/>
                </a:cxn>
                <a:cxn ang="0">
                  <a:pos x="106" y="198"/>
                </a:cxn>
                <a:cxn ang="0">
                  <a:pos x="177" y="185"/>
                </a:cxn>
                <a:cxn ang="0">
                  <a:pos x="193" y="176"/>
                </a:cxn>
                <a:cxn ang="0">
                  <a:pos x="202" y="169"/>
                </a:cxn>
                <a:cxn ang="0">
                  <a:pos x="195" y="162"/>
                </a:cxn>
                <a:cxn ang="0">
                  <a:pos x="178" y="173"/>
                </a:cxn>
                <a:cxn ang="0">
                  <a:pos x="169" y="189"/>
                </a:cxn>
                <a:cxn ang="0">
                  <a:pos x="243" y="114"/>
                </a:cxn>
                <a:cxn ang="0">
                  <a:pos x="250" y="86"/>
                </a:cxn>
                <a:cxn ang="0">
                  <a:pos x="240" y="71"/>
                </a:cxn>
                <a:cxn ang="0">
                  <a:pos x="239" y="87"/>
                </a:cxn>
                <a:cxn ang="0">
                  <a:pos x="236" y="103"/>
                </a:cxn>
                <a:cxn ang="0">
                  <a:pos x="221" y="133"/>
                </a:cxn>
                <a:cxn ang="0">
                  <a:pos x="237" y="127"/>
                </a:cxn>
              </a:cxnLst>
              <a:rect l="0" t="0" r="r" b="b"/>
              <a:pathLst>
                <a:path w="252" h="198">
                  <a:moveTo>
                    <a:pt x="250" y="54"/>
                  </a:moveTo>
                  <a:lnTo>
                    <a:pt x="249" y="41"/>
                  </a:lnTo>
                  <a:lnTo>
                    <a:pt x="246" y="29"/>
                  </a:lnTo>
                  <a:lnTo>
                    <a:pt x="241" y="17"/>
                  </a:lnTo>
                  <a:lnTo>
                    <a:pt x="236" y="5"/>
                  </a:lnTo>
                  <a:lnTo>
                    <a:pt x="228" y="3"/>
                  </a:lnTo>
                  <a:lnTo>
                    <a:pt x="220" y="0"/>
                  </a:lnTo>
                  <a:lnTo>
                    <a:pt x="227" y="12"/>
                  </a:lnTo>
                  <a:lnTo>
                    <a:pt x="234" y="26"/>
                  </a:lnTo>
                  <a:lnTo>
                    <a:pt x="237" y="39"/>
                  </a:lnTo>
                  <a:lnTo>
                    <a:pt x="240" y="54"/>
                  </a:lnTo>
                  <a:lnTo>
                    <a:pt x="250" y="54"/>
                  </a:lnTo>
                  <a:close/>
                  <a:moveTo>
                    <a:pt x="0" y="116"/>
                  </a:moveTo>
                  <a:lnTo>
                    <a:pt x="4" y="125"/>
                  </a:lnTo>
                  <a:lnTo>
                    <a:pt x="10" y="135"/>
                  </a:lnTo>
                  <a:lnTo>
                    <a:pt x="15" y="143"/>
                  </a:lnTo>
                  <a:lnTo>
                    <a:pt x="21" y="152"/>
                  </a:lnTo>
                  <a:lnTo>
                    <a:pt x="29" y="144"/>
                  </a:lnTo>
                  <a:lnTo>
                    <a:pt x="22" y="134"/>
                  </a:lnTo>
                  <a:lnTo>
                    <a:pt x="15" y="123"/>
                  </a:lnTo>
                  <a:lnTo>
                    <a:pt x="11" y="112"/>
                  </a:lnTo>
                  <a:lnTo>
                    <a:pt x="6" y="100"/>
                  </a:lnTo>
                  <a:lnTo>
                    <a:pt x="3" y="108"/>
                  </a:lnTo>
                  <a:lnTo>
                    <a:pt x="0" y="116"/>
                  </a:lnTo>
                  <a:close/>
                  <a:moveTo>
                    <a:pt x="22" y="152"/>
                  </a:moveTo>
                  <a:lnTo>
                    <a:pt x="30" y="161"/>
                  </a:lnTo>
                  <a:lnTo>
                    <a:pt x="39" y="169"/>
                  </a:lnTo>
                  <a:lnTo>
                    <a:pt x="48" y="175"/>
                  </a:lnTo>
                  <a:lnTo>
                    <a:pt x="57" y="181"/>
                  </a:lnTo>
                  <a:lnTo>
                    <a:pt x="84" y="181"/>
                  </a:lnTo>
                  <a:lnTo>
                    <a:pt x="72" y="176"/>
                  </a:lnTo>
                  <a:lnTo>
                    <a:pt x="59" y="170"/>
                  </a:lnTo>
                  <a:lnTo>
                    <a:pt x="47" y="162"/>
                  </a:lnTo>
                  <a:lnTo>
                    <a:pt x="37" y="152"/>
                  </a:lnTo>
                  <a:lnTo>
                    <a:pt x="22" y="152"/>
                  </a:lnTo>
                  <a:close/>
                  <a:moveTo>
                    <a:pt x="106" y="198"/>
                  </a:moveTo>
                  <a:lnTo>
                    <a:pt x="113" y="198"/>
                  </a:lnTo>
                  <a:lnTo>
                    <a:pt x="121" y="198"/>
                  </a:lnTo>
                  <a:lnTo>
                    <a:pt x="137" y="197"/>
                  </a:lnTo>
                  <a:lnTo>
                    <a:pt x="153" y="194"/>
                  </a:lnTo>
                  <a:lnTo>
                    <a:pt x="153" y="183"/>
                  </a:lnTo>
                  <a:lnTo>
                    <a:pt x="137" y="187"/>
                  </a:lnTo>
                  <a:lnTo>
                    <a:pt x="121" y="188"/>
                  </a:lnTo>
                  <a:lnTo>
                    <a:pt x="120" y="188"/>
                  </a:lnTo>
                  <a:lnTo>
                    <a:pt x="120" y="198"/>
                  </a:lnTo>
                  <a:lnTo>
                    <a:pt x="106" y="198"/>
                  </a:lnTo>
                  <a:close/>
                  <a:moveTo>
                    <a:pt x="169" y="189"/>
                  </a:moveTo>
                  <a:lnTo>
                    <a:pt x="177" y="185"/>
                  </a:lnTo>
                  <a:lnTo>
                    <a:pt x="185" y="181"/>
                  </a:lnTo>
                  <a:lnTo>
                    <a:pt x="193" y="176"/>
                  </a:lnTo>
                  <a:lnTo>
                    <a:pt x="200" y="172"/>
                  </a:lnTo>
                  <a:lnTo>
                    <a:pt x="202" y="169"/>
                  </a:lnTo>
                  <a:lnTo>
                    <a:pt x="202" y="155"/>
                  </a:lnTo>
                  <a:lnTo>
                    <a:pt x="195" y="162"/>
                  </a:lnTo>
                  <a:lnTo>
                    <a:pt x="187" y="167"/>
                  </a:lnTo>
                  <a:lnTo>
                    <a:pt x="178" y="173"/>
                  </a:lnTo>
                  <a:lnTo>
                    <a:pt x="169" y="178"/>
                  </a:lnTo>
                  <a:lnTo>
                    <a:pt x="169" y="189"/>
                  </a:lnTo>
                  <a:close/>
                  <a:moveTo>
                    <a:pt x="237" y="127"/>
                  </a:moveTo>
                  <a:lnTo>
                    <a:pt x="243" y="114"/>
                  </a:lnTo>
                  <a:lnTo>
                    <a:pt x="247" y="101"/>
                  </a:lnTo>
                  <a:lnTo>
                    <a:pt x="250" y="86"/>
                  </a:lnTo>
                  <a:lnTo>
                    <a:pt x="252" y="71"/>
                  </a:lnTo>
                  <a:lnTo>
                    <a:pt x="240" y="71"/>
                  </a:lnTo>
                  <a:lnTo>
                    <a:pt x="240" y="80"/>
                  </a:lnTo>
                  <a:lnTo>
                    <a:pt x="239" y="87"/>
                  </a:lnTo>
                  <a:lnTo>
                    <a:pt x="237" y="95"/>
                  </a:lnTo>
                  <a:lnTo>
                    <a:pt x="236" y="103"/>
                  </a:lnTo>
                  <a:lnTo>
                    <a:pt x="229" y="119"/>
                  </a:lnTo>
                  <a:lnTo>
                    <a:pt x="221" y="133"/>
                  </a:lnTo>
                  <a:lnTo>
                    <a:pt x="221" y="142"/>
                  </a:lnTo>
                  <a:lnTo>
                    <a:pt x="237" y="127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6" name="Freeform 525"/>
            <p:cNvSpPr>
              <a:spLocks noEditPoints="1"/>
            </p:cNvSpPr>
            <p:nvPr/>
          </p:nvSpPr>
          <p:spPr bwMode="auto">
            <a:xfrm>
              <a:off x="2949710" y="4383473"/>
              <a:ext cx="96842" cy="77794"/>
            </a:xfrm>
            <a:custGeom>
              <a:avLst/>
              <a:gdLst/>
              <a:ahLst/>
              <a:cxnLst>
                <a:cxn ang="0">
                  <a:pos x="240" y="41"/>
                </a:cxn>
                <a:cxn ang="0">
                  <a:pos x="232" y="15"/>
                </a:cxn>
                <a:cxn ang="0">
                  <a:pos x="217" y="1"/>
                </a:cxn>
                <a:cxn ang="0">
                  <a:pos x="217" y="12"/>
                </a:cxn>
                <a:cxn ang="0">
                  <a:pos x="228" y="40"/>
                </a:cxn>
                <a:cxn ang="0">
                  <a:pos x="243" y="55"/>
                </a:cxn>
                <a:cxn ang="0">
                  <a:pos x="4" y="119"/>
                </a:cxn>
                <a:cxn ang="0">
                  <a:pos x="16" y="139"/>
                </a:cxn>
                <a:cxn ang="0">
                  <a:pos x="30" y="141"/>
                </a:cxn>
                <a:cxn ang="0">
                  <a:pos x="16" y="119"/>
                </a:cxn>
                <a:cxn ang="0">
                  <a:pos x="7" y="94"/>
                </a:cxn>
                <a:cxn ang="0">
                  <a:pos x="0" y="109"/>
                </a:cxn>
                <a:cxn ang="0">
                  <a:pos x="35" y="162"/>
                </a:cxn>
                <a:cxn ang="0">
                  <a:pos x="55" y="176"/>
                </a:cxn>
                <a:cxn ang="0">
                  <a:pos x="108" y="182"/>
                </a:cxn>
                <a:cxn ang="0">
                  <a:pos x="90" y="180"/>
                </a:cxn>
                <a:cxn ang="0">
                  <a:pos x="72" y="173"/>
                </a:cxn>
                <a:cxn ang="0">
                  <a:pos x="56" y="164"/>
                </a:cxn>
                <a:cxn ang="0">
                  <a:pos x="42" y="153"/>
                </a:cxn>
                <a:cxn ang="0">
                  <a:pos x="117" y="193"/>
                </a:cxn>
                <a:cxn ang="0">
                  <a:pos x="134" y="193"/>
                </a:cxn>
                <a:cxn ang="0">
                  <a:pos x="150" y="179"/>
                </a:cxn>
                <a:cxn ang="0">
                  <a:pos x="118" y="183"/>
                </a:cxn>
                <a:cxn ang="0">
                  <a:pos x="117" y="193"/>
                </a:cxn>
                <a:cxn ang="0">
                  <a:pos x="175" y="180"/>
                </a:cxn>
                <a:cxn ang="0">
                  <a:pos x="192" y="170"/>
                </a:cxn>
                <a:cxn ang="0">
                  <a:pos x="199" y="149"/>
                </a:cxn>
                <a:cxn ang="0">
                  <a:pos x="184" y="162"/>
                </a:cxn>
                <a:cxn ang="0">
                  <a:pos x="166" y="172"/>
                </a:cxn>
                <a:cxn ang="0">
                  <a:pos x="219" y="143"/>
                </a:cxn>
                <a:cxn ang="0">
                  <a:pos x="229" y="127"/>
                </a:cxn>
                <a:cxn ang="0">
                  <a:pos x="236" y="110"/>
                </a:cxn>
                <a:cxn ang="0">
                  <a:pos x="241" y="92"/>
                </a:cxn>
                <a:cxn ang="0">
                  <a:pos x="243" y="72"/>
                </a:cxn>
                <a:cxn ang="0">
                  <a:pos x="231" y="86"/>
                </a:cxn>
                <a:cxn ang="0">
                  <a:pos x="224" y="111"/>
                </a:cxn>
                <a:cxn ang="0">
                  <a:pos x="218" y="143"/>
                </a:cxn>
              </a:cxnLst>
              <a:rect l="0" t="0" r="r" b="b"/>
              <a:pathLst>
                <a:path w="243" h="193">
                  <a:moveTo>
                    <a:pt x="243" y="55"/>
                  </a:moveTo>
                  <a:lnTo>
                    <a:pt x="240" y="41"/>
                  </a:lnTo>
                  <a:lnTo>
                    <a:pt x="236" y="28"/>
                  </a:lnTo>
                  <a:lnTo>
                    <a:pt x="232" y="15"/>
                  </a:lnTo>
                  <a:lnTo>
                    <a:pt x="225" y="4"/>
                  </a:lnTo>
                  <a:lnTo>
                    <a:pt x="217" y="1"/>
                  </a:lnTo>
                  <a:lnTo>
                    <a:pt x="209" y="0"/>
                  </a:lnTo>
                  <a:lnTo>
                    <a:pt x="217" y="12"/>
                  </a:lnTo>
                  <a:lnTo>
                    <a:pt x="224" y="25"/>
                  </a:lnTo>
                  <a:lnTo>
                    <a:pt x="228" y="40"/>
                  </a:lnTo>
                  <a:lnTo>
                    <a:pt x="232" y="55"/>
                  </a:lnTo>
                  <a:lnTo>
                    <a:pt x="243" y="55"/>
                  </a:lnTo>
                  <a:close/>
                  <a:moveTo>
                    <a:pt x="0" y="109"/>
                  </a:moveTo>
                  <a:lnTo>
                    <a:pt x="4" y="119"/>
                  </a:lnTo>
                  <a:lnTo>
                    <a:pt x="9" y="130"/>
                  </a:lnTo>
                  <a:lnTo>
                    <a:pt x="16" y="139"/>
                  </a:lnTo>
                  <a:lnTo>
                    <a:pt x="22" y="148"/>
                  </a:lnTo>
                  <a:lnTo>
                    <a:pt x="30" y="141"/>
                  </a:lnTo>
                  <a:lnTo>
                    <a:pt x="22" y="130"/>
                  </a:lnTo>
                  <a:lnTo>
                    <a:pt x="16" y="119"/>
                  </a:lnTo>
                  <a:lnTo>
                    <a:pt x="11" y="106"/>
                  </a:lnTo>
                  <a:lnTo>
                    <a:pt x="7" y="94"/>
                  </a:lnTo>
                  <a:lnTo>
                    <a:pt x="3" y="101"/>
                  </a:lnTo>
                  <a:lnTo>
                    <a:pt x="0" y="109"/>
                  </a:lnTo>
                  <a:close/>
                  <a:moveTo>
                    <a:pt x="26" y="153"/>
                  </a:moveTo>
                  <a:lnTo>
                    <a:pt x="35" y="162"/>
                  </a:lnTo>
                  <a:lnTo>
                    <a:pt x="45" y="170"/>
                  </a:lnTo>
                  <a:lnTo>
                    <a:pt x="55" y="176"/>
                  </a:lnTo>
                  <a:lnTo>
                    <a:pt x="66" y="182"/>
                  </a:lnTo>
                  <a:lnTo>
                    <a:pt x="108" y="182"/>
                  </a:lnTo>
                  <a:lnTo>
                    <a:pt x="99" y="181"/>
                  </a:lnTo>
                  <a:lnTo>
                    <a:pt x="90" y="180"/>
                  </a:lnTo>
                  <a:lnTo>
                    <a:pt x="81" y="176"/>
                  </a:lnTo>
                  <a:lnTo>
                    <a:pt x="72" y="173"/>
                  </a:lnTo>
                  <a:lnTo>
                    <a:pt x="64" y="170"/>
                  </a:lnTo>
                  <a:lnTo>
                    <a:pt x="56" y="164"/>
                  </a:lnTo>
                  <a:lnTo>
                    <a:pt x="48" y="159"/>
                  </a:lnTo>
                  <a:lnTo>
                    <a:pt x="42" y="153"/>
                  </a:lnTo>
                  <a:lnTo>
                    <a:pt x="26" y="153"/>
                  </a:lnTo>
                  <a:close/>
                  <a:moveTo>
                    <a:pt x="117" y="193"/>
                  </a:moveTo>
                  <a:lnTo>
                    <a:pt x="118" y="193"/>
                  </a:lnTo>
                  <a:lnTo>
                    <a:pt x="134" y="193"/>
                  </a:lnTo>
                  <a:lnTo>
                    <a:pt x="150" y="190"/>
                  </a:lnTo>
                  <a:lnTo>
                    <a:pt x="150" y="179"/>
                  </a:lnTo>
                  <a:lnTo>
                    <a:pt x="134" y="182"/>
                  </a:lnTo>
                  <a:lnTo>
                    <a:pt x="118" y="183"/>
                  </a:lnTo>
                  <a:lnTo>
                    <a:pt x="117" y="183"/>
                  </a:lnTo>
                  <a:lnTo>
                    <a:pt x="117" y="193"/>
                  </a:lnTo>
                  <a:close/>
                  <a:moveTo>
                    <a:pt x="166" y="184"/>
                  </a:moveTo>
                  <a:lnTo>
                    <a:pt x="175" y="180"/>
                  </a:lnTo>
                  <a:lnTo>
                    <a:pt x="184" y="175"/>
                  </a:lnTo>
                  <a:lnTo>
                    <a:pt x="192" y="170"/>
                  </a:lnTo>
                  <a:lnTo>
                    <a:pt x="199" y="164"/>
                  </a:lnTo>
                  <a:lnTo>
                    <a:pt x="199" y="149"/>
                  </a:lnTo>
                  <a:lnTo>
                    <a:pt x="192" y="156"/>
                  </a:lnTo>
                  <a:lnTo>
                    <a:pt x="184" y="162"/>
                  </a:lnTo>
                  <a:lnTo>
                    <a:pt x="175" y="167"/>
                  </a:lnTo>
                  <a:lnTo>
                    <a:pt x="166" y="172"/>
                  </a:lnTo>
                  <a:lnTo>
                    <a:pt x="166" y="184"/>
                  </a:lnTo>
                  <a:close/>
                  <a:moveTo>
                    <a:pt x="219" y="143"/>
                  </a:moveTo>
                  <a:lnTo>
                    <a:pt x="224" y="135"/>
                  </a:lnTo>
                  <a:lnTo>
                    <a:pt x="229" y="127"/>
                  </a:lnTo>
                  <a:lnTo>
                    <a:pt x="233" y="119"/>
                  </a:lnTo>
                  <a:lnTo>
                    <a:pt x="236" y="110"/>
                  </a:lnTo>
                  <a:lnTo>
                    <a:pt x="240" y="101"/>
                  </a:lnTo>
                  <a:lnTo>
                    <a:pt x="241" y="92"/>
                  </a:lnTo>
                  <a:lnTo>
                    <a:pt x="243" y="82"/>
                  </a:lnTo>
                  <a:lnTo>
                    <a:pt x="243" y="72"/>
                  </a:lnTo>
                  <a:lnTo>
                    <a:pt x="233" y="72"/>
                  </a:lnTo>
                  <a:lnTo>
                    <a:pt x="231" y="86"/>
                  </a:lnTo>
                  <a:lnTo>
                    <a:pt x="228" y="99"/>
                  </a:lnTo>
                  <a:lnTo>
                    <a:pt x="224" y="111"/>
                  </a:lnTo>
                  <a:lnTo>
                    <a:pt x="218" y="123"/>
                  </a:lnTo>
                  <a:lnTo>
                    <a:pt x="218" y="143"/>
                  </a:lnTo>
                  <a:lnTo>
                    <a:pt x="219" y="143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7" name="Freeform 526"/>
            <p:cNvSpPr>
              <a:spLocks noEditPoints="1"/>
            </p:cNvSpPr>
            <p:nvPr/>
          </p:nvSpPr>
          <p:spPr bwMode="auto">
            <a:xfrm>
              <a:off x="2951297" y="4383473"/>
              <a:ext cx="93667" cy="74619"/>
            </a:xfrm>
            <a:custGeom>
              <a:avLst/>
              <a:gdLst/>
              <a:ahLst/>
              <a:cxnLst>
                <a:cxn ang="0">
                  <a:pos x="231" y="43"/>
                </a:cxn>
                <a:cxn ang="0">
                  <a:pos x="221" y="16"/>
                </a:cxn>
                <a:cxn ang="0">
                  <a:pos x="206" y="3"/>
                </a:cxn>
                <a:cxn ang="0">
                  <a:pos x="203" y="7"/>
                </a:cxn>
                <a:cxn ang="0">
                  <a:pos x="211" y="19"/>
                </a:cxn>
                <a:cxn ang="0">
                  <a:pos x="217" y="34"/>
                </a:cxn>
                <a:cxn ang="0">
                  <a:pos x="222" y="50"/>
                </a:cxn>
                <a:cxn ang="0">
                  <a:pos x="234" y="58"/>
                </a:cxn>
                <a:cxn ang="0">
                  <a:pos x="5" y="116"/>
                </a:cxn>
                <a:cxn ang="0">
                  <a:pos x="16" y="138"/>
                </a:cxn>
                <a:cxn ang="0">
                  <a:pos x="31" y="140"/>
                </a:cxn>
                <a:cxn ang="0">
                  <a:pos x="16" y="116"/>
                </a:cxn>
                <a:cxn ang="0">
                  <a:pos x="8" y="89"/>
                </a:cxn>
                <a:cxn ang="0">
                  <a:pos x="0" y="104"/>
                </a:cxn>
                <a:cxn ang="0">
                  <a:pos x="41" y="166"/>
                </a:cxn>
                <a:cxn ang="0">
                  <a:pos x="66" y="180"/>
                </a:cxn>
                <a:cxn ang="0">
                  <a:pos x="114" y="185"/>
                </a:cxn>
                <a:cxn ang="0">
                  <a:pos x="115" y="192"/>
                </a:cxn>
                <a:cxn ang="0">
                  <a:pos x="147" y="187"/>
                </a:cxn>
                <a:cxn ang="0">
                  <a:pos x="139" y="178"/>
                </a:cxn>
                <a:cxn ang="0">
                  <a:pos x="123" y="180"/>
                </a:cxn>
                <a:cxn ang="0">
                  <a:pos x="106" y="180"/>
                </a:cxn>
                <a:cxn ang="0">
                  <a:pos x="87" y="177"/>
                </a:cxn>
                <a:cxn ang="0">
                  <a:pos x="70" y="170"/>
                </a:cxn>
                <a:cxn ang="0">
                  <a:pos x="54" y="161"/>
                </a:cxn>
                <a:cxn ang="0">
                  <a:pos x="31" y="156"/>
                </a:cxn>
                <a:cxn ang="0">
                  <a:pos x="172" y="177"/>
                </a:cxn>
                <a:cxn ang="0">
                  <a:pos x="189" y="166"/>
                </a:cxn>
                <a:cxn ang="0">
                  <a:pos x="196" y="144"/>
                </a:cxn>
                <a:cxn ang="0">
                  <a:pos x="181" y="158"/>
                </a:cxn>
                <a:cxn ang="0">
                  <a:pos x="163" y="169"/>
                </a:cxn>
                <a:cxn ang="0">
                  <a:pos x="215" y="137"/>
                </a:cxn>
                <a:cxn ang="0">
                  <a:pos x="230" y="107"/>
                </a:cxn>
                <a:cxn ang="0">
                  <a:pos x="233" y="91"/>
                </a:cxn>
                <a:cxn ang="0">
                  <a:pos x="234" y="75"/>
                </a:cxn>
                <a:cxn ang="0">
                  <a:pos x="223" y="85"/>
                </a:cxn>
                <a:cxn ang="0">
                  <a:pos x="219" y="104"/>
                </a:cxn>
                <a:cxn ang="0">
                  <a:pos x="215" y="137"/>
                </a:cxn>
              </a:cxnLst>
              <a:rect l="0" t="0" r="r" b="b"/>
              <a:pathLst>
                <a:path w="234" h="192">
                  <a:moveTo>
                    <a:pt x="234" y="58"/>
                  </a:moveTo>
                  <a:lnTo>
                    <a:pt x="231" y="43"/>
                  </a:lnTo>
                  <a:lnTo>
                    <a:pt x="228" y="30"/>
                  </a:lnTo>
                  <a:lnTo>
                    <a:pt x="221" y="16"/>
                  </a:lnTo>
                  <a:lnTo>
                    <a:pt x="214" y="4"/>
                  </a:lnTo>
                  <a:lnTo>
                    <a:pt x="206" y="3"/>
                  </a:lnTo>
                  <a:lnTo>
                    <a:pt x="197" y="0"/>
                  </a:lnTo>
                  <a:lnTo>
                    <a:pt x="203" y="7"/>
                  </a:lnTo>
                  <a:lnTo>
                    <a:pt x="207" y="13"/>
                  </a:lnTo>
                  <a:lnTo>
                    <a:pt x="211" y="19"/>
                  </a:lnTo>
                  <a:lnTo>
                    <a:pt x="214" y="27"/>
                  </a:lnTo>
                  <a:lnTo>
                    <a:pt x="217" y="34"/>
                  </a:lnTo>
                  <a:lnTo>
                    <a:pt x="220" y="42"/>
                  </a:lnTo>
                  <a:lnTo>
                    <a:pt x="222" y="50"/>
                  </a:lnTo>
                  <a:lnTo>
                    <a:pt x="223" y="58"/>
                  </a:lnTo>
                  <a:lnTo>
                    <a:pt x="234" y="58"/>
                  </a:lnTo>
                  <a:close/>
                  <a:moveTo>
                    <a:pt x="0" y="104"/>
                  </a:moveTo>
                  <a:lnTo>
                    <a:pt x="5" y="116"/>
                  </a:lnTo>
                  <a:lnTo>
                    <a:pt x="9" y="127"/>
                  </a:lnTo>
                  <a:lnTo>
                    <a:pt x="16" y="138"/>
                  </a:lnTo>
                  <a:lnTo>
                    <a:pt x="23" y="148"/>
                  </a:lnTo>
                  <a:lnTo>
                    <a:pt x="31" y="140"/>
                  </a:lnTo>
                  <a:lnTo>
                    <a:pt x="23" y="129"/>
                  </a:lnTo>
                  <a:lnTo>
                    <a:pt x="16" y="116"/>
                  </a:lnTo>
                  <a:lnTo>
                    <a:pt x="12" y="103"/>
                  </a:lnTo>
                  <a:lnTo>
                    <a:pt x="8" y="89"/>
                  </a:lnTo>
                  <a:lnTo>
                    <a:pt x="4" y="96"/>
                  </a:lnTo>
                  <a:lnTo>
                    <a:pt x="0" y="104"/>
                  </a:lnTo>
                  <a:close/>
                  <a:moveTo>
                    <a:pt x="31" y="156"/>
                  </a:moveTo>
                  <a:lnTo>
                    <a:pt x="41" y="166"/>
                  </a:lnTo>
                  <a:lnTo>
                    <a:pt x="53" y="174"/>
                  </a:lnTo>
                  <a:lnTo>
                    <a:pt x="66" y="180"/>
                  </a:lnTo>
                  <a:lnTo>
                    <a:pt x="78" y="185"/>
                  </a:lnTo>
                  <a:lnTo>
                    <a:pt x="114" y="185"/>
                  </a:lnTo>
                  <a:lnTo>
                    <a:pt x="114" y="192"/>
                  </a:lnTo>
                  <a:lnTo>
                    <a:pt x="115" y="192"/>
                  </a:lnTo>
                  <a:lnTo>
                    <a:pt x="131" y="191"/>
                  </a:lnTo>
                  <a:lnTo>
                    <a:pt x="147" y="187"/>
                  </a:lnTo>
                  <a:lnTo>
                    <a:pt x="147" y="176"/>
                  </a:lnTo>
                  <a:lnTo>
                    <a:pt x="139" y="178"/>
                  </a:lnTo>
                  <a:lnTo>
                    <a:pt x="131" y="179"/>
                  </a:lnTo>
                  <a:lnTo>
                    <a:pt x="123" y="180"/>
                  </a:lnTo>
                  <a:lnTo>
                    <a:pt x="115" y="180"/>
                  </a:lnTo>
                  <a:lnTo>
                    <a:pt x="106" y="180"/>
                  </a:lnTo>
                  <a:lnTo>
                    <a:pt x="96" y="179"/>
                  </a:lnTo>
                  <a:lnTo>
                    <a:pt x="87" y="177"/>
                  </a:lnTo>
                  <a:lnTo>
                    <a:pt x="78" y="174"/>
                  </a:lnTo>
                  <a:lnTo>
                    <a:pt x="70" y="170"/>
                  </a:lnTo>
                  <a:lnTo>
                    <a:pt x="62" y="167"/>
                  </a:lnTo>
                  <a:lnTo>
                    <a:pt x="54" y="161"/>
                  </a:lnTo>
                  <a:lnTo>
                    <a:pt x="46" y="156"/>
                  </a:lnTo>
                  <a:lnTo>
                    <a:pt x="31" y="156"/>
                  </a:lnTo>
                  <a:close/>
                  <a:moveTo>
                    <a:pt x="163" y="182"/>
                  </a:moveTo>
                  <a:lnTo>
                    <a:pt x="172" y="177"/>
                  </a:lnTo>
                  <a:lnTo>
                    <a:pt x="181" y="171"/>
                  </a:lnTo>
                  <a:lnTo>
                    <a:pt x="189" y="166"/>
                  </a:lnTo>
                  <a:lnTo>
                    <a:pt x="196" y="159"/>
                  </a:lnTo>
                  <a:lnTo>
                    <a:pt x="196" y="144"/>
                  </a:lnTo>
                  <a:lnTo>
                    <a:pt x="189" y="151"/>
                  </a:lnTo>
                  <a:lnTo>
                    <a:pt x="181" y="158"/>
                  </a:lnTo>
                  <a:lnTo>
                    <a:pt x="172" y="164"/>
                  </a:lnTo>
                  <a:lnTo>
                    <a:pt x="163" y="169"/>
                  </a:lnTo>
                  <a:lnTo>
                    <a:pt x="163" y="182"/>
                  </a:lnTo>
                  <a:close/>
                  <a:moveTo>
                    <a:pt x="215" y="137"/>
                  </a:moveTo>
                  <a:lnTo>
                    <a:pt x="223" y="123"/>
                  </a:lnTo>
                  <a:lnTo>
                    <a:pt x="230" y="107"/>
                  </a:lnTo>
                  <a:lnTo>
                    <a:pt x="231" y="99"/>
                  </a:lnTo>
                  <a:lnTo>
                    <a:pt x="233" y="91"/>
                  </a:lnTo>
                  <a:lnTo>
                    <a:pt x="234" y="84"/>
                  </a:lnTo>
                  <a:lnTo>
                    <a:pt x="234" y="75"/>
                  </a:lnTo>
                  <a:lnTo>
                    <a:pt x="224" y="76"/>
                  </a:lnTo>
                  <a:lnTo>
                    <a:pt x="223" y="85"/>
                  </a:lnTo>
                  <a:lnTo>
                    <a:pt x="222" y="95"/>
                  </a:lnTo>
                  <a:lnTo>
                    <a:pt x="219" y="104"/>
                  </a:lnTo>
                  <a:lnTo>
                    <a:pt x="215" y="114"/>
                  </a:lnTo>
                  <a:lnTo>
                    <a:pt x="215" y="13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8" name="Freeform 527"/>
            <p:cNvSpPr>
              <a:spLocks noEditPoints="1"/>
            </p:cNvSpPr>
            <p:nvPr/>
          </p:nvSpPr>
          <p:spPr bwMode="auto">
            <a:xfrm>
              <a:off x="2952885" y="4381885"/>
              <a:ext cx="88904" cy="74619"/>
            </a:xfrm>
            <a:custGeom>
              <a:avLst/>
              <a:gdLst/>
              <a:ahLst/>
              <a:cxnLst>
                <a:cxn ang="0">
                  <a:pos x="221" y="44"/>
                </a:cxn>
                <a:cxn ang="0">
                  <a:pos x="210" y="16"/>
                </a:cxn>
                <a:cxn ang="0">
                  <a:pos x="193" y="1"/>
                </a:cxn>
                <a:cxn ang="0">
                  <a:pos x="190" y="7"/>
                </a:cxn>
                <a:cxn ang="0">
                  <a:pos x="200" y="19"/>
                </a:cxn>
                <a:cxn ang="0">
                  <a:pos x="207" y="34"/>
                </a:cxn>
                <a:cxn ang="0">
                  <a:pos x="212" y="51"/>
                </a:cxn>
                <a:cxn ang="0">
                  <a:pos x="225" y="59"/>
                </a:cxn>
                <a:cxn ang="0">
                  <a:pos x="4" y="110"/>
                </a:cxn>
                <a:cxn ang="0">
                  <a:pos x="15" y="134"/>
                </a:cxn>
                <a:cxn ang="0">
                  <a:pos x="31" y="138"/>
                </a:cxn>
                <a:cxn ang="0">
                  <a:pos x="15" y="112"/>
                </a:cxn>
                <a:cxn ang="0">
                  <a:pos x="9" y="83"/>
                </a:cxn>
                <a:cxn ang="0">
                  <a:pos x="0" y="98"/>
                </a:cxn>
                <a:cxn ang="0">
                  <a:pos x="41" y="163"/>
                </a:cxn>
                <a:cxn ang="0">
                  <a:pos x="57" y="174"/>
                </a:cxn>
                <a:cxn ang="0">
                  <a:pos x="74" y="180"/>
                </a:cxn>
                <a:cxn ang="0">
                  <a:pos x="92" y="185"/>
                </a:cxn>
                <a:cxn ang="0">
                  <a:pos x="110" y="186"/>
                </a:cxn>
                <a:cxn ang="0">
                  <a:pos x="111" y="187"/>
                </a:cxn>
                <a:cxn ang="0">
                  <a:pos x="143" y="183"/>
                </a:cxn>
                <a:cxn ang="0">
                  <a:pos x="135" y="174"/>
                </a:cxn>
                <a:cxn ang="0">
                  <a:pos x="119" y="176"/>
                </a:cxn>
                <a:cxn ang="0">
                  <a:pos x="103" y="176"/>
                </a:cxn>
                <a:cxn ang="0">
                  <a:pos x="87" y="174"/>
                </a:cxn>
                <a:cxn ang="0">
                  <a:pos x="73" y="168"/>
                </a:cxn>
                <a:cxn ang="0">
                  <a:pos x="58" y="161"/>
                </a:cxn>
                <a:cxn ang="0">
                  <a:pos x="35" y="157"/>
                </a:cxn>
                <a:cxn ang="0">
                  <a:pos x="168" y="171"/>
                </a:cxn>
                <a:cxn ang="0">
                  <a:pos x="185" y="160"/>
                </a:cxn>
                <a:cxn ang="0">
                  <a:pos x="192" y="136"/>
                </a:cxn>
                <a:cxn ang="0">
                  <a:pos x="177" y="152"/>
                </a:cxn>
                <a:cxn ang="0">
                  <a:pos x="159" y="165"/>
                </a:cxn>
                <a:cxn ang="0">
                  <a:pos x="211" y="127"/>
                </a:cxn>
                <a:cxn ang="0">
                  <a:pos x="221" y="103"/>
                </a:cxn>
                <a:cxn ang="0">
                  <a:pos x="226" y="76"/>
                </a:cxn>
                <a:cxn ang="0">
                  <a:pos x="213" y="85"/>
                </a:cxn>
                <a:cxn ang="0">
                  <a:pos x="210" y="100"/>
                </a:cxn>
                <a:cxn ang="0">
                  <a:pos x="211" y="108"/>
                </a:cxn>
              </a:cxnLst>
              <a:rect l="0" t="0" r="r" b="b"/>
              <a:pathLst>
                <a:path w="226" h="187">
                  <a:moveTo>
                    <a:pt x="225" y="59"/>
                  </a:moveTo>
                  <a:lnTo>
                    <a:pt x="221" y="44"/>
                  </a:lnTo>
                  <a:lnTo>
                    <a:pt x="217" y="29"/>
                  </a:lnTo>
                  <a:lnTo>
                    <a:pt x="210" y="16"/>
                  </a:lnTo>
                  <a:lnTo>
                    <a:pt x="202" y="4"/>
                  </a:lnTo>
                  <a:lnTo>
                    <a:pt x="193" y="1"/>
                  </a:lnTo>
                  <a:lnTo>
                    <a:pt x="185" y="0"/>
                  </a:lnTo>
                  <a:lnTo>
                    <a:pt x="190" y="7"/>
                  </a:lnTo>
                  <a:lnTo>
                    <a:pt x="195" y="13"/>
                  </a:lnTo>
                  <a:lnTo>
                    <a:pt x="200" y="19"/>
                  </a:lnTo>
                  <a:lnTo>
                    <a:pt x="203" y="27"/>
                  </a:lnTo>
                  <a:lnTo>
                    <a:pt x="207" y="34"/>
                  </a:lnTo>
                  <a:lnTo>
                    <a:pt x="210" y="42"/>
                  </a:lnTo>
                  <a:lnTo>
                    <a:pt x="212" y="51"/>
                  </a:lnTo>
                  <a:lnTo>
                    <a:pt x="213" y="59"/>
                  </a:lnTo>
                  <a:lnTo>
                    <a:pt x="225" y="59"/>
                  </a:lnTo>
                  <a:close/>
                  <a:moveTo>
                    <a:pt x="0" y="98"/>
                  </a:moveTo>
                  <a:lnTo>
                    <a:pt x="4" y="110"/>
                  </a:lnTo>
                  <a:lnTo>
                    <a:pt x="9" y="123"/>
                  </a:lnTo>
                  <a:lnTo>
                    <a:pt x="15" y="134"/>
                  </a:lnTo>
                  <a:lnTo>
                    <a:pt x="23" y="145"/>
                  </a:lnTo>
                  <a:lnTo>
                    <a:pt x="31" y="138"/>
                  </a:lnTo>
                  <a:lnTo>
                    <a:pt x="22" y="125"/>
                  </a:lnTo>
                  <a:lnTo>
                    <a:pt x="15" y="112"/>
                  </a:lnTo>
                  <a:lnTo>
                    <a:pt x="11" y="98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0" y="98"/>
                  </a:lnTo>
                  <a:close/>
                  <a:moveTo>
                    <a:pt x="35" y="157"/>
                  </a:moveTo>
                  <a:lnTo>
                    <a:pt x="41" y="163"/>
                  </a:lnTo>
                  <a:lnTo>
                    <a:pt x="49" y="168"/>
                  </a:lnTo>
                  <a:lnTo>
                    <a:pt x="57" y="174"/>
                  </a:lnTo>
                  <a:lnTo>
                    <a:pt x="65" y="177"/>
                  </a:lnTo>
                  <a:lnTo>
                    <a:pt x="74" y="180"/>
                  </a:lnTo>
                  <a:lnTo>
                    <a:pt x="83" y="184"/>
                  </a:lnTo>
                  <a:lnTo>
                    <a:pt x="92" y="185"/>
                  </a:lnTo>
                  <a:lnTo>
                    <a:pt x="101" y="186"/>
                  </a:lnTo>
                  <a:lnTo>
                    <a:pt x="110" y="186"/>
                  </a:lnTo>
                  <a:lnTo>
                    <a:pt x="110" y="187"/>
                  </a:lnTo>
                  <a:lnTo>
                    <a:pt x="111" y="187"/>
                  </a:lnTo>
                  <a:lnTo>
                    <a:pt x="127" y="186"/>
                  </a:lnTo>
                  <a:lnTo>
                    <a:pt x="143" y="183"/>
                  </a:lnTo>
                  <a:lnTo>
                    <a:pt x="143" y="171"/>
                  </a:lnTo>
                  <a:lnTo>
                    <a:pt x="135" y="174"/>
                  </a:lnTo>
                  <a:lnTo>
                    <a:pt x="128" y="175"/>
                  </a:lnTo>
                  <a:lnTo>
                    <a:pt x="119" y="176"/>
                  </a:lnTo>
                  <a:lnTo>
                    <a:pt x="111" y="176"/>
                  </a:lnTo>
                  <a:lnTo>
                    <a:pt x="103" y="176"/>
                  </a:lnTo>
                  <a:lnTo>
                    <a:pt x="95" y="175"/>
                  </a:lnTo>
                  <a:lnTo>
                    <a:pt x="87" y="174"/>
                  </a:lnTo>
                  <a:lnTo>
                    <a:pt x="80" y="171"/>
                  </a:lnTo>
                  <a:lnTo>
                    <a:pt x="73" y="168"/>
                  </a:lnTo>
                  <a:lnTo>
                    <a:pt x="65" y="166"/>
                  </a:lnTo>
                  <a:lnTo>
                    <a:pt x="58" y="161"/>
                  </a:lnTo>
                  <a:lnTo>
                    <a:pt x="51" y="157"/>
                  </a:lnTo>
                  <a:lnTo>
                    <a:pt x="35" y="157"/>
                  </a:lnTo>
                  <a:close/>
                  <a:moveTo>
                    <a:pt x="159" y="176"/>
                  </a:moveTo>
                  <a:lnTo>
                    <a:pt x="168" y="171"/>
                  </a:lnTo>
                  <a:lnTo>
                    <a:pt x="177" y="166"/>
                  </a:lnTo>
                  <a:lnTo>
                    <a:pt x="185" y="160"/>
                  </a:lnTo>
                  <a:lnTo>
                    <a:pt x="192" y="153"/>
                  </a:lnTo>
                  <a:lnTo>
                    <a:pt x="192" y="136"/>
                  </a:lnTo>
                  <a:lnTo>
                    <a:pt x="185" y="144"/>
                  </a:lnTo>
                  <a:lnTo>
                    <a:pt x="177" y="152"/>
                  </a:lnTo>
                  <a:lnTo>
                    <a:pt x="168" y="159"/>
                  </a:lnTo>
                  <a:lnTo>
                    <a:pt x="159" y="165"/>
                  </a:lnTo>
                  <a:lnTo>
                    <a:pt x="159" y="176"/>
                  </a:lnTo>
                  <a:close/>
                  <a:moveTo>
                    <a:pt x="211" y="127"/>
                  </a:moveTo>
                  <a:lnTo>
                    <a:pt x="217" y="115"/>
                  </a:lnTo>
                  <a:lnTo>
                    <a:pt x="221" y="103"/>
                  </a:lnTo>
                  <a:lnTo>
                    <a:pt x="224" y="90"/>
                  </a:lnTo>
                  <a:lnTo>
                    <a:pt x="226" y="76"/>
                  </a:lnTo>
                  <a:lnTo>
                    <a:pt x="215" y="77"/>
                  </a:lnTo>
                  <a:lnTo>
                    <a:pt x="213" y="85"/>
                  </a:lnTo>
                  <a:lnTo>
                    <a:pt x="212" y="92"/>
                  </a:lnTo>
                  <a:lnTo>
                    <a:pt x="210" y="100"/>
                  </a:lnTo>
                  <a:lnTo>
                    <a:pt x="208" y="108"/>
                  </a:lnTo>
                  <a:lnTo>
                    <a:pt x="211" y="108"/>
                  </a:lnTo>
                  <a:lnTo>
                    <a:pt x="211" y="127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9" name="Freeform 528"/>
            <p:cNvSpPr>
              <a:spLocks noEditPoints="1"/>
            </p:cNvSpPr>
            <p:nvPr/>
          </p:nvSpPr>
          <p:spPr bwMode="auto">
            <a:xfrm>
              <a:off x="2954473" y="4381885"/>
              <a:ext cx="85729" cy="73032"/>
            </a:xfrm>
            <a:custGeom>
              <a:avLst/>
              <a:gdLst/>
              <a:ahLst/>
              <a:cxnLst>
                <a:cxn ang="0">
                  <a:pos x="214" y="52"/>
                </a:cxn>
                <a:cxn ang="0">
                  <a:pos x="209" y="36"/>
                </a:cxn>
                <a:cxn ang="0">
                  <a:pos x="203" y="21"/>
                </a:cxn>
                <a:cxn ang="0">
                  <a:pos x="195" y="9"/>
                </a:cxn>
                <a:cxn ang="0">
                  <a:pos x="181" y="1"/>
                </a:cxn>
                <a:cxn ang="0">
                  <a:pos x="178" y="7"/>
                </a:cxn>
                <a:cxn ang="0">
                  <a:pos x="189" y="19"/>
                </a:cxn>
                <a:cxn ang="0">
                  <a:pos x="197" y="35"/>
                </a:cxn>
                <a:cxn ang="0">
                  <a:pos x="203" y="51"/>
                </a:cxn>
                <a:cxn ang="0">
                  <a:pos x="215" y="60"/>
                </a:cxn>
                <a:cxn ang="0">
                  <a:pos x="4" y="105"/>
                </a:cxn>
                <a:cxn ang="0">
                  <a:pos x="15" y="131"/>
                </a:cxn>
                <a:cxn ang="0">
                  <a:pos x="31" y="134"/>
                </a:cxn>
                <a:cxn ang="0">
                  <a:pos x="22" y="122"/>
                </a:cxn>
                <a:cxn ang="0">
                  <a:pos x="16" y="108"/>
                </a:cxn>
                <a:cxn ang="0">
                  <a:pos x="11" y="92"/>
                </a:cxn>
                <a:cxn ang="0">
                  <a:pos x="9" y="77"/>
                </a:cxn>
                <a:cxn ang="0">
                  <a:pos x="0" y="91"/>
                </a:cxn>
                <a:cxn ang="0">
                  <a:pos x="46" y="163"/>
                </a:cxn>
                <a:cxn ang="0">
                  <a:pos x="62" y="172"/>
                </a:cxn>
                <a:cxn ang="0">
                  <a:pos x="79" y="179"/>
                </a:cxn>
                <a:cxn ang="0">
                  <a:pos x="98" y="182"/>
                </a:cxn>
                <a:cxn ang="0">
                  <a:pos x="115" y="182"/>
                </a:cxn>
                <a:cxn ang="0">
                  <a:pos x="131" y="180"/>
                </a:cxn>
                <a:cxn ang="0">
                  <a:pos x="139" y="167"/>
                </a:cxn>
                <a:cxn ang="0">
                  <a:pos x="124" y="170"/>
                </a:cxn>
                <a:cxn ang="0">
                  <a:pos x="107" y="171"/>
                </a:cxn>
                <a:cxn ang="0">
                  <a:pos x="81" y="168"/>
                </a:cxn>
                <a:cxn ang="0">
                  <a:pos x="58" y="158"/>
                </a:cxn>
                <a:cxn ang="0">
                  <a:pos x="155" y="171"/>
                </a:cxn>
                <a:cxn ang="0">
                  <a:pos x="173" y="160"/>
                </a:cxn>
                <a:cxn ang="0">
                  <a:pos x="188" y="146"/>
                </a:cxn>
                <a:cxn ang="0">
                  <a:pos x="181" y="137"/>
                </a:cxn>
                <a:cxn ang="0">
                  <a:pos x="166" y="152"/>
                </a:cxn>
                <a:cxn ang="0">
                  <a:pos x="155" y="171"/>
                </a:cxn>
                <a:cxn ang="0">
                  <a:pos x="211" y="106"/>
                </a:cxn>
                <a:cxn ang="0">
                  <a:pos x="215" y="87"/>
                </a:cxn>
                <a:cxn ang="0">
                  <a:pos x="205" y="78"/>
                </a:cxn>
                <a:cxn ang="0">
                  <a:pos x="203" y="93"/>
                </a:cxn>
                <a:cxn ang="0">
                  <a:pos x="198" y="109"/>
                </a:cxn>
                <a:cxn ang="0">
                  <a:pos x="207" y="116"/>
                </a:cxn>
              </a:cxnLst>
              <a:rect l="0" t="0" r="r" b="b"/>
              <a:pathLst>
                <a:path w="216" h="182">
                  <a:moveTo>
                    <a:pt x="215" y="60"/>
                  </a:moveTo>
                  <a:lnTo>
                    <a:pt x="214" y="52"/>
                  </a:lnTo>
                  <a:lnTo>
                    <a:pt x="212" y="44"/>
                  </a:lnTo>
                  <a:lnTo>
                    <a:pt x="209" y="36"/>
                  </a:lnTo>
                  <a:lnTo>
                    <a:pt x="206" y="29"/>
                  </a:lnTo>
                  <a:lnTo>
                    <a:pt x="203" y="21"/>
                  </a:lnTo>
                  <a:lnTo>
                    <a:pt x="199" y="15"/>
                  </a:lnTo>
                  <a:lnTo>
                    <a:pt x="195" y="9"/>
                  </a:lnTo>
                  <a:lnTo>
                    <a:pt x="189" y="2"/>
                  </a:lnTo>
                  <a:lnTo>
                    <a:pt x="181" y="1"/>
                  </a:lnTo>
                  <a:lnTo>
                    <a:pt x="172" y="0"/>
                  </a:lnTo>
                  <a:lnTo>
                    <a:pt x="178" y="7"/>
                  </a:lnTo>
                  <a:lnTo>
                    <a:pt x="184" y="12"/>
                  </a:lnTo>
                  <a:lnTo>
                    <a:pt x="189" y="19"/>
                  </a:lnTo>
                  <a:lnTo>
                    <a:pt x="194" y="27"/>
                  </a:lnTo>
                  <a:lnTo>
                    <a:pt x="197" y="35"/>
                  </a:lnTo>
                  <a:lnTo>
                    <a:pt x="200" y="43"/>
                  </a:lnTo>
                  <a:lnTo>
                    <a:pt x="203" y="51"/>
                  </a:lnTo>
                  <a:lnTo>
                    <a:pt x="204" y="60"/>
                  </a:lnTo>
                  <a:lnTo>
                    <a:pt x="215" y="60"/>
                  </a:lnTo>
                  <a:close/>
                  <a:moveTo>
                    <a:pt x="0" y="91"/>
                  </a:moveTo>
                  <a:lnTo>
                    <a:pt x="4" y="105"/>
                  </a:lnTo>
                  <a:lnTo>
                    <a:pt x="8" y="118"/>
                  </a:lnTo>
                  <a:lnTo>
                    <a:pt x="15" y="131"/>
                  </a:lnTo>
                  <a:lnTo>
                    <a:pt x="23" y="142"/>
                  </a:lnTo>
                  <a:lnTo>
                    <a:pt x="31" y="134"/>
                  </a:lnTo>
                  <a:lnTo>
                    <a:pt x="26" y="128"/>
                  </a:lnTo>
                  <a:lnTo>
                    <a:pt x="22" y="122"/>
                  </a:lnTo>
                  <a:lnTo>
                    <a:pt x="18" y="115"/>
                  </a:lnTo>
                  <a:lnTo>
                    <a:pt x="16" y="108"/>
                  </a:lnTo>
                  <a:lnTo>
                    <a:pt x="14" y="100"/>
                  </a:lnTo>
                  <a:lnTo>
                    <a:pt x="11" y="92"/>
                  </a:lnTo>
                  <a:lnTo>
                    <a:pt x="10" y="84"/>
                  </a:lnTo>
                  <a:lnTo>
                    <a:pt x="9" y="77"/>
                  </a:lnTo>
                  <a:lnTo>
                    <a:pt x="5" y="83"/>
                  </a:lnTo>
                  <a:lnTo>
                    <a:pt x="0" y="91"/>
                  </a:lnTo>
                  <a:close/>
                  <a:moveTo>
                    <a:pt x="38" y="158"/>
                  </a:moveTo>
                  <a:lnTo>
                    <a:pt x="46" y="163"/>
                  </a:lnTo>
                  <a:lnTo>
                    <a:pt x="54" y="169"/>
                  </a:lnTo>
                  <a:lnTo>
                    <a:pt x="62" y="172"/>
                  </a:lnTo>
                  <a:lnTo>
                    <a:pt x="70" y="176"/>
                  </a:lnTo>
                  <a:lnTo>
                    <a:pt x="79" y="179"/>
                  </a:lnTo>
                  <a:lnTo>
                    <a:pt x="88" y="181"/>
                  </a:lnTo>
                  <a:lnTo>
                    <a:pt x="98" y="182"/>
                  </a:lnTo>
                  <a:lnTo>
                    <a:pt x="107" y="182"/>
                  </a:lnTo>
                  <a:lnTo>
                    <a:pt x="115" y="182"/>
                  </a:lnTo>
                  <a:lnTo>
                    <a:pt x="123" y="181"/>
                  </a:lnTo>
                  <a:lnTo>
                    <a:pt x="131" y="180"/>
                  </a:lnTo>
                  <a:lnTo>
                    <a:pt x="139" y="178"/>
                  </a:lnTo>
                  <a:lnTo>
                    <a:pt x="139" y="167"/>
                  </a:lnTo>
                  <a:lnTo>
                    <a:pt x="131" y="169"/>
                  </a:lnTo>
                  <a:lnTo>
                    <a:pt x="124" y="170"/>
                  </a:lnTo>
                  <a:lnTo>
                    <a:pt x="115" y="171"/>
                  </a:lnTo>
                  <a:lnTo>
                    <a:pt x="107" y="171"/>
                  </a:lnTo>
                  <a:lnTo>
                    <a:pt x="94" y="171"/>
                  </a:lnTo>
                  <a:lnTo>
                    <a:pt x="81" y="168"/>
                  </a:lnTo>
                  <a:lnTo>
                    <a:pt x="69" y="164"/>
                  </a:lnTo>
                  <a:lnTo>
                    <a:pt x="58" y="158"/>
                  </a:lnTo>
                  <a:lnTo>
                    <a:pt x="38" y="158"/>
                  </a:lnTo>
                  <a:close/>
                  <a:moveTo>
                    <a:pt x="155" y="171"/>
                  </a:moveTo>
                  <a:lnTo>
                    <a:pt x="164" y="166"/>
                  </a:lnTo>
                  <a:lnTo>
                    <a:pt x="173" y="160"/>
                  </a:lnTo>
                  <a:lnTo>
                    <a:pt x="181" y="153"/>
                  </a:lnTo>
                  <a:lnTo>
                    <a:pt x="188" y="146"/>
                  </a:lnTo>
                  <a:lnTo>
                    <a:pt x="188" y="128"/>
                  </a:lnTo>
                  <a:lnTo>
                    <a:pt x="181" y="137"/>
                  </a:lnTo>
                  <a:lnTo>
                    <a:pt x="173" y="145"/>
                  </a:lnTo>
                  <a:lnTo>
                    <a:pt x="166" y="152"/>
                  </a:lnTo>
                  <a:lnTo>
                    <a:pt x="155" y="159"/>
                  </a:lnTo>
                  <a:lnTo>
                    <a:pt x="155" y="171"/>
                  </a:lnTo>
                  <a:close/>
                  <a:moveTo>
                    <a:pt x="207" y="116"/>
                  </a:moveTo>
                  <a:lnTo>
                    <a:pt x="211" y="106"/>
                  </a:lnTo>
                  <a:lnTo>
                    <a:pt x="214" y="97"/>
                  </a:lnTo>
                  <a:lnTo>
                    <a:pt x="215" y="87"/>
                  </a:lnTo>
                  <a:lnTo>
                    <a:pt x="216" y="78"/>
                  </a:lnTo>
                  <a:lnTo>
                    <a:pt x="205" y="78"/>
                  </a:lnTo>
                  <a:lnTo>
                    <a:pt x="204" y="86"/>
                  </a:lnTo>
                  <a:lnTo>
                    <a:pt x="203" y="93"/>
                  </a:lnTo>
                  <a:lnTo>
                    <a:pt x="200" y="101"/>
                  </a:lnTo>
                  <a:lnTo>
                    <a:pt x="198" y="109"/>
                  </a:lnTo>
                  <a:lnTo>
                    <a:pt x="207" y="109"/>
                  </a:lnTo>
                  <a:lnTo>
                    <a:pt x="207" y="116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0" name="Freeform 529"/>
            <p:cNvSpPr>
              <a:spLocks noEditPoints="1"/>
            </p:cNvSpPr>
            <p:nvPr/>
          </p:nvSpPr>
          <p:spPr bwMode="auto">
            <a:xfrm>
              <a:off x="2956060" y="4381885"/>
              <a:ext cx="82554" cy="69856"/>
            </a:xfrm>
            <a:custGeom>
              <a:avLst/>
              <a:gdLst/>
              <a:ahLst/>
              <a:cxnLst>
                <a:cxn ang="0">
                  <a:pos x="203" y="52"/>
                </a:cxn>
                <a:cxn ang="0">
                  <a:pos x="198" y="35"/>
                </a:cxn>
                <a:cxn ang="0">
                  <a:pos x="191" y="20"/>
                </a:cxn>
                <a:cxn ang="0">
                  <a:pos x="181" y="8"/>
                </a:cxn>
                <a:cxn ang="0">
                  <a:pos x="167" y="0"/>
                </a:cxn>
                <a:cxn ang="0">
                  <a:pos x="165" y="6"/>
                </a:cxn>
                <a:cxn ang="0">
                  <a:pos x="176" y="19"/>
                </a:cxn>
                <a:cxn ang="0">
                  <a:pos x="185" y="34"/>
                </a:cxn>
                <a:cxn ang="0">
                  <a:pos x="192" y="51"/>
                </a:cxn>
                <a:cxn ang="0">
                  <a:pos x="204" y="60"/>
                </a:cxn>
                <a:cxn ang="0">
                  <a:pos x="2" y="99"/>
                </a:cxn>
                <a:cxn ang="0">
                  <a:pos x="13" y="126"/>
                </a:cxn>
                <a:cxn ang="0">
                  <a:pos x="29" y="131"/>
                </a:cxn>
                <a:cxn ang="0">
                  <a:pos x="21" y="118"/>
                </a:cxn>
                <a:cxn ang="0">
                  <a:pos x="15" y="105"/>
                </a:cxn>
                <a:cxn ang="0">
                  <a:pos x="11" y="89"/>
                </a:cxn>
                <a:cxn ang="0">
                  <a:pos x="10" y="73"/>
                </a:cxn>
                <a:cxn ang="0">
                  <a:pos x="10" y="70"/>
                </a:cxn>
                <a:cxn ang="0">
                  <a:pos x="0" y="84"/>
                </a:cxn>
                <a:cxn ang="0">
                  <a:pos x="49" y="162"/>
                </a:cxn>
                <a:cxn ang="0">
                  <a:pos x="64" y="169"/>
                </a:cxn>
                <a:cxn ang="0">
                  <a:pos x="78" y="175"/>
                </a:cxn>
                <a:cxn ang="0">
                  <a:pos x="94" y="177"/>
                </a:cxn>
                <a:cxn ang="0">
                  <a:pos x="110" y="177"/>
                </a:cxn>
                <a:cxn ang="0">
                  <a:pos x="126" y="175"/>
                </a:cxn>
                <a:cxn ang="0">
                  <a:pos x="134" y="161"/>
                </a:cxn>
                <a:cxn ang="0">
                  <a:pos x="119" y="164"/>
                </a:cxn>
                <a:cxn ang="0">
                  <a:pos x="102" y="167"/>
                </a:cxn>
                <a:cxn ang="0">
                  <a:pos x="83" y="164"/>
                </a:cxn>
                <a:cxn ang="0">
                  <a:pos x="65" y="158"/>
                </a:cxn>
                <a:cxn ang="0">
                  <a:pos x="150" y="164"/>
                </a:cxn>
                <a:cxn ang="0">
                  <a:pos x="168" y="153"/>
                </a:cxn>
                <a:cxn ang="0">
                  <a:pos x="183" y="137"/>
                </a:cxn>
                <a:cxn ang="0">
                  <a:pos x="177" y="128"/>
                </a:cxn>
                <a:cxn ang="0">
                  <a:pos x="161" y="145"/>
                </a:cxn>
                <a:cxn ang="0">
                  <a:pos x="150" y="164"/>
                </a:cxn>
                <a:cxn ang="0">
                  <a:pos x="201" y="101"/>
                </a:cxn>
                <a:cxn ang="0">
                  <a:pos x="204" y="86"/>
                </a:cxn>
                <a:cxn ang="0">
                  <a:pos x="194" y="78"/>
                </a:cxn>
                <a:cxn ang="0">
                  <a:pos x="192" y="93"/>
                </a:cxn>
                <a:cxn ang="0">
                  <a:pos x="188" y="109"/>
                </a:cxn>
              </a:cxnLst>
              <a:rect l="0" t="0" r="r" b="b"/>
              <a:pathLst>
                <a:path w="206" h="177">
                  <a:moveTo>
                    <a:pt x="204" y="60"/>
                  </a:moveTo>
                  <a:lnTo>
                    <a:pt x="203" y="52"/>
                  </a:lnTo>
                  <a:lnTo>
                    <a:pt x="201" y="43"/>
                  </a:lnTo>
                  <a:lnTo>
                    <a:pt x="198" y="35"/>
                  </a:lnTo>
                  <a:lnTo>
                    <a:pt x="194" y="28"/>
                  </a:lnTo>
                  <a:lnTo>
                    <a:pt x="191" y="20"/>
                  </a:lnTo>
                  <a:lnTo>
                    <a:pt x="186" y="14"/>
                  </a:lnTo>
                  <a:lnTo>
                    <a:pt x="181" y="8"/>
                  </a:lnTo>
                  <a:lnTo>
                    <a:pt x="176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5" y="6"/>
                  </a:lnTo>
                  <a:lnTo>
                    <a:pt x="171" y="12"/>
                  </a:lnTo>
                  <a:lnTo>
                    <a:pt x="176" y="19"/>
                  </a:lnTo>
                  <a:lnTo>
                    <a:pt x="182" y="26"/>
                  </a:lnTo>
                  <a:lnTo>
                    <a:pt x="185" y="34"/>
                  </a:lnTo>
                  <a:lnTo>
                    <a:pt x="189" y="42"/>
                  </a:lnTo>
                  <a:lnTo>
                    <a:pt x="192" y="51"/>
                  </a:lnTo>
                  <a:lnTo>
                    <a:pt x="193" y="60"/>
                  </a:lnTo>
                  <a:lnTo>
                    <a:pt x="204" y="60"/>
                  </a:lnTo>
                  <a:close/>
                  <a:moveTo>
                    <a:pt x="0" y="84"/>
                  </a:moveTo>
                  <a:lnTo>
                    <a:pt x="2" y="99"/>
                  </a:lnTo>
                  <a:lnTo>
                    <a:pt x="6" y="113"/>
                  </a:lnTo>
                  <a:lnTo>
                    <a:pt x="13" y="126"/>
                  </a:lnTo>
                  <a:lnTo>
                    <a:pt x="22" y="139"/>
                  </a:lnTo>
                  <a:lnTo>
                    <a:pt x="29" y="131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8" y="111"/>
                  </a:lnTo>
                  <a:lnTo>
                    <a:pt x="15" y="105"/>
                  </a:lnTo>
                  <a:lnTo>
                    <a:pt x="13" y="97"/>
                  </a:lnTo>
                  <a:lnTo>
                    <a:pt x="11" y="89"/>
                  </a:lnTo>
                  <a:lnTo>
                    <a:pt x="10" y="82"/>
                  </a:lnTo>
                  <a:lnTo>
                    <a:pt x="10" y="73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4" y="77"/>
                  </a:lnTo>
                  <a:lnTo>
                    <a:pt x="0" y="84"/>
                  </a:lnTo>
                  <a:close/>
                  <a:moveTo>
                    <a:pt x="42" y="158"/>
                  </a:moveTo>
                  <a:lnTo>
                    <a:pt x="49" y="162"/>
                  </a:lnTo>
                  <a:lnTo>
                    <a:pt x="56" y="167"/>
                  </a:lnTo>
                  <a:lnTo>
                    <a:pt x="64" y="169"/>
                  </a:lnTo>
                  <a:lnTo>
                    <a:pt x="71" y="172"/>
                  </a:lnTo>
                  <a:lnTo>
                    <a:pt x="78" y="175"/>
                  </a:lnTo>
                  <a:lnTo>
                    <a:pt x="86" y="176"/>
                  </a:lnTo>
                  <a:lnTo>
                    <a:pt x="94" y="177"/>
                  </a:lnTo>
                  <a:lnTo>
                    <a:pt x="102" y="177"/>
                  </a:lnTo>
                  <a:lnTo>
                    <a:pt x="110" y="177"/>
                  </a:lnTo>
                  <a:lnTo>
                    <a:pt x="119" y="176"/>
                  </a:lnTo>
                  <a:lnTo>
                    <a:pt x="126" y="175"/>
                  </a:lnTo>
                  <a:lnTo>
                    <a:pt x="134" y="172"/>
                  </a:lnTo>
                  <a:lnTo>
                    <a:pt x="134" y="161"/>
                  </a:lnTo>
                  <a:lnTo>
                    <a:pt x="126" y="163"/>
                  </a:lnTo>
                  <a:lnTo>
                    <a:pt x="119" y="164"/>
                  </a:lnTo>
                  <a:lnTo>
                    <a:pt x="110" y="166"/>
                  </a:lnTo>
                  <a:lnTo>
                    <a:pt x="102" y="167"/>
                  </a:lnTo>
                  <a:lnTo>
                    <a:pt x="92" y="166"/>
                  </a:lnTo>
                  <a:lnTo>
                    <a:pt x="83" y="164"/>
                  </a:lnTo>
                  <a:lnTo>
                    <a:pt x="74" y="162"/>
                  </a:lnTo>
                  <a:lnTo>
                    <a:pt x="65" y="158"/>
                  </a:lnTo>
                  <a:lnTo>
                    <a:pt x="42" y="158"/>
                  </a:lnTo>
                  <a:close/>
                  <a:moveTo>
                    <a:pt x="150" y="164"/>
                  </a:moveTo>
                  <a:lnTo>
                    <a:pt x="159" y="160"/>
                  </a:lnTo>
                  <a:lnTo>
                    <a:pt x="168" y="153"/>
                  </a:lnTo>
                  <a:lnTo>
                    <a:pt x="176" y="145"/>
                  </a:lnTo>
                  <a:lnTo>
                    <a:pt x="183" y="137"/>
                  </a:lnTo>
                  <a:lnTo>
                    <a:pt x="183" y="118"/>
                  </a:lnTo>
                  <a:lnTo>
                    <a:pt x="177" y="128"/>
                  </a:lnTo>
                  <a:lnTo>
                    <a:pt x="170" y="137"/>
                  </a:lnTo>
                  <a:lnTo>
                    <a:pt x="161" y="145"/>
                  </a:lnTo>
                  <a:lnTo>
                    <a:pt x="150" y="152"/>
                  </a:lnTo>
                  <a:lnTo>
                    <a:pt x="150" y="164"/>
                  </a:lnTo>
                  <a:close/>
                  <a:moveTo>
                    <a:pt x="199" y="109"/>
                  </a:moveTo>
                  <a:lnTo>
                    <a:pt x="201" y="101"/>
                  </a:lnTo>
                  <a:lnTo>
                    <a:pt x="203" y="93"/>
                  </a:lnTo>
                  <a:lnTo>
                    <a:pt x="204" y="86"/>
                  </a:lnTo>
                  <a:lnTo>
                    <a:pt x="206" y="78"/>
                  </a:lnTo>
                  <a:lnTo>
                    <a:pt x="194" y="78"/>
                  </a:lnTo>
                  <a:lnTo>
                    <a:pt x="194" y="86"/>
                  </a:lnTo>
                  <a:lnTo>
                    <a:pt x="192" y="93"/>
                  </a:lnTo>
                  <a:lnTo>
                    <a:pt x="190" y="101"/>
                  </a:lnTo>
                  <a:lnTo>
                    <a:pt x="188" y="109"/>
                  </a:lnTo>
                  <a:lnTo>
                    <a:pt x="199" y="109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1" name="Freeform 530"/>
            <p:cNvSpPr>
              <a:spLocks noEditPoints="1"/>
            </p:cNvSpPr>
            <p:nvPr/>
          </p:nvSpPr>
          <p:spPr bwMode="auto">
            <a:xfrm>
              <a:off x="2957648" y="4381885"/>
              <a:ext cx="77791" cy="68269"/>
            </a:xfrm>
            <a:custGeom>
              <a:avLst/>
              <a:gdLst/>
              <a:ahLst/>
              <a:cxnLst>
                <a:cxn ang="0">
                  <a:pos x="194" y="51"/>
                </a:cxn>
                <a:cxn ang="0">
                  <a:pos x="188" y="35"/>
                </a:cxn>
                <a:cxn ang="0">
                  <a:pos x="180" y="19"/>
                </a:cxn>
                <a:cxn ang="0">
                  <a:pos x="169" y="7"/>
                </a:cxn>
                <a:cxn ang="0">
                  <a:pos x="157" y="0"/>
                </a:cxn>
                <a:cxn ang="0">
                  <a:pos x="144" y="0"/>
                </a:cxn>
                <a:cxn ang="0">
                  <a:pos x="159" y="11"/>
                </a:cxn>
                <a:cxn ang="0">
                  <a:pos x="170" y="26"/>
                </a:cxn>
                <a:cxn ang="0">
                  <a:pos x="179" y="42"/>
                </a:cxn>
                <a:cxn ang="0">
                  <a:pos x="184" y="60"/>
                </a:cxn>
                <a:cxn ang="0">
                  <a:pos x="0" y="77"/>
                </a:cxn>
                <a:cxn ang="0">
                  <a:pos x="2" y="92"/>
                </a:cxn>
                <a:cxn ang="0">
                  <a:pos x="7" y="108"/>
                </a:cxn>
                <a:cxn ang="0">
                  <a:pos x="13" y="122"/>
                </a:cxn>
                <a:cxn ang="0">
                  <a:pos x="22" y="134"/>
                </a:cxn>
                <a:cxn ang="0">
                  <a:pos x="22" y="115"/>
                </a:cxn>
                <a:cxn ang="0">
                  <a:pos x="14" y="96"/>
                </a:cxn>
                <a:cxn ang="0">
                  <a:pos x="11" y="81"/>
                </a:cxn>
                <a:cxn ang="0">
                  <a:pos x="11" y="68"/>
                </a:cxn>
                <a:cxn ang="0">
                  <a:pos x="6" y="70"/>
                </a:cxn>
                <a:cxn ang="0">
                  <a:pos x="49" y="158"/>
                </a:cxn>
                <a:cxn ang="0">
                  <a:pos x="72" y="168"/>
                </a:cxn>
                <a:cxn ang="0">
                  <a:pos x="98" y="171"/>
                </a:cxn>
                <a:cxn ang="0">
                  <a:pos x="115" y="170"/>
                </a:cxn>
                <a:cxn ang="0">
                  <a:pos x="130" y="167"/>
                </a:cxn>
                <a:cxn ang="0">
                  <a:pos x="122" y="158"/>
                </a:cxn>
                <a:cxn ang="0">
                  <a:pos x="107" y="160"/>
                </a:cxn>
                <a:cxn ang="0">
                  <a:pos x="88" y="160"/>
                </a:cxn>
                <a:cxn ang="0">
                  <a:pos x="49" y="158"/>
                </a:cxn>
                <a:cxn ang="0">
                  <a:pos x="157" y="152"/>
                </a:cxn>
                <a:cxn ang="0">
                  <a:pos x="172" y="137"/>
                </a:cxn>
                <a:cxn ang="0">
                  <a:pos x="179" y="109"/>
                </a:cxn>
                <a:cxn ang="0">
                  <a:pos x="191" y="101"/>
                </a:cxn>
                <a:cxn ang="0">
                  <a:pos x="195" y="86"/>
                </a:cxn>
                <a:cxn ang="0">
                  <a:pos x="185" y="78"/>
                </a:cxn>
                <a:cxn ang="0">
                  <a:pos x="181" y="98"/>
                </a:cxn>
                <a:cxn ang="0">
                  <a:pos x="173" y="117"/>
                </a:cxn>
                <a:cxn ang="0">
                  <a:pos x="162" y="133"/>
                </a:cxn>
                <a:cxn ang="0">
                  <a:pos x="146" y="146"/>
                </a:cxn>
              </a:cxnLst>
              <a:rect l="0" t="0" r="r" b="b"/>
              <a:pathLst>
                <a:path w="196" h="171">
                  <a:moveTo>
                    <a:pt x="195" y="60"/>
                  </a:moveTo>
                  <a:lnTo>
                    <a:pt x="194" y="51"/>
                  </a:lnTo>
                  <a:lnTo>
                    <a:pt x="191" y="43"/>
                  </a:lnTo>
                  <a:lnTo>
                    <a:pt x="188" y="35"/>
                  </a:lnTo>
                  <a:lnTo>
                    <a:pt x="185" y="27"/>
                  </a:lnTo>
                  <a:lnTo>
                    <a:pt x="180" y="19"/>
                  </a:lnTo>
                  <a:lnTo>
                    <a:pt x="175" y="12"/>
                  </a:lnTo>
                  <a:lnTo>
                    <a:pt x="169" y="7"/>
                  </a:lnTo>
                  <a:lnTo>
                    <a:pt x="163" y="0"/>
                  </a:lnTo>
                  <a:lnTo>
                    <a:pt x="157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52" y="6"/>
                  </a:lnTo>
                  <a:lnTo>
                    <a:pt x="159" y="11"/>
                  </a:lnTo>
                  <a:lnTo>
                    <a:pt x="166" y="18"/>
                  </a:lnTo>
                  <a:lnTo>
                    <a:pt x="170" y="26"/>
                  </a:lnTo>
                  <a:lnTo>
                    <a:pt x="176" y="34"/>
                  </a:lnTo>
                  <a:lnTo>
                    <a:pt x="179" y="42"/>
                  </a:lnTo>
                  <a:lnTo>
                    <a:pt x="182" y="51"/>
                  </a:lnTo>
                  <a:lnTo>
                    <a:pt x="184" y="60"/>
                  </a:lnTo>
                  <a:lnTo>
                    <a:pt x="195" y="60"/>
                  </a:lnTo>
                  <a:close/>
                  <a:moveTo>
                    <a:pt x="0" y="77"/>
                  </a:moveTo>
                  <a:lnTo>
                    <a:pt x="1" y="84"/>
                  </a:lnTo>
                  <a:lnTo>
                    <a:pt x="2" y="92"/>
                  </a:lnTo>
                  <a:lnTo>
                    <a:pt x="5" y="100"/>
                  </a:lnTo>
                  <a:lnTo>
                    <a:pt x="7" y="108"/>
                  </a:lnTo>
                  <a:lnTo>
                    <a:pt x="9" y="115"/>
                  </a:lnTo>
                  <a:lnTo>
                    <a:pt x="13" y="122"/>
                  </a:lnTo>
                  <a:lnTo>
                    <a:pt x="17" y="128"/>
                  </a:lnTo>
                  <a:lnTo>
                    <a:pt x="22" y="134"/>
                  </a:lnTo>
                  <a:lnTo>
                    <a:pt x="29" y="126"/>
                  </a:lnTo>
                  <a:lnTo>
                    <a:pt x="22" y="115"/>
                  </a:lnTo>
                  <a:lnTo>
                    <a:pt x="16" y="102"/>
                  </a:lnTo>
                  <a:lnTo>
                    <a:pt x="14" y="96"/>
                  </a:lnTo>
                  <a:lnTo>
                    <a:pt x="13" y="88"/>
                  </a:lnTo>
                  <a:lnTo>
                    <a:pt x="11" y="81"/>
                  </a:lnTo>
                  <a:lnTo>
                    <a:pt x="11" y="73"/>
                  </a:lnTo>
                  <a:lnTo>
                    <a:pt x="11" y="68"/>
                  </a:lnTo>
                  <a:lnTo>
                    <a:pt x="13" y="62"/>
                  </a:lnTo>
                  <a:lnTo>
                    <a:pt x="6" y="70"/>
                  </a:lnTo>
                  <a:lnTo>
                    <a:pt x="0" y="77"/>
                  </a:lnTo>
                  <a:close/>
                  <a:moveTo>
                    <a:pt x="49" y="158"/>
                  </a:moveTo>
                  <a:lnTo>
                    <a:pt x="60" y="164"/>
                  </a:lnTo>
                  <a:lnTo>
                    <a:pt x="72" y="168"/>
                  </a:lnTo>
                  <a:lnTo>
                    <a:pt x="85" y="171"/>
                  </a:lnTo>
                  <a:lnTo>
                    <a:pt x="98" y="171"/>
                  </a:lnTo>
                  <a:lnTo>
                    <a:pt x="106" y="171"/>
                  </a:lnTo>
                  <a:lnTo>
                    <a:pt x="115" y="170"/>
                  </a:lnTo>
                  <a:lnTo>
                    <a:pt x="122" y="169"/>
                  </a:lnTo>
                  <a:lnTo>
                    <a:pt x="130" y="167"/>
                  </a:lnTo>
                  <a:lnTo>
                    <a:pt x="130" y="155"/>
                  </a:lnTo>
                  <a:lnTo>
                    <a:pt x="122" y="158"/>
                  </a:lnTo>
                  <a:lnTo>
                    <a:pt x="115" y="159"/>
                  </a:lnTo>
                  <a:lnTo>
                    <a:pt x="107" y="160"/>
                  </a:lnTo>
                  <a:lnTo>
                    <a:pt x="98" y="161"/>
                  </a:lnTo>
                  <a:lnTo>
                    <a:pt x="88" y="160"/>
                  </a:lnTo>
                  <a:lnTo>
                    <a:pt x="78" y="158"/>
                  </a:lnTo>
                  <a:lnTo>
                    <a:pt x="49" y="158"/>
                  </a:lnTo>
                  <a:close/>
                  <a:moveTo>
                    <a:pt x="146" y="159"/>
                  </a:moveTo>
                  <a:lnTo>
                    <a:pt x="157" y="152"/>
                  </a:lnTo>
                  <a:lnTo>
                    <a:pt x="164" y="145"/>
                  </a:lnTo>
                  <a:lnTo>
                    <a:pt x="172" y="137"/>
                  </a:lnTo>
                  <a:lnTo>
                    <a:pt x="179" y="128"/>
                  </a:lnTo>
                  <a:lnTo>
                    <a:pt x="179" y="109"/>
                  </a:lnTo>
                  <a:lnTo>
                    <a:pt x="189" y="109"/>
                  </a:lnTo>
                  <a:lnTo>
                    <a:pt x="191" y="101"/>
                  </a:lnTo>
                  <a:lnTo>
                    <a:pt x="194" y="93"/>
                  </a:lnTo>
                  <a:lnTo>
                    <a:pt x="195" y="86"/>
                  </a:lnTo>
                  <a:lnTo>
                    <a:pt x="196" y="78"/>
                  </a:lnTo>
                  <a:lnTo>
                    <a:pt x="185" y="78"/>
                  </a:lnTo>
                  <a:lnTo>
                    <a:pt x="184" y="88"/>
                  </a:lnTo>
                  <a:lnTo>
                    <a:pt x="181" y="98"/>
                  </a:lnTo>
                  <a:lnTo>
                    <a:pt x="178" y="108"/>
                  </a:lnTo>
                  <a:lnTo>
                    <a:pt x="173" y="117"/>
                  </a:lnTo>
                  <a:lnTo>
                    <a:pt x="168" y="125"/>
                  </a:lnTo>
                  <a:lnTo>
                    <a:pt x="162" y="133"/>
                  </a:lnTo>
                  <a:lnTo>
                    <a:pt x="154" y="140"/>
                  </a:lnTo>
                  <a:lnTo>
                    <a:pt x="146" y="146"/>
                  </a:lnTo>
                  <a:lnTo>
                    <a:pt x="146" y="159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2" name="Freeform 531"/>
            <p:cNvSpPr>
              <a:spLocks noEditPoints="1"/>
            </p:cNvSpPr>
            <p:nvPr/>
          </p:nvSpPr>
          <p:spPr bwMode="auto">
            <a:xfrm>
              <a:off x="2960823" y="4381885"/>
              <a:ext cx="73028" cy="66681"/>
            </a:xfrm>
            <a:custGeom>
              <a:avLst/>
              <a:gdLst/>
              <a:ahLst/>
              <a:cxnLst>
                <a:cxn ang="0">
                  <a:pos x="182" y="51"/>
                </a:cxn>
                <a:cxn ang="0">
                  <a:pos x="175" y="34"/>
                </a:cxn>
                <a:cxn ang="0">
                  <a:pos x="166" y="19"/>
                </a:cxn>
                <a:cxn ang="0">
                  <a:pos x="155" y="6"/>
                </a:cxn>
                <a:cxn ang="0">
                  <a:pos x="144" y="0"/>
                </a:cxn>
                <a:cxn ang="0">
                  <a:pos x="128" y="1"/>
                </a:cxn>
                <a:cxn ang="0">
                  <a:pos x="145" y="11"/>
                </a:cxn>
                <a:cxn ang="0">
                  <a:pos x="157" y="25"/>
                </a:cxn>
                <a:cxn ang="0">
                  <a:pos x="167" y="42"/>
                </a:cxn>
                <a:cxn ang="0">
                  <a:pos x="173" y="6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89"/>
                </a:cxn>
                <a:cxn ang="0">
                  <a:pos x="5" y="105"/>
                </a:cxn>
                <a:cxn ang="0">
                  <a:pos x="11" y="118"/>
                </a:cxn>
                <a:cxn ang="0">
                  <a:pos x="19" y="131"/>
                </a:cxn>
                <a:cxn ang="0">
                  <a:pos x="20" y="111"/>
                </a:cxn>
                <a:cxn ang="0">
                  <a:pos x="12" y="87"/>
                </a:cxn>
                <a:cxn ang="0">
                  <a:pos x="11" y="64"/>
                </a:cxn>
                <a:cxn ang="0">
                  <a:pos x="7" y="62"/>
                </a:cxn>
                <a:cxn ang="0">
                  <a:pos x="55" y="158"/>
                </a:cxn>
                <a:cxn ang="0">
                  <a:pos x="73" y="164"/>
                </a:cxn>
                <a:cxn ang="0">
                  <a:pos x="92" y="167"/>
                </a:cxn>
                <a:cxn ang="0">
                  <a:pos x="109" y="164"/>
                </a:cxn>
                <a:cxn ang="0">
                  <a:pos x="124" y="161"/>
                </a:cxn>
                <a:cxn ang="0">
                  <a:pos x="117" y="152"/>
                </a:cxn>
                <a:cxn ang="0">
                  <a:pos x="101" y="155"/>
                </a:cxn>
                <a:cxn ang="0">
                  <a:pos x="91" y="155"/>
                </a:cxn>
                <a:cxn ang="0">
                  <a:pos x="55" y="158"/>
                </a:cxn>
                <a:cxn ang="0">
                  <a:pos x="151" y="145"/>
                </a:cxn>
                <a:cxn ang="0">
                  <a:pos x="167" y="128"/>
                </a:cxn>
                <a:cxn ang="0">
                  <a:pos x="173" y="109"/>
                </a:cxn>
                <a:cxn ang="0">
                  <a:pos x="180" y="101"/>
                </a:cxn>
                <a:cxn ang="0">
                  <a:pos x="184" y="86"/>
                </a:cxn>
                <a:cxn ang="0">
                  <a:pos x="174" y="78"/>
                </a:cxn>
                <a:cxn ang="0">
                  <a:pos x="171" y="96"/>
                </a:cxn>
                <a:cxn ang="0">
                  <a:pos x="164" y="113"/>
                </a:cxn>
                <a:cxn ang="0">
                  <a:pos x="154" y="127"/>
                </a:cxn>
                <a:cxn ang="0">
                  <a:pos x="140" y="140"/>
                </a:cxn>
                <a:cxn ang="0">
                  <a:pos x="44" y="139"/>
                </a:cxn>
                <a:cxn ang="0">
                  <a:pos x="46" y="141"/>
                </a:cxn>
                <a:cxn ang="0">
                  <a:pos x="44" y="139"/>
                </a:cxn>
              </a:cxnLst>
              <a:rect l="0" t="0" r="r" b="b"/>
              <a:pathLst>
                <a:path w="184" h="167">
                  <a:moveTo>
                    <a:pt x="183" y="60"/>
                  </a:moveTo>
                  <a:lnTo>
                    <a:pt x="182" y="51"/>
                  </a:lnTo>
                  <a:lnTo>
                    <a:pt x="179" y="42"/>
                  </a:lnTo>
                  <a:lnTo>
                    <a:pt x="175" y="34"/>
                  </a:lnTo>
                  <a:lnTo>
                    <a:pt x="172" y="26"/>
                  </a:lnTo>
                  <a:lnTo>
                    <a:pt x="166" y="19"/>
                  </a:lnTo>
                  <a:lnTo>
                    <a:pt x="161" y="12"/>
                  </a:lnTo>
                  <a:lnTo>
                    <a:pt x="155" y="6"/>
                  </a:lnTo>
                  <a:lnTo>
                    <a:pt x="148" y="0"/>
                  </a:lnTo>
                  <a:lnTo>
                    <a:pt x="144" y="0"/>
                  </a:lnTo>
                  <a:lnTo>
                    <a:pt x="136" y="0"/>
                  </a:lnTo>
                  <a:lnTo>
                    <a:pt x="128" y="1"/>
                  </a:lnTo>
                  <a:lnTo>
                    <a:pt x="137" y="6"/>
                  </a:lnTo>
                  <a:lnTo>
                    <a:pt x="145" y="11"/>
                  </a:lnTo>
                  <a:lnTo>
                    <a:pt x="152" y="18"/>
                  </a:lnTo>
                  <a:lnTo>
                    <a:pt x="157" y="25"/>
                  </a:lnTo>
                  <a:lnTo>
                    <a:pt x="163" y="33"/>
                  </a:lnTo>
                  <a:lnTo>
                    <a:pt x="167" y="42"/>
                  </a:lnTo>
                  <a:lnTo>
                    <a:pt x="171" y="51"/>
                  </a:lnTo>
                  <a:lnTo>
                    <a:pt x="173" y="60"/>
                  </a:lnTo>
                  <a:lnTo>
                    <a:pt x="183" y="60"/>
                  </a:lnTo>
                  <a:close/>
                  <a:moveTo>
                    <a:pt x="0" y="70"/>
                  </a:moveTo>
                  <a:lnTo>
                    <a:pt x="0" y="72"/>
                  </a:lnTo>
                  <a:lnTo>
                    <a:pt x="0" y="73"/>
                  </a:lnTo>
                  <a:lnTo>
                    <a:pt x="0" y="82"/>
                  </a:lnTo>
                  <a:lnTo>
                    <a:pt x="1" y="89"/>
                  </a:lnTo>
                  <a:lnTo>
                    <a:pt x="3" y="97"/>
                  </a:lnTo>
                  <a:lnTo>
                    <a:pt x="5" y="105"/>
                  </a:lnTo>
                  <a:lnTo>
                    <a:pt x="8" y="111"/>
                  </a:lnTo>
                  <a:lnTo>
                    <a:pt x="11" y="118"/>
                  </a:lnTo>
                  <a:lnTo>
                    <a:pt x="16" y="124"/>
                  </a:lnTo>
                  <a:lnTo>
                    <a:pt x="19" y="131"/>
                  </a:lnTo>
                  <a:lnTo>
                    <a:pt x="27" y="123"/>
                  </a:lnTo>
                  <a:lnTo>
                    <a:pt x="20" y="111"/>
                  </a:lnTo>
                  <a:lnTo>
                    <a:pt x="16" y="100"/>
                  </a:lnTo>
                  <a:lnTo>
                    <a:pt x="12" y="87"/>
                  </a:lnTo>
                  <a:lnTo>
                    <a:pt x="11" y="73"/>
                  </a:lnTo>
                  <a:lnTo>
                    <a:pt x="11" y="64"/>
                  </a:lnTo>
                  <a:lnTo>
                    <a:pt x="13" y="55"/>
                  </a:lnTo>
                  <a:lnTo>
                    <a:pt x="7" y="62"/>
                  </a:lnTo>
                  <a:lnTo>
                    <a:pt x="0" y="70"/>
                  </a:lnTo>
                  <a:close/>
                  <a:moveTo>
                    <a:pt x="55" y="158"/>
                  </a:moveTo>
                  <a:lnTo>
                    <a:pt x="64" y="162"/>
                  </a:lnTo>
                  <a:lnTo>
                    <a:pt x="73" y="164"/>
                  </a:lnTo>
                  <a:lnTo>
                    <a:pt x="82" y="166"/>
                  </a:lnTo>
                  <a:lnTo>
                    <a:pt x="92" y="167"/>
                  </a:lnTo>
                  <a:lnTo>
                    <a:pt x="100" y="166"/>
                  </a:lnTo>
                  <a:lnTo>
                    <a:pt x="109" y="164"/>
                  </a:lnTo>
                  <a:lnTo>
                    <a:pt x="116" y="163"/>
                  </a:lnTo>
                  <a:lnTo>
                    <a:pt x="124" y="161"/>
                  </a:lnTo>
                  <a:lnTo>
                    <a:pt x="124" y="149"/>
                  </a:lnTo>
                  <a:lnTo>
                    <a:pt x="117" y="152"/>
                  </a:lnTo>
                  <a:lnTo>
                    <a:pt x="109" y="153"/>
                  </a:lnTo>
                  <a:lnTo>
                    <a:pt x="101" y="155"/>
                  </a:lnTo>
                  <a:lnTo>
                    <a:pt x="92" y="155"/>
                  </a:lnTo>
                  <a:lnTo>
                    <a:pt x="91" y="155"/>
                  </a:lnTo>
                  <a:lnTo>
                    <a:pt x="91" y="158"/>
                  </a:lnTo>
                  <a:lnTo>
                    <a:pt x="55" y="158"/>
                  </a:lnTo>
                  <a:close/>
                  <a:moveTo>
                    <a:pt x="140" y="152"/>
                  </a:moveTo>
                  <a:lnTo>
                    <a:pt x="151" y="145"/>
                  </a:lnTo>
                  <a:lnTo>
                    <a:pt x="160" y="137"/>
                  </a:lnTo>
                  <a:lnTo>
                    <a:pt x="167" y="128"/>
                  </a:lnTo>
                  <a:lnTo>
                    <a:pt x="173" y="118"/>
                  </a:lnTo>
                  <a:lnTo>
                    <a:pt x="173" y="109"/>
                  </a:lnTo>
                  <a:lnTo>
                    <a:pt x="178" y="109"/>
                  </a:lnTo>
                  <a:lnTo>
                    <a:pt x="180" y="101"/>
                  </a:lnTo>
                  <a:lnTo>
                    <a:pt x="182" y="93"/>
                  </a:lnTo>
                  <a:lnTo>
                    <a:pt x="184" y="86"/>
                  </a:lnTo>
                  <a:lnTo>
                    <a:pt x="184" y="78"/>
                  </a:lnTo>
                  <a:lnTo>
                    <a:pt x="174" y="78"/>
                  </a:lnTo>
                  <a:lnTo>
                    <a:pt x="173" y="87"/>
                  </a:lnTo>
                  <a:lnTo>
                    <a:pt x="171" y="96"/>
                  </a:lnTo>
                  <a:lnTo>
                    <a:pt x="167" y="105"/>
                  </a:lnTo>
                  <a:lnTo>
                    <a:pt x="164" y="113"/>
                  </a:lnTo>
                  <a:lnTo>
                    <a:pt x="160" y="120"/>
                  </a:lnTo>
                  <a:lnTo>
                    <a:pt x="154" y="127"/>
                  </a:lnTo>
                  <a:lnTo>
                    <a:pt x="147" y="134"/>
                  </a:lnTo>
                  <a:lnTo>
                    <a:pt x="140" y="140"/>
                  </a:lnTo>
                  <a:lnTo>
                    <a:pt x="140" y="152"/>
                  </a:lnTo>
                  <a:close/>
                  <a:moveTo>
                    <a:pt x="44" y="139"/>
                  </a:moveTo>
                  <a:lnTo>
                    <a:pt x="41" y="141"/>
                  </a:lnTo>
                  <a:lnTo>
                    <a:pt x="46" y="141"/>
                  </a:lnTo>
                  <a:lnTo>
                    <a:pt x="45" y="140"/>
                  </a:lnTo>
                  <a:lnTo>
                    <a:pt x="44" y="139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3" name="Freeform 532"/>
            <p:cNvSpPr>
              <a:spLocks noEditPoints="1"/>
            </p:cNvSpPr>
            <p:nvPr/>
          </p:nvSpPr>
          <p:spPr bwMode="auto">
            <a:xfrm>
              <a:off x="2962410" y="4381885"/>
              <a:ext cx="68266" cy="63506"/>
            </a:xfrm>
            <a:custGeom>
              <a:avLst/>
              <a:gdLst/>
              <a:ahLst/>
              <a:cxnLst>
                <a:cxn ang="0">
                  <a:pos x="171" y="51"/>
                </a:cxn>
                <a:cxn ang="0">
                  <a:pos x="165" y="34"/>
                </a:cxn>
                <a:cxn ang="0">
                  <a:pos x="155" y="18"/>
                </a:cxn>
                <a:cxn ang="0">
                  <a:pos x="141" y="6"/>
                </a:cxn>
                <a:cxn ang="0">
                  <a:pos x="123" y="1"/>
                </a:cxn>
                <a:cxn ang="0">
                  <a:pos x="122" y="6"/>
                </a:cxn>
                <a:cxn ang="0">
                  <a:pos x="138" y="17"/>
                </a:cxn>
                <a:cxn ang="0">
                  <a:pos x="151" y="32"/>
                </a:cxn>
                <a:cxn ang="0">
                  <a:pos x="159" y="50"/>
                </a:cxn>
                <a:cxn ang="0">
                  <a:pos x="173" y="60"/>
                </a:cxn>
                <a:cxn ang="0">
                  <a:pos x="0" y="68"/>
                </a:cxn>
                <a:cxn ang="0">
                  <a:pos x="0" y="81"/>
                </a:cxn>
                <a:cxn ang="0">
                  <a:pos x="3" y="96"/>
                </a:cxn>
                <a:cxn ang="0">
                  <a:pos x="11" y="115"/>
                </a:cxn>
                <a:cxn ang="0">
                  <a:pos x="26" y="118"/>
                </a:cxn>
                <a:cxn ang="0">
                  <a:pos x="15" y="98"/>
                </a:cxn>
                <a:cxn ang="0">
                  <a:pos x="12" y="73"/>
                </a:cxn>
                <a:cxn ang="0">
                  <a:pos x="13" y="60"/>
                </a:cxn>
                <a:cxn ang="0">
                  <a:pos x="16" y="47"/>
                </a:cxn>
                <a:cxn ang="0">
                  <a:pos x="2" y="62"/>
                </a:cxn>
                <a:cxn ang="0">
                  <a:pos x="77" y="160"/>
                </a:cxn>
                <a:cxn ang="0">
                  <a:pos x="96" y="160"/>
                </a:cxn>
                <a:cxn ang="0">
                  <a:pos x="111" y="158"/>
                </a:cxn>
                <a:cxn ang="0">
                  <a:pos x="119" y="143"/>
                </a:cxn>
                <a:cxn ang="0">
                  <a:pos x="104" y="148"/>
                </a:cxn>
                <a:cxn ang="0">
                  <a:pos x="87" y="150"/>
                </a:cxn>
                <a:cxn ang="0">
                  <a:pos x="86" y="158"/>
                </a:cxn>
                <a:cxn ang="0">
                  <a:pos x="135" y="146"/>
                </a:cxn>
                <a:cxn ang="0">
                  <a:pos x="151" y="133"/>
                </a:cxn>
                <a:cxn ang="0">
                  <a:pos x="162" y="117"/>
                </a:cxn>
                <a:cxn ang="0">
                  <a:pos x="170" y="98"/>
                </a:cxn>
                <a:cxn ang="0">
                  <a:pos x="174" y="78"/>
                </a:cxn>
                <a:cxn ang="0">
                  <a:pos x="162" y="86"/>
                </a:cxn>
                <a:cxn ang="0">
                  <a:pos x="158" y="101"/>
                </a:cxn>
                <a:cxn ang="0">
                  <a:pos x="151" y="115"/>
                </a:cxn>
                <a:cxn ang="0">
                  <a:pos x="141" y="127"/>
                </a:cxn>
                <a:cxn ang="0">
                  <a:pos x="135" y="146"/>
                </a:cxn>
                <a:cxn ang="0">
                  <a:pos x="36" y="141"/>
                </a:cxn>
                <a:cxn ang="0">
                  <a:pos x="47" y="139"/>
                </a:cxn>
              </a:cxnLst>
              <a:rect l="0" t="0" r="r" b="b"/>
              <a:pathLst>
                <a:path w="174" h="161">
                  <a:moveTo>
                    <a:pt x="173" y="60"/>
                  </a:moveTo>
                  <a:lnTo>
                    <a:pt x="171" y="51"/>
                  </a:lnTo>
                  <a:lnTo>
                    <a:pt x="168" y="42"/>
                  </a:lnTo>
                  <a:lnTo>
                    <a:pt x="165" y="34"/>
                  </a:lnTo>
                  <a:lnTo>
                    <a:pt x="159" y="26"/>
                  </a:lnTo>
                  <a:lnTo>
                    <a:pt x="155" y="18"/>
                  </a:lnTo>
                  <a:lnTo>
                    <a:pt x="148" y="11"/>
                  </a:lnTo>
                  <a:lnTo>
                    <a:pt x="141" y="6"/>
                  </a:lnTo>
                  <a:lnTo>
                    <a:pt x="133" y="0"/>
                  </a:lnTo>
                  <a:lnTo>
                    <a:pt x="123" y="1"/>
                  </a:lnTo>
                  <a:lnTo>
                    <a:pt x="113" y="2"/>
                  </a:lnTo>
                  <a:lnTo>
                    <a:pt x="122" y="6"/>
                  </a:lnTo>
                  <a:lnTo>
                    <a:pt x="130" y="11"/>
                  </a:lnTo>
                  <a:lnTo>
                    <a:pt x="138" y="17"/>
                  </a:lnTo>
                  <a:lnTo>
                    <a:pt x="144" y="24"/>
                  </a:lnTo>
                  <a:lnTo>
                    <a:pt x="151" y="32"/>
                  </a:lnTo>
                  <a:lnTo>
                    <a:pt x="156" y="41"/>
                  </a:lnTo>
                  <a:lnTo>
                    <a:pt x="159" y="50"/>
                  </a:lnTo>
                  <a:lnTo>
                    <a:pt x="162" y="60"/>
                  </a:lnTo>
                  <a:lnTo>
                    <a:pt x="173" y="60"/>
                  </a:lnTo>
                  <a:close/>
                  <a:moveTo>
                    <a:pt x="2" y="62"/>
                  </a:moveTo>
                  <a:lnTo>
                    <a:pt x="0" y="68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2" y="88"/>
                  </a:lnTo>
                  <a:lnTo>
                    <a:pt x="3" y="96"/>
                  </a:lnTo>
                  <a:lnTo>
                    <a:pt x="5" y="102"/>
                  </a:lnTo>
                  <a:lnTo>
                    <a:pt x="11" y="115"/>
                  </a:lnTo>
                  <a:lnTo>
                    <a:pt x="18" y="126"/>
                  </a:lnTo>
                  <a:lnTo>
                    <a:pt x="26" y="118"/>
                  </a:lnTo>
                  <a:lnTo>
                    <a:pt x="20" y="109"/>
                  </a:lnTo>
                  <a:lnTo>
                    <a:pt x="15" y="98"/>
                  </a:lnTo>
                  <a:lnTo>
                    <a:pt x="13" y="86"/>
                  </a:lnTo>
                  <a:lnTo>
                    <a:pt x="12" y="73"/>
                  </a:lnTo>
                  <a:lnTo>
                    <a:pt x="12" y="66"/>
                  </a:lnTo>
                  <a:lnTo>
                    <a:pt x="13" y="60"/>
                  </a:lnTo>
                  <a:lnTo>
                    <a:pt x="14" y="54"/>
                  </a:lnTo>
                  <a:lnTo>
                    <a:pt x="16" y="47"/>
                  </a:lnTo>
                  <a:lnTo>
                    <a:pt x="8" y="54"/>
                  </a:lnTo>
                  <a:lnTo>
                    <a:pt x="2" y="62"/>
                  </a:lnTo>
                  <a:close/>
                  <a:moveTo>
                    <a:pt x="67" y="158"/>
                  </a:moveTo>
                  <a:lnTo>
                    <a:pt x="77" y="160"/>
                  </a:lnTo>
                  <a:lnTo>
                    <a:pt x="87" y="161"/>
                  </a:lnTo>
                  <a:lnTo>
                    <a:pt x="96" y="160"/>
                  </a:lnTo>
                  <a:lnTo>
                    <a:pt x="104" y="159"/>
                  </a:lnTo>
                  <a:lnTo>
                    <a:pt x="111" y="158"/>
                  </a:lnTo>
                  <a:lnTo>
                    <a:pt x="119" y="155"/>
                  </a:lnTo>
                  <a:lnTo>
                    <a:pt x="119" y="143"/>
                  </a:lnTo>
                  <a:lnTo>
                    <a:pt x="112" y="146"/>
                  </a:lnTo>
                  <a:lnTo>
                    <a:pt x="104" y="148"/>
                  </a:lnTo>
                  <a:lnTo>
                    <a:pt x="96" y="150"/>
                  </a:lnTo>
                  <a:lnTo>
                    <a:pt x="87" y="150"/>
                  </a:lnTo>
                  <a:lnTo>
                    <a:pt x="86" y="150"/>
                  </a:lnTo>
                  <a:lnTo>
                    <a:pt x="86" y="158"/>
                  </a:lnTo>
                  <a:lnTo>
                    <a:pt x="67" y="158"/>
                  </a:lnTo>
                  <a:close/>
                  <a:moveTo>
                    <a:pt x="135" y="146"/>
                  </a:moveTo>
                  <a:lnTo>
                    <a:pt x="143" y="140"/>
                  </a:lnTo>
                  <a:lnTo>
                    <a:pt x="151" y="133"/>
                  </a:lnTo>
                  <a:lnTo>
                    <a:pt x="157" y="125"/>
                  </a:lnTo>
                  <a:lnTo>
                    <a:pt x="162" y="117"/>
                  </a:lnTo>
                  <a:lnTo>
                    <a:pt x="167" y="108"/>
                  </a:lnTo>
                  <a:lnTo>
                    <a:pt x="170" y="98"/>
                  </a:lnTo>
                  <a:lnTo>
                    <a:pt x="173" y="88"/>
                  </a:lnTo>
                  <a:lnTo>
                    <a:pt x="174" y="78"/>
                  </a:lnTo>
                  <a:lnTo>
                    <a:pt x="164" y="78"/>
                  </a:lnTo>
                  <a:lnTo>
                    <a:pt x="162" y="86"/>
                  </a:lnTo>
                  <a:lnTo>
                    <a:pt x="160" y="93"/>
                  </a:lnTo>
                  <a:lnTo>
                    <a:pt x="158" y="101"/>
                  </a:lnTo>
                  <a:lnTo>
                    <a:pt x="155" y="108"/>
                  </a:lnTo>
                  <a:lnTo>
                    <a:pt x="151" y="115"/>
                  </a:lnTo>
                  <a:lnTo>
                    <a:pt x="147" y="122"/>
                  </a:lnTo>
                  <a:lnTo>
                    <a:pt x="141" y="127"/>
                  </a:lnTo>
                  <a:lnTo>
                    <a:pt x="135" y="133"/>
                  </a:lnTo>
                  <a:lnTo>
                    <a:pt x="135" y="146"/>
                  </a:lnTo>
                  <a:close/>
                  <a:moveTo>
                    <a:pt x="42" y="135"/>
                  </a:moveTo>
                  <a:lnTo>
                    <a:pt x="36" y="141"/>
                  </a:lnTo>
                  <a:lnTo>
                    <a:pt x="52" y="141"/>
                  </a:lnTo>
                  <a:lnTo>
                    <a:pt x="47" y="139"/>
                  </a:lnTo>
                  <a:lnTo>
                    <a:pt x="42" y="13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4" name="Freeform 533"/>
            <p:cNvSpPr>
              <a:spLocks noEditPoints="1"/>
            </p:cNvSpPr>
            <p:nvPr/>
          </p:nvSpPr>
          <p:spPr bwMode="auto">
            <a:xfrm>
              <a:off x="2965586" y="4381885"/>
              <a:ext cx="63503" cy="61918"/>
            </a:xfrm>
            <a:custGeom>
              <a:avLst/>
              <a:gdLst/>
              <a:ahLst/>
              <a:cxnLst>
                <a:cxn ang="0">
                  <a:pos x="160" y="50"/>
                </a:cxn>
                <a:cxn ang="0">
                  <a:pos x="152" y="32"/>
                </a:cxn>
                <a:cxn ang="0">
                  <a:pos x="141" y="17"/>
                </a:cxn>
                <a:cxn ang="0">
                  <a:pos x="126" y="5"/>
                </a:cxn>
                <a:cxn ang="0">
                  <a:pos x="106" y="1"/>
                </a:cxn>
                <a:cxn ang="0">
                  <a:pos x="105" y="6"/>
                </a:cxn>
                <a:cxn ang="0">
                  <a:pos x="123" y="16"/>
                </a:cxn>
                <a:cxn ang="0">
                  <a:pos x="137" y="31"/>
                </a:cxn>
                <a:cxn ang="0">
                  <a:pos x="147" y="49"/>
                </a:cxn>
                <a:cxn ang="0">
                  <a:pos x="162" y="59"/>
                </a:cxn>
                <a:cxn ang="0">
                  <a:pos x="0" y="63"/>
                </a:cxn>
                <a:cxn ang="0">
                  <a:pos x="1" y="86"/>
                </a:cxn>
                <a:cxn ang="0">
                  <a:pos x="9" y="110"/>
                </a:cxn>
                <a:cxn ang="0">
                  <a:pos x="24" y="114"/>
                </a:cxn>
                <a:cxn ang="0">
                  <a:pos x="15" y="95"/>
                </a:cxn>
                <a:cxn ang="0">
                  <a:pos x="10" y="72"/>
                </a:cxn>
                <a:cxn ang="0">
                  <a:pos x="14" y="54"/>
                </a:cxn>
                <a:cxn ang="0">
                  <a:pos x="20" y="38"/>
                </a:cxn>
                <a:cxn ang="0">
                  <a:pos x="2" y="54"/>
                </a:cxn>
                <a:cxn ang="0">
                  <a:pos x="34" y="139"/>
                </a:cxn>
                <a:cxn ang="0">
                  <a:pos x="60" y="140"/>
                </a:cxn>
                <a:cxn ang="0">
                  <a:pos x="39" y="130"/>
                </a:cxn>
                <a:cxn ang="0">
                  <a:pos x="80" y="154"/>
                </a:cxn>
                <a:cxn ang="0">
                  <a:pos x="90" y="154"/>
                </a:cxn>
                <a:cxn ang="0">
                  <a:pos x="106" y="151"/>
                </a:cxn>
                <a:cxn ang="0">
                  <a:pos x="113" y="136"/>
                </a:cxn>
                <a:cxn ang="0">
                  <a:pos x="98" y="142"/>
                </a:cxn>
                <a:cxn ang="0">
                  <a:pos x="81" y="143"/>
                </a:cxn>
                <a:cxn ang="0">
                  <a:pos x="80" y="154"/>
                </a:cxn>
                <a:cxn ang="0">
                  <a:pos x="136" y="133"/>
                </a:cxn>
                <a:cxn ang="0">
                  <a:pos x="149" y="119"/>
                </a:cxn>
                <a:cxn ang="0">
                  <a:pos x="156" y="104"/>
                </a:cxn>
                <a:cxn ang="0">
                  <a:pos x="162" y="86"/>
                </a:cxn>
                <a:cxn ang="0">
                  <a:pos x="152" y="77"/>
                </a:cxn>
                <a:cxn ang="0">
                  <a:pos x="150" y="90"/>
                </a:cxn>
                <a:cxn ang="0">
                  <a:pos x="145" y="103"/>
                </a:cxn>
                <a:cxn ang="0">
                  <a:pos x="138" y="114"/>
                </a:cxn>
                <a:cxn ang="0">
                  <a:pos x="129" y="124"/>
                </a:cxn>
              </a:cxnLst>
              <a:rect l="0" t="0" r="r" b="b"/>
              <a:pathLst>
                <a:path w="163" h="154">
                  <a:moveTo>
                    <a:pt x="162" y="59"/>
                  </a:moveTo>
                  <a:lnTo>
                    <a:pt x="160" y="50"/>
                  </a:lnTo>
                  <a:lnTo>
                    <a:pt x="156" y="41"/>
                  </a:lnTo>
                  <a:lnTo>
                    <a:pt x="152" y="32"/>
                  </a:lnTo>
                  <a:lnTo>
                    <a:pt x="146" y="24"/>
                  </a:lnTo>
                  <a:lnTo>
                    <a:pt x="141" y="17"/>
                  </a:lnTo>
                  <a:lnTo>
                    <a:pt x="133" y="10"/>
                  </a:lnTo>
                  <a:lnTo>
                    <a:pt x="126" y="5"/>
                  </a:lnTo>
                  <a:lnTo>
                    <a:pt x="117" y="0"/>
                  </a:lnTo>
                  <a:lnTo>
                    <a:pt x="106" y="1"/>
                  </a:lnTo>
                  <a:lnTo>
                    <a:pt x="93" y="4"/>
                  </a:lnTo>
                  <a:lnTo>
                    <a:pt x="105" y="6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31" y="23"/>
                  </a:lnTo>
                  <a:lnTo>
                    <a:pt x="137" y="31"/>
                  </a:lnTo>
                  <a:lnTo>
                    <a:pt x="143" y="38"/>
                  </a:lnTo>
                  <a:lnTo>
                    <a:pt x="147" y="49"/>
                  </a:lnTo>
                  <a:lnTo>
                    <a:pt x="151" y="59"/>
                  </a:lnTo>
                  <a:lnTo>
                    <a:pt x="162" y="59"/>
                  </a:lnTo>
                  <a:close/>
                  <a:moveTo>
                    <a:pt x="2" y="54"/>
                  </a:moveTo>
                  <a:lnTo>
                    <a:pt x="0" y="63"/>
                  </a:lnTo>
                  <a:lnTo>
                    <a:pt x="0" y="72"/>
                  </a:lnTo>
                  <a:lnTo>
                    <a:pt x="1" y="86"/>
                  </a:lnTo>
                  <a:lnTo>
                    <a:pt x="5" y="99"/>
                  </a:lnTo>
                  <a:lnTo>
                    <a:pt x="9" y="110"/>
                  </a:lnTo>
                  <a:lnTo>
                    <a:pt x="16" y="122"/>
                  </a:lnTo>
                  <a:lnTo>
                    <a:pt x="24" y="114"/>
                  </a:lnTo>
                  <a:lnTo>
                    <a:pt x="18" y="105"/>
                  </a:lnTo>
                  <a:lnTo>
                    <a:pt x="15" y="95"/>
                  </a:lnTo>
                  <a:lnTo>
                    <a:pt x="11" y="83"/>
                  </a:lnTo>
                  <a:lnTo>
                    <a:pt x="10" y="72"/>
                  </a:lnTo>
                  <a:lnTo>
                    <a:pt x="11" y="63"/>
                  </a:lnTo>
                  <a:lnTo>
                    <a:pt x="14" y="54"/>
                  </a:lnTo>
                  <a:lnTo>
                    <a:pt x="16" y="46"/>
                  </a:lnTo>
                  <a:lnTo>
                    <a:pt x="20" y="38"/>
                  </a:lnTo>
                  <a:lnTo>
                    <a:pt x="10" y="45"/>
                  </a:lnTo>
                  <a:lnTo>
                    <a:pt x="2" y="54"/>
                  </a:lnTo>
                  <a:close/>
                  <a:moveTo>
                    <a:pt x="33" y="138"/>
                  </a:moveTo>
                  <a:lnTo>
                    <a:pt x="34" y="139"/>
                  </a:lnTo>
                  <a:lnTo>
                    <a:pt x="36" y="140"/>
                  </a:lnTo>
                  <a:lnTo>
                    <a:pt x="60" y="140"/>
                  </a:lnTo>
                  <a:lnTo>
                    <a:pt x="50" y="135"/>
                  </a:lnTo>
                  <a:lnTo>
                    <a:pt x="39" y="130"/>
                  </a:lnTo>
                  <a:lnTo>
                    <a:pt x="33" y="138"/>
                  </a:lnTo>
                  <a:close/>
                  <a:moveTo>
                    <a:pt x="80" y="154"/>
                  </a:moveTo>
                  <a:lnTo>
                    <a:pt x="81" y="154"/>
                  </a:lnTo>
                  <a:lnTo>
                    <a:pt x="90" y="154"/>
                  </a:lnTo>
                  <a:lnTo>
                    <a:pt x="98" y="152"/>
                  </a:lnTo>
                  <a:lnTo>
                    <a:pt x="106" y="151"/>
                  </a:lnTo>
                  <a:lnTo>
                    <a:pt x="113" y="148"/>
                  </a:lnTo>
                  <a:lnTo>
                    <a:pt x="113" y="136"/>
                  </a:lnTo>
                  <a:lnTo>
                    <a:pt x="106" y="139"/>
                  </a:lnTo>
                  <a:lnTo>
                    <a:pt x="98" y="142"/>
                  </a:lnTo>
                  <a:lnTo>
                    <a:pt x="90" y="143"/>
                  </a:lnTo>
                  <a:lnTo>
                    <a:pt x="81" y="143"/>
                  </a:lnTo>
                  <a:lnTo>
                    <a:pt x="80" y="143"/>
                  </a:lnTo>
                  <a:lnTo>
                    <a:pt x="80" y="154"/>
                  </a:lnTo>
                  <a:close/>
                  <a:moveTo>
                    <a:pt x="129" y="139"/>
                  </a:moveTo>
                  <a:lnTo>
                    <a:pt x="136" y="133"/>
                  </a:lnTo>
                  <a:lnTo>
                    <a:pt x="143" y="126"/>
                  </a:lnTo>
                  <a:lnTo>
                    <a:pt x="149" y="119"/>
                  </a:lnTo>
                  <a:lnTo>
                    <a:pt x="153" y="112"/>
                  </a:lnTo>
                  <a:lnTo>
                    <a:pt x="156" y="104"/>
                  </a:lnTo>
                  <a:lnTo>
                    <a:pt x="160" y="95"/>
                  </a:lnTo>
                  <a:lnTo>
                    <a:pt x="162" y="86"/>
                  </a:lnTo>
                  <a:lnTo>
                    <a:pt x="163" y="77"/>
                  </a:lnTo>
                  <a:lnTo>
                    <a:pt x="152" y="77"/>
                  </a:lnTo>
                  <a:lnTo>
                    <a:pt x="151" y="83"/>
                  </a:lnTo>
                  <a:lnTo>
                    <a:pt x="150" y="90"/>
                  </a:lnTo>
                  <a:lnTo>
                    <a:pt x="147" y="97"/>
                  </a:lnTo>
                  <a:lnTo>
                    <a:pt x="145" y="103"/>
                  </a:lnTo>
                  <a:lnTo>
                    <a:pt x="142" y="108"/>
                  </a:lnTo>
                  <a:lnTo>
                    <a:pt x="138" y="114"/>
                  </a:lnTo>
                  <a:lnTo>
                    <a:pt x="134" y="119"/>
                  </a:lnTo>
                  <a:lnTo>
                    <a:pt x="129" y="124"/>
                  </a:lnTo>
                  <a:lnTo>
                    <a:pt x="129" y="139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5" name="Freeform 534"/>
            <p:cNvSpPr>
              <a:spLocks noEditPoints="1"/>
            </p:cNvSpPr>
            <p:nvPr/>
          </p:nvSpPr>
          <p:spPr bwMode="auto">
            <a:xfrm>
              <a:off x="2967173" y="4383473"/>
              <a:ext cx="60328" cy="57155"/>
            </a:xfrm>
            <a:custGeom>
              <a:avLst/>
              <a:gdLst/>
              <a:ahLst/>
              <a:cxnLst>
                <a:cxn ang="0">
                  <a:pos x="147" y="48"/>
                </a:cxn>
                <a:cxn ang="0">
                  <a:pos x="139" y="30"/>
                </a:cxn>
                <a:cxn ang="0">
                  <a:pos x="126" y="15"/>
                </a:cxn>
                <a:cxn ang="0">
                  <a:pos x="110" y="4"/>
                </a:cxn>
                <a:cxn ang="0">
                  <a:pos x="85" y="3"/>
                </a:cxn>
                <a:cxn ang="0">
                  <a:pos x="73" y="7"/>
                </a:cxn>
                <a:cxn ang="0">
                  <a:pos x="86" y="7"/>
                </a:cxn>
                <a:cxn ang="0">
                  <a:pos x="108" y="15"/>
                </a:cxn>
                <a:cxn ang="0">
                  <a:pos x="125" y="28"/>
                </a:cxn>
                <a:cxn ang="0">
                  <a:pos x="136" y="48"/>
                </a:cxn>
                <a:cxn ang="0">
                  <a:pos x="150" y="58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1" y="84"/>
                </a:cxn>
                <a:cxn ang="0">
                  <a:pos x="8" y="107"/>
                </a:cxn>
                <a:cxn ang="0">
                  <a:pos x="22" y="109"/>
                </a:cxn>
                <a:cxn ang="0">
                  <a:pos x="13" y="91"/>
                </a:cxn>
                <a:cxn ang="0">
                  <a:pos x="10" y="71"/>
                </a:cxn>
                <a:cxn ang="0">
                  <a:pos x="11" y="59"/>
                </a:cxn>
                <a:cxn ang="0">
                  <a:pos x="15" y="48"/>
                </a:cxn>
                <a:cxn ang="0">
                  <a:pos x="28" y="27"/>
                </a:cxn>
                <a:cxn ang="0">
                  <a:pos x="4" y="45"/>
                </a:cxn>
                <a:cxn ang="0">
                  <a:pos x="35" y="137"/>
                </a:cxn>
                <a:cxn ang="0">
                  <a:pos x="74" y="139"/>
                </a:cxn>
                <a:cxn ang="0">
                  <a:pos x="75" y="148"/>
                </a:cxn>
                <a:cxn ang="0">
                  <a:pos x="92" y="146"/>
                </a:cxn>
                <a:cxn ang="0">
                  <a:pos x="107" y="141"/>
                </a:cxn>
                <a:cxn ang="0">
                  <a:pos x="100" y="132"/>
                </a:cxn>
                <a:cxn ang="0">
                  <a:pos x="84" y="137"/>
                </a:cxn>
                <a:cxn ang="0">
                  <a:pos x="65" y="137"/>
                </a:cxn>
                <a:cxn ang="0">
                  <a:pos x="46" y="130"/>
                </a:cxn>
                <a:cxn ang="0">
                  <a:pos x="30" y="133"/>
                </a:cxn>
                <a:cxn ang="0">
                  <a:pos x="129" y="125"/>
                </a:cxn>
                <a:cxn ang="0">
                  <a:pos x="139" y="113"/>
                </a:cxn>
                <a:cxn ang="0">
                  <a:pos x="146" y="99"/>
                </a:cxn>
                <a:cxn ang="0">
                  <a:pos x="150" y="84"/>
                </a:cxn>
                <a:cxn ang="0">
                  <a:pos x="140" y="76"/>
                </a:cxn>
                <a:cxn ang="0">
                  <a:pos x="136" y="97"/>
                </a:cxn>
                <a:cxn ang="0">
                  <a:pos x="123" y="115"/>
                </a:cxn>
              </a:cxnLst>
              <a:rect l="0" t="0" r="r" b="b"/>
              <a:pathLst>
                <a:path w="152" h="148">
                  <a:moveTo>
                    <a:pt x="150" y="58"/>
                  </a:moveTo>
                  <a:lnTo>
                    <a:pt x="147" y="48"/>
                  </a:lnTo>
                  <a:lnTo>
                    <a:pt x="144" y="39"/>
                  </a:lnTo>
                  <a:lnTo>
                    <a:pt x="139" y="30"/>
                  </a:lnTo>
                  <a:lnTo>
                    <a:pt x="132" y="22"/>
                  </a:lnTo>
                  <a:lnTo>
                    <a:pt x="126" y="15"/>
                  </a:lnTo>
                  <a:lnTo>
                    <a:pt x="118" y="9"/>
                  </a:lnTo>
                  <a:lnTo>
                    <a:pt x="110" y="4"/>
                  </a:lnTo>
                  <a:lnTo>
                    <a:pt x="101" y="0"/>
                  </a:lnTo>
                  <a:lnTo>
                    <a:pt x="85" y="3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5" y="7"/>
                  </a:lnTo>
                  <a:lnTo>
                    <a:pt x="86" y="7"/>
                  </a:lnTo>
                  <a:lnTo>
                    <a:pt x="98" y="10"/>
                  </a:lnTo>
                  <a:lnTo>
                    <a:pt x="108" y="15"/>
                  </a:lnTo>
                  <a:lnTo>
                    <a:pt x="117" y="22"/>
                  </a:lnTo>
                  <a:lnTo>
                    <a:pt x="125" y="28"/>
                  </a:lnTo>
                  <a:lnTo>
                    <a:pt x="130" y="37"/>
                  </a:lnTo>
                  <a:lnTo>
                    <a:pt x="136" y="48"/>
                  </a:lnTo>
                  <a:lnTo>
                    <a:pt x="139" y="58"/>
                  </a:lnTo>
                  <a:lnTo>
                    <a:pt x="150" y="58"/>
                  </a:lnTo>
                  <a:close/>
                  <a:moveTo>
                    <a:pt x="4" y="45"/>
                  </a:moveTo>
                  <a:lnTo>
                    <a:pt x="2" y="52"/>
                  </a:lnTo>
                  <a:lnTo>
                    <a:pt x="1" y="58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1" y="84"/>
                  </a:lnTo>
                  <a:lnTo>
                    <a:pt x="3" y="96"/>
                  </a:lnTo>
                  <a:lnTo>
                    <a:pt x="8" y="107"/>
                  </a:lnTo>
                  <a:lnTo>
                    <a:pt x="14" y="116"/>
                  </a:lnTo>
                  <a:lnTo>
                    <a:pt x="22" y="109"/>
                  </a:lnTo>
                  <a:lnTo>
                    <a:pt x="17" y="100"/>
                  </a:lnTo>
                  <a:lnTo>
                    <a:pt x="13" y="91"/>
                  </a:lnTo>
                  <a:lnTo>
                    <a:pt x="11" y="82"/>
                  </a:lnTo>
                  <a:lnTo>
                    <a:pt x="10" y="71"/>
                  </a:lnTo>
                  <a:lnTo>
                    <a:pt x="11" y="66"/>
                  </a:lnTo>
                  <a:lnTo>
                    <a:pt x="11" y="59"/>
                  </a:lnTo>
                  <a:lnTo>
                    <a:pt x="13" y="53"/>
                  </a:lnTo>
                  <a:lnTo>
                    <a:pt x="15" y="48"/>
                  </a:lnTo>
                  <a:lnTo>
                    <a:pt x="20" y="36"/>
                  </a:lnTo>
                  <a:lnTo>
                    <a:pt x="28" y="27"/>
                  </a:lnTo>
                  <a:lnTo>
                    <a:pt x="15" y="35"/>
                  </a:lnTo>
                  <a:lnTo>
                    <a:pt x="4" y="45"/>
                  </a:lnTo>
                  <a:close/>
                  <a:moveTo>
                    <a:pt x="30" y="133"/>
                  </a:moveTo>
                  <a:lnTo>
                    <a:pt x="35" y="137"/>
                  </a:lnTo>
                  <a:lnTo>
                    <a:pt x="40" y="139"/>
                  </a:lnTo>
                  <a:lnTo>
                    <a:pt x="74" y="139"/>
                  </a:lnTo>
                  <a:lnTo>
                    <a:pt x="74" y="148"/>
                  </a:lnTo>
                  <a:lnTo>
                    <a:pt x="75" y="148"/>
                  </a:lnTo>
                  <a:lnTo>
                    <a:pt x="84" y="148"/>
                  </a:lnTo>
                  <a:lnTo>
                    <a:pt x="92" y="146"/>
                  </a:lnTo>
                  <a:lnTo>
                    <a:pt x="100" y="144"/>
                  </a:lnTo>
                  <a:lnTo>
                    <a:pt x="107" y="141"/>
                  </a:lnTo>
                  <a:lnTo>
                    <a:pt x="107" y="129"/>
                  </a:lnTo>
                  <a:lnTo>
                    <a:pt x="100" y="132"/>
                  </a:lnTo>
                  <a:lnTo>
                    <a:pt x="92" y="135"/>
                  </a:lnTo>
                  <a:lnTo>
                    <a:pt x="84" y="137"/>
                  </a:lnTo>
                  <a:lnTo>
                    <a:pt x="75" y="137"/>
                  </a:lnTo>
                  <a:lnTo>
                    <a:pt x="65" y="137"/>
                  </a:lnTo>
                  <a:lnTo>
                    <a:pt x="55" y="134"/>
                  </a:lnTo>
                  <a:lnTo>
                    <a:pt x="46" y="130"/>
                  </a:lnTo>
                  <a:lnTo>
                    <a:pt x="38" y="125"/>
                  </a:lnTo>
                  <a:lnTo>
                    <a:pt x="30" y="133"/>
                  </a:lnTo>
                  <a:close/>
                  <a:moveTo>
                    <a:pt x="123" y="131"/>
                  </a:moveTo>
                  <a:lnTo>
                    <a:pt x="129" y="125"/>
                  </a:lnTo>
                  <a:lnTo>
                    <a:pt x="135" y="120"/>
                  </a:lnTo>
                  <a:lnTo>
                    <a:pt x="139" y="113"/>
                  </a:lnTo>
                  <a:lnTo>
                    <a:pt x="143" y="106"/>
                  </a:lnTo>
                  <a:lnTo>
                    <a:pt x="146" y="99"/>
                  </a:lnTo>
                  <a:lnTo>
                    <a:pt x="148" y="91"/>
                  </a:lnTo>
                  <a:lnTo>
                    <a:pt x="150" y="84"/>
                  </a:lnTo>
                  <a:lnTo>
                    <a:pt x="152" y="76"/>
                  </a:lnTo>
                  <a:lnTo>
                    <a:pt x="140" y="76"/>
                  </a:lnTo>
                  <a:lnTo>
                    <a:pt x="139" y="87"/>
                  </a:lnTo>
                  <a:lnTo>
                    <a:pt x="136" y="97"/>
                  </a:lnTo>
                  <a:lnTo>
                    <a:pt x="130" y="107"/>
                  </a:lnTo>
                  <a:lnTo>
                    <a:pt x="123" y="115"/>
                  </a:lnTo>
                  <a:lnTo>
                    <a:pt x="123" y="131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6" name="Freeform 535"/>
            <p:cNvSpPr>
              <a:spLocks noEditPoints="1"/>
            </p:cNvSpPr>
            <p:nvPr/>
          </p:nvSpPr>
          <p:spPr bwMode="auto">
            <a:xfrm>
              <a:off x="2968761" y="4383473"/>
              <a:ext cx="55565" cy="55567"/>
            </a:xfrm>
            <a:custGeom>
              <a:avLst/>
              <a:gdLst/>
              <a:ahLst/>
              <a:cxnLst>
                <a:cxn ang="0">
                  <a:pos x="137" y="45"/>
                </a:cxn>
                <a:cxn ang="0">
                  <a:pos x="127" y="27"/>
                </a:cxn>
                <a:cxn ang="0">
                  <a:pos x="113" y="12"/>
                </a:cxn>
                <a:cxn ang="0">
                  <a:pos x="95" y="2"/>
                </a:cxn>
                <a:cxn ang="0">
                  <a:pos x="73" y="2"/>
                </a:cxn>
                <a:cxn ang="0">
                  <a:pos x="54" y="9"/>
                </a:cxn>
                <a:cxn ang="0">
                  <a:pos x="35" y="18"/>
                </a:cxn>
                <a:cxn ang="0">
                  <a:pos x="18" y="28"/>
                </a:cxn>
                <a:cxn ang="0">
                  <a:pos x="6" y="42"/>
                </a:cxn>
                <a:cxn ang="0">
                  <a:pos x="1" y="59"/>
                </a:cxn>
                <a:cxn ang="0">
                  <a:pos x="1" y="79"/>
                </a:cxn>
                <a:cxn ang="0">
                  <a:pos x="8" y="101"/>
                </a:cxn>
                <a:cxn ang="0">
                  <a:pos x="22" y="102"/>
                </a:cxn>
                <a:cxn ang="0">
                  <a:pos x="15" y="86"/>
                </a:cxn>
                <a:cxn ang="0">
                  <a:pos x="11" y="68"/>
                </a:cxn>
                <a:cxn ang="0">
                  <a:pos x="13" y="57"/>
                </a:cxn>
                <a:cxn ang="0">
                  <a:pos x="16" y="46"/>
                </a:cxn>
                <a:cxn ang="0">
                  <a:pos x="29" y="27"/>
                </a:cxn>
                <a:cxn ang="0">
                  <a:pos x="49" y="14"/>
                </a:cxn>
                <a:cxn ang="0">
                  <a:pos x="60" y="10"/>
                </a:cxn>
                <a:cxn ang="0">
                  <a:pos x="71" y="9"/>
                </a:cxn>
                <a:cxn ang="0">
                  <a:pos x="91" y="12"/>
                </a:cxn>
                <a:cxn ang="0">
                  <a:pos x="108" y="22"/>
                </a:cxn>
                <a:cxn ang="0">
                  <a:pos x="122" y="37"/>
                </a:cxn>
                <a:cxn ang="0">
                  <a:pos x="130" y="55"/>
                </a:cxn>
                <a:cxn ang="0">
                  <a:pos x="29" y="126"/>
                </a:cxn>
                <a:cxn ang="0">
                  <a:pos x="50" y="136"/>
                </a:cxn>
                <a:cxn ang="0">
                  <a:pos x="70" y="139"/>
                </a:cxn>
                <a:cxn ang="0">
                  <a:pos x="80" y="139"/>
                </a:cxn>
                <a:cxn ang="0">
                  <a:pos x="96" y="135"/>
                </a:cxn>
                <a:cxn ang="0">
                  <a:pos x="103" y="120"/>
                </a:cxn>
                <a:cxn ang="0">
                  <a:pos x="88" y="127"/>
                </a:cxn>
                <a:cxn ang="0">
                  <a:pos x="71" y="129"/>
                </a:cxn>
                <a:cxn ang="0">
                  <a:pos x="53" y="126"/>
                </a:cxn>
                <a:cxn ang="0">
                  <a:pos x="37" y="118"/>
                </a:cxn>
                <a:cxn ang="0">
                  <a:pos x="119" y="120"/>
                </a:cxn>
                <a:cxn ang="0">
                  <a:pos x="128" y="110"/>
                </a:cxn>
                <a:cxn ang="0">
                  <a:pos x="135" y="99"/>
                </a:cxn>
                <a:cxn ang="0">
                  <a:pos x="140" y="86"/>
                </a:cxn>
                <a:cxn ang="0">
                  <a:pos x="142" y="73"/>
                </a:cxn>
                <a:cxn ang="0">
                  <a:pos x="130" y="82"/>
                </a:cxn>
                <a:cxn ang="0">
                  <a:pos x="124" y="97"/>
                </a:cxn>
                <a:cxn ang="0">
                  <a:pos x="119" y="104"/>
                </a:cxn>
              </a:cxnLst>
              <a:rect l="0" t="0" r="r" b="b"/>
              <a:pathLst>
                <a:path w="142" h="139">
                  <a:moveTo>
                    <a:pt x="141" y="55"/>
                  </a:moveTo>
                  <a:lnTo>
                    <a:pt x="137" y="45"/>
                  </a:lnTo>
                  <a:lnTo>
                    <a:pt x="133" y="34"/>
                  </a:lnTo>
                  <a:lnTo>
                    <a:pt x="127" y="27"/>
                  </a:lnTo>
                  <a:lnTo>
                    <a:pt x="121" y="19"/>
                  </a:lnTo>
                  <a:lnTo>
                    <a:pt x="113" y="12"/>
                  </a:lnTo>
                  <a:lnTo>
                    <a:pt x="104" y="6"/>
                  </a:lnTo>
                  <a:lnTo>
                    <a:pt x="95" y="2"/>
                  </a:lnTo>
                  <a:lnTo>
                    <a:pt x="83" y="0"/>
                  </a:lnTo>
                  <a:lnTo>
                    <a:pt x="73" y="2"/>
                  </a:lnTo>
                  <a:lnTo>
                    <a:pt x="64" y="5"/>
                  </a:lnTo>
                  <a:lnTo>
                    <a:pt x="54" y="9"/>
                  </a:lnTo>
                  <a:lnTo>
                    <a:pt x="44" y="13"/>
                  </a:lnTo>
                  <a:lnTo>
                    <a:pt x="35" y="18"/>
                  </a:lnTo>
                  <a:lnTo>
                    <a:pt x="26" y="22"/>
                  </a:lnTo>
                  <a:lnTo>
                    <a:pt x="18" y="28"/>
                  </a:lnTo>
                  <a:lnTo>
                    <a:pt x="10" y="34"/>
                  </a:lnTo>
                  <a:lnTo>
                    <a:pt x="6" y="42"/>
                  </a:lnTo>
                  <a:lnTo>
                    <a:pt x="4" y="50"/>
                  </a:lnTo>
                  <a:lnTo>
                    <a:pt x="1" y="59"/>
                  </a:lnTo>
                  <a:lnTo>
                    <a:pt x="0" y="68"/>
                  </a:lnTo>
                  <a:lnTo>
                    <a:pt x="1" y="79"/>
                  </a:lnTo>
                  <a:lnTo>
                    <a:pt x="5" y="91"/>
                  </a:lnTo>
                  <a:lnTo>
                    <a:pt x="8" y="101"/>
                  </a:lnTo>
                  <a:lnTo>
                    <a:pt x="14" y="110"/>
                  </a:lnTo>
                  <a:lnTo>
                    <a:pt x="22" y="102"/>
                  </a:lnTo>
                  <a:lnTo>
                    <a:pt x="17" y="94"/>
                  </a:lnTo>
                  <a:lnTo>
                    <a:pt x="15" y="86"/>
                  </a:lnTo>
                  <a:lnTo>
                    <a:pt x="13" y="78"/>
                  </a:lnTo>
                  <a:lnTo>
                    <a:pt x="11" y="68"/>
                  </a:lnTo>
                  <a:lnTo>
                    <a:pt x="11" y="63"/>
                  </a:lnTo>
                  <a:lnTo>
                    <a:pt x="13" y="57"/>
                  </a:lnTo>
                  <a:lnTo>
                    <a:pt x="15" y="51"/>
                  </a:lnTo>
                  <a:lnTo>
                    <a:pt x="16" y="46"/>
                  </a:lnTo>
                  <a:lnTo>
                    <a:pt x="22" y="36"/>
                  </a:lnTo>
                  <a:lnTo>
                    <a:pt x="29" y="27"/>
                  </a:lnTo>
                  <a:lnTo>
                    <a:pt x="38" y="19"/>
                  </a:lnTo>
                  <a:lnTo>
                    <a:pt x="49" y="14"/>
                  </a:lnTo>
                  <a:lnTo>
                    <a:pt x="53" y="12"/>
                  </a:lnTo>
                  <a:lnTo>
                    <a:pt x="60" y="10"/>
                  </a:lnTo>
                  <a:lnTo>
                    <a:pt x="65" y="10"/>
                  </a:lnTo>
                  <a:lnTo>
                    <a:pt x="71" y="9"/>
                  </a:lnTo>
                  <a:lnTo>
                    <a:pt x="81" y="10"/>
                  </a:lnTo>
                  <a:lnTo>
                    <a:pt x="91" y="12"/>
                  </a:lnTo>
                  <a:lnTo>
                    <a:pt x="100" y="16"/>
                  </a:lnTo>
                  <a:lnTo>
                    <a:pt x="108" y="22"/>
                  </a:lnTo>
                  <a:lnTo>
                    <a:pt x="116" y="29"/>
                  </a:lnTo>
                  <a:lnTo>
                    <a:pt x="122" y="37"/>
                  </a:lnTo>
                  <a:lnTo>
                    <a:pt x="126" y="46"/>
                  </a:lnTo>
                  <a:lnTo>
                    <a:pt x="130" y="55"/>
                  </a:lnTo>
                  <a:lnTo>
                    <a:pt x="141" y="55"/>
                  </a:lnTo>
                  <a:close/>
                  <a:moveTo>
                    <a:pt x="29" y="126"/>
                  </a:moveTo>
                  <a:lnTo>
                    <a:pt x="40" y="131"/>
                  </a:lnTo>
                  <a:lnTo>
                    <a:pt x="50" y="136"/>
                  </a:lnTo>
                  <a:lnTo>
                    <a:pt x="70" y="136"/>
                  </a:lnTo>
                  <a:lnTo>
                    <a:pt x="70" y="139"/>
                  </a:lnTo>
                  <a:lnTo>
                    <a:pt x="71" y="139"/>
                  </a:lnTo>
                  <a:lnTo>
                    <a:pt x="80" y="139"/>
                  </a:lnTo>
                  <a:lnTo>
                    <a:pt x="88" y="138"/>
                  </a:lnTo>
                  <a:lnTo>
                    <a:pt x="96" y="135"/>
                  </a:lnTo>
                  <a:lnTo>
                    <a:pt x="103" y="132"/>
                  </a:lnTo>
                  <a:lnTo>
                    <a:pt x="103" y="120"/>
                  </a:lnTo>
                  <a:lnTo>
                    <a:pt x="96" y="123"/>
                  </a:lnTo>
                  <a:lnTo>
                    <a:pt x="88" y="127"/>
                  </a:lnTo>
                  <a:lnTo>
                    <a:pt x="80" y="128"/>
                  </a:lnTo>
                  <a:lnTo>
                    <a:pt x="71" y="129"/>
                  </a:lnTo>
                  <a:lnTo>
                    <a:pt x="62" y="128"/>
                  </a:lnTo>
                  <a:lnTo>
                    <a:pt x="53" y="126"/>
                  </a:lnTo>
                  <a:lnTo>
                    <a:pt x="45" y="122"/>
                  </a:lnTo>
                  <a:lnTo>
                    <a:pt x="37" y="118"/>
                  </a:lnTo>
                  <a:lnTo>
                    <a:pt x="29" y="126"/>
                  </a:lnTo>
                  <a:close/>
                  <a:moveTo>
                    <a:pt x="119" y="120"/>
                  </a:moveTo>
                  <a:lnTo>
                    <a:pt x="124" y="115"/>
                  </a:lnTo>
                  <a:lnTo>
                    <a:pt x="128" y="110"/>
                  </a:lnTo>
                  <a:lnTo>
                    <a:pt x="132" y="104"/>
                  </a:lnTo>
                  <a:lnTo>
                    <a:pt x="135" y="99"/>
                  </a:lnTo>
                  <a:lnTo>
                    <a:pt x="137" y="93"/>
                  </a:lnTo>
                  <a:lnTo>
                    <a:pt x="140" y="86"/>
                  </a:lnTo>
                  <a:lnTo>
                    <a:pt x="141" y="79"/>
                  </a:lnTo>
                  <a:lnTo>
                    <a:pt x="142" y="73"/>
                  </a:lnTo>
                  <a:lnTo>
                    <a:pt x="131" y="73"/>
                  </a:lnTo>
                  <a:lnTo>
                    <a:pt x="130" y="82"/>
                  </a:lnTo>
                  <a:lnTo>
                    <a:pt x="127" y="90"/>
                  </a:lnTo>
                  <a:lnTo>
                    <a:pt x="124" y="97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20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7" name="Freeform 536"/>
            <p:cNvSpPr>
              <a:spLocks noEditPoints="1"/>
            </p:cNvSpPr>
            <p:nvPr/>
          </p:nvSpPr>
          <p:spPr bwMode="auto">
            <a:xfrm>
              <a:off x="2970348" y="4385060"/>
              <a:ext cx="52390" cy="52392"/>
            </a:xfrm>
            <a:custGeom>
              <a:avLst/>
              <a:gdLst/>
              <a:ahLst/>
              <a:cxnLst>
                <a:cxn ang="0">
                  <a:pos x="126" y="41"/>
                </a:cxn>
                <a:cxn ang="0">
                  <a:pos x="115" y="21"/>
                </a:cxn>
                <a:cxn ang="0">
                  <a:pos x="98" y="8"/>
                </a:cxn>
                <a:cxn ang="0">
                  <a:pos x="76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28" y="14"/>
                </a:cxn>
                <a:cxn ang="0">
                  <a:pos x="10" y="29"/>
                </a:cxn>
                <a:cxn ang="0">
                  <a:pos x="3" y="46"/>
                </a:cxn>
                <a:cxn ang="0">
                  <a:pos x="1" y="59"/>
                </a:cxn>
                <a:cxn ang="0">
                  <a:pos x="1" y="75"/>
                </a:cxn>
                <a:cxn ang="0">
                  <a:pos x="7" y="93"/>
                </a:cxn>
                <a:cxn ang="0">
                  <a:pos x="20" y="95"/>
                </a:cxn>
                <a:cxn ang="0">
                  <a:pos x="13" y="80"/>
                </a:cxn>
                <a:cxn ang="0">
                  <a:pos x="11" y="64"/>
                </a:cxn>
                <a:cxn ang="0">
                  <a:pos x="16" y="44"/>
                </a:cxn>
                <a:cxn ang="0">
                  <a:pos x="27" y="26"/>
                </a:cxn>
                <a:cxn ang="0">
                  <a:pos x="44" y="15"/>
                </a:cxn>
                <a:cxn ang="0">
                  <a:pos x="65" y="10"/>
                </a:cxn>
                <a:cxn ang="0">
                  <a:pos x="83" y="14"/>
                </a:cxn>
                <a:cxn ang="0">
                  <a:pos x="99" y="21"/>
                </a:cxn>
                <a:cxn ang="0">
                  <a:pos x="110" y="35"/>
                </a:cxn>
                <a:cxn ang="0">
                  <a:pos x="118" y="51"/>
                </a:cxn>
                <a:cxn ang="0">
                  <a:pos x="28" y="118"/>
                </a:cxn>
                <a:cxn ang="0">
                  <a:pos x="45" y="127"/>
                </a:cxn>
                <a:cxn ang="0">
                  <a:pos x="65" y="130"/>
                </a:cxn>
                <a:cxn ang="0">
                  <a:pos x="82" y="128"/>
                </a:cxn>
                <a:cxn ang="0">
                  <a:pos x="97" y="122"/>
                </a:cxn>
                <a:cxn ang="0">
                  <a:pos x="90" y="114"/>
                </a:cxn>
                <a:cxn ang="0">
                  <a:pos x="74" y="118"/>
                </a:cxn>
                <a:cxn ang="0">
                  <a:pos x="57" y="118"/>
                </a:cxn>
                <a:cxn ang="0">
                  <a:pos x="41" y="114"/>
                </a:cxn>
                <a:cxn ang="0">
                  <a:pos x="28" y="118"/>
                </a:cxn>
                <a:cxn ang="0">
                  <a:pos x="120" y="100"/>
                </a:cxn>
                <a:cxn ang="0">
                  <a:pos x="129" y="80"/>
                </a:cxn>
                <a:cxn ang="0">
                  <a:pos x="119" y="69"/>
                </a:cxn>
                <a:cxn ang="0">
                  <a:pos x="116" y="86"/>
                </a:cxn>
                <a:cxn ang="0">
                  <a:pos x="107" y="100"/>
                </a:cxn>
                <a:cxn ang="0">
                  <a:pos x="113" y="108"/>
                </a:cxn>
              </a:cxnLst>
              <a:rect l="0" t="0" r="r" b="b"/>
              <a:pathLst>
                <a:path w="130" h="130">
                  <a:moveTo>
                    <a:pt x="129" y="51"/>
                  </a:moveTo>
                  <a:lnTo>
                    <a:pt x="126" y="41"/>
                  </a:lnTo>
                  <a:lnTo>
                    <a:pt x="120" y="30"/>
                  </a:lnTo>
                  <a:lnTo>
                    <a:pt x="115" y="21"/>
                  </a:lnTo>
                  <a:lnTo>
                    <a:pt x="107" y="15"/>
                  </a:lnTo>
                  <a:lnTo>
                    <a:pt x="98" y="8"/>
                  </a:lnTo>
                  <a:lnTo>
                    <a:pt x="88" y="3"/>
                  </a:lnTo>
                  <a:lnTo>
                    <a:pt x="76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49" y="3"/>
                  </a:lnTo>
                  <a:lnTo>
                    <a:pt x="39" y="9"/>
                  </a:lnTo>
                  <a:lnTo>
                    <a:pt x="28" y="14"/>
                  </a:lnTo>
                  <a:lnTo>
                    <a:pt x="18" y="20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3" y="46"/>
                  </a:lnTo>
                  <a:lnTo>
                    <a:pt x="1" y="52"/>
                  </a:lnTo>
                  <a:lnTo>
                    <a:pt x="1" y="59"/>
                  </a:lnTo>
                  <a:lnTo>
                    <a:pt x="0" y="64"/>
                  </a:lnTo>
                  <a:lnTo>
                    <a:pt x="1" y="75"/>
                  </a:lnTo>
                  <a:lnTo>
                    <a:pt x="3" y="84"/>
                  </a:lnTo>
                  <a:lnTo>
                    <a:pt x="7" y="93"/>
                  </a:lnTo>
                  <a:lnTo>
                    <a:pt x="12" y="102"/>
                  </a:lnTo>
                  <a:lnTo>
                    <a:pt x="20" y="95"/>
                  </a:lnTo>
                  <a:lnTo>
                    <a:pt x="16" y="88"/>
                  </a:lnTo>
                  <a:lnTo>
                    <a:pt x="13" y="80"/>
                  </a:lnTo>
                  <a:lnTo>
                    <a:pt x="11" y="73"/>
                  </a:lnTo>
                  <a:lnTo>
                    <a:pt x="11" y="64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0" y="35"/>
                  </a:lnTo>
                  <a:lnTo>
                    <a:pt x="27" y="26"/>
                  </a:lnTo>
                  <a:lnTo>
                    <a:pt x="35" y="19"/>
                  </a:lnTo>
                  <a:lnTo>
                    <a:pt x="44" y="15"/>
                  </a:lnTo>
                  <a:lnTo>
                    <a:pt x="55" y="11"/>
                  </a:lnTo>
                  <a:lnTo>
                    <a:pt x="65" y="10"/>
                  </a:lnTo>
                  <a:lnTo>
                    <a:pt x="74" y="11"/>
                  </a:lnTo>
                  <a:lnTo>
                    <a:pt x="83" y="14"/>
                  </a:lnTo>
                  <a:lnTo>
                    <a:pt x="91" y="17"/>
                  </a:lnTo>
                  <a:lnTo>
                    <a:pt x="99" y="21"/>
                  </a:lnTo>
                  <a:lnTo>
                    <a:pt x="106" y="28"/>
                  </a:lnTo>
                  <a:lnTo>
                    <a:pt x="110" y="35"/>
                  </a:lnTo>
                  <a:lnTo>
                    <a:pt x="115" y="43"/>
                  </a:lnTo>
                  <a:lnTo>
                    <a:pt x="118" y="51"/>
                  </a:lnTo>
                  <a:lnTo>
                    <a:pt x="129" y="51"/>
                  </a:lnTo>
                  <a:close/>
                  <a:moveTo>
                    <a:pt x="28" y="118"/>
                  </a:moveTo>
                  <a:lnTo>
                    <a:pt x="36" y="123"/>
                  </a:lnTo>
                  <a:lnTo>
                    <a:pt x="45" y="127"/>
                  </a:lnTo>
                  <a:lnTo>
                    <a:pt x="55" y="130"/>
                  </a:lnTo>
                  <a:lnTo>
                    <a:pt x="65" y="130"/>
                  </a:lnTo>
                  <a:lnTo>
                    <a:pt x="74" y="130"/>
                  </a:lnTo>
                  <a:lnTo>
                    <a:pt x="82" y="128"/>
                  </a:lnTo>
                  <a:lnTo>
                    <a:pt x="90" y="125"/>
                  </a:lnTo>
                  <a:lnTo>
                    <a:pt x="97" y="122"/>
                  </a:lnTo>
                  <a:lnTo>
                    <a:pt x="97" y="109"/>
                  </a:lnTo>
                  <a:lnTo>
                    <a:pt x="90" y="114"/>
                  </a:lnTo>
                  <a:lnTo>
                    <a:pt x="82" y="116"/>
                  </a:lnTo>
                  <a:lnTo>
                    <a:pt x="74" y="118"/>
                  </a:lnTo>
                  <a:lnTo>
                    <a:pt x="65" y="119"/>
                  </a:lnTo>
                  <a:lnTo>
                    <a:pt x="57" y="118"/>
                  </a:lnTo>
                  <a:lnTo>
                    <a:pt x="49" y="117"/>
                  </a:lnTo>
                  <a:lnTo>
                    <a:pt x="41" y="114"/>
                  </a:lnTo>
                  <a:lnTo>
                    <a:pt x="35" y="110"/>
                  </a:lnTo>
                  <a:lnTo>
                    <a:pt x="28" y="118"/>
                  </a:lnTo>
                  <a:close/>
                  <a:moveTo>
                    <a:pt x="113" y="108"/>
                  </a:moveTo>
                  <a:lnTo>
                    <a:pt x="120" y="100"/>
                  </a:lnTo>
                  <a:lnTo>
                    <a:pt x="126" y="90"/>
                  </a:lnTo>
                  <a:lnTo>
                    <a:pt x="129" y="80"/>
                  </a:lnTo>
                  <a:lnTo>
                    <a:pt x="130" y="69"/>
                  </a:lnTo>
                  <a:lnTo>
                    <a:pt x="119" y="69"/>
                  </a:lnTo>
                  <a:lnTo>
                    <a:pt x="118" y="78"/>
                  </a:lnTo>
                  <a:lnTo>
                    <a:pt x="116" y="86"/>
                  </a:lnTo>
                  <a:lnTo>
                    <a:pt x="111" y="93"/>
                  </a:lnTo>
                  <a:lnTo>
                    <a:pt x="107" y="100"/>
                  </a:lnTo>
                  <a:lnTo>
                    <a:pt x="113" y="100"/>
                  </a:lnTo>
                  <a:lnTo>
                    <a:pt x="113" y="108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8" name="Freeform 537"/>
            <p:cNvSpPr>
              <a:spLocks noEditPoints="1"/>
            </p:cNvSpPr>
            <p:nvPr/>
          </p:nvSpPr>
          <p:spPr bwMode="auto">
            <a:xfrm>
              <a:off x="2973523" y="4386648"/>
              <a:ext cx="47627" cy="47629"/>
            </a:xfrm>
            <a:custGeom>
              <a:avLst/>
              <a:gdLst/>
              <a:ahLst/>
              <a:cxnLst>
                <a:cxn ang="0">
                  <a:pos x="115" y="37"/>
                </a:cxn>
                <a:cxn ang="0">
                  <a:pos x="105" y="20"/>
                </a:cxn>
                <a:cxn ang="0">
                  <a:pos x="89" y="7"/>
                </a:cxn>
                <a:cxn ang="0">
                  <a:pos x="70" y="1"/>
                </a:cxn>
                <a:cxn ang="0">
                  <a:pos x="54" y="1"/>
                </a:cxn>
                <a:cxn ang="0">
                  <a:pos x="42" y="3"/>
                </a:cxn>
                <a:cxn ang="0">
                  <a:pos x="27" y="10"/>
                </a:cxn>
                <a:cxn ang="0">
                  <a:pos x="11" y="27"/>
                </a:cxn>
                <a:cxn ang="0">
                  <a:pos x="4" y="42"/>
                </a:cxn>
                <a:cxn ang="0">
                  <a:pos x="0" y="54"/>
                </a:cxn>
                <a:cxn ang="0">
                  <a:pos x="2" y="69"/>
                </a:cxn>
                <a:cxn ang="0">
                  <a:pos x="6" y="85"/>
                </a:cxn>
                <a:cxn ang="0">
                  <a:pos x="18" y="85"/>
                </a:cxn>
                <a:cxn ang="0">
                  <a:pos x="13" y="73"/>
                </a:cxn>
                <a:cxn ang="0">
                  <a:pos x="12" y="59"/>
                </a:cxn>
                <a:cxn ang="0">
                  <a:pos x="15" y="41"/>
                </a:cxn>
                <a:cxn ang="0">
                  <a:pos x="26" y="25"/>
                </a:cxn>
                <a:cxn ang="0">
                  <a:pos x="41" y="14"/>
                </a:cxn>
                <a:cxn ang="0">
                  <a:pos x="60" y="11"/>
                </a:cxn>
                <a:cxn ang="0">
                  <a:pos x="76" y="13"/>
                </a:cxn>
                <a:cxn ang="0">
                  <a:pos x="89" y="21"/>
                </a:cxn>
                <a:cxn ang="0">
                  <a:pos x="101" y="32"/>
                </a:cxn>
                <a:cxn ang="0">
                  <a:pos x="107" y="46"/>
                </a:cxn>
                <a:cxn ang="0">
                  <a:pos x="26" y="109"/>
                </a:cxn>
                <a:cxn ang="0">
                  <a:pos x="42" y="117"/>
                </a:cxn>
                <a:cxn ang="0">
                  <a:pos x="60" y="120"/>
                </a:cxn>
                <a:cxn ang="0">
                  <a:pos x="77" y="117"/>
                </a:cxn>
                <a:cxn ang="0">
                  <a:pos x="92" y="111"/>
                </a:cxn>
                <a:cxn ang="0">
                  <a:pos x="85" y="102"/>
                </a:cxn>
                <a:cxn ang="0">
                  <a:pos x="69" y="108"/>
                </a:cxn>
                <a:cxn ang="0">
                  <a:pos x="53" y="108"/>
                </a:cxn>
                <a:cxn ang="0">
                  <a:pos x="40" y="104"/>
                </a:cxn>
                <a:cxn ang="0">
                  <a:pos x="26" y="109"/>
                </a:cxn>
                <a:cxn ang="0">
                  <a:pos x="113" y="88"/>
                </a:cxn>
                <a:cxn ang="0">
                  <a:pos x="119" y="73"/>
                </a:cxn>
                <a:cxn ang="0">
                  <a:pos x="110" y="64"/>
                </a:cxn>
                <a:cxn ang="0">
                  <a:pos x="104" y="82"/>
                </a:cxn>
                <a:cxn ang="0">
                  <a:pos x="94" y="95"/>
                </a:cxn>
              </a:cxnLst>
              <a:rect l="0" t="0" r="r" b="b"/>
              <a:pathLst>
                <a:path w="120" h="120">
                  <a:moveTo>
                    <a:pt x="119" y="46"/>
                  </a:moveTo>
                  <a:lnTo>
                    <a:pt x="115" y="37"/>
                  </a:lnTo>
                  <a:lnTo>
                    <a:pt x="111" y="28"/>
                  </a:lnTo>
                  <a:lnTo>
                    <a:pt x="105" y="20"/>
                  </a:lnTo>
                  <a:lnTo>
                    <a:pt x="97" y="13"/>
                  </a:lnTo>
                  <a:lnTo>
                    <a:pt x="89" y="7"/>
                  </a:lnTo>
                  <a:lnTo>
                    <a:pt x="80" y="3"/>
                  </a:lnTo>
                  <a:lnTo>
                    <a:pt x="70" y="1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9" y="1"/>
                  </a:lnTo>
                  <a:lnTo>
                    <a:pt x="42" y="3"/>
                  </a:lnTo>
                  <a:lnTo>
                    <a:pt x="38" y="5"/>
                  </a:lnTo>
                  <a:lnTo>
                    <a:pt x="27" y="10"/>
                  </a:lnTo>
                  <a:lnTo>
                    <a:pt x="18" y="18"/>
                  </a:lnTo>
                  <a:lnTo>
                    <a:pt x="11" y="27"/>
                  </a:lnTo>
                  <a:lnTo>
                    <a:pt x="5" y="37"/>
                  </a:lnTo>
                  <a:lnTo>
                    <a:pt x="4" y="42"/>
                  </a:lnTo>
                  <a:lnTo>
                    <a:pt x="2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2" y="69"/>
                  </a:lnTo>
                  <a:lnTo>
                    <a:pt x="4" y="77"/>
                  </a:lnTo>
                  <a:lnTo>
                    <a:pt x="6" y="85"/>
                  </a:lnTo>
                  <a:lnTo>
                    <a:pt x="11" y="93"/>
                  </a:lnTo>
                  <a:lnTo>
                    <a:pt x="18" y="85"/>
                  </a:lnTo>
                  <a:lnTo>
                    <a:pt x="15" y="79"/>
                  </a:lnTo>
                  <a:lnTo>
                    <a:pt x="13" y="73"/>
                  </a:lnTo>
                  <a:lnTo>
                    <a:pt x="12" y="67"/>
                  </a:lnTo>
                  <a:lnTo>
                    <a:pt x="12" y="59"/>
                  </a:lnTo>
                  <a:lnTo>
                    <a:pt x="13" y="50"/>
                  </a:lnTo>
                  <a:lnTo>
                    <a:pt x="15" y="41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33" y="19"/>
                  </a:lnTo>
                  <a:lnTo>
                    <a:pt x="41" y="14"/>
                  </a:lnTo>
                  <a:lnTo>
                    <a:pt x="50" y="12"/>
                  </a:lnTo>
                  <a:lnTo>
                    <a:pt x="60" y="11"/>
                  </a:lnTo>
                  <a:lnTo>
                    <a:pt x="68" y="12"/>
                  </a:lnTo>
                  <a:lnTo>
                    <a:pt x="76" y="13"/>
                  </a:lnTo>
                  <a:lnTo>
                    <a:pt x="84" y="16"/>
                  </a:lnTo>
                  <a:lnTo>
                    <a:pt x="89" y="21"/>
                  </a:lnTo>
                  <a:lnTo>
                    <a:pt x="96" y="25"/>
                  </a:lnTo>
                  <a:lnTo>
                    <a:pt x="101" y="32"/>
                  </a:lnTo>
                  <a:lnTo>
                    <a:pt x="104" y="39"/>
                  </a:lnTo>
                  <a:lnTo>
                    <a:pt x="107" y="46"/>
                  </a:lnTo>
                  <a:lnTo>
                    <a:pt x="119" y="46"/>
                  </a:lnTo>
                  <a:close/>
                  <a:moveTo>
                    <a:pt x="26" y="109"/>
                  </a:moveTo>
                  <a:lnTo>
                    <a:pt x="34" y="113"/>
                  </a:lnTo>
                  <a:lnTo>
                    <a:pt x="42" y="117"/>
                  </a:lnTo>
                  <a:lnTo>
                    <a:pt x="51" y="119"/>
                  </a:lnTo>
                  <a:lnTo>
                    <a:pt x="60" y="120"/>
                  </a:lnTo>
                  <a:lnTo>
                    <a:pt x="69" y="119"/>
                  </a:lnTo>
                  <a:lnTo>
                    <a:pt x="77" y="117"/>
                  </a:lnTo>
                  <a:lnTo>
                    <a:pt x="85" y="114"/>
                  </a:lnTo>
                  <a:lnTo>
                    <a:pt x="92" y="111"/>
                  </a:lnTo>
                  <a:lnTo>
                    <a:pt x="92" y="97"/>
                  </a:lnTo>
                  <a:lnTo>
                    <a:pt x="85" y="102"/>
                  </a:lnTo>
                  <a:lnTo>
                    <a:pt x="77" y="105"/>
                  </a:lnTo>
                  <a:lnTo>
                    <a:pt x="69" y="108"/>
                  </a:lnTo>
                  <a:lnTo>
                    <a:pt x="60" y="109"/>
                  </a:lnTo>
                  <a:lnTo>
                    <a:pt x="53" y="108"/>
                  </a:lnTo>
                  <a:lnTo>
                    <a:pt x="47" y="106"/>
                  </a:lnTo>
                  <a:lnTo>
                    <a:pt x="40" y="104"/>
                  </a:lnTo>
                  <a:lnTo>
                    <a:pt x="34" y="101"/>
                  </a:lnTo>
                  <a:lnTo>
                    <a:pt x="26" y="109"/>
                  </a:lnTo>
                  <a:close/>
                  <a:moveTo>
                    <a:pt x="108" y="95"/>
                  </a:moveTo>
                  <a:lnTo>
                    <a:pt x="113" y="88"/>
                  </a:lnTo>
                  <a:lnTo>
                    <a:pt x="116" y="81"/>
                  </a:lnTo>
                  <a:lnTo>
                    <a:pt x="119" y="73"/>
                  </a:lnTo>
                  <a:lnTo>
                    <a:pt x="120" y="64"/>
                  </a:lnTo>
                  <a:lnTo>
                    <a:pt x="110" y="64"/>
                  </a:lnTo>
                  <a:lnTo>
                    <a:pt x="107" y="73"/>
                  </a:lnTo>
                  <a:lnTo>
                    <a:pt x="104" y="82"/>
                  </a:lnTo>
                  <a:lnTo>
                    <a:pt x="99" y="88"/>
                  </a:lnTo>
                  <a:lnTo>
                    <a:pt x="94" y="95"/>
                  </a:lnTo>
                  <a:lnTo>
                    <a:pt x="108" y="95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9" name="Freeform 538"/>
            <p:cNvSpPr>
              <a:spLocks noEditPoints="1"/>
            </p:cNvSpPr>
            <p:nvPr/>
          </p:nvSpPr>
          <p:spPr bwMode="auto">
            <a:xfrm>
              <a:off x="2975111" y="4389823"/>
              <a:ext cx="42865" cy="42866"/>
            </a:xfrm>
            <a:custGeom>
              <a:avLst/>
              <a:gdLst/>
              <a:ahLst/>
              <a:cxnLst>
                <a:cxn ang="0">
                  <a:pos x="104" y="33"/>
                </a:cxn>
                <a:cxn ang="0">
                  <a:pos x="95" y="18"/>
                </a:cxn>
                <a:cxn ang="0">
                  <a:pos x="80" y="7"/>
                </a:cxn>
                <a:cxn ang="0">
                  <a:pos x="63" y="1"/>
                </a:cxn>
                <a:cxn ang="0">
                  <a:pos x="44" y="1"/>
                </a:cxn>
                <a:cxn ang="0">
                  <a:pos x="24" y="9"/>
                </a:cxn>
                <a:cxn ang="0">
                  <a:pos x="9" y="25"/>
                </a:cxn>
                <a:cxn ang="0">
                  <a:pos x="1" y="44"/>
                </a:cxn>
                <a:cxn ang="0">
                  <a:pos x="0" y="63"/>
                </a:cxn>
                <a:cxn ang="0">
                  <a:pos x="5" y="78"/>
                </a:cxn>
                <a:cxn ang="0">
                  <a:pos x="17" y="77"/>
                </a:cxn>
                <a:cxn ang="0">
                  <a:pos x="12" y="67"/>
                </a:cxn>
                <a:cxn ang="0">
                  <a:pos x="11" y="54"/>
                </a:cxn>
                <a:cxn ang="0">
                  <a:pos x="15" y="37"/>
                </a:cxn>
                <a:cxn ang="0">
                  <a:pos x="24" y="24"/>
                </a:cxn>
                <a:cxn ang="0">
                  <a:pos x="37" y="15"/>
                </a:cxn>
                <a:cxn ang="0">
                  <a:pos x="54" y="11"/>
                </a:cxn>
                <a:cxn ang="0">
                  <a:pos x="68" y="14"/>
                </a:cxn>
                <a:cxn ang="0">
                  <a:pos x="80" y="19"/>
                </a:cxn>
                <a:cxn ang="0">
                  <a:pos x="89" y="29"/>
                </a:cxn>
                <a:cxn ang="0">
                  <a:pos x="96" y="41"/>
                </a:cxn>
                <a:cxn ang="0">
                  <a:pos x="24" y="100"/>
                </a:cxn>
                <a:cxn ang="0">
                  <a:pos x="38" y="107"/>
                </a:cxn>
                <a:cxn ang="0">
                  <a:pos x="54" y="109"/>
                </a:cxn>
                <a:cxn ang="0">
                  <a:pos x="71" y="106"/>
                </a:cxn>
                <a:cxn ang="0">
                  <a:pos x="86" y="99"/>
                </a:cxn>
                <a:cxn ang="0">
                  <a:pos x="96" y="90"/>
                </a:cxn>
                <a:cxn ang="0">
                  <a:pos x="105" y="76"/>
                </a:cxn>
                <a:cxn ang="0">
                  <a:pos x="108" y="59"/>
                </a:cxn>
                <a:cxn ang="0">
                  <a:pos x="96" y="67"/>
                </a:cxn>
                <a:cxn ang="0">
                  <a:pos x="89" y="81"/>
                </a:cxn>
                <a:cxn ang="0">
                  <a:pos x="78" y="91"/>
                </a:cxn>
                <a:cxn ang="0">
                  <a:pos x="63" y="97"/>
                </a:cxn>
                <a:cxn ang="0">
                  <a:pos x="48" y="98"/>
                </a:cxn>
                <a:cxn ang="0">
                  <a:pos x="37" y="95"/>
                </a:cxn>
                <a:cxn ang="0">
                  <a:pos x="24" y="100"/>
                </a:cxn>
              </a:cxnLst>
              <a:rect l="0" t="0" r="r" b="b"/>
              <a:pathLst>
                <a:path w="108" h="109">
                  <a:moveTo>
                    <a:pt x="107" y="41"/>
                  </a:moveTo>
                  <a:lnTo>
                    <a:pt x="104" y="33"/>
                  </a:lnTo>
                  <a:lnTo>
                    <a:pt x="99" y="25"/>
                  </a:lnTo>
                  <a:lnTo>
                    <a:pt x="95" y="18"/>
                  </a:lnTo>
                  <a:lnTo>
                    <a:pt x="88" y="11"/>
                  </a:lnTo>
                  <a:lnTo>
                    <a:pt x="80" y="7"/>
                  </a:lnTo>
                  <a:lnTo>
                    <a:pt x="72" y="4"/>
                  </a:lnTo>
                  <a:lnTo>
                    <a:pt x="63" y="1"/>
                  </a:lnTo>
                  <a:lnTo>
                    <a:pt x="54" y="0"/>
                  </a:lnTo>
                  <a:lnTo>
                    <a:pt x="44" y="1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5" y="34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0"/>
                  </a:lnTo>
                  <a:lnTo>
                    <a:pt x="5" y="78"/>
                  </a:lnTo>
                  <a:lnTo>
                    <a:pt x="9" y="85"/>
                  </a:lnTo>
                  <a:lnTo>
                    <a:pt x="17" y="77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1" y="61"/>
                  </a:lnTo>
                  <a:lnTo>
                    <a:pt x="11" y="54"/>
                  </a:lnTo>
                  <a:lnTo>
                    <a:pt x="11" y="46"/>
                  </a:lnTo>
                  <a:lnTo>
                    <a:pt x="15" y="37"/>
                  </a:lnTo>
                  <a:lnTo>
                    <a:pt x="18" y="31"/>
                  </a:lnTo>
                  <a:lnTo>
                    <a:pt x="24" y="24"/>
                  </a:lnTo>
                  <a:lnTo>
                    <a:pt x="30" y="18"/>
                  </a:lnTo>
                  <a:lnTo>
                    <a:pt x="37" y="15"/>
                  </a:lnTo>
                  <a:lnTo>
                    <a:pt x="45" y="13"/>
                  </a:lnTo>
                  <a:lnTo>
                    <a:pt x="54" y="11"/>
                  </a:lnTo>
                  <a:lnTo>
                    <a:pt x="61" y="11"/>
                  </a:lnTo>
                  <a:lnTo>
                    <a:pt x="68" y="14"/>
                  </a:lnTo>
                  <a:lnTo>
                    <a:pt x="74" y="16"/>
                  </a:lnTo>
                  <a:lnTo>
                    <a:pt x="80" y="19"/>
                  </a:lnTo>
                  <a:lnTo>
                    <a:pt x="84" y="24"/>
                  </a:lnTo>
                  <a:lnTo>
                    <a:pt x="89" y="29"/>
                  </a:lnTo>
                  <a:lnTo>
                    <a:pt x="92" y="35"/>
                  </a:lnTo>
                  <a:lnTo>
                    <a:pt x="96" y="41"/>
                  </a:lnTo>
                  <a:lnTo>
                    <a:pt x="107" y="41"/>
                  </a:lnTo>
                  <a:close/>
                  <a:moveTo>
                    <a:pt x="24" y="100"/>
                  </a:moveTo>
                  <a:lnTo>
                    <a:pt x="30" y="104"/>
                  </a:lnTo>
                  <a:lnTo>
                    <a:pt x="38" y="107"/>
                  </a:lnTo>
                  <a:lnTo>
                    <a:pt x="46" y="108"/>
                  </a:lnTo>
                  <a:lnTo>
                    <a:pt x="54" y="109"/>
                  </a:lnTo>
                  <a:lnTo>
                    <a:pt x="63" y="108"/>
                  </a:lnTo>
                  <a:lnTo>
                    <a:pt x="71" y="106"/>
                  </a:lnTo>
                  <a:lnTo>
                    <a:pt x="79" y="104"/>
                  </a:lnTo>
                  <a:lnTo>
                    <a:pt x="86" y="99"/>
                  </a:lnTo>
                  <a:lnTo>
                    <a:pt x="86" y="90"/>
                  </a:lnTo>
                  <a:lnTo>
                    <a:pt x="96" y="90"/>
                  </a:lnTo>
                  <a:lnTo>
                    <a:pt x="100" y="83"/>
                  </a:lnTo>
                  <a:lnTo>
                    <a:pt x="105" y="76"/>
                  </a:lnTo>
                  <a:lnTo>
                    <a:pt x="107" y="68"/>
                  </a:lnTo>
                  <a:lnTo>
                    <a:pt x="108" y="59"/>
                  </a:lnTo>
                  <a:lnTo>
                    <a:pt x="98" y="59"/>
                  </a:lnTo>
                  <a:lnTo>
                    <a:pt x="96" y="67"/>
                  </a:lnTo>
                  <a:lnTo>
                    <a:pt x="93" y="74"/>
                  </a:lnTo>
                  <a:lnTo>
                    <a:pt x="89" y="81"/>
                  </a:lnTo>
                  <a:lnTo>
                    <a:pt x="83" y="87"/>
                  </a:lnTo>
                  <a:lnTo>
                    <a:pt x="78" y="91"/>
                  </a:lnTo>
                  <a:lnTo>
                    <a:pt x="70" y="95"/>
                  </a:lnTo>
                  <a:lnTo>
                    <a:pt x="63" y="97"/>
                  </a:lnTo>
                  <a:lnTo>
                    <a:pt x="54" y="98"/>
                  </a:lnTo>
                  <a:lnTo>
                    <a:pt x="48" y="98"/>
                  </a:lnTo>
                  <a:lnTo>
                    <a:pt x="42" y="97"/>
                  </a:lnTo>
                  <a:lnTo>
                    <a:pt x="37" y="95"/>
                  </a:lnTo>
                  <a:lnTo>
                    <a:pt x="32" y="91"/>
                  </a:lnTo>
                  <a:lnTo>
                    <a:pt x="24" y="100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0" name="Freeform 539"/>
            <p:cNvSpPr>
              <a:spLocks noEditPoints="1"/>
            </p:cNvSpPr>
            <p:nvPr/>
          </p:nvSpPr>
          <p:spPr bwMode="auto">
            <a:xfrm>
              <a:off x="2978286" y="4391411"/>
              <a:ext cx="38102" cy="39691"/>
            </a:xfrm>
            <a:custGeom>
              <a:avLst/>
              <a:gdLst/>
              <a:ahLst/>
              <a:cxnLst>
                <a:cxn ang="0">
                  <a:pos x="92" y="28"/>
                </a:cxn>
                <a:cxn ang="0">
                  <a:pos x="84" y="14"/>
                </a:cxn>
                <a:cxn ang="0">
                  <a:pos x="72" y="5"/>
                </a:cxn>
                <a:cxn ang="0">
                  <a:pos x="56" y="1"/>
                </a:cxn>
                <a:cxn ang="0">
                  <a:pos x="38" y="1"/>
                </a:cxn>
                <a:cxn ang="0">
                  <a:pos x="21" y="8"/>
                </a:cxn>
                <a:cxn ang="0">
                  <a:pos x="8" y="21"/>
                </a:cxn>
                <a:cxn ang="0">
                  <a:pos x="1" y="39"/>
                </a:cxn>
                <a:cxn ang="0">
                  <a:pos x="0" y="56"/>
                </a:cxn>
                <a:cxn ang="0">
                  <a:pos x="3" y="68"/>
                </a:cxn>
                <a:cxn ang="0">
                  <a:pos x="14" y="66"/>
                </a:cxn>
                <a:cxn ang="0">
                  <a:pos x="10" y="48"/>
                </a:cxn>
                <a:cxn ang="0">
                  <a:pos x="13" y="34"/>
                </a:cxn>
                <a:cxn ang="0">
                  <a:pos x="21" y="22"/>
                </a:cxn>
                <a:cxn ang="0">
                  <a:pos x="33" y="13"/>
                </a:cxn>
                <a:cxn ang="0">
                  <a:pos x="48" y="11"/>
                </a:cxn>
                <a:cxn ang="0">
                  <a:pos x="59" y="12"/>
                </a:cxn>
                <a:cxn ang="0">
                  <a:pos x="69" y="18"/>
                </a:cxn>
                <a:cxn ang="0">
                  <a:pos x="78" y="25"/>
                </a:cxn>
                <a:cxn ang="0">
                  <a:pos x="84" y="35"/>
                </a:cxn>
                <a:cxn ang="0">
                  <a:pos x="22" y="90"/>
                </a:cxn>
                <a:cxn ang="0">
                  <a:pos x="35" y="95"/>
                </a:cxn>
                <a:cxn ang="0">
                  <a:pos x="48" y="98"/>
                </a:cxn>
                <a:cxn ang="0">
                  <a:pos x="65" y="94"/>
                </a:cxn>
                <a:cxn ang="0">
                  <a:pos x="80" y="86"/>
                </a:cxn>
                <a:cxn ang="0">
                  <a:pos x="82" y="84"/>
                </a:cxn>
                <a:cxn ang="0">
                  <a:pos x="92" y="71"/>
                </a:cxn>
                <a:cxn ang="0">
                  <a:pos x="98" y="53"/>
                </a:cxn>
                <a:cxn ang="0">
                  <a:pos x="85" y="59"/>
                </a:cxn>
                <a:cxn ang="0">
                  <a:pos x="78" y="72"/>
                </a:cxn>
                <a:cxn ang="0">
                  <a:pos x="68" y="81"/>
                </a:cxn>
                <a:cxn ang="0">
                  <a:pos x="56" y="86"/>
                </a:cxn>
                <a:cxn ang="0">
                  <a:pos x="44" y="86"/>
                </a:cxn>
                <a:cxn ang="0">
                  <a:pos x="33" y="84"/>
                </a:cxn>
                <a:cxn ang="0">
                  <a:pos x="22" y="90"/>
                </a:cxn>
              </a:cxnLst>
              <a:rect l="0" t="0" r="r" b="b"/>
              <a:pathLst>
                <a:path w="98" h="98">
                  <a:moveTo>
                    <a:pt x="95" y="35"/>
                  </a:moveTo>
                  <a:lnTo>
                    <a:pt x="92" y="28"/>
                  </a:lnTo>
                  <a:lnTo>
                    <a:pt x="89" y="21"/>
                  </a:lnTo>
                  <a:lnTo>
                    <a:pt x="84" y="14"/>
                  </a:lnTo>
                  <a:lnTo>
                    <a:pt x="77" y="10"/>
                  </a:lnTo>
                  <a:lnTo>
                    <a:pt x="72" y="5"/>
                  </a:lnTo>
                  <a:lnTo>
                    <a:pt x="64" y="2"/>
                  </a:lnTo>
                  <a:lnTo>
                    <a:pt x="56" y="1"/>
                  </a:lnTo>
                  <a:lnTo>
                    <a:pt x="48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1" y="8"/>
                  </a:lnTo>
                  <a:lnTo>
                    <a:pt x="14" y="14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1" y="39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1" y="62"/>
                  </a:lnTo>
                  <a:lnTo>
                    <a:pt x="3" y="68"/>
                  </a:lnTo>
                  <a:lnTo>
                    <a:pt x="6" y="74"/>
                  </a:lnTo>
                  <a:lnTo>
                    <a:pt x="14" y="66"/>
                  </a:lnTo>
                  <a:lnTo>
                    <a:pt x="11" y="5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3" y="34"/>
                  </a:lnTo>
                  <a:lnTo>
                    <a:pt x="17" y="28"/>
                  </a:lnTo>
                  <a:lnTo>
                    <a:pt x="21" y="22"/>
                  </a:lnTo>
                  <a:lnTo>
                    <a:pt x="27" y="17"/>
                  </a:lnTo>
                  <a:lnTo>
                    <a:pt x="33" y="13"/>
                  </a:lnTo>
                  <a:lnTo>
                    <a:pt x="40" y="11"/>
                  </a:lnTo>
                  <a:lnTo>
                    <a:pt x="48" y="11"/>
                  </a:lnTo>
                  <a:lnTo>
                    <a:pt x="54" y="11"/>
                  </a:lnTo>
                  <a:lnTo>
                    <a:pt x="59" y="12"/>
                  </a:lnTo>
                  <a:lnTo>
                    <a:pt x="65" y="14"/>
                  </a:lnTo>
                  <a:lnTo>
                    <a:pt x="69" y="18"/>
                  </a:lnTo>
                  <a:lnTo>
                    <a:pt x="74" y="21"/>
                  </a:lnTo>
                  <a:lnTo>
                    <a:pt x="78" y="25"/>
                  </a:lnTo>
                  <a:lnTo>
                    <a:pt x="81" y="30"/>
                  </a:lnTo>
                  <a:lnTo>
                    <a:pt x="84" y="35"/>
                  </a:lnTo>
                  <a:lnTo>
                    <a:pt x="95" y="35"/>
                  </a:lnTo>
                  <a:close/>
                  <a:moveTo>
                    <a:pt x="22" y="90"/>
                  </a:moveTo>
                  <a:lnTo>
                    <a:pt x="28" y="93"/>
                  </a:lnTo>
                  <a:lnTo>
                    <a:pt x="35" y="95"/>
                  </a:lnTo>
                  <a:lnTo>
                    <a:pt x="41" y="97"/>
                  </a:lnTo>
                  <a:lnTo>
                    <a:pt x="48" y="98"/>
                  </a:lnTo>
                  <a:lnTo>
                    <a:pt x="57" y="97"/>
                  </a:lnTo>
                  <a:lnTo>
                    <a:pt x="65" y="94"/>
                  </a:lnTo>
                  <a:lnTo>
                    <a:pt x="73" y="91"/>
                  </a:lnTo>
                  <a:lnTo>
                    <a:pt x="80" y="86"/>
                  </a:lnTo>
                  <a:lnTo>
                    <a:pt x="80" y="84"/>
                  </a:lnTo>
                  <a:lnTo>
                    <a:pt x="82" y="84"/>
                  </a:lnTo>
                  <a:lnTo>
                    <a:pt x="87" y="77"/>
                  </a:lnTo>
                  <a:lnTo>
                    <a:pt x="92" y="71"/>
                  </a:lnTo>
                  <a:lnTo>
                    <a:pt x="95" y="62"/>
                  </a:lnTo>
                  <a:lnTo>
                    <a:pt x="98" y="53"/>
                  </a:lnTo>
                  <a:lnTo>
                    <a:pt x="86" y="53"/>
                  </a:lnTo>
                  <a:lnTo>
                    <a:pt x="85" y="59"/>
                  </a:lnTo>
                  <a:lnTo>
                    <a:pt x="82" y="66"/>
                  </a:lnTo>
                  <a:lnTo>
                    <a:pt x="78" y="72"/>
                  </a:lnTo>
                  <a:lnTo>
                    <a:pt x="74" y="77"/>
                  </a:lnTo>
                  <a:lnTo>
                    <a:pt x="68" y="81"/>
                  </a:lnTo>
                  <a:lnTo>
                    <a:pt x="63" y="84"/>
                  </a:lnTo>
                  <a:lnTo>
                    <a:pt x="56" y="86"/>
                  </a:lnTo>
                  <a:lnTo>
                    <a:pt x="48" y="86"/>
                  </a:lnTo>
                  <a:lnTo>
                    <a:pt x="44" y="86"/>
                  </a:lnTo>
                  <a:lnTo>
                    <a:pt x="38" y="85"/>
                  </a:lnTo>
                  <a:lnTo>
                    <a:pt x="33" y="84"/>
                  </a:lnTo>
                  <a:lnTo>
                    <a:pt x="29" y="82"/>
                  </a:lnTo>
                  <a:lnTo>
                    <a:pt x="22" y="90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1" name="Freeform 540"/>
            <p:cNvSpPr>
              <a:spLocks noEditPoints="1"/>
            </p:cNvSpPr>
            <p:nvPr/>
          </p:nvSpPr>
          <p:spPr bwMode="auto">
            <a:xfrm>
              <a:off x="2979874" y="4394586"/>
              <a:ext cx="34927" cy="33340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73" y="13"/>
                </a:cxn>
                <a:cxn ang="0">
                  <a:pos x="63" y="5"/>
                </a:cxn>
                <a:cxn ang="0">
                  <a:pos x="50" y="0"/>
                </a:cxn>
                <a:cxn ang="0">
                  <a:pos x="34" y="2"/>
                </a:cxn>
                <a:cxn ang="0">
                  <a:pos x="19" y="7"/>
                </a:cxn>
                <a:cxn ang="0">
                  <a:pos x="7" y="20"/>
                </a:cxn>
                <a:cxn ang="0">
                  <a:pos x="0" y="35"/>
                </a:cxn>
                <a:cxn ang="0">
                  <a:pos x="0" y="50"/>
                </a:cxn>
                <a:cxn ang="0">
                  <a:pos x="4" y="60"/>
                </a:cxn>
                <a:cxn ang="0">
                  <a:pos x="14" y="57"/>
                </a:cxn>
                <a:cxn ang="0">
                  <a:pos x="10" y="43"/>
                </a:cxn>
                <a:cxn ang="0">
                  <a:pos x="14" y="31"/>
                </a:cxn>
                <a:cxn ang="0">
                  <a:pos x="21" y="21"/>
                </a:cxn>
                <a:cxn ang="0">
                  <a:pos x="31" y="14"/>
                </a:cxn>
                <a:cxn ang="0">
                  <a:pos x="43" y="12"/>
                </a:cxn>
                <a:cxn ang="0">
                  <a:pos x="53" y="13"/>
                </a:cxn>
                <a:cxn ang="0">
                  <a:pos x="61" y="16"/>
                </a:cxn>
                <a:cxn ang="0">
                  <a:pos x="68" y="22"/>
                </a:cxn>
                <a:cxn ang="0">
                  <a:pos x="72" y="30"/>
                </a:cxn>
                <a:cxn ang="0">
                  <a:pos x="21" y="80"/>
                </a:cxn>
                <a:cxn ang="0">
                  <a:pos x="31" y="86"/>
                </a:cxn>
                <a:cxn ang="0">
                  <a:pos x="43" y="87"/>
                </a:cxn>
                <a:cxn ang="0">
                  <a:pos x="59" y="84"/>
                </a:cxn>
                <a:cxn ang="0">
                  <a:pos x="72" y="76"/>
                </a:cxn>
                <a:cxn ang="0">
                  <a:pos x="82" y="63"/>
                </a:cxn>
                <a:cxn ang="0">
                  <a:pos x="87" y="48"/>
                </a:cxn>
                <a:cxn ang="0">
                  <a:pos x="75" y="53"/>
                </a:cxn>
                <a:cxn ang="0">
                  <a:pos x="69" y="63"/>
                </a:cxn>
                <a:cxn ang="0">
                  <a:pos x="60" y="71"/>
                </a:cxn>
                <a:cxn ang="0">
                  <a:pos x="50" y="76"/>
                </a:cxn>
                <a:cxn ang="0">
                  <a:pos x="35" y="76"/>
                </a:cxn>
                <a:cxn ang="0">
                  <a:pos x="21" y="80"/>
                </a:cxn>
              </a:cxnLst>
              <a:rect l="0" t="0" r="r" b="b"/>
              <a:pathLst>
                <a:path w="87" h="87">
                  <a:moveTo>
                    <a:pt x="85" y="30"/>
                  </a:moveTo>
                  <a:lnTo>
                    <a:pt x="81" y="24"/>
                  </a:lnTo>
                  <a:lnTo>
                    <a:pt x="78" y="18"/>
                  </a:lnTo>
                  <a:lnTo>
                    <a:pt x="73" y="13"/>
                  </a:lnTo>
                  <a:lnTo>
                    <a:pt x="69" y="8"/>
                  </a:lnTo>
                  <a:lnTo>
                    <a:pt x="63" y="5"/>
                  </a:lnTo>
                  <a:lnTo>
                    <a:pt x="57" y="3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7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4" y="26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1" y="56"/>
                  </a:lnTo>
                  <a:lnTo>
                    <a:pt x="4" y="60"/>
                  </a:lnTo>
                  <a:lnTo>
                    <a:pt x="6" y="66"/>
                  </a:lnTo>
                  <a:lnTo>
                    <a:pt x="14" y="57"/>
                  </a:lnTo>
                  <a:lnTo>
                    <a:pt x="12" y="51"/>
                  </a:lnTo>
                  <a:lnTo>
                    <a:pt x="10" y="43"/>
                  </a:lnTo>
                  <a:lnTo>
                    <a:pt x="12" y="38"/>
                  </a:lnTo>
                  <a:lnTo>
                    <a:pt x="14" y="31"/>
                  </a:lnTo>
                  <a:lnTo>
                    <a:pt x="16" y="25"/>
                  </a:lnTo>
                  <a:lnTo>
                    <a:pt x="21" y="21"/>
                  </a:lnTo>
                  <a:lnTo>
                    <a:pt x="25" y="16"/>
                  </a:lnTo>
                  <a:lnTo>
                    <a:pt x="31" y="14"/>
                  </a:lnTo>
                  <a:lnTo>
                    <a:pt x="36" y="12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1" y="16"/>
                  </a:lnTo>
                  <a:lnTo>
                    <a:pt x="64" y="20"/>
                  </a:lnTo>
                  <a:lnTo>
                    <a:pt x="68" y="22"/>
                  </a:lnTo>
                  <a:lnTo>
                    <a:pt x="70" y="26"/>
                  </a:lnTo>
                  <a:lnTo>
                    <a:pt x="72" y="30"/>
                  </a:lnTo>
                  <a:lnTo>
                    <a:pt x="85" y="30"/>
                  </a:lnTo>
                  <a:close/>
                  <a:moveTo>
                    <a:pt x="21" y="80"/>
                  </a:moveTo>
                  <a:lnTo>
                    <a:pt x="26" y="84"/>
                  </a:lnTo>
                  <a:lnTo>
                    <a:pt x="31" y="86"/>
                  </a:lnTo>
                  <a:lnTo>
                    <a:pt x="37" y="87"/>
                  </a:lnTo>
                  <a:lnTo>
                    <a:pt x="43" y="87"/>
                  </a:lnTo>
                  <a:lnTo>
                    <a:pt x="52" y="86"/>
                  </a:lnTo>
                  <a:lnTo>
                    <a:pt x="59" y="84"/>
                  </a:lnTo>
                  <a:lnTo>
                    <a:pt x="67" y="80"/>
                  </a:lnTo>
                  <a:lnTo>
                    <a:pt x="72" y="76"/>
                  </a:lnTo>
                  <a:lnTo>
                    <a:pt x="78" y="70"/>
                  </a:lnTo>
                  <a:lnTo>
                    <a:pt x="82" y="63"/>
                  </a:lnTo>
                  <a:lnTo>
                    <a:pt x="85" y="56"/>
                  </a:lnTo>
                  <a:lnTo>
                    <a:pt x="87" y="48"/>
                  </a:lnTo>
                  <a:lnTo>
                    <a:pt x="76" y="48"/>
                  </a:lnTo>
                  <a:lnTo>
                    <a:pt x="75" y="53"/>
                  </a:lnTo>
                  <a:lnTo>
                    <a:pt x="72" y="59"/>
                  </a:lnTo>
                  <a:lnTo>
                    <a:pt x="69" y="63"/>
                  </a:lnTo>
                  <a:lnTo>
                    <a:pt x="64" y="68"/>
                  </a:lnTo>
                  <a:lnTo>
                    <a:pt x="60" y="71"/>
                  </a:lnTo>
                  <a:lnTo>
                    <a:pt x="55" y="74"/>
                  </a:lnTo>
                  <a:lnTo>
                    <a:pt x="50" y="76"/>
                  </a:lnTo>
                  <a:lnTo>
                    <a:pt x="43" y="76"/>
                  </a:lnTo>
                  <a:lnTo>
                    <a:pt x="35" y="76"/>
                  </a:lnTo>
                  <a:lnTo>
                    <a:pt x="28" y="72"/>
                  </a:lnTo>
                  <a:lnTo>
                    <a:pt x="21" y="80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2" name="Freeform 541"/>
            <p:cNvSpPr>
              <a:spLocks noEditPoints="1"/>
            </p:cNvSpPr>
            <p:nvPr/>
          </p:nvSpPr>
          <p:spPr bwMode="auto">
            <a:xfrm>
              <a:off x="2981461" y="4396174"/>
              <a:ext cx="30164" cy="30165"/>
            </a:xfrm>
            <a:custGeom>
              <a:avLst/>
              <a:gdLst/>
              <a:ahLst/>
              <a:cxnLst>
                <a:cxn ang="0">
                  <a:pos x="74" y="24"/>
                </a:cxn>
                <a:cxn ang="0">
                  <a:pos x="71" y="19"/>
                </a:cxn>
                <a:cxn ang="0">
                  <a:pos x="68" y="14"/>
                </a:cxn>
                <a:cxn ang="0">
                  <a:pos x="64" y="10"/>
                </a:cxn>
                <a:cxn ang="0">
                  <a:pos x="59" y="7"/>
                </a:cxn>
                <a:cxn ang="0">
                  <a:pos x="55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23" y="2"/>
                </a:cxn>
                <a:cxn ang="0">
                  <a:pos x="17" y="6"/>
                </a:cxn>
                <a:cxn ang="0">
                  <a:pos x="11" y="11"/>
                </a:cxn>
                <a:cxn ang="0">
                  <a:pos x="7" y="17"/>
                </a:cxn>
                <a:cxn ang="0">
                  <a:pos x="3" y="23"/>
                </a:cxn>
                <a:cxn ang="0">
                  <a:pos x="1" y="30"/>
                </a:cxn>
                <a:cxn ang="0">
                  <a:pos x="0" y="37"/>
                </a:cxn>
                <a:cxn ang="0">
                  <a:pos x="1" y="47"/>
                </a:cxn>
                <a:cxn ang="0">
                  <a:pos x="4" y="55"/>
                </a:cxn>
                <a:cxn ang="0">
                  <a:pos x="13" y="47"/>
                </a:cxn>
                <a:cxn ang="0">
                  <a:pos x="11" y="43"/>
                </a:cxn>
                <a:cxn ang="0">
                  <a:pos x="11" y="37"/>
                </a:cxn>
                <a:cxn ang="0">
                  <a:pos x="12" y="33"/>
                </a:cxn>
                <a:cxn ang="0">
                  <a:pos x="13" y="27"/>
                </a:cxn>
                <a:cxn ang="0">
                  <a:pos x="16" y="23"/>
                </a:cxn>
                <a:cxn ang="0">
                  <a:pos x="19" y="18"/>
                </a:cxn>
                <a:cxn ang="0">
                  <a:pos x="23" y="15"/>
                </a:cxn>
                <a:cxn ang="0">
                  <a:pos x="28" y="12"/>
                </a:cxn>
                <a:cxn ang="0">
                  <a:pos x="32" y="11"/>
                </a:cxn>
                <a:cxn ang="0">
                  <a:pos x="38" y="10"/>
                </a:cxn>
                <a:cxn ang="0">
                  <a:pos x="46" y="11"/>
                </a:cxn>
                <a:cxn ang="0">
                  <a:pos x="52" y="15"/>
                </a:cxn>
                <a:cxn ang="0">
                  <a:pos x="57" y="18"/>
                </a:cxn>
                <a:cxn ang="0">
                  <a:pos x="62" y="24"/>
                </a:cxn>
                <a:cxn ang="0">
                  <a:pos x="74" y="24"/>
                </a:cxn>
                <a:cxn ang="0">
                  <a:pos x="19" y="71"/>
                </a:cxn>
                <a:cxn ang="0">
                  <a:pos x="23" y="73"/>
                </a:cxn>
                <a:cxn ang="0">
                  <a:pos x="28" y="74"/>
                </a:cxn>
                <a:cxn ang="0">
                  <a:pos x="34" y="75"/>
                </a:cxn>
                <a:cxn ang="0">
                  <a:pos x="38" y="75"/>
                </a:cxn>
                <a:cxn ang="0">
                  <a:pos x="46" y="75"/>
                </a:cxn>
                <a:cxn ang="0">
                  <a:pos x="53" y="73"/>
                </a:cxn>
                <a:cxn ang="0">
                  <a:pos x="58" y="70"/>
                </a:cxn>
                <a:cxn ang="0">
                  <a:pos x="64" y="66"/>
                </a:cxn>
                <a:cxn ang="0">
                  <a:pos x="68" y="61"/>
                </a:cxn>
                <a:cxn ang="0">
                  <a:pos x="72" y="55"/>
                </a:cxn>
                <a:cxn ang="0">
                  <a:pos x="75" y="48"/>
                </a:cxn>
                <a:cxn ang="0">
                  <a:pos x="76" y="42"/>
                </a:cxn>
                <a:cxn ang="0">
                  <a:pos x="65" y="42"/>
                </a:cxn>
                <a:cxn ang="0">
                  <a:pos x="64" y="46"/>
                </a:cxn>
                <a:cxn ang="0">
                  <a:pos x="62" y="51"/>
                </a:cxn>
                <a:cxn ang="0">
                  <a:pos x="59" y="55"/>
                </a:cxn>
                <a:cxn ang="0">
                  <a:pos x="56" y="59"/>
                </a:cxn>
                <a:cxn ang="0">
                  <a:pos x="53" y="61"/>
                </a:cxn>
                <a:cxn ang="0">
                  <a:pos x="48" y="63"/>
                </a:cxn>
                <a:cxn ang="0">
                  <a:pos x="44" y="64"/>
                </a:cxn>
                <a:cxn ang="0">
                  <a:pos x="38" y="65"/>
                </a:cxn>
                <a:cxn ang="0">
                  <a:pos x="32" y="64"/>
                </a:cxn>
                <a:cxn ang="0">
                  <a:pos x="27" y="62"/>
                </a:cxn>
                <a:cxn ang="0">
                  <a:pos x="19" y="71"/>
                </a:cxn>
              </a:cxnLst>
              <a:rect l="0" t="0" r="r" b="b"/>
              <a:pathLst>
                <a:path w="76" h="75">
                  <a:moveTo>
                    <a:pt x="74" y="24"/>
                  </a:moveTo>
                  <a:lnTo>
                    <a:pt x="71" y="19"/>
                  </a:lnTo>
                  <a:lnTo>
                    <a:pt x="68" y="14"/>
                  </a:lnTo>
                  <a:lnTo>
                    <a:pt x="64" y="10"/>
                  </a:lnTo>
                  <a:lnTo>
                    <a:pt x="59" y="7"/>
                  </a:lnTo>
                  <a:lnTo>
                    <a:pt x="55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7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3" y="47"/>
                  </a:lnTo>
                  <a:lnTo>
                    <a:pt x="11" y="43"/>
                  </a:lnTo>
                  <a:lnTo>
                    <a:pt x="11" y="37"/>
                  </a:lnTo>
                  <a:lnTo>
                    <a:pt x="12" y="33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19" y="18"/>
                  </a:lnTo>
                  <a:lnTo>
                    <a:pt x="23" y="15"/>
                  </a:lnTo>
                  <a:lnTo>
                    <a:pt x="28" y="12"/>
                  </a:lnTo>
                  <a:lnTo>
                    <a:pt x="32" y="11"/>
                  </a:lnTo>
                  <a:lnTo>
                    <a:pt x="38" y="10"/>
                  </a:lnTo>
                  <a:lnTo>
                    <a:pt x="46" y="11"/>
                  </a:lnTo>
                  <a:lnTo>
                    <a:pt x="52" y="15"/>
                  </a:lnTo>
                  <a:lnTo>
                    <a:pt x="57" y="18"/>
                  </a:lnTo>
                  <a:lnTo>
                    <a:pt x="62" y="24"/>
                  </a:lnTo>
                  <a:lnTo>
                    <a:pt x="74" y="24"/>
                  </a:lnTo>
                  <a:close/>
                  <a:moveTo>
                    <a:pt x="19" y="71"/>
                  </a:moveTo>
                  <a:lnTo>
                    <a:pt x="23" y="73"/>
                  </a:lnTo>
                  <a:lnTo>
                    <a:pt x="28" y="74"/>
                  </a:lnTo>
                  <a:lnTo>
                    <a:pt x="34" y="75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3" y="73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8" y="61"/>
                  </a:lnTo>
                  <a:lnTo>
                    <a:pt x="72" y="55"/>
                  </a:lnTo>
                  <a:lnTo>
                    <a:pt x="75" y="48"/>
                  </a:lnTo>
                  <a:lnTo>
                    <a:pt x="76" y="42"/>
                  </a:lnTo>
                  <a:lnTo>
                    <a:pt x="65" y="42"/>
                  </a:lnTo>
                  <a:lnTo>
                    <a:pt x="64" y="46"/>
                  </a:lnTo>
                  <a:lnTo>
                    <a:pt x="62" y="51"/>
                  </a:lnTo>
                  <a:lnTo>
                    <a:pt x="59" y="55"/>
                  </a:lnTo>
                  <a:lnTo>
                    <a:pt x="56" y="59"/>
                  </a:lnTo>
                  <a:lnTo>
                    <a:pt x="53" y="61"/>
                  </a:lnTo>
                  <a:lnTo>
                    <a:pt x="48" y="63"/>
                  </a:lnTo>
                  <a:lnTo>
                    <a:pt x="44" y="64"/>
                  </a:lnTo>
                  <a:lnTo>
                    <a:pt x="38" y="65"/>
                  </a:lnTo>
                  <a:lnTo>
                    <a:pt x="32" y="64"/>
                  </a:lnTo>
                  <a:lnTo>
                    <a:pt x="27" y="62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3" name="Freeform 542"/>
            <p:cNvSpPr>
              <a:spLocks noEditPoints="1"/>
            </p:cNvSpPr>
            <p:nvPr/>
          </p:nvSpPr>
          <p:spPr bwMode="auto">
            <a:xfrm>
              <a:off x="2984637" y="4397761"/>
              <a:ext cx="25401" cy="25402"/>
            </a:xfrm>
            <a:custGeom>
              <a:avLst/>
              <a:gdLst/>
              <a:ahLst/>
              <a:cxnLst>
                <a:cxn ang="0">
                  <a:pos x="62" y="18"/>
                </a:cxn>
                <a:cxn ang="0">
                  <a:pos x="60" y="14"/>
                </a:cxn>
                <a:cxn ang="0">
                  <a:pos x="58" y="10"/>
                </a:cxn>
                <a:cxn ang="0">
                  <a:pos x="54" y="8"/>
                </a:cxn>
                <a:cxn ang="0">
                  <a:pos x="51" y="4"/>
                </a:cxn>
                <a:cxn ang="0">
                  <a:pos x="47" y="2"/>
                </a:cxn>
                <a:cxn ang="0">
                  <a:pos x="43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15" y="4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4" y="19"/>
                </a:cxn>
                <a:cxn ang="0">
                  <a:pos x="2" y="26"/>
                </a:cxn>
                <a:cxn ang="0">
                  <a:pos x="0" y="31"/>
                </a:cxn>
                <a:cxn ang="0">
                  <a:pos x="2" y="39"/>
                </a:cxn>
                <a:cxn ang="0">
                  <a:pos x="4" y="45"/>
                </a:cxn>
                <a:cxn ang="0">
                  <a:pos x="12" y="37"/>
                </a:cxn>
                <a:cxn ang="0">
                  <a:pos x="12" y="35"/>
                </a:cxn>
                <a:cxn ang="0">
                  <a:pos x="12" y="31"/>
                </a:cxn>
                <a:cxn ang="0">
                  <a:pos x="12" y="28"/>
                </a:cxn>
                <a:cxn ang="0">
                  <a:pos x="13" y="23"/>
                </a:cxn>
                <a:cxn ang="0">
                  <a:pos x="15" y="20"/>
                </a:cxn>
                <a:cxn ang="0">
                  <a:pos x="18" y="17"/>
                </a:cxn>
                <a:cxn ang="0">
                  <a:pos x="21" y="13"/>
                </a:cxn>
                <a:cxn ang="0">
                  <a:pos x="25" y="12"/>
                </a:cxn>
                <a:cxn ang="0">
                  <a:pos x="29" y="11"/>
                </a:cxn>
                <a:cxn ang="0">
                  <a:pos x="33" y="10"/>
                </a:cxn>
                <a:cxn ang="0">
                  <a:pos x="39" y="11"/>
                </a:cxn>
                <a:cxn ang="0">
                  <a:pos x="43" y="12"/>
                </a:cxn>
                <a:cxn ang="0">
                  <a:pos x="47" y="14"/>
                </a:cxn>
                <a:cxn ang="0">
                  <a:pos x="50" y="18"/>
                </a:cxn>
                <a:cxn ang="0">
                  <a:pos x="62" y="18"/>
                </a:cxn>
                <a:cxn ang="0">
                  <a:pos x="18" y="60"/>
                </a:cxn>
                <a:cxn ang="0">
                  <a:pos x="25" y="64"/>
                </a:cxn>
                <a:cxn ang="0">
                  <a:pos x="33" y="64"/>
                </a:cxn>
                <a:cxn ang="0">
                  <a:pos x="40" y="64"/>
                </a:cxn>
                <a:cxn ang="0">
                  <a:pos x="45" y="62"/>
                </a:cxn>
                <a:cxn ang="0">
                  <a:pos x="50" y="59"/>
                </a:cxn>
                <a:cxn ang="0">
                  <a:pos x="54" y="56"/>
                </a:cxn>
                <a:cxn ang="0">
                  <a:pos x="59" y="51"/>
                </a:cxn>
                <a:cxn ang="0">
                  <a:pos x="62" y="47"/>
                </a:cxn>
                <a:cxn ang="0">
                  <a:pos x="65" y="41"/>
                </a:cxn>
                <a:cxn ang="0">
                  <a:pos x="66" y="36"/>
                </a:cxn>
                <a:cxn ang="0">
                  <a:pos x="54" y="36"/>
                </a:cxn>
                <a:cxn ang="0">
                  <a:pos x="53" y="39"/>
                </a:cxn>
                <a:cxn ang="0">
                  <a:pos x="52" y="42"/>
                </a:cxn>
                <a:cxn ang="0">
                  <a:pos x="50" y="46"/>
                </a:cxn>
                <a:cxn ang="0">
                  <a:pos x="48" y="48"/>
                </a:cxn>
                <a:cxn ang="0">
                  <a:pos x="44" y="50"/>
                </a:cxn>
                <a:cxn ang="0">
                  <a:pos x="41" y="53"/>
                </a:cxn>
                <a:cxn ang="0">
                  <a:pos x="38" y="53"/>
                </a:cxn>
                <a:cxn ang="0">
                  <a:pos x="33" y="54"/>
                </a:cxn>
                <a:cxn ang="0">
                  <a:pos x="30" y="53"/>
                </a:cxn>
                <a:cxn ang="0">
                  <a:pos x="26" y="53"/>
                </a:cxn>
                <a:cxn ang="0">
                  <a:pos x="18" y="60"/>
                </a:cxn>
              </a:cxnLst>
              <a:rect l="0" t="0" r="r" b="b"/>
              <a:pathLst>
                <a:path w="66" h="64">
                  <a:moveTo>
                    <a:pt x="62" y="18"/>
                  </a:moveTo>
                  <a:lnTo>
                    <a:pt x="60" y="14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1" y="4"/>
                  </a:lnTo>
                  <a:lnTo>
                    <a:pt x="47" y="2"/>
                  </a:lnTo>
                  <a:lnTo>
                    <a:pt x="43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15" y="4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6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3" y="23"/>
                  </a:lnTo>
                  <a:lnTo>
                    <a:pt x="15" y="20"/>
                  </a:lnTo>
                  <a:lnTo>
                    <a:pt x="18" y="17"/>
                  </a:lnTo>
                  <a:lnTo>
                    <a:pt x="21" y="13"/>
                  </a:lnTo>
                  <a:lnTo>
                    <a:pt x="25" y="12"/>
                  </a:lnTo>
                  <a:lnTo>
                    <a:pt x="29" y="11"/>
                  </a:lnTo>
                  <a:lnTo>
                    <a:pt x="33" y="10"/>
                  </a:lnTo>
                  <a:lnTo>
                    <a:pt x="39" y="11"/>
                  </a:lnTo>
                  <a:lnTo>
                    <a:pt x="43" y="12"/>
                  </a:lnTo>
                  <a:lnTo>
                    <a:pt x="47" y="14"/>
                  </a:lnTo>
                  <a:lnTo>
                    <a:pt x="50" y="18"/>
                  </a:lnTo>
                  <a:lnTo>
                    <a:pt x="62" y="18"/>
                  </a:lnTo>
                  <a:close/>
                  <a:moveTo>
                    <a:pt x="18" y="60"/>
                  </a:moveTo>
                  <a:lnTo>
                    <a:pt x="25" y="64"/>
                  </a:lnTo>
                  <a:lnTo>
                    <a:pt x="33" y="64"/>
                  </a:lnTo>
                  <a:lnTo>
                    <a:pt x="40" y="64"/>
                  </a:lnTo>
                  <a:lnTo>
                    <a:pt x="45" y="62"/>
                  </a:lnTo>
                  <a:lnTo>
                    <a:pt x="50" y="59"/>
                  </a:lnTo>
                  <a:lnTo>
                    <a:pt x="54" y="56"/>
                  </a:lnTo>
                  <a:lnTo>
                    <a:pt x="59" y="51"/>
                  </a:lnTo>
                  <a:lnTo>
                    <a:pt x="62" y="47"/>
                  </a:lnTo>
                  <a:lnTo>
                    <a:pt x="65" y="41"/>
                  </a:lnTo>
                  <a:lnTo>
                    <a:pt x="66" y="36"/>
                  </a:lnTo>
                  <a:lnTo>
                    <a:pt x="54" y="36"/>
                  </a:lnTo>
                  <a:lnTo>
                    <a:pt x="53" y="39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48" y="48"/>
                  </a:lnTo>
                  <a:lnTo>
                    <a:pt x="44" y="50"/>
                  </a:lnTo>
                  <a:lnTo>
                    <a:pt x="41" y="53"/>
                  </a:lnTo>
                  <a:lnTo>
                    <a:pt x="38" y="53"/>
                  </a:lnTo>
                  <a:lnTo>
                    <a:pt x="33" y="54"/>
                  </a:lnTo>
                  <a:lnTo>
                    <a:pt x="30" y="53"/>
                  </a:lnTo>
                  <a:lnTo>
                    <a:pt x="26" y="53"/>
                  </a:lnTo>
                  <a:lnTo>
                    <a:pt x="18" y="60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4" name="Freeform 543"/>
            <p:cNvSpPr>
              <a:spLocks noEditPoints="1"/>
            </p:cNvSpPr>
            <p:nvPr/>
          </p:nvSpPr>
          <p:spPr bwMode="auto">
            <a:xfrm>
              <a:off x="2986224" y="4400937"/>
              <a:ext cx="22226" cy="20639"/>
            </a:xfrm>
            <a:custGeom>
              <a:avLst/>
              <a:gdLst/>
              <a:ahLst/>
              <a:cxnLst>
                <a:cxn ang="0">
                  <a:pos x="51" y="14"/>
                </a:cxn>
                <a:cxn ang="0">
                  <a:pos x="46" y="8"/>
                </a:cxn>
                <a:cxn ang="0">
                  <a:pos x="41" y="5"/>
                </a:cxn>
                <a:cxn ang="0">
                  <a:pos x="35" y="1"/>
                </a:cxn>
                <a:cxn ang="0">
                  <a:pos x="27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5" y="13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2" y="37"/>
                </a:cxn>
                <a:cxn ang="0">
                  <a:pos x="11" y="27"/>
                </a:cxn>
                <a:cxn ang="0">
                  <a:pos x="11" y="25"/>
                </a:cxn>
                <a:cxn ang="0">
                  <a:pos x="12" y="22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1" y="13"/>
                </a:cxn>
                <a:cxn ang="0">
                  <a:pos x="24" y="11"/>
                </a:cxn>
                <a:cxn ang="0">
                  <a:pos x="27" y="11"/>
                </a:cxn>
                <a:cxn ang="0">
                  <a:pos x="32" y="13"/>
                </a:cxn>
                <a:cxn ang="0">
                  <a:pos x="36" y="14"/>
                </a:cxn>
                <a:cxn ang="0">
                  <a:pos x="51" y="14"/>
                </a:cxn>
                <a:cxn ang="0">
                  <a:pos x="16" y="52"/>
                </a:cxn>
                <a:cxn ang="0">
                  <a:pos x="21" y="54"/>
                </a:cxn>
                <a:cxn ang="0">
                  <a:pos x="27" y="55"/>
                </a:cxn>
                <a:cxn ang="0">
                  <a:pos x="33" y="54"/>
                </a:cxn>
                <a:cxn ang="0">
                  <a:pos x="37" y="53"/>
                </a:cxn>
                <a:cxn ang="0">
                  <a:pos x="42" y="51"/>
                </a:cxn>
                <a:cxn ang="0">
                  <a:pos x="45" y="49"/>
                </a:cxn>
                <a:cxn ang="0">
                  <a:pos x="48" y="45"/>
                </a:cxn>
                <a:cxn ang="0">
                  <a:pos x="51" y="41"/>
                </a:cxn>
                <a:cxn ang="0">
                  <a:pos x="53" y="36"/>
                </a:cxn>
                <a:cxn ang="0">
                  <a:pos x="54" y="32"/>
                </a:cxn>
                <a:cxn ang="0">
                  <a:pos x="43" y="32"/>
                </a:cxn>
                <a:cxn ang="0">
                  <a:pos x="41" y="36"/>
                </a:cxn>
                <a:cxn ang="0">
                  <a:pos x="37" y="41"/>
                </a:cxn>
                <a:cxn ang="0">
                  <a:pos x="33" y="43"/>
                </a:cxn>
                <a:cxn ang="0">
                  <a:pos x="27" y="44"/>
                </a:cxn>
                <a:cxn ang="0">
                  <a:pos x="26" y="44"/>
                </a:cxn>
                <a:cxn ang="0">
                  <a:pos x="24" y="44"/>
                </a:cxn>
                <a:cxn ang="0">
                  <a:pos x="16" y="52"/>
                </a:cxn>
              </a:cxnLst>
              <a:rect l="0" t="0" r="r" b="b"/>
              <a:pathLst>
                <a:path w="54" h="55">
                  <a:moveTo>
                    <a:pt x="51" y="14"/>
                  </a:moveTo>
                  <a:lnTo>
                    <a:pt x="46" y="8"/>
                  </a:lnTo>
                  <a:lnTo>
                    <a:pt x="41" y="5"/>
                  </a:lnTo>
                  <a:lnTo>
                    <a:pt x="35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8"/>
                  </a:lnTo>
                  <a:lnTo>
                    <a:pt x="5" y="13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2" y="22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2" y="13"/>
                  </a:lnTo>
                  <a:lnTo>
                    <a:pt x="36" y="14"/>
                  </a:lnTo>
                  <a:lnTo>
                    <a:pt x="51" y="14"/>
                  </a:lnTo>
                  <a:close/>
                  <a:moveTo>
                    <a:pt x="16" y="52"/>
                  </a:moveTo>
                  <a:lnTo>
                    <a:pt x="21" y="54"/>
                  </a:lnTo>
                  <a:lnTo>
                    <a:pt x="27" y="55"/>
                  </a:lnTo>
                  <a:lnTo>
                    <a:pt x="33" y="54"/>
                  </a:lnTo>
                  <a:lnTo>
                    <a:pt x="37" y="53"/>
                  </a:lnTo>
                  <a:lnTo>
                    <a:pt x="42" y="51"/>
                  </a:lnTo>
                  <a:lnTo>
                    <a:pt x="45" y="49"/>
                  </a:lnTo>
                  <a:lnTo>
                    <a:pt x="48" y="45"/>
                  </a:lnTo>
                  <a:lnTo>
                    <a:pt x="51" y="41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7" y="41"/>
                  </a:lnTo>
                  <a:lnTo>
                    <a:pt x="33" y="43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5" name="Freeform 544"/>
            <p:cNvSpPr>
              <a:spLocks noEditPoints="1"/>
            </p:cNvSpPr>
            <p:nvPr/>
          </p:nvSpPr>
          <p:spPr bwMode="auto">
            <a:xfrm>
              <a:off x="2987812" y="4402524"/>
              <a:ext cx="17463" cy="17464"/>
            </a:xfrm>
            <a:custGeom>
              <a:avLst/>
              <a:gdLst/>
              <a:ahLst/>
              <a:cxnLst>
                <a:cxn ang="0">
                  <a:pos x="38" y="8"/>
                </a:cxn>
                <a:cxn ang="0">
                  <a:pos x="35" y="4"/>
                </a:cxn>
                <a:cxn ang="0">
                  <a:pos x="31" y="2"/>
                </a:cxn>
                <a:cxn ang="0">
                  <a:pos x="27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3" y="2"/>
                </a:cxn>
                <a:cxn ang="0">
                  <a:pos x="9" y="3"/>
                </a:cxn>
                <a:cxn ang="0">
                  <a:pos x="6" y="7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18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19" y="8"/>
                </a:cxn>
                <a:cxn ang="0">
                  <a:pos x="38" y="8"/>
                </a:cxn>
                <a:cxn ang="0">
                  <a:pos x="14" y="43"/>
                </a:cxn>
                <a:cxn ang="0">
                  <a:pos x="18" y="43"/>
                </a:cxn>
                <a:cxn ang="0">
                  <a:pos x="21" y="44"/>
                </a:cxn>
                <a:cxn ang="0">
                  <a:pos x="26" y="43"/>
                </a:cxn>
                <a:cxn ang="0">
                  <a:pos x="29" y="43"/>
                </a:cxn>
                <a:cxn ang="0">
                  <a:pos x="32" y="40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40" y="32"/>
                </a:cxn>
                <a:cxn ang="0">
                  <a:pos x="41" y="29"/>
                </a:cxn>
                <a:cxn ang="0">
                  <a:pos x="42" y="26"/>
                </a:cxn>
                <a:cxn ang="0">
                  <a:pos x="31" y="26"/>
                </a:cxn>
                <a:cxn ang="0">
                  <a:pos x="30" y="28"/>
                </a:cxn>
                <a:cxn ang="0">
                  <a:pos x="28" y="30"/>
                </a:cxn>
                <a:cxn ang="0">
                  <a:pos x="26" y="31"/>
                </a:cxn>
                <a:cxn ang="0">
                  <a:pos x="23" y="32"/>
                </a:cxn>
                <a:cxn ang="0">
                  <a:pos x="14" y="43"/>
                </a:cxn>
              </a:cxnLst>
              <a:rect l="0" t="0" r="r" b="b"/>
              <a:pathLst>
                <a:path w="42" h="44">
                  <a:moveTo>
                    <a:pt x="38" y="8"/>
                  </a:moveTo>
                  <a:lnTo>
                    <a:pt x="35" y="4"/>
                  </a:lnTo>
                  <a:lnTo>
                    <a:pt x="31" y="2"/>
                  </a:lnTo>
                  <a:lnTo>
                    <a:pt x="27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9" y="3"/>
                  </a:lnTo>
                  <a:lnTo>
                    <a:pt x="6" y="7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19" y="8"/>
                  </a:lnTo>
                  <a:lnTo>
                    <a:pt x="38" y="8"/>
                  </a:lnTo>
                  <a:close/>
                  <a:moveTo>
                    <a:pt x="14" y="43"/>
                  </a:moveTo>
                  <a:lnTo>
                    <a:pt x="18" y="43"/>
                  </a:lnTo>
                  <a:lnTo>
                    <a:pt x="21" y="44"/>
                  </a:lnTo>
                  <a:lnTo>
                    <a:pt x="26" y="43"/>
                  </a:lnTo>
                  <a:lnTo>
                    <a:pt x="29" y="43"/>
                  </a:lnTo>
                  <a:lnTo>
                    <a:pt x="32" y="40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1" y="29"/>
                  </a:lnTo>
                  <a:lnTo>
                    <a:pt x="42" y="26"/>
                  </a:lnTo>
                  <a:lnTo>
                    <a:pt x="31" y="26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6" y="31"/>
                  </a:lnTo>
                  <a:lnTo>
                    <a:pt x="23" y="32"/>
                  </a:lnTo>
                  <a:lnTo>
                    <a:pt x="14" y="43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6" name="Freeform 545"/>
            <p:cNvSpPr>
              <a:spLocks noEditPoints="1"/>
            </p:cNvSpPr>
            <p:nvPr/>
          </p:nvSpPr>
          <p:spPr bwMode="auto">
            <a:xfrm>
              <a:off x="2990987" y="4404112"/>
              <a:ext cx="12701" cy="14289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1" y="2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0" y="2"/>
                </a:cxn>
                <a:cxn ang="0">
                  <a:pos x="7" y="3"/>
                </a:cxn>
                <a:cxn ang="0">
                  <a:pos x="5" y="5"/>
                </a:cxn>
                <a:cxn ang="0">
                  <a:pos x="3" y="7"/>
                </a:cxn>
                <a:cxn ang="0">
                  <a:pos x="1" y="11"/>
                </a:cxn>
                <a:cxn ang="0">
                  <a:pos x="0" y="14"/>
                </a:cxn>
                <a:cxn ang="0">
                  <a:pos x="0" y="16"/>
                </a:cxn>
                <a:cxn ang="0">
                  <a:pos x="14" y="3"/>
                </a:cxn>
                <a:cxn ang="0">
                  <a:pos x="25" y="3"/>
                </a:cxn>
                <a:cxn ang="0">
                  <a:pos x="13" y="33"/>
                </a:cxn>
                <a:cxn ang="0">
                  <a:pos x="15" y="33"/>
                </a:cxn>
                <a:cxn ang="0">
                  <a:pos x="16" y="33"/>
                </a:cxn>
                <a:cxn ang="0">
                  <a:pos x="22" y="32"/>
                </a:cxn>
                <a:cxn ang="0">
                  <a:pos x="26" y="30"/>
                </a:cxn>
                <a:cxn ang="0">
                  <a:pos x="30" y="25"/>
                </a:cxn>
                <a:cxn ang="0">
                  <a:pos x="32" y="21"/>
                </a:cxn>
                <a:cxn ang="0">
                  <a:pos x="24" y="21"/>
                </a:cxn>
                <a:cxn ang="0">
                  <a:pos x="13" y="33"/>
                </a:cxn>
              </a:cxnLst>
              <a:rect l="0" t="0" r="r" b="b"/>
              <a:pathLst>
                <a:path w="32" h="33">
                  <a:moveTo>
                    <a:pt x="25" y="3"/>
                  </a:moveTo>
                  <a:lnTo>
                    <a:pt x="21" y="2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4" y="3"/>
                  </a:lnTo>
                  <a:lnTo>
                    <a:pt x="25" y="3"/>
                  </a:lnTo>
                  <a:close/>
                  <a:moveTo>
                    <a:pt x="13" y="33"/>
                  </a:moveTo>
                  <a:lnTo>
                    <a:pt x="15" y="33"/>
                  </a:lnTo>
                  <a:lnTo>
                    <a:pt x="16" y="33"/>
                  </a:lnTo>
                  <a:lnTo>
                    <a:pt x="22" y="32"/>
                  </a:lnTo>
                  <a:lnTo>
                    <a:pt x="26" y="30"/>
                  </a:lnTo>
                  <a:lnTo>
                    <a:pt x="30" y="25"/>
                  </a:lnTo>
                  <a:lnTo>
                    <a:pt x="32" y="21"/>
                  </a:lnTo>
                  <a:lnTo>
                    <a:pt x="24" y="21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7" name="Freeform 546"/>
            <p:cNvSpPr>
              <a:spLocks/>
            </p:cNvSpPr>
            <p:nvPr/>
          </p:nvSpPr>
          <p:spPr bwMode="auto">
            <a:xfrm>
              <a:off x="2997337" y="4412050"/>
              <a:ext cx="3175" cy="31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5"/>
                </a:cxn>
                <a:cxn ang="0">
                  <a:pos x="5" y="4"/>
                </a:cxn>
                <a:cxn ang="0">
                  <a:pos x="7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lnTo>
                    <a:pt x="3" y="5"/>
                  </a:lnTo>
                  <a:lnTo>
                    <a:pt x="5" y="4"/>
                  </a:lnTo>
                  <a:lnTo>
                    <a:pt x="7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" name="Группа 2120"/>
          <p:cNvGrpSpPr/>
          <p:nvPr/>
        </p:nvGrpSpPr>
        <p:grpSpPr>
          <a:xfrm>
            <a:off x="428597" y="4861888"/>
            <a:ext cx="143182" cy="141194"/>
            <a:chOff x="700117" y="4924858"/>
            <a:chExt cx="146057" cy="146064"/>
          </a:xfrm>
        </p:grpSpPr>
        <p:sp>
          <p:nvSpPr>
            <p:cNvPr id="2689" name="Freeform 547"/>
            <p:cNvSpPr>
              <a:spLocks/>
            </p:cNvSpPr>
            <p:nvPr/>
          </p:nvSpPr>
          <p:spPr bwMode="auto">
            <a:xfrm>
              <a:off x="798547" y="5037581"/>
              <a:ext cx="36514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3" y="67"/>
                </a:cxn>
                <a:cxn ang="0">
                  <a:pos x="27" y="60"/>
                </a:cxn>
                <a:cxn ang="0">
                  <a:pos x="39" y="52"/>
                </a:cxn>
                <a:cxn ang="0">
                  <a:pos x="50" y="43"/>
                </a:cxn>
                <a:cxn ang="0">
                  <a:pos x="62" y="34"/>
                </a:cxn>
                <a:cxn ang="0">
                  <a:pos x="72" y="24"/>
                </a:cxn>
                <a:cxn ang="0">
                  <a:pos x="81" y="13"/>
                </a:cxn>
                <a:cxn ang="0">
                  <a:pos x="89" y="0"/>
                </a:cxn>
                <a:cxn ang="0">
                  <a:pos x="80" y="12"/>
                </a:cxn>
                <a:cxn ang="0">
                  <a:pos x="70" y="22"/>
                </a:cxn>
                <a:cxn ang="0">
                  <a:pos x="59" y="32"/>
                </a:cxn>
                <a:cxn ang="0">
                  <a:pos x="48" y="41"/>
                </a:cxn>
                <a:cxn ang="0">
                  <a:pos x="37" y="50"/>
                </a:cxn>
                <a:cxn ang="0">
                  <a:pos x="26" y="58"/>
                </a:cxn>
                <a:cxn ang="0">
                  <a:pos x="13" y="66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3" y="67"/>
                  </a:lnTo>
                  <a:lnTo>
                    <a:pt x="27" y="60"/>
                  </a:lnTo>
                  <a:lnTo>
                    <a:pt x="39" y="52"/>
                  </a:lnTo>
                  <a:lnTo>
                    <a:pt x="50" y="43"/>
                  </a:lnTo>
                  <a:lnTo>
                    <a:pt x="62" y="34"/>
                  </a:lnTo>
                  <a:lnTo>
                    <a:pt x="72" y="24"/>
                  </a:lnTo>
                  <a:lnTo>
                    <a:pt x="81" y="13"/>
                  </a:lnTo>
                  <a:lnTo>
                    <a:pt x="89" y="0"/>
                  </a:lnTo>
                  <a:lnTo>
                    <a:pt x="80" y="12"/>
                  </a:lnTo>
                  <a:lnTo>
                    <a:pt x="70" y="22"/>
                  </a:lnTo>
                  <a:lnTo>
                    <a:pt x="59" y="32"/>
                  </a:lnTo>
                  <a:lnTo>
                    <a:pt x="48" y="41"/>
                  </a:lnTo>
                  <a:lnTo>
                    <a:pt x="37" y="50"/>
                  </a:lnTo>
                  <a:lnTo>
                    <a:pt x="26" y="58"/>
                  </a:lnTo>
                  <a:lnTo>
                    <a:pt x="13" y="66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0" name="Freeform 548"/>
            <p:cNvSpPr>
              <a:spLocks/>
            </p:cNvSpPr>
            <p:nvPr/>
          </p:nvSpPr>
          <p:spPr bwMode="auto">
            <a:xfrm>
              <a:off x="781083" y="5021705"/>
              <a:ext cx="61915" cy="49217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3" y="122"/>
                </a:cxn>
                <a:cxn ang="0">
                  <a:pos x="27" y="120"/>
                </a:cxn>
                <a:cxn ang="0">
                  <a:pos x="39" y="116"/>
                </a:cxn>
                <a:cxn ang="0">
                  <a:pos x="52" y="111"/>
                </a:cxn>
                <a:cxn ang="0">
                  <a:pos x="63" y="106"/>
                </a:cxn>
                <a:cxn ang="0">
                  <a:pos x="75" y="99"/>
                </a:cxn>
                <a:cxn ang="0">
                  <a:pos x="85" y="92"/>
                </a:cxn>
                <a:cxn ang="0">
                  <a:pos x="95" y="84"/>
                </a:cxn>
                <a:cxn ang="0">
                  <a:pos x="106" y="76"/>
                </a:cxn>
                <a:cxn ang="0">
                  <a:pos x="115" y="66"/>
                </a:cxn>
                <a:cxn ang="0">
                  <a:pos x="124" y="57"/>
                </a:cxn>
                <a:cxn ang="0">
                  <a:pos x="131" y="46"/>
                </a:cxn>
                <a:cxn ang="0">
                  <a:pos x="138" y="36"/>
                </a:cxn>
                <a:cxn ang="0">
                  <a:pos x="144" y="25"/>
                </a:cxn>
                <a:cxn ang="0">
                  <a:pos x="149" y="12"/>
                </a:cxn>
                <a:cxn ang="0">
                  <a:pos x="154" y="0"/>
                </a:cxn>
                <a:cxn ang="0">
                  <a:pos x="147" y="11"/>
                </a:cxn>
                <a:cxn ang="0">
                  <a:pos x="140" y="21"/>
                </a:cxn>
                <a:cxn ang="0">
                  <a:pos x="133" y="31"/>
                </a:cxn>
                <a:cxn ang="0">
                  <a:pos x="125" y="41"/>
                </a:cxn>
                <a:cxn ang="0">
                  <a:pos x="117" y="50"/>
                </a:cxn>
                <a:cxn ang="0">
                  <a:pos x="108" y="59"/>
                </a:cxn>
                <a:cxn ang="0">
                  <a:pos x="99" y="68"/>
                </a:cxn>
                <a:cxn ang="0">
                  <a:pos x="89" y="76"/>
                </a:cxn>
                <a:cxn ang="0">
                  <a:pos x="80" y="84"/>
                </a:cxn>
                <a:cxn ang="0">
                  <a:pos x="68" y="91"/>
                </a:cxn>
                <a:cxn ang="0">
                  <a:pos x="58" y="99"/>
                </a:cxn>
                <a:cxn ang="0">
                  <a:pos x="47" y="104"/>
                </a:cxn>
                <a:cxn ang="0">
                  <a:pos x="36" y="110"/>
                </a:cxn>
                <a:cxn ang="0">
                  <a:pos x="25" y="116"/>
                </a:cxn>
                <a:cxn ang="0">
                  <a:pos x="12" y="120"/>
                </a:cxn>
                <a:cxn ang="0">
                  <a:pos x="0" y="12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lnTo>
                    <a:pt x="13" y="122"/>
                  </a:lnTo>
                  <a:lnTo>
                    <a:pt x="27" y="120"/>
                  </a:lnTo>
                  <a:lnTo>
                    <a:pt x="39" y="116"/>
                  </a:lnTo>
                  <a:lnTo>
                    <a:pt x="52" y="111"/>
                  </a:lnTo>
                  <a:lnTo>
                    <a:pt x="63" y="106"/>
                  </a:lnTo>
                  <a:lnTo>
                    <a:pt x="75" y="99"/>
                  </a:lnTo>
                  <a:lnTo>
                    <a:pt x="85" y="92"/>
                  </a:lnTo>
                  <a:lnTo>
                    <a:pt x="95" y="84"/>
                  </a:lnTo>
                  <a:lnTo>
                    <a:pt x="106" y="76"/>
                  </a:lnTo>
                  <a:lnTo>
                    <a:pt x="115" y="66"/>
                  </a:lnTo>
                  <a:lnTo>
                    <a:pt x="124" y="57"/>
                  </a:lnTo>
                  <a:lnTo>
                    <a:pt x="131" y="46"/>
                  </a:lnTo>
                  <a:lnTo>
                    <a:pt x="138" y="36"/>
                  </a:lnTo>
                  <a:lnTo>
                    <a:pt x="144" y="25"/>
                  </a:lnTo>
                  <a:lnTo>
                    <a:pt x="149" y="12"/>
                  </a:lnTo>
                  <a:lnTo>
                    <a:pt x="154" y="0"/>
                  </a:lnTo>
                  <a:lnTo>
                    <a:pt x="147" y="11"/>
                  </a:lnTo>
                  <a:lnTo>
                    <a:pt x="140" y="21"/>
                  </a:lnTo>
                  <a:lnTo>
                    <a:pt x="133" y="31"/>
                  </a:lnTo>
                  <a:lnTo>
                    <a:pt x="125" y="41"/>
                  </a:lnTo>
                  <a:lnTo>
                    <a:pt x="117" y="50"/>
                  </a:lnTo>
                  <a:lnTo>
                    <a:pt x="108" y="59"/>
                  </a:lnTo>
                  <a:lnTo>
                    <a:pt x="99" y="68"/>
                  </a:lnTo>
                  <a:lnTo>
                    <a:pt x="89" y="76"/>
                  </a:lnTo>
                  <a:lnTo>
                    <a:pt x="80" y="84"/>
                  </a:lnTo>
                  <a:lnTo>
                    <a:pt x="68" y="91"/>
                  </a:lnTo>
                  <a:lnTo>
                    <a:pt x="58" y="99"/>
                  </a:lnTo>
                  <a:lnTo>
                    <a:pt x="47" y="104"/>
                  </a:lnTo>
                  <a:lnTo>
                    <a:pt x="36" y="110"/>
                  </a:lnTo>
                  <a:lnTo>
                    <a:pt x="25" y="116"/>
                  </a:lnTo>
                  <a:lnTo>
                    <a:pt x="12" y="12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1" name="Freeform 549"/>
            <p:cNvSpPr>
              <a:spLocks/>
            </p:cNvSpPr>
            <p:nvPr/>
          </p:nvSpPr>
          <p:spPr bwMode="auto">
            <a:xfrm>
              <a:off x="768383" y="5009003"/>
              <a:ext cx="77791" cy="61918"/>
            </a:xfrm>
            <a:custGeom>
              <a:avLst/>
              <a:gdLst/>
              <a:ahLst/>
              <a:cxnLst>
                <a:cxn ang="0">
                  <a:pos x="77" y="144"/>
                </a:cxn>
                <a:cxn ang="0">
                  <a:pos x="90" y="138"/>
                </a:cxn>
                <a:cxn ang="0">
                  <a:pos x="103" y="130"/>
                </a:cxn>
                <a:cxn ang="0">
                  <a:pos x="114" y="122"/>
                </a:cxn>
                <a:cxn ang="0">
                  <a:pos x="125" y="113"/>
                </a:cxn>
                <a:cxn ang="0">
                  <a:pos x="136" y="104"/>
                </a:cxn>
                <a:cxn ang="0">
                  <a:pos x="147" y="94"/>
                </a:cxn>
                <a:cxn ang="0">
                  <a:pos x="157" y="84"/>
                </a:cxn>
                <a:cxn ang="0">
                  <a:pos x="166" y="72"/>
                </a:cxn>
                <a:cxn ang="0">
                  <a:pos x="176" y="56"/>
                </a:cxn>
                <a:cxn ang="0">
                  <a:pos x="184" y="39"/>
                </a:cxn>
                <a:cxn ang="0">
                  <a:pos x="189" y="20"/>
                </a:cxn>
                <a:cxn ang="0">
                  <a:pos x="194" y="0"/>
                </a:cxn>
                <a:cxn ang="0">
                  <a:pos x="187" y="15"/>
                </a:cxn>
                <a:cxn ang="0">
                  <a:pos x="179" y="29"/>
                </a:cxn>
                <a:cxn ang="0">
                  <a:pos x="170" y="42"/>
                </a:cxn>
                <a:cxn ang="0">
                  <a:pos x="161" y="56"/>
                </a:cxn>
                <a:cxn ang="0">
                  <a:pos x="151" y="68"/>
                </a:cxn>
                <a:cxn ang="0">
                  <a:pos x="140" y="80"/>
                </a:cxn>
                <a:cxn ang="0">
                  <a:pos x="129" y="92"/>
                </a:cxn>
                <a:cxn ang="0">
                  <a:pos x="116" y="102"/>
                </a:cxn>
                <a:cxn ang="0">
                  <a:pos x="104" y="112"/>
                </a:cxn>
                <a:cxn ang="0">
                  <a:pos x="90" y="121"/>
                </a:cxn>
                <a:cxn ang="0">
                  <a:pos x="77" y="129"/>
                </a:cxn>
                <a:cxn ang="0">
                  <a:pos x="62" y="137"/>
                </a:cxn>
                <a:cxn ang="0">
                  <a:pos x="48" y="142"/>
                </a:cxn>
                <a:cxn ang="0">
                  <a:pos x="32" y="148"/>
                </a:cxn>
                <a:cxn ang="0">
                  <a:pos x="16" y="152"/>
                </a:cxn>
                <a:cxn ang="0">
                  <a:pos x="0" y="157"/>
                </a:cxn>
                <a:cxn ang="0">
                  <a:pos x="6" y="157"/>
                </a:cxn>
                <a:cxn ang="0">
                  <a:pos x="12" y="157"/>
                </a:cxn>
                <a:cxn ang="0">
                  <a:pos x="28" y="156"/>
                </a:cxn>
                <a:cxn ang="0">
                  <a:pos x="45" y="153"/>
                </a:cxn>
                <a:cxn ang="0">
                  <a:pos x="61" y="150"/>
                </a:cxn>
                <a:cxn ang="0">
                  <a:pos x="77" y="144"/>
                </a:cxn>
              </a:cxnLst>
              <a:rect l="0" t="0" r="r" b="b"/>
              <a:pathLst>
                <a:path w="194" h="157">
                  <a:moveTo>
                    <a:pt x="77" y="144"/>
                  </a:moveTo>
                  <a:lnTo>
                    <a:pt x="90" y="138"/>
                  </a:lnTo>
                  <a:lnTo>
                    <a:pt x="103" y="130"/>
                  </a:lnTo>
                  <a:lnTo>
                    <a:pt x="114" y="122"/>
                  </a:lnTo>
                  <a:lnTo>
                    <a:pt x="125" y="113"/>
                  </a:lnTo>
                  <a:lnTo>
                    <a:pt x="136" y="104"/>
                  </a:lnTo>
                  <a:lnTo>
                    <a:pt x="147" y="94"/>
                  </a:lnTo>
                  <a:lnTo>
                    <a:pt x="157" y="84"/>
                  </a:lnTo>
                  <a:lnTo>
                    <a:pt x="166" y="72"/>
                  </a:lnTo>
                  <a:lnTo>
                    <a:pt x="176" y="56"/>
                  </a:lnTo>
                  <a:lnTo>
                    <a:pt x="184" y="39"/>
                  </a:lnTo>
                  <a:lnTo>
                    <a:pt x="189" y="20"/>
                  </a:lnTo>
                  <a:lnTo>
                    <a:pt x="194" y="0"/>
                  </a:lnTo>
                  <a:lnTo>
                    <a:pt x="187" y="15"/>
                  </a:lnTo>
                  <a:lnTo>
                    <a:pt x="179" y="29"/>
                  </a:lnTo>
                  <a:lnTo>
                    <a:pt x="170" y="42"/>
                  </a:lnTo>
                  <a:lnTo>
                    <a:pt x="161" y="56"/>
                  </a:lnTo>
                  <a:lnTo>
                    <a:pt x="151" y="68"/>
                  </a:lnTo>
                  <a:lnTo>
                    <a:pt x="140" y="80"/>
                  </a:lnTo>
                  <a:lnTo>
                    <a:pt x="129" y="92"/>
                  </a:lnTo>
                  <a:lnTo>
                    <a:pt x="116" y="102"/>
                  </a:lnTo>
                  <a:lnTo>
                    <a:pt x="104" y="112"/>
                  </a:lnTo>
                  <a:lnTo>
                    <a:pt x="90" y="121"/>
                  </a:lnTo>
                  <a:lnTo>
                    <a:pt x="77" y="129"/>
                  </a:lnTo>
                  <a:lnTo>
                    <a:pt x="62" y="137"/>
                  </a:lnTo>
                  <a:lnTo>
                    <a:pt x="48" y="142"/>
                  </a:lnTo>
                  <a:lnTo>
                    <a:pt x="32" y="148"/>
                  </a:lnTo>
                  <a:lnTo>
                    <a:pt x="16" y="152"/>
                  </a:lnTo>
                  <a:lnTo>
                    <a:pt x="0" y="157"/>
                  </a:lnTo>
                  <a:lnTo>
                    <a:pt x="6" y="157"/>
                  </a:lnTo>
                  <a:lnTo>
                    <a:pt x="12" y="157"/>
                  </a:lnTo>
                  <a:lnTo>
                    <a:pt x="28" y="156"/>
                  </a:lnTo>
                  <a:lnTo>
                    <a:pt x="45" y="153"/>
                  </a:lnTo>
                  <a:lnTo>
                    <a:pt x="61" y="150"/>
                  </a:lnTo>
                  <a:lnTo>
                    <a:pt x="77" y="14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2" name="Freeform 550"/>
            <p:cNvSpPr>
              <a:spLocks/>
            </p:cNvSpPr>
            <p:nvPr/>
          </p:nvSpPr>
          <p:spPr bwMode="auto">
            <a:xfrm>
              <a:off x="758857" y="4997890"/>
              <a:ext cx="87317" cy="73032"/>
            </a:xfrm>
            <a:custGeom>
              <a:avLst/>
              <a:gdLst/>
              <a:ahLst/>
              <a:cxnLst>
                <a:cxn ang="0">
                  <a:pos x="58" y="183"/>
                </a:cxn>
                <a:cxn ang="0">
                  <a:pos x="70" y="178"/>
                </a:cxn>
                <a:cxn ang="0">
                  <a:pos x="83" y="174"/>
                </a:cxn>
                <a:cxn ang="0">
                  <a:pos x="94" y="168"/>
                </a:cxn>
                <a:cxn ang="0">
                  <a:pos x="105" y="162"/>
                </a:cxn>
                <a:cxn ang="0">
                  <a:pos x="116" y="157"/>
                </a:cxn>
                <a:cxn ang="0">
                  <a:pos x="126" y="149"/>
                </a:cxn>
                <a:cxn ang="0">
                  <a:pos x="138" y="142"/>
                </a:cxn>
                <a:cxn ang="0">
                  <a:pos x="147" y="134"/>
                </a:cxn>
                <a:cxn ang="0">
                  <a:pos x="157" y="126"/>
                </a:cxn>
                <a:cxn ang="0">
                  <a:pos x="166" y="117"/>
                </a:cxn>
                <a:cxn ang="0">
                  <a:pos x="175" y="108"/>
                </a:cxn>
                <a:cxn ang="0">
                  <a:pos x="183" y="99"/>
                </a:cxn>
                <a:cxn ang="0">
                  <a:pos x="191" y="89"/>
                </a:cxn>
                <a:cxn ang="0">
                  <a:pos x="198" y="79"/>
                </a:cxn>
                <a:cxn ang="0">
                  <a:pos x="205" y="69"/>
                </a:cxn>
                <a:cxn ang="0">
                  <a:pos x="212" y="58"/>
                </a:cxn>
                <a:cxn ang="0">
                  <a:pos x="216" y="44"/>
                </a:cxn>
                <a:cxn ang="0">
                  <a:pos x="219" y="30"/>
                </a:cxn>
                <a:cxn ang="0">
                  <a:pos x="221" y="16"/>
                </a:cxn>
                <a:cxn ang="0">
                  <a:pos x="222" y="0"/>
                </a:cxn>
                <a:cxn ang="0">
                  <a:pos x="215" y="18"/>
                </a:cxn>
                <a:cxn ang="0">
                  <a:pos x="207" y="36"/>
                </a:cxn>
                <a:cxn ang="0">
                  <a:pos x="198" y="52"/>
                </a:cxn>
                <a:cxn ang="0">
                  <a:pos x="188" y="68"/>
                </a:cxn>
                <a:cxn ang="0">
                  <a:pos x="177" y="84"/>
                </a:cxn>
                <a:cxn ang="0">
                  <a:pos x="166" y="97"/>
                </a:cxn>
                <a:cxn ang="0">
                  <a:pos x="152" y="111"/>
                </a:cxn>
                <a:cxn ang="0">
                  <a:pos x="139" y="123"/>
                </a:cxn>
                <a:cxn ang="0">
                  <a:pos x="123" y="134"/>
                </a:cxn>
                <a:cxn ang="0">
                  <a:pos x="107" y="144"/>
                </a:cxn>
                <a:cxn ang="0">
                  <a:pos x="92" y="153"/>
                </a:cxn>
                <a:cxn ang="0">
                  <a:pos x="75" y="161"/>
                </a:cxn>
                <a:cxn ang="0">
                  <a:pos x="57" y="168"/>
                </a:cxn>
                <a:cxn ang="0">
                  <a:pos x="39" y="174"/>
                </a:cxn>
                <a:cxn ang="0">
                  <a:pos x="20" y="177"/>
                </a:cxn>
                <a:cxn ang="0">
                  <a:pos x="0" y="180"/>
                </a:cxn>
                <a:cxn ang="0">
                  <a:pos x="9" y="182"/>
                </a:cxn>
                <a:cxn ang="0">
                  <a:pos x="18" y="183"/>
                </a:cxn>
                <a:cxn ang="0">
                  <a:pos x="27" y="184"/>
                </a:cxn>
                <a:cxn ang="0">
                  <a:pos x="38" y="184"/>
                </a:cxn>
                <a:cxn ang="0">
                  <a:pos x="48" y="184"/>
                </a:cxn>
                <a:cxn ang="0">
                  <a:pos x="58" y="183"/>
                </a:cxn>
              </a:cxnLst>
              <a:rect l="0" t="0" r="r" b="b"/>
              <a:pathLst>
                <a:path w="222" h="184">
                  <a:moveTo>
                    <a:pt x="58" y="183"/>
                  </a:moveTo>
                  <a:lnTo>
                    <a:pt x="70" y="178"/>
                  </a:lnTo>
                  <a:lnTo>
                    <a:pt x="83" y="174"/>
                  </a:lnTo>
                  <a:lnTo>
                    <a:pt x="94" y="168"/>
                  </a:lnTo>
                  <a:lnTo>
                    <a:pt x="105" y="162"/>
                  </a:lnTo>
                  <a:lnTo>
                    <a:pt x="116" y="157"/>
                  </a:lnTo>
                  <a:lnTo>
                    <a:pt x="126" y="149"/>
                  </a:lnTo>
                  <a:lnTo>
                    <a:pt x="138" y="142"/>
                  </a:lnTo>
                  <a:lnTo>
                    <a:pt x="147" y="134"/>
                  </a:lnTo>
                  <a:lnTo>
                    <a:pt x="157" y="126"/>
                  </a:lnTo>
                  <a:lnTo>
                    <a:pt x="166" y="117"/>
                  </a:lnTo>
                  <a:lnTo>
                    <a:pt x="175" y="108"/>
                  </a:lnTo>
                  <a:lnTo>
                    <a:pt x="183" y="99"/>
                  </a:lnTo>
                  <a:lnTo>
                    <a:pt x="191" y="89"/>
                  </a:lnTo>
                  <a:lnTo>
                    <a:pt x="198" y="79"/>
                  </a:lnTo>
                  <a:lnTo>
                    <a:pt x="205" y="69"/>
                  </a:lnTo>
                  <a:lnTo>
                    <a:pt x="212" y="58"/>
                  </a:lnTo>
                  <a:lnTo>
                    <a:pt x="216" y="44"/>
                  </a:lnTo>
                  <a:lnTo>
                    <a:pt x="219" y="30"/>
                  </a:lnTo>
                  <a:lnTo>
                    <a:pt x="221" y="16"/>
                  </a:lnTo>
                  <a:lnTo>
                    <a:pt x="222" y="0"/>
                  </a:lnTo>
                  <a:lnTo>
                    <a:pt x="215" y="18"/>
                  </a:lnTo>
                  <a:lnTo>
                    <a:pt x="207" y="36"/>
                  </a:lnTo>
                  <a:lnTo>
                    <a:pt x="198" y="52"/>
                  </a:lnTo>
                  <a:lnTo>
                    <a:pt x="188" y="68"/>
                  </a:lnTo>
                  <a:lnTo>
                    <a:pt x="177" y="84"/>
                  </a:lnTo>
                  <a:lnTo>
                    <a:pt x="166" y="97"/>
                  </a:lnTo>
                  <a:lnTo>
                    <a:pt x="152" y="111"/>
                  </a:lnTo>
                  <a:lnTo>
                    <a:pt x="139" y="123"/>
                  </a:lnTo>
                  <a:lnTo>
                    <a:pt x="123" y="134"/>
                  </a:lnTo>
                  <a:lnTo>
                    <a:pt x="107" y="144"/>
                  </a:lnTo>
                  <a:lnTo>
                    <a:pt x="92" y="153"/>
                  </a:lnTo>
                  <a:lnTo>
                    <a:pt x="75" y="161"/>
                  </a:lnTo>
                  <a:lnTo>
                    <a:pt x="57" y="168"/>
                  </a:lnTo>
                  <a:lnTo>
                    <a:pt x="39" y="174"/>
                  </a:lnTo>
                  <a:lnTo>
                    <a:pt x="20" y="177"/>
                  </a:lnTo>
                  <a:lnTo>
                    <a:pt x="0" y="180"/>
                  </a:lnTo>
                  <a:lnTo>
                    <a:pt x="9" y="182"/>
                  </a:lnTo>
                  <a:lnTo>
                    <a:pt x="18" y="183"/>
                  </a:lnTo>
                  <a:lnTo>
                    <a:pt x="27" y="184"/>
                  </a:lnTo>
                  <a:lnTo>
                    <a:pt x="38" y="184"/>
                  </a:lnTo>
                  <a:lnTo>
                    <a:pt x="48" y="184"/>
                  </a:lnTo>
                  <a:lnTo>
                    <a:pt x="58" y="183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3" name="Freeform 551"/>
            <p:cNvSpPr>
              <a:spLocks/>
            </p:cNvSpPr>
            <p:nvPr/>
          </p:nvSpPr>
          <p:spPr bwMode="auto">
            <a:xfrm>
              <a:off x="749332" y="4989952"/>
              <a:ext cx="96842" cy="80970"/>
            </a:xfrm>
            <a:custGeom>
              <a:avLst/>
              <a:gdLst/>
              <a:ahLst/>
              <a:cxnLst>
                <a:cxn ang="0">
                  <a:pos x="48" y="206"/>
                </a:cxn>
                <a:cxn ang="0">
                  <a:pos x="64" y="201"/>
                </a:cxn>
                <a:cxn ang="0">
                  <a:pos x="80" y="197"/>
                </a:cxn>
                <a:cxn ang="0">
                  <a:pos x="96" y="191"/>
                </a:cxn>
                <a:cxn ang="0">
                  <a:pos x="110" y="186"/>
                </a:cxn>
                <a:cxn ang="0">
                  <a:pos x="125" y="178"/>
                </a:cxn>
                <a:cxn ang="0">
                  <a:pos x="138" y="170"/>
                </a:cxn>
                <a:cxn ang="0">
                  <a:pos x="152" y="161"/>
                </a:cxn>
                <a:cxn ang="0">
                  <a:pos x="164" y="151"/>
                </a:cxn>
                <a:cxn ang="0">
                  <a:pos x="177" y="141"/>
                </a:cxn>
                <a:cxn ang="0">
                  <a:pos x="188" y="129"/>
                </a:cxn>
                <a:cxn ang="0">
                  <a:pos x="199" y="117"/>
                </a:cxn>
                <a:cxn ang="0">
                  <a:pos x="209" y="105"/>
                </a:cxn>
                <a:cxn ang="0">
                  <a:pos x="218" y="91"/>
                </a:cxn>
                <a:cxn ang="0">
                  <a:pos x="227" y="78"/>
                </a:cxn>
                <a:cxn ang="0">
                  <a:pos x="235" y="64"/>
                </a:cxn>
                <a:cxn ang="0">
                  <a:pos x="242" y="49"/>
                </a:cxn>
                <a:cxn ang="0">
                  <a:pos x="243" y="36"/>
                </a:cxn>
                <a:cxn ang="0">
                  <a:pos x="244" y="21"/>
                </a:cxn>
                <a:cxn ang="0">
                  <a:pos x="243" y="11"/>
                </a:cxn>
                <a:cxn ang="0">
                  <a:pos x="242" y="0"/>
                </a:cxn>
                <a:cxn ang="0">
                  <a:pos x="236" y="20"/>
                </a:cxn>
                <a:cxn ang="0">
                  <a:pos x="229" y="40"/>
                </a:cxn>
                <a:cxn ang="0">
                  <a:pos x="220" y="60"/>
                </a:cxn>
                <a:cxn ang="0">
                  <a:pos x="210" y="78"/>
                </a:cxn>
                <a:cxn ang="0">
                  <a:pos x="199" y="94"/>
                </a:cxn>
                <a:cxn ang="0">
                  <a:pos x="186" y="110"/>
                </a:cxn>
                <a:cxn ang="0">
                  <a:pos x="172" y="126"/>
                </a:cxn>
                <a:cxn ang="0">
                  <a:pos x="156" y="139"/>
                </a:cxn>
                <a:cxn ang="0">
                  <a:pos x="139" y="152"/>
                </a:cxn>
                <a:cxn ang="0">
                  <a:pos x="123" y="163"/>
                </a:cxn>
                <a:cxn ang="0">
                  <a:pos x="103" y="172"/>
                </a:cxn>
                <a:cxn ang="0">
                  <a:pos x="84" y="180"/>
                </a:cxn>
                <a:cxn ang="0">
                  <a:pos x="64" y="187"/>
                </a:cxn>
                <a:cxn ang="0">
                  <a:pos x="44" y="191"/>
                </a:cxn>
                <a:cxn ang="0">
                  <a:pos x="22" y="195"/>
                </a:cxn>
                <a:cxn ang="0">
                  <a:pos x="0" y="196"/>
                </a:cxn>
                <a:cxn ang="0">
                  <a:pos x="11" y="199"/>
                </a:cxn>
                <a:cxn ang="0">
                  <a:pos x="24" y="202"/>
                </a:cxn>
                <a:cxn ang="0">
                  <a:pos x="36" y="205"/>
                </a:cxn>
                <a:cxn ang="0">
                  <a:pos x="48" y="206"/>
                </a:cxn>
              </a:cxnLst>
              <a:rect l="0" t="0" r="r" b="b"/>
              <a:pathLst>
                <a:path w="244" h="206">
                  <a:moveTo>
                    <a:pt x="48" y="206"/>
                  </a:moveTo>
                  <a:lnTo>
                    <a:pt x="64" y="201"/>
                  </a:lnTo>
                  <a:lnTo>
                    <a:pt x="80" y="197"/>
                  </a:lnTo>
                  <a:lnTo>
                    <a:pt x="96" y="191"/>
                  </a:lnTo>
                  <a:lnTo>
                    <a:pt x="110" y="186"/>
                  </a:lnTo>
                  <a:lnTo>
                    <a:pt x="125" y="178"/>
                  </a:lnTo>
                  <a:lnTo>
                    <a:pt x="138" y="170"/>
                  </a:lnTo>
                  <a:lnTo>
                    <a:pt x="152" y="161"/>
                  </a:lnTo>
                  <a:lnTo>
                    <a:pt x="164" y="151"/>
                  </a:lnTo>
                  <a:lnTo>
                    <a:pt x="177" y="141"/>
                  </a:lnTo>
                  <a:lnTo>
                    <a:pt x="188" y="129"/>
                  </a:lnTo>
                  <a:lnTo>
                    <a:pt x="199" y="117"/>
                  </a:lnTo>
                  <a:lnTo>
                    <a:pt x="209" y="105"/>
                  </a:lnTo>
                  <a:lnTo>
                    <a:pt x="218" y="91"/>
                  </a:lnTo>
                  <a:lnTo>
                    <a:pt x="227" y="78"/>
                  </a:lnTo>
                  <a:lnTo>
                    <a:pt x="235" y="64"/>
                  </a:lnTo>
                  <a:lnTo>
                    <a:pt x="242" y="49"/>
                  </a:lnTo>
                  <a:lnTo>
                    <a:pt x="243" y="36"/>
                  </a:lnTo>
                  <a:lnTo>
                    <a:pt x="244" y="21"/>
                  </a:lnTo>
                  <a:lnTo>
                    <a:pt x="243" y="11"/>
                  </a:lnTo>
                  <a:lnTo>
                    <a:pt x="242" y="0"/>
                  </a:lnTo>
                  <a:lnTo>
                    <a:pt x="236" y="20"/>
                  </a:lnTo>
                  <a:lnTo>
                    <a:pt x="229" y="40"/>
                  </a:lnTo>
                  <a:lnTo>
                    <a:pt x="220" y="60"/>
                  </a:lnTo>
                  <a:lnTo>
                    <a:pt x="210" y="78"/>
                  </a:lnTo>
                  <a:lnTo>
                    <a:pt x="199" y="94"/>
                  </a:lnTo>
                  <a:lnTo>
                    <a:pt x="186" y="110"/>
                  </a:lnTo>
                  <a:lnTo>
                    <a:pt x="172" y="126"/>
                  </a:lnTo>
                  <a:lnTo>
                    <a:pt x="156" y="139"/>
                  </a:lnTo>
                  <a:lnTo>
                    <a:pt x="139" y="152"/>
                  </a:lnTo>
                  <a:lnTo>
                    <a:pt x="123" y="163"/>
                  </a:lnTo>
                  <a:lnTo>
                    <a:pt x="103" y="172"/>
                  </a:lnTo>
                  <a:lnTo>
                    <a:pt x="84" y="180"/>
                  </a:lnTo>
                  <a:lnTo>
                    <a:pt x="64" y="187"/>
                  </a:lnTo>
                  <a:lnTo>
                    <a:pt x="44" y="191"/>
                  </a:lnTo>
                  <a:lnTo>
                    <a:pt x="22" y="195"/>
                  </a:lnTo>
                  <a:lnTo>
                    <a:pt x="0" y="196"/>
                  </a:lnTo>
                  <a:lnTo>
                    <a:pt x="11" y="199"/>
                  </a:lnTo>
                  <a:lnTo>
                    <a:pt x="24" y="202"/>
                  </a:lnTo>
                  <a:lnTo>
                    <a:pt x="36" y="205"/>
                  </a:lnTo>
                  <a:lnTo>
                    <a:pt x="48" y="206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4" name="Freeform 552"/>
            <p:cNvSpPr>
              <a:spLocks/>
            </p:cNvSpPr>
            <p:nvPr/>
          </p:nvSpPr>
          <p:spPr bwMode="auto">
            <a:xfrm>
              <a:off x="741394" y="4982014"/>
              <a:ext cx="104780" cy="87320"/>
            </a:xfrm>
            <a:custGeom>
              <a:avLst/>
              <a:gdLst/>
              <a:ahLst/>
              <a:cxnLst>
                <a:cxn ang="0">
                  <a:pos x="41" y="222"/>
                </a:cxn>
                <a:cxn ang="0">
                  <a:pos x="61" y="219"/>
                </a:cxn>
                <a:cxn ang="0">
                  <a:pos x="80" y="216"/>
                </a:cxn>
                <a:cxn ang="0">
                  <a:pos x="98" y="210"/>
                </a:cxn>
                <a:cxn ang="0">
                  <a:pos x="116" y="203"/>
                </a:cxn>
                <a:cxn ang="0">
                  <a:pos x="133" y="195"/>
                </a:cxn>
                <a:cxn ang="0">
                  <a:pos x="148" y="186"/>
                </a:cxn>
                <a:cxn ang="0">
                  <a:pos x="164" y="176"/>
                </a:cxn>
                <a:cxn ang="0">
                  <a:pos x="180" y="165"/>
                </a:cxn>
                <a:cxn ang="0">
                  <a:pos x="193" y="153"/>
                </a:cxn>
                <a:cxn ang="0">
                  <a:pos x="207" y="139"/>
                </a:cxn>
                <a:cxn ang="0">
                  <a:pos x="218" y="126"/>
                </a:cxn>
                <a:cxn ang="0">
                  <a:pos x="229" y="110"/>
                </a:cxn>
                <a:cxn ang="0">
                  <a:pos x="239" y="94"/>
                </a:cxn>
                <a:cxn ang="0">
                  <a:pos x="248" y="78"/>
                </a:cxn>
                <a:cxn ang="0">
                  <a:pos x="256" y="60"/>
                </a:cxn>
                <a:cxn ang="0">
                  <a:pos x="263" y="42"/>
                </a:cxn>
                <a:cxn ang="0">
                  <a:pos x="263" y="41"/>
                </a:cxn>
                <a:cxn ang="0">
                  <a:pos x="262" y="31"/>
                </a:cxn>
                <a:cxn ang="0">
                  <a:pos x="261" y="20"/>
                </a:cxn>
                <a:cxn ang="0">
                  <a:pos x="260" y="10"/>
                </a:cxn>
                <a:cxn ang="0">
                  <a:pos x="257" y="0"/>
                </a:cxn>
                <a:cxn ang="0">
                  <a:pos x="254" y="22"/>
                </a:cxn>
                <a:cxn ang="0">
                  <a:pos x="247" y="42"/>
                </a:cxn>
                <a:cxn ang="0">
                  <a:pos x="239" y="63"/>
                </a:cxn>
                <a:cxn ang="0">
                  <a:pos x="230" y="82"/>
                </a:cxn>
                <a:cxn ang="0">
                  <a:pos x="219" y="101"/>
                </a:cxn>
                <a:cxn ang="0">
                  <a:pos x="206" y="118"/>
                </a:cxn>
                <a:cxn ang="0">
                  <a:pos x="192" y="134"/>
                </a:cxn>
                <a:cxn ang="0">
                  <a:pos x="176" y="148"/>
                </a:cxn>
                <a:cxn ang="0">
                  <a:pos x="160" y="162"/>
                </a:cxn>
                <a:cxn ang="0">
                  <a:pos x="142" y="174"/>
                </a:cxn>
                <a:cxn ang="0">
                  <a:pos x="124" y="184"/>
                </a:cxn>
                <a:cxn ang="0">
                  <a:pos x="103" y="193"/>
                </a:cxn>
                <a:cxn ang="0">
                  <a:pos x="82" y="200"/>
                </a:cxn>
                <a:cxn ang="0">
                  <a:pos x="61" y="204"/>
                </a:cxn>
                <a:cxn ang="0">
                  <a:pos x="39" y="208"/>
                </a:cxn>
                <a:cxn ang="0">
                  <a:pos x="16" y="209"/>
                </a:cxn>
                <a:cxn ang="0">
                  <a:pos x="8" y="209"/>
                </a:cxn>
                <a:cxn ang="0">
                  <a:pos x="0" y="208"/>
                </a:cxn>
                <a:cxn ang="0">
                  <a:pos x="10" y="212"/>
                </a:cxn>
                <a:cxn ang="0">
                  <a:pos x="20" y="217"/>
                </a:cxn>
                <a:cxn ang="0">
                  <a:pos x="30" y="219"/>
                </a:cxn>
                <a:cxn ang="0">
                  <a:pos x="41" y="222"/>
                </a:cxn>
              </a:cxnLst>
              <a:rect l="0" t="0" r="r" b="b"/>
              <a:pathLst>
                <a:path w="263" h="222">
                  <a:moveTo>
                    <a:pt x="41" y="222"/>
                  </a:moveTo>
                  <a:lnTo>
                    <a:pt x="61" y="219"/>
                  </a:lnTo>
                  <a:lnTo>
                    <a:pt x="80" y="216"/>
                  </a:lnTo>
                  <a:lnTo>
                    <a:pt x="98" y="210"/>
                  </a:lnTo>
                  <a:lnTo>
                    <a:pt x="116" y="203"/>
                  </a:lnTo>
                  <a:lnTo>
                    <a:pt x="133" y="195"/>
                  </a:lnTo>
                  <a:lnTo>
                    <a:pt x="148" y="186"/>
                  </a:lnTo>
                  <a:lnTo>
                    <a:pt x="164" y="176"/>
                  </a:lnTo>
                  <a:lnTo>
                    <a:pt x="180" y="165"/>
                  </a:lnTo>
                  <a:lnTo>
                    <a:pt x="193" y="153"/>
                  </a:lnTo>
                  <a:lnTo>
                    <a:pt x="207" y="139"/>
                  </a:lnTo>
                  <a:lnTo>
                    <a:pt x="218" y="126"/>
                  </a:lnTo>
                  <a:lnTo>
                    <a:pt x="229" y="110"/>
                  </a:lnTo>
                  <a:lnTo>
                    <a:pt x="239" y="94"/>
                  </a:lnTo>
                  <a:lnTo>
                    <a:pt x="248" y="78"/>
                  </a:lnTo>
                  <a:lnTo>
                    <a:pt x="256" y="60"/>
                  </a:lnTo>
                  <a:lnTo>
                    <a:pt x="263" y="42"/>
                  </a:lnTo>
                  <a:lnTo>
                    <a:pt x="263" y="41"/>
                  </a:lnTo>
                  <a:lnTo>
                    <a:pt x="262" y="31"/>
                  </a:lnTo>
                  <a:lnTo>
                    <a:pt x="261" y="20"/>
                  </a:lnTo>
                  <a:lnTo>
                    <a:pt x="260" y="10"/>
                  </a:lnTo>
                  <a:lnTo>
                    <a:pt x="257" y="0"/>
                  </a:lnTo>
                  <a:lnTo>
                    <a:pt x="254" y="22"/>
                  </a:lnTo>
                  <a:lnTo>
                    <a:pt x="247" y="42"/>
                  </a:lnTo>
                  <a:lnTo>
                    <a:pt x="239" y="63"/>
                  </a:lnTo>
                  <a:lnTo>
                    <a:pt x="230" y="82"/>
                  </a:lnTo>
                  <a:lnTo>
                    <a:pt x="219" y="101"/>
                  </a:lnTo>
                  <a:lnTo>
                    <a:pt x="206" y="118"/>
                  </a:lnTo>
                  <a:lnTo>
                    <a:pt x="192" y="134"/>
                  </a:lnTo>
                  <a:lnTo>
                    <a:pt x="176" y="148"/>
                  </a:lnTo>
                  <a:lnTo>
                    <a:pt x="160" y="162"/>
                  </a:lnTo>
                  <a:lnTo>
                    <a:pt x="142" y="174"/>
                  </a:lnTo>
                  <a:lnTo>
                    <a:pt x="124" y="184"/>
                  </a:lnTo>
                  <a:lnTo>
                    <a:pt x="103" y="193"/>
                  </a:lnTo>
                  <a:lnTo>
                    <a:pt x="82" y="200"/>
                  </a:lnTo>
                  <a:lnTo>
                    <a:pt x="61" y="204"/>
                  </a:lnTo>
                  <a:lnTo>
                    <a:pt x="39" y="208"/>
                  </a:lnTo>
                  <a:lnTo>
                    <a:pt x="16" y="209"/>
                  </a:lnTo>
                  <a:lnTo>
                    <a:pt x="8" y="209"/>
                  </a:lnTo>
                  <a:lnTo>
                    <a:pt x="0" y="208"/>
                  </a:lnTo>
                  <a:lnTo>
                    <a:pt x="10" y="212"/>
                  </a:lnTo>
                  <a:lnTo>
                    <a:pt x="20" y="217"/>
                  </a:lnTo>
                  <a:lnTo>
                    <a:pt x="30" y="219"/>
                  </a:lnTo>
                  <a:lnTo>
                    <a:pt x="41" y="222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5" name="Freeform 553"/>
            <p:cNvSpPr>
              <a:spLocks/>
            </p:cNvSpPr>
            <p:nvPr/>
          </p:nvSpPr>
          <p:spPr bwMode="auto">
            <a:xfrm>
              <a:off x="736631" y="4974075"/>
              <a:ext cx="109543" cy="93671"/>
            </a:xfrm>
            <a:custGeom>
              <a:avLst/>
              <a:gdLst/>
              <a:ahLst/>
              <a:cxnLst>
                <a:cxn ang="0">
                  <a:pos x="35" y="234"/>
                </a:cxn>
                <a:cxn ang="0">
                  <a:pos x="57" y="233"/>
                </a:cxn>
                <a:cxn ang="0">
                  <a:pos x="79" y="229"/>
                </a:cxn>
                <a:cxn ang="0">
                  <a:pos x="99" y="225"/>
                </a:cxn>
                <a:cxn ang="0">
                  <a:pos x="119" y="218"/>
                </a:cxn>
                <a:cxn ang="0">
                  <a:pos x="138" y="210"/>
                </a:cxn>
                <a:cxn ang="0">
                  <a:pos x="158" y="201"/>
                </a:cxn>
                <a:cxn ang="0">
                  <a:pos x="174" y="190"/>
                </a:cxn>
                <a:cxn ang="0">
                  <a:pos x="191" y="177"/>
                </a:cxn>
                <a:cxn ang="0">
                  <a:pos x="207" y="164"/>
                </a:cxn>
                <a:cxn ang="0">
                  <a:pos x="221" y="148"/>
                </a:cxn>
                <a:cxn ang="0">
                  <a:pos x="234" y="132"/>
                </a:cxn>
                <a:cxn ang="0">
                  <a:pos x="245" y="116"/>
                </a:cxn>
                <a:cxn ang="0">
                  <a:pos x="255" y="98"/>
                </a:cxn>
                <a:cxn ang="0">
                  <a:pos x="264" y="78"/>
                </a:cxn>
                <a:cxn ang="0">
                  <a:pos x="271" y="58"/>
                </a:cxn>
                <a:cxn ang="0">
                  <a:pos x="277" y="38"/>
                </a:cxn>
                <a:cxn ang="0">
                  <a:pos x="276" y="28"/>
                </a:cxn>
                <a:cxn ang="0">
                  <a:pos x="273" y="19"/>
                </a:cxn>
                <a:cxn ang="0">
                  <a:pos x="271" y="9"/>
                </a:cxn>
                <a:cxn ang="0">
                  <a:pos x="269" y="0"/>
                </a:cxn>
                <a:cxn ang="0">
                  <a:pos x="266" y="22"/>
                </a:cxn>
                <a:cxn ang="0">
                  <a:pos x="261" y="45"/>
                </a:cxn>
                <a:cxn ang="0">
                  <a:pos x="254" y="66"/>
                </a:cxn>
                <a:cxn ang="0">
                  <a:pos x="245" y="86"/>
                </a:cxn>
                <a:cxn ang="0">
                  <a:pos x="235" y="105"/>
                </a:cxn>
                <a:cxn ang="0">
                  <a:pos x="223" y="123"/>
                </a:cxn>
                <a:cxn ang="0">
                  <a:pos x="209" y="140"/>
                </a:cxn>
                <a:cxn ang="0">
                  <a:pos x="194" y="156"/>
                </a:cxn>
                <a:cxn ang="0">
                  <a:pos x="178" y="170"/>
                </a:cxn>
                <a:cxn ang="0">
                  <a:pos x="160" y="182"/>
                </a:cxn>
                <a:cxn ang="0">
                  <a:pos x="141" y="193"/>
                </a:cxn>
                <a:cxn ang="0">
                  <a:pos x="120" y="202"/>
                </a:cxn>
                <a:cxn ang="0">
                  <a:pos x="99" y="210"/>
                </a:cxn>
                <a:cxn ang="0">
                  <a:pos x="78" y="216"/>
                </a:cxn>
                <a:cxn ang="0">
                  <a:pos x="55" y="219"/>
                </a:cxn>
                <a:cxn ang="0">
                  <a:pos x="32" y="220"/>
                </a:cxn>
                <a:cxn ang="0">
                  <a:pos x="16" y="219"/>
                </a:cxn>
                <a:cxn ang="0">
                  <a:pos x="0" y="218"/>
                </a:cxn>
                <a:cxn ang="0">
                  <a:pos x="8" y="222"/>
                </a:cxn>
                <a:cxn ang="0">
                  <a:pos x="17" y="227"/>
                </a:cxn>
                <a:cxn ang="0">
                  <a:pos x="26" y="230"/>
                </a:cxn>
                <a:cxn ang="0">
                  <a:pos x="35" y="234"/>
                </a:cxn>
              </a:cxnLst>
              <a:rect l="0" t="0" r="r" b="b"/>
              <a:pathLst>
                <a:path w="277" h="234">
                  <a:moveTo>
                    <a:pt x="35" y="234"/>
                  </a:moveTo>
                  <a:lnTo>
                    <a:pt x="57" y="233"/>
                  </a:lnTo>
                  <a:lnTo>
                    <a:pt x="79" y="229"/>
                  </a:lnTo>
                  <a:lnTo>
                    <a:pt x="99" y="225"/>
                  </a:lnTo>
                  <a:lnTo>
                    <a:pt x="119" y="218"/>
                  </a:lnTo>
                  <a:lnTo>
                    <a:pt x="138" y="210"/>
                  </a:lnTo>
                  <a:lnTo>
                    <a:pt x="158" y="201"/>
                  </a:lnTo>
                  <a:lnTo>
                    <a:pt x="174" y="190"/>
                  </a:lnTo>
                  <a:lnTo>
                    <a:pt x="191" y="177"/>
                  </a:lnTo>
                  <a:lnTo>
                    <a:pt x="207" y="164"/>
                  </a:lnTo>
                  <a:lnTo>
                    <a:pt x="221" y="148"/>
                  </a:lnTo>
                  <a:lnTo>
                    <a:pt x="234" y="132"/>
                  </a:lnTo>
                  <a:lnTo>
                    <a:pt x="245" y="116"/>
                  </a:lnTo>
                  <a:lnTo>
                    <a:pt x="255" y="98"/>
                  </a:lnTo>
                  <a:lnTo>
                    <a:pt x="264" y="78"/>
                  </a:lnTo>
                  <a:lnTo>
                    <a:pt x="271" y="58"/>
                  </a:lnTo>
                  <a:lnTo>
                    <a:pt x="277" y="38"/>
                  </a:lnTo>
                  <a:lnTo>
                    <a:pt x="276" y="28"/>
                  </a:lnTo>
                  <a:lnTo>
                    <a:pt x="273" y="19"/>
                  </a:lnTo>
                  <a:lnTo>
                    <a:pt x="271" y="9"/>
                  </a:lnTo>
                  <a:lnTo>
                    <a:pt x="269" y="0"/>
                  </a:lnTo>
                  <a:lnTo>
                    <a:pt x="266" y="22"/>
                  </a:lnTo>
                  <a:lnTo>
                    <a:pt x="261" y="45"/>
                  </a:lnTo>
                  <a:lnTo>
                    <a:pt x="254" y="66"/>
                  </a:lnTo>
                  <a:lnTo>
                    <a:pt x="245" y="86"/>
                  </a:lnTo>
                  <a:lnTo>
                    <a:pt x="235" y="105"/>
                  </a:lnTo>
                  <a:lnTo>
                    <a:pt x="223" y="123"/>
                  </a:lnTo>
                  <a:lnTo>
                    <a:pt x="209" y="140"/>
                  </a:lnTo>
                  <a:lnTo>
                    <a:pt x="194" y="156"/>
                  </a:lnTo>
                  <a:lnTo>
                    <a:pt x="178" y="170"/>
                  </a:lnTo>
                  <a:lnTo>
                    <a:pt x="160" y="182"/>
                  </a:lnTo>
                  <a:lnTo>
                    <a:pt x="141" y="193"/>
                  </a:lnTo>
                  <a:lnTo>
                    <a:pt x="120" y="202"/>
                  </a:lnTo>
                  <a:lnTo>
                    <a:pt x="99" y="210"/>
                  </a:lnTo>
                  <a:lnTo>
                    <a:pt x="78" y="216"/>
                  </a:lnTo>
                  <a:lnTo>
                    <a:pt x="55" y="219"/>
                  </a:lnTo>
                  <a:lnTo>
                    <a:pt x="32" y="220"/>
                  </a:lnTo>
                  <a:lnTo>
                    <a:pt x="16" y="219"/>
                  </a:lnTo>
                  <a:lnTo>
                    <a:pt x="0" y="218"/>
                  </a:lnTo>
                  <a:lnTo>
                    <a:pt x="8" y="222"/>
                  </a:lnTo>
                  <a:lnTo>
                    <a:pt x="17" y="227"/>
                  </a:lnTo>
                  <a:lnTo>
                    <a:pt x="26" y="230"/>
                  </a:lnTo>
                  <a:lnTo>
                    <a:pt x="35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6" name="Freeform 554"/>
            <p:cNvSpPr>
              <a:spLocks/>
            </p:cNvSpPr>
            <p:nvPr/>
          </p:nvSpPr>
          <p:spPr bwMode="auto">
            <a:xfrm>
              <a:off x="730281" y="4967725"/>
              <a:ext cx="114305" cy="96846"/>
            </a:xfrm>
            <a:custGeom>
              <a:avLst/>
              <a:gdLst/>
              <a:ahLst/>
              <a:cxnLst>
                <a:cxn ang="0">
                  <a:pos x="31" y="243"/>
                </a:cxn>
                <a:cxn ang="0">
                  <a:pos x="39" y="244"/>
                </a:cxn>
                <a:cxn ang="0">
                  <a:pos x="47" y="244"/>
                </a:cxn>
                <a:cxn ang="0">
                  <a:pos x="70" y="243"/>
                </a:cxn>
                <a:cxn ang="0">
                  <a:pos x="92" y="239"/>
                </a:cxn>
                <a:cxn ang="0">
                  <a:pos x="113" y="235"/>
                </a:cxn>
                <a:cxn ang="0">
                  <a:pos x="134" y="228"/>
                </a:cxn>
                <a:cxn ang="0">
                  <a:pos x="155" y="219"/>
                </a:cxn>
                <a:cxn ang="0">
                  <a:pos x="173" y="209"/>
                </a:cxn>
                <a:cxn ang="0">
                  <a:pos x="191" y="197"/>
                </a:cxn>
                <a:cxn ang="0">
                  <a:pos x="207" y="183"/>
                </a:cxn>
                <a:cxn ang="0">
                  <a:pos x="223" y="169"/>
                </a:cxn>
                <a:cxn ang="0">
                  <a:pos x="237" y="153"/>
                </a:cxn>
                <a:cxn ang="0">
                  <a:pos x="250" y="136"/>
                </a:cxn>
                <a:cxn ang="0">
                  <a:pos x="261" y="117"/>
                </a:cxn>
                <a:cxn ang="0">
                  <a:pos x="270" y="98"/>
                </a:cxn>
                <a:cxn ang="0">
                  <a:pos x="278" y="77"/>
                </a:cxn>
                <a:cxn ang="0">
                  <a:pos x="285" y="57"/>
                </a:cxn>
                <a:cxn ang="0">
                  <a:pos x="288" y="35"/>
                </a:cxn>
                <a:cxn ang="0">
                  <a:pos x="286" y="26"/>
                </a:cxn>
                <a:cxn ang="0">
                  <a:pos x="284" y="17"/>
                </a:cxn>
                <a:cxn ang="0">
                  <a:pos x="281" y="9"/>
                </a:cxn>
                <a:cxn ang="0">
                  <a:pos x="277" y="0"/>
                </a:cxn>
                <a:cxn ang="0">
                  <a:pos x="276" y="12"/>
                </a:cxn>
                <a:cxn ang="0">
                  <a:pos x="276" y="23"/>
                </a:cxn>
                <a:cxn ang="0">
                  <a:pos x="274" y="35"/>
                </a:cxn>
                <a:cxn ang="0">
                  <a:pos x="272" y="46"/>
                </a:cxn>
                <a:cxn ang="0">
                  <a:pos x="266" y="68"/>
                </a:cxn>
                <a:cxn ang="0">
                  <a:pos x="258" y="90"/>
                </a:cxn>
                <a:cxn ang="0">
                  <a:pos x="249" y="110"/>
                </a:cxn>
                <a:cxn ang="0">
                  <a:pos x="238" y="128"/>
                </a:cxn>
                <a:cxn ang="0">
                  <a:pos x="224" y="146"/>
                </a:cxn>
                <a:cxn ang="0">
                  <a:pos x="210" y="163"/>
                </a:cxn>
                <a:cxn ang="0">
                  <a:pos x="193" y="178"/>
                </a:cxn>
                <a:cxn ang="0">
                  <a:pos x="175" y="190"/>
                </a:cxn>
                <a:cxn ang="0">
                  <a:pos x="157" y="202"/>
                </a:cxn>
                <a:cxn ang="0">
                  <a:pos x="137" y="211"/>
                </a:cxn>
                <a:cxn ang="0">
                  <a:pos x="115" y="219"/>
                </a:cxn>
                <a:cxn ang="0">
                  <a:pos x="93" y="225"/>
                </a:cxn>
                <a:cxn ang="0">
                  <a:pos x="81" y="227"/>
                </a:cxn>
                <a:cxn ang="0">
                  <a:pos x="70" y="228"/>
                </a:cxn>
                <a:cxn ang="0">
                  <a:pos x="59" y="229"/>
                </a:cxn>
                <a:cxn ang="0">
                  <a:pos x="47" y="229"/>
                </a:cxn>
                <a:cxn ang="0">
                  <a:pos x="35" y="229"/>
                </a:cxn>
                <a:cxn ang="0">
                  <a:pos x="23" y="228"/>
                </a:cxn>
                <a:cxn ang="0">
                  <a:pos x="12" y="227"/>
                </a:cxn>
                <a:cxn ang="0">
                  <a:pos x="0" y="225"/>
                </a:cxn>
                <a:cxn ang="0">
                  <a:pos x="15" y="235"/>
                </a:cxn>
                <a:cxn ang="0">
                  <a:pos x="31" y="243"/>
                </a:cxn>
              </a:cxnLst>
              <a:rect l="0" t="0" r="r" b="b"/>
              <a:pathLst>
                <a:path w="288" h="244">
                  <a:moveTo>
                    <a:pt x="31" y="243"/>
                  </a:moveTo>
                  <a:lnTo>
                    <a:pt x="39" y="244"/>
                  </a:lnTo>
                  <a:lnTo>
                    <a:pt x="47" y="244"/>
                  </a:lnTo>
                  <a:lnTo>
                    <a:pt x="70" y="243"/>
                  </a:lnTo>
                  <a:lnTo>
                    <a:pt x="92" y="239"/>
                  </a:lnTo>
                  <a:lnTo>
                    <a:pt x="113" y="235"/>
                  </a:lnTo>
                  <a:lnTo>
                    <a:pt x="134" y="228"/>
                  </a:lnTo>
                  <a:lnTo>
                    <a:pt x="155" y="219"/>
                  </a:lnTo>
                  <a:lnTo>
                    <a:pt x="173" y="209"/>
                  </a:lnTo>
                  <a:lnTo>
                    <a:pt x="191" y="197"/>
                  </a:lnTo>
                  <a:lnTo>
                    <a:pt x="207" y="183"/>
                  </a:lnTo>
                  <a:lnTo>
                    <a:pt x="223" y="169"/>
                  </a:lnTo>
                  <a:lnTo>
                    <a:pt x="237" y="153"/>
                  </a:lnTo>
                  <a:lnTo>
                    <a:pt x="250" y="136"/>
                  </a:lnTo>
                  <a:lnTo>
                    <a:pt x="261" y="117"/>
                  </a:lnTo>
                  <a:lnTo>
                    <a:pt x="270" y="98"/>
                  </a:lnTo>
                  <a:lnTo>
                    <a:pt x="278" y="77"/>
                  </a:lnTo>
                  <a:lnTo>
                    <a:pt x="285" y="57"/>
                  </a:lnTo>
                  <a:lnTo>
                    <a:pt x="288" y="35"/>
                  </a:lnTo>
                  <a:lnTo>
                    <a:pt x="286" y="26"/>
                  </a:lnTo>
                  <a:lnTo>
                    <a:pt x="284" y="17"/>
                  </a:lnTo>
                  <a:lnTo>
                    <a:pt x="281" y="9"/>
                  </a:lnTo>
                  <a:lnTo>
                    <a:pt x="277" y="0"/>
                  </a:lnTo>
                  <a:lnTo>
                    <a:pt x="276" y="12"/>
                  </a:lnTo>
                  <a:lnTo>
                    <a:pt x="276" y="23"/>
                  </a:lnTo>
                  <a:lnTo>
                    <a:pt x="274" y="35"/>
                  </a:lnTo>
                  <a:lnTo>
                    <a:pt x="272" y="46"/>
                  </a:lnTo>
                  <a:lnTo>
                    <a:pt x="266" y="68"/>
                  </a:lnTo>
                  <a:lnTo>
                    <a:pt x="258" y="90"/>
                  </a:lnTo>
                  <a:lnTo>
                    <a:pt x="249" y="110"/>
                  </a:lnTo>
                  <a:lnTo>
                    <a:pt x="238" y="128"/>
                  </a:lnTo>
                  <a:lnTo>
                    <a:pt x="224" y="146"/>
                  </a:lnTo>
                  <a:lnTo>
                    <a:pt x="210" y="163"/>
                  </a:lnTo>
                  <a:lnTo>
                    <a:pt x="193" y="178"/>
                  </a:lnTo>
                  <a:lnTo>
                    <a:pt x="175" y="190"/>
                  </a:lnTo>
                  <a:lnTo>
                    <a:pt x="157" y="202"/>
                  </a:lnTo>
                  <a:lnTo>
                    <a:pt x="137" y="211"/>
                  </a:lnTo>
                  <a:lnTo>
                    <a:pt x="115" y="219"/>
                  </a:lnTo>
                  <a:lnTo>
                    <a:pt x="93" y="225"/>
                  </a:lnTo>
                  <a:lnTo>
                    <a:pt x="81" y="227"/>
                  </a:lnTo>
                  <a:lnTo>
                    <a:pt x="70" y="228"/>
                  </a:lnTo>
                  <a:lnTo>
                    <a:pt x="59" y="229"/>
                  </a:lnTo>
                  <a:lnTo>
                    <a:pt x="47" y="229"/>
                  </a:lnTo>
                  <a:lnTo>
                    <a:pt x="35" y="229"/>
                  </a:lnTo>
                  <a:lnTo>
                    <a:pt x="23" y="228"/>
                  </a:lnTo>
                  <a:lnTo>
                    <a:pt x="12" y="227"/>
                  </a:lnTo>
                  <a:lnTo>
                    <a:pt x="0" y="225"/>
                  </a:lnTo>
                  <a:lnTo>
                    <a:pt x="15" y="235"/>
                  </a:lnTo>
                  <a:lnTo>
                    <a:pt x="31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7" name="Freeform 555"/>
            <p:cNvSpPr>
              <a:spLocks/>
            </p:cNvSpPr>
            <p:nvPr/>
          </p:nvSpPr>
          <p:spPr bwMode="auto">
            <a:xfrm>
              <a:off x="723931" y="4961374"/>
              <a:ext cx="119068" cy="100021"/>
            </a:xfrm>
            <a:custGeom>
              <a:avLst/>
              <a:gdLst/>
              <a:ahLst/>
              <a:cxnLst>
                <a:cxn ang="0">
                  <a:pos x="28" y="250"/>
                </a:cxn>
                <a:cxn ang="0">
                  <a:pos x="44" y="251"/>
                </a:cxn>
                <a:cxn ang="0">
                  <a:pos x="60" y="252"/>
                </a:cxn>
                <a:cxn ang="0">
                  <a:pos x="83" y="251"/>
                </a:cxn>
                <a:cxn ang="0">
                  <a:pos x="106" y="248"/>
                </a:cxn>
                <a:cxn ang="0">
                  <a:pos x="127" y="242"/>
                </a:cxn>
                <a:cxn ang="0">
                  <a:pos x="148" y="234"/>
                </a:cxn>
                <a:cxn ang="0">
                  <a:pos x="169" y="225"/>
                </a:cxn>
                <a:cxn ang="0">
                  <a:pos x="188" y="214"/>
                </a:cxn>
                <a:cxn ang="0">
                  <a:pos x="206" y="202"/>
                </a:cxn>
                <a:cxn ang="0">
                  <a:pos x="222" y="188"/>
                </a:cxn>
                <a:cxn ang="0">
                  <a:pos x="237" y="172"/>
                </a:cxn>
                <a:cxn ang="0">
                  <a:pos x="251" y="155"/>
                </a:cxn>
                <a:cxn ang="0">
                  <a:pos x="263" y="137"/>
                </a:cxn>
                <a:cxn ang="0">
                  <a:pos x="273" y="118"/>
                </a:cxn>
                <a:cxn ang="0">
                  <a:pos x="282" y="98"/>
                </a:cxn>
                <a:cxn ang="0">
                  <a:pos x="289" y="77"/>
                </a:cxn>
                <a:cxn ang="0">
                  <a:pos x="294" y="54"/>
                </a:cxn>
                <a:cxn ang="0">
                  <a:pos x="297" y="32"/>
                </a:cxn>
                <a:cxn ang="0">
                  <a:pos x="290" y="16"/>
                </a:cxn>
                <a:cxn ang="0">
                  <a:pos x="282" y="0"/>
                </a:cxn>
                <a:cxn ang="0">
                  <a:pos x="282" y="7"/>
                </a:cxn>
                <a:cxn ang="0">
                  <a:pos x="282" y="15"/>
                </a:cxn>
                <a:cxn ang="0">
                  <a:pos x="282" y="26"/>
                </a:cxn>
                <a:cxn ang="0">
                  <a:pos x="281" y="37"/>
                </a:cxn>
                <a:cxn ang="0">
                  <a:pos x="280" y="48"/>
                </a:cxn>
                <a:cxn ang="0">
                  <a:pos x="278" y="60"/>
                </a:cxn>
                <a:cxn ang="0">
                  <a:pos x="272" y="81"/>
                </a:cxn>
                <a:cxn ang="0">
                  <a:pos x="265" y="101"/>
                </a:cxn>
                <a:cxn ang="0">
                  <a:pos x="255" y="121"/>
                </a:cxn>
                <a:cxn ang="0">
                  <a:pos x="245" y="139"/>
                </a:cxn>
                <a:cxn ang="0">
                  <a:pos x="232" y="157"/>
                </a:cxn>
                <a:cxn ang="0">
                  <a:pos x="217" y="172"/>
                </a:cxn>
                <a:cxn ang="0">
                  <a:pos x="201" y="187"/>
                </a:cxn>
                <a:cxn ang="0">
                  <a:pos x="184" y="199"/>
                </a:cxn>
                <a:cxn ang="0">
                  <a:pos x="166" y="211"/>
                </a:cxn>
                <a:cxn ang="0">
                  <a:pos x="146" y="220"/>
                </a:cxn>
                <a:cxn ang="0">
                  <a:pos x="126" y="227"/>
                </a:cxn>
                <a:cxn ang="0">
                  <a:pos x="105" y="233"/>
                </a:cxn>
                <a:cxn ang="0">
                  <a:pos x="93" y="234"/>
                </a:cxn>
                <a:cxn ang="0">
                  <a:pos x="83" y="236"/>
                </a:cxn>
                <a:cxn ang="0">
                  <a:pos x="72" y="238"/>
                </a:cxn>
                <a:cxn ang="0">
                  <a:pos x="60" y="238"/>
                </a:cxn>
                <a:cxn ang="0">
                  <a:pos x="45" y="236"/>
                </a:cxn>
                <a:cxn ang="0">
                  <a:pos x="29" y="235"/>
                </a:cxn>
                <a:cxn ang="0">
                  <a:pos x="15" y="233"/>
                </a:cxn>
                <a:cxn ang="0">
                  <a:pos x="0" y="229"/>
                </a:cxn>
                <a:cxn ang="0">
                  <a:pos x="13" y="240"/>
                </a:cxn>
                <a:cxn ang="0">
                  <a:pos x="28" y="250"/>
                </a:cxn>
              </a:cxnLst>
              <a:rect l="0" t="0" r="r" b="b"/>
              <a:pathLst>
                <a:path w="297" h="252">
                  <a:moveTo>
                    <a:pt x="28" y="250"/>
                  </a:moveTo>
                  <a:lnTo>
                    <a:pt x="44" y="251"/>
                  </a:lnTo>
                  <a:lnTo>
                    <a:pt x="60" y="252"/>
                  </a:lnTo>
                  <a:lnTo>
                    <a:pt x="83" y="251"/>
                  </a:lnTo>
                  <a:lnTo>
                    <a:pt x="106" y="248"/>
                  </a:lnTo>
                  <a:lnTo>
                    <a:pt x="127" y="242"/>
                  </a:lnTo>
                  <a:lnTo>
                    <a:pt x="148" y="234"/>
                  </a:lnTo>
                  <a:lnTo>
                    <a:pt x="169" y="225"/>
                  </a:lnTo>
                  <a:lnTo>
                    <a:pt x="188" y="214"/>
                  </a:lnTo>
                  <a:lnTo>
                    <a:pt x="206" y="202"/>
                  </a:lnTo>
                  <a:lnTo>
                    <a:pt x="222" y="188"/>
                  </a:lnTo>
                  <a:lnTo>
                    <a:pt x="237" y="172"/>
                  </a:lnTo>
                  <a:lnTo>
                    <a:pt x="251" y="155"/>
                  </a:lnTo>
                  <a:lnTo>
                    <a:pt x="263" y="137"/>
                  </a:lnTo>
                  <a:lnTo>
                    <a:pt x="273" y="118"/>
                  </a:lnTo>
                  <a:lnTo>
                    <a:pt x="282" y="98"/>
                  </a:lnTo>
                  <a:lnTo>
                    <a:pt x="289" y="77"/>
                  </a:lnTo>
                  <a:lnTo>
                    <a:pt x="294" y="54"/>
                  </a:lnTo>
                  <a:lnTo>
                    <a:pt x="297" y="32"/>
                  </a:lnTo>
                  <a:lnTo>
                    <a:pt x="290" y="16"/>
                  </a:lnTo>
                  <a:lnTo>
                    <a:pt x="282" y="0"/>
                  </a:lnTo>
                  <a:lnTo>
                    <a:pt x="282" y="7"/>
                  </a:lnTo>
                  <a:lnTo>
                    <a:pt x="282" y="15"/>
                  </a:lnTo>
                  <a:lnTo>
                    <a:pt x="282" y="26"/>
                  </a:lnTo>
                  <a:lnTo>
                    <a:pt x="281" y="37"/>
                  </a:lnTo>
                  <a:lnTo>
                    <a:pt x="280" y="48"/>
                  </a:lnTo>
                  <a:lnTo>
                    <a:pt x="278" y="60"/>
                  </a:lnTo>
                  <a:lnTo>
                    <a:pt x="272" y="81"/>
                  </a:lnTo>
                  <a:lnTo>
                    <a:pt x="265" y="101"/>
                  </a:lnTo>
                  <a:lnTo>
                    <a:pt x="255" y="121"/>
                  </a:lnTo>
                  <a:lnTo>
                    <a:pt x="245" y="139"/>
                  </a:lnTo>
                  <a:lnTo>
                    <a:pt x="232" y="157"/>
                  </a:lnTo>
                  <a:lnTo>
                    <a:pt x="217" y="172"/>
                  </a:lnTo>
                  <a:lnTo>
                    <a:pt x="201" y="187"/>
                  </a:lnTo>
                  <a:lnTo>
                    <a:pt x="184" y="199"/>
                  </a:lnTo>
                  <a:lnTo>
                    <a:pt x="166" y="211"/>
                  </a:lnTo>
                  <a:lnTo>
                    <a:pt x="146" y="220"/>
                  </a:lnTo>
                  <a:lnTo>
                    <a:pt x="126" y="227"/>
                  </a:lnTo>
                  <a:lnTo>
                    <a:pt x="105" y="233"/>
                  </a:lnTo>
                  <a:lnTo>
                    <a:pt x="93" y="234"/>
                  </a:lnTo>
                  <a:lnTo>
                    <a:pt x="83" y="236"/>
                  </a:lnTo>
                  <a:lnTo>
                    <a:pt x="72" y="238"/>
                  </a:lnTo>
                  <a:lnTo>
                    <a:pt x="60" y="238"/>
                  </a:lnTo>
                  <a:lnTo>
                    <a:pt x="45" y="236"/>
                  </a:lnTo>
                  <a:lnTo>
                    <a:pt x="29" y="235"/>
                  </a:lnTo>
                  <a:lnTo>
                    <a:pt x="15" y="233"/>
                  </a:lnTo>
                  <a:lnTo>
                    <a:pt x="0" y="229"/>
                  </a:lnTo>
                  <a:lnTo>
                    <a:pt x="13" y="240"/>
                  </a:lnTo>
                  <a:lnTo>
                    <a:pt x="28" y="250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8" name="Freeform 556"/>
            <p:cNvSpPr>
              <a:spLocks/>
            </p:cNvSpPr>
            <p:nvPr/>
          </p:nvSpPr>
          <p:spPr bwMode="auto">
            <a:xfrm>
              <a:off x="720755" y="4956611"/>
              <a:ext cx="119068" cy="101609"/>
            </a:xfrm>
            <a:custGeom>
              <a:avLst/>
              <a:gdLst/>
              <a:ahLst/>
              <a:cxnLst>
                <a:cxn ang="0">
                  <a:pos x="24" y="253"/>
                </a:cxn>
                <a:cxn ang="0">
                  <a:pos x="36" y="255"/>
                </a:cxn>
                <a:cxn ang="0">
                  <a:pos x="47" y="256"/>
                </a:cxn>
                <a:cxn ang="0">
                  <a:pos x="59" y="257"/>
                </a:cxn>
                <a:cxn ang="0">
                  <a:pos x="71" y="257"/>
                </a:cxn>
                <a:cxn ang="0">
                  <a:pos x="83" y="257"/>
                </a:cxn>
                <a:cxn ang="0">
                  <a:pos x="94" y="256"/>
                </a:cxn>
                <a:cxn ang="0">
                  <a:pos x="105" y="255"/>
                </a:cxn>
                <a:cxn ang="0">
                  <a:pos x="117" y="253"/>
                </a:cxn>
                <a:cxn ang="0">
                  <a:pos x="139" y="247"/>
                </a:cxn>
                <a:cxn ang="0">
                  <a:pos x="161" y="239"/>
                </a:cxn>
                <a:cxn ang="0">
                  <a:pos x="181" y="230"/>
                </a:cxn>
                <a:cxn ang="0">
                  <a:pos x="199" y="218"/>
                </a:cxn>
                <a:cxn ang="0">
                  <a:pos x="217" y="206"/>
                </a:cxn>
                <a:cxn ang="0">
                  <a:pos x="234" y="190"/>
                </a:cxn>
                <a:cxn ang="0">
                  <a:pos x="248" y="174"/>
                </a:cxn>
                <a:cxn ang="0">
                  <a:pos x="262" y="156"/>
                </a:cxn>
                <a:cxn ang="0">
                  <a:pos x="273" y="138"/>
                </a:cxn>
                <a:cxn ang="0">
                  <a:pos x="282" y="118"/>
                </a:cxn>
                <a:cxn ang="0">
                  <a:pos x="290" y="96"/>
                </a:cxn>
                <a:cxn ang="0">
                  <a:pos x="296" y="74"/>
                </a:cxn>
                <a:cxn ang="0">
                  <a:pos x="298" y="63"/>
                </a:cxn>
                <a:cxn ang="0">
                  <a:pos x="300" y="51"/>
                </a:cxn>
                <a:cxn ang="0">
                  <a:pos x="300" y="40"/>
                </a:cxn>
                <a:cxn ang="0">
                  <a:pos x="301" y="28"/>
                </a:cxn>
                <a:cxn ang="0">
                  <a:pos x="293" y="14"/>
                </a:cxn>
                <a:cxn ang="0">
                  <a:pos x="284" y="0"/>
                </a:cxn>
                <a:cxn ang="0">
                  <a:pos x="287" y="13"/>
                </a:cxn>
                <a:cxn ang="0">
                  <a:pos x="287" y="28"/>
                </a:cxn>
                <a:cxn ang="0">
                  <a:pos x="285" y="49"/>
                </a:cxn>
                <a:cxn ang="0">
                  <a:pos x="282" y="70"/>
                </a:cxn>
                <a:cxn ang="0">
                  <a:pos x="276" y="92"/>
                </a:cxn>
                <a:cxn ang="0">
                  <a:pos x="270" y="111"/>
                </a:cxn>
                <a:cxn ang="0">
                  <a:pos x="261" y="130"/>
                </a:cxn>
                <a:cxn ang="0">
                  <a:pos x="249" y="148"/>
                </a:cxn>
                <a:cxn ang="0">
                  <a:pos x="237" y="165"/>
                </a:cxn>
                <a:cxn ang="0">
                  <a:pos x="224" y="180"/>
                </a:cxn>
                <a:cxn ang="0">
                  <a:pos x="208" y="194"/>
                </a:cxn>
                <a:cxn ang="0">
                  <a:pos x="191" y="207"/>
                </a:cxn>
                <a:cxn ang="0">
                  <a:pos x="174" y="217"/>
                </a:cxn>
                <a:cxn ang="0">
                  <a:pos x="155" y="226"/>
                </a:cxn>
                <a:cxn ang="0">
                  <a:pos x="135" y="234"/>
                </a:cxn>
                <a:cxn ang="0">
                  <a:pos x="114" y="238"/>
                </a:cxn>
                <a:cxn ang="0">
                  <a:pos x="93" y="242"/>
                </a:cxn>
                <a:cxn ang="0">
                  <a:pos x="71" y="243"/>
                </a:cxn>
                <a:cxn ang="0">
                  <a:pos x="53" y="243"/>
                </a:cxn>
                <a:cxn ang="0">
                  <a:pos x="35" y="240"/>
                </a:cxn>
                <a:cxn ang="0">
                  <a:pos x="17" y="236"/>
                </a:cxn>
                <a:cxn ang="0">
                  <a:pos x="0" y="231"/>
                </a:cxn>
                <a:cxn ang="0">
                  <a:pos x="11" y="243"/>
                </a:cxn>
                <a:cxn ang="0">
                  <a:pos x="24" y="253"/>
                </a:cxn>
              </a:cxnLst>
              <a:rect l="0" t="0" r="r" b="b"/>
              <a:pathLst>
                <a:path w="301" h="257">
                  <a:moveTo>
                    <a:pt x="24" y="253"/>
                  </a:moveTo>
                  <a:lnTo>
                    <a:pt x="36" y="255"/>
                  </a:lnTo>
                  <a:lnTo>
                    <a:pt x="47" y="256"/>
                  </a:lnTo>
                  <a:lnTo>
                    <a:pt x="59" y="257"/>
                  </a:lnTo>
                  <a:lnTo>
                    <a:pt x="71" y="257"/>
                  </a:lnTo>
                  <a:lnTo>
                    <a:pt x="83" y="257"/>
                  </a:lnTo>
                  <a:lnTo>
                    <a:pt x="94" y="256"/>
                  </a:lnTo>
                  <a:lnTo>
                    <a:pt x="105" y="255"/>
                  </a:lnTo>
                  <a:lnTo>
                    <a:pt x="117" y="253"/>
                  </a:lnTo>
                  <a:lnTo>
                    <a:pt x="139" y="247"/>
                  </a:lnTo>
                  <a:lnTo>
                    <a:pt x="161" y="239"/>
                  </a:lnTo>
                  <a:lnTo>
                    <a:pt x="181" y="230"/>
                  </a:lnTo>
                  <a:lnTo>
                    <a:pt x="199" y="218"/>
                  </a:lnTo>
                  <a:lnTo>
                    <a:pt x="217" y="206"/>
                  </a:lnTo>
                  <a:lnTo>
                    <a:pt x="234" y="190"/>
                  </a:lnTo>
                  <a:lnTo>
                    <a:pt x="248" y="174"/>
                  </a:lnTo>
                  <a:lnTo>
                    <a:pt x="262" y="156"/>
                  </a:lnTo>
                  <a:lnTo>
                    <a:pt x="273" y="138"/>
                  </a:lnTo>
                  <a:lnTo>
                    <a:pt x="282" y="118"/>
                  </a:lnTo>
                  <a:lnTo>
                    <a:pt x="290" y="96"/>
                  </a:lnTo>
                  <a:lnTo>
                    <a:pt x="296" y="74"/>
                  </a:lnTo>
                  <a:lnTo>
                    <a:pt x="298" y="63"/>
                  </a:lnTo>
                  <a:lnTo>
                    <a:pt x="300" y="51"/>
                  </a:lnTo>
                  <a:lnTo>
                    <a:pt x="300" y="40"/>
                  </a:lnTo>
                  <a:lnTo>
                    <a:pt x="301" y="28"/>
                  </a:lnTo>
                  <a:lnTo>
                    <a:pt x="293" y="14"/>
                  </a:lnTo>
                  <a:lnTo>
                    <a:pt x="284" y="0"/>
                  </a:lnTo>
                  <a:lnTo>
                    <a:pt x="287" y="13"/>
                  </a:lnTo>
                  <a:lnTo>
                    <a:pt x="287" y="28"/>
                  </a:lnTo>
                  <a:lnTo>
                    <a:pt x="285" y="49"/>
                  </a:lnTo>
                  <a:lnTo>
                    <a:pt x="282" y="70"/>
                  </a:lnTo>
                  <a:lnTo>
                    <a:pt x="276" y="92"/>
                  </a:lnTo>
                  <a:lnTo>
                    <a:pt x="270" y="111"/>
                  </a:lnTo>
                  <a:lnTo>
                    <a:pt x="261" y="130"/>
                  </a:lnTo>
                  <a:lnTo>
                    <a:pt x="249" y="148"/>
                  </a:lnTo>
                  <a:lnTo>
                    <a:pt x="237" y="165"/>
                  </a:lnTo>
                  <a:lnTo>
                    <a:pt x="224" y="180"/>
                  </a:lnTo>
                  <a:lnTo>
                    <a:pt x="208" y="194"/>
                  </a:lnTo>
                  <a:lnTo>
                    <a:pt x="191" y="207"/>
                  </a:lnTo>
                  <a:lnTo>
                    <a:pt x="174" y="217"/>
                  </a:lnTo>
                  <a:lnTo>
                    <a:pt x="155" y="226"/>
                  </a:lnTo>
                  <a:lnTo>
                    <a:pt x="135" y="234"/>
                  </a:lnTo>
                  <a:lnTo>
                    <a:pt x="114" y="238"/>
                  </a:lnTo>
                  <a:lnTo>
                    <a:pt x="93" y="242"/>
                  </a:lnTo>
                  <a:lnTo>
                    <a:pt x="71" y="243"/>
                  </a:lnTo>
                  <a:lnTo>
                    <a:pt x="53" y="243"/>
                  </a:lnTo>
                  <a:lnTo>
                    <a:pt x="35" y="240"/>
                  </a:lnTo>
                  <a:lnTo>
                    <a:pt x="17" y="236"/>
                  </a:lnTo>
                  <a:lnTo>
                    <a:pt x="0" y="231"/>
                  </a:lnTo>
                  <a:lnTo>
                    <a:pt x="11" y="243"/>
                  </a:lnTo>
                  <a:lnTo>
                    <a:pt x="24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9" name="Freeform 557"/>
            <p:cNvSpPr>
              <a:spLocks/>
            </p:cNvSpPr>
            <p:nvPr/>
          </p:nvSpPr>
          <p:spPr bwMode="auto">
            <a:xfrm>
              <a:off x="715993" y="4951848"/>
              <a:ext cx="120656" cy="104784"/>
            </a:xfrm>
            <a:custGeom>
              <a:avLst/>
              <a:gdLst/>
              <a:ahLst/>
              <a:cxnLst>
                <a:cxn ang="0">
                  <a:pos x="303" y="41"/>
                </a:cxn>
                <a:cxn ang="0">
                  <a:pos x="303" y="33"/>
                </a:cxn>
                <a:cxn ang="0">
                  <a:pos x="303" y="26"/>
                </a:cxn>
                <a:cxn ang="0">
                  <a:pos x="295" y="13"/>
                </a:cxn>
                <a:cxn ang="0">
                  <a:pos x="285" y="0"/>
                </a:cxn>
                <a:cxn ang="0">
                  <a:pos x="288" y="10"/>
                </a:cxn>
                <a:cxn ang="0">
                  <a:pos x="289" y="20"/>
                </a:cxn>
                <a:cxn ang="0">
                  <a:pos x="289" y="31"/>
                </a:cxn>
                <a:cxn ang="0">
                  <a:pos x="290" y="41"/>
                </a:cxn>
                <a:cxn ang="0">
                  <a:pos x="289" y="62"/>
                </a:cxn>
                <a:cxn ang="0">
                  <a:pos x="285" y="82"/>
                </a:cxn>
                <a:cxn ang="0">
                  <a:pos x="280" y="103"/>
                </a:cxn>
                <a:cxn ang="0">
                  <a:pos x="273" y="122"/>
                </a:cxn>
                <a:cxn ang="0">
                  <a:pos x="264" y="140"/>
                </a:cxn>
                <a:cxn ang="0">
                  <a:pos x="254" y="157"/>
                </a:cxn>
                <a:cxn ang="0">
                  <a:pos x="241" y="174"/>
                </a:cxn>
                <a:cxn ang="0">
                  <a:pos x="228" y="188"/>
                </a:cxn>
                <a:cxn ang="0">
                  <a:pos x="213" y="202"/>
                </a:cxn>
                <a:cxn ang="0">
                  <a:pos x="198" y="213"/>
                </a:cxn>
                <a:cxn ang="0">
                  <a:pos x="181" y="224"/>
                </a:cxn>
                <a:cxn ang="0">
                  <a:pos x="162" y="232"/>
                </a:cxn>
                <a:cxn ang="0">
                  <a:pos x="142" y="240"/>
                </a:cxn>
                <a:cxn ang="0">
                  <a:pos x="123" y="244"/>
                </a:cxn>
                <a:cxn ang="0">
                  <a:pos x="102" y="248"/>
                </a:cxn>
                <a:cxn ang="0">
                  <a:pos x="81" y="249"/>
                </a:cxn>
                <a:cxn ang="0">
                  <a:pos x="59" y="248"/>
                </a:cxn>
                <a:cxn ang="0">
                  <a:pos x="39" y="244"/>
                </a:cxn>
                <a:cxn ang="0">
                  <a:pos x="19" y="240"/>
                </a:cxn>
                <a:cxn ang="0">
                  <a:pos x="0" y="232"/>
                </a:cxn>
                <a:cxn ang="0">
                  <a:pos x="10" y="244"/>
                </a:cxn>
                <a:cxn ang="0">
                  <a:pos x="21" y="256"/>
                </a:cxn>
                <a:cxn ang="0">
                  <a:pos x="36" y="259"/>
                </a:cxn>
                <a:cxn ang="0">
                  <a:pos x="50" y="261"/>
                </a:cxn>
                <a:cxn ang="0">
                  <a:pos x="66" y="262"/>
                </a:cxn>
                <a:cxn ang="0">
                  <a:pos x="81" y="264"/>
                </a:cxn>
                <a:cxn ang="0">
                  <a:pos x="93" y="264"/>
                </a:cxn>
                <a:cxn ang="0">
                  <a:pos x="104" y="262"/>
                </a:cxn>
                <a:cxn ang="0">
                  <a:pos x="114" y="260"/>
                </a:cxn>
                <a:cxn ang="0">
                  <a:pos x="126" y="259"/>
                </a:cxn>
                <a:cxn ang="0">
                  <a:pos x="147" y="253"/>
                </a:cxn>
                <a:cxn ang="0">
                  <a:pos x="167" y="246"/>
                </a:cxn>
                <a:cxn ang="0">
                  <a:pos x="187" y="237"/>
                </a:cxn>
                <a:cxn ang="0">
                  <a:pos x="205" y="225"/>
                </a:cxn>
                <a:cxn ang="0">
                  <a:pos x="222" y="213"/>
                </a:cxn>
                <a:cxn ang="0">
                  <a:pos x="238" y="198"/>
                </a:cxn>
                <a:cxn ang="0">
                  <a:pos x="253" y="183"/>
                </a:cxn>
                <a:cxn ang="0">
                  <a:pos x="266" y="165"/>
                </a:cxn>
                <a:cxn ang="0">
                  <a:pos x="276" y="147"/>
                </a:cxn>
                <a:cxn ang="0">
                  <a:pos x="286" y="127"/>
                </a:cxn>
                <a:cxn ang="0">
                  <a:pos x="293" y="107"/>
                </a:cxn>
                <a:cxn ang="0">
                  <a:pos x="299" y="86"/>
                </a:cxn>
                <a:cxn ang="0">
                  <a:pos x="301" y="74"/>
                </a:cxn>
                <a:cxn ang="0">
                  <a:pos x="302" y="63"/>
                </a:cxn>
                <a:cxn ang="0">
                  <a:pos x="303" y="52"/>
                </a:cxn>
                <a:cxn ang="0">
                  <a:pos x="303" y="41"/>
                </a:cxn>
              </a:cxnLst>
              <a:rect l="0" t="0" r="r" b="b"/>
              <a:pathLst>
                <a:path w="303" h="264">
                  <a:moveTo>
                    <a:pt x="303" y="41"/>
                  </a:moveTo>
                  <a:lnTo>
                    <a:pt x="303" y="33"/>
                  </a:lnTo>
                  <a:lnTo>
                    <a:pt x="303" y="26"/>
                  </a:lnTo>
                  <a:lnTo>
                    <a:pt x="295" y="13"/>
                  </a:lnTo>
                  <a:lnTo>
                    <a:pt x="285" y="0"/>
                  </a:lnTo>
                  <a:lnTo>
                    <a:pt x="288" y="10"/>
                  </a:lnTo>
                  <a:lnTo>
                    <a:pt x="289" y="20"/>
                  </a:lnTo>
                  <a:lnTo>
                    <a:pt x="289" y="31"/>
                  </a:lnTo>
                  <a:lnTo>
                    <a:pt x="290" y="41"/>
                  </a:lnTo>
                  <a:lnTo>
                    <a:pt x="289" y="62"/>
                  </a:lnTo>
                  <a:lnTo>
                    <a:pt x="285" y="82"/>
                  </a:lnTo>
                  <a:lnTo>
                    <a:pt x="280" y="103"/>
                  </a:lnTo>
                  <a:lnTo>
                    <a:pt x="273" y="122"/>
                  </a:lnTo>
                  <a:lnTo>
                    <a:pt x="264" y="140"/>
                  </a:lnTo>
                  <a:lnTo>
                    <a:pt x="254" y="157"/>
                  </a:lnTo>
                  <a:lnTo>
                    <a:pt x="241" y="174"/>
                  </a:lnTo>
                  <a:lnTo>
                    <a:pt x="228" y="188"/>
                  </a:lnTo>
                  <a:lnTo>
                    <a:pt x="213" y="202"/>
                  </a:lnTo>
                  <a:lnTo>
                    <a:pt x="198" y="213"/>
                  </a:lnTo>
                  <a:lnTo>
                    <a:pt x="181" y="224"/>
                  </a:lnTo>
                  <a:lnTo>
                    <a:pt x="162" y="232"/>
                  </a:lnTo>
                  <a:lnTo>
                    <a:pt x="142" y="240"/>
                  </a:lnTo>
                  <a:lnTo>
                    <a:pt x="123" y="244"/>
                  </a:lnTo>
                  <a:lnTo>
                    <a:pt x="102" y="248"/>
                  </a:lnTo>
                  <a:lnTo>
                    <a:pt x="81" y="249"/>
                  </a:lnTo>
                  <a:lnTo>
                    <a:pt x="59" y="248"/>
                  </a:lnTo>
                  <a:lnTo>
                    <a:pt x="39" y="244"/>
                  </a:lnTo>
                  <a:lnTo>
                    <a:pt x="19" y="240"/>
                  </a:lnTo>
                  <a:lnTo>
                    <a:pt x="0" y="232"/>
                  </a:lnTo>
                  <a:lnTo>
                    <a:pt x="10" y="244"/>
                  </a:lnTo>
                  <a:lnTo>
                    <a:pt x="21" y="256"/>
                  </a:lnTo>
                  <a:lnTo>
                    <a:pt x="36" y="259"/>
                  </a:lnTo>
                  <a:lnTo>
                    <a:pt x="50" y="261"/>
                  </a:lnTo>
                  <a:lnTo>
                    <a:pt x="66" y="262"/>
                  </a:lnTo>
                  <a:lnTo>
                    <a:pt x="81" y="264"/>
                  </a:lnTo>
                  <a:lnTo>
                    <a:pt x="93" y="264"/>
                  </a:lnTo>
                  <a:lnTo>
                    <a:pt x="104" y="262"/>
                  </a:lnTo>
                  <a:lnTo>
                    <a:pt x="114" y="260"/>
                  </a:lnTo>
                  <a:lnTo>
                    <a:pt x="126" y="259"/>
                  </a:lnTo>
                  <a:lnTo>
                    <a:pt x="147" y="253"/>
                  </a:lnTo>
                  <a:lnTo>
                    <a:pt x="167" y="246"/>
                  </a:lnTo>
                  <a:lnTo>
                    <a:pt x="187" y="237"/>
                  </a:lnTo>
                  <a:lnTo>
                    <a:pt x="205" y="225"/>
                  </a:lnTo>
                  <a:lnTo>
                    <a:pt x="222" y="213"/>
                  </a:lnTo>
                  <a:lnTo>
                    <a:pt x="238" y="198"/>
                  </a:lnTo>
                  <a:lnTo>
                    <a:pt x="253" y="183"/>
                  </a:lnTo>
                  <a:lnTo>
                    <a:pt x="266" y="165"/>
                  </a:lnTo>
                  <a:lnTo>
                    <a:pt x="276" y="147"/>
                  </a:lnTo>
                  <a:lnTo>
                    <a:pt x="286" y="127"/>
                  </a:lnTo>
                  <a:lnTo>
                    <a:pt x="293" y="107"/>
                  </a:lnTo>
                  <a:lnTo>
                    <a:pt x="299" y="86"/>
                  </a:lnTo>
                  <a:lnTo>
                    <a:pt x="301" y="74"/>
                  </a:lnTo>
                  <a:lnTo>
                    <a:pt x="302" y="63"/>
                  </a:lnTo>
                  <a:lnTo>
                    <a:pt x="303" y="52"/>
                  </a:lnTo>
                  <a:lnTo>
                    <a:pt x="303" y="41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0" name="Freeform 558"/>
            <p:cNvSpPr>
              <a:spLocks/>
            </p:cNvSpPr>
            <p:nvPr/>
          </p:nvSpPr>
          <p:spPr bwMode="auto">
            <a:xfrm>
              <a:off x="712818" y="4947085"/>
              <a:ext cx="120656" cy="106372"/>
            </a:xfrm>
            <a:custGeom>
              <a:avLst/>
              <a:gdLst/>
              <a:ahLst/>
              <a:cxnLst>
                <a:cxn ang="0">
                  <a:pos x="306" y="51"/>
                </a:cxn>
                <a:cxn ang="0">
                  <a:pos x="306" y="36"/>
                </a:cxn>
                <a:cxn ang="0">
                  <a:pos x="303" y="23"/>
                </a:cxn>
                <a:cxn ang="0">
                  <a:pos x="294" y="11"/>
                </a:cxn>
                <a:cxn ang="0">
                  <a:pos x="284" y="0"/>
                </a:cxn>
                <a:cxn ang="0">
                  <a:pos x="288" y="12"/>
                </a:cxn>
                <a:cxn ang="0">
                  <a:pos x="290" y="25"/>
                </a:cxn>
                <a:cxn ang="0">
                  <a:pos x="291" y="37"/>
                </a:cxn>
                <a:cxn ang="0">
                  <a:pos x="291" y="51"/>
                </a:cxn>
                <a:cxn ang="0">
                  <a:pos x="290" y="71"/>
                </a:cxn>
                <a:cxn ang="0">
                  <a:pos x="288" y="91"/>
                </a:cxn>
                <a:cxn ang="0">
                  <a:pos x="282" y="110"/>
                </a:cxn>
                <a:cxn ang="0">
                  <a:pos x="275" y="128"/>
                </a:cxn>
                <a:cxn ang="0">
                  <a:pos x="267" y="146"/>
                </a:cxn>
                <a:cxn ang="0">
                  <a:pos x="257" y="163"/>
                </a:cxn>
                <a:cxn ang="0">
                  <a:pos x="245" y="179"/>
                </a:cxn>
                <a:cxn ang="0">
                  <a:pos x="232" y="193"/>
                </a:cxn>
                <a:cxn ang="0">
                  <a:pos x="218" y="206"/>
                </a:cxn>
                <a:cxn ang="0">
                  <a:pos x="202" y="217"/>
                </a:cxn>
                <a:cxn ang="0">
                  <a:pos x="186" y="227"/>
                </a:cxn>
                <a:cxn ang="0">
                  <a:pos x="168" y="236"/>
                </a:cxn>
                <a:cxn ang="0">
                  <a:pos x="150" y="243"/>
                </a:cxn>
                <a:cxn ang="0">
                  <a:pos x="130" y="248"/>
                </a:cxn>
                <a:cxn ang="0">
                  <a:pos x="111" y="251"/>
                </a:cxn>
                <a:cxn ang="0">
                  <a:pos x="90" y="252"/>
                </a:cxn>
                <a:cxn ang="0">
                  <a:pos x="78" y="251"/>
                </a:cxn>
                <a:cxn ang="0">
                  <a:pos x="66" y="250"/>
                </a:cxn>
                <a:cxn ang="0">
                  <a:pos x="55" y="249"/>
                </a:cxn>
                <a:cxn ang="0">
                  <a:pos x="42" y="247"/>
                </a:cxn>
                <a:cxn ang="0">
                  <a:pos x="32" y="243"/>
                </a:cxn>
                <a:cxn ang="0">
                  <a:pos x="21" y="240"/>
                </a:cxn>
                <a:cxn ang="0">
                  <a:pos x="10" y="235"/>
                </a:cxn>
                <a:cxn ang="0">
                  <a:pos x="0" y="231"/>
                </a:cxn>
                <a:cxn ang="0">
                  <a:pos x="9" y="242"/>
                </a:cxn>
                <a:cxn ang="0">
                  <a:pos x="19" y="254"/>
                </a:cxn>
                <a:cxn ang="0">
                  <a:pos x="36" y="259"/>
                </a:cxn>
                <a:cxn ang="0">
                  <a:pos x="54" y="263"/>
                </a:cxn>
                <a:cxn ang="0">
                  <a:pos x="72" y="266"/>
                </a:cxn>
                <a:cxn ang="0">
                  <a:pos x="90" y="266"/>
                </a:cxn>
                <a:cxn ang="0">
                  <a:pos x="112" y="265"/>
                </a:cxn>
                <a:cxn ang="0">
                  <a:pos x="133" y="261"/>
                </a:cxn>
                <a:cxn ang="0">
                  <a:pos x="154" y="257"/>
                </a:cxn>
                <a:cxn ang="0">
                  <a:pos x="174" y="249"/>
                </a:cxn>
                <a:cxn ang="0">
                  <a:pos x="193" y="240"/>
                </a:cxn>
                <a:cxn ang="0">
                  <a:pos x="210" y="230"/>
                </a:cxn>
                <a:cxn ang="0">
                  <a:pos x="227" y="217"/>
                </a:cxn>
                <a:cxn ang="0">
                  <a:pos x="243" y="203"/>
                </a:cxn>
                <a:cxn ang="0">
                  <a:pos x="256" y="188"/>
                </a:cxn>
                <a:cxn ang="0">
                  <a:pos x="268" y="171"/>
                </a:cxn>
                <a:cxn ang="0">
                  <a:pos x="280" y="153"/>
                </a:cxn>
                <a:cxn ang="0">
                  <a:pos x="289" y="134"/>
                </a:cxn>
                <a:cxn ang="0">
                  <a:pos x="295" y="115"/>
                </a:cxn>
                <a:cxn ang="0">
                  <a:pos x="301" y="93"/>
                </a:cxn>
                <a:cxn ang="0">
                  <a:pos x="304" y="72"/>
                </a:cxn>
                <a:cxn ang="0">
                  <a:pos x="306" y="51"/>
                </a:cxn>
              </a:cxnLst>
              <a:rect l="0" t="0" r="r" b="b"/>
              <a:pathLst>
                <a:path w="306" h="266">
                  <a:moveTo>
                    <a:pt x="306" y="51"/>
                  </a:moveTo>
                  <a:lnTo>
                    <a:pt x="306" y="36"/>
                  </a:lnTo>
                  <a:lnTo>
                    <a:pt x="303" y="23"/>
                  </a:lnTo>
                  <a:lnTo>
                    <a:pt x="294" y="11"/>
                  </a:lnTo>
                  <a:lnTo>
                    <a:pt x="284" y="0"/>
                  </a:lnTo>
                  <a:lnTo>
                    <a:pt x="288" y="12"/>
                  </a:lnTo>
                  <a:lnTo>
                    <a:pt x="290" y="25"/>
                  </a:lnTo>
                  <a:lnTo>
                    <a:pt x="291" y="37"/>
                  </a:lnTo>
                  <a:lnTo>
                    <a:pt x="291" y="51"/>
                  </a:lnTo>
                  <a:lnTo>
                    <a:pt x="290" y="71"/>
                  </a:lnTo>
                  <a:lnTo>
                    <a:pt x="288" y="91"/>
                  </a:lnTo>
                  <a:lnTo>
                    <a:pt x="282" y="110"/>
                  </a:lnTo>
                  <a:lnTo>
                    <a:pt x="275" y="128"/>
                  </a:lnTo>
                  <a:lnTo>
                    <a:pt x="267" y="146"/>
                  </a:lnTo>
                  <a:lnTo>
                    <a:pt x="257" y="163"/>
                  </a:lnTo>
                  <a:lnTo>
                    <a:pt x="245" y="179"/>
                  </a:lnTo>
                  <a:lnTo>
                    <a:pt x="232" y="193"/>
                  </a:lnTo>
                  <a:lnTo>
                    <a:pt x="218" y="206"/>
                  </a:lnTo>
                  <a:lnTo>
                    <a:pt x="202" y="217"/>
                  </a:lnTo>
                  <a:lnTo>
                    <a:pt x="186" y="227"/>
                  </a:lnTo>
                  <a:lnTo>
                    <a:pt x="168" y="236"/>
                  </a:lnTo>
                  <a:lnTo>
                    <a:pt x="150" y="243"/>
                  </a:lnTo>
                  <a:lnTo>
                    <a:pt x="130" y="248"/>
                  </a:lnTo>
                  <a:lnTo>
                    <a:pt x="111" y="251"/>
                  </a:lnTo>
                  <a:lnTo>
                    <a:pt x="90" y="252"/>
                  </a:lnTo>
                  <a:lnTo>
                    <a:pt x="78" y="251"/>
                  </a:lnTo>
                  <a:lnTo>
                    <a:pt x="66" y="250"/>
                  </a:lnTo>
                  <a:lnTo>
                    <a:pt x="55" y="249"/>
                  </a:lnTo>
                  <a:lnTo>
                    <a:pt x="42" y="247"/>
                  </a:lnTo>
                  <a:lnTo>
                    <a:pt x="32" y="243"/>
                  </a:lnTo>
                  <a:lnTo>
                    <a:pt x="21" y="240"/>
                  </a:lnTo>
                  <a:lnTo>
                    <a:pt x="10" y="235"/>
                  </a:lnTo>
                  <a:lnTo>
                    <a:pt x="0" y="231"/>
                  </a:lnTo>
                  <a:lnTo>
                    <a:pt x="9" y="242"/>
                  </a:lnTo>
                  <a:lnTo>
                    <a:pt x="19" y="254"/>
                  </a:lnTo>
                  <a:lnTo>
                    <a:pt x="36" y="259"/>
                  </a:lnTo>
                  <a:lnTo>
                    <a:pt x="54" y="263"/>
                  </a:lnTo>
                  <a:lnTo>
                    <a:pt x="72" y="266"/>
                  </a:lnTo>
                  <a:lnTo>
                    <a:pt x="90" y="266"/>
                  </a:lnTo>
                  <a:lnTo>
                    <a:pt x="112" y="265"/>
                  </a:lnTo>
                  <a:lnTo>
                    <a:pt x="133" y="261"/>
                  </a:lnTo>
                  <a:lnTo>
                    <a:pt x="154" y="257"/>
                  </a:lnTo>
                  <a:lnTo>
                    <a:pt x="174" y="249"/>
                  </a:lnTo>
                  <a:lnTo>
                    <a:pt x="193" y="240"/>
                  </a:lnTo>
                  <a:lnTo>
                    <a:pt x="210" y="230"/>
                  </a:lnTo>
                  <a:lnTo>
                    <a:pt x="227" y="217"/>
                  </a:lnTo>
                  <a:lnTo>
                    <a:pt x="243" y="203"/>
                  </a:lnTo>
                  <a:lnTo>
                    <a:pt x="256" y="188"/>
                  </a:lnTo>
                  <a:lnTo>
                    <a:pt x="268" y="171"/>
                  </a:lnTo>
                  <a:lnTo>
                    <a:pt x="280" y="153"/>
                  </a:lnTo>
                  <a:lnTo>
                    <a:pt x="289" y="134"/>
                  </a:lnTo>
                  <a:lnTo>
                    <a:pt x="295" y="115"/>
                  </a:lnTo>
                  <a:lnTo>
                    <a:pt x="301" y="93"/>
                  </a:lnTo>
                  <a:lnTo>
                    <a:pt x="304" y="72"/>
                  </a:lnTo>
                  <a:lnTo>
                    <a:pt x="306" y="51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1" name="Freeform 559"/>
            <p:cNvSpPr>
              <a:spLocks/>
            </p:cNvSpPr>
            <p:nvPr/>
          </p:nvSpPr>
          <p:spPr bwMode="auto">
            <a:xfrm>
              <a:off x="709642" y="4943910"/>
              <a:ext cx="122243" cy="106372"/>
            </a:xfrm>
            <a:custGeom>
              <a:avLst/>
              <a:gdLst/>
              <a:ahLst/>
              <a:cxnLst>
                <a:cxn ang="0">
                  <a:pos x="307" y="61"/>
                </a:cxn>
                <a:cxn ang="0">
                  <a:pos x="306" y="51"/>
                </a:cxn>
                <a:cxn ang="0">
                  <a:pos x="306" y="40"/>
                </a:cxn>
                <a:cxn ang="0">
                  <a:pos x="305" y="30"/>
                </a:cxn>
                <a:cxn ang="0">
                  <a:pos x="302" y="20"/>
                </a:cxn>
                <a:cxn ang="0">
                  <a:pos x="293" y="10"/>
                </a:cxn>
                <a:cxn ang="0">
                  <a:pos x="282" y="0"/>
                </a:cxn>
                <a:cxn ang="0">
                  <a:pos x="287" y="15"/>
                </a:cxn>
                <a:cxn ang="0">
                  <a:pos x="290" y="29"/>
                </a:cxn>
                <a:cxn ang="0">
                  <a:pos x="291" y="45"/>
                </a:cxn>
                <a:cxn ang="0">
                  <a:pos x="292" y="61"/>
                </a:cxn>
                <a:cxn ang="0">
                  <a:pos x="291" y="80"/>
                </a:cxn>
                <a:cxn ang="0">
                  <a:pos x="288" y="100"/>
                </a:cxn>
                <a:cxn ang="0">
                  <a:pos x="283" y="118"/>
                </a:cxn>
                <a:cxn ang="0">
                  <a:pos x="276" y="136"/>
                </a:cxn>
                <a:cxn ang="0">
                  <a:pos x="269" y="153"/>
                </a:cxn>
                <a:cxn ang="0">
                  <a:pos x="258" y="169"/>
                </a:cxn>
                <a:cxn ang="0">
                  <a:pos x="247" y="183"/>
                </a:cxn>
                <a:cxn ang="0">
                  <a:pos x="235" y="198"/>
                </a:cxn>
                <a:cxn ang="0">
                  <a:pos x="221" y="210"/>
                </a:cxn>
                <a:cxn ang="0">
                  <a:pos x="207" y="222"/>
                </a:cxn>
                <a:cxn ang="0">
                  <a:pos x="191" y="231"/>
                </a:cxn>
                <a:cxn ang="0">
                  <a:pos x="173" y="240"/>
                </a:cxn>
                <a:cxn ang="0">
                  <a:pos x="156" y="245"/>
                </a:cxn>
                <a:cxn ang="0">
                  <a:pos x="137" y="251"/>
                </a:cxn>
                <a:cxn ang="0">
                  <a:pos x="118" y="253"/>
                </a:cxn>
                <a:cxn ang="0">
                  <a:pos x="98" y="254"/>
                </a:cxn>
                <a:cxn ang="0">
                  <a:pos x="85" y="254"/>
                </a:cxn>
                <a:cxn ang="0">
                  <a:pos x="72" y="253"/>
                </a:cxn>
                <a:cxn ang="0">
                  <a:pos x="59" y="251"/>
                </a:cxn>
                <a:cxn ang="0">
                  <a:pos x="47" y="248"/>
                </a:cxn>
                <a:cxn ang="0">
                  <a:pos x="35" y="244"/>
                </a:cxn>
                <a:cxn ang="0">
                  <a:pos x="22" y="240"/>
                </a:cxn>
                <a:cxn ang="0">
                  <a:pos x="11" y="234"/>
                </a:cxn>
                <a:cxn ang="0">
                  <a:pos x="0" y="228"/>
                </a:cxn>
                <a:cxn ang="0">
                  <a:pos x="8" y="241"/>
                </a:cxn>
                <a:cxn ang="0">
                  <a:pos x="17" y="252"/>
                </a:cxn>
                <a:cxn ang="0">
                  <a:pos x="36" y="260"/>
                </a:cxn>
                <a:cxn ang="0">
                  <a:pos x="56" y="264"/>
                </a:cxn>
                <a:cxn ang="0">
                  <a:pos x="76" y="268"/>
                </a:cxn>
                <a:cxn ang="0">
                  <a:pos x="98" y="269"/>
                </a:cxn>
                <a:cxn ang="0">
                  <a:pos x="119" y="268"/>
                </a:cxn>
                <a:cxn ang="0">
                  <a:pos x="140" y="264"/>
                </a:cxn>
                <a:cxn ang="0">
                  <a:pos x="159" y="260"/>
                </a:cxn>
                <a:cxn ang="0">
                  <a:pos x="179" y="252"/>
                </a:cxn>
                <a:cxn ang="0">
                  <a:pos x="198" y="244"/>
                </a:cxn>
                <a:cxn ang="0">
                  <a:pos x="215" y="233"/>
                </a:cxn>
                <a:cxn ang="0">
                  <a:pos x="230" y="222"/>
                </a:cxn>
                <a:cxn ang="0">
                  <a:pos x="245" y="208"/>
                </a:cxn>
                <a:cxn ang="0">
                  <a:pos x="258" y="194"/>
                </a:cxn>
                <a:cxn ang="0">
                  <a:pos x="271" y="177"/>
                </a:cxn>
                <a:cxn ang="0">
                  <a:pos x="281" y="160"/>
                </a:cxn>
                <a:cxn ang="0">
                  <a:pos x="290" y="142"/>
                </a:cxn>
                <a:cxn ang="0">
                  <a:pos x="297" y="123"/>
                </a:cxn>
                <a:cxn ang="0">
                  <a:pos x="302" y="102"/>
                </a:cxn>
                <a:cxn ang="0">
                  <a:pos x="306" y="82"/>
                </a:cxn>
                <a:cxn ang="0">
                  <a:pos x="307" y="61"/>
                </a:cxn>
              </a:cxnLst>
              <a:rect l="0" t="0" r="r" b="b"/>
              <a:pathLst>
                <a:path w="307" h="269">
                  <a:moveTo>
                    <a:pt x="307" y="61"/>
                  </a:moveTo>
                  <a:lnTo>
                    <a:pt x="306" y="51"/>
                  </a:lnTo>
                  <a:lnTo>
                    <a:pt x="306" y="40"/>
                  </a:lnTo>
                  <a:lnTo>
                    <a:pt x="305" y="30"/>
                  </a:lnTo>
                  <a:lnTo>
                    <a:pt x="302" y="20"/>
                  </a:lnTo>
                  <a:lnTo>
                    <a:pt x="293" y="10"/>
                  </a:lnTo>
                  <a:lnTo>
                    <a:pt x="282" y="0"/>
                  </a:lnTo>
                  <a:lnTo>
                    <a:pt x="287" y="15"/>
                  </a:lnTo>
                  <a:lnTo>
                    <a:pt x="290" y="29"/>
                  </a:lnTo>
                  <a:lnTo>
                    <a:pt x="291" y="45"/>
                  </a:lnTo>
                  <a:lnTo>
                    <a:pt x="292" y="61"/>
                  </a:lnTo>
                  <a:lnTo>
                    <a:pt x="291" y="80"/>
                  </a:lnTo>
                  <a:lnTo>
                    <a:pt x="288" y="100"/>
                  </a:lnTo>
                  <a:lnTo>
                    <a:pt x="283" y="118"/>
                  </a:lnTo>
                  <a:lnTo>
                    <a:pt x="276" y="136"/>
                  </a:lnTo>
                  <a:lnTo>
                    <a:pt x="269" y="153"/>
                  </a:lnTo>
                  <a:lnTo>
                    <a:pt x="258" y="169"/>
                  </a:lnTo>
                  <a:lnTo>
                    <a:pt x="247" y="183"/>
                  </a:lnTo>
                  <a:lnTo>
                    <a:pt x="235" y="198"/>
                  </a:lnTo>
                  <a:lnTo>
                    <a:pt x="221" y="210"/>
                  </a:lnTo>
                  <a:lnTo>
                    <a:pt x="207" y="222"/>
                  </a:lnTo>
                  <a:lnTo>
                    <a:pt x="191" y="231"/>
                  </a:lnTo>
                  <a:lnTo>
                    <a:pt x="173" y="240"/>
                  </a:lnTo>
                  <a:lnTo>
                    <a:pt x="156" y="245"/>
                  </a:lnTo>
                  <a:lnTo>
                    <a:pt x="137" y="251"/>
                  </a:lnTo>
                  <a:lnTo>
                    <a:pt x="118" y="253"/>
                  </a:lnTo>
                  <a:lnTo>
                    <a:pt x="98" y="254"/>
                  </a:lnTo>
                  <a:lnTo>
                    <a:pt x="85" y="254"/>
                  </a:lnTo>
                  <a:lnTo>
                    <a:pt x="72" y="253"/>
                  </a:lnTo>
                  <a:lnTo>
                    <a:pt x="59" y="251"/>
                  </a:lnTo>
                  <a:lnTo>
                    <a:pt x="47" y="248"/>
                  </a:lnTo>
                  <a:lnTo>
                    <a:pt x="35" y="244"/>
                  </a:lnTo>
                  <a:lnTo>
                    <a:pt x="22" y="240"/>
                  </a:lnTo>
                  <a:lnTo>
                    <a:pt x="11" y="234"/>
                  </a:lnTo>
                  <a:lnTo>
                    <a:pt x="0" y="228"/>
                  </a:lnTo>
                  <a:lnTo>
                    <a:pt x="8" y="241"/>
                  </a:lnTo>
                  <a:lnTo>
                    <a:pt x="17" y="252"/>
                  </a:lnTo>
                  <a:lnTo>
                    <a:pt x="36" y="260"/>
                  </a:lnTo>
                  <a:lnTo>
                    <a:pt x="56" y="264"/>
                  </a:lnTo>
                  <a:lnTo>
                    <a:pt x="76" y="268"/>
                  </a:lnTo>
                  <a:lnTo>
                    <a:pt x="98" y="269"/>
                  </a:lnTo>
                  <a:lnTo>
                    <a:pt x="119" y="268"/>
                  </a:lnTo>
                  <a:lnTo>
                    <a:pt x="140" y="264"/>
                  </a:lnTo>
                  <a:lnTo>
                    <a:pt x="159" y="260"/>
                  </a:lnTo>
                  <a:lnTo>
                    <a:pt x="179" y="252"/>
                  </a:lnTo>
                  <a:lnTo>
                    <a:pt x="198" y="244"/>
                  </a:lnTo>
                  <a:lnTo>
                    <a:pt x="215" y="233"/>
                  </a:lnTo>
                  <a:lnTo>
                    <a:pt x="230" y="222"/>
                  </a:lnTo>
                  <a:lnTo>
                    <a:pt x="245" y="208"/>
                  </a:lnTo>
                  <a:lnTo>
                    <a:pt x="258" y="194"/>
                  </a:lnTo>
                  <a:lnTo>
                    <a:pt x="271" y="177"/>
                  </a:lnTo>
                  <a:lnTo>
                    <a:pt x="281" y="160"/>
                  </a:lnTo>
                  <a:lnTo>
                    <a:pt x="290" y="142"/>
                  </a:lnTo>
                  <a:lnTo>
                    <a:pt x="297" y="123"/>
                  </a:lnTo>
                  <a:lnTo>
                    <a:pt x="302" y="102"/>
                  </a:lnTo>
                  <a:lnTo>
                    <a:pt x="306" y="82"/>
                  </a:lnTo>
                  <a:lnTo>
                    <a:pt x="307" y="61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2" name="Freeform 560"/>
            <p:cNvSpPr>
              <a:spLocks/>
            </p:cNvSpPr>
            <p:nvPr/>
          </p:nvSpPr>
          <p:spPr bwMode="auto">
            <a:xfrm>
              <a:off x="708055" y="4939147"/>
              <a:ext cx="120656" cy="107960"/>
            </a:xfrm>
            <a:custGeom>
              <a:avLst/>
              <a:gdLst/>
              <a:ahLst/>
              <a:cxnLst>
                <a:cxn ang="0">
                  <a:pos x="305" y="70"/>
                </a:cxn>
                <a:cxn ang="0">
                  <a:pos x="305" y="56"/>
                </a:cxn>
                <a:cxn ang="0">
                  <a:pos x="304" y="44"/>
                </a:cxn>
                <a:cxn ang="0">
                  <a:pos x="302" y="31"/>
                </a:cxn>
                <a:cxn ang="0">
                  <a:pos x="298" y="19"/>
                </a:cxn>
                <a:cxn ang="0">
                  <a:pos x="288" y="9"/>
                </a:cxn>
                <a:cxn ang="0">
                  <a:pos x="277" y="0"/>
                </a:cxn>
                <a:cxn ang="0">
                  <a:pos x="284" y="17"/>
                </a:cxn>
                <a:cxn ang="0">
                  <a:pos x="287" y="34"/>
                </a:cxn>
                <a:cxn ang="0">
                  <a:pos x="290" y="52"/>
                </a:cxn>
                <a:cxn ang="0">
                  <a:pos x="290" y="70"/>
                </a:cxn>
                <a:cxn ang="0">
                  <a:pos x="290" y="89"/>
                </a:cxn>
                <a:cxn ang="0">
                  <a:pos x="287" y="107"/>
                </a:cxn>
                <a:cxn ang="0">
                  <a:pos x="282" y="125"/>
                </a:cxn>
                <a:cxn ang="0">
                  <a:pos x="276" y="142"/>
                </a:cxn>
                <a:cxn ang="0">
                  <a:pos x="268" y="159"/>
                </a:cxn>
                <a:cxn ang="0">
                  <a:pos x="259" y="174"/>
                </a:cxn>
                <a:cxn ang="0">
                  <a:pos x="248" y="188"/>
                </a:cxn>
                <a:cxn ang="0">
                  <a:pos x="236" y="201"/>
                </a:cxn>
                <a:cxn ang="0">
                  <a:pos x="223" y="214"/>
                </a:cxn>
                <a:cxn ang="0">
                  <a:pos x="208" y="224"/>
                </a:cxn>
                <a:cxn ang="0">
                  <a:pos x="192" y="234"/>
                </a:cxn>
                <a:cxn ang="0">
                  <a:pos x="177" y="242"/>
                </a:cxn>
                <a:cxn ang="0">
                  <a:pos x="160" y="248"/>
                </a:cxn>
                <a:cxn ang="0">
                  <a:pos x="142" y="252"/>
                </a:cxn>
                <a:cxn ang="0">
                  <a:pos x="123" y="255"/>
                </a:cxn>
                <a:cxn ang="0">
                  <a:pos x="104" y="257"/>
                </a:cxn>
                <a:cxn ang="0">
                  <a:pos x="90" y="255"/>
                </a:cxn>
                <a:cxn ang="0">
                  <a:pos x="75" y="254"/>
                </a:cxn>
                <a:cxn ang="0">
                  <a:pos x="62" y="252"/>
                </a:cxn>
                <a:cxn ang="0">
                  <a:pos x="48" y="248"/>
                </a:cxn>
                <a:cxn ang="0">
                  <a:pos x="36" y="243"/>
                </a:cxn>
                <a:cxn ang="0">
                  <a:pos x="23" y="239"/>
                </a:cxn>
                <a:cxn ang="0">
                  <a:pos x="11" y="232"/>
                </a:cxn>
                <a:cxn ang="0">
                  <a:pos x="0" y="225"/>
                </a:cxn>
                <a:cxn ang="0">
                  <a:pos x="7" y="237"/>
                </a:cxn>
                <a:cxn ang="0">
                  <a:pos x="14" y="250"/>
                </a:cxn>
                <a:cxn ang="0">
                  <a:pos x="24" y="254"/>
                </a:cxn>
                <a:cxn ang="0">
                  <a:pos x="35" y="259"/>
                </a:cxn>
                <a:cxn ang="0">
                  <a:pos x="46" y="262"/>
                </a:cxn>
                <a:cxn ang="0">
                  <a:pos x="56" y="266"/>
                </a:cxn>
                <a:cxn ang="0">
                  <a:pos x="69" y="268"/>
                </a:cxn>
                <a:cxn ang="0">
                  <a:pos x="80" y="269"/>
                </a:cxn>
                <a:cxn ang="0">
                  <a:pos x="92" y="270"/>
                </a:cxn>
                <a:cxn ang="0">
                  <a:pos x="104" y="271"/>
                </a:cxn>
                <a:cxn ang="0">
                  <a:pos x="125" y="270"/>
                </a:cxn>
                <a:cxn ang="0">
                  <a:pos x="144" y="267"/>
                </a:cxn>
                <a:cxn ang="0">
                  <a:pos x="164" y="262"/>
                </a:cxn>
                <a:cxn ang="0">
                  <a:pos x="182" y="255"/>
                </a:cxn>
                <a:cxn ang="0">
                  <a:pos x="200" y="246"/>
                </a:cxn>
                <a:cxn ang="0">
                  <a:pos x="216" y="236"/>
                </a:cxn>
                <a:cxn ang="0">
                  <a:pos x="232" y="225"/>
                </a:cxn>
                <a:cxn ang="0">
                  <a:pos x="246" y="212"/>
                </a:cxn>
                <a:cxn ang="0">
                  <a:pos x="259" y="198"/>
                </a:cxn>
                <a:cxn ang="0">
                  <a:pos x="271" y="182"/>
                </a:cxn>
                <a:cxn ang="0">
                  <a:pos x="281" y="165"/>
                </a:cxn>
                <a:cxn ang="0">
                  <a:pos x="289" y="147"/>
                </a:cxn>
                <a:cxn ang="0">
                  <a:pos x="296" y="129"/>
                </a:cxn>
                <a:cxn ang="0">
                  <a:pos x="302" y="110"/>
                </a:cxn>
                <a:cxn ang="0">
                  <a:pos x="304" y="90"/>
                </a:cxn>
                <a:cxn ang="0">
                  <a:pos x="305" y="70"/>
                </a:cxn>
              </a:cxnLst>
              <a:rect l="0" t="0" r="r" b="b"/>
              <a:pathLst>
                <a:path w="305" h="271">
                  <a:moveTo>
                    <a:pt x="305" y="70"/>
                  </a:moveTo>
                  <a:lnTo>
                    <a:pt x="305" y="56"/>
                  </a:lnTo>
                  <a:lnTo>
                    <a:pt x="304" y="44"/>
                  </a:lnTo>
                  <a:lnTo>
                    <a:pt x="302" y="31"/>
                  </a:lnTo>
                  <a:lnTo>
                    <a:pt x="298" y="19"/>
                  </a:lnTo>
                  <a:lnTo>
                    <a:pt x="288" y="9"/>
                  </a:lnTo>
                  <a:lnTo>
                    <a:pt x="277" y="0"/>
                  </a:lnTo>
                  <a:lnTo>
                    <a:pt x="284" y="17"/>
                  </a:lnTo>
                  <a:lnTo>
                    <a:pt x="287" y="34"/>
                  </a:lnTo>
                  <a:lnTo>
                    <a:pt x="290" y="52"/>
                  </a:lnTo>
                  <a:lnTo>
                    <a:pt x="290" y="70"/>
                  </a:lnTo>
                  <a:lnTo>
                    <a:pt x="290" y="89"/>
                  </a:lnTo>
                  <a:lnTo>
                    <a:pt x="287" y="107"/>
                  </a:lnTo>
                  <a:lnTo>
                    <a:pt x="282" y="125"/>
                  </a:lnTo>
                  <a:lnTo>
                    <a:pt x="276" y="142"/>
                  </a:lnTo>
                  <a:lnTo>
                    <a:pt x="268" y="159"/>
                  </a:lnTo>
                  <a:lnTo>
                    <a:pt x="259" y="174"/>
                  </a:lnTo>
                  <a:lnTo>
                    <a:pt x="248" y="188"/>
                  </a:lnTo>
                  <a:lnTo>
                    <a:pt x="236" y="201"/>
                  </a:lnTo>
                  <a:lnTo>
                    <a:pt x="223" y="214"/>
                  </a:lnTo>
                  <a:lnTo>
                    <a:pt x="208" y="224"/>
                  </a:lnTo>
                  <a:lnTo>
                    <a:pt x="192" y="234"/>
                  </a:lnTo>
                  <a:lnTo>
                    <a:pt x="177" y="242"/>
                  </a:lnTo>
                  <a:lnTo>
                    <a:pt x="160" y="248"/>
                  </a:lnTo>
                  <a:lnTo>
                    <a:pt x="142" y="252"/>
                  </a:lnTo>
                  <a:lnTo>
                    <a:pt x="123" y="255"/>
                  </a:lnTo>
                  <a:lnTo>
                    <a:pt x="104" y="257"/>
                  </a:lnTo>
                  <a:lnTo>
                    <a:pt x="90" y="255"/>
                  </a:lnTo>
                  <a:lnTo>
                    <a:pt x="75" y="254"/>
                  </a:lnTo>
                  <a:lnTo>
                    <a:pt x="62" y="252"/>
                  </a:lnTo>
                  <a:lnTo>
                    <a:pt x="48" y="248"/>
                  </a:lnTo>
                  <a:lnTo>
                    <a:pt x="36" y="243"/>
                  </a:lnTo>
                  <a:lnTo>
                    <a:pt x="23" y="239"/>
                  </a:lnTo>
                  <a:lnTo>
                    <a:pt x="11" y="232"/>
                  </a:lnTo>
                  <a:lnTo>
                    <a:pt x="0" y="225"/>
                  </a:lnTo>
                  <a:lnTo>
                    <a:pt x="7" y="237"/>
                  </a:lnTo>
                  <a:lnTo>
                    <a:pt x="14" y="250"/>
                  </a:lnTo>
                  <a:lnTo>
                    <a:pt x="24" y="254"/>
                  </a:lnTo>
                  <a:lnTo>
                    <a:pt x="35" y="259"/>
                  </a:lnTo>
                  <a:lnTo>
                    <a:pt x="46" y="262"/>
                  </a:lnTo>
                  <a:lnTo>
                    <a:pt x="56" y="266"/>
                  </a:lnTo>
                  <a:lnTo>
                    <a:pt x="69" y="268"/>
                  </a:lnTo>
                  <a:lnTo>
                    <a:pt x="80" y="269"/>
                  </a:lnTo>
                  <a:lnTo>
                    <a:pt x="92" y="270"/>
                  </a:lnTo>
                  <a:lnTo>
                    <a:pt x="104" y="271"/>
                  </a:lnTo>
                  <a:lnTo>
                    <a:pt x="125" y="270"/>
                  </a:lnTo>
                  <a:lnTo>
                    <a:pt x="144" y="267"/>
                  </a:lnTo>
                  <a:lnTo>
                    <a:pt x="164" y="262"/>
                  </a:lnTo>
                  <a:lnTo>
                    <a:pt x="182" y="255"/>
                  </a:lnTo>
                  <a:lnTo>
                    <a:pt x="200" y="246"/>
                  </a:lnTo>
                  <a:lnTo>
                    <a:pt x="216" y="236"/>
                  </a:lnTo>
                  <a:lnTo>
                    <a:pt x="232" y="225"/>
                  </a:lnTo>
                  <a:lnTo>
                    <a:pt x="246" y="212"/>
                  </a:lnTo>
                  <a:lnTo>
                    <a:pt x="259" y="198"/>
                  </a:lnTo>
                  <a:lnTo>
                    <a:pt x="271" y="182"/>
                  </a:lnTo>
                  <a:lnTo>
                    <a:pt x="281" y="165"/>
                  </a:lnTo>
                  <a:lnTo>
                    <a:pt x="289" y="147"/>
                  </a:lnTo>
                  <a:lnTo>
                    <a:pt x="296" y="129"/>
                  </a:lnTo>
                  <a:lnTo>
                    <a:pt x="302" y="110"/>
                  </a:lnTo>
                  <a:lnTo>
                    <a:pt x="304" y="90"/>
                  </a:lnTo>
                  <a:lnTo>
                    <a:pt x="305" y="70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3" name="Freeform 561"/>
            <p:cNvSpPr>
              <a:spLocks/>
            </p:cNvSpPr>
            <p:nvPr/>
          </p:nvSpPr>
          <p:spPr bwMode="auto">
            <a:xfrm>
              <a:off x="704880" y="4937560"/>
              <a:ext cx="120656" cy="106372"/>
            </a:xfrm>
            <a:custGeom>
              <a:avLst/>
              <a:gdLst/>
              <a:ahLst/>
              <a:cxnLst>
                <a:cxn ang="0">
                  <a:pos x="304" y="78"/>
                </a:cxn>
                <a:cxn ang="0">
                  <a:pos x="303" y="62"/>
                </a:cxn>
                <a:cxn ang="0">
                  <a:pos x="302" y="46"/>
                </a:cxn>
                <a:cxn ang="0">
                  <a:pos x="299" y="32"/>
                </a:cxn>
                <a:cxn ang="0">
                  <a:pos x="294" y="17"/>
                </a:cxn>
                <a:cxn ang="0">
                  <a:pos x="284" y="8"/>
                </a:cxn>
                <a:cxn ang="0">
                  <a:pos x="272" y="0"/>
                </a:cxn>
                <a:cxn ang="0">
                  <a:pos x="279" y="18"/>
                </a:cxn>
                <a:cxn ang="0">
                  <a:pos x="285" y="37"/>
                </a:cxn>
                <a:cxn ang="0">
                  <a:pos x="287" y="47"/>
                </a:cxn>
                <a:cxn ang="0">
                  <a:pos x="288" y="57"/>
                </a:cxn>
                <a:cxn ang="0">
                  <a:pos x="290" y="68"/>
                </a:cxn>
                <a:cxn ang="0">
                  <a:pos x="290" y="78"/>
                </a:cxn>
                <a:cxn ang="0">
                  <a:pos x="288" y="96"/>
                </a:cxn>
                <a:cxn ang="0">
                  <a:pos x="286" y="114"/>
                </a:cxn>
                <a:cxn ang="0">
                  <a:pos x="282" y="131"/>
                </a:cxn>
                <a:cxn ang="0">
                  <a:pos x="275" y="147"/>
                </a:cxn>
                <a:cxn ang="0">
                  <a:pos x="268" y="163"/>
                </a:cxn>
                <a:cxn ang="0">
                  <a:pos x="259" y="178"/>
                </a:cxn>
                <a:cxn ang="0">
                  <a:pos x="249" y="191"/>
                </a:cxn>
                <a:cxn ang="0">
                  <a:pos x="237" y="205"/>
                </a:cxn>
                <a:cxn ang="0">
                  <a:pos x="224" y="216"/>
                </a:cxn>
                <a:cxn ang="0">
                  <a:pos x="211" y="226"/>
                </a:cxn>
                <a:cxn ang="0">
                  <a:pos x="195" y="235"/>
                </a:cxn>
                <a:cxn ang="0">
                  <a:pos x="179" y="243"/>
                </a:cxn>
                <a:cxn ang="0">
                  <a:pos x="164" y="249"/>
                </a:cxn>
                <a:cxn ang="0">
                  <a:pos x="147" y="253"/>
                </a:cxn>
                <a:cxn ang="0">
                  <a:pos x="129" y="257"/>
                </a:cxn>
                <a:cxn ang="0">
                  <a:pos x="110" y="257"/>
                </a:cxn>
                <a:cxn ang="0">
                  <a:pos x="95" y="257"/>
                </a:cxn>
                <a:cxn ang="0">
                  <a:pos x="79" y="254"/>
                </a:cxn>
                <a:cxn ang="0">
                  <a:pos x="65" y="251"/>
                </a:cxn>
                <a:cxn ang="0">
                  <a:pos x="51" y="248"/>
                </a:cxn>
                <a:cxn ang="0">
                  <a:pos x="38" y="242"/>
                </a:cxn>
                <a:cxn ang="0">
                  <a:pos x="24" y="235"/>
                </a:cxn>
                <a:cxn ang="0">
                  <a:pos x="12" y="229"/>
                </a:cxn>
                <a:cxn ang="0">
                  <a:pos x="0" y="220"/>
                </a:cxn>
                <a:cxn ang="0">
                  <a:pos x="6" y="233"/>
                </a:cxn>
                <a:cxn ang="0">
                  <a:pos x="12" y="245"/>
                </a:cxn>
                <a:cxn ang="0">
                  <a:pos x="23" y="251"/>
                </a:cxn>
                <a:cxn ang="0">
                  <a:pos x="34" y="257"/>
                </a:cxn>
                <a:cxn ang="0">
                  <a:pos x="47" y="261"/>
                </a:cxn>
                <a:cxn ang="0">
                  <a:pos x="59" y="265"/>
                </a:cxn>
                <a:cxn ang="0">
                  <a:pos x="71" y="268"/>
                </a:cxn>
                <a:cxn ang="0">
                  <a:pos x="84" y="270"/>
                </a:cxn>
                <a:cxn ang="0">
                  <a:pos x="97" y="271"/>
                </a:cxn>
                <a:cxn ang="0">
                  <a:pos x="110" y="271"/>
                </a:cxn>
                <a:cxn ang="0">
                  <a:pos x="130" y="270"/>
                </a:cxn>
                <a:cxn ang="0">
                  <a:pos x="149" y="268"/>
                </a:cxn>
                <a:cxn ang="0">
                  <a:pos x="168" y="262"/>
                </a:cxn>
                <a:cxn ang="0">
                  <a:pos x="185" y="257"/>
                </a:cxn>
                <a:cxn ang="0">
                  <a:pos x="203" y="248"/>
                </a:cxn>
                <a:cxn ang="0">
                  <a:pos x="219" y="239"/>
                </a:cxn>
                <a:cxn ang="0">
                  <a:pos x="233" y="227"/>
                </a:cxn>
                <a:cxn ang="0">
                  <a:pos x="247" y="215"/>
                </a:cxn>
                <a:cxn ang="0">
                  <a:pos x="259" y="200"/>
                </a:cxn>
                <a:cxn ang="0">
                  <a:pos x="270" y="186"/>
                </a:cxn>
                <a:cxn ang="0">
                  <a:pos x="281" y="170"/>
                </a:cxn>
                <a:cxn ang="0">
                  <a:pos x="288" y="153"/>
                </a:cxn>
                <a:cxn ang="0">
                  <a:pos x="295" y="135"/>
                </a:cxn>
                <a:cxn ang="0">
                  <a:pos x="300" y="117"/>
                </a:cxn>
                <a:cxn ang="0">
                  <a:pos x="303" y="97"/>
                </a:cxn>
                <a:cxn ang="0">
                  <a:pos x="304" y="78"/>
                </a:cxn>
              </a:cxnLst>
              <a:rect l="0" t="0" r="r" b="b"/>
              <a:pathLst>
                <a:path w="304" h="271">
                  <a:moveTo>
                    <a:pt x="304" y="78"/>
                  </a:moveTo>
                  <a:lnTo>
                    <a:pt x="303" y="62"/>
                  </a:lnTo>
                  <a:lnTo>
                    <a:pt x="302" y="46"/>
                  </a:lnTo>
                  <a:lnTo>
                    <a:pt x="299" y="32"/>
                  </a:lnTo>
                  <a:lnTo>
                    <a:pt x="294" y="17"/>
                  </a:lnTo>
                  <a:lnTo>
                    <a:pt x="284" y="8"/>
                  </a:lnTo>
                  <a:lnTo>
                    <a:pt x="272" y="0"/>
                  </a:lnTo>
                  <a:lnTo>
                    <a:pt x="279" y="18"/>
                  </a:lnTo>
                  <a:lnTo>
                    <a:pt x="285" y="37"/>
                  </a:lnTo>
                  <a:lnTo>
                    <a:pt x="287" y="47"/>
                  </a:lnTo>
                  <a:lnTo>
                    <a:pt x="288" y="57"/>
                  </a:lnTo>
                  <a:lnTo>
                    <a:pt x="290" y="68"/>
                  </a:lnTo>
                  <a:lnTo>
                    <a:pt x="290" y="78"/>
                  </a:lnTo>
                  <a:lnTo>
                    <a:pt x="288" y="96"/>
                  </a:lnTo>
                  <a:lnTo>
                    <a:pt x="286" y="114"/>
                  </a:lnTo>
                  <a:lnTo>
                    <a:pt x="282" y="131"/>
                  </a:lnTo>
                  <a:lnTo>
                    <a:pt x="275" y="147"/>
                  </a:lnTo>
                  <a:lnTo>
                    <a:pt x="268" y="163"/>
                  </a:lnTo>
                  <a:lnTo>
                    <a:pt x="259" y="178"/>
                  </a:lnTo>
                  <a:lnTo>
                    <a:pt x="249" y="191"/>
                  </a:lnTo>
                  <a:lnTo>
                    <a:pt x="237" y="205"/>
                  </a:lnTo>
                  <a:lnTo>
                    <a:pt x="224" y="216"/>
                  </a:lnTo>
                  <a:lnTo>
                    <a:pt x="211" y="226"/>
                  </a:lnTo>
                  <a:lnTo>
                    <a:pt x="195" y="235"/>
                  </a:lnTo>
                  <a:lnTo>
                    <a:pt x="179" y="243"/>
                  </a:lnTo>
                  <a:lnTo>
                    <a:pt x="164" y="249"/>
                  </a:lnTo>
                  <a:lnTo>
                    <a:pt x="147" y="253"/>
                  </a:lnTo>
                  <a:lnTo>
                    <a:pt x="129" y="257"/>
                  </a:lnTo>
                  <a:lnTo>
                    <a:pt x="110" y="257"/>
                  </a:lnTo>
                  <a:lnTo>
                    <a:pt x="95" y="257"/>
                  </a:lnTo>
                  <a:lnTo>
                    <a:pt x="79" y="254"/>
                  </a:lnTo>
                  <a:lnTo>
                    <a:pt x="65" y="251"/>
                  </a:lnTo>
                  <a:lnTo>
                    <a:pt x="51" y="248"/>
                  </a:lnTo>
                  <a:lnTo>
                    <a:pt x="38" y="242"/>
                  </a:lnTo>
                  <a:lnTo>
                    <a:pt x="24" y="235"/>
                  </a:lnTo>
                  <a:lnTo>
                    <a:pt x="12" y="229"/>
                  </a:lnTo>
                  <a:lnTo>
                    <a:pt x="0" y="220"/>
                  </a:lnTo>
                  <a:lnTo>
                    <a:pt x="6" y="233"/>
                  </a:lnTo>
                  <a:lnTo>
                    <a:pt x="12" y="245"/>
                  </a:lnTo>
                  <a:lnTo>
                    <a:pt x="23" y="251"/>
                  </a:lnTo>
                  <a:lnTo>
                    <a:pt x="34" y="257"/>
                  </a:lnTo>
                  <a:lnTo>
                    <a:pt x="47" y="261"/>
                  </a:lnTo>
                  <a:lnTo>
                    <a:pt x="59" y="265"/>
                  </a:lnTo>
                  <a:lnTo>
                    <a:pt x="71" y="268"/>
                  </a:lnTo>
                  <a:lnTo>
                    <a:pt x="84" y="270"/>
                  </a:lnTo>
                  <a:lnTo>
                    <a:pt x="97" y="271"/>
                  </a:lnTo>
                  <a:lnTo>
                    <a:pt x="110" y="271"/>
                  </a:lnTo>
                  <a:lnTo>
                    <a:pt x="130" y="270"/>
                  </a:lnTo>
                  <a:lnTo>
                    <a:pt x="149" y="268"/>
                  </a:lnTo>
                  <a:lnTo>
                    <a:pt x="168" y="262"/>
                  </a:lnTo>
                  <a:lnTo>
                    <a:pt x="185" y="257"/>
                  </a:lnTo>
                  <a:lnTo>
                    <a:pt x="203" y="248"/>
                  </a:lnTo>
                  <a:lnTo>
                    <a:pt x="219" y="239"/>
                  </a:lnTo>
                  <a:lnTo>
                    <a:pt x="233" y="227"/>
                  </a:lnTo>
                  <a:lnTo>
                    <a:pt x="247" y="215"/>
                  </a:lnTo>
                  <a:lnTo>
                    <a:pt x="259" y="200"/>
                  </a:lnTo>
                  <a:lnTo>
                    <a:pt x="270" y="186"/>
                  </a:lnTo>
                  <a:lnTo>
                    <a:pt x="281" y="170"/>
                  </a:lnTo>
                  <a:lnTo>
                    <a:pt x="288" y="153"/>
                  </a:lnTo>
                  <a:lnTo>
                    <a:pt x="295" y="135"/>
                  </a:lnTo>
                  <a:lnTo>
                    <a:pt x="300" y="117"/>
                  </a:lnTo>
                  <a:lnTo>
                    <a:pt x="303" y="97"/>
                  </a:lnTo>
                  <a:lnTo>
                    <a:pt x="304" y="78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4" name="Freeform 562"/>
            <p:cNvSpPr>
              <a:spLocks/>
            </p:cNvSpPr>
            <p:nvPr/>
          </p:nvSpPr>
          <p:spPr bwMode="auto">
            <a:xfrm>
              <a:off x="703292" y="4934384"/>
              <a:ext cx="119068" cy="107960"/>
            </a:xfrm>
            <a:custGeom>
              <a:avLst/>
              <a:gdLst/>
              <a:ahLst/>
              <a:cxnLst>
                <a:cxn ang="0">
                  <a:pos x="300" y="67"/>
                </a:cxn>
                <a:cxn ang="0">
                  <a:pos x="294" y="32"/>
                </a:cxn>
                <a:cxn ang="0">
                  <a:pos x="276" y="7"/>
                </a:cxn>
                <a:cxn ang="0">
                  <a:pos x="269" y="9"/>
                </a:cxn>
                <a:cxn ang="0">
                  <a:pos x="278" y="30"/>
                </a:cxn>
                <a:cxn ang="0">
                  <a:pos x="283" y="51"/>
                </a:cxn>
                <a:cxn ang="0">
                  <a:pos x="286" y="73"/>
                </a:cxn>
                <a:cxn ang="0">
                  <a:pos x="286" y="102"/>
                </a:cxn>
                <a:cxn ang="0">
                  <a:pos x="279" y="135"/>
                </a:cxn>
                <a:cxn ang="0">
                  <a:pos x="265" y="167"/>
                </a:cxn>
                <a:cxn ang="0">
                  <a:pos x="247" y="194"/>
                </a:cxn>
                <a:cxn ang="0">
                  <a:pos x="224" y="218"/>
                </a:cxn>
                <a:cxn ang="0">
                  <a:pos x="196" y="237"/>
                </a:cxn>
                <a:cxn ang="0">
                  <a:pos x="165" y="249"/>
                </a:cxn>
                <a:cxn ang="0">
                  <a:pos x="132" y="256"/>
                </a:cxn>
                <a:cxn ang="0">
                  <a:pos x="98" y="256"/>
                </a:cxn>
                <a:cxn ang="0">
                  <a:pos x="66" y="250"/>
                </a:cxn>
                <a:cxn ang="0">
                  <a:pos x="38" y="239"/>
                </a:cxn>
                <a:cxn ang="0">
                  <a:pos x="12" y="223"/>
                </a:cxn>
                <a:cxn ang="0">
                  <a:pos x="4" y="227"/>
                </a:cxn>
                <a:cxn ang="0">
                  <a:pos x="21" y="247"/>
                </a:cxn>
                <a:cxn ang="0">
                  <a:pos x="46" y="258"/>
                </a:cxn>
                <a:cxn ang="0">
                  <a:pos x="72" y="267"/>
                </a:cxn>
                <a:cxn ang="0">
                  <a:pos x="100" y="270"/>
                </a:cxn>
                <a:cxn ang="0">
                  <a:pos x="133" y="270"/>
                </a:cxn>
                <a:cxn ang="0">
                  <a:pos x="170" y="263"/>
                </a:cxn>
                <a:cxn ang="0">
                  <a:pos x="202" y="249"/>
                </a:cxn>
                <a:cxn ang="0">
                  <a:pos x="233" y="229"/>
                </a:cxn>
                <a:cxn ang="0">
                  <a:pos x="258" y="203"/>
                </a:cxn>
                <a:cxn ang="0">
                  <a:pos x="278" y="174"/>
                </a:cxn>
                <a:cxn ang="0">
                  <a:pos x="292" y="140"/>
                </a:cxn>
                <a:cxn ang="0">
                  <a:pos x="300" y="104"/>
                </a:cxn>
              </a:cxnLst>
              <a:rect l="0" t="0" r="r" b="b"/>
              <a:pathLst>
                <a:path w="300" h="272">
                  <a:moveTo>
                    <a:pt x="300" y="85"/>
                  </a:moveTo>
                  <a:lnTo>
                    <a:pt x="300" y="67"/>
                  </a:lnTo>
                  <a:lnTo>
                    <a:pt x="297" y="49"/>
                  </a:lnTo>
                  <a:lnTo>
                    <a:pt x="294" y="32"/>
                  </a:lnTo>
                  <a:lnTo>
                    <a:pt x="287" y="15"/>
                  </a:lnTo>
                  <a:lnTo>
                    <a:pt x="276" y="7"/>
                  </a:lnTo>
                  <a:lnTo>
                    <a:pt x="264" y="0"/>
                  </a:lnTo>
                  <a:lnTo>
                    <a:pt x="269" y="9"/>
                  </a:lnTo>
                  <a:lnTo>
                    <a:pt x="273" y="19"/>
                  </a:lnTo>
                  <a:lnTo>
                    <a:pt x="278" y="30"/>
                  </a:lnTo>
                  <a:lnTo>
                    <a:pt x="280" y="40"/>
                  </a:lnTo>
                  <a:lnTo>
                    <a:pt x="283" y="51"/>
                  </a:lnTo>
                  <a:lnTo>
                    <a:pt x="285" y="62"/>
                  </a:lnTo>
                  <a:lnTo>
                    <a:pt x="286" y="73"/>
                  </a:lnTo>
                  <a:lnTo>
                    <a:pt x="287" y="85"/>
                  </a:lnTo>
                  <a:lnTo>
                    <a:pt x="286" y="102"/>
                  </a:lnTo>
                  <a:lnTo>
                    <a:pt x="283" y="120"/>
                  </a:lnTo>
                  <a:lnTo>
                    <a:pt x="279" y="135"/>
                  </a:lnTo>
                  <a:lnTo>
                    <a:pt x="273" y="151"/>
                  </a:lnTo>
                  <a:lnTo>
                    <a:pt x="265" y="167"/>
                  </a:lnTo>
                  <a:lnTo>
                    <a:pt x="256" y="180"/>
                  </a:lnTo>
                  <a:lnTo>
                    <a:pt x="247" y="194"/>
                  </a:lnTo>
                  <a:lnTo>
                    <a:pt x="236" y="206"/>
                  </a:lnTo>
                  <a:lnTo>
                    <a:pt x="224" y="218"/>
                  </a:lnTo>
                  <a:lnTo>
                    <a:pt x="210" y="228"/>
                  </a:lnTo>
                  <a:lnTo>
                    <a:pt x="196" y="237"/>
                  </a:lnTo>
                  <a:lnTo>
                    <a:pt x="181" y="243"/>
                  </a:lnTo>
                  <a:lnTo>
                    <a:pt x="165" y="249"/>
                  </a:lnTo>
                  <a:lnTo>
                    <a:pt x="148" y="254"/>
                  </a:lnTo>
                  <a:lnTo>
                    <a:pt x="132" y="256"/>
                  </a:lnTo>
                  <a:lnTo>
                    <a:pt x="114" y="257"/>
                  </a:lnTo>
                  <a:lnTo>
                    <a:pt x="98" y="256"/>
                  </a:lnTo>
                  <a:lnTo>
                    <a:pt x="82" y="254"/>
                  </a:lnTo>
                  <a:lnTo>
                    <a:pt x="66" y="250"/>
                  </a:lnTo>
                  <a:lnTo>
                    <a:pt x="52" y="246"/>
                  </a:lnTo>
                  <a:lnTo>
                    <a:pt x="38" y="239"/>
                  </a:lnTo>
                  <a:lnTo>
                    <a:pt x="25" y="232"/>
                  </a:lnTo>
                  <a:lnTo>
                    <a:pt x="12" y="223"/>
                  </a:lnTo>
                  <a:lnTo>
                    <a:pt x="0" y="214"/>
                  </a:lnTo>
                  <a:lnTo>
                    <a:pt x="4" y="227"/>
                  </a:lnTo>
                  <a:lnTo>
                    <a:pt x="10" y="240"/>
                  </a:lnTo>
                  <a:lnTo>
                    <a:pt x="21" y="247"/>
                  </a:lnTo>
                  <a:lnTo>
                    <a:pt x="34" y="254"/>
                  </a:lnTo>
                  <a:lnTo>
                    <a:pt x="46" y="258"/>
                  </a:lnTo>
                  <a:lnTo>
                    <a:pt x="58" y="263"/>
                  </a:lnTo>
                  <a:lnTo>
                    <a:pt x="72" y="267"/>
                  </a:lnTo>
                  <a:lnTo>
                    <a:pt x="85" y="269"/>
                  </a:lnTo>
                  <a:lnTo>
                    <a:pt x="100" y="270"/>
                  </a:lnTo>
                  <a:lnTo>
                    <a:pt x="114" y="272"/>
                  </a:lnTo>
                  <a:lnTo>
                    <a:pt x="133" y="270"/>
                  </a:lnTo>
                  <a:lnTo>
                    <a:pt x="152" y="267"/>
                  </a:lnTo>
                  <a:lnTo>
                    <a:pt x="170" y="263"/>
                  </a:lnTo>
                  <a:lnTo>
                    <a:pt x="187" y="257"/>
                  </a:lnTo>
                  <a:lnTo>
                    <a:pt x="202" y="249"/>
                  </a:lnTo>
                  <a:lnTo>
                    <a:pt x="218" y="239"/>
                  </a:lnTo>
                  <a:lnTo>
                    <a:pt x="233" y="229"/>
                  </a:lnTo>
                  <a:lnTo>
                    <a:pt x="246" y="216"/>
                  </a:lnTo>
                  <a:lnTo>
                    <a:pt x="258" y="203"/>
                  </a:lnTo>
                  <a:lnTo>
                    <a:pt x="269" y="189"/>
                  </a:lnTo>
                  <a:lnTo>
                    <a:pt x="278" y="174"/>
                  </a:lnTo>
                  <a:lnTo>
                    <a:pt x="286" y="157"/>
                  </a:lnTo>
                  <a:lnTo>
                    <a:pt x="292" y="140"/>
                  </a:lnTo>
                  <a:lnTo>
                    <a:pt x="297" y="122"/>
                  </a:lnTo>
                  <a:lnTo>
                    <a:pt x="300" y="104"/>
                  </a:lnTo>
                  <a:lnTo>
                    <a:pt x="300" y="85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5" name="Freeform 563"/>
            <p:cNvSpPr>
              <a:spLocks/>
            </p:cNvSpPr>
            <p:nvPr/>
          </p:nvSpPr>
          <p:spPr bwMode="auto">
            <a:xfrm>
              <a:off x="701705" y="4931209"/>
              <a:ext cx="117481" cy="107960"/>
            </a:xfrm>
            <a:custGeom>
              <a:avLst/>
              <a:gdLst/>
              <a:ahLst/>
              <a:cxnLst>
                <a:cxn ang="0">
                  <a:pos x="297" y="81"/>
                </a:cxn>
                <a:cxn ang="0">
                  <a:pos x="294" y="60"/>
                </a:cxn>
                <a:cxn ang="0">
                  <a:pos x="286" y="31"/>
                </a:cxn>
                <a:cxn ang="0">
                  <a:pos x="267" y="6"/>
                </a:cxn>
                <a:cxn ang="0">
                  <a:pos x="262" y="10"/>
                </a:cxn>
                <a:cxn ang="0">
                  <a:pos x="272" y="31"/>
                </a:cxn>
                <a:cxn ang="0">
                  <a:pos x="279" y="54"/>
                </a:cxn>
                <a:cxn ang="0">
                  <a:pos x="282" y="78"/>
                </a:cxn>
                <a:cxn ang="0">
                  <a:pos x="281" y="108"/>
                </a:cxn>
                <a:cxn ang="0">
                  <a:pos x="275" y="139"/>
                </a:cxn>
                <a:cxn ang="0">
                  <a:pos x="263" y="170"/>
                </a:cxn>
                <a:cxn ang="0">
                  <a:pos x="245" y="195"/>
                </a:cxn>
                <a:cxn ang="0">
                  <a:pos x="222" y="218"/>
                </a:cxn>
                <a:cxn ang="0">
                  <a:pos x="195" y="236"/>
                </a:cxn>
                <a:cxn ang="0">
                  <a:pos x="166" y="248"/>
                </a:cxn>
                <a:cxn ang="0">
                  <a:pos x="133" y="255"/>
                </a:cxn>
                <a:cxn ang="0">
                  <a:pos x="100" y="255"/>
                </a:cxn>
                <a:cxn ang="0">
                  <a:pos x="67" y="248"/>
                </a:cxn>
                <a:cxn ang="0">
                  <a:pos x="38" y="236"/>
                </a:cxn>
                <a:cxn ang="0">
                  <a:pos x="12" y="218"/>
                </a:cxn>
                <a:cxn ang="0">
                  <a:pos x="3" y="220"/>
                </a:cxn>
                <a:cxn ang="0">
                  <a:pos x="19" y="242"/>
                </a:cxn>
                <a:cxn ang="0">
                  <a:pos x="45" y="255"/>
                </a:cxn>
                <a:cxn ang="0">
                  <a:pos x="73" y="264"/>
                </a:cxn>
                <a:cxn ang="0">
                  <a:pos x="102" y="270"/>
                </a:cxn>
                <a:cxn ang="0">
                  <a:pos x="136" y="270"/>
                </a:cxn>
                <a:cxn ang="0">
                  <a:pos x="171" y="262"/>
                </a:cxn>
                <a:cxn ang="0">
                  <a:pos x="202" y="248"/>
                </a:cxn>
                <a:cxn ang="0">
                  <a:pos x="231" y="229"/>
                </a:cxn>
                <a:cxn ang="0">
                  <a:pos x="256" y="204"/>
                </a:cxn>
                <a:cxn ang="0">
                  <a:pos x="275" y="176"/>
                </a:cxn>
                <a:cxn ang="0">
                  <a:pos x="289" y="144"/>
                </a:cxn>
                <a:cxn ang="0">
                  <a:pos x="295" y="109"/>
                </a:cxn>
              </a:cxnLst>
              <a:rect l="0" t="0" r="r" b="b"/>
              <a:pathLst>
                <a:path w="297" h="270">
                  <a:moveTo>
                    <a:pt x="297" y="91"/>
                  </a:moveTo>
                  <a:lnTo>
                    <a:pt x="297" y="81"/>
                  </a:lnTo>
                  <a:lnTo>
                    <a:pt x="295" y="70"/>
                  </a:lnTo>
                  <a:lnTo>
                    <a:pt x="294" y="60"/>
                  </a:lnTo>
                  <a:lnTo>
                    <a:pt x="292" y="50"/>
                  </a:lnTo>
                  <a:lnTo>
                    <a:pt x="286" y="31"/>
                  </a:lnTo>
                  <a:lnTo>
                    <a:pt x="279" y="13"/>
                  </a:lnTo>
                  <a:lnTo>
                    <a:pt x="267" y="6"/>
                  </a:lnTo>
                  <a:lnTo>
                    <a:pt x="255" y="0"/>
                  </a:lnTo>
                  <a:lnTo>
                    <a:pt x="262" y="10"/>
                  </a:lnTo>
                  <a:lnTo>
                    <a:pt x="266" y="21"/>
                  </a:lnTo>
                  <a:lnTo>
                    <a:pt x="272" y="31"/>
                  </a:lnTo>
                  <a:lnTo>
                    <a:pt x="275" y="42"/>
                  </a:lnTo>
                  <a:lnTo>
                    <a:pt x="279" y="54"/>
                  </a:lnTo>
                  <a:lnTo>
                    <a:pt x="281" y="66"/>
                  </a:lnTo>
                  <a:lnTo>
                    <a:pt x="282" y="78"/>
                  </a:lnTo>
                  <a:lnTo>
                    <a:pt x="282" y="91"/>
                  </a:lnTo>
                  <a:lnTo>
                    <a:pt x="281" y="108"/>
                  </a:lnTo>
                  <a:lnTo>
                    <a:pt x="279" y="123"/>
                  </a:lnTo>
                  <a:lnTo>
                    <a:pt x="275" y="139"/>
                  </a:lnTo>
                  <a:lnTo>
                    <a:pt x="270" y="155"/>
                  </a:lnTo>
                  <a:lnTo>
                    <a:pt x="263" y="170"/>
                  </a:lnTo>
                  <a:lnTo>
                    <a:pt x="254" y="183"/>
                  </a:lnTo>
                  <a:lnTo>
                    <a:pt x="245" y="195"/>
                  </a:lnTo>
                  <a:lnTo>
                    <a:pt x="234" y="208"/>
                  </a:lnTo>
                  <a:lnTo>
                    <a:pt x="222" y="218"/>
                  </a:lnTo>
                  <a:lnTo>
                    <a:pt x="209" y="228"/>
                  </a:lnTo>
                  <a:lnTo>
                    <a:pt x="195" y="236"/>
                  </a:lnTo>
                  <a:lnTo>
                    <a:pt x="182" y="243"/>
                  </a:lnTo>
                  <a:lnTo>
                    <a:pt x="166" y="248"/>
                  </a:lnTo>
                  <a:lnTo>
                    <a:pt x="150" y="253"/>
                  </a:lnTo>
                  <a:lnTo>
                    <a:pt x="133" y="255"/>
                  </a:lnTo>
                  <a:lnTo>
                    <a:pt x="117" y="256"/>
                  </a:lnTo>
                  <a:lnTo>
                    <a:pt x="100" y="255"/>
                  </a:lnTo>
                  <a:lnTo>
                    <a:pt x="84" y="253"/>
                  </a:lnTo>
                  <a:lnTo>
                    <a:pt x="67" y="248"/>
                  </a:lnTo>
                  <a:lnTo>
                    <a:pt x="52" y="243"/>
                  </a:lnTo>
                  <a:lnTo>
                    <a:pt x="38" y="236"/>
                  </a:lnTo>
                  <a:lnTo>
                    <a:pt x="24" y="227"/>
                  </a:lnTo>
                  <a:lnTo>
                    <a:pt x="12" y="218"/>
                  </a:lnTo>
                  <a:lnTo>
                    <a:pt x="0" y="207"/>
                  </a:lnTo>
                  <a:lnTo>
                    <a:pt x="3" y="220"/>
                  </a:lnTo>
                  <a:lnTo>
                    <a:pt x="7" y="233"/>
                  </a:lnTo>
                  <a:lnTo>
                    <a:pt x="19" y="242"/>
                  </a:lnTo>
                  <a:lnTo>
                    <a:pt x="31" y="248"/>
                  </a:lnTo>
                  <a:lnTo>
                    <a:pt x="45" y="255"/>
                  </a:lnTo>
                  <a:lnTo>
                    <a:pt x="58" y="261"/>
                  </a:lnTo>
                  <a:lnTo>
                    <a:pt x="73" y="264"/>
                  </a:lnTo>
                  <a:lnTo>
                    <a:pt x="86" y="267"/>
                  </a:lnTo>
                  <a:lnTo>
                    <a:pt x="102" y="270"/>
                  </a:lnTo>
                  <a:lnTo>
                    <a:pt x="117" y="270"/>
                  </a:lnTo>
                  <a:lnTo>
                    <a:pt x="136" y="270"/>
                  </a:lnTo>
                  <a:lnTo>
                    <a:pt x="154" y="266"/>
                  </a:lnTo>
                  <a:lnTo>
                    <a:pt x="171" y="262"/>
                  </a:lnTo>
                  <a:lnTo>
                    <a:pt x="186" y="256"/>
                  </a:lnTo>
                  <a:lnTo>
                    <a:pt x="202" y="248"/>
                  </a:lnTo>
                  <a:lnTo>
                    <a:pt x="218" y="239"/>
                  </a:lnTo>
                  <a:lnTo>
                    <a:pt x="231" y="229"/>
                  </a:lnTo>
                  <a:lnTo>
                    <a:pt x="244" y="218"/>
                  </a:lnTo>
                  <a:lnTo>
                    <a:pt x="256" y="204"/>
                  </a:lnTo>
                  <a:lnTo>
                    <a:pt x="266" y="191"/>
                  </a:lnTo>
                  <a:lnTo>
                    <a:pt x="275" y="176"/>
                  </a:lnTo>
                  <a:lnTo>
                    <a:pt x="282" y="160"/>
                  </a:lnTo>
                  <a:lnTo>
                    <a:pt x="289" y="144"/>
                  </a:lnTo>
                  <a:lnTo>
                    <a:pt x="293" y="127"/>
                  </a:lnTo>
                  <a:lnTo>
                    <a:pt x="295" y="109"/>
                  </a:lnTo>
                  <a:lnTo>
                    <a:pt x="297" y="91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6" name="Freeform 564"/>
            <p:cNvSpPr>
              <a:spLocks/>
            </p:cNvSpPr>
            <p:nvPr/>
          </p:nvSpPr>
          <p:spPr bwMode="auto">
            <a:xfrm>
              <a:off x="701705" y="4929621"/>
              <a:ext cx="115893" cy="106372"/>
            </a:xfrm>
            <a:custGeom>
              <a:avLst/>
              <a:gdLst/>
              <a:ahLst/>
              <a:cxnLst>
                <a:cxn ang="0">
                  <a:pos x="292" y="84"/>
                </a:cxn>
                <a:cxn ang="0">
                  <a:pos x="289" y="62"/>
                </a:cxn>
                <a:cxn ang="0">
                  <a:pos x="284" y="41"/>
                </a:cxn>
                <a:cxn ang="0">
                  <a:pos x="275" y="20"/>
                </a:cxn>
                <a:cxn ang="0">
                  <a:pos x="258" y="5"/>
                </a:cxn>
                <a:cxn ang="0">
                  <a:pos x="253" y="10"/>
                </a:cxn>
                <a:cxn ang="0">
                  <a:pos x="265" y="33"/>
                </a:cxn>
                <a:cxn ang="0">
                  <a:pos x="274" y="56"/>
                </a:cxn>
                <a:cxn ang="0">
                  <a:pos x="277" y="82"/>
                </a:cxn>
                <a:cxn ang="0">
                  <a:pos x="277" y="111"/>
                </a:cxn>
                <a:cxn ang="0">
                  <a:pos x="271" y="143"/>
                </a:cxn>
                <a:cxn ang="0">
                  <a:pos x="259" y="171"/>
                </a:cxn>
                <a:cxn ang="0">
                  <a:pos x="242" y="196"/>
                </a:cxn>
                <a:cxn ang="0">
                  <a:pos x="221" y="217"/>
                </a:cxn>
                <a:cxn ang="0">
                  <a:pos x="195" y="234"/>
                </a:cxn>
                <a:cxn ang="0">
                  <a:pos x="167" y="247"/>
                </a:cxn>
                <a:cxn ang="0">
                  <a:pos x="136" y="253"/>
                </a:cxn>
                <a:cxn ang="0">
                  <a:pos x="103" y="252"/>
                </a:cxn>
                <a:cxn ang="0">
                  <a:pos x="69" y="245"/>
                </a:cxn>
                <a:cxn ang="0">
                  <a:pos x="39" y="231"/>
                </a:cxn>
                <a:cxn ang="0">
                  <a:pos x="12" y="211"/>
                </a:cxn>
                <a:cxn ang="0">
                  <a:pos x="3" y="212"/>
                </a:cxn>
                <a:cxn ang="0">
                  <a:pos x="18" y="234"/>
                </a:cxn>
                <a:cxn ang="0">
                  <a:pos x="44" y="250"/>
                </a:cxn>
                <a:cxn ang="0">
                  <a:pos x="72" y="261"/>
                </a:cxn>
                <a:cxn ang="0">
                  <a:pos x="104" y="267"/>
                </a:cxn>
                <a:cxn ang="0">
                  <a:pos x="138" y="267"/>
                </a:cxn>
                <a:cxn ang="0">
                  <a:pos x="171" y="260"/>
                </a:cxn>
                <a:cxn ang="0">
                  <a:pos x="202" y="248"/>
                </a:cxn>
                <a:cxn ang="0">
                  <a:pos x="230" y="229"/>
                </a:cxn>
                <a:cxn ang="0">
                  <a:pos x="253" y="205"/>
                </a:cxn>
                <a:cxn ang="0">
                  <a:pos x="271" y="178"/>
                </a:cxn>
                <a:cxn ang="0">
                  <a:pos x="285" y="146"/>
                </a:cxn>
                <a:cxn ang="0">
                  <a:pos x="292" y="113"/>
                </a:cxn>
              </a:cxnLst>
              <a:rect l="0" t="0" r="r" b="b"/>
              <a:pathLst>
                <a:path w="293" h="268">
                  <a:moveTo>
                    <a:pt x="293" y="96"/>
                  </a:moveTo>
                  <a:lnTo>
                    <a:pt x="292" y="84"/>
                  </a:lnTo>
                  <a:lnTo>
                    <a:pt x="291" y="73"/>
                  </a:lnTo>
                  <a:lnTo>
                    <a:pt x="289" y="62"/>
                  </a:lnTo>
                  <a:lnTo>
                    <a:pt x="286" y="51"/>
                  </a:lnTo>
                  <a:lnTo>
                    <a:pt x="284" y="41"/>
                  </a:lnTo>
                  <a:lnTo>
                    <a:pt x="279" y="30"/>
                  </a:lnTo>
                  <a:lnTo>
                    <a:pt x="275" y="20"/>
                  </a:lnTo>
                  <a:lnTo>
                    <a:pt x="270" y="11"/>
                  </a:lnTo>
                  <a:lnTo>
                    <a:pt x="258" y="5"/>
                  </a:lnTo>
                  <a:lnTo>
                    <a:pt x="246" y="0"/>
                  </a:lnTo>
                  <a:lnTo>
                    <a:pt x="253" y="10"/>
                  </a:lnTo>
                  <a:lnTo>
                    <a:pt x="259" y="21"/>
                  </a:lnTo>
                  <a:lnTo>
                    <a:pt x="265" y="33"/>
                  </a:lnTo>
                  <a:lnTo>
                    <a:pt x="269" y="44"/>
                  </a:lnTo>
                  <a:lnTo>
                    <a:pt x="274" y="56"/>
                  </a:lnTo>
                  <a:lnTo>
                    <a:pt x="276" y="69"/>
                  </a:lnTo>
                  <a:lnTo>
                    <a:pt x="277" y="82"/>
                  </a:lnTo>
                  <a:lnTo>
                    <a:pt x="278" y="96"/>
                  </a:lnTo>
                  <a:lnTo>
                    <a:pt x="277" y="111"/>
                  </a:lnTo>
                  <a:lnTo>
                    <a:pt x="275" y="127"/>
                  </a:lnTo>
                  <a:lnTo>
                    <a:pt x="271" y="143"/>
                  </a:lnTo>
                  <a:lnTo>
                    <a:pt x="266" y="156"/>
                  </a:lnTo>
                  <a:lnTo>
                    <a:pt x="259" y="171"/>
                  </a:lnTo>
                  <a:lnTo>
                    <a:pt x="251" y="184"/>
                  </a:lnTo>
                  <a:lnTo>
                    <a:pt x="242" y="196"/>
                  </a:lnTo>
                  <a:lnTo>
                    <a:pt x="232" y="207"/>
                  </a:lnTo>
                  <a:lnTo>
                    <a:pt x="221" y="217"/>
                  </a:lnTo>
                  <a:lnTo>
                    <a:pt x="208" y="226"/>
                  </a:lnTo>
                  <a:lnTo>
                    <a:pt x="195" y="234"/>
                  </a:lnTo>
                  <a:lnTo>
                    <a:pt x="181" y="241"/>
                  </a:lnTo>
                  <a:lnTo>
                    <a:pt x="167" y="247"/>
                  </a:lnTo>
                  <a:lnTo>
                    <a:pt x="152" y="250"/>
                  </a:lnTo>
                  <a:lnTo>
                    <a:pt x="136" y="253"/>
                  </a:lnTo>
                  <a:lnTo>
                    <a:pt x="120" y="253"/>
                  </a:lnTo>
                  <a:lnTo>
                    <a:pt x="103" y="252"/>
                  </a:lnTo>
                  <a:lnTo>
                    <a:pt x="85" y="250"/>
                  </a:lnTo>
                  <a:lnTo>
                    <a:pt x="69" y="245"/>
                  </a:lnTo>
                  <a:lnTo>
                    <a:pt x="53" y="239"/>
                  </a:lnTo>
                  <a:lnTo>
                    <a:pt x="39" y="231"/>
                  </a:lnTo>
                  <a:lnTo>
                    <a:pt x="25" y="222"/>
                  </a:lnTo>
                  <a:lnTo>
                    <a:pt x="12" y="211"/>
                  </a:lnTo>
                  <a:lnTo>
                    <a:pt x="0" y="199"/>
                  </a:lnTo>
                  <a:lnTo>
                    <a:pt x="3" y="212"/>
                  </a:lnTo>
                  <a:lnTo>
                    <a:pt x="6" y="225"/>
                  </a:lnTo>
                  <a:lnTo>
                    <a:pt x="18" y="234"/>
                  </a:lnTo>
                  <a:lnTo>
                    <a:pt x="31" y="243"/>
                  </a:lnTo>
                  <a:lnTo>
                    <a:pt x="44" y="250"/>
                  </a:lnTo>
                  <a:lnTo>
                    <a:pt x="58" y="257"/>
                  </a:lnTo>
                  <a:lnTo>
                    <a:pt x="72" y="261"/>
                  </a:lnTo>
                  <a:lnTo>
                    <a:pt x="88" y="265"/>
                  </a:lnTo>
                  <a:lnTo>
                    <a:pt x="104" y="267"/>
                  </a:lnTo>
                  <a:lnTo>
                    <a:pt x="120" y="268"/>
                  </a:lnTo>
                  <a:lnTo>
                    <a:pt x="138" y="267"/>
                  </a:lnTo>
                  <a:lnTo>
                    <a:pt x="154" y="265"/>
                  </a:lnTo>
                  <a:lnTo>
                    <a:pt x="171" y="260"/>
                  </a:lnTo>
                  <a:lnTo>
                    <a:pt x="187" y="254"/>
                  </a:lnTo>
                  <a:lnTo>
                    <a:pt x="202" y="248"/>
                  </a:lnTo>
                  <a:lnTo>
                    <a:pt x="216" y="239"/>
                  </a:lnTo>
                  <a:lnTo>
                    <a:pt x="230" y="229"/>
                  </a:lnTo>
                  <a:lnTo>
                    <a:pt x="242" y="217"/>
                  </a:lnTo>
                  <a:lnTo>
                    <a:pt x="253" y="205"/>
                  </a:lnTo>
                  <a:lnTo>
                    <a:pt x="262" y="191"/>
                  </a:lnTo>
                  <a:lnTo>
                    <a:pt x="271" y="178"/>
                  </a:lnTo>
                  <a:lnTo>
                    <a:pt x="279" y="162"/>
                  </a:lnTo>
                  <a:lnTo>
                    <a:pt x="285" y="146"/>
                  </a:lnTo>
                  <a:lnTo>
                    <a:pt x="289" y="131"/>
                  </a:lnTo>
                  <a:lnTo>
                    <a:pt x="292" y="113"/>
                  </a:lnTo>
                  <a:lnTo>
                    <a:pt x="293" y="96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7" name="Freeform 565"/>
            <p:cNvSpPr>
              <a:spLocks/>
            </p:cNvSpPr>
            <p:nvPr/>
          </p:nvSpPr>
          <p:spPr bwMode="auto">
            <a:xfrm>
              <a:off x="700117" y="4928034"/>
              <a:ext cx="114305" cy="104784"/>
            </a:xfrm>
            <a:custGeom>
              <a:avLst/>
              <a:gdLst/>
              <a:ahLst/>
              <a:cxnLst>
                <a:cxn ang="0">
                  <a:pos x="286" y="87"/>
                </a:cxn>
                <a:cxn ang="0">
                  <a:pos x="283" y="63"/>
                </a:cxn>
                <a:cxn ang="0">
                  <a:pos x="276" y="40"/>
                </a:cxn>
                <a:cxn ang="0">
                  <a:pos x="266" y="19"/>
                </a:cxn>
                <a:cxn ang="0">
                  <a:pos x="247" y="4"/>
                </a:cxn>
                <a:cxn ang="0">
                  <a:pos x="242" y="10"/>
                </a:cxn>
                <a:cxn ang="0">
                  <a:pos x="257" y="33"/>
                </a:cxn>
                <a:cxn ang="0">
                  <a:pos x="266" y="58"/>
                </a:cxn>
                <a:cxn ang="0">
                  <a:pos x="271" y="85"/>
                </a:cxn>
                <a:cxn ang="0">
                  <a:pos x="271" y="114"/>
                </a:cxn>
                <a:cxn ang="0">
                  <a:pos x="265" y="145"/>
                </a:cxn>
                <a:cxn ang="0">
                  <a:pos x="253" y="172"/>
                </a:cxn>
                <a:cxn ang="0">
                  <a:pos x="238" y="195"/>
                </a:cxn>
                <a:cxn ang="0">
                  <a:pos x="217" y="216"/>
                </a:cxn>
                <a:cxn ang="0">
                  <a:pos x="193" y="233"/>
                </a:cxn>
                <a:cxn ang="0">
                  <a:pos x="166" y="244"/>
                </a:cxn>
                <a:cxn ang="0">
                  <a:pos x="136" y="249"/>
                </a:cxn>
                <a:cxn ang="0">
                  <a:pos x="103" y="249"/>
                </a:cxn>
                <a:cxn ang="0">
                  <a:pos x="68" y="240"/>
                </a:cxn>
                <a:cxn ang="0">
                  <a:pos x="37" y="225"/>
                </a:cxn>
                <a:cxn ang="0">
                  <a:pos x="11" y="203"/>
                </a:cxn>
                <a:cxn ang="0">
                  <a:pos x="1" y="203"/>
                </a:cxn>
                <a:cxn ang="0">
                  <a:pos x="16" y="227"/>
                </a:cxn>
                <a:cxn ang="0">
                  <a:pos x="42" y="245"/>
                </a:cxn>
                <a:cxn ang="0">
                  <a:pos x="71" y="257"/>
                </a:cxn>
                <a:cxn ang="0">
                  <a:pos x="104" y="264"/>
                </a:cxn>
                <a:cxn ang="0">
                  <a:pos x="137" y="264"/>
                </a:cxn>
                <a:cxn ang="0">
                  <a:pos x="170" y="257"/>
                </a:cxn>
                <a:cxn ang="0">
                  <a:pos x="199" y="245"/>
                </a:cxn>
                <a:cxn ang="0">
                  <a:pos x="226" y="227"/>
                </a:cxn>
                <a:cxn ang="0">
                  <a:pos x="249" y="204"/>
                </a:cxn>
                <a:cxn ang="0">
                  <a:pos x="267" y="179"/>
                </a:cxn>
                <a:cxn ang="0">
                  <a:pos x="279" y="148"/>
                </a:cxn>
                <a:cxn ang="0">
                  <a:pos x="285" y="117"/>
                </a:cxn>
              </a:cxnLst>
              <a:rect l="0" t="0" r="r" b="b"/>
              <a:pathLst>
                <a:path w="286" h="265">
                  <a:moveTo>
                    <a:pt x="286" y="100"/>
                  </a:moveTo>
                  <a:lnTo>
                    <a:pt x="286" y="87"/>
                  </a:lnTo>
                  <a:lnTo>
                    <a:pt x="285" y="75"/>
                  </a:lnTo>
                  <a:lnTo>
                    <a:pt x="283" y="63"/>
                  </a:lnTo>
                  <a:lnTo>
                    <a:pt x="279" y="51"/>
                  </a:lnTo>
                  <a:lnTo>
                    <a:pt x="276" y="40"/>
                  </a:lnTo>
                  <a:lnTo>
                    <a:pt x="270" y="30"/>
                  </a:lnTo>
                  <a:lnTo>
                    <a:pt x="266" y="19"/>
                  </a:lnTo>
                  <a:lnTo>
                    <a:pt x="259" y="9"/>
                  </a:lnTo>
                  <a:lnTo>
                    <a:pt x="247" y="4"/>
                  </a:lnTo>
                  <a:lnTo>
                    <a:pt x="234" y="0"/>
                  </a:lnTo>
                  <a:lnTo>
                    <a:pt x="242" y="10"/>
                  </a:lnTo>
                  <a:lnTo>
                    <a:pt x="250" y="21"/>
                  </a:lnTo>
                  <a:lnTo>
                    <a:pt x="257" y="33"/>
                  </a:lnTo>
                  <a:lnTo>
                    <a:pt x="262" y="46"/>
                  </a:lnTo>
                  <a:lnTo>
                    <a:pt x="266" y="58"/>
                  </a:lnTo>
                  <a:lnTo>
                    <a:pt x="269" y="72"/>
                  </a:lnTo>
                  <a:lnTo>
                    <a:pt x="271" y="85"/>
                  </a:lnTo>
                  <a:lnTo>
                    <a:pt x="271" y="100"/>
                  </a:lnTo>
                  <a:lnTo>
                    <a:pt x="271" y="114"/>
                  </a:lnTo>
                  <a:lnTo>
                    <a:pt x="269" y="130"/>
                  </a:lnTo>
                  <a:lnTo>
                    <a:pt x="265" y="145"/>
                  </a:lnTo>
                  <a:lnTo>
                    <a:pt x="260" y="158"/>
                  </a:lnTo>
                  <a:lnTo>
                    <a:pt x="253" y="172"/>
                  </a:lnTo>
                  <a:lnTo>
                    <a:pt x="247" y="184"/>
                  </a:lnTo>
                  <a:lnTo>
                    <a:pt x="238" y="195"/>
                  </a:lnTo>
                  <a:lnTo>
                    <a:pt x="227" y="207"/>
                  </a:lnTo>
                  <a:lnTo>
                    <a:pt x="217" y="216"/>
                  </a:lnTo>
                  <a:lnTo>
                    <a:pt x="205" y="225"/>
                  </a:lnTo>
                  <a:lnTo>
                    <a:pt x="193" y="233"/>
                  </a:lnTo>
                  <a:lnTo>
                    <a:pt x="180" y="238"/>
                  </a:lnTo>
                  <a:lnTo>
                    <a:pt x="166" y="244"/>
                  </a:lnTo>
                  <a:lnTo>
                    <a:pt x="151" y="247"/>
                  </a:lnTo>
                  <a:lnTo>
                    <a:pt x="136" y="249"/>
                  </a:lnTo>
                  <a:lnTo>
                    <a:pt x="121" y="251"/>
                  </a:lnTo>
                  <a:lnTo>
                    <a:pt x="103" y="249"/>
                  </a:lnTo>
                  <a:lnTo>
                    <a:pt x="85" y="246"/>
                  </a:lnTo>
                  <a:lnTo>
                    <a:pt x="68" y="240"/>
                  </a:lnTo>
                  <a:lnTo>
                    <a:pt x="52" y="234"/>
                  </a:lnTo>
                  <a:lnTo>
                    <a:pt x="37" y="225"/>
                  </a:lnTo>
                  <a:lnTo>
                    <a:pt x="24" y="215"/>
                  </a:lnTo>
                  <a:lnTo>
                    <a:pt x="11" y="203"/>
                  </a:lnTo>
                  <a:lnTo>
                    <a:pt x="0" y="190"/>
                  </a:lnTo>
                  <a:lnTo>
                    <a:pt x="1" y="203"/>
                  </a:lnTo>
                  <a:lnTo>
                    <a:pt x="4" y="216"/>
                  </a:lnTo>
                  <a:lnTo>
                    <a:pt x="16" y="227"/>
                  </a:lnTo>
                  <a:lnTo>
                    <a:pt x="28" y="236"/>
                  </a:lnTo>
                  <a:lnTo>
                    <a:pt x="42" y="245"/>
                  </a:lnTo>
                  <a:lnTo>
                    <a:pt x="56" y="252"/>
                  </a:lnTo>
                  <a:lnTo>
                    <a:pt x="71" y="257"/>
                  </a:lnTo>
                  <a:lnTo>
                    <a:pt x="88" y="262"/>
                  </a:lnTo>
                  <a:lnTo>
                    <a:pt x="104" y="264"/>
                  </a:lnTo>
                  <a:lnTo>
                    <a:pt x="121" y="265"/>
                  </a:lnTo>
                  <a:lnTo>
                    <a:pt x="137" y="264"/>
                  </a:lnTo>
                  <a:lnTo>
                    <a:pt x="154" y="262"/>
                  </a:lnTo>
                  <a:lnTo>
                    <a:pt x="170" y="257"/>
                  </a:lnTo>
                  <a:lnTo>
                    <a:pt x="186" y="252"/>
                  </a:lnTo>
                  <a:lnTo>
                    <a:pt x="199" y="245"/>
                  </a:lnTo>
                  <a:lnTo>
                    <a:pt x="213" y="237"/>
                  </a:lnTo>
                  <a:lnTo>
                    <a:pt x="226" y="227"/>
                  </a:lnTo>
                  <a:lnTo>
                    <a:pt x="238" y="217"/>
                  </a:lnTo>
                  <a:lnTo>
                    <a:pt x="249" y="204"/>
                  </a:lnTo>
                  <a:lnTo>
                    <a:pt x="258" y="192"/>
                  </a:lnTo>
                  <a:lnTo>
                    <a:pt x="267" y="179"/>
                  </a:lnTo>
                  <a:lnTo>
                    <a:pt x="274" y="164"/>
                  </a:lnTo>
                  <a:lnTo>
                    <a:pt x="279" y="148"/>
                  </a:lnTo>
                  <a:lnTo>
                    <a:pt x="283" y="132"/>
                  </a:lnTo>
                  <a:lnTo>
                    <a:pt x="285" y="117"/>
                  </a:lnTo>
                  <a:lnTo>
                    <a:pt x="286" y="100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8" name="Freeform 566"/>
            <p:cNvSpPr>
              <a:spLocks/>
            </p:cNvSpPr>
            <p:nvPr/>
          </p:nvSpPr>
          <p:spPr bwMode="auto">
            <a:xfrm>
              <a:off x="700117" y="4926446"/>
              <a:ext cx="111130" cy="103197"/>
            </a:xfrm>
            <a:custGeom>
              <a:avLst/>
              <a:gdLst/>
              <a:ahLst/>
              <a:cxnLst>
                <a:cxn ang="0">
                  <a:pos x="279" y="90"/>
                </a:cxn>
                <a:cxn ang="0">
                  <a:pos x="276" y="64"/>
                </a:cxn>
                <a:cxn ang="0">
                  <a:pos x="267" y="41"/>
                </a:cxn>
                <a:cxn ang="0">
                  <a:pos x="255" y="18"/>
                </a:cxn>
                <a:cxn ang="0">
                  <a:pos x="235" y="4"/>
                </a:cxn>
                <a:cxn ang="0">
                  <a:pos x="232" y="10"/>
                </a:cxn>
                <a:cxn ang="0">
                  <a:pos x="248" y="34"/>
                </a:cxn>
                <a:cxn ang="0">
                  <a:pos x="259" y="60"/>
                </a:cxn>
                <a:cxn ang="0">
                  <a:pos x="264" y="89"/>
                </a:cxn>
                <a:cxn ang="0">
                  <a:pos x="264" y="118"/>
                </a:cxn>
                <a:cxn ang="0">
                  <a:pos x="259" y="146"/>
                </a:cxn>
                <a:cxn ang="0">
                  <a:pos x="249" y="172"/>
                </a:cxn>
                <a:cxn ang="0">
                  <a:pos x="233" y="195"/>
                </a:cxn>
                <a:cxn ang="0">
                  <a:pos x="214" y="214"/>
                </a:cxn>
                <a:cxn ang="0">
                  <a:pos x="190" y="230"/>
                </a:cxn>
                <a:cxn ang="0">
                  <a:pos x="164" y="241"/>
                </a:cxn>
                <a:cxn ang="0">
                  <a:pos x="136" y="247"/>
                </a:cxn>
                <a:cxn ang="0">
                  <a:pos x="113" y="247"/>
                </a:cxn>
                <a:cxn ang="0">
                  <a:pos x="93" y="244"/>
                </a:cxn>
                <a:cxn ang="0">
                  <a:pos x="77" y="240"/>
                </a:cxn>
                <a:cxn ang="0">
                  <a:pos x="60" y="233"/>
                </a:cxn>
                <a:cxn ang="0">
                  <a:pos x="37" y="220"/>
                </a:cxn>
                <a:cxn ang="0">
                  <a:pos x="11" y="195"/>
                </a:cxn>
                <a:cxn ang="0">
                  <a:pos x="0" y="180"/>
                </a:cxn>
                <a:cxn ang="0">
                  <a:pos x="2" y="207"/>
                </a:cxn>
                <a:cxn ang="0">
                  <a:pos x="27" y="230"/>
                </a:cxn>
                <a:cxn ang="0">
                  <a:pos x="55" y="247"/>
                </a:cxn>
                <a:cxn ang="0">
                  <a:pos x="87" y="258"/>
                </a:cxn>
                <a:cxn ang="0">
                  <a:pos x="122" y="261"/>
                </a:cxn>
                <a:cxn ang="0">
                  <a:pos x="154" y="258"/>
                </a:cxn>
                <a:cxn ang="0">
                  <a:pos x="183" y="249"/>
                </a:cxn>
                <a:cxn ang="0">
                  <a:pos x="210" y="234"/>
                </a:cxn>
                <a:cxn ang="0">
                  <a:pos x="234" y="215"/>
                </a:cxn>
                <a:cxn ang="0">
                  <a:pos x="253" y="192"/>
                </a:cxn>
                <a:cxn ang="0">
                  <a:pos x="268" y="164"/>
                </a:cxn>
                <a:cxn ang="0">
                  <a:pos x="277" y="135"/>
                </a:cxn>
                <a:cxn ang="0">
                  <a:pos x="280" y="104"/>
                </a:cxn>
              </a:cxnLst>
              <a:rect l="0" t="0" r="r" b="b"/>
              <a:pathLst>
                <a:path w="280" h="261">
                  <a:moveTo>
                    <a:pt x="280" y="104"/>
                  </a:moveTo>
                  <a:lnTo>
                    <a:pt x="279" y="90"/>
                  </a:lnTo>
                  <a:lnTo>
                    <a:pt x="278" y="77"/>
                  </a:lnTo>
                  <a:lnTo>
                    <a:pt x="276" y="64"/>
                  </a:lnTo>
                  <a:lnTo>
                    <a:pt x="271" y="52"/>
                  </a:lnTo>
                  <a:lnTo>
                    <a:pt x="267" y="41"/>
                  </a:lnTo>
                  <a:lnTo>
                    <a:pt x="261" y="29"/>
                  </a:lnTo>
                  <a:lnTo>
                    <a:pt x="255" y="18"/>
                  </a:lnTo>
                  <a:lnTo>
                    <a:pt x="248" y="8"/>
                  </a:lnTo>
                  <a:lnTo>
                    <a:pt x="235" y="4"/>
                  </a:lnTo>
                  <a:lnTo>
                    <a:pt x="223" y="0"/>
                  </a:lnTo>
                  <a:lnTo>
                    <a:pt x="232" y="10"/>
                  </a:lnTo>
                  <a:lnTo>
                    <a:pt x="241" y="22"/>
                  </a:lnTo>
                  <a:lnTo>
                    <a:pt x="248" y="34"/>
                  </a:lnTo>
                  <a:lnTo>
                    <a:pt x="254" y="46"/>
                  </a:lnTo>
                  <a:lnTo>
                    <a:pt x="259" y="60"/>
                  </a:lnTo>
                  <a:lnTo>
                    <a:pt x="262" y="74"/>
                  </a:lnTo>
                  <a:lnTo>
                    <a:pt x="264" y="89"/>
                  </a:lnTo>
                  <a:lnTo>
                    <a:pt x="266" y="104"/>
                  </a:lnTo>
                  <a:lnTo>
                    <a:pt x="264" y="118"/>
                  </a:lnTo>
                  <a:lnTo>
                    <a:pt x="262" y="133"/>
                  </a:lnTo>
                  <a:lnTo>
                    <a:pt x="259" y="146"/>
                  </a:lnTo>
                  <a:lnTo>
                    <a:pt x="254" y="159"/>
                  </a:lnTo>
                  <a:lnTo>
                    <a:pt x="249" y="172"/>
                  </a:lnTo>
                  <a:lnTo>
                    <a:pt x="241" y="184"/>
                  </a:lnTo>
                  <a:lnTo>
                    <a:pt x="233" y="195"/>
                  </a:lnTo>
                  <a:lnTo>
                    <a:pt x="224" y="205"/>
                  </a:lnTo>
                  <a:lnTo>
                    <a:pt x="214" y="214"/>
                  </a:lnTo>
                  <a:lnTo>
                    <a:pt x="203" y="223"/>
                  </a:lnTo>
                  <a:lnTo>
                    <a:pt x="190" y="230"/>
                  </a:lnTo>
                  <a:lnTo>
                    <a:pt x="178" y="235"/>
                  </a:lnTo>
                  <a:lnTo>
                    <a:pt x="164" y="241"/>
                  </a:lnTo>
                  <a:lnTo>
                    <a:pt x="151" y="244"/>
                  </a:lnTo>
                  <a:lnTo>
                    <a:pt x="136" y="247"/>
                  </a:lnTo>
                  <a:lnTo>
                    <a:pt x="122" y="248"/>
                  </a:lnTo>
                  <a:lnTo>
                    <a:pt x="113" y="247"/>
                  </a:lnTo>
                  <a:lnTo>
                    <a:pt x="104" y="246"/>
                  </a:lnTo>
                  <a:lnTo>
                    <a:pt x="93" y="244"/>
                  </a:lnTo>
                  <a:lnTo>
                    <a:pt x="86" y="242"/>
                  </a:lnTo>
                  <a:lnTo>
                    <a:pt x="77" y="240"/>
                  </a:lnTo>
                  <a:lnTo>
                    <a:pt x="68" y="237"/>
                  </a:lnTo>
                  <a:lnTo>
                    <a:pt x="60" y="233"/>
                  </a:lnTo>
                  <a:lnTo>
                    <a:pt x="52" y="229"/>
                  </a:lnTo>
                  <a:lnTo>
                    <a:pt x="37" y="220"/>
                  </a:lnTo>
                  <a:lnTo>
                    <a:pt x="23" y="207"/>
                  </a:lnTo>
                  <a:lnTo>
                    <a:pt x="11" y="195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94"/>
                  </a:lnTo>
                  <a:lnTo>
                    <a:pt x="2" y="207"/>
                  </a:lnTo>
                  <a:lnTo>
                    <a:pt x="14" y="219"/>
                  </a:lnTo>
                  <a:lnTo>
                    <a:pt x="27" y="230"/>
                  </a:lnTo>
                  <a:lnTo>
                    <a:pt x="41" y="239"/>
                  </a:lnTo>
                  <a:lnTo>
                    <a:pt x="55" y="247"/>
                  </a:lnTo>
                  <a:lnTo>
                    <a:pt x="71" y="253"/>
                  </a:lnTo>
                  <a:lnTo>
                    <a:pt x="87" y="258"/>
                  </a:lnTo>
                  <a:lnTo>
                    <a:pt x="105" y="260"/>
                  </a:lnTo>
                  <a:lnTo>
                    <a:pt x="122" y="261"/>
                  </a:lnTo>
                  <a:lnTo>
                    <a:pt x="138" y="261"/>
                  </a:lnTo>
                  <a:lnTo>
                    <a:pt x="154" y="258"/>
                  </a:lnTo>
                  <a:lnTo>
                    <a:pt x="169" y="255"/>
                  </a:lnTo>
                  <a:lnTo>
                    <a:pt x="183" y="249"/>
                  </a:lnTo>
                  <a:lnTo>
                    <a:pt x="197" y="242"/>
                  </a:lnTo>
                  <a:lnTo>
                    <a:pt x="210" y="234"/>
                  </a:lnTo>
                  <a:lnTo>
                    <a:pt x="223" y="225"/>
                  </a:lnTo>
                  <a:lnTo>
                    <a:pt x="234" y="215"/>
                  </a:lnTo>
                  <a:lnTo>
                    <a:pt x="244" y="204"/>
                  </a:lnTo>
                  <a:lnTo>
                    <a:pt x="253" y="192"/>
                  </a:lnTo>
                  <a:lnTo>
                    <a:pt x="261" y="179"/>
                  </a:lnTo>
                  <a:lnTo>
                    <a:pt x="268" y="164"/>
                  </a:lnTo>
                  <a:lnTo>
                    <a:pt x="273" y="151"/>
                  </a:lnTo>
                  <a:lnTo>
                    <a:pt x="277" y="135"/>
                  </a:lnTo>
                  <a:lnTo>
                    <a:pt x="279" y="119"/>
                  </a:lnTo>
                  <a:lnTo>
                    <a:pt x="280" y="104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9" name="Freeform 567"/>
            <p:cNvSpPr>
              <a:spLocks/>
            </p:cNvSpPr>
            <p:nvPr/>
          </p:nvSpPr>
          <p:spPr bwMode="auto">
            <a:xfrm>
              <a:off x="700117" y="4924858"/>
              <a:ext cx="107955" cy="103197"/>
            </a:xfrm>
            <a:custGeom>
              <a:avLst/>
              <a:gdLst/>
              <a:ahLst/>
              <a:cxnLst>
                <a:cxn ang="0">
                  <a:pos x="272" y="91"/>
                </a:cxn>
                <a:cxn ang="0">
                  <a:pos x="267" y="64"/>
                </a:cxn>
                <a:cxn ang="0">
                  <a:pos x="258" y="39"/>
                </a:cxn>
                <a:cxn ang="0">
                  <a:pos x="243" y="16"/>
                </a:cxn>
                <a:cxn ang="0">
                  <a:pos x="223" y="2"/>
                </a:cxn>
                <a:cxn ang="0">
                  <a:pos x="219" y="10"/>
                </a:cxn>
                <a:cxn ang="0">
                  <a:pos x="237" y="34"/>
                </a:cxn>
                <a:cxn ang="0">
                  <a:pos x="251" y="61"/>
                </a:cxn>
                <a:cxn ang="0">
                  <a:pos x="258" y="90"/>
                </a:cxn>
                <a:cxn ang="0">
                  <a:pos x="258" y="119"/>
                </a:cxn>
                <a:cxn ang="0">
                  <a:pos x="252" y="146"/>
                </a:cxn>
                <a:cxn ang="0">
                  <a:pos x="242" y="171"/>
                </a:cxn>
                <a:cxn ang="0">
                  <a:pos x="227" y="192"/>
                </a:cxn>
                <a:cxn ang="0">
                  <a:pos x="209" y="210"/>
                </a:cxn>
                <a:cxn ang="0">
                  <a:pos x="187" y="225"/>
                </a:cxn>
                <a:cxn ang="0">
                  <a:pos x="162" y="236"/>
                </a:cxn>
                <a:cxn ang="0">
                  <a:pos x="136" y="241"/>
                </a:cxn>
                <a:cxn ang="0">
                  <a:pos x="113" y="242"/>
                </a:cxn>
                <a:cxn ang="0">
                  <a:pos x="93" y="239"/>
                </a:cxn>
                <a:cxn ang="0">
                  <a:pos x="75" y="234"/>
                </a:cxn>
                <a:cxn ang="0">
                  <a:pos x="59" y="226"/>
                </a:cxn>
                <a:cxn ang="0">
                  <a:pos x="43" y="217"/>
                </a:cxn>
                <a:cxn ang="0">
                  <a:pos x="28" y="205"/>
                </a:cxn>
                <a:cxn ang="0">
                  <a:pos x="16" y="191"/>
                </a:cxn>
                <a:cxn ang="0">
                  <a:pos x="6" y="177"/>
                </a:cxn>
                <a:cxn ang="0">
                  <a:pos x="0" y="175"/>
                </a:cxn>
                <a:cxn ang="0">
                  <a:pos x="0" y="189"/>
                </a:cxn>
                <a:cxn ang="0">
                  <a:pos x="12" y="209"/>
                </a:cxn>
                <a:cxn ang="0">
                  <a:pos x="38" y="231"/>
                </a:cxn>
                <a:cxn ang="0">
                  <a:pos x="69" y="246"/>
                </a:cxn>
                <a:cxn ang="0">
                  <a:pos x="104" y="255"/>
                </a:cxn>
                <a:cxn ang="0">
                  <a:pos x="137" y="255"/>
                </a:cxn>
                <a:cxn ang="0">
                  <a:pos x="167" y="250"/>
                </a:cxn>
                <a:cxn ang="0">
                  <a:pos x="194" y="239"/>
                </a:cxn>
                <a:cxn ang="0">
                  <a:pos x="218" y="222"/>
                </a:cxn>
                <a:cxn ang="0">
                  <a:pos x="239" y="201"/>
                </a:cxn>
                <a:cxn ang="0">
                  <a:pos x="254" y="178"/>
                </a:cxn>
                <a:cxn ang="0">
                  <a:pos x="266" y="151"/>
                </a:cxn>
                <a:cxn ang="0">
                  <a:pos x="272" y="120"/>
                </a:cxn>
              </a:cxnLst>
              <a:rect l="0" t="0" r="r" b="b"/>
              <a:pathLst>
                <a:path w="272" h="257">
                  <a:moveTo>
                    <a:pt x="272" y="106"/>
                  </a:moveTo>
                  <a:lnTo>
                    <a:pt x="272" y="91"/>
                  </a:lnTo>
                  <a:lnTo>
                    <a:pt x="270" y="78"/>
                  </a:lnTo>
                  <a:lnTo>
                    <a:pt x="267" y="64"/>
                  </a:lnTo>
                  <a:lnTo>
                    <a:pt x="263" y="52"/>
                  </a:lnTo>
                  <a:lnTo>
                    <a:pt x="258" y="39"/>
                  </a:lnTo>
                  <a:lnTo>
                    <a:pt x="251" y="27"/>
                  </a:lnTo>
                  <a:lnTo>
                    <a:pt x="243" y="16"/>
                  </a:lnTo>
                  <a:lnTo>
                    <a:pt x="235" y="6"/>
                  </a:lnTo>
                  <a:lnTo>
                    <a:pt x="223" y="2"/>
                  </a:lnTo>
                  <a:lnTo>
                    <a:pt x="209" y="0"/>
                  </a:lnTo>
                  <a:lnTo>
                    <a:pt x="219" y="10"/>
                  </a:lnTo>
                  <a:lnTo>
                    <a:pt x="230" y="21"/>
                  </a:lnTo>
                  <a:lnTo>
                    <a:pt x="237" y="34"/>
                  </a:lnTo>
                  <a:lnTo>
                    <a:pt x="245" y="46"/>
                  </a:lnTo>
                  <a:lnTo>
                    <a:pt x="251" y="61"/>
                  </a:lnTo>
                  <a:lnTo>
                    <a:pt x="255" y="74"/>
                  </a:lnTo>
                  <a:lnTo>
                    <a:pt x="258" y="90"/>
                  </a:lnTo>
                  <a:lnTo>
                    <a:pt x="259" y="106"/>
                  </a:lnTo>
                  <a:lnTo>
                    <a:pt x="258" y="119"/>
                  </a:lnTo>
                  <a:lnTo>
                    <a:pt x="255" y="133"/>
                  </a:lnTo>
                  <a:lnTo>
                    <a:pt x="252" y="146"/>
                  </a:lnTo>
                  <a:lnTo>
                    <a:pt x="248" y="159"/>
                  </a:lnTo>
                  <a:lnTo>
                    <a:pt x="242" y="171"/>
                  </a:lnTo>
                  <a:lnTo>
                    <a:pt x="235" y="182"/>
                  </a:lnTo>
                  <a:lnTo>
                    <a:pt x="227" y="192"/>
                  </a:lnTo>
                  <a:lnTo>
                    <a:pt x="218" y="203"/>
                  </a:lnTo>
                  <a:lnTo>
                    <a:pt x="209" y="210"/>
                  </a:lnTo>
                  <a:lnTo>
                    <a:pt x="198" y="218"/>
                  </a:lnTo>
                  <a:lnTo>
                    <a:pt x="187" y="225"/>
                  </a:lnTo>
                  <a:lnTo>
                    <a:pt x="176" y="232"/>
                  </a:lnTo>
                  <a:lnTo>
                    <a:pt x="162" y="236"/>
                  </a:lnTo>
                  <a:lnTo>
                    <a:pt x="150" y="240"/>
                  </a:lnTo>
                  <a:lnTo>
                    <a:pt x="136" y="241"/>
                  </a:lnTo>
                  <a:lnTo>
                    <a:pt x="122" y="242"/>
                  </a:lnTo>
                  <a:lnTo>
                    <a:pt x="113" y="242"/>
                  </a:lnTo>
                  <a:lnTo>
                    <a:pt x="102" y="241"/>
                  </a:lnTo>
                  <a:lnTo>
                    <a:pt x="93" y="239"/>
                  </a:lnTo>
                  <a:lnTo>
                    <a:pt x="84" y="236"/>
                  </a:lnTo>
                  <a:lnTo>
                    <a:pt x="75" y="234"/>
                  </a:lnTo>
                  <a:lnTo>
                    <a:pt x="66" y="231"/>
                  </a:lnTo>
                  <a:lnTo>
                    <a:pt x="59" y="226"/>
                  </a:lnTo>
                  <a:lnTo>
                    <a:pt x="51" y="222"/>
                  </a:lnTo>
                  <a:lnTo>
                    <a:pt x="43" y="217"/>
                  </a:lnTo>
                  <a:lnTo>
                    <a:pt x="35" y="212"/>
                  </a:lnTo>
                  <a:lnTo>
                    <a:pt x="28" y="205"/>
                  </a:lnTo>
                  <a:lnTo>
                    <a:pt x="23" y="199"/>
                  </a:lnTo>
                  <a:lnTo>
                    <a:pt x="16" y="191"/>
                  </a:lnTo>
                  <a:lnTo>
                    <a:pt x="10" y="185"/>
                  </a:lnTo>
                  <a:lnTo>
                    <a:pt x="6" y="177"/>
                  </a:lnTo>
                  <a:lnTo>
                    <a:pt x="1" y="169"/>
                  </a:lnTo>
                  <a:lnTo>
                    <a:pt x="0" y="175"/>
                  </a:lnTo>
                  <a:lnTo>
                    <a:pt x="0" y="182"/>
                  </a:lnTo>
                  <a:lnTo>
                    <a:pt x="0" y="189"/>
                  </a:lnTo>
                  <a:lnTo>
                    <a:pt x="1" y="196"/>
                  </a:lnTo>
                  <a:lnTo>
                    <a:pt x="12" y="209"/>
                  </a:lnTo>
                  <a:lnTo>
                    <a:pt x="25" y="221"/>
                  </a:lnTo>
                  <a:lnTo>
                    <a:pt x="38" y="231"/>
                  </a:lnTo>
                  <a:lnTo>
                    <a:pt x="53" y="240"/>
                  </a:lnTo>
                  <a:lnTo>
                    <a:pt x="69" y="246"/>
                  </a:lnTo>
                  <a:lnTo>
                    <a:pt x="86" y="252"/>
                  </a:lnTo>
                  <a:lnTo>
                    <a:pt x="104" y="255"/>
                  </a:lnTo>
                  <a:lnTo>
                    <a:pt x="122" y="257"/>
                  </a:lnTo>
                  <a:lnTo>
                    <a:pt x="137" y="255"/>
                  </a:lnTo>
                  <a:lnTo>
                    <a:pt x="152" y="253"/>
                  </a:lnTo>
                  <a:lnTo>
                    <a:pt x="167" y="250"/>
                  </a:lnTo>
                  <a:lnTo>
                    <a:pt x="181" y="244"/>
                  </a:lnTo>
                  <a:lnTo>
                    <a:pt x="194" y="239"/>
                  </a:lnTo>
                  <a:lnTo>
                    <a:pt x="206" y="231"/>
                  </a:lnTo>
                  <a:lnTo>
                    <a:pt x="218" y="222"/>
                  </a:lnTo>
                  <a:lnTo>
                    <a:pt x="228" y="213"/>
                  </a:lnTo>
                  <a:lnTo>
                    <a:pt x="239" y="201"/>
                  </a:lnTo>
                  <a:lnTo>
                    <a:pt x="248" y="190"/>
                  </a:lnTo>
                  <a:lnTo>
                    <a:pt x="254" y="178"/>
                  </a:lnTo>
                  <a:lnTo>
                    <a:pt x="261" y="164"/>
                  </a:lnTo>
                  <a:lnTo>
                    <a:pt x="266" y="151"/>
                  </a:lnTo>
                  <a:lnTo>
                    <a:pt x="270" y="136"/>
                  </a:lnTo>
                  <a:lnTo>
                    <a:pt x="272" y="120"/>
                  </a:lnTo>
                  <a:lnTo>
                    <a:pt x="272" y="106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0" name="Freeform 568"/>
            <p:cNvSpPr>
              <a:spLocks/>
            </p:cNvSpPr>
            <p:nvPr/>
          </p:nvSpPr>
          <p:spPr bwMode="auto">
            <a:xfrm>
              <a:off x="700117" y="4924858"/>
              <a:ext cx="104780" cy="100021"/>
            </a:xfrm>
            <a:custGeom>
              <a:avLst/>
              <a:gdLst/>
              <a:ahLst/>
              <a:cxnLst>
                <a:cxn ang="0">
                  <a:pos x="264" y="92"/>
                </a:cxn>
                <a:cxn ang="0">
                  <a:pos x="259" y="63"/>
                </a:cxn>
                <a:cxn ang="0">
                  <a:pos x="248" y="37"/>
                </a:cxn>
                <a:cxn ang="0">
                  <a:pos x="232" y="13"/>
                </a:cxn>
                <a:cxn ang="0">
                  <a:pos x="209" y="1"/>
                </a:cxn>
                <a:cxn ang="0">
                  <a:pos x="207" y="10"/>
                </a:cxn>
                <a:cxn ang="0">
                  <a:pos x="228" y="32"/>
                </a:cxn>
                <a:cxn ang="0">
                  <a:pos x="243" y="59"/>
                </a:cxn>
                <a:cxn ang="0">
                  <a:pos x="250" y="90"/>
                </a:cxn>
                <a:cxn ang="0">
                  <a:pos x="251" y="120"/>
                </a:cxn>
                <a:cxn ang="0">
                  <a:pos x="245" y="145"/>
                </a:cxn>
                <a:cxn ang="0">
                  <a:pos x="235" y="169"/>
                </a:cxn>
                <a:cxn ang="0">
                  <a:pos x="222" y="189"/>
                </a:cxn>
                <a:cxn ang="0">
                  <a:pos x="204" y="206"/>
                </a:cxn>
                <a:cxn ang="0">
                  <a:pos x="183" y="220"/>
                </a:cxn>
                <a:cxn ang="0">
                  <a:pos x="161" y="231"/>
                </a:cxn>
                <a:cxn ang="0">
                  <a:pos x="135" y="235"/>
                </a:cxn>
                <a:cxn ang="0">
                  <a:pos x="111" y="235"/>
                </a:cxn>
                <a:cxn ang="0">
                  <a:pos x="92" y="233"/>
                </a:cxn>
                <a:cxn ang="0">
                  <a:pos x="74" y="227"/>
                </a:cxn>
                <a:cxn ang="0">
                  <a:pos x="57" y="218"/>
                </a:cxn>
                <a:cxn ang="0">
                  <a:pos x="42" y="208"/>
                </a:cxn>
                <a:cxn ang="0">
                  <a:pos x="28" y="196"/>
                </a:cxn>
                <a:cxn ang="0">
                  <a:pos x="16" y="181"/>
                </a:cxn>
                <a:cxn ang="0">
                  <a:pos x="7" y="165"/>
                </a:cxn>
                <a:cxn ang="0">
                  <a:pos x="1" y="170"/>
                </a:cxn>
                <a:cxn ang="0">
                  <a:pos x="11" y="198"/>
                </a:cxn>
                <a:cxn ang="0">
                  <a:pos x="37" y="223"/>
                </a:cxn>
                <a:cxn ang="0">
                  <a:pos x="60" y="236"/>
                </a:cxn>
                <a:cxn ang="0">
                  <a:pos x="77" y="243"/>
                </a:cxn>
                <a:cxn ang="0">
                  <a:pos x="93" y="247"/>
                </a:cxn>
                <a:cxn ang="0">
                  <a:pos x="113" y="250"/>
                </a:cxn>
                <a:cxn ang="0">
                  <a:pos x="136" y="250"/>
                </a:cxn>
                <a:cxn ang="0">
                  <a:pos x="164" y="244"/>
                </a:cxn>
                <a:cxn ang="0">
                  <a:pos x="190" y="233"/>
                </a:cxn>
                <a:cxn ang="0">
                  <a:pos x="214" y="217"/>
                </a:cxn>
                <a:cxn ang="0">
                  <a:pos x="233" y="198"/>
                </a:cxn>
                <a:cxn ang="0">
                  <a:pos x="249" y="175"/>
                </a:cxn>
                <a:cxn ang="0">
                  <a:pos x="259" y="149"/>
                </a:cxn>
                <a:cxn ang="0">
                  <a:pos x="264" y="121"/>
                </a:cxn>
              </a:cxnLst>
              <a:rect l="0" t="0" r="r" b="b"/>
              <a:pathLst>
                <a:path w="266" h="251">
                  <a:moveTo>
                    <a:pt x="266" y="107"/>
                  </a:moveTo>
                  <a:lnTo>
                    <a:pt x="264" y="92"/>
                  </a:lnTo>
                  <a:lnTo>
                    <a:pt x="262" y="77"/>
                  </a:lnTo>
                  <a:lnTo>
                    <a:pt x="259" y="63"/>
                  </a:lnTo>
                  <a:lnTo>
                    <a:pt x="254" y="49"/>
                  </a:lnTo>
                  <a:lnTo>
                    <a:pt x="248" y="37"/>
                  </a:lnTo>
                  <a:lnTo>
                    <a:pt x="241" y="25"/>
                  </a:lnTo>
                  <a:lnTo>
                    <a:pt x="232" y="13"/>
                  </a:lnTo>
                  <a:lnTo>
                    <a:pt x="223" y="3"/>
                  </a:lnTo>
                  <a:lnTo>
                    <a:pt x="209" y="1"/>
                  </a:lnTo>
                  <a:lnTo>
                    <a:pt x="196" y="0"/>
                  </a:lnTo>
                  <a:lnTo>
                    <a:pt x="207" y="10"/>
                  </a:lnTo>
                  <a:lnTo>
                    <a:pt x="218" y="20"/>
                  </a:lnTo>
                  <a:lnTo>
                    <a:pt x="228" y="32"/>
                  </a:lnTo>
                  <a:lnTo>
                    <a:pt x="236" y="46"/>
                  </a:lnTo>
                  <a:lnTo>
                    <a:pt x="243" y="59"/>
                  </a:lnTo>
                  <a:lnTo>
                    <a:pt x="248" y="74"/>
                  </a:lnTo>
                  <a:lnTo>
                    <a:pt x="250" y="90"/>
                  </a:lnTo>
                  <a:lnTo>
                    <a:pt x="251" y="107"/>
                  </a:lnTo>
                  <a:lnTo>
                    <a:pt x="251" y="120"/>
                  </a:lnTo>
                  <a:lnTo>
                    <a:pt x="249" y="133"/>
                  </a:lnTo>
                  <a:lnTo>
                    <a:pt x="245" y="145"/>
                  </a:lnTo>
                  <a:lnTo>
                    <a:pt x="241" y="157"/>
                  </a:lnTo>
                  <a:lnTo>
                    <a:pt x="235" y="169"/>
                  </a:lnTo>
                  <a:lnTo>
                    <a:pt x="230" y="179"/>
                  </a:lnTo>
                  <a:lnTo>
                    <a:pt x="222" y="189"/>
                  </a:lnTo>
                  <a:lnTo>
                    <a:pt x="214" y="198"/>
                  </a:lnTo>
                  <a:lnTo>
                    <a:pt x="204" y="206"/>
                  </a:lnTo>
                  <a:lnTo>
                    <a:pt x="195" y="214"/>
                  </a:lnTo>
                  <a:lnTo>
                    <a:pt x="183" y="220"/>
                  </a:lnTo>
                  <a:lnTo>
                    <a:pt x="172" y="226"/>
                  </a:lnTo>
                  <a:lnTo>
                    <a:pt x="161" y="231"/>
                  </a:lnTo>
                  <a:lnTo>
                    <a:pt x="149" y="233"/>
                  </a:lnTo>
                  <a:lnTo>
                    <a:pt x="135" y="235"/>
                  </a:lnTo>
                  <a:lnTo>
                    <a:pt x="122" y="236"/>
                  </a:lnTo>
                  <a:lnTo>
                    <a:pt x="111" y="235"/>
                  </a:lnTo>
                  <a:lnTo>
                    <a:pt x="102" y="234"/>
                  </a:lnTo>
                  <a:lnTo>
                    <a:pt x="92" y="233"/>
                  </a:lnTo>
                  <a:lnTo>
                    <a:pt x="83" y="231"/>
                  </a:lnTo>
                  <a:lnTo>
                    <a:pt x="74" y="227"/>
                  </a:lnTo>
                  <a:lnTo>
                    <a:pt x="65" y="223"/>
                  </a:lnTo>
                  <a:lnTo>
                    <a:pt x="57" y="218"/>
                  </a:lnTo>
                  <a:lnTo>
                    <a:pt x="50" y="214"/>
                  </a:lnTo>
                  <a:lnTo>
                    <a:pt x="42" y="208"/>
                  </a:lnTo>
                  <a:lnTo>
                    <a:pt x="35" y="202"/>
                  </a:lnTo>
                  <a:lnTo>
                    <a:pt x="28" y="196"/>
                  </a:lnTo>
                  <a:lnTo>
                    <a:pt x="21" y="189"/>
                  </a:lnTo>
                  <a:lnTo>
                    <a:pt x="16" y="181"/>
                  </a:lnTo>
                  <a:lnTo>
                    <a:pt x="11" y="173"/>
                  </a:lnTo>
                  <a:lnTo>
                    <a:pt x="7" y="165"/>
                  </a:lnTo>
                  <a:lnTo>
                    <a:pt x="2" y="156"/>
                  </a:lnTo>
                  <a:lnTo>
                    <a:pt x="1" y="170"/>
                  </a:lnTo>
                  <a:lnTo>
                    <a:pt x="0" y="183"/>
                  </a:lnTo>
                  <a:lnTo>
                    <a:pt x="11" y="198"/>
                  </a:lnTo>
                  <a:lnTo>
                    <a:pt x="23" y="210"/>
                  </a:lnTo>
                  <a:lnTo>
                    <a:pt x="37" y="223"/>
                  </a:lnTo>
                  <a:lnTo>
                    <a:pt x="52" y="232"/>
                  </a:lnTo>
                  <a:lnTo>
                    <a:pt x="60" y="236"/>
                  </a:lnTo>
                  <a:lnTo>
                    <a:pt x="68" y="240"/>
                  </a:lnTo>
                  <a:lnTo>
                    <a:pt x="77" y="243"/>
                  </a:lnTo>
                  <a:lnTo>
                    <a:pt x="84" y="245"/>
                  </a:lnTo>
                  <a:lnTo>
                    <a:pt x="93" y="247"/>
                  </a:lnTo>
                  <a:lnTo>
                    <a:pt x="104" y="249"/>
                  </a:lnTo>
                  <a:lnTo>
                    <a:pt x="113" y="250"/>
                  </a:lnTo>
                  <a:lnTo>
                    <a:pt x="122" y="251"/>
                  </a:lnTo>
                  <a:lnTo>
                    <a:pt x="136" y="250"/>
                  </a:lnTo>
                  <a:lnTo>
                    <a:pt x="151" y="247"/>
                  </a:lnTo>
                  <a:lnTo>
                    <a:pt x="164" y="244"/>
                  </a:lnTo>
                  <a:lnTo>
                    <a:pt x="178" y="238"/>
                  </a:lnTo>
                  <a:lnTo>
                    <a:pt x="190" y="233"/>
                  </a:lnTo>
                  <a:lnTo>
                    <a:pt x="203" y="226"/>
                  </a:lnTo>
                  <a:lnTo>
                    <a:pt x="214" y="217"/>
                  </a:lnTo>
                  <a:lnTo>
                    <a:pt x="224" y="208"/>
                  </a:lnTo>
                  <a:lnTo>
                    <a:pt x="233" y="198"/>
                  </a:lnTo>
                  <a:lnTo>
                    <a:pt x="241" y="187"/>
                  </a:lnTo>
                  <a:lnTo>
                    <a:pt x="249" y="175"/>
                  </a:lnTo>
                  <a:lnTo>
                    <a:pt x="254" y="162"/>
                  </a:lnTo>
                  <a:lnTo>
                    <a:pt x="259" y="149"/>
                  </a:lnTo>
                  <a:lnTo>
                    <a:pt x="262" y="136"/>
                  </a:lnTo>
                  <a:lnTo>
                    <a:pt x="264" y="121"/>
                  </a:lnTo>
                  <a:lnTo>
                    <a:pt x="266" y="107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1" name="Freeform 569"/>
            <p:cNvSpPr>
              <a:spLocks/>
            </p:cNvSpPr>
            <p:nvPr/>
          </p:nvSpPr>
          <p:spPr bwMode="auto">
            <a:xfrm>
              <a:off x="700117" y="4924858"/>
              <a:ext cx="103192" cy="96846"/>
            </a:xfrm>
            <a:custGeom>
              <a:avLst/>
              <a:gdLst/>
              <a:ahLst/>
              <a:cxnLst>
                <a:cxn ang="0">
                  <a:pos x="257" y="91"/>
                </a:cxn>
                <a:cxn ang="0">
                  <a:pos x="250" y="62"/>
                </a:cxn>
                <a:cxn ang="0">
                  <a:pos x="236" y="35"/>
                </a:cxn>
                <a:cxn ang="0">
                  <a:pos x="218" y="11"/>
                </a:cxn>
                <a:cxn ang="0">
                  <a:pos x="196" y="0"/>
                </a:cxn>
                <a:cxn ang="0">
                  <a:pos x="180" y="0"/>
                </a:cxn>
                <a:cxn ang="0">
                  <a:pos x="206" y="19"/>
                </a:cxn>
                <a:cxn ang="0">
                  <a:pos x="226" y="44"/>
                </a:cxn>
                <a:cxn ang="0">
                  <a:pos x="239" y="73"/>
                </a:cxn>
                <a:cxn ang="0">
                  <a:pos x="242" y="90"/>
                </a:cxn>
                <a:cxn ang="0">
                  <a:pos x="243" y="107"/>
                </a:cxn>
                <a:cxn ang="0">
                  <a:pos x="241" y="131"/>
                </a:cxn>
                <a:cxn ang="0">
                  <a:pos x="233" y="154"/>
                </a:cxn>
                <a:cxn ang="0">
                  <a:pos x="222" y="174"/>
                </a:cxn>
                <a:cxn ang="0">
                  <a:pos x="207" y="193"/>
                </a:cxn>
                <a:cxn ang="0">
                  <a:pos x="189" y="208"/>
                </a:cxn>
                <a:cxn ang="0">
                  <a:pos x="169" y="219"/>
                </a:cxn>
                <a:cxn ang="0">
                  <a:pos x="145" y="226"/>
                </a:cxn>
                <a:cxn ang="0">
                  <a:pos x="121" y="228"/>
                </a:cxn>
                <a:cxn ang="0">
                  <a:pos x="100" y="227"/>
                </a:cxn>
                <a:cxn ang="0">
                  <a:pos x="81" y="223"/>
                </a:cxn>
                <a:cxn ang="0">
                  <a:pos x="64" y="215"/>
                </a:cxn>
                <a:cxn ang="0">
                  <a:pos x="47" y="205"/>
                </a:cxn>
                <a:cxn ang="0">
                  <a:pos x="33" y="191"/>
                </a:cxn>
                <a:cxn ang="0">
                  <a:pos x="22" y="176"/>
                </a:cxn>
                <a:cxn ang="0">
                  <a:pos x="11" y="161"/>
                </a:cxn>
                <a:cxn ang="0">
                  <a:pos x="5" y="143"/>
                </a:cxn>
                <a:cxn ang="0">
                  <a:pos x="0" y="170"/>
                </a:cxn>
                <a:cxn ang="0">
                  <a:pos x="9" y="186"/>
                </a:cxn>
                <a:cxn ang="0">
                  <a:pos x="22" y="200"/>
                </a:cxn>
                <a:cxn ang="0">
                  <a:pos x="34" y="213"/>
                </a:cxn>
                <a:cxn ang="0">
                  <a:pos x="50" y="223"/>
                </a:cxn>
                <a:cxn ang="0">
                  <a:pos x="65" y="232"/>
                </a:cxn>
                <a:cxn ang="0">
                  <a:pos x="83" y="237"/>
                </a:cxn>
                <a:cxn ang="0">
                  <a:pos x="101" y="242"/>
                </a:cxn>
                <a:cxn ang="0">
                  <a:pos x="121" y="243"/>
                </a:cxn>
                <a:cxn ang="0">
                  <a:pos x="149" y="241"/>
                </a:cxn>
                <a:cxn ang="0">
                  <a:pos x="175" y="233"/>
                </a:cxn>
                <a:cxn ang="0">
                  <a:pos x="197" y="219"/>
                </a:cxn>
                <a:cxn ang="0">
                  <a:pos x="217" y="204"/>
                </a:cxn>
                <a:cxn ang="0">
                  <a:pos x="234" y="183"/>
                </a:cxn>
                <a:cxn ang="0">
                  <a:pos x="247" y="160"/>
                </a:cxn>
                <a:cxn ang="0">
                  <a:pos x="254" y="134"/>
                </a:cxn>
                <a:cxn ang="0">
                  <a:pos x="258" y="107"/>
                </a:cxn>
              </a:cxnLst>
              <a:rect l="0" t="0" r="r" b="b"/>
              <a:pathLst>
                <a:path w="258" h="243">
                  <a:moveTo>
                    <a:pt x="258" y="107"/>
                  </a:moveTo>
                  <a:lnTo>
                    <a:pt x="257" y="91"/>
                  </a:lnTo>
                  <a:lnTo>
                    <a:pt x="254" y="75"/>
                  </a:lnTo>
                  <a:lnTo>
                    <a:pt x="250" y="62"/>
                  </a:lnTo>
                  <a:lnTo>
                    <a:pt x="244" y="47"/>
                  </a:lnTo>
                  <a:lnTo>
                    <a:pt x="236" y="35"/>
                  </a:lnTo>
                  <a:lnTo>
                    <a:pt x="229" y="22"/>
                  </a:lnTo>
                  <a:lnTo>
                    <a:pt x="218" y="11"/>
                  </a:lnTo>
                  <a:lnTo>
                    <a:pt x="208" y="1"/>
                  </a:lnTo>
                  <a:lnTo>
                    <a:pt x="196" y="0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94" y="9"/>
                  </a:lnTo>
                  <a:lnTo>
                    <a:pt x="206" y="19"/>
                  </a:lnTo>
                  <a:lnTo>
                    <a:pt x="216" y="30"/>
                  </a:lnTo>
                  <a:lnTo>
                    <a:pt x="226" y="44"/>
                  </a:lnTo>
                  <a:lnTo>
                    <a:pt x="233" y="58"/>
                  </a:lnTo>
                  <a:lnTo>
                    <a:pt x="239" y="73"/>
                  </a:lnTo>
                  <a:lnTo>
                    <a:pt x="241" y="81"/>
                  </a:lnTo>
                  <a:lnTo>
                    <a:pt x="242" y="90"/>
                  </a:lnTo>
                  <a:lnTo>
                    <a:pt x="243" y="98"/>
                  </a:lnTo>
                  <a:lnTo>
                    <a:pt x="243" y="107"/>
                  </a:lnTo>
                  <a:lnTo>
                    <a:pt x="242" y="119"/>
                  </a:lnTo>
                  <a:lnTo>
                    <a:pt x="241" y="131"/>
                  </a:lnTo>
                  <a:lnTo>
                    <a:pt x="238" y="143"/>
                  </a:lnTo>
                  <a:lnTo>
                    <a:pt x="233" y="154"/>
                  </a:lnTo>
                  <a:lnTo>
                    <a:pt x="229" y="165"/>
                  </a:lnTo>
                  <a:lnTo>
                    <a:pt x="222" y="174"/>
                  </a:lnTo>
                  <a:lnTo>
                    <a:pt x="215" y="184"/>
                  </a:lnTo>
                  <a:lnTo>
                    <a:pt x="207" y="193"/>
                  </a:lnTo>
                  <a:lnTo>
                    <a:pt x="198" y="201"/>
                  </a:lnTo>
                  <a:lnTo>
                    <a:pt x="189" y="208"/>
                  </a:lnTo>
                  <a:lnTo>
                    <a:pt x="179" y="214"/>
                  </a:lnTo>
                  <a:lnTo>
                    <a:pt x="169" y="219"/>
                  </a:lnTo>
                  <a:lnTo>
                    <a:pt x="158" y="223"/>
                  </a:lnTo>
                  <a:lnTo>
                    <a:pt x="145" y="226"/>
                  </a:lnTo>
                  <a:lnTo>
                    <a:pt x="133" y="228"/>
                  </a:lnTo>
                  <a:lnTo>
                    <a:pt x="121" y="228"/>
                  </a:lnTo>
                  <a:lnTo>
                    <a:pt x="110" y="228"/>
                  </a:lnTo>
                  <a:lnTo>
                    <a:pt x="100" y="227"/>
                  </a:lnTo>
                  <a:lnTo>
                    <a:pt x="91" y="225"/>
                  </a:lnTo>
                  <a:lnTo>
                    <a:pt x="81" y="223"/>
                  </a:lnTo>
                  <a:lnTo>
                    <a:pt x="72" y="219"/>
                  </a:lnTo>
                  <a:lnTo>
                    <a:pt x="64" y="215"/>
                  </a:lnTo>
                  <a:lnTo>
                    <a:pt x="55" y="210"/>
                  </a:lnTo>
                  <a:lnTo>
                    <a:pt x="47" y="205"/>
                  </a:lnTo>
                  <a:lnTo>
                    <a:pt x="41" y="198"/>
                  </a:lnTo>
                  <a:lnTo>
                    <a:pt x="33" y="191"/>
                  </a:lnTo>
                  <a:lnTo>
                    <a:pt x="27" y="184"/>
                  </a:lnTo>
                  <a:lnTo>
                    <a:pt x="22" y="176"/>
                  </a:lnTo>
                  <a:lnTo>
                    <a:pt x="16" y="169"/>
                  </a:lnTo>
                  <a:lnTo>
                    <a:pt x="11" y="161"/>
                  </a:lnTo>
                  <a:lnTo>
                    <a:pt x="7" y="152"/>
                  </a:lnTo>
                  <a:lnTo>
                    <a:pt x="5" y="143"/>
                  </a:lnTo>
                  <a:lnTo>
                    <a:pt x="1" y="156"/>
                  </a:lnTo>
                  <a:lnTo>
                    <a:pt x="0" y="170"/>
                  </a:lnTo>
                  <a:lnTo>
                    <a:pt x="5" y="178"/>
                  </a:lnTo>
                  <a:lnTo>
                    <a:pt x="9" y="186"/>
                  </a:lnTo>
                  <a:lnTo>
                    <a:pt x="15" y="192"/>
                  </a:lnTo>
                  <a:lnTo>
                    <a:pt x="22" y="200"/>
                  </a:lnTo>
                  <a:lnTo>
                    <a:pt x="27" y="206"/>
                  </a:lnTo>
                  <a:lnTo>
                    <a:pt x="34" y="213"/>
                  </a:lnTo>
                  <a:lnTo>
                    <a:pt x="42" y="218"/>
                  </a:lnTo>
                  <a:lnTo>
                    <a:pt x="50" y="223"/>
                  </a:lnTo>
                  <a:lnTo>
                    <a:pt x="58" y="227"/>
                  </a:lnTo>
                  <a:lnTo>
                    <a:pt x="65" y="232"/>
                  </a:lnTo>
                  <a:lnTo>
                    <a:pt x="74" y="235"/>
                  </a:lnTo>
                  <a:lnTo>
                    <a:pt x="83" y="237"/>
                  </a:lnTo>
                  <a:lnTo>
                    <a:pt x="92" y="240"/>
                  </a:lnTo>
                  <a:lnTo>
                    <a:pt x="101" y="242"/>
                  </a:lnTo>
                  <a:lnTo>
                    <a:pt x="112" y="243"/>
                  </a:lnTo>
                  <a:lnTo>
                    <a:pt x="121" y="243"/>
                  </a:lnTo>
                  <a:lnTo>
                    <a:pt x="135" y="242"/>
                  </a:lnTo>
                  <a:lnTo>
                    <a:pt x="149" y="241"/>
                  </a:lnTo>
                  <a:lnTo>
                    <a:pt x="161" y="237"/>
                  </a:lnTo>
                  <a:lnTo>
                    <a:pt x="175" y="233"/>
                  </a:lnTo>
                  <a:lnTo>
                    <a:pt x="186" y="226"/>
                  </a:lnTo>
                  <a:lnTo>
                    <a:pt x="197" y="219"/>
                  </a:lnTo>
                  <a:lnTo>
                    <a:pt x="208" y="211"/>
                  </a:lnTo>
                  <a:lnTo>
                    <a:pt x="217" y="204"/>
                  </a:lnTo>
                  <a:lnTo>
                    <a:pt x="226" y="193"/>
                  </a:lnTo>
                  <a:lnTo>
                    <a:pt x="234" y="183"/>
                  </a:lnTo>
                  <a:lnTo>
                    <a:pt x="241" y="172"/>
                  </a:lnTo>
                  <a:lnTo>
                    <a:pt x="247" y="160"/>
                  </a:lnTo>
                  <a:lnTo>
                    <a:pt x="251" y="147"/>
                  </a:lnTo>
                  <a:lnTo>
                    <a:pt x="254" y="134"/>
                  </a:lnTo>
                  <a:lnTo>
                    <a:pt x="257" y="120"/>
                  </a:lnTo>
                  <a:lnTo>
                    <a:pt x="258" y="107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2" name="Freeform 570"/>
            <p:cNvSpPr>
              <a:spLocks/>
            </p:cNvSpPr>
            <p:nvPr/>
          </p:nvSpPr>
          <p:spPr bwMode="auto">
            <a:xfrm>
              <a:off x="701705" y="4924858"/>
              <a:ext cx="98430" cy="93671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59"/>
                </a:cxn>
                <a:cxn ang="0">
                  <a:pos x="226" y="32"/>
                </a:cxn>
                <a:cxn ang="0">
                  <a:pos x="205" y="10"/>
                </a:cxn>
                <a:cxn ang="0">
                  <a:pos x="188" y="0"/>
                </a:cxn>
                <a:cxn ang="0">
                  <a:pos x="174" y="0"/>
                </a:cxn>
                <a:cxn ang="0">
                  <a:pos x="172" y="4"/>
                </a:cxn>
                <a:cxn ang="0">
                  <a:pos x="187" y="12"/>
                </a:cxn>
                <a:cxn ang="0">
                  <a:pos x="199" y="23"/>
                </a:cxn>
                <a:cxn ang="0">
                  <a:pos x="211" y="36"/>
                </a:cxn>
                <a:cxn ang="0">
                  <a:pos x="220" y="49"/>
                </a:cxn>
                <a:cxn ang="0">
                  <a:pos x="226" y="64"/>
                </a:cxn>
                <a:cxn ang="0">
                  <a:pos x="232" y="81"/>
                </a:cxn>
                <a:cxn ang="0">
                  <a:pos x="234" y="98"/>
                </a:cxn>
                <a:cxn ang="0">
                  <a:pos x="234" y="118"/>
                </a:cxn>
                <a:cxn ang="0">
                  <a:pos x="230" y="140"/>
                </a:cxn>
                <a:cxn ang="0">
                  <a:pos x="221" y="161"/>
                </a:cxn>
                <a:cxn ang="0">
                  <a:pos x="208" y="180"/>
                </a:cxn>
                <a:cxn ang="0">
                  <a:pos x="193" y="196"/>
                </a:cxn>
                <a:cxn ang="0">
                  <a:pos x="175" y="208"/>
                </a:cxn>
                <a:cxn ang="0">
                  <a:pos x="154" y="216"/>
                </a:cxn>
                <a:cxn ang="0">
                  <a:pos x="132" y="220"/>
                </a:cxn>
                <a:cxn ang="0">
                  <a:pos x="109" y="222"/>
                </a:cxn>
                <a:cxn ang="0">
                  <a:pos x="89" y="217"/>
                </a:cxn>
                <a:cxn ang="0">
                  <a:pos x="71" y="210"/>
                </a:cxn>
                <a:cxn ang="0">
                  <a:pos x="54" y="200"/>
                </a:cxn>
                <a:cxn ang="0">
                  <a:pos x="39" y="188"/>
                </a:cxn>
                <a:cxn ang="0">
                  <a:pos x="26" y="173"/>
                </a:cxn>
                <a:cxn ang="0">
                  <a:pos x="16" y="156"/>
                </a:cxn>
                <a:cxn ang="0">
                  <a:pos x="9" y="138"/>
                </a:cxn>
                <a:cxn ang="0">
                  <a:pos x="4" y="142"/>
                </a:cxn>
                <a:cxn ang="0">
                  <a:pos x="5" y="165"/>
                </a:cxn>
                <a:cxn ang="0">
                  <a:pos x="14" y="181"/>
                </a:cxn>
                <a:cxn ang="0">
                  <a:pos x="26" y="196"/>
                </a:cxn>
                <a:cxn ang="0">
                  <a:pos x="40" y="208"/>
                </a:cxn>
                <a:cxn ang="0">
                  <a:pos x="55" y="218"/>
                </a:cxn>
                <a:cxn ang="0">
                  <a:pos x="72" y="227"/>
                </a:cxn>
                <a:cxn ang="0">
                  <a:pos x="90" y="233"/>
                </a:cxn>
                <a:cxn ang="0">
                  <a:pos x="109" y="235"/>
                </a:cxn>
                <a:cxn ang="0">
                  <a:pos x="133" y="235"/>
                </a:cxn>
                <a:cxn ang="0">
                  <a:pos x="159" y="231"/>
                </a:cxn>
                <a:cxn ang="0">
                  <a:pos x="181" y="220"/>
                </a:cxn>
                <a:cxn ang="0">
                  <a:pos x="202" y="206"/>
                </a:cxn>
                <a:cxn ang="0">
                  <a:pos x="220" y="189"/>
                </a:cxn>
                <a:cxn ang="0">
                  <a:pos x="233" y="169"/>
                </a:cxn>
                <a:cxn ang="0">
                  <a:pos x="243" y="145"/>
                </a:cxn>
                <a:cxn ang="0">
                  <a:pos x="249" y="120"/>
                </a:cxn>
              </a:cxnLst>
              <a:rect l="0" t="0" r="r" b="b"/>
              <a:pathLst>
                <a:path w="249" h="236">
                  <a:moveTo>
                    <a:pt x="249" y="107"/>
                  </a:moveTo>
                  <a:lnTo>
                    <a:pt x="248" y="90"/>
                  </a:lnTo>
                  <a:lnTo>
                    <a:pt x="246" y="74"/>
                  </a:lnTo>
                  <a:lnTo>
                    <a:pt x="241" y="59"/>
                  </a:lnTo>
                  <a:lnTo>
                    <a:pt x="234" y="46"/>
                  </a:lnTo>
                  <a:lnTo>
                    <a:pt x="226" y="32"/>
                  </a:lnTo>
                  <a:lnTo>
                    <a:pt x="216" y="20"/>
                  </a:lnTo>
                  <a:lnTo>
                    <a:pt x="205" y="1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4" y="0"/>
                  </a:lnTo>
                  <a:lnTo>
                    <a:pt x="165" y="1"/>
                  </a:lnTo>
                  <a:lnTo>
                    <a:pt x="172" y="4"/>
                  </a:lnTo>
                  <a:lnTo>
                    <a:pt x="179" y="8"/>
                  </a:lnTo>
                  <a:lnTo>
                    <a:pt x="187" y="12"/>
                  </a:lnTo>
                  <a:lnTo>
                    <a:pt x="193" y="18"/>
                  </a:lnTo>
                  <a:lnTo>
                    <a:pt x="199" y="23"/>
                  </a:lnTo>
                  <a:lnTo>
                    <a:pt x="205" y="29"/>
                  </a:lnTo>
                  <a:lnTo>
                    <a:pt x="211" y="36"/>
                  </a:lnTo>
                  <a:lnTo>
                    <a:pt x="215" y="43"/>
                  </a:lnTo>
                  <a:lnTo>
                    <a:pt x="220" y="49"/>
                  </a:lnTo>
                  <a:lnTo>
                    <a:pt x="223" y="57"/>
                  </a:lnTo>
                  <a:lnTo>
                    <a:pt x="226" y="64"/>
                  </a:lnTo>
                  <a:lnTo>
                    <a:pt x="230" y="72"/>
                  </a:lnTo>
                  <a:lnTo>
                    <a:pt x="232" y="81"/>
                  </a:lnTo>
                  <a:lnTo>
                    <a:pt x="233" y="89"/>
                  </a:lnTo>
                  <a:lnTo>
                    <a:pt x="234" y="98"/>
                  </a:lnTo>
                  <a:lnTo>
                    <a:pt x="235" y="107"/>
                  </a:lnTo>
                  <a:lnTo>
                    <a:pt x="234" y="118"/>
                  </a:lnTo>
                  <a:lnTo>
                    <a:pt x="232" y="129"/>
                  </a:lnTo>
                  <a:lnTo>
                    <a:pt x="230" y="140"/>
                  </a:lnTo>
                  <a:lnTo>
                    <a:pt x="225" y="152"/>
                  </a:lnTo>
                  <a:lnTo>
                    <a:pt x="221" y="161"/>
                  </a:lnTo>
                  <a:lnTo>
                    <a:pt x="215" y="171"/>
                  </a:lnTo>
                  <a:lnTo>
                    <a:pt x="208" y="180"/>
                  </a:lnTo>
                  <a:lnTo>
                    <a:pt x="202" y="188"/>
                  </a:lnTo>
                  <a:lnTo>
                    <a:pt x="193" y="196"/>
                  </a:lnTo>
                  <a:lnTo>
                    <a:pt x="184" y="201"/>
                  </a:lnTo>
                  <a:lnTo>
                    <a:pt x="175" y="208"/>
                  </a:lnTo>
                  <a:lnTo>
                    <a:pt x="165" y="213"/>
                  </a:lnTo>
                  <a:lnTo>
                    <a:pt x="154" y="216"/>
                  </a:lnTo>
                  <a:lnTo>
                    <a:pt x="143" y="219"/>
                  </a:lnTo>
                  <a:lnTo>
                    <a:pt x="132" y="220"/>
                  </a:lnTo>
                  <a:lnTo>
                    <a:pt x="120" y="222"/>
                  </a:lnTo>
                  <a:lnTo>
                    <a:pt x="109" y="222"/>
                  </a:lnTo>
                  <a:lnTo>
                    <a:pt x="99" y="219"/>
                  </a:lnTo>
                  <a:lnTo>
                    <a:pt x="89" y="217"/>
                  </a:lnTo>
                  <a:lnTo>
                    <a:pt x="80" y="215"/>
                  </a:lnTo>
                  <a:lnTo>
                    <a:pt x="71" y="210"/>
                  </a:lnTo>
                  <a:lnTo>
                    <a:pt x="62" y="206"/>
                  </a:lnTo>
                  <a:lnTo>
                    <a:pt x="54" y="200"/>
                  </a:lnTo>
                  <a:lnTo>
                    <a:pt x="46" y="195"/>
                  </a:lnTo>
                  <a:lnTo>
                    <a:pt x="39" y="188"/>
                  </a:lnTo>
                  <a:lnTo>
                    <a:pt x="33" y="181"/>
                  </a:lnTo>
                  <a:lnTo>
                    <a:pt x="26" y="173"/>
                  </a:lnTo>
                  <a:lnTo>
                    <a:pt x="21" y="165"/>
                  </a:lnTo>
                  <a:lnTo>
                    <a:pt x="16" y="156"/>
                  </a:lnTo>
                  <a:lnTo>
                    <a:pt x="13" y="147"/>
                  </a:lnTo>
                  <a:lnTo>
                    <a:pt x="9" y="138"/>
                  </a:lnTo>
                  <a:lnTo>
                    <a:pt x="7" y="128"/>
                  </a:lnTo>
                  <a:lnTo>
                    <a:pt x="4" y="142"/>
                  </a:lnTo>
                  <a:lnTo>
                    <a:pt x="0" y="156"/>
                  </a:lnTo>
                  <a:lnTo>
                    <a:pt x="5" y="165"/>
                  </a:lnTo>
                  <a:lnTo>
                    <a:pt x="9" y="173"/>
                  </a:lnTo>
                  <a:lnTo>
                    <a:pt x="14" y="181"/>
                  </a:lnTo>
                  <a:lnTo>
                    <a:pt x="19" y="189"/>
                  </a:lnTo>
                  <a:lnTo>
                    <a:pt x="26" y="196"/>
                  </a:lnTo>
                  <a:lnTo>
                    <a:pt x="33" y="202"/>
                  </a:lnTo>
                  <a:lnTo>
                    <a:pt x="40" y="208"/>
                  </a:lnTo>
                  <a:lnTo>
                    <a:pt x="48" y="214"/>
                  </a:lnTo>
                  <a:lnTo>
                    <a:pt x="55" y="218"/>
                  </a:lnTo>
                  <a:lnTo>
                    <a:pt x="63" y="223"/>
                  </a:lnTo>
                  <a:lnTo>
                    <a:pt x="72" y="227"/>
                  </a:lnTo>
                  <a:lnTo>
                    <a:pt x="81" y="231"/>
                  </a:lnTo>
                  <a:lnTo>
                    <a:pt x="90" y="233"/>
                  </a:lnTo>
                  <a:lnTo>
                    <a:pt x="100" y="234"/>
                  </a:lnTo>
                  <a:lnTo>
                    <a:pt x="109" y="235"/>
                  </a:lnTo>
                  <a:lnTo>
                    <a:pt x="120" y="236"/>
                  </a:lnTo>
                  <a:lnTo>
                    <a:pt x="133" y="235"/>
                  </a:lnTo>
                  <a:lnTo>
                    <a:pt x="147" y="233"/>
                  </a:lnTo>
                  <a:lnTo>
                    <a:pt x="159" y="231"/>
                  </a:lnTo>
                  <a:lnTo>
                    <a:pt x="170" y="226"/>
                  </a:lnTo>
                  <a:lnTo>
                    <a:pt x="181" y="220"/>
                  </a:lnTo>
                  <a:lnTo>
                    <a:pt x="193" y="214"/>
                  </a:lnTo>
                  <a:lnTo>
                    <a:pt x="202" y="206"/>
                  </a:lnTo>
                  <a:lnTo>
                    <a:pt x="212" y="198"/>
                  </a:lnTo>
                  <a:lnTo>
                    <a:pt x="220" y="189"/>
                  </a:lnTo>
                  <a:lnTo>
                    <a:pt x="228" y="179"/>
                  </a:lnTo>
                  <a:lnTo>
                    <a:pt x="233" y="169"/>
                  </a:lnTo>
                  <a:lnTo>
                    <a:pt x="239" y="157"/>
                  </a:lnTo>
                  <a:lnTo>
                    <a:pt x="243" y="145"/>
                  </a:lnTo>
                  <a:lnTo>
                    <a:pt x="247" y="133"/>
                  </a:lnTo>
                  <a:lnTo>
                    <a:pt x="249" y="120"/>
                  </a:lnTo>
                  <a:lnTo>
                    <a:pt x="249" y="107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3" name="Freeform 571"/>
            <p:cNvSpPr>
              <a:spLocks/>
            </p:cNvSpPr>
            <p:nvPr/>
          </p:nvSpPr>
          <p:spPr bwMode="auto">
            <a:xfrm>
              <a:off x="701705" y="4924858"/>
              <a:ext cx="95254" cy="90496"/>
            </a:xfrm>
            <a:custGeom>
              <a:avLst/>
              <a:gdLst/>
              <a:ahLst/>
              <a:cxnLst>
                <a:cxn ang="0">
                  <a:pos x="238" y="98"/>
                </a:cxn>
                <a:cxn ang="0">
                  <a:pos x="236" y="81"/>
                </a:cxn>
                <a:cxn ang="0">
                  <a:pos x="228" y="58"/>
                </a:cxn>
                <a:cxn ang="0">
                  <a:pos x="211" y="30"/>
                </a:cxn>
                <a:cxn ang="0">
                  <a:pos x="189" y="9"/>
                </a:cxn>
                <a:cxn ang="0">
                  <a:pos x="161" y="1"/>
                </a:cxn>
                <a:cxn ang="0">
                  <a:pos x="154" y="5"/>
                </a:cxn>
                <a:cxn ang="0">
                  <a:pos x="170" y="13"/>
                </a:cxn>
                <a:cxn ang="0">
                  <a:pos x="183" y="22"/>
                </a:cxn>
                <a:cxn ang="0">
                  <a:pos x="195" y="35"/>
                </a:cxn>
                <a:cxn ang="0">
                  <a:pos x="207" y="48"/>
                </a:cxn>
                <a:cxn ang="0">
                  <a:pos x="215" y="63"/>
                </a:cxn>
                <a:cxn ang="0">
                  <a:pos x="220" y="80"/>
                </a:cxn>
                <a:cxn ang="0">
                  <a:pos x="224" y="98"/>
                </a:cxn>
                <a:cxn ang="0">
                  <a:pos x="224" y="118"/>
                </a:cxn>
                <a:cxn ang="0">
                  <a:pos x="219" y="138"/>
                </a:cxn>
                <a:cxn ang="0">
                  <a:pos x="211" y="157"/>
                </a:cxn>
                <a:cxn ang="0">
                  <a:pos x="199" y="175"/>
                </a:cxn>
                <a:cxn ang="0">
                  <a:pos x="184" y="190"/>
                </a:cxn>
                <a:cxn ang="0">
                  <a:pos x="167" y="201"/>
                </a:cxn>
                <a:cxn ang="0">
                  <a:pos x="148" y="209"/>
                </a:cxn>
                <a:cxn ang="0">
                  <a:pos x="127" y="214"/>
                </a:cxn>
                <a:cxn ang="0">
                  <a:pos x="105" y="214"/>
                </a:cxn>
                <a:cxn ang="0">
                  <a:pos x="85" y="210"/>
                </a:cxn>
                <a:cxn ang="0">
                  <a:pos x="66" y="202"/>
                </a:cxn>
                <a:cxn ang="0">
                  <a:pos x="49" y="191"/>
                </a:cxn>
                <a:cxn ang="0">
                  <a:pos x="36" y="178"/>
                </a:cxn>
                <a:cxn ang="0">
                  <a:pos x="23" y="162"/>
                </a:cxn>
                <a:cxn ang="0">
                  <a:pos x="14" y="144"/>
                </a:cxn>
                <a:cxn ang="0">
                  <a:pos x="10" y="124"/>
                </a:cxn>
                <a:cxn ang="0">
                  <a:pos x="3" y="128"/>
                </a:cxn>
                <a:cxn ang="0">
                  <a:pos x="2" y="152"/>
                </a:cxn>
                <a:cxn ang="0">
                  <a:pos x="11" y="169"/>
                </a:cxn>
                <a:cxn ang="0">
                  <a:pos x="22" y="184"/>
                </a:cxn>
                <a:cxn ang="0">
                  <a:pos x="36" y="198"/>
                </a:cxn>
                <a:cxn ang="0">
                  <a:pos x="50" y="209"/>
                </a:cxn>
                <a:cxn ang="0">
                  <a:pos x="67" y="219"/>
                </a:cxn>
                <a:cxn ang="0">
                  <a:pos x="86" y="225"/>
                </a:cxn>
                <a:cxn ang="0">
                  <a:pos x="105" y="228"/>
                </a:cxn>
                <a:cxn ang="0">
                  <a:pos x="128" y="228"/>
                </a:cxn>
                <a:cxn ang="0">
                  <a:pos x="153" y="223"/>
                </a:cxn>
                <a:cxn ang="0">
                  <a:pos x="174" y="214"/>
                </a:cxn>
                <a:cxn ang="0">
                  <a:pos x="193" y="201"/>
                </a:cxn>
                <a:cxn ang="0">
                  <a:pos x="210" y="184"/>
                </a:cxn>
                <a:cxn ang="0">
                  <a:pos x="224" y="165"/>
                </a:cxn>
                <a:cxn ang="0">
                  <a:pos x="233" y="143"/>
                </a:cxn>
                <a:cxn ang="0">
                  <a:pos x="237" y="119"/>
                </a:cxn>
              </a:cxnLst>
              <a:rect l="0" t="0" r="r" b="b"/>
              <a:pathLst>
                <a:path w="238" h="228">
                  <a:moveTo>
                    <a:pt x="238" y="107"/>
                  </a:moveTo>
                  <a:lnTo>
                    <a:pt x="238" y="98"/>
                  </a:lnTo>
                  <a:lnTo>
                    <a:pt x="237" y="90"/>
                  </a:lnTo>
                  <a:lnTo>
                    <a:pt x="236" y="81"/>
                  </a:lnTo>
                  <a:lnTo>
                    <a:pt x="234" y="73"/>
                  </a:lnTo>
                  <a:lnTo>
                    <a:pt x="228" y="58"/>
                  </a:lnTo>
                  <a:lnTo>
                    <a:pt x="221" y="44"/>
                  </a:lnTo>
                  <a:lnTo>
                    <a:pt x="211" y="30"/>
                  </a:lnTo>
                  <a:lnTo>
                    <a:pt x="201" y="19"/>
                  </a:lnTo>
                  <a:lnTo>
                    <a:pt x="189" y="9"/>
                  </a:lnTo>
                  <a:lnTo>
                    <a:pt x="175" y="0"/>
                  </a:lnTo>
                  <a:lnTo>
                    <a:pt x="161" y="1"/>
                  </a:lnTo>
                  <a:lnTo>
                    <a:pt x="145" y="3"/>
                  </a:lnTo>
                  <a:lnTo>
                    <a:pt x="154" y="5"/>
                  </a:lnTo>
                  <a:lnTo>
                    <a:pt x="162" y="9"/>
                  </a:lnTo>
                  <a:lnTo>
                    <a:pt x="170" y="13"/>
                  </a:lnTo>
                  <a:lnTo>
                    <a:pt x="176" y="18"/>
                  </a:lnTo>
                  <a:lnTo>
                    <a:pt x="183" y="22"/>
                  </a:lnTo>
                  <a:lnTo>
                    <a:pt x="190" y="28"/>
                  </a:lnTo>
                  <a:lnTo>
                    <a:pt x="195" y="35"/>
                  </a:lnTo>
                  <a:lnTo>
                    <a:pt x="201" y="40"/>
                  </a:lnTo>
                  <a:lnTo>
                    <a:pt x="207" y="48"/>
                  </a:lnTo>
                  <a:lnTo>
                    <a:pt x="211" y="55"/>
                  </a:lnTo>
                  <a:lnTo>
                    <a:pt x="215" y="63"/>
                  </a:lnTo>
                  <a:lnTo>
                    <a:pt x="218" y="71"/>
                  </a:lnTo>
                  <a:lnTo>
                    <a:pt x="220" y="80"/>
                  </a:lnTo>
                  <a:lnTo>
                    <a:pt x="222" y="89"/>
                  </a:lnTo>
                  <a:lnTo>
                    <a:pt x="224" y="98"/>
                  </a:lnTo>
                  <a:lnTo>
                    <a:pt x="224" y="107"/>
                  </a:lnTo>
                  <a:lnTo>
                    <a:pt x="224" y="118"/>
                  </a:lnTo>
                  <a:lnTo>
                    <a:pt x="221" y="128"/>
                  </a:lnTo>
                  <a:lnTo>
                    <a:pt x="219" y="138"/>
                  </a:lnTo>
                  <a:lnTo>
                    <a:pt x="216" y="148"/>
                  </a:lnTo>
                  <a:lnTo>
                    <a:pt x="211" y="157"/>
                  </a:lnTo>
                  <a:lnTo>
                    <a:pt x="206" y="166"/>
                  </a:lnTo>
                  <a:lnTo>
                    <a:pt x="199" y="175"/>
                  </a:lnTo>
                  <a:lnTo>
                    <a:pt x="192" y="183"/>
                  </a:lnTo>
                  <a:lnTo>
                    <a:pt x="184" y="190"/>
                  </a:lnTo>
                  <a:lnTo>
                    <a:pt x="176" y="196"/>
                  </a:lnTo>
                  <a:lnTo>
                    <a:pt x="167" y="201"/>
                  </a:lnTo>
                  <a:lnTo>
                    <a:pt x="158" y="206"/>
                  </a:lnTo>
                  <a:lnTo>
                    <a:pt x="148" y="209"/>
                  </a:lnTo>
                  <a:lnTo>
                    <a:pt x="138" y="213"/>
                  </a:lnTo>
                  <a:lnTo>
                    <a:pt x="127" y="214"/>
                  </a:lnTo>
                  <a:lnTo>
                    <a:pt x="116" y="215"/>
                  </a:lnTo>
                  <a:lnTo>
                    <a:pt x="105" y="214"/>
                  </a:lnTo>
                  <a:lnTo>
                    <a:pt x="95" y="213"/>
                  </a:lnTo>
                  <a:lnTo>
                    <a:pt x="85" y="210"/>
                  </a:lnTo>
                  <a:lnTo>
                    <a:pt x="75" y="207"/>
                  </a:lnTo>
                  <a:lnTo>
                    <a:pt x="66" y="202"/>
                  </a:lnTo>
                  <a:lnTo>
                    <a:pt x="58" y="197"/>
                  </a:lnTo>
                  <a:lnTo>
                    <a:pt x="49" y="191"/>
                  </a:lnTo>
                  <a:lnTo>
                    <a:pt x="42" y="186"/>
                  </a:lnTo>
                  <a:lnTo>
                    <a:pt x="36" y="178"/>
                  </a:lnTo>
                  <a:lnTo>
                    <a:pt x="29" y="170"/>
                  </a:lnTo>
                  <a:lnTo>
                    <a:pt x="23" y="162"/>
                  </a:lnTo>
                  <a:lnTo>
                    <a:pt x="19" y="153"/>
                  </a:lnTo>
                  <a:lnTo>
                    <a:pt x="14" y="144"/>
                  </a:lnTo>
                  <a:lnTo>
                    <a:pt x="12" y="134"/>
                  </a:lnTo>
                  <a:lnTo>
                    <a:pt x="10" y="124"/>
                  </a:lnTo>
                  <a:lnTo>
                    <a:pt x="9" y="113"/>
                  </a:lnTo>
                  <a:lnTo>
                    <a:pt x="3" y="128"/>
                  </a:lnTo>
                  <a:lnTo>
                    <a:pt x="0" y="143"/>
                  </a:lnTo>
                  <a:lnTo>
                    <a:pt x="2" y="152"/>
                  </a:lnTo>
                  <a:lnTo>
                    <a:pt x="6" y="161"/>
                  </a:lnTo>
                  <a:lnTo>
                    <a:pt x="11" y="169"/>
                  </a:lnTo>
                  <a:lnTo>
                    <a:pt x="17" y="176"/>
                  </a:lnTo>
                  <a:lnTo>
                    <a:pt x="22" y="184"/>
                  </a:lnTo>
                  <a:lnTo>
                    <a:pt x="28" y="191"/>
                  </a:lnTo>
                  <a:lnTo>
                    <a:pt x="36" y="198"/>
                  </a:lnTo>
                  <a:lnTo>
                    <a:pt x="42" y="205"/>
                  </a:lnTo>
                  <a:lnTo>
                    <a:pt x="50" y="209"/>
                  </a:lnTo>
                  <a:lnTo>
                    <a:pt x="59" y="215"/>
                  </a:lnTo>
                  <a:lnTo>
                    <a:pt x="67" y="219"/>
                  </a:lnTo>
                  <a:lnTo>
                    <a:pt x="76" y="223"/>
                  </a:lnTo>
                  <a:lnTo>
                    <a:pt x="86" y="225"/>
                  </a:lnTo>
                  <a:lnTo>
                    <a:pt x="95" y="227"/>
                  </a:lnTo>
                  <a:lnTo>
                    <a:pt x="105" y="228"/>
                  </a:lnTo>
                  <a:lnTo>
                    <a:pt x="116" y="228"/>
                  </a:lnTo>
                  <a:lnTo>
                    <a:pt x="128" y="228"/>
                  </a:lnTo>
                  <a:lnTo>
                    <a:pt x="140" y="226"/>
                  </a:lnTo>
                  <a:lnTo>
                    <a:pt x="153" y="223"/>
                  </a:lnTo>
                  <a:lnTo>
                    <a:pt x="164" y="219"/>
                  </a:lnTo>
                  <a:lnTo>
                    <a:pt x="174" y="214"/>
                  </a:lnTo>
                  <a:lnTo>
                    <a:pt x="184" y="208"/>
                  </a:lnTo>
                  <a:lnTo>
                    <a:pt x="193" y="201"/>
                  </a:lnTo>
                  <a:lnTo>
                    <a:pt x="202" y="193"/>
                  </a:lnTo>
                  <a:lnTo>
                    <a:pt x="210" y="184"/>
                  </a:lnTo>
                  <a:lnTo>
                    <a:pt x="217" y="174"/>
                  </a:lnTo>
                  <a:lnTo>
                    <a:pt x="224" y="165"/>
                  </a:lnTo>
                  <a:lnTo>
                    <a:pt x="228" y="154"/>
                  </a:lnTo>
                  <a:lnTo>
                    <a:pt x="233" y="143"/>
                  </a:lnTo>
                  <a:lnTo>
                    <a:pt x="236" y="131"/>
                  </a:lnTo>
                  <a:lnTo>
                    <a:pt x="237" y="119"/>
                  </a:lnTo>
                  <a:lnTo>
                    <a:pt x="238" y="107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4" name="Freeform 572"/>
            <p:cNvSpPr>
              <a:spLocks/>
            </p:cNvSpPr>
            <p:nvPr/>
          </p:nvSpPr>
          <p:spPr bwMode="auto">
            <a:xfrm>
              <a:off x="703292" y="4924858"/>
              <a:ext cx="90492" cy="88908"/>
            </a:xfrm>
            <a:custGeom>
              <a:avLst/>
              <a:gdLst/>
              <a:ahLst/>
              <a:cxnLst>
                <a:cxn ang="0">
                  <a:pos x="227" y="97"/>
                </a:cxn>
                <a:cxn ang="0">
                  <a:pos x="225" y="80"/>
                </a:cxn>
                <a:cxn ang="0">
                  <a:pos x="219" y="63"/>
                </a:cxn>
                <a:cxn ang="0">
                  <a:pos x="213" y="48"/>
                </a:cxn>
                <a:cxn ang="0">
                  <a:pos x="204" y="35"/>
                </a:cxn>
                <a:cxn ang="0">
                  <a:pos x="192" y="22"/>
                </a:cxn>
                <a:cxn ang="0">
                  <a:pos x="180" y="11"/>
                </a:cxn>
                <a:cxn ang="0">
                  <a:pos x="165" y="3"/>
                </a:cxn>
                <a:cxn ang="0">
                  <a:pos x="142" y="2"/>
                </a:cxn>
                <a:cxn ang="0">
                  <a:pos x="135" y="7"/>
                </a:cxn>
                <a:cxn ang="0">
                  <a:pos x="152" y="12"/>
                </a:cxn>
                <a:cxn ang="0">
                  <a:pos x="168" y="21"/>
                </a:cxn>
                <a:cxn ang="0">
                  <a:pos x="182" y="33"/>
                </a:cxn>
                <a:cxn ang="0">
                  <a:pos x="194" y="45"/>
                </a:cxn>
                <a:cxn ang="0">
                  <a:pos x="203" y="61"/>
                </a:cxn>
                <a:cxn ang="0">
                  <a:pos x="209" y="78"/>
                </a:cxn>
                <a:cxn ang="0">
                  <a:pos x="213" y="96"/>
                </a:cxn>
                <a:cxn ang="0">
                  <a:pos x="213" y="116"/>
                </a:cxn>
                <a:cxn ang="0">
                  <a:pos x="209" y="135"/>
                </a:cxn>
                <a:cxn ang="0">
                  <a:pos x="201" y="153"/>
                </a:cxn>
                <a:cxn ang="0">
                  <a:pos x="190" y="170"/>
                </a:cxn>
                <a:cxn ang="0">
                  <a:pos x="177" y="183"/>
                </a:cxn>
                <a:cxn ang="0">
                  <a:pos x="161" y="194"/>
                </a:cxn>
                <a:cxn ang="0">
                  <a:pos x="143" y="201"/>
                </a:cxn>
                <a:cxn ang="0">
                  <a:pos x="123" y="206"/>
                </a:cxn>
                <a:cxn ang="0">
                  <a:pos x="102" y="206"/>
                </a:cxn>
                <a:cxn ang="0">
                  <a:pos x="83" y="201"/>
                </a:cxn>
                <a:cxn ang="0">
                  <a:pos x="65" y="194"/>
                </a:cxn>
                <a:cxn ang="0">
                  <a:pos x="48" y="183"/>
                </a:cxn>
                <a:cxn ang="0">
                  <a:pos x="35" y="170"/>
                </a:cxn>
                <a:cxn ang="0">
                  <a:pos x="25" y="153"/>
                </a:cxn>
                <a:cxn ang="0">
                  <a:pos x="17" y="135"/>
                </a:cxn>
                <a:cxn ang="0">
                  <a:pos x="12" y="116"/>
                </a:cxn>
                <a:cxn ang="0">
                  <a:pos x="12" y="101"/>
                </a:cxn>
                <a:cxn ang="0">
                  <a:pos x="6" y="111"/>
                </a:cxn>
                <a:cxn ang="0">
                  <a:pos x="2" y="137"/>
                </a:cxn>
                <a:cxn ang="0">
                  <a:pos x="9" y="155"/>
                </a:cxn>
                <a:cxn ang="0">
                  <a:pos x="19" y="172"/>
                </a:cxn>
                <a:cxn ang="0">
                  <a:pos x="32" y="187"/>
                </a:cxn>
                <a:cxn ang="0">
                  <a:pos x="47" y="199"/>
                </a:cxn>
                <a:cxn ang="0">
                  <a:pos x="64" y="209"/>
                </a:cxn>
                <a:cxn ang="0">
                  <a:pos x="82" y="216"/>
                </a:cxn>
                <a:cxn ang="0">
                  <a:pos x="102" y="221"/>
                </a:cxn>
                <a:cxn ang="0">
                  <a:pos x="125" y="219"/>
                </a:cxn>
                <a:cxn ang="0">
                  <a:pos x="147" y="215"/>
                </a:cxn>
                <a:cxn ang="0">
                  <a:pos x="168" y="207"/>
                </a:cxn>
                <a:cxn ang="0">
                  <a:pos x="186" y="195"/>
                </a:cxn>
                <a:cxn ang="0">
                  <a:pos x="201" y="179"/>
                </a:cxn>
                <a:cxn ang="0">
                  <a:pos x="214" y="160"/>
                </a:cxn>
                <a:cxn ang="0">
                  <a:pos x="223" y="139"/>
                </a:cxn>
                <a:cxn ang="0">
                  <a:pos x="227" y="117"/>
                </a:cxn>
              </a:cxnLst>
              <a:rect l="0" t="0" r="r" b="b"/>
              <a:pathLst>
                <a:path w="228" h="221">
                  <a:moveTo>
                    <a:pt x="228" y="106"/>
                  </a:moveTo>
                  <a:lnTo>
                    <a:pt x="227" y="97"/>
                  </a:lnTo>
                  <a:lnTo>
                    <a:pt x="226" y="88"/>
                  </a:lnTo>
                  <a:lnTo>
                    <a:pt x="225" y="80"/>
                  </a:lnTo>
                  <a:lnTo>
                    <a:pt x="223" y="71"/>
                  </a:lnTo>
                  <a:lnTo>
                    <a:pt x="219" y="63"/>
                  </a:lnTo>
                  <a:lnTo>
                    <a:pt x="216" y="56"/>
                  </a:lnTo>
                  <a:lnTo>
                    <a:pt x="213" y="48"/>
                  </a:lnTo>
                  <a:lnTo>
                    <a:pt x="208" y="42"/>
                  </a:lnTo>
                  <a:lnTo>
                    <a:pt x="204" y="35"/>
                  </a:lnTo>
                  <a:lnTo>
                    <a:pt x="198" y="28"/>
                  </a:lnTo>
                  <a:lnTo>
                    <a:pt x="192" y="22"/>
                  </a:lnTo>
                  <a:lnTo>
                    <a:pt x="186" y="17"/>
                  </a:lnTo>
                  <a:lnTo>
                    <a:pt x="180" y="11"/>
                  </a:lnTo>
                  <a:lnTo>
                    <a:pt x="172" y="7"/>
                  </a:lnTo>
                  <a:lnTo>
                    <a:pt x="165" y="3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5" y="6"/>
                  </a:lnTo>
                  <a:lnTo>
                    <a:pt x="135" y="7"/>
                  </a:lnTo>
                  <a:lnTo>
                    <a:pt x="143" y="10"/>
                  </a:lnTo>
                  <a:lnTo>
                    <a:pt x="152" y="12"/>
                  </a:lnTo>
                  <a:lnTo>
                    <a:pt x="160" y="17"/>
                  </a:lnTo>
                  <a:lnTo>
                    <a:pt x="168" y="21"/>
                  </a:lnTo>
                  <a:lnTo>
                    <a:pt x="176" y="26"/>
                  </a:lnTo>
                  <a:lnTo>
                    <a:pt x="182" y="33"/>
                  </a:lnTo>
                  <a:lnTo>
                    <a:pt x="188" y="38"/>
                  </a:lnTo>
                  <a:lnTo>
                    <a:pt x="194" y="45"/>
                  </a:lnTo>
                  <a:lnTo>
                    <a:pt x="199" y="53"/>
                  </a:lnTo>
                  <a:lnTo>
                    <a:pt x="203" y="61"/>
                  </a:lnTo>
                  <a:lnTo>
                    <a:pt x="207" y="69"/>
                  </a:lnTo>
                  <a:lnTo>
                    <a:pt x="209" y="78"/>
                  </a:lnTo>
                  <a:lnTo>
                    <a:pt x="212" y="87"/>
                  </a:lnTo>
                  <a:lnTo>
                    <a:pt x="213" y="96"/>
                  </a:lnTo>
                  <a:lnTo>
                    <a:pt x="214" y="106"/>
                  </a:lnTo>
                  <a:lnTo>
                    <a:pt x="213" y="116"/>
                  </a:lnTo>
                  <a:lnTo>
                    <a:pt x="212" y="126"/>
                  </a:lnTo>
                  <a:lnTo>
                    <a:pt x="209" y="135"/>
                  </a:lnTo>
                  <a:lnTo>
                    <a:pt x="206" y="145"/>
                  </a:lnTo>
                  <a:lnTo>
                    <a:pt x="201" y="153"/>
                  </a:lnTo>
                  <a:lnTo>
                    <a:pt x="196" y="162"/>
                  </a:lnTo>
                  <a:lnTo>
                    <a:pt x="190" y="170"/>
                  </a:lnTo>
                  <a:lnTo>
                    <a:pt x="185" y="177"/>
                  </a:lnTo>
                  <a:lnTo>
                    <a:pt x="177" y="183"/>
                  </a:lnTo>
                  <a:lnTo>
                    <a:pt x="169" y="189"/>
                  </a:lnTo>
                  <a:lnTo>
                    <a:pt x="161" y="194"/>
                  </a:lnTo>
                  <a:lnTo>
                    <a:pt x="152" y="198"/>
                  </a:lnTo>
                  <a:lnTo>
                    <a:pt x="143" y="201"/>
                  </a:lnTo>
                  <a:lnTo>
                    <a:pt x="133" y="204"/>
                  </a:lnTo>
                  <a:lnTo>
                    <a:pt x="123" y="206"/>
                  </a:lnTo>
                  <a:lnTo>
                    <a:pt x="113" y="206"/>
                  </a:lnTo>
                  <a:lnTo>
                    <a:pt x="102" y="206"/>
                  </a:lnTo>
                  <a:lnTo>
                    <a:pt x="92" y="204"/>
                  </a:lnTo>
                  <a:lnTo>
                    <a:pt x="83" y="201"/>
                  </a:lnTo>
                  <a:lnTo>
                    <a:pt x="74" y="198"/>
                  </a:lnTo>
                  <a:lnTo>
                    <a:pt x="65" y="194"/>
                  </a:lnTo>
                  <a:lnTo>
                    <a:pt x="56" y="189"/>
                  </a:lnTo>
                  <a:lnTo>
                    <a:pt x="48" y="183"/>
                  </a:lnTo>
                  <a:lnTo>
                    <a:pt x="42" y="177"/>
                  </a:lnTo>
                  <a:lnTo>
                    <a:pt x="35" y="170"/>
                  </a:lnTo>
                  <a:lnTo>
                    <a:pt x="29" y="162"/>
                  </a:lnTo>
                  <a:lnTo>
                    <a:pt x="25" y="153"/>
                  </a:lnTo>
                  <a:lnTo>
                    <a:pt x="20" y="145"/>
                  </a:lnTo>
                  <a:lnTo>
                    <a:pt x="17" y="135"/>
                  </a:lnTo>
                  <a:lnTo>
                    <a:pt x="15" y="126"/>
                  </a:lnTo>
                  <a:lnTo>
                    <a:pt x="12" y="116"/>
                  </a:lnTo>
                  <a:lnTo>
                    <a:pt x="12" y="106"/>
                  </a:lnTo>
                  <a:lnTo>
                    <a:pt x="12" y="101"/>
                  </a:lnTo>
                  <a:lnTo>
                    <a:pt x="12" y="97"/>
                  </a:lnTo>
                  <a:lnTo>
                    <a:pt x="6" y="111"/>
                  </a:lnTo>
                  <a:lnTo>
                    <a:pt x="0" y="127"/>
                  </a:lnTo>
                  <a:lnTo>
                    <a:pt x="2" y="137"/>
                  </a:lnTo>
                  <a:lnTo>
                    <a:pt x="6" y="146"/>
                  </a:lnTo>
                  <a:lnTo>
                    <a:pt x="9" y="155"/>
                  </a:lnTo>
                  <a:lnTo>
                    <a:pt x="14" y="164"/>
                  </a:lnTo>
                  <a:lnTo>
                    <a:pt x="19" y="172"/>
                  </a:lnTo>
                  <a:lnTo>
                    <a:pt x="26" y="180"/>
                  </a:lnTo>
                  <a:lnTo>
                    <a:pt x="32" y="187"/>
                  </a:lnTo>
                  <a:lnTo>
                    <a:pt x="39" y="194"/>
                  </a:lnTo>
                  <a:lnTo>
                    <a:pt x="47" y="199"/>
                  </a:lnTo>
                  <a:lnTo>
                    <a:pt x="55" y="205"/>
                  </a:lnTo>
                  <a:lnTo>
                    <a:pt x="64" y="209"/>
                  </a:lnTo>
                  <a:lnTo>
                    <a:pt x="73" y="214"/>
                  </a:lnTo>
                  <a:lnTo>
                    <a:pt x="82" y="216"/>
                  </a:lnTo>
                  <a:lnTo>
                    <a:pt x="92" y="218"/>
                  </a:lnTo>
                  <a:lnTo>
                    <a:pt x="102" y="221"/>
                  </a:lnTo>
                  <a:lnTo>
                    <a:pt x="113" y="221"/>
                  </a:lnTo>
                  <a:lnTo>
                    <a:pt x="125" y="219"/>
                  </a:lnTo>
                  <a:lnTo>
                    <a:pt x="136" y="218"/>
                  </a:lnTo>
                  <a:lnTo>
                    <a:pt x="147" y="215"/>
                  </a:lnTo>
                  <a:lnTo>
                    <a:pt x="158" y="212"/>
                  </a:lnTo>
                  <a:lnTo>
                    <a:pt x="168" y="207"/>
                  </a:lnTo>
                  <a:lnTo>
                    <a:pt x="177" y="201"/>
                  </a:lnTo>
                  <a:lnTo>
                    <a:pt x="186" y="195"/>
                  </a:lnTo>
                  <a:lnTo>
                    <a:pt x="195" y="187"/>
                  </a:lnTo>
                  <a:lnTo>
                    <a:pt x="201" y="179"/>
                  </a:lnTo>
                  <a:lnTo>
                    <a:pt x="208" y="170"/>
                  </a:lnTo>
                  <a:lnTo>
                    <a:pt x="214" y="160"/>
                  </a:lnTo>
                  <a:lnTo>
                    <a:pt x="218" y="151"/>
                  </a:lnTo>
                  <a:lnTo>
                    <a:pt x="223" y="139"/>
                  </a:lnTo>
                  <a:lnTo>
                    <a:pt x="225" y="128"/>
                  </a:lnTo>
                  <a:lnTo>
                    <a:pt x="227" y="117"/>
                  </a:lnTo>
                  <a:lnTo>
                    <a:pt x="228" y="106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5" name="Freeform 573"/>
            <p:cNvSpPr>
              <a:spLocks/>
            </p:cNvSpPr>
            <p:nvPr/>
          </p:nvSpPr>
          <p:spPr bwMode="auto">
            <a:xfrm>
              <a:off x="706467" y="4926446"/>
              <a:ext cx="84141" cy="84145"/>
            </a:xfrm>
            <a:custGeom>
              <a:avLst/>
              <a:gdLst/>
              <a:ahLst/>
              <a:cxnLst>
                <a:cxn ang="0">
                  <a:pos x="215" y="95"/>
                </a:cxn>
                <a:cxn ang="0">
                  <a:pos x="211" y="77"/>
                </a:cxn>
                <a:cxn ang="0">
                  <a:pos x="206" y="60"/>
                </a:cxn>
                <a:cxn ang="0">
                  <a:pos x="198" y="45"/>
                </a:cxn>
                <a:cxn ang="0">
                  <a:pos x="186" y="32"/>
                </a:cxn>
                <a:cxn ang="0">
                  <a:pos x="174" y="19"/>
                </a:cxn>
                <a:cxn ang="0">
                  <a:pos x="161" y="10"/>
                </a:cxn>
                <a:cxn ang="0">
                  <a:pos x="145" y="2"/>
                </a:cxn>
                <a:cxn ang="0">
                  <a:pos x="127" y="1"/>
                </a:cxn>
                <a:cxn ang="0">
                  <a:pos x="109" y="7"/>
                </a:cxn>
                <a:cxn ang="0">
                  <a:pos x="103" y="10"/>
                </a:cxn>
                <a:cxn ang="0">
                  <a:pos x="117" y="10"/>
                </a:cxn>
                <a:cxn ang="0">
                  <a:pos x="135" y="14"/>
                </a:cxn>
                <a:cxn ang="0">
                  <a:pos x="152" y="22"/>
                </a:cxn>
                <a:cxn ang="0">
                  <a:pos x="166" y="32"/>
                </a:cxn>
                <a:cxn ang="0">
                  <a:pos x="179" y="44"/>
                </a:cxn>
                <a:cxn ang="0">
                  <a:pos x="189" y="59"/>
                </a:cxn>
                <a:cxn ang="0">
                  <a:pos x="197" y="76"/>
                </a:cxn>
                <a:cxn ang="0">
                  <a:pos x="200" y="94"/>
                </a:cxn>
                <a:cxn ang="0">
                  <a:pos x="200" y="113"/>
                </a:cxn>
                <a:cxn ang="0">
                  <a:pos x="197" y="131"/>
                </a:cxn>
                <a:cxn ang="0">
                  <a:pos x="189" y="148"/>
                </a:cxn>
                <a:cxn ang="0">
                  <a:pos x="179" y="163"/>
                </a:cxn>
                <a:cxn ang="0">
                  <a:pos x="166" y="176"/>
                </a:cxn>
                <a:cxn ang="0">
                  <a:pos x="152" y="186"/>
                </a:cxn>
                <a:cxn ang="0">
                  <a:pos x="135" y="193"/>
                </a:cxn>
                <a:cxn ang="0">
                  <a:pos x="117" y="196"/>
                </a:cxn>
                <a:cxn ang="0">
                  <a:pos x="98" y="196"/>
                </a:cxn>
                <a:cxn ang="0">
                  <a:pos x="80" y="193"/>
                </a:cxn>
                <a:cxn ang="0">
                  <a:pos x="63" y="186"/>
                </a:cxn>
                <a:cxn ang="0">
                  <a:pos x="48" y="176"/>
                </a:cxn>
                <a:cxn ang="0">
                  <a:pos x="35" y="163"/>
                </a:cxn>
                <a:cxn ang="0">
                  <a:pos x="24" y="148"/>
                </a:cxn>
                <a:cxn ang="0">
                  <a:pos x="18" y="131"/>
                </a:cxn>
                <a:cxn ang="0">
                  <a:pos x="14" y="113"/>
                </a:cxn>
                <a:cxn ang="0">
                  <a:pos x="14" y="90"/>
                </a:cxn>
                <a:cxn ang="0">
                  <a:pos x="8" y="94"/>
                </a:cxn>
                <a:cxn ang="0">
                  <a:pos x="1" y="121"/>
                </a:cxn>
                <a:cxn ang="0">
                  <a:pos x="5" y="141"/>
                </a:cxn>
                <a:cxn ang="0">
                  <a:pos x="14" y="159"/>
                </a:cxn>
                <a:cxn ang="0">
                  <a:pos x="27" y="175"/>
                </a:cxn>
                <a:cxn ang="0">
                  <a:pos x="40" y="188"/>
                </a:cxn>
                <a:cxn ang="0">
                  <a:pos x="57" y="199"/>
                </a:cxn>
                <a:cxn ang="0">
                  <a:pos x="76" y="207"/>
                </a:cxn>
                <a:cxn ang="0">
                  <a:pos x="96" y="211"/>
                </a:cxn>
                <a:cxn ang="0">
                  <a:pos x="118" y="211"/>
                </a:cxn>
                <a:cxn ang="0">
                  <a:pos x="139" y="206"/>
                </a:cxn>
                <a:cxn ang="0">
                  <a:pos x="158" y="198"/>
                </a:cxn>
                <a:cxn ang="0">
                  <a:pos x="175" y="187"/>
                </a:cxn>
                <a:cxn ang="0">
                  <a:pos x="190" y="172"/>
                </a:cxn>
                <a:cxn ang="0">
                  <a:pos x="202" y="154"/>
                </a:cxn>
                <a:cxn ang="0">
                  <a:pos x="210" y="135"/>
                </a:cxn>
                <a:cxn ang="0">
                  <a:pos x="215" y="115"/>
                </a:cxn>
              </a:cxnLst>
              <a:rect l="0" t="0" r="r" b="b"/>
              <a:pathLst>
                <a:path w="215" h="212">
                  <a:moveTo>
                    <a:pt x="215" y="104"/>
                  </a:moveTo>
                  <a:lnTo>
                    <a:pt x="215" y="95"/>
                  </a:lnTo>
                  <a:lnTo>
                    <a:pt x="213" y="86"/>
                  </a:lnTo>
                  <a:lnTo>
                    <a:pt x="211" y="77"/>
                  </a:lnTo>
                  <a:lnTo>
                    <a:pt x="209" y="68"/>
                  </a:lnTo>
                  <a:lnTo>
                    <a:pt x="206" y="60"/>
                  </a:lnTo>
                  <a:lnTo>
                    <a:pt x="202" y="52"/>
                  </a:lnTo>
                  <a:lnTo>
                    <a:pt x="198" y="45"/>
                  </a:lnTo>
                  <a:lnTo>
                    <a:pt x="192" y="37"/>
                  </a:lnTo>
                  <a:lnTo>
                    <a:pt x="186" y="32"/>
                  </a:lnTo>
                  <a:lnTo>
                    <a:pt x="181" y="25"/>
                  </a:lnTo>
                  <a:lnTo>
                    <a:pt x="174" y="19"/>
                  </a:lnTo>
                  <a:lnTo>
                    <a:pt x="167" y="15"/>
                  </a:lnTo>
                  <a:lnTo>
                    <a:pt x="161" y="10"/>
                  </a:lnTo>
                  <a:lnTo>
                    <a:pt x="153" y="6"/>
                  </a:lnTo>
                  <a:lnTo>
                    <a:pt x="145" y="2"/>
                  </a:lnTo>
                  <a:lnTo>
                    <a:pt x="136" y="0"/>
                  </a:lnTo>
                  <a:lnTo>
                    <a:pt x="127" y="1"/>
                  </a:lnTo>
                  <a:lnTo>
                    <a:pt x="118" y="4"/>
                  </a:lnTo>
                  <a:lnTo>
                    <a:pt x="109" y="7"/>
                  </a:lnTo>
                  <a:lnTo>
                    <a:pt x="100" y="10"/>
                  </a:lnTo>
                  <a:lnTo>
                    <a:pt x="103" y="10"/>
                  </a:lnTo>
                  <a:lnTo>
                    <a:pt x="107" y="10"/>
                  </a:lnTo>
                  <a:lnTo>
                    <a:pt x="117" y="10"/>
                  </a:lnTo>
                  <a:lnTo>
                    <a:pt x="126" y="11"/>
                  </a:lnTo>
                  <a:lnTo>
                    <a:pt x="135" y="14"/>
                  </a:lnTo>
                  <a:lnTo>
                    <a:pt x="144" y="17"/>
                  </a:lnTo>
                  <a:lnTo>
                    <a:pt x="152" y="22"/>
                  </a:lnTo>
                  <a:lnTo>
                    <a:pt x="159" y="26"/>
                  </a:lnTo>
                  <a:lnTo>
                    <a:pt x="166" y="32"/>
                  </a:lnTo>
                  <a:lnTo>
                    <a:pt x="173" y="37"/>
                  </a:lnTo>
                  <a:lnTo>
                    <a:pt x="179" y="44"/>
                  </a:lnTo>
                  <a:lnTo>
                    <a:pt x="184" y="51"/>
                  </a:lnTo>
                  <a:lnTo>
                    <a:pt x="189" y="59"/>
                  </a:lnTo>
                  <a:lnTo>
                    <a:pt x="193" y="67"/>
                  </a:lnTo>
                  <a:lnTo>
                    <a:pt x="197" y="76"/>
                  </a:lnTo>
                  <a:lnTo>
                    <a:pt x="199" y="85"/>
                  </a:lnTo>
                  <a:lnTo>
                    <a:pt x="200" y="94"/>
                  </a:lnTo>
                  <a:lnTo>
                    <a:pt x="200" y="104"/>
                  </a:lnTo>
                  <a:lnTo>
                    <a:pt x="200" y="113"/>
                  </a:lnTo>
                  <a:lnTo>
                    <a:pt x="199" y="123"/>
                  </a:lnTo>
                  <a:lnTo>
                    <a:pt x="197" y="131"/>
                  </a:lnTo>
                  <a:lnTo>
                    <a:pt x="193" y="140"/>
                  </a:lnTo>
                  <a:lnTo>
                    <a:pt x="189" y="148"/>
                  </a:lnTo>
                  <a:lnTo>
                    <a:pt x="184" y="155"/>
                  </a:lnTo>
                  <a:lnTo>
                    <a:pt x="179" y="163"/>
                  </a:lnTo>
                  <a:lnTo>
                    <a:pt x="173" y="169"/>
                  </a:lnTo>
                  <a:lnTo>
                    <a:pt x="166" y="176"/>
                  </a:lnTo>
                  <a:lnTo>
                    <a:pt x="159" y="181"/>
                  </a:lnTo>
                  <a:lnTo>
                    <a:pt x="152" y="186"/>
                  </a:lnTo>
                  <a:lnTo>
                    <a:pt x="144" y="189"/>
                  </a:lnTo>
                  <a:lnTo>
                    <a:pt x="135" y="193"/>
                  </a:lnTo>
                  <a:lnTo>
                    <a:pt x="126" y="195"/>
                  </a:lnTo>
                  <a:lnTo>
                    <a:pt x="117" y="196"/>
                  </a:lnTo>
                  <a:lnTo>
                    <a:pt x="107" y="197"/>
                  </a:lnTo>
                  <a:lnTo>
                    <a:pt x="98" y="196"/>
                  </a:lnTo>
                  <a:lnTo>
                    <a:pt x="89" y="195"/>
                  </a:lnTo>
                  <a:lnTo>
                    <a:pt x="80" y="193"/>
                  </a:lnTo>
                  <a:lnTo>
                    <a:pt x="71" y="189"/>
                  </a:lnTo>
                  <a:lnTo>
                    <a:pt x="63" y="186"/>
                  </a:lnTo>
                  <a:lnTo>
                    <a:pt x="55" y="181"/>
                  </a:lnTo>
                  <a:lnTo>
                    <a:pt x="48" y="176"/>
                  </a:lnTo>
                  <a:lnTo>
                    <a:pt x="41" y="169"/>
                  </a:lnTo>
                  <a:lnTo>
                    <a:pt x="35" y="163"/>
                  </a:lnTo>
                  <a:lnTo>
                    <a:pt x="29" y="155"/>
                  </a:lnTo>
                  <a:lnTo>
                    <a:pt x="24" y="148"/>
                  </a:lnTo>
                  <a:lnTo>
                    <a:pt x="21" y="140"/>
                  </a:lnTo>
                  <a:lnTo>
                    <a:pt x="18" y="131"/>
                  </a:lnTo>
                  <a:lnTo>
                    <a:pt x="15" y="123"/>
                  </a:lnTo>
                  <a:lnTo>
                    <a:pt x="14" y="113"/>
                  </a:lnTo>
                  <a:lnTo>
                    <a:pt x="13" y="104"/>
                  </a:lnTo>
                  <a:lnTo>
                    <a:pt x="14" y="90"/>
                  </a:lnTo>
                  <a:lnTo>
                    <a:pt x="18" y="78"/>
                  </a:lnTo>
                  <a:lnTo>
                    <a:pt x="8" y="94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5" y="141"/>
                  </a:lnTo>
                  <a:lnTo>
                    <a:pt x="10" y="150"/>
                  </a:lnTo>
                  <a:lnTo>
                    <a:pt x="14" y="159"/>
                  </a:lnTo>
                  <a:lnTo>
                    <a:pt x="20" y="167"/>
                  </a:lnTo>
                  <a:lnTo>
                    <a:pt x="27" y="175"/>
                  </a:lnTo>
                  <a:lnTo>
                    <a:pt x="33" y="183"/>
                  </a:lnTo>
                  <a:lnTo>
                    <a:pt x="40" y="188"/>
                  </a:lnTo>
                  <a:lnTo>
                    <a:pt x="49" y="194"/>
                  </a:lnTo>
                  <a:lnTo>
                    <a:pt x="57" y="199"/>
                  </a:lnTo>
                  <a:lnTo>
                    <a:pt x="66" y="204"/>
                  </a:lnTo>
                  <a:lnTo>
                    <a:pt x="76" y="207"/>
                  </a:lnTo>
                  <a:lnTo>
                    <a:pt x="86" y="210"/>
                  </a:lnTo>
                  <a:lnTo>
                    <a:pt x="96" y="211"/>
                  </a:lnTo>
                  <a:lnTo>
                    <a:pt x="107" y="212"/>
                  </a:lnTo>
                  <a:lnTo>
                    <a:pt x="118" y="211"/>
                  </a:lnTo>
                  <a:lnTo>
                    <a:pt x="129" y="210"/>
                  </a:lnTo>
                  <a:lnTo>
                    <a:pt x="139" y="206"/>
                  </a:lnTo>
                  <a:lnTo>
                    <a:pt x="149" y="203"/>
                  </a:lnTo>
                  <a:lnTo>
                    <a:pt x="158" y="198"/>
                  </a:lnTo>
                  <a:lnTo>
                    <a:pt x="167" y="193"/>
                  </a:lnTo>
                  <a:lnTo>
                    <a:pt x="175" y="187"/>
                  </a:lnTo>
                  <a:lnTo>
                    <a:pt x="183" y="180"/>
                  </a:lnTo>
                  <a:lnTo>
                    <a:pt x="190" y="172"/>
                  </a:lnTo>
                  <a:lnTo>
                    <a:pt x="197" y="163"/>
                  </a:lnTo>
                  <a:lnTo>
                    <a:pt x="202" y="154"/>
                  </a:lnTo>
                  <a:lnTo>
                    <a:pt x="207" y="145"/>
                  </a:lnTo>
                  <a:lnTo>
                    <a:pt x="210" y="135"/>
                  </a:lnTo>
                  <a:lnTo>
                    <a:pt x="212" y="125"/>
                  </a:lnTo>
                  <a:lnTo>
                    <a:pt x="215" y="115"/>
                  </a:lnTo>
                  <a:lnTo>
                    <a:pt x="215" y="104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6" name="Freeform 574"/>
            <p:cNvSpPr>
              <a:spLocks/>
            </p:cNvSpPr>
            <p:nvPr/>
          </p:nvSpPr>
          <p:spPr bwMode="auto">
            <a:xfrm>
              <a:off x="708055" y="4928034"/>
              <a:ext cx="80966" cy="79382"/>
            </a:xfrm>
            <a:custGeom>
              <a:avLst/>
              <a:gdLst/>
              <a:ahLst/>
              <a:cxnLst>
                <a:cxn ang="0">
                  <a:pos x="201" y="90"/>
                </a:cxn>
                <a:cxn ang="0">
                  <a:pos x="197" y="72"/>
                </a:cxn>
                <a:cxn ang="0">
                  <a:pos x="191" y="55"/>
                </a:cxn>
                <a:cxn ang="0">
                  <a:pos x="182" y="39"/>
                </a:cxn>
                <a:cxn ang="0">
                  <a:pos x="170" y="27"/>
                </a:cxn>
                <a:cxn ang="0">
                  <a:pos x="156" y="15"/>
                </a:cxn>
                <a:cxn ang="0">
                  <a:pos x="140" y="6"/>
                </a:cxn>
                <a:cxn ang="0">
                  <a:pos x="123" y="1"/>
                </a:cxn>
                <a:cxn ang="0">
                  <a:pos x="101" y="4"/>
                </a:cxn>
                <a:cxn ang="0">
                  <a:pos x="77" y="14"/>
                </a:cxn>
                <a:cxn ang="0">
                  <a:pos x="75" y="18"/>
                </a:cxn>
                <a:cxn ang="0">
                  <a:pos x="92" y="14"/>
                </a:cxn>
                <a:cxn ang="0">
                  <a:pos x="110" y="14"/>
                </a:cxn>
                <a:cxn ang="0">
                  <a:pos x="126" y="18"/>
                </a:cxn>
                <a:cxn ang="0">
                  <a:pos x="142" y="23"/>
                </a:cxn>
                <a:cxn ang="0">
                  <a:pos x="156" y="33"/>
                </a:cxn>
                <a:cxn ang="0">
                  <a:pos x="167" y="45"/>
                </a:cxn>
                <a:cxn ang="0">
                  <a:pos x="177" y="58"/>
                </a:cxn>
                <a:cxn ang="0">
                  <a:pos x="184" y="74"/>
                </a:cxn>
                <a:cxn ang="0">
                  <a:pos x="187" y="91"/>
                </a:cxn>
                <a:cxn ang="0">
                  <a:pos x="187" y="109"/>
                </a:cxn>
                <a:cxn ang="0">
                  <a:pos x="184" y="126"/>
                </a:cxn>
                <a:cxn ang="0">
                  <a:pos x="177" y="140"/>
                </a:cxn>
                <a:cxn ang="0">
                  <a:pos x="167" y="155"/>
                </a:cxn>
                <a:cxn ang="0">
                  <a:pos x="156" y="166"/>
                </a:cxn>
                <a:cxn ang="0">
                  <a:pos x="142" y="175"/>
                </a:cxn>
                <a:cxn ang="0">
                  <a:pos x="126" y="182"/>
                </a:cxn>
                <a:cxn ang="0">
                  <a:pos x="110" y="185"/>
                </a:cxn>
                <a:cxn ang="0">
                  <a:pos x="93" y="185"/>
                </a:cxn>
                <a:cxn ang="0">
                  <a:pos x="76" y="182"/>
                </a:cxn>
                <a:cxn ang="0">
                  <a:pos x="60" y="175"/>
                </a:cxn>
                <a:cxn ang="0">
                  <a:pos x="47" y="166"/>
                </a:cxn>
                <a:cxn ang="0">
                  <a:pos x="34" y="155"/>
                </a:cxn>
                <a:cxn ang="0">
                  <a:pos x="25" y="140"/>
                </a:cxn>
                <a:cxn ang="0">
                  <a:pos x="18" y="126"/>
                </a:cxn>
                <a:cxn ang="0">
                  <a:pos x="15" y="109"/>
                </a:cxn>
                <a:cxn ang="0">
                  <a:pos x="16" y="86"/>
                </a:cxn>
                <a:cxn ang="0">
                  <a:pos x="24" y="60"/>
                </a:cxn>
                <a:cxn ang="0">
                  <a:pos x="22" y="59"/>
                </a:cxn>
                <a:cxn ang="0">
                  <a:pos x="7" y="79"/>
                </a:cxn>
                <a:cxn ang="0">
                  <a:pos x="0" y="95"/>
                </a:cxn>
                <a:cxn ang="0">
                  <a:pos x="0" y="110"/>
                </a:cxn>
                <a:cxn ang="0">
                  <a:pos x="5" y="129"/>
                </a:cxn>
                <a:cxn ang="0">
                  <a:pos x="13" y="147"/>
                </a:cxn>
                <a:cxn ang="0">
                  <a:pos x="23" y="164"/>
                </a:cxn>
                <a:cxn ang="0">
                  <a:pos x="36" y="177"/>
                </a:cxn>
                <a:cxn ang="0">
                  <a:pos x="53" y="188"/>
                </a:cxn>
                <a:cxn ang="0">
                  <a:pos x="71" y="195"/>
                </a:cxn>
                <a:cxn ang="0">
                  <a:pos x="90" y="200"/>
                </a:cxn>
                <a:cxn ang="0">
                  <a:pos x="111" y="200"/>
                </a:cxn>
                <a:cxn ang="0">
                  <a:pos x="131" y="195"/>
                </a:cxn>
                <a:cxn ang="0">
                  <a:pos x="149" y="188"/>
                </a:cxn>
                <a:cxn ang="0">
                  <a:pos x="165" y="177"/>
                </a:cxn>
                <a:cxn ang="0">
                  <a:pos x="178" y="164"/>
                </a:cxn>
                <a:cxn ang="0">
                  <a:pos x="189" y="147"/>
                </a:cxn>
                <a:cxn ang="0">
                  <a:pos x="197" y="129"/>
                </a:cxn>
                <a:cxn ang="0">
                  <a:pos x="201" y="110"/>
                </a:cxn>
              </a:cxnLst>
              <a:rect l="0" t="0" r="r" b="b"/>
              <a:pathLst>
                <a:path w="202" h="200">
                  <a:moveTo>
                    <a:pt x="202" y="100"/>
                  </a:moveTo>
                  <a:lnTo>
                    <a:pt x="201" y="90"/>
                  </a:lnTo>
                  <a:lnTo>
                    <a:pt x="200" y="81"/>
                  </a:lnTo>
                  <a:lnTo>
                    <a:pt x="197" y="72"/>
                  </a:lnTo>
                  <a:lnTo>
                    <a:pt x="195" y="63"/>
                  </a:lnTo>
                  <a:lnTo>
                    <a:pt x="191" y="55"/>
                  </a:lnTo>
                  <a:lnTo>
                    <a:pt x="187" y="47"/>
                  </a:lnTo>
                  <a:lnTo>
                    <a:pt x="182" y="39"/>
                  </a:lnTo>
                  <a:lnTo>
                    <a:pt x="176" y="32"/>
                  </a:lnTo>
                  <a:lnTo>
                    <a:pt x="170" y="27"/>
                  </a:lnTo>
                  <a:lnTo>
                    <a:pt x="164" y="20"/>
                  </a:lnTo>
                  <a:lnTo>
                    <a:pt x="156" y="15"/>
                  </a:lnTo>
                  <a:lnTo>
                    <a:pt x="148" y="11"/>
                  </a:lnTo>
                  <a:lnTo>
                    <a:pt x="140" y="6"/>
                  </a:lnTo>
                  <a:lnTo>
                    <a:pt x="131" y="4"/>
                  </a:lnTo>
                  <a:lnTo>
                    <a:pt x="123" y="1"/>
                  </a:lnTo>
                  <a:lnTo>
                    <a:pt x="113" y="0"/>
                  </a:lnTo>
                  <a:lnTo>
                    <a:pt x="101" y="4"/>
                  </a:lnTo>
                  <a:lnTo>
                    <a:pt x="89" y="9"/>
                  </a:lnTo>
                  <a:lnTo>
                    <a:pt x="77" y="14"/>
                  </a:lnTo>
                  <a:lnTo>
                    <a:pt x="67" y="21"/>
                  </a:lnTo>
                  <a:lnTo>
                    <a:pt x="75" y="18"/>
                  </a:lnTo>
                  <a:lnTo>
                    <a:pt x="83" y="15"/>
                  </a:lnTo>
                  <a:lnTo>
                    <a:pt x="92" y="14"/>
                  </a:lnTo>
                  <a:lnTo>
                    <a:pt x="101" y="13"/>
                  </a:lnTo>
                  <a:lnTo>
                    <a:pt x="110" y="14"/>
                  </a:lnTo>
                  <a:lnTo>
                    <a:pt x="119" y="15"/>
                  </a:lnTo>
                  <a:lnTo>
                    <a:pt x="126" y="18"/>
                  </a:lnTo>
                  <a:lnTo>
                    <a:pt x="134" y="20"/>
                  </a:lnTo>
                  <a:lnTo>
                    <a:pt x="142" y="23"/>
                  </a:lnTo>
                  <a:lnTo>
                    <a:pt x="149" y="28"/>
                  </a:lnTo>
                  <a:lnTo>
                    <a:pt x="156" y="33"/>
                  </a:lnTo>
                  <a:lnTo>
                    <a:pt x="162" y="39"/>
                  </a:lnTo>
                  <a:lnTo>
                    <a:pt x="167" y="45"/>
                  </a:lnTo>
                  <a:lnTo>
                    <a:pt x="173" y="51"/>
                  </a:lnTo>
                  <a:lnTo>
                    <a:pt x="177" y="58"/>
                  </a:lnTo>
                  <a:lnTo>
                    <a:pt x="180" y="66"/>
                  </a:lnTo>
                  <a:lnTo>
                    <a:pt x="184" y="74"/>
                  </a:lnTo>
                  <a:lnTo>
                    <a:pt x="185" y="82"/>
                  </a:lnTo>
                  <a:lnTo>
                    <a:pt x="187" y="91"/>
                  </a:lnTo>
                  <a:lnTo>
                    <a:pt x="187" y="100"/>
                  </a:lnTo>
                  <a:lnTo>
                    <a:pt x="187" y="109"/>
                  </a:lnTo>
                  <a:lnTo>
                    <a:pt x="185" y="117"/>
                  </a:lnTo>
                  <a:lnTo>
                    <a:pt x="184" y="126"/>
                  </a:lnTo>
                  <a:lnTo>
                    <a:pt x="180" y="133"/>
                  </a:lnTo>
                  <a:lnTo>
                    <a:pt x="177" y="140"/>
                  </a:lnTo>
                  <a:lnTo>
                    <a:pt x="173" y="148"/>
                  </a:lnTo>
                  <a:lnTo>
                    <a:pt x="167" y="155"/>
                  </a:lnTo>
                  <a:lnTo>
                    <a:pt x="162" y="160"/>
                  </a:lnTo>
                  <a:lnTo>
                    <a:pt x="156" y="166"/>
                  </a:lnTo>
                  <a:lnTo>
                    <a:pt x="149" y="171"/>
                  </a:lnTo>
                  <a:lnTo>
                    <a:pt x="142" y="175"/>
                  </a:lnTo>
                  <a:lnTo>
                    <a:pt x="134" y="179"/>
                  </a:lnTo>
                  <a:lnTo>
                    <a:pt x="126" y="182"/>
                  </a:lnTo>
                  <a:lnTo>
                    <a:pt x="119" y="184"/>
                  </a:lnTo>
                  <a:lnTo>
                    <a:pt x="110" y="185"/>
                  </a:lnTo>
                  <a:lnTo>
                    <a:pt x="101" y="185"/>
                  </a:lnTo>
                  <a:lnTo>
                    <a:pt x="93" y="185"/>
                  </a:lnTo>
                  <a:lnTo>
                    <a:pt x="84" y="184"/>
                  </a:lnTo>
                  <a:lnTo>
                    <a:pt x="76" y="182"/>
                  </a:lnTo>
                  <a:lnTo>
                    <a:pt x="68" y="179"/>
                  </a:lnTo>
                  <a:lnTo>
                    <a:pt x="60" y="175"/>
                  </a:lnTo>
                  <a:lnTo>
                    <a:pt x="52" y="171"/>
                  </a:lnTo>
                  <a:lnTo>
                    <a:pt x="47" y="166"/>
                  </a:lnTo>
                  <a:lnTo>
                    <a:pt x="40" y="160"/>
                  </a:lnTo>
                  <a:lnTo>
                    <a:pt x="34" y="155"/>
                  </a:lnTo>
                  <a:lnTo>
                    <a:pt x="30" y="148"/>
                  </a:lnTo>
                  <a:lnTo>
                    <a:pt x="25" y="140"/>
                  </a:lnTo>
                  <a:lnTo>
                    <a:pt x="22" y="133"/>
                  </a:lnTo>
                  <a:lnTo>
                    <a:pt x="18" y="126"/>
                  </a:lnTo>
                  <a:lnTo>
                    <a:pt x="16" y="117"/>
                  </a:lnTo>
                  <a:lnTo>
                    <a:pt x="15" y="109"/>
                  </a:lnTo>
                  <a:lnTo>
                    <a:pt x="15" y="100"/>
                  </a:lnTo>
                  <a:lnTo>
                    <a:pt x="16" y="86"/>
                  </a:lnTo>
                  <a:lnTo>
                    <a:pt x="18" y="73"/>
                  </a:lnTo>
                  <a:lnTo>
                    <a:pt x="24" y="60"/>
                  </a:lnTo>
                  <a:lnTo>
                    <a:pt x="31" y="49"/>
                  </a:lnTo>
                  <a:lnTo>
                    <a:pt x="22" y="59"/>
                  </a:lnTo>
                  <a:lnTo>
                    <a:pt x="14" y="69"/>
                  </a:lnTo>
                  <a:lnTo>
                    <a:pt x="7" y="79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3" y="120"/>
                  </a:lnTo>
                  <a:lnTo>
                    <a:pt x="5" y="129"/>
                  </a:lnTo>
                  <a:lnTo>
                    <a:pt x="8" y="139"/>
                  </a:lnTo>
                  <a:lnTo>
                    <a:pt x="13" y="147"/>
                  </a:lnTo>
                  <a:lnTo>
                    <a:pt x="17" y="156"/>
                  </a:lnTo>
                  <a:lnTo>
                    <a:pt x="23" y="164"/>
                  </a:lnTo>
                  <a:lnTo>
                    <a:pt x="30" y="171"/>
                  </a:lnTo>
                  <a:lnTo>
                    <a:pt x="36" y="177"/>
                  </a:lnTo>
                  <a:lnTo>
                    <a:pt x="44" y="183"/>
                  </a:lnTo>
                  <a:lnTo>
                    <a:pt x="53" y="188"/>
                  </a:lnTo>
                  <a:lnTo>
                    <a:pt x="62" y="192"/>
                  </a:lnTo>
                  <a:lnTo>
                    <a:pt x="71" y="195"/>
                  </a:lnTo>
                  <a:lnTo>
                    <a:pt x="80" y="198"/>
                  </a:lnTo>
                  <a:lnTo>
                    <a:pt x="90" y="200"/>
                  </a:lnTo>
                  <a:lnTo>
                    <a:pt x="101" y="200"/>
                  </a:lnTo>
                  <a:lnTo>
                    <a:pt x="111" y="200"/>
                  </a:lnTo>
                  <a:lnTo>
                    <a:pt x="121" y="198"/>
                  </a:lnTo>
                  <a:lnTo>
                    <a:pt x="131" y="195"/>
                  </a:lnTo>
                  <a:lnTo>
                    <a:pt x="140" y="192"/>
                  </a:lnTo>
                  <a:lnTo>
                    <a:pt x="149" y="188"/>
                  </a:lnTo>
                  <a:lnTo>
                    <a:pt x="157" y="183"/>
                  </a:lnTo>
                  <a:lnTo>
                    <a:pt x="165" y="177"/>
                  </a:lnTo>
                  <a:lnTo>
                    <a:pt x="173" y="171"/>
                  </a:lnTo>
                  <a:lnTo>
                    <a:pt x="178" y="164"/>
                  </a:lnTo>
                  <a:lnTo>
                    <a:pt x="184" y="156"/>
                  </a:lnTo>
                  <a:lnTo>
                    <a:pt x="189" y="147"/>
                  </a:lnTo>
                  <a:lnTo>
                    <a:pt x="194" y="139"/>
                  </a:lnTo>
                  <a:lnTo>
                    <a:pt x="197" y="129"/>
                  </a:lnTo>
                  <a:lnTo>
                    <a:pt x="200" y="120"/>
                  </a:lnTo>
                  <a:lnTo>
                    <a:pt x="201" y="110"/>
                  </a:lnTo>
                  <a:lnTo>
                    <a:pt x="202" y="100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7" name="Freeform 575"/>
            <p:cNvSpPr>
              <a:spLocks noEditPoints="1"/>
            </p:cNvSpPr>
            <p:nvPr/>
          </p:nvSpPr>
          <p:spPr bwMode="auto">
            <a:xfrm>
              <a:off x="711230" y="4931209"/>
              <a:ext cx="74616" cy="73032"/>
            </a:xfrm>
            <a:custGeom>
              <a:avLst/>
              <a:gdLst/>
              <a:ahLst/>
              <a:cxnLst>
                <a:cxn ang="0">
                  <a:pos x="187" y="84"/>
                </a:cxn>
                <a:cxn ang="0">
                  <a:pos x="184" y="66"/>
                </a:cxn>
                <a:cxn ang="0">
                  <a:pos x="176" y="49"/>
                </a:cxn>
                <a:cxn ang="0">
                  <a:pos x="166" y="34"/>
                </a:cxn>
                <a:cxn ang="0">
                  <a:pos x="153" y="22"/>
                </a:cxn>
                <a:cxn ang="0">
                  <a:pos x="139" y="12"/>
                </a:cxn>
                <a:cxn ang="0">
                  <a:pos x="122" y="4"/>
                </a:cxn>
                <a:cxn ang="0">
                  <a:pos x="104" y="0"/>
                </a:cxn>
                <a:cxn ang="0">
                  <a:pos x="90" y="0"/>
                </a:cxn>
                <a:cxn ang="0">
                  <a:pos x="74" y="6"/>
                </a:cxn>
                <a:cxn ang="0">
                  <a:pos x="51" y="19"/>
                </a:cxn>
                <a:cxn ang="0">
                  <a:pos x="31" y="36"/>
                </a:cxn>
                <a:cxn ang="0">
                  <a:pos x="13" y="57"/>
                </a:cxn>
                <a:cxn ang="0">
                  <a:pos x="1" y="80"/>
                </a:cxn>
                <a:cxn ang="0">
                  <a:pos x="1" y="103"/>
                </a:cxn>
                <a:cxn ang="0">
                  <a:pos x="5" y="121"/>
                </a:cxn>
                <a:cxn ang="0">
                  <a:pos x="11" y="138"/>
                </a:cxn>
                <a:cxn ang="0">
                  <a:pos x="22" y="153"/>
                </a:cxn>
                <a:cxn ang="0">
                  <a:pos x="35" y="166"/>
                </a:cxn>
                <a:cxn ang="0">
                  <a:pos x="50" y="176"/>
                </a:cxn>
                <a:cxn ang="0">
                  <a:pos x="67" y="183"/>
                </a:cxn>
                <a:cxn ang="0">
                  <a:pos x="85" y="186"/>
                </a:cxn>
                <a:cxn ang="0">
                  <a:pos x="104" y="186"/>
                </a:cxn>
                <a:cxn ang="0">
                  <a:pos x="122" y="183"/>
                </a:cxn>
                <a:cxn ang="0">
                  <a:pos x="139" y="176"/>
                </a:cxn>
                <a:cxn ang="0">
                  <a:pos x="153" y="166"/>
                </a:cxn>
                <a:cxn ang="0">
                  <a:pos x="166" y="153"/>
                </a:cxn>
                <a:cxn ang="0">
                  <a:pos x="176" y="138"/>
                </a:cxn>
                <a:cxn ang="0">
                  <a:pos x="184" y="121"/>
                </a:cxn>
                <a:cxn ang="0">
                  <a:pos x="187" y="103"/>
                </a:cxn>
                <a:cxn ang="0">
                  <a:pos x="173" y="94"/>
                </a:cxn>
                <a:cxn ang="0">
                  <a:pos x="171" y="109"/>
                </a:cxn>
                <a:cxn ang="0">
                  <a:pos x="167" y="124"/>
                </a:cxn>
                <a:cxn ang="0">
                  <a:pos x="160" y="138"/>
                </a:cxn>
                <a:cxn ang="0">
                  <a:pos x="150" y="149"/>
                </a:cxn>
                <a:cxn ang="0">
                  <a:pos x="139" y="159"/>
                </a:cxn>
                <a:cxn ang="0">
                  <a:pos x="125" y="166"/>
                </a:cxn>
                <a:cxn ang="0">
                  <a:pos x="109" y="171"/>
                </a:cxn>
                <a:cxn ang="0">
                  <a:pos x="94" y="173"/>
                </a:cxn>
                <a:cxn ang="0">
                  <a:pos x="78" y="171"/>
                </a:cxn>
                <a:cxn ang="0">
                  <a:pos x="63" y="166"/>
                </a:cxn>
                <a:cxn ang="0">
                  <a:pos x="50" y="159"/>
                </a:cxn>
                <a:cxn ang="0">
                  <a:pos x="38" y="149"/>
                </a:cxn>
                <a:cxn ang="0">
                  <a:pos x="28" y="138"/>
                </a:cxn>
                <a:cxn ang="0">
                  <a:pos x="22" y="124"/>
                </a:cxn>
                <a:cxn ang="0">
                  <a:pos x="17" y="109"/>
                </a:cxn>
                <a:cxn ang="0">
                  <a:pos x="15" y="94"/>
                </a:cxn>
                <a:cxn ang="0">
                  <a:pos x="17" y="78"/>
                </a:cxn>
                <a:cxn ang="0">
                  <a:pos x="22" y="62"/>
                </a:cxn>
                <a:cxn ang="0">
                  <a:pos x="28" y="50"/>
                </a:cxn>
                <a:cxn ang="0">
                  <a:pos x="38" y="37"/>
                </a:cxn>
                <a:cxn ang="0">
                  <a:pos x="50" y="28"/>
                </a:cxn>
                <a:cxn ang="0">
                  <a:pos x="63" y="21"/>
                </a:cxn>
                <a:cxn ang="0">
                  <a:pos x="78" y="16"/>
                </a:cxn>
                <a:cxn ang="0">
                  <a:pos x="94" y="15"/>
                </a:cxn>
                <a:cxn ang="0">
                  <a:pos x="109" y="16"/>
                </a:cxn>
                <a:cxn ang="0">
                  <a:pos x="125" y="21"/>
                </a:cxn>
                <a:cxn ang="0">
                  <a:pos x="139" y="28"/>
                </a:cxn>
                <a:cxn ang="0">
                  <a:pos x="150" y="37"/>
                </a:cxn>
                <a:cxn ang="0">
                  <a:pos x="160" y="50"/>
                </a:cxn>
                <a:cxn ang="0">
                  <a:pos x="167" y="62"/>
                </a:cxn>
                <a:cxn ang="0">
                  <a:pos x="171" y="78"/>
                </a:cxn>
                <a:cxn ang="0">
                  <a:pos x="173" y="94"/>
                </a:cxn>
              </a:cxnLst>
              <a:rect l="0" t="0" r="r" b="b"/>
              <a:pathLst>
                <a:path w="187" h="187">
                  <a:moveTo>
                    <a:pt x="187" y="94"/>
                  </a:moveTo>
                  <a:lnTo>
                    <a:pt x="187" y="84"/>
                  </a:lnTo>
                  <a:lnTo>
                    <a:pt x="186" y="75"/>
                  </a:lnTo>
                  <a:lnTo>
                    <a:pt x="184" y="66"/>
                  </a:lnTo>
                  <a:lnTo>
                    <a:pt x="180" y="57"/>
                  </a:lnTo>
                  <a:lnTo>
                    <a:pt x="176" y="49"/>
                  </a:lnTo>
                  <a:lnTo>
                    <a:pt x="171" y="41"/>
                  </a:lnTo>
                  <a:lnTo>
                    <a:pt x="166" y="34"/>
                  </a:lnTo>
                  <a:lnTo>
                    <a:pt x="160" y="27"/>
                  </a:lnTo>
                  <a:lnTo>
                    <a:pt x="153" y="22"/>
                  </a:lnTo>
                  <a:lnTo>
                    <a:pt x="146" y="16"/>
                  </a:lnTo>
                  <a:lnTo>
                    <a:pt x="139" y="12"/>
                  </a:lnTo>
                  <a:lnTo>
                    <a:pt x="131" y="7"/>
                  </a:lnTo>
                  <a:lnTo>
                    <a:pt x="122" y="4"/>
                  </a:lnTo>
                  <a:lnTo>
                    <a:pt x="113" y="1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74" y="6"/>
                  </a:lnTo>
                  <a:lnTo>
                    <a:pt x="63" y="13"/>
                  </a:lnTo>
                  <a:lnTo>
                    <a:pt x="51" y="19"/>
                  </a:lnTo>
                  <a:lnTo>
                    <a:pt x="41" y="27"/>
                  </a:lnTo>
                  <a:lnTo>
                    <a:pt x="31" y="36"/>
                  </a:lnTo>
                  <a:lnTo>
                    <a:pt x="20" y="46"/>
                  </a:lnTo>
                  <a:lnTo>
                    <a:pt x="13" y="57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4"/>
                  </a:lnTo>
                  <a:lnTo>
                    <a:pt x="1" y="103"/>
                  </a:lnTo>
                  <a:lnTo>
                    <a:pt x="2" y="113"/>
                  </a:lnTo>
                  <a:lnTo>
                    <a:pt x="5" y="121"/>
                  </a:lnTo>
                  <a:lnTo>
                    <a:pt x="8" y="130"/>
                  </a:lnTo>
                  <a:lnTo>
                    <a:pt x="11" y="138"/>
                  </a:lnTo>
                  <a:lnTo>
                    <a:pt x="16" y="145"/>
                  </a:lnTo>
                  <a:lnTo>
                    <a:pt x="22" y="153"/>
                  </a:lnTo>
                  <a:lnTo>
                    <a:pt x="28" y="159"/>
                  </a:lnTo>
                  <a:lnTo>
                    <a:pt x="35" y="166"/>
                  </a:lnTo>
                  <a:lnTo>
                    <a:pt x="42" y="171"/>
                  </a:lnTo>
                  <a:lnTo>
                    <a:pt x="50" y="176"/>
                  </a:lnTo>
                  <a:lnTo>
                    <a:pt x="58" y="179"/>
                  </a:lnTo>
                  <a:lnTo>
                    <a:pt x="67" y="183"/>
                  </a:lnTo>
                  <a:lnTo>
                    <a:pt x="76" y="185"/>
                  </a:lnTo>
                  <a:lnTo>
                    <a:pt x="85" y="186"/>
                  </a:lnTo>
                  <a:lnTo>
                    <a:pt x="94" y="187"/>
                  </a:lnTo>
                  <a:lnTo>
                    <a:pt x="104" y="186"/>
                  </a:lnTo>
                  <a:lnTo>
                    <a:pt x="113" y="185"/>
                  </a:lnTo>
                  <a:lnTo>
                    <a:pt x="122" y="183"/>
                  </a:lnTo>
                  <a:lnTo>
                    <a:pt x="131" y="179"/>
                  </a:lnTo>
                  <a:lnTo>
                    <a:pt x="139" y="176"/>
                  </a:lnTo>
                  <a:lnTo>
                    <a:pt x="146" y="171"/>
                  </a:lnTo>
                  <a:lnTo>
                    <a:pt x="153" y="166"/>
                  </a:lnTo>
                  <a:lnTo>
                    <a:pt x="160" y="159"/>
                  </a:lnTo>
                  <a:lnTo>
                    <a:pt x="166" y="153"/>
                  </a:lnTo>
                  <a:lnTo>
                    <a:pt x="171" y="145"/>
                  </a:lnTo>
                  <a:lnTo>
                    <a:pt x="176" y="138"/>
                  </a:lnTo>
                  <a:lnTo>
                    <a:pt x="180" y="130"/>
                  </a:lnTo>
                  <a:lnTo>
                    <a:pt x="184" y="121"/>
                  </a:lnTo>
                  <a:lnTo>
                    <a:pt x="186" y="113"/>
                  </a:lnTo>
                  <a:lnTo>
                    <a:pt x="187" y="103"/>
                  </a:lnTo>
                  <a:lnTo>
                    <a:pt x="187" y="94"/>
                  </a:lnTo>
                  <a:close/>
                  <a:moveTo>
                    <a:pt x="173" y="94"/>
                  </a:moveTo>
                  <a:lnTo>
                    <a:pt x="172" y="102"/>
                  </a:lnTo>
                  <a:lnTo>
                    <a:pt x="171" y="109"/>
                  </a:lnTo>
                  <a:lnTo>
                    <a:pt x="169" y="117"/>
                  </a:lnTo>
                  <a:lnTo>
                    <a:pt x="167" y="124"/>
                  </a:lnTo>
                  <a:lnTo>
                    <a:pt x="163" y="131"/>
                  </a:lnTo>
                  <a:lnTo>
                    <a:pt x="160" y="138"/>
                  </a:lnTo>
                  <a:lnTo>
                    <a:pt x="155" y="143"/>
                  </a:lnTo>
                  <a:lnTo>
                    <a:pt x="150" y="149"/>
                  </a:lnTo>
                  <a:lnTo>
                    <a:pt x="144" y="154"/>
                  </a:lnTo>
                  <a:lnTo>
                    <a:pt x="139" y="159"/>
                  </a:lnTo>
                  <a:lnTo>
                    <a:pt x="132" y="163"/>
                  </a:lnTo>
                  <a:lnTo>
                    <a:pt x="125" y="166"/>
                  </a:lnTo>
                  <a:lnTo>
                    <a:pt x="117" y="169"/>
                  </a:lnTo>
                  <a:lnTo>
                    <a:pt x="109" y="171"/>
                  </a:lnTo>
                  <a:lnTo>
                    <a:pt x="103" y="173"/>
                  </a:lnTo>
                  <a:lnTo>
                    <a:pt x="94" y="173"/>
                  </a:lnTo>
                  <a:lnTo>
                    <a:pt x="86" y="173"/>
                  </a:lnTo>
                  <a:lnTo>
                    <a:pt x="78" y="171"/>
                  </a:lnTo>
                  <a:lnTo>
                    <a:pt x="70" y="169"/>
                  </a:lnTo>
                  <a:lnTo>
                    <a:pt x="63" y="166"/>
                  </a:lnTo>
                  <a:lnTo>
                    <a:pt x="56" y="163"/>
                  </a:lnTo>
                  <a:lnTo>
                    <a:pt x="50" y="159"/>
                  </a:lnTo>
                  <a:lnTo>
                    <a:pt x="44" y="154"/>
                  </a:lnTo>
                  <a:lnTo>
                    <a:pt x="38" y="149"/>
                  </a:lnTo>
                  <a:lnTo>
                    <a:pt x="33" y="143"/>
                  </a:lnTo>
                  <a:lnTo>
                    <a:pt x="28" y="138"/>
                  </a:lnTo>
                  <a:lnTo>
                    <a:pt x="25" y="131"/>
                  </a:lnTo>
                  <a:lnTo>
                    <a:pt x="22" y="124"/>
                  </a:lnTo>
                  <a:lnTo>
                    <a:pt x="18" y="117"/>
                  </a:lnTo>
                  <a:lnTo>
                    <a:pt x="17" y="109"/>
                  </a:lnTo>
                  <a:lnTo>
                    <a:pt x="15" y="102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7" y="78"/>
                  </a:lnTo>
                  <a:lnTo>
                    <a:pt x="18" y="70"/>
                  </a:lnTo>
                  <a:lnTo>
                    <a:pt x="22" y="62"/>
                  </a:lnTo>
                  <a:lnTo>
                    <a:pt x="25" y="55"/>
                  </a:lnTo>
                  <a:lnTo>
                    <a:pt x="28" y="50"/>
                  </a:lnTo>
                  <a:lnTo>
                    <a:pt x="33" y="43"/>
                  </a:lnTo>
                  <a:lnTo>
                    <a:pt x="38" y="37"/>
                  </a:lnTo>
                  <a:lnTo>
                    <a:pt x="44" y="33"/>
                  </a:lnTo>
                  <a:lnTo>
                    <a:pt x="50" y="28"/>
                  </a:lnTo>
                  <a:lnTo>
                    <a:pt x="56" y="24"/>
                  </a:lnTo>
                  <a:lnTo>
                    <a:pt x="63" y="21"/>
                  </a:lnTo>
                  <a:lnTo>
                    <a:pt x="70" y="18"/>
                  </a:lnTo>
                  <a:lnTo>
                    <a:pt x="78" y="16"/>
                  </a:lnTo>
                  <a:lnTo>
                    <a:pt x="86" y="15"/>
                  </a:lnTo>
                  <a:lnTo>
                    <a:pt x="94" y="15"/>
                  </a:lnTo>
                  <a:lnTo>
                    <a:pt x="103" y="15"/>
                  </a:lnTo>
                  <a:lnTo>
                    <a:pt x="109" y="16"/>
                  </a:lnTo>
                  <a:lnTo>
                    <a:pt x="117" y="18"/>
                  </a:lnTo>
                  <a:lnTo>
                    <a:pt x="125" y="21"/>
                  </a:lnTo>
                  <a:lnTo>
                    <a:pt x="132" y="24"/>
                  </a:lnTo>
                  <a:lnTo>
                    <a:pt x="139" y="28"/>
                  </a:lnTo>
                  <a:lnTo>
                    <a:pt x="144" y="33"/>
                  </a:lnTo>
                  <a:lnTo>
                    <a:pt x="150" y="37"/>
                  </a:lnTo>
                  <a:lnTo>
                    <a:pt x="155" y="43"/>
                  </a:lnTo>
                  <a:lnTo>
                    <a:pt x="160" y="50"/>
                  </a:lnTo>
                  <a:lnTo>
                    <a:pt x="163" y="55"/>
                  </a:lnTo>
                  <a:lnTo>
                    <a:pt x="167" y="62"/>
                  </a:lnTo>
                  <a:lnTo>
                    <a:pt x="169" y="70"/>
                  </a:lnTo>
                  <a:lnTo>
                    <a:pt x="171" y="78"/>
                  </a:lnTo>
                  <a:lnTo>
                    <a:pt x="172" y="86"/>
                  </a:lnTo>
                  <a:lnTo>
                    <a:pt x="173" y="94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8" name="Freeform 576"/>
            <p:cNvSpPr>
              <a:spLocks noEditPoints="1"/>
            </p:cNvSpPr>
            <p:nvPr/>
          </p:nvSpPr>
          <p:spPr bwMode="auto">
            <a:xfrm>
              <a:off x="714405" y="4932797"/>
              <a:ext cx="68266" cy="68269"/>
            </a:xfrm>
            <a:custGeom>
              <a:avLst/>
              <a:gdLst/>
              <a:ahLst/>
              <a:cxnLst>
                <a:cxn ang="0">
                  <a:pos x="172" y="78"/>
                </a:cxn>
                <a:cxn ang="0">
                  <a:pos x="169" y="61"/>
                </a:cxn>
                <a:cxn ang="0">
                  <a:pos x="162" y="45"/>
                </a:cxn>
                <a:cxn ang="0">
                  <a:pos x="152" y="32"/>
                </a:cxn>
                <a:cxn ang="0">
                  <a:pos x="141" y="20"/>
                </a:cxn>
                <a:cxn ang="0">
                  <a:pos x="127" y="10"/>
                </a:cxn>
                <a:cxn ang="0">
                  <a:pos x="111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2" y="14"/>
                </a:cxn>
                <a:cxn ang="0">
                  <a:pos x="24" y="28"/>
                </a:cxn>
                <a:cxn ang="0">
                  <a:pos x="9" y="47"/>
                </a:cxn>
                <a:cxn ang="0">
                  <a:pos x="1" y="73"/>
                </a:cxn>
                <a:cxn ang="0">
                  <a:pos x="0" y="96"/>
                </a:cxn>
                <a:cxn ang="0">
                  <a:pos x="3" y="113"/>
                </a:cxn>
                <a:cxn ang="0">
                  <a:pos x="10" y="127"/>
                </a:cxn>
                <a:cxn ang="0">
                  <a:pos x="19" y="142"/>
                </a:cxn>
                <a:cxn ang="0">
                  <a:pos x="32" y="153"/>
                </a:cxn>
                <a:cxn ang="0">
                  <a:pos x="45" y="162"/>
                </a:cxn>
                <a:cxn ang="0">
                  <a:pos x="61" y="169"/>
                </a:cxn>
                <a:cxn ang="0">
                  <a:pos x="78" y="172"/>
                </a:cxn>
                <a:cxn ang="0">
                  <a:pos x="95" y="172"/>
                </a:cxn>
                <a:cxn ang="0">
                  <a:pos x="111" y="169"/>
                </a:cxn>
                <a:cxn ang="0">
                  <a:pos x="127" y="162"/>
                </a:cxn>
                <a:cxn ang="0">
                  <a:pos x="141" y="153"/>
                </a:cxn>
                <a:cxn ang="0">
                  <a:pos x="152" y="142"/>
                </a:cxn>
                <a:cxn ang="0">
                  <a:pos x="162" y="127"/>
                </a:cxn>
                <a:cxn ang="0">
                  <a:pos x="169" y="113"/>
                </a:cxn>
                <a:cxn ang="0">
                  <a:pos x="172" y="96"/>
                </a:cxn>
                <a:cxn ang="0">
                  <a:pos x="158" y="87"/>
                </a:cxn>
                <a:cxn ang="0">
                  <a:pos x="156" y="101"/>
                </a:cxn>
                <a:cxn ang="0">
                  <a:pos x="152" y="115"/>
                </a:cxn>
                <a:cxn ang="0">
                  <a:pos x="145" y="126"/>
                </a:cxn>
                <a:cxn ang="0">
                  <a:pos x="136" y="137"/>
                </a:cxn>
                <a:cxn ang="0">
                  <a:pos x="126" y="146"/>
                </a:cxn>
                <a:cxn ang="0">
                  <a:pos x="114" y="153"/>
                </a:cxn>
                <a:cxn ang="0">
                  <a:pos x="100" y="156"/>
                </a:cxn>
                <a:cxn ang="0">
                  <a:pos x="86" y="159"/>
                </a:cxn>
                <a:cxn ang="0">
                  <a:pos x="71" y="156"/>
                </a:cxn>
                <a:cxn ang="0">
                  <a:pos x="57" y="153"/>
                </a:cxn>
                <a:cxn ang="0">
                  <a:pos x="46" y="146"/>
                </a:cxn>
                <a:cxn ang="0">
                  <a:pos x="35" y="137"/>
                </a:cxn>
                <a:cxn ang="0">
                  <a:pos x="26" y="126"/>
                </a:cxn>
                <a:cxn ang="0">
                  <a:pos x="19" y="115"/>
                </a:cxn>
                <a:cxn ang="0">
                  <a:pos x="16" y="101"/>
                </a:cxn>
                <a:cxn ang="0">
                  <a:pos x="14" y="87"/>
                </a:cxn>
                <a:cxn ang="0">
                  <a:pos x="16" y="72"/>
                </a:cxn>
                <a:cxn ang="0">
                  <a:pos x="19" y="59"/>
                </a:cxn>
                <a:cxn ang="0">
                  <a:pos x="26" y="46"/>
                </a:cxn>
                <a:cxn ang="0">
                  <a:pos x="35" y="36"/>
                </a:cxn>
                <a:cxn ang="0">
                  <a:pos x="46" y="27"/>
                </a:cxn>
                <a:cxn ang="0">
                  <a:pos x="57" y="20"/>
                </a:cxn>
                <a:cxn ang="0">
                  <a:pos x="71" y="16"/>
                </a:cxn>
                <a:cxn ang="0">
                  <a:pos x="86" y="15"/>
                </a:cxn>
                <a:cxn ang="0">
                  <a:pos x="100" y="16"/>
                </a:cxn>
                <a:cxn ang="0">
                  <a:pos x="114" y="20"/>
                </a:cxn>
                <a:cxn ang="0">
                  <a:pos x="126" y="27"/>
                </a:cxn>
                <a:cxn ang="0">
                  <a:pos x="136" y="36"/>
                </a:cxn>
                <a:cxn ang="0">
                  <a:pos x="145" y="46"/>
                </a:cxn>
                <a:cxn ang="0">
                  <a:pos x="152" y="59"/>
                </a:cxn>
                <a:cxn ang="0">
                  <a:pos x="156" y="72"/>
                </a:cxn>
                <a:cxn ang="0">
                  <a:pos x="158" y="87"/>
                </a:cxn>
              </a:cxnLst>
              <a:rect l="0" t="0" r="r" b="b"/>
              <a:pathLst>
                <a:path w="172" h="172">
                  <a:moveTo>
                    <a:pt x="172" y="87"/>
                  </a:moveTo>
                  <a:lnTo>
                    <a:pt x="172" y="78"/>
                  </a:lnTo>
                  <a:lnTo>
                    <a:pt x="170" y="69"/>
                  </a:lnTo>
                  <a:lnTo>
                    <a:pt x="169" y="61"/>
                  </a:lnTo>
                  <a:lnTo>
                    <a:pt x="165" y="53"/>
                  </a:lnTo>
                  <a:lnTo>
                    <a:pt x="162" y="45"/>
                  </a:lnTo>
                  <a:lnTo>
                    <a:pt x="158" y="38"/>
                  </a:lnTo>
                  <a:lnTo>
                    <a:pt x="152" y="32"/>
                  </a:lnTo>
                  <a:lnTo>
                    <a:pt x="147" y="26"/>
                  </a:lnTo>
                  <a:lnTo>
                    <a:pt x="141" y="20"/>
                  </a:lnTo>
                  <a:lnTo>
                    <a:pt x="134" y="15"/>
                  </a:lnTo>
                  <a:lnTo>
                    <a:pt x="127" y="10"/>
                  </a:lnTo>
                  <a:lnTo>
                    <a:pt x="119" y="7"/>
                  </a:lnTo>
                  <a:lnTo>
                    <a:pt x="111" y="5"/>
                  </a:lnTo>
                  <a:lnTo>
                    <a:pt x="104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8" y="2"/>
                  </a:lnTo>
                  <a:lnTo>
                    <a:pt x="60" y="5"/>
                  </a:lnTo>
                  <a:lnTo>
                    <a:pt x="52" y="8"/>
                  </a:lnTo>
                  <a:lnTo>
                    <a:pt x="42" y="14"/>
                  </a:lnTo>
                  <a:lnTo>
                    <a:pt x="33" y="20"/>
                  </a:lnTo>
                  <a:lnTo>
                    <a:pt x="24" y="28"/>
                  </a:lnTo>
                  <a:lnTo>
                    <a:pt x="16" y="36"/>
                  </a:lnTo>
                  <a:lnTo>
                    <a:pt x="9" y="47"/>
                  </a:lnTo>
                  <a:lnTo>
                    <a:pt x="5" y="60"/>
                  </a:lnTo>
                  <a:lnTo>
                    <a:pt x="1" y="73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1" y="104"/>
                  </a:lnTo>
                  <a:lnTo>
                    <a:pt x="3" y="113"/>
                  </a:lnTo>
                  <a:lnTo>
                    <a:pt x="7" y="120"/>
                  </a:lnTo>
                  <a:lnTo>
                    <a:pt x="10" y="127"/>
                  </a:lnTo>
                  <a:lnTo>
                    <a:pt x="15" y="135"/>
                  </a:lnTo>
                  <a:lnTo>
                    <a:pt x="19" y="142"/>
                  </a:lnTo>
                  <a:lnTo>
                    <a:pt x="25" y="147"/>
                  </a:lnTo>
                  <a:lnTo>
                    <a:pt x="32" y="153"/>
                  </a:lnTo>
                  <a:lnTo>
                    <a:pt x="38" y="158"/>
                  </a:lnTo>
                  <a:lnTo>
                    <a:pt x="45" y="162"/>
                  </a:lnTo>
                  <a:lnTo>
                    <a:pt x="53" y="166"/>
                  </a:lnTo>
                  <a:lnTo>
                    <a:pt x="61" y="169"/>
                  </a:lnTo>
                  <a:lnTo>
                    <a:pt x="69" y="171"/>
                  </a:lnTo>
                  <a:lnTo>
                    <a:pt x="78" y="172"/>
                  </a:lnTo>
                  <a:lnTo>
                    <a:pt x="86" y="172"/>
                  </a:lnTo>
                  <a:lnTo>
                    <a:pt x="95" y="172"/>
                  </a:lnTo>
                  <a:lnTo>
                    <a:pt x="104" y="171"/>
                  </a:lnTo>
                  <a:lnTo>
                    <a:pt x="111" y="169"/>
                  </a:lnTo>
                  <a:lnTo>
                    <a:pt x="119" y="166"/>
                  </a:lnTo>
                  <a:lnTo>
                    <a:pt x="127" y="162"/>
                  </a:lnTo>
                  <a:lnTo>
                    <a:pt x="134" y="158"/>
                  </a:lnTo>
                  <a:lnTo>
                    <a:pt x="141" y="153"/>
                  </a:lnTo>
                  <a:lnTo>
                    <a:pt x="147" y="147"/>
                  </a:lnTo>
                  <a:lnTo>
                    <a:pt x="152" y="142"/>
                  </a:lnTo>
                  <a:lnTo>
                    <a:pt x="158" y="135"/>
                  </a:lnTo>
                  <a:lnTo>
                    <a:pt x="162" y="127"/>
                  </a:lnTo>
                  <a:lnTo>
                    <a:pt x="165" y="120"/>
                  </a:lnTo>
                  <a:lnTo>
                    <a:pt x="169" y="113"/>
                  </a:lnTo>
                  <a:lnTo>
                    <a:pt x="170" y="104"/>
                  </a:lnTo>
                  <a:lnTo>
                    <a:pt x="172" y="96"/>
                  </a:lnTo>
                  <a:lnTo>
                    <a:pt x="172" y="87"/>
                  </a:lnTo>
                  <a:close/>
                  <a:moveTo>
                    <a:pt x="158" y="87"/>
                  </a:moveTo>
                  <a:lnTo>
                    <a:pt x="158" y="93"/>
                  </a:lnTo>
                  <a:lnTo>
                    <a:pt x="156" y="101"/>
                  </a:lnTo>
                  <a:lnTo>
                    <a:pt x="154" y="108"/>
                  </a:lnTo>
                  <a:lnTo>
                    <a:pt x="152" y="115"/>
                  </a:lnTo>
                  <a:lnTo>
                    <a:pt x="150" y="120"/>
                  </a:lnTo>
                  <a:lnTo>
                    <a:pt x="145" y="126"/>
                  </a:lnTo>
                  <a:lnTo>
                    <a:pt x="142" y="132"/>
                  </a:lnTo>
                  <a:lnTo>
                    <a:pt x="136" y="137"/>
                  </a:lnTo>
                  <a:lnTo>
                    <a:pt x="132" y="142"/>
                  </a:lnTo>
                  <a:lnTo>
                    <a:pt x="126" y="146"/>
                  </a:lnTo>
                  <a:lnTo>
                    <a:pt x="120" y="150"/>
                  </a:lnTo>
                  <a:lnTo>
                    <a:pt x="114" y="153"/>
                  </a:lnTo>
                  <a:lnTo>
                    <a:pt x="107" y="155"/>
                  </a:lnTo>
                  <a:lnTo>
                    <a:pt x="100" y="156"/>
                  </a:lnTo>
                  <a:lnTo>
                    <a:pt x="93" y="158"/>
                  </a:lnTo>
                  <a:lnTo>
                    <a:pt x="86" y="159"/>
                  </a:lnTo>
                  <a:lnTo>
                    <a:pt x="79" y="158"/>
                  </a:lnTo>
                  <a:lnTo>
                    <a:pt x="71" y="156"/>
                  </a:lnTo>
                  <a:lnTo>
                    <a:pt x="64" y="155"/>
                  </a:lnTo>
                  <a:lnTo>
                    <a:pt x="57" y="153"/>
                  </a:lnTo>
                  <a:lnTo>
                    <a:pt x="52" y="150"/>
                  </a:lnTo>
                  <a:lnTo>
                    <a:pt x="46" y="146"/>
                  </a:lnTo>
                  <a:lnTo>
                    <a:pt x="41" y="142"/>
                  </a:lnTo>
                  <a:lnTo>
                    <a:pt x="35" y="137"/>
                  </a:lnTo>
                  <a:lnTo>
                    <a:pt x="30" y="132"/>
                  </a:lnTo>
                  <a:lnTo>
                    <a:pt x="26" y="126"/>
                  </a:lnTo>
                  <a:lnTo>
                    <a:pt x="23" y="120"/>
                  </a:lnTo>
                  <a:lnTo>
                    <a:pt x="19" y="115"/>
                  </a:lnTo>
                  <a:lnTo>
                    <a:pt x="17" y="108"/>
                  </a:lnTo>
                  <a:lnTo>
                    <a:pt x="16" y="101"/>
                  </a:lnTo>
                  <a:lnTo>
                    <a:pt x="15" y="93"/>
                  </a:lnTo>
                  <a:lnTo>
                    <a:pt x="14" y="87"/>
                  </a:lnTo>
                  <a:lnTo>
                    <a:pt x="15" y="79"/>
                  </a:lnTo>
                  <a:lnTo>
                    <a:pt x="16" y="72"/>
                  </a:lnTo>
                  <a:lnTo>
                    <a:pt x="17" y="65"/>
                  </a:lnTo>
                  <a:lnTo>
                    <a:pt x="19" y="59"/>
                  </a:lnTo>
                  <a:lnTo>
                    <a:pt x="23" y="52"/>
                  </a:lnTo>
                  <a:lnTo>
                    <a:pt x="26" y="46"/>
                  </a:lnTo>
                  <a:lnTo>
                    <a:pt x="30" y="41"/>
                  </a:lnTo>
                  <a:lnTo>
                    <a:pt x="35" y="36"/>
                  </a:lnTo>
                  <a:lnTo>
                    <a:pt x="41" y="30"/>
                  </a:lnTo>
                  <a:lnTo>
                    <a:pt x="46" y="27"/>
                  </a:lnTo>
                  <a:lnTo>
                    <a:pt x="52" y="24"/>
                  </a:lnTo>
                  <a:lnTo>
                    <a:pt x="57" y="20"/>
                  </a:lnTo>
                  <a:lnTo>
                    <a:pt x="64" y="18"/>
                  </a:lnTo>
                  <a:lnTo>
                    <a:pt x="71" y="16"/>
                  </a:lnTo>
                  <a:lnTo>
                    <a:pt x="79" y="15"/>
                  </a:lnTo>
                  <a:lnTo>
                    <a:pt x="86" y="15"/>
                  </a:lnTo>
                  <a:lnTo>
                    <a:pt x="93" y="15"/>
                  </a:lnTo>
                  <a:lnTo>
                    <a:pt x="100" y="16"/>
                  </a:lnTo>
                  <a:lnTo>
                    <a:pt x="107" y="18"/>
                  </a:lnTo>
                  <a:lnTo>
                    <a:pt x="114" y="20"/>
                  </a:lnTo>
                  <a:lnTo>
                    <a:pt x="120" y="24"/>
                  </a:lnTo>
                  <a:lnTo>
                    <a:pt x="126" y="27"/>
                  </a:lnTo>
                  <a:lnTo>
                    <a:pt x="132" y="30"/>
                  </a:lnTo>
                  <a:lnTo>
                    <a:pt x="136" y="36"/>
                  </a:lnTo>
                  <a:lnTo>
                    <a:pt x="142" y="41"/>
                  </a:lnTo>
                  <a:lnTo>
                    <a:pt x="145" y="46"/>
                  </a:lnTo>
                  <a:lnTo>
                    <a:pt x="150" y="52"/>
                  </a:lnTo>
                  <a:lnTo>
                    <a:pt x="152" y="59"/>
                  </a:lnTo>
                  <a:lnTo>
                    <a:pt x="154" y="65"/>
                  </a:lnTo>
                  <a:lnTo>
                    <a:pt x="156" y="72"/>
                  </a:lnTo>
                  <a:lnTo>
                    <a:pt x="158" y="79"/>
                  </a:lnTo>
                  <a:lnTo>
                    <a:pt x="158" y="87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9" name="Freeform 577"/>
            <p:cNvSpPr>
              <a:spLocks noEditPoints="1"/>
            </p:cNvSpPr>
            <p:nvPr/>
          </p:nvSpPr>
          <p:spPr bwMode="auto">
            <a:xfrm>
              <a:off x="717580" y="4935972"/>
              <a:ext cx="61915" cy="63506"/>
            </a:xfrm>
            <a:custGeom>
              <a:avLst/>
              <a:gdLst/>
              <a:ahLst/>
              <a:cxnLst>
                <a:cxn ang="0">
                  <a:pos x="156" y="63"/>
                </a:cxn>
                <a:cxn ang="0">
                  <a:pos x="148" y="40"/>
                </a:cxn>
                <a:cxn ang="0">
                  <a:pos x="135" y="22"/>
                </a:cxn>
                <a:cxn ang="0">
                  <a:pos x="117" y="9"/>
                </a:cxn>
                <a:cxn ang="0">
                  <a:pos x="94" y="1"/>
                </a:cxn>
                <a:cxn ang="0">
                  <a:pos x="71" y="0"/>
                </a:cxn>
                <a:cxn ang="0">
                  <a:pos x="48" y="6"/>
                </a:cxn>
                <a:cxn ang="0">
                  <a:pos x="29" y="18"/>
                </a:cxn>
                <a:cxn ang="0">
                  <a:pos x="13" y="35"/>
                </a:cxn>
                <a:cxn ang="0">
                  <a:pos x="3" y="55"/>
                </a:cxn>
                <a:cxn ang="0">
                  <a:pos x="0" y="79"/>
                </a:cxn>
                <a:cxn ang="0">
                  <a:pos x="3" y="102"/>
                </a:cxn>
                <a:cxn ang="0">
                  <a:pos x="13" y="123"/>
                </a:cxn>
                <a:cxn ang="0">
                  <a:pos x="29" y="139"/>
                </a:cxn>
                <a:cxn ang="0">
                  <a:pos x="48" y="152"/>
                </a:cxn>
                <a:cxn ang="0">
                  <a:pos x="71" y="158"/>
                </a:cxn>
                <a:cxn ang="0">
                  <a:pos x="94" y="156"/>
                </a:cxn>
                <a:cxn ang="0">
                  <a:pos x="117" y="148"/>
                </a:cxn>
                <a:cxn ang="0">
                  <a:pos x="135" y="134"/>
                </a:cxn>
                <a:cxn ang="0">
                  <a:pos x="148" y="116"/>
                </a:cxn>
                <a:cxn ang="0">
                  <a:pos x="156" y="94"/>
                </a:cxn>
                <a:cxn ang="0">
                  <a:pos x="144" y="79"/>
                </a:cxn>
                <a:cxn ang="0">
                  <a:pos x="140" y="98"/>
                </a:cxn>
                <a:cxn ang="0">
                  <a:pos x="133" y="115"/>
                </a:cxn>
                <a:cxn ang="0">
                  <a:pos x="120" y="128"/>
                </a:cxn>
                <a:cxn ang="0">
                  <a:pos x="104" y="138"/>
                </a:cxn>
                <a:cxn ang="0">
                  <a:pos x="85" y="143"/>
                </a:cxn>
                <a:cxn ang="0">
                  <a:pos x="66" y="142"/>
                </a:cxn>
                <a:cxn ang="0">
                  <a:pos x="48" y="135"/>
                </a:cxn>
                <a:cxn ang="0">
                  <a:pos x="34" y="124"/>
                </a:cxn>
                <a:cxn ang="0">
                  <a:pos x="22" y="109"/>
                </a:cxn>
                <a:cxn ang="0">
                  <a:pos x="16" y="91"/>
                </a:cxn>
                <a:cxn ang="0">
                  <a:pos x="14" y="72"/>
                </a:cxn>
                <a:cxn ang="0">
                  <a:pos x="19" y="53"/>
                </a:cxn>
                <a:cxn ang="0">
                  <a:pos x="29" y="37"/>
                </a:cxn>
                <a:cxn ang="0">
                  <a:pos x="43" y="25"/>
                </a:cxn>
                <a:cxn ang="0">
                  <a:pos x="59" y="17"/>
                </a:cxn>
                <a:cxn ang="0">
                  <a:pos x="79" y="13"/>
                </a:cxn>
                <a:cxn ang="0">
                  <a:pos x="98" y="17"/>
                </a:cxn>
                <a:cxn ang="0">
                  <a:pos x="115" y="25"/>
                </a:cxn>
                <a:cxn ang="0">
                  <a:pos x="129" y="37"/>
                </a:cxn>
                <a:cxn ang="0">
                  <a:pos x="138" y="53"/>
                </a:cxn>
                <a:cxn ang="0">
                  <a:pos x="144" y="72"/>
                </a:cxn>
              </a:cxnLst>
              <a:rect l="0" t="0" r="r" b="b"/>
              <a:pathLst>
                <a:path w="158" h="158">
                  <a:moveTo>
                    <a:pt x="158" y="79"/>
                  </a:moveTo>
                  <a:lnTo>
                    <a:pt x="157" y="71"/>
                  </a:lnTo>
                  <a:lnTo>
                    <a:pt x="156" y="63"/>
                  </a:lnTo>
                  <a:lnTo>
                    <a:pt x="154" y="55"/>
                  </a:lnTo>
                  <a:lnTo>
                    <a:pt x="152" y="47"/>
                  </a:lnTo>
                  <a:lnTo>
                    <a:pt x="148" y="40"/>
                  </a:lnTo>
                  <a:lnTo>
                    <a:pt x="145" y="35"/>
                  </a:lnTo>
                  <a:lnTo>
                    <a:pt x="140" y="28"/>
                  </a:lnTo>
                  <a:lnTo>
                    <a:pt x="135" y="22"/>
                  </a:lnTo>
                  <a:lnTo>
                    <a:pt x="129" y="18"/>
                  </a:lnTo>
                  <a:lnTo>
                    <a:pt x="124" y="13"/>
                  </a:lnTo>
                  <a:lnTo>
                    <a:pt x="117" y="9"/>
                  </a:lnTo>
                  <a:lnTo>
                    <a:pt x="110" y="6"/>
                  </a:lnTo>
                  <a:lnTo>
                    <a:pt x="102" y="3"/>
                  </a:lnTo>
                  <a:lnTo>
                    <a:pt x="94" y="1"/>
                  </a:lnTo>
                  <a:lnTo>
                    <a:pt x="88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3" y="1"/>
                  </a:lnTo>
                  <a:lnTo>
                    <a:pt x="55" y="3"/>
                  </a:lnTo>
                  <a:lnTo>
                    <a:pt x="48" y="6"/>
                  </a:lnTo>
                  <a:lnTo>
                    <a:pt x="41" y="9"/>
                  </a:lnTo>
                  <a:lnTo>
                    <a:pt x="35" y="13"/>
                  </a:lnTo>
                  <a:lnTo>
                    <a:pt x="29" y="18"/>
                  </a:lnTo>
                  <a:lnTo>
                    <a:pt x="23" y="22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10" y="40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2" y="94"/>
                  </a:lnTo>
                  <a:lnTo>
                    <a:pt x="3" y="102"/>
                  </a:lnTo>
                  <a:lnTo>
                    <a:pt x="7" y="109"/>
                  </a:lnTo>
                  <a:lnTo>
                    <a:pt x="10" y="116"/>
                  </a:lnTo>
                  <a:lnTo>
                    <a:pt x="13" y="123"/>
                  </a:lnTo>
                  <a:lnTo>
                    <a:pt x="18" y="128"/>
                  </a:lnTo>
                  <a:lnTo>
                    <a:pt x="23" y="134"/>
                  </a:lnTo>
                  <a:lnTo>
                    <a:pt x="29" y="139"/>
                  </a:lnTo>
                  <a:lnTo>
                    <a:pt x="35" y="144"/>
                  </a:lnTo>
                  <a:lnTo>
                    <a:pt x="41" y="148"/>
                  </a:lnTo>
                  <a:lnTo>
                    <a:pt x="48" y="152"/>
                  </a:lnTo>
                  <a:lnTo>
                    <a:pt x="55" y="154"/>
                  </a:lnTo>
                  <a:lnTo>
                    <a:pt x="63" y="156"/>
                  </a:lnTo>
                  <a:lnTo>
                    <a:pt x="71" y="158"/>
                  </a:lnTo>
                  <a:lnTo>
                    <a:pt x="79" y="158"/>
                  </a:lnTo>
                  <a:lnTo>
                    <a:pt x="88" y="158"/>
                  </a:lnTo>
                  <a:lnTo>
                    <a:pt x="94" y="156"/>
                  </a:lnTo>
                  <a:lnTo>
                    <a:pt x="102" y="154"/>
                  </a:lnTo>
                  <a:lnTo>
                    <a:pt x="110" y="152"/>
                  </a:lnTo>
                  <a:lnTo>
                    <a:pt x="117" y="148"/>
                  </a:lnTo>
                  <a:lnTo>
                    <a:pt x="124" y="144"/>
                  </a:lnTo>
                  <a:lnTo>
                    <a:pt x="129" y="139"/>
                  </a:lnTo>
                  <a:lnTo>
                    <a:pt x="135" y="134"/>
                  </a:lnTo>
                  <a:lnTo>
                    <a:pt x="140" y="128"/>
                  </a:lnTo>
                  <a:lnTo>
                    <a:pt x="145" y="123"/>
                  </a:lnTo>
                  <a:lnTo>
                    <a:pt x="148" y="116"/>
                  </a:lnTo>
                  <a:lnTo>
                    <a:pt x="152" y="109"/>
                  </a:lnTo>
                  <a:lnTo>
                    <a:pt x="154" y="102"/>
                  </a:lnTo>
                  <a:lnTo>
                    <a:pt x="156" y="94"/>
                  </a:lnTo>
                  <a:lnTo>
                    <a:pt x="157" y="87"/>
                  </a:lnTo>
                  <a:lnTo>
                    <a:pt x="158" y="79"/>
                  </a:lnTo>
                  <a:close/>
                  <a:moveTo>
                    <a:pt x="144" y="79"/>
                  </a:moveTo>
                  <a:lnTo>
                    <a:pt x="144" y="85"/>
                  </a:lnTo>
                  <a:lnTo>
                    <a:pt x="143" y="91"/>
                  </a:lnTo>
                  <a:lnTo>
                    <a:pt x="140" y="98"/>
                  </a:lnTo>
                  <a:lnTo>
                    <a:pt x="138" y="103"/>
                  </a:lnTo>
                  <a:lnTo>
                    <a:pt x="136" y="109"/>
                  </a:lnTo>
                  <a:lnTo>
                    <a:pt x="133" y="115"/>
                  </a:lnTo>
                  <a:lnTo>
                    <a:pt x="129" y="119"/>
                  </a:lnTo>
                  <a:lnTo>
                    <a:pt x="125" y="124"/>
                  </a:lnTo>
                  <a:lnTo>
                    <a:pt x="120" y="128"/>
                  </a:lnTo>
                  <a:lnTo>
                    <a:pt x="115" y="132"/>
                  </a:lnTo>
                  <a:lnTo>
                    <a:pt x="110" y="135"/>
                  </a:lnTo>
                  <a:lnTo>
                    <a:pt x="104" y="138"/>
                  </a:lnTo>
                  <a:lnTo>
                    <a:pt x="98" y="141"/>
                  </a:lnTo>
                  <a:lnTo>
                    <a:pt x="92" y="142"/>
                  </a:lnTo>
                  <a:lnTo>
                    <a:pt x="85" y="143"/>
                  </a:lnTo>
                  <a:lnTo>
                    <a:pt x="79" y="143"/>
                  </a:lnTo>
                  <a:lnTo>
                    <a:pt x="72" y="143"/>
                  </a:lnTo>
                  <a:lnTo>
                    <a:pt x="66" y="142"/>
                  </a:lnTo>
                  <a:lnTo>
                    <a:pt x="59" y="141"/>
                  </a:lnTo>
                  <a:lnTo>
                    <a:pt x="54" y="138"/>
                  </a:lnTo>
                  <a:lnTo>
                    <a:pt x="48" y="135"/>
                  </a:lnTo>
                  <a:lnTo>
                    <a:pt x="43" y="132"/>
                  </a:lnTo>
                  <a:lnTo>
                    <a:pt x="38" y="128"/>
                  </a:lnTo>
                  <a:lnTo>
                    <a:pt x="34" y="124"/>
                  </a:lnTo>
                  <a:lnTo>
                    <a:pt x="29" y="119"/>
                  </a:lnTo>
                  <a:lnTo>
                    <a:pt x="26" y="115"/>
                  </a:lnTo>
                  <a:lnTo>
                    <a:pt x="22" y="109"/>
                  </a:lnTo>
                  <a:lnTo>
                    <a:pt x="19" y="103"/>
                  </a:lnTo>
                  <a:lnTo>
                    <a:pt x="17" y="98"/>
                  </a:lnTo>
                  <a:lnTo>
                    <a:pt x="16" y="91"/>
                  </a:lnTo>
                  <a:lnTo>
                    <a:pt x="14" y="85"/>
                  </a:lnTo>
                  <a:lnTo>
                    <a:pt x="14" y="79"/>
                  </a:lnTo>
                  <a:lnTo>
                    <a:pt x="14" y="72"/>
                  </a:lnTo>
                  <a:lnTo>
                    <a:pt x="16" y="65"/>
                  </a:lnTo>
                  <a:lnTo>
                    <a:pt x="17" y="60"/>
                  </a:lnTo>
                  <a:lnTo>
                    <a:pt x="19" y="53"/>
                  </a:lnTo>
                  <a:lnTo>
                    <a:pt x="22" y="47"/>
                  </a:lnTo>
                  <a:lnTo>
                    <a:pt x="26" y="43"/>
                  </a:lnTo>
                  <a:lnTo>
                    <a:pt x="29" y="37"/>
                  </a:lnTo>
                  <a:lnTo>
                    <a:pt x="34" y="33"/>
                  </a:lnTo>
                  <a:lnTo>
                    <a:pt x="38" y="28"/>
                  </a:lnTo>
                  <a:lnTo>
                    <a:pt x="43" y="25"/>
                  </a:lnTo>
                  <a:lnTo>
                    <a:pt x="48" y="21"/>
                  </a:lnTo>
                  <a:lnTo>
                    <a:pt x="54" y="19"/>
                  </a:lnTo>
                  <a:lnTo>
                    <a:pt x="59" y="17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9" y="13"/>
                  </a:lnTo>
                  <a:lnTo>
                    <a:pt x="85" y="15"/>
                  </a:lnTo>
                  <a:lnTo>
                    <a:pt x="92" y="15"/>
                  </a:lnTo>
                  <a:lnTo>
                    <a:pt x="98" y="17"/>
                  </a:lnTo>
                  <a:lnTo>
                    <a:pt x="104" y="19"/>
                  </a:lnTo>
                  <a:lnTo>
                    <a:pt x="110" y="21"/>
                  </a:lnTo>
                  <a:lnTo>
                    <a:pt x="115" y="25"/>
                  </a:lnTo>
                  <a:lnTo>
                    <a:pt x="120" y="28"/>
                  </a:lnTo>
                  <a:lnTo>
                    <a:pt x="125" y="33"/>
                  </a:lnTo>
                  <a:lnTo>
                    <a:pt x="129" y="37"/>
                  </a:lnTo>
                  <a:lnTo>
                    <a:pt x="133" y="43"/>
                  </a:lnTo>
                  <a:lnTo>
                    <a:pt x="136" y="47"/>
                  </a:lnTo>
                  <a:lnTo>
                    <a:pt x="138" y="53"/>
                  </a:lnTo>
                  <a:lnTo>
                    <a:pt x="140" y="60"/>
                  </a:lnTo>
                  <a:lnTo>
                    <a:pt x="143" y="65"/>
                  </a:lnTo>
                  <a:lnTo>
                    <a:pt x="144" y="72"/>
                  </a:lnTo>
                  <a:lnTo>
                    <a:pt x="144" y="79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0" name="Freeform 578"/>
            <p:cNvSpPr>
              <a:spLocks noEditPoints="1"/>
            </p:cNvSpPr>
            <p:nvPr/>
          </p:nvSpPr>
          <p:spPr bwMode="auto">
            <a:xfrm>
              <a:off x="719168" y="4939147"/>
              <a:ext cx="57153" cy="57155"/>
            </a:xfrm>
            <a:custGeom>
              <a:avLst/>
              <a:gdLst/>
              <a:ahLst/>
              <a:cxnLst>
                <a:cxn ang="0">
                  <a:pos x="144" y="64"/>
                </a:cxn>
                <a:cxn ang="0">
                  <a:pos x="140" y="50"/>
                </a:cxn>
                <a:cxn ang="0">
                  <a:pos x="135" y="37"/>
                </a:cxn>
                <a:cxn ang="0">
                  <a:pos x="128" y="26"/>
                </a:cxn>
                <a:cxn ang="0">
                  <a:pos x="118" y="17"/>
                </a:cxn>
                <a:cxn ang="0">
                  <a:pos x="106" y="9"/>
                </a:cxn>
                <a:cxn ang="0">
                  <a:pos x="93" y="3"/>
                </a:cxn>
                <a:cxn ang="0">
                  <a:pos x="79" y="0"/>
                </a:cxn>
                <a:cxn ang="0">
                  <a:pos x="65" y="0"/>
                </a:cxn>
                <a:cxn ang="0">
                  <a:pos x="50" y="3"/>
                </a:cxn>
                <a:cxn ang="0">
                  <a:pos x="38" y="9"/>
                </a:cxn>
                <a:cxn ang="0">
                  <a:pos x="27" y="17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50"/>
                </a:cxn>
                <a:cxn ang="0">
                  <a:pos x="1" y="64"/>
                </a:cxn>
                <a:cxn ang="0">
                  <a:pos x="1" y="78"/>
                </a:cxn>
                <a:cxn ang="0">
                  <a:pos x="3" y="93"/>
                </a:cxn>
                <a:cxn ang="0">
                  <a:pos x="9" y="105"/>
                </a:cxn>
                <a:cxn ang="0">
                  <a:pos x="16" y="117"/>
                </a:cxn>
                <a:cxn ang="0">
                  <a:pos x="27" y="127"/>
                </a:cxn>
                <a:cxn ang="0">
                  <a:pos x="38" y="135"/>
                </a:cxn>
                <a:cxn ang="0">
                  <a:pos x="50" y="140"/>
                </a:cxn>
                <a:cxn ang="0">
                  <a:pos x="65" y="143"/>
                </a:cxn>
                <a:cxn ang="0">
                  <a:pos x="79" y="143"/>
                </a:cxn>
                <a:cxn ang="0">
                  <a:pos x="93" y="140"/>
                </a:cxn>
                <a:cxn ang="0">
                  <a:pos x="106" y="135"/>
                </a:cxn>
                <a:cxn ang="0">
                  <a:pos x="118" y="127"/>
                </a:cxn>
                <a:cxn ang="0">
                  <a:pos x="128" y="117"/>
                </a:cxn>
                <a:cxn ang="0">
                  <a:pos x="135" y="105"/>
                </a:cxn>
                <a:cxn ang="0">
                  <a:pos x="140" y="93"/>
                </a:cxn>
                <a:cxn ang="0">
                  <a:pos x="144" y="78"/>
                </a:cxn>
                <a:cxn ang="0">
                  <a:pos x="129" y="72"/>
                </a:cxn>
                <a:cxn ang="0">
                  <a:pos x="128" y="83"/>
                </a:cxn>
                <a:cxn ang="0">
                  <a:pos x="124" y="94"/>
                </a:cxn>
                <a:cxn ang="0">
                  <a:pos x="112" y="112"/>
                </a:cxn>
                <a:cxn ang="0">
                  <a:pos x="94" y="125"/>
                </a:cxn>
                <a:cxn ang="0">
                  <a:pos x="84" y="128"/>
                </a:cxn>
                <a:cxn ang="0">
                  <a:pos x="72" y="129"/>
                </a:cxn>
                <a:cxn ang="0">
                  <a:pos x="60" y="128"/>
                </a:cxn>
                <a:cxn ang="0">
                  <a:pos x="49" y="125"/>
                </a:cxn>
                <a:cxn ang="0">
                  <a:pos x="31" y="112"/>
                </a:cxn>
                <a:cxn ang="0">
                  <a:pos x="19" y="94"/>
                </a:cxn>
                <a:cxn ang="0">
                  <a:pos x="15" y="83"/>
                </a:cxn>
                <a:cxn ang="0">
                  <a:pos x="14" y="72"/>
                </a:cxn>
                <a:cxn ang="0">
                  <a:pos x="15" y="59"/>
                </a:cxn>
                <a:cxn ang="0">
                  <a:pos x="19" y="49"/>
                </a:cxn>
                <a:cxn ang="0">
                  <a:pos x="31" y="31"/>
                </a:cxn>
                <a:cxn ang="0">
                  <a:pos x="49" y="19"/>
                </a:cxn>
                <a:cxn ang="0">
                  <a:pos x="60" y="15"/>
                </a:cxn>
                <a:cxn ang="0">
                  <a:pos x="72" y="14"/>
                </a:cxn>
                <a:cxn ang="0">
                  <a:pos x="84" y="15"/>
                </a:cxn>
                <a:cxn ang="0">
                  <a:pos x="94" y="19"/>
                </a:cxn>
                <a:cxn ang="0">
                  <a:pos x="112" y="31"/>
                </a:cxn>
                <a:cxn ang="0">
                  <a:pos x="124" y="49"/>
                </a:cxn>
                <a:cxn ang="0">
                  <a:pos x="128" y="59"/>
                </a:cxn>
                <a:cxn ang="0">
                  <a:pos x="129" y="72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lnTo>
                    <a:pt x="144" y="64"/>
                  </a:lnTo>
                  <a:lnTo>
                    <a:pt x="142" y="57"/>
                  </a:lnTo>
                  <a:lnTo>
                    <a:pt x="140" y="50"/>
                  </a:lnTo>
                  <a:lnTo>
                    <a:pt x="138" y="44"/>
                  </a:lnTo>
                  <a:lnTo>
                    <a:pt x="135" y="37"/>
                  </a:lnTo>
                  <a:lnTo>
                    <a:pt x="131" y="31"/>
                  </a:lnTo>
                  <a:lnTo>
                    <a:pt x="128" y="26"/>
                  </a:lnTo>
                  <a:lnTo>
                    <a:pt x="122" y="21"/>
                  </a:lnTo>
                  <a:lnTo>
                    <a:pt x="118" y="17"/>
                  </a:lnTo>
                  <a:lnTo>
                    <a:pt x="112" y="12"/>
                  </a:lnTo>
                  <a:lnTo>
                    <a:pt x="106" y="9"/>
                  </a:lnTo>
                  <a:lnTo>
                    <a:pt x="100" y="5"/>
                  </a:lnTo>
                  <a:lnTo>
                    <a:pt x="93" y="3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7" y="1"/>
                  </a:lnTo>
                  <a:lnTo>
                    <a:pt x="50" y="3"/>
                  </a:lnTo>
                  <a:lnTo>
                    <a:pt x="43" y="5"/>
                  </a:lnTo>
                  <a:lnTo>
                    <a:pt x="38" y="9"/>
                  </a:lnTo>
                  <a:lnTo>
                    <a:pt x="32" y="12"/>
                  </a:lnTo>
                  <a:lnTo>
                    <a:pt x="27" y="17"/>
                  </a:lnTo>
                  <a:lnTo>
                    <a:pt x="21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6" y="44"/>
                  </a:lnTo>
                  <a:lnTo>
                    <a:pt x="3" y="50"/>
                  </a:lnTo>
                  <a:lnTo>
                    <a:pt x="2" y="57"/>
                  </a:lnTo>
                  <a:lnTo>
                    <a:pt x="1" y="64"/>
                  </a:lnTo>
                  <a:lnTo>
                    <a:pt x="0" y="72"/>
                  </a:lnTo>
                  <a:lnTo>
                    <a:pt x="1" y="78"/>
                  </a:lnTo>
                  <a:lnTo>
                    <a:pt x="2" y="86"/>
                  </a:lnTo>
                  <a:lnTo>
                    <a:pt x="3" y="93"/>
                  </a:lnTo>
                  <a:lnTo>
                    <a:pt x="6" y="100"/>
                  </a:lnTo>
                  <a:lnTo>
                    <a:pt x="9" y="105"/>
                  </a:lnTo>
                  <a:lnTo>
                    <a:pt x="12" y="111"/>
                  </a:lnTo>
                  <a:lnTo>
                    <a:pt x="16" y="117"/>
                  </a:lnTo>
                  <a:lnTo>
                    <a:pt x="21" y="122"/>
                  </a:lnTo>
                  <a:lnTo>
                    <a:pt x="27" y="127"/>
                  </a:lnTo>
                  <a:lnTo>
                    <a:pt x="32" y="131"/>
                  </a:lnTo>
                  <a:lnTo>
                    <a:pt x="38" y="135"/>
                  </a:lnTo>
                  <a:lnTo>
                    <a:pt x="43" y="138"/>
                  </a:lnTo>
                  <a:lnTo>
                    <a:pt x="50" y="140"/>
                  </a:lnTo>
                  <a:lnTo>
                    <a:pt x="57" y="141"/>
                  </a:lnTo>
                  <a:lnTo>
                    <a:pt x="65" y="143"/>
                  </a:lnTo>
                  <a:lnTo>
                    <a:pt x="72" y="144"/>
                  </a:lnTo>
                  <a:lnTo>
                    <a:pt x="79" y="143"/>
                  </a:lnTo>
                  <a:lnTo>
                    <a:pt x="86" y="141"/>
                  </a:lnTo>
                  <a:lnTo>
                    <a:pt x="93" y="140"/>
                  </a:lnTo>
                  <a:lnTo>
                    <a:pt x="100" y="138"/>
                  </a:lnTo>
                  <a:lnTo>
                    <a:pt x="106" y="135"/>
                  </a:lnTo>
                  <a:lnTo>
                    <a:pt x="112" y="131"/>
                  </a:lnTo>
                  <a:lnTo>
                    <a:pt x="118" y="127"/>
                  </a:lnTo>
                  <a:lnTo>
                    <a:pt x="122" y="122"/>
                  </a:lnTo>
                  <a:lnTo>
                    <a:pt x="128" y="117"/>
                  </a:lnTo>
                  <a:lnTo>
                    <a:pt x="131" y="111"/>
                  </a:lnTo>
                  <a:lnTo>
                    <a:pt x="135" y="105"/>
                  </a:lnTo>
                  <a:lnTo>
                    <a:pt x="138" y="100"/>
                  </a:lnTo>
                  <a:lnTo>
                    <a:pt x="140" y="93"/>
                  </a:lnTo>
                  <a:lnTo>
                    <a:pt x="142" y="86"/>
                  </a:lnTo>
                  <a:lnTo>
                    <a:pt x="144" y="78"/>
                  </a:lnTo>
                  <a:lnTo>
                    <a:pt x="144" y="72"/>
                  </a:lnTo>
                  <a:close/>
                  <a:moveTo>
                    <a:pt x="129" y="72"/>
                  </a:moveTo>
                  <a:lnTo>
                    <a:pt x="129" y="77"/>
                  </a:lnTo>
                  <a:lnTo>
                    <a:pt x="128" y="83"/>
                  </a:lnTo>
                  <a:lnTo>
                    <a:pt x="127" y="89"/>
                  </a:lnTo>
                  <a:lnTo>
                    <a:pt x="124" y="94"/>
                  </a:lnTo>
                  <a:lnTo>
                    <a:pt x="120" y="103"/>
                  </a:lnTo>
                  <a:lnTo>
                    <a:pt x="112" y="112"/>
                  </a:lnTo>
                  <a:lnTo>
                    <a:pt x="104" y="119"/>
                  </a:lnTo>
                  <a:lnTo>
                    <a:pt x="94" y="125"/>
                  </a:lnTo>
                  <a:lnTo>
                    <a:pt x="90" y="127"/>
                  </a:lnTo>
                  <a:lnTo>
                    <a:pt x="84" y="128"/>
                  </a:lnTo>
                  <a:lnTo>
                    <a:pt x="78" y="129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0" y="128"/>
                  </a:lnTo>
                  <a:lnTo>
                    <a:pt x="55" y="127"/>
                  </a:lnTo>
                  <a:lnTo>
                    <a:pt x="49" y="125"/>
                  </a:lnTo>
                  <a:lnTo>
                    <a:pt x="40" y="119"/>
                  </a:lnTo>
                  <a:lnTo>
                    <a:pt x="31" y="112"/>
                  </a:lnTo>
                  <a:lnTo>
                    <a:pt x="24" y="103"/>
                  </a:lnTo>
                  <a:lnTo>
                    <a:pt x="19" y="94"/>
                  </a:lnTo>
                  <a:lnTo>
                    <a:pt x="18" y="89"/>
                  </a:lnTo>
                  <a:lnTo>
                    <a:pt x="15" y="83"/>
                  </a:lnTo>
                  <a:lnTo>
                    <a:pt x="15" y="77"/>
                  </a:lnTo>
                  <a:lnTo>
                    <a:pt x="14" y="72"/>
                  </a:lnTo>
                  <a:lnTo>
                    <a:pt x="15" y="66"/>
                  </a:lnTo>
                  <a:lnTo>
                    <a:pt x="15" y="59"/>
                  </a:lnTo>
                  <a:lnTo>
                    <a:pt x="18" y="55"/>
                  </a:lnTo>
                  <a:lnTo>
                    <a:pt x="19" y="49"/>
                  </a:lnTo>
                  <a:lnTo>
                    <a:pt x="24" y="39"/>
                  </a:lnTo>
                  <a:lnTo>
                    <a:pt x="31" y="31"/>
                  </a:lnTo>
                  <a:lnTo>
                    <a:pt x="40" y="23"/>
                  </a:lnTo>
                  <a:lnTo>
                    <a:pt x="49" y="19"/>
                  </a:lnTo>
                  <a:lnTo>
                    <a:pt x="55" y="17"/>
                  </a:lnTo>
                  <a:lnTo>
                    <a:pt x="60" y="15"/>
                  </a:lnTo>
                  <a:lnTo>
                    <a:pt x="66" y="14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4" y="15"/>
                  </a:lnTo>
                  <a:lnTo>
                    <a:pt x="90" y="17"/>
                  </a:lnTo>
                  <a:lnTo>
                    <a:pt x="94" y="19"/>
                  </a:lnTo>
                  <a:lnTo>
                    <a:pt x="104" y="23"/>
                  </a:lnTo>
                  <a:lnTo>
                    <a:pt x="112" y="31"/>
                  </a:lnTo>
                  <a:lnTo>
                    <a:pt x="120" y="39"/>
                  </a:lnTo>
                  <a:lnTo>
                    <a:pt x="124" y="49"/>
                  </a:lnTo>
                  <a:lnTo>
                    <a:pt x="127" y="55"/>
                  </a:lnTo>
                  <a:lnTo>
                    <a:pt x="128" y="59"/>
                  </a:lnTo>
                  <a:lnTo>
                    <a:pt x="129" y="66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1" name="Freeform 579"/>
            <p:cNvSpPr>
              <a:spLocks noEditPoints="1"/>
            </p:cNvSpPr>
            <p:nvPr/>
          </p:nvSpPr>
          <p:spPr bwMode="auto">
            <a:xfrm>
              <a:off x="722343" y="4942322"/>
              <a:ext cx="52390" cy="50805"/>
            </a:xfrm>
            <a:custGeom>
              <a:avLst/>
              <a:gdLst/>
              <a:ahLst/>
              <a:cxnLst>
                <a:cxn ang="0">
                  <a:pos x="130" y="59"/>
                </a:cxn>
                <a:cxn ang="0">
                  <a:pos x="126" y="47"/>
                </a:cxn>
                <a:cxn ang="0">
                  <a:pos x="122" y="34"/>
                </a:cxn>
                <a:cxn ang="0">
                  <a:pos x="115" y="24"/>
                </a:cxn>
                <a:cxn ang="0">
                  <a:pos x="106" y="15"/>
                </a:cxn>
                <a:cxn ang="0">
                  <a:pos x="96" y="8"/>
                </a:cxn>
                <a:cxn ang="0">
                  <a:pos x="84" y="4"/>
                </a:cxn>
                <a:cxn ang="0">
                  <a:pos x="71" y="2"/>
                </a:cxn>
                <a:cxn ang="0">
                  <a:pos x="58" y="2"/>
                </a:cxn>
                <a:cxn ang="0">
                  <a:pos x="45" y="4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7"/>
                </a:cxn>
                <a:cxn ang="0">
                  <a:pos x="0" y="59"/>
                </a:cxn>
                <a:cxn ang="0">
                  <a:pos x="0" y="72"/>
                </a:cxn>
                <a:cxn ang="0">
                  <a:pos x="3" y="85"/>
                </a:cxn>
                <a:cxn ang="0">
                  <a:pos x="8" y="96"/>
                </a:cxn>
                <a:cxn ang="0">
                  <a:pos x="15" y="106"/>
                </a:cxn>
                <a:cxn ang="0">
                  <a:pos x="24" y="115"/>
                </a:cxn>
                <a:cxn ang="0">
                  <a:pos x="34" y="122"/>
                </a:cxn>
                <a:cxn ang="0">
                  <a:pos x="45" y="128"/>
                </a:cxn>
                <a:cxn ang="0">
                  <a:pos x="58" y="130"/>
                </a:cxn>
                <a:cxn ang="0">
                  <a:pos x="71" y="130"/>
                </a:cxn>
                <a:cxn ang="0">
                  <a:pos x="84" y="128"/>
                </a:cxn>
                <a:cxn ang="0">
                  <a:pos x="96" y="122"/>
                </a:cxn>
                <a:cxn ang="0">
                  <a:pos x="106" y="115"/>
                </a:cxn>
                <a:cxn ang="0">
                  <a:pos x="115" y="106"/>
                </a:cxn>
                <a:cxn ang="0">
                  <a:pos x="122" y="96"/>
                </a:cxn>
                <a:cxn ang="0">
                  <a:pos x="126" y="85"/>
                </a:cxn>
                <a:cxn ang="0">
                  <a:pos x="130" y="72"/>
                </a:cxn>
                <a:cxn ang="0">
                  <a:pos x="115" y="66"/>
                </a:cxn>
                <a:cxn ang="0">
                  <a:pos x="112" y="85"/>
                </a:cxn>
                <a:cxn ang="0">
                  <a:pos x="101" y="101"/>
                </a:cxn>
                <a:cxn ang="0">
                  <a:pos x="85" y="112"/>
                </a:cxn>
                <a:cxn ang="0">
                  <a:pos x="65" y="115"/>
                </a:cxn>
                <a:cxn ang="0">
                  <a:pos x="45" y="112"/>
                </a:cxn>
                <a:cxn ang="0">
                  <a:pos x="30" y="101"/>
                </a:cxn>
                <a:cxn ang="0">
                  <a:pos x="18" y="85"/>
                </a:cxn>
                <a:cxn ang="0">
                  <a:pos x="15" y="66"/>
                </a:cxn>
                <a:cxn ang="0">
                  <a:pos x="18" y="45"/>
                </a:cxn>
                <a:cxn ang="0">
                  <a:pos x="30" y="30"/>
                </a:cxn>
                <a:cxn ang="0">
                  <a:pos x="45" y="20"/>
                </a:cxn>
                <a:cxn ang="0">
                  <a:pos x="65" y="15"/>
                </a:cxn>
                <a:cxn ang="0">
                  <a:pos x="85" y="20"/>
                </a:cxn>
                <a:cxn ang="0">
                  <a:pos x="101" y="30"/>
                </a:cxn>
                <a:cxn ang="0">
                  <a:pos x="112" y="45"/>
                </a:cxn>
                <a:cxn ang="0">
                  <a:pos x="115" y="66"/>
                </a:cxn>
              </a:cxnLst>
              <a:rect l="0" t="0" r="r" b="b"/>
              <a:pathLst>
                <a:path w="130" h="130">
                  <a:moveTo>
                    <a:pt x="130" y="66"/>
                  </a:moveTo>
                  <a:lnTo>
                    <a:pt x="130" y="59"/>
                  </a:lnTo>
                  <a:lnTo>
                    <a:pt x="129" y="52"/>
                  </a:lnTo>
                  <a:lnTo>
                    <a:pt x="126" y="47"/>
                  </a:lnTo>
                  <a:lnTo>
                    <a:pt x="124" y="40"/>
                  </a:lnTo>
                  <a:lnTo>
                    <a:pt x="122" y="34"/>
                  </a:lnTo>
                  <a:lnTo>
                    <a:pt x="119" y="30"/>
                  </a:lnTo>
                  <a:lnTo>
                    <a:pt x="115" y="24"/>
                  </a:lnTo>
                  <a:lnTo>
                    <a:pt x="111" y="20"/>
                  </a:lnTo>
                  <a:lnTo>
                    <a:pt x="106" y="15"/>
                  </a:lnTo>
                  <a:lnTo>
                    <a:pt x="101" y="12"/>
                  </a:lnTo>
                  <a:lnTo>
                    <a:pt x="96" y="8"/>
                  </a:lnTo>
                  <a:lnTo>
                    <a:pt x="90" y="6"/>
                  </a:lnTo>
                  <a:lnTo>
                    <a:pt x="84" y="4"/>
                  </a:lnTo>
                  <a:lnTo>
                    <a:pt x="78" y="2"/>
                  </a:lnTo>
                  <a:lnTo>
                    <a:pt x="71" y="2"/>
                  </a:lnTo>
                  <a:lnTo>
                    <a:pt x="65" y="0"/>
                  </a:lnTo>
                  <a:lnTo>
                    <a:pt x="58" y="2"/>
                  </a:lnTo>
                  <a:lnTo>
                    <a:pt x="52" y="2"/>
                  </a:lnTo>
                  <a:lnTo>
                    <a:pt x="45" y="4"/>
                  </a:lnTo>
                  <a:lnTo>
                    <a:pt x="40" y="6"/>
                  </a:lnTo>
                  <a:lnTo>
                    <a:pt x="34" y="8"/>
                  </a:lnTo>
                  <a:lnTo>
                    <a:pt x="29" y="12"/>
                  </a:lnTo>
                  <a:lnTo>
                    <a:pt x="24" y="15"/>
                  </a:lnTo>
                  <a:lnTo>
                    <a:pt x="20" y="20"/>
                  </a:lnTo>
                  <a:lnTo>
                    <a:pt x="15" y="24"/>
                  </a:lnTo>
                  <a:lnTo>
                    <a:pt x="12" y="30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3" y="47"/>
                  </a:lnTo>
                  <a:lnTo>
                    <a:pt x="2" y="52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2" y="78"/>
                  </a:lnTo>
                  <a:lnTo>
                    <a:pt x="3" y="85"/>
                  </a:lnTo>
                  <a:lnTo>
                    <a:pt x="5" y="90"/>
                  </a:lnTo>
                  <a:lnTo>
                    <a:pt x="8" y="96"/>
                  </a:lnTo>
                  <a:lnTo>
                    <a:pt x="12" y="102"/>
                  </a:lnTo>
                  <a:lnTo>
                    <a:pt x="15" y="106"/>
                  </a:lnTo>
                  <a:lnTo>
                    <a:pt x="20" y="111"/>
                  </a:lnTo>
                  <a:lnTo>
                    <a:pt x="24" y="115"/>
                  </a:lnTo>
                  <a:lnTo>
                    <a:pt x="29" y="119"/>
                  </a:lnTo>
                  <a:lnTo>
                    <a:pt x="34" y="122"/>
                  </a:lnTo>
                  <a:lnTo>
                    <a:pt x="40" y="125"/>
                  </a:lnTo>
                  <a:lnTo>
                    <a:pt x="45" y="128"/>
                  </a:lnTo>
                  <a:lnTo>
                    <a:pt x="52" y="129"/>
                  </a:lnTo>
                  <a:lnTo>
                    <a:pt x="58" y="130"/>
                  </a:lnTo>
                  <a:lnTo>
                    <a:pt x="65" y="130"/>
                  </a:lnTo>
                  <a:lnTo>
                    <a:pt x="71" y="130"/>
                  </a:lnTo>
                  <a:lnTo>
                    <a:pt x="78" y="129"/>
                  </a:lnTo>
                  <a:lnTo>
                    <a:pt x="84" y="128"/>
                  </a:lnTo>
                  <a:lnTo>
                    <a:pt x="90" y="125"/>
                  </a:lnTo>
                  <a:lnTo>
                    <a:pt x="96" y="122"/>
                  </a:lnTo>
                  <a:lnTo>
                    <a:pt x="101" y="119"/>
                  </a:lnTo>
                  <a:lnTo>
                    <a:pt x="106" y="115"/>
                  </a:lnTo>
                  <a:lnTo>
                    <a:pt x="111" y="111"/>
                  </a:lnTo>
                  <a:lnTo>
                    <a:pt x="115" y="106"/>
                  </a:lnTo>
                  <a:lnTo>
                    <a:pt x="119" y="102"/>
                  </a:lnTo>
                  <a:lnTo>
                    <a:pt x="122" y="96"/>
                  </a:lnTo>
                  <a:lnTo>
                    <a:pt x="124" y="90"/>
                  </a:lnTo>
                  <a:lnTo>
                    <a:pt x="126" y="85"/>
                  </a:lnTo>
                  <a:lnTo>
                    <a:pt x="129" y="78"/>
                  </a:lnTo>
                  <a:lnTo>
                    <a:pt x="130" y="72"/>
                  </a:lnTo>
                  <a:lnTo>
                    <a:pt x="130" y="66"/>
                  </a:lnTo>
                  <a:close/>
                  <a:moveTo>
                    <a:pt x="115" y="66"/>
                  </a:moveTo>
                  <a:lnTo>
                    <a:pt x="114" y="76"/>
                  </a:lnTo>
                  <a:lnTo>
                    <a:pt x="112" y="85"/>
                  </a:lnTo>
                  <a:lnTo>
                    <a:pt x="106" y="94"/>
                  </a:lnTo>
                  <a:lnTo>
                    <a:pt x="101" y="101"/>
                  </a:lnTo>
                  <a:lnTo>
                    <a:pt x="93" y="107"/>
                  </a:lnTo>
                  <a:lnTo>
                    <a:pt x="85" y="112"/>
                  </a:lnTo>
                  <a:lnTo>
                    <a:pt x="75" y="115"/>
                  </a:lnTo>
                  <a:lnTo>
                    <a:pt x="65" y="115"/>
                  </a:lnTo>
                  <a:lnTo>
                    <a:pt x="54" y="115"/>
                  </a:lnTo>
                  <a:lnTo>
                    <a:pt x="45" y="112"/>
                  </a:lnTo>
                  <a:lnTo>
                    <a:pt x="36" y="107"/>
                  </a:lnTo>
                  <a:lnTo>
                    <a:pt x="30" y="101"/>
                  </a:lnTo>
                  <a:lnTo>
                    <a:pt x="23" y="94"/>
                  </a:lnTo>
                  <a:lnTo>
                    <a:pt x="18" y="85"/>
                  </a:lnTo>
                  <a:lnTo>
                    <a:pt x="16" y="76"/>
                  </a:lnTo>
                  <a:lnTo>
                    <a:pt x="15" y="66"/>
                  </a:lnTo>
                  <a:lnTo>
                    <a:pt x="16" y="56"/>
                  </a:lnTo>
                  <a:lnTo>
                    <a:pt x="18" y="45"/>
                  </a:lnTo>
                  <a:lnTo>
                    <a:pt x="23" y="38"/>
                  </a:lnTo>
                  <a:lnTo>
                    <a:pt x="30" y="30"/>
                  </a:lnTo>
                  <a:lnTo>
                    <a:pt x="36" y="24"/>
                  </a:lnTo>
                  <a:lnTo>
                    <a:pt x="45" y="20"/>
                  </a:lnTo>
                  <a:lnTo>
                    <a:pt x="54" y="16"/>
                  </a:lnTo>
                  <a:lnTo>
                    <a:pt x="65" y="15"/>
                  </a:lnTo>
                  <a:lnTo>
                    <a:pt x="75" y="16"/>
                  </a:lnTo>
                  <a:lnTo>
                    <a:pt x="85" y="20"/>
                  </a:lnTo>
                  <a:lnTo>
                    <a:pt x="93" y="24"/>
                  </a:lnTo>
                  <a:lnTo>
                    <a:pt x="101" y="30"/>
                  </a:lnTo>
                  <a:lnTo>
                    <a:pt x="106" y="38"/>
                  </a:lnTo>
                  <a:lnTo>
                    <a:pt x="112" y="45"/>
                  </a:lnTo>
                  <a:lnTo>
                    <a:pt x="114" y="56"/>
                  </a:lnTo>
                  <a:lnTo>
                    <a:pt x="115" y="66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2" name="Freeform 580"/>
            <p:cNvSpPr>
              <a:spLocks noEditPoints="1"/>
            </p:cNvSpPr>
            <p:nvPr/>
          </p:nvSpPr>
          <p:spPr bwMode="auto">
            <a:xfrm>
              <a:off x="725518" y="4945498"/>
              <a:ext cx="46040" cy="44454"/>
            </a:xfrm>
            <a:custGeom>
              <a:avLst/>
              <a:gdLst/>
              <a:ahLst/>
              <a:cxnLst>
                <a:cxn ang="0">
                  <a:pos x="115" y="52"/>
                </a:cxn>
                <a:cxn ang="0">
                  <a:pos x="113" y="41"/>
                </a:cxn>
                <a:cxn ang="0">
                  <a:pos x="106" y="25"/>
                </a:cxn>
                <a:cxn ang="0">
                  <a:pos x="90" y="9"/>
                </a:cxn>
                <a:cxn ang="0">
                  <a:pos x="76" y="3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41" y="3"/>
                </a:cxn>
                <a:cxn ang="0">
                  <a:pos x="26" y="9"/>
                </a:cxn>
                <a:cxn ang="0">
                  <a:pos x="10" y="25"/>
                </a:cxn>
                <a:cxn ang="0">
                  <a:pos x="4" y="41"/>
                </a:cxn>
                <a:cxn ang="0">
                  <a:pos x="1" y="52"/>
                </a:cxn>
                <a:cxn ang="0">
                  <a:pos x="1" y="63"/>
                </a:cxn>
                <a:cxn ang="0">
                  <a:pos x="4" y="75"/>
                </a:cxn>
                <a:cxn ang="0">
                  <a:pos x="10" y="89"/>
                </a:cxn>
                <a:cxn ang="0">
                  <a:pos x="26" y="105"/>
                </a:cxn>
                <a:cxn ang="0">
                  <a:pos x="41" y="113"/>
                </a:cxn>
                <a:cxn ang="0">
                  <a:pos x="52" y="115"/>
                </a:cxn>
                <a:cxn ang="0">
                  <a:pos x="64" y="115"/>
                </a:cxn>
                <a:cxn ang="0">
                  <a:pos x="76" y="113"/>
                </a:cxn>
                <a:cxn ang="0">
                  <a:pos x="90" y="105"/>
                </a:cxn>
                <a:cxn ang="0">
                  <a:pos x="106" y="89"/>
                </a:cxn>
                <a:cxn ang="0">
                  <a:pos x="113" y="75"/>
                </a:cxn>
                <a:cxn ang="0">
                  <a:pos x="115" y="63"/>
                </a:cxn>
                <a:cxn ang="0">
                  <a:pos x="101" y="58"/>
                </a:cxn>
                <a:cxn ang="0">
                  <a:pos x="98" y="75"/>
                </a:cxn>
                <a:cxn ang="0">
                  <a:pos x="88" y="88"/>
                </a:cxn>
                <a:cxn ang="0">
                  <a:pos x="74" y="97"/>
                </a:cxn>
                <a:cxn ang="0">
                  <a:pos x="58" y="100"/>
                </a:cxn>
                <a:cxn ang="0">
                  <a:pos x="41" y="97"/>
                </a:cxn>
                <a:cxn ang="0">
                  <a:pos x="27" y="88"/>
                </a:cxn>
                <a:cxn ang="0">
                  <a:pos x="18" y="75"/>
                </a:cxn>
                <a:cxn ang="0">
                  <a:pos x="15" y="58"/>
                </a:cxn>
                <a:cxn ang="0">
                  <a:pos x="18" y="41"/>
                </a:cxn>
                <a:cxn ang="0">
                  <a:pos x="27" y="27"/>
                </a:cxn>
                <a:cxn ang="0">
                  <a:pos x="41" y="17"/>
                </a:cxn>
                <a:cxn ang="0">
                  <a:pos x="58" y="14"/>
                </a:cxn>
                <a:cxn ang="0">
                  <a:pos x="74" y="17"/>
                </a:cxn>
                <a:cxn ang="0">
                  <a:pos x="88" y="27"/>
                </a:cxn>
                <a:cxn ang="0">
                  <a:pos x="98" y="41"/>
                </a:cxn>
                <a:cxn ang="0">
                  <a:pos x="101" y="58"/>
                </a:cxn>
              </a:cxnLst>
              <a:rect l="0" t="0" r="r" b="b"/>
              <a:pathLst>
                <a:path w="115" h="115">
                  <a:moveTo>
                    <a:pt x="115" y="58"/>
                  </a:moveTo>
                  <a:lnTo>
                    <a:pt x="115" y="52"/>
                  </a:lnTo>
                  <a:lnTo>
                    <a:pt x="114" y="45"/>
                  </a:lnTo>
                  <a:lnTo>
                    <a:pt x="113" y="41"/>
                  </a:lnTo>
                  <a:lnTo>
                    <a:pt x="110" y="35"/>
                  </a:lnTo>
                  <a:lnTo>
                    <a:pt x="106" y="25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0" y="5"/>
                  </a:lnTo>
                  <a:lnTo>
                    <a:pt x="76" y="3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6" y="1"/>
                  </a:lnTo>
                  <a:lnTo>
                    <a:pt x="41" y="3"/>
                  </a:lnTo>
                  <a:lnTo>
                    <a:pt x="35" y="5"/>
                  </a:lnTo>
                  <a:lnTo>
                    <a:pt x="26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1" y="52"/>
                  </a:lnTo>
                  <a:lnTo>
                    <a:pt x="0" y="58"/>
                  </a:lnTo>
                  <a:lnTo>
                    <a:pt x="1" y="63"/>
                  </a:lnTo>
                  <a:lnTo>
                    <a:pt x="1" y="69"/>
                  </a:lnTo>
                  <a:lnTo>
                    <a:pt x="4" y="75"/>
                  </a:lnTo>
                  <a:lnTo>
                    <a:pt x="5" y="80"/>
                  </a:lnTo>
                  <a:lnTo>
                    <a:pt x="10" y="89"/>
                  </a:lnTo>
                  <a:lnTo>
                    <a:pt x="17" y="98"/>
                  </a:lnTo>
                  <a:lnTo>
                    <a:pt x="26" y="105"/>
                  </a:lnTo>
                  <a:lnTo>
                    <a:pt x="35" y="111"/>
                  </a:lnTo>
                  <a:lnTo>
                    <a:pt x="41" y="113"/>
                  </a:lnTo>
                  <a:lnTo>
                    <a:pt x="46" y="114"/>
                  </a:lnTo>
                  <a:lnTo>
                    <a:pt x="52" y="115"/>
                  </a:lnTo>
                  <a:lnTo>
                    <a:pt x="58" y="115"/>
                  </a:lnTo>
                  <a:lnTo>
                    <a:pt x="64" y="115"/>
                  </a:lnTo>
                  <a:lnTo>
                    <a:pt x="70" y="114"/>
                  </a:lnTo>
                  <a:lnTo>
                    <a:pt x="76" y="113"/>
                  </a:lnTo>
                  <a:lnTo>
                    <a:pt x="80" y="111"/>
                  </a:lnTo>
                  <a:lnTo>
                    <a:pt x="90" y="105"/>
                  </a:lnTo>
                  <a:lnTo>
                    <a:pt x="98" y="98"/>
                  </a:lnTo>
                  <a:lnTo>
                    <a:pt x="106" y="89"/>
                  </a:lnTo>
                  <a:lnTo>
                    <a:pt x="110" y="80"/>
                  </a:lnTo>
                  <a:lnTo>
                    <a:pt x="113" y="75"/>
                  </a:lnTo>
                  <a:lnTo>
                    <a:pt x="114" y="69"/>
                  </a:lnTo>
                  <a:lnTo>
                    <a:pt x="115" y="63"/>
                  </a:lnTo>
                  <a:lnTo>
                    <a:pt x="115" y="58"/>
                  </a:lnTo>
                  <a:close/>
                  <a:moveTo>
                    <a:pt x="101" y="58"/>
                  </a:moveTo>
                  <a:lnTo>
                    <a:pt x="100" y="66"/>
                  </a:lnTo>
                  <a:lnTo>
                    <a:pt x="98" y="75"/>
                  </a:lnTo>
                  <a:lnTo>
                    <a:pt x="94" y="81"/>
                  </a:lnTo>
                  <a:lnTo>
                    <a:pt x="88" y="88"/>
                  </a:lnTo>
                  <a:lnTo>
                    <a:pt x="82" y="94"/>
                  </a:lnTo>
                  <a:lnTo>
                    <a:pt x="74" y="97"/>
                  </a:lnTo>
                  <a:lnTo>
                    <a:pt x="67" y="99"/>
                  </a:lnTo>
                  <a:lnTo>
                    <a:pt x="58" y="100"/>
                  </a:lnTo>
                  <a:lnTo>
                    <a:pt x="50" y="99"/>
                  </a:lnTo>
                  <a:lnTo>
                    <a:pt x="41" y="97"/>
                  </a:lnTo>
                  <a:lnTo>
                    <a:pt x="34" y="94"/>
                  </a:lnTo>
                  <a:lnTo>
                    <a:pt x="27" y="88"/>
                  </a:lnTo>
                  <a:lnTo>
                    <a:pt x="23" y="81"/>
                  </a:lnTo>
                  <a:lnTo>
                    <a:pt x="18" y="75"/>
                  </a:lnTo>
                  <a:lnTo>
                    <a:pt x="16" y="66"/>
                  </a:lnTo>
                  <a:lnTo>
                    <a:pt x="15" y="58"/>
                  </a:lnTo>
                  <a:lnTo>
                    <a:pt x="16" y="49"/>
                  </a:lnTo>
                  <a:lnTo>
                    <a:pt x="18" y="41"/>
                  </a:lnTo>
                  <a:lnTo>
                    <a:pt x="23" y="33"/>
                  </a:lnTo>
                  <a:lnTo>
                    <a:pt x="27" y="27"/>
                  </a:lnTo>
                  <a:lnTo>
                    <a:pt x="34" y="22"/>
                  </a:lnTo>
                  <a:lnTo>
                    <a:pt x="41" y="17"/>
                  </a:lnTo>
                  <a:lnTo>
                    <a:pt x="50" y="15"/>
                  </a:lnTo>
                  <a:lnTo>
                    <a:pt x="58" y="14"/>
                  </a:lnTo>
                  <a:lnTo>
                    <a:pt x="67" y="15"/>
                  </a:lnTo>
                  <a:lnTo>
                    <a:pt x="74" y="17"/>
                  </a:lnTo>
                  <a:lnTo>
                    <a:pt x="82" y="22"/>
                  </a:lnTo>
                  <a:lnTo>
                    <a:pt x="88" y="27"/>
                  </a:lnTo>
                  <a:lnTo>
                    <a:pt x="94" y="33"/>
                  </a:lnTo>
                  <a:lnTo>
                    <a:pt x="98" y="41"/>
                  </a:lnTo>
                  <a:lnTo>
                    <a:pt x="100" y="49"/>
                  </a:lnTo>
                  <a:lnTo>
                    <a:pt x="101" y="58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3" name="Freeform 581"/>
            <p:cNvSpPr>
              <a:spLocks noEditPoints="1"/>
            </p:cNvSpPr>
            <p:nvPr/>
          </p:nvSpPr>
          <p:spPr bwMode="auto">
            <a:xfrm>
              <a:off x="728693" y="4947085"/>
              <a:ext cx="39689" cy="39691"/>
            </a:xfrm>
            <a:custGeom>
              <a:avLst/>
              <a:gdLst/>
              <a:ahLst/>
              <a:cxnLst>
                <a:cxn ang="0">
                  <a:pos x="99" y="41"/>
                </a:cxn>
                <a:cxn ang="0">
                  <a:pos x="91" y="23"/>
                </a:cxn>
                <a:cxn ang="0">
                  <a:pos x="78" y="9"/>
                </a:cxn>
                <a:cxn ang="0">
                  <a:pos x="60" y="1"/>
                </a:cxn>
                <a:cxn ang="0">
                  <a:pos x="39" y="1"/>
                </a:cxn>
                <a:cxn ang="0">
                  <a:pos x="21" y="9"/>
                </a:cxn>
                <a:cxn ang="0">
                  <a:pos x="8" y="23"/>
                </a:cxn>
                <a:cxn ang="0">
                  <a:pos x="1" y="41"/>
                </a:cxn>
                <a:cxn ang="0">
                  <a:pos x="1" y="61"/>
                </a:cxn>
                <a:cxn ang="0">
                  <a:pos x="8" y="79"/>
                </a:cxn>
                <a:cxn ang="0">
                  <a:pos x="21" y="92"/>
                </a:cxn>
                <a:cxn ang="0">
                  <a:pos x="39" y="100"/>
                </a:cxn>
                <a:cxn ang="0">
                  <a:pos x="60" y="100"/>
                </a:cxn>
                <a:cxn ang="0">
                  <a:pos x="78" y="92"/>
                </a:cxn>
                <a:cxn ang="0">
                  <a:pos x="91" y="79"/>
                </a:cxn>
                <a:cxn ang="0">
                  <a:pos x="99" y="61"/>
                </a:cxn>
                <a:cxn ang="0">
                  <a:pos x="86" y="51"/>
                </a:cxn>
                <a:cxn ang="0">
                  <a:pos x="83" y="64"/>
                </a:cxn>
                <a:cxn ang="0">
                  <a:pos x="75" y="75"/>
                </a:cxn>
                <a:cxn ang="0">
                  <a:pos x="64" y="83"/>
                </a:cxn>
                <a:cxn ang="0">
                  <a:pos x="50" y="87"/>
                </a:cxn>
                <a:cxn ang="0">
                  <a:pos x="36" y="83"/>
                </a:cxn>
                <a:cxn ang="0">
                  <a:pos x="25" y="75"/>
                </a:cxn>
                <a:cxn ang="0">
                  <a:pos x="17" y="64"/>
                </a:cxn>
                <a:cxn ang="0">
                  <a:pos x="14" y="51"/>
                </a:cxn>
                <a:cxn ang="0">
                  <a:pos x="17" y="36"/>
                </a:cxn>
                <a:cxn ang="0">
                  <a:pos x="25" y="25"/>
                </a:cxn>
                <a:cxn ang="0">
                  <a:pos x="36" y="17"/>
                </a:cxn>
                <a:cxn ang="0">
                  <a:pos x="50" y="15"/>
                </a:cxn>
                <a:cxn ang="0">
                  <a:pos x="64" y="17"/>
                </a:cxn>
                <a:cxn ang="0">
                  <a:pos x="75" y="25"/>
                </a:cxn>
                <a:cxn ang="0">
                  <a:pos x="83" y="36"/>
                </a:cxn>
                <a:cxn ang="0">
                  <a:pos x="86" y="51"/>
                </a:cxn>
              </a:cxnLst>
              <a:rect l="0" t="0" r="r" b="b"/>
              <a:pathLst>
                <a:path w="100" h="100">
                  <a:moveTo>
                    <a:pt x="100" y="51"/>
                  </a:moveTo>
                  <a:lnTo>
                    <a:pt x="99" y="41"/>
                  </a:lnTo>
                  <a:lnTo>
                    <a:pt x="97" y="30"/>
                  </a:lnTo>
                  <a:lnTo>
                    <a:pt x="91" y="23"/>
                  </a:lnTo>
                  <a:lnTo>
                    <a:pt x="86" y="15"/>
                  </a:lnTo>
                  <a:lnTo>
                    <a:pt x="78" y="9"/>
                  </a:lnTo>
                  <a:lnTo>
                    <a:pt x="70" y="5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39" y="1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3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3" y="70"/>
                  </a:lnTo>
                  <a:lnTo>
                    <a:pt x="8" y="79"/>
                  </a:lnTo>
                  <a:lnTo>
                    <a:pt x="15" y="86"/>
                  </a:lnTo>
                  <a:lnTo>
                    <a:pt x="21" y="92"/>
                  </a:lnTo>
                  <a:lnTo>
                    <a:pt x="30" y="97"/>
                  </a:lnTo>
                  <a:lnTo>
                    <a:pt x="39" y="100"/>
                  </a:lnTo>
                  <a:lnTo>
                    <a:pt x="50" y="100"/>
                  </a:lnTo>
                  <a:lnTo>
                    <a:pt x="60" y="100"/>
                  </a:lnTo>
                  <a:lnTo>
                    <a:pt x="70" y="97"/>
                  </a:lnTo>
                  <a:lnTo>
                    <a:pt x="78" y="92"/>
                  </a:lnTo>
                  <a:lnTo>
                    <a:pt x="86" y="86"/>
                  </a:lnTo>
                  <a:lnTo>
                    <a:pt x="91" y="79"/>
                  </a:lnTo>
                  <a:lnTo>
                    <a:pt x="97" y="70"/>
                  </a:lnTo>
                  <a:lnTo>
                    <a:pt x="99" y="61"/>
                  </a:lnTo>
                  <a:lnTo>
                    <a:pt x="100" y="51"/>
                  </a:lnTo>
                  <a:close/>
                  <a:moveTo>
                    <a:pt x="86" y="51"/>
                  </a:moveTo>
                  <a:lnTo>
                    <a:pt x="86" y="57"/>
                  </a:lnTo>
                  <a:lnTo>
                    <a:pt x="83" y="64"/>
                  </a:lnTo>
                  <a:lnTo>
                    <a:pt x="80" y="71"/>
                  </a:lnTo>
                  <a:lnTo>
                    <a:pt x="75" y="75"/>
                  </a:lnTo>
                  <a:lnTo>
                    <a:pt x="70" y="80"/>
                  </a:lnTo>
                  <a:lnTo>
                    <a:pt x="64" y="83"/>
                  </a:lnTo>
                  <a:lnTo>
                    <a:pt x="57" y="86"/>
                  </a:lnTo>
                  <a:lnTo>
                    <a:pt x="50" y="87"/>
                  </a:lnTo>
                  <a:lnTo>
                    <a:pt x="43" y="86"/>
                  </a:lnTo>
                  <a:lnTo>
                    <a:pt x="36" y="83"/>
                  </a:lnTo>
                  <a:lnTo>
                    <a:pt x="29" y="80"/>
                  </a:lnTo>
                  <a:lnTo>
                    <a:pt x="25" y="75"/>
                  </a:lnTo>
                  <a:lnTo>
                    <a:pt x="20" y="71"/>
                  </a:lnTo>
                  <a:lnTo>
                    <a:pt x="17" y="64"/>
                  </a:lnTo>
                  <a:lnTo>
                    <a:pt x="15" y="57"/>
                  </a:lnTo>
                  <a:lnTo>
                    <a:pt x="14" y="51"/>
                  </a:lnTo>
                  <a:lnTo>
                    <a:pt x="15" y="43"/>
                  </a:lnTo>
                  <a:lnTo>
                    <a:pt x="17" y="36"/>
                  </a:lnTo>
                  <a:lnTo>
                    <a:pt x="20" y="30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6" y="17"/>
                  </a:lnTo>
                  <a:lnTo>
                    <a:pt x="43" y="15"/>
                  </a:lnTo>
                  <a:lnTo>
                    <a:pt x="50" y="15"/>
                  </a:lnTo>
                  <a:lnTo>
                    <a:pt x="57" y="15"/>
                  </a:lnTo>
                  <a:lnTo>
                    <a:pt x="64" y="17"/>
                  </a:lnTo>
                  <a:lnTo>
                    <a:pt x="70" y="20"/>
                  </a:lnTo>
                  <a:lnTo>
                    <a:pt x="75" y="25"/>
                  </a:lnTo>
                  <a:lnTo>
                    <a:pt x="80" y="30"/>
                  </a:lnTo>
                  <a:lnTo>
                    <a:pt x="83" y="36"/>
                  </a:lnTo>
                  <a:lnTo>
                    <a:pt x="86" y="43"/>
                  </a:lnTo>
                  <a:lnTo>
                    <a:pt x="86" y="51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4" name="Freeform 582"/>
            <p:cNvSpPr>
              <a:spLocks noEditPoints="1"/>
            </p:cNvSpPr>
            <p:nvPr/>
          </p:nvSpPr>
          <p:spPr bwMode="auto">
            <a:xfrm>
              <a:off x="731868" y="4950261"/>
              <a:ext cx="33339" cy="34928"/>
            </a:xfrm>
            <a:custGeom>
              <a:avLst/>
              <a:gdLst/>
              <a:ahLst/>
              <a:cxnLst>
                <a:cxn ang="0">
                  <a:pos x="85" y="35"/>
                </a:cxn>
                <a:cxn ang="0">
                  <a:pos x="79" y="19"/>
                </a:cxn>
                <a:cxn ang="0">
                  <a:pos x="67" y="8"/>
                </a:cxn>
                <a:cxn ang="0">
                  <a:pos x="52" y="1"/>
                </a:cxn>
                <a:cxn ang="0">
                  <a:pos x="35" y="1"/>
                </a:cxn>
                <a:cxn ang="0">
                  <a:pos x="19" y="8"/>
                </a:cxn>
                <a:cxn ang="0">
                  <a:pos x="8" y="19"/>
                </a:cxn>
                <a:cxn ang="0">
                  <a:pos x="1" y="35"/>
                </a:cxn>
                <a:cxn ang="0">
                  <a:pos x="1" y="52"/>
                </a:cxn>
                <a:cxn ang="0">
                  <a:pos x="8" y="67"/>
                </a:cxn>
                <a:cxn ang="0">
                  <a:pos x="19" y="80"/>
                </a:cxn>
                <a:cxn ang="0">
                  <a:pos x="35" y="85"/>
                </a:cxn>
                <a:cxn ang="0">
                  <a:pos x="52" y="85"/>
                </a:cxn>
                <a:cxn ang="0">
                  <a:pos x="67" y="80"/>
                </a:cxn>
                <a:cxn ang="0">
                  <a:pos x="79" y="67"/>
                </a:cxn>
                <a:cxn ang="0">
                  <a:pos x="85" y="52"/>
                </a:cxn>
                <a:cxn ang="0">
                  <a:pos x="72" y="44"/>
                </a:cxn>
                <a:cxn ang="0">
                  <a:pos x="70" y="55"/>
                </a:cxn>
                <a:cxn ang="0">
                  <a:pos x="63" y="64"/>
                </a:cxn>
                <a:cxn ang="0">
                  <a:pos x="54" y="70"/>
                </a:cxn>
                <a:cxn ang="0">
                  <a:pos x="43" y="72"/>
                </a:cxn>
                <a:cxn ang="0">
                  <a:pos x="31" y="70"/>
                </a:cxn>
                <a:cxn ang="0">
                  <a:pos x="22" y="64"/>
                </a:cxn>
                <a:cxn ang="0">
                  <a:pos x="17" y="55"/>
                </a:cxn>
                <a:cxn ang="0">
                  <a:pos x="14" y="44"/>
                </a:cxn>
                <a:cxn ang="0">
                  <a:pos x="17" y="32"/>
                </a:cxn>
                <a:cxn ang="0">
                  <a:pos x="22" y="23"/>
                </a:cxn>
                <a:cxn ang="0">
                  <a:pos x="31" y="17"/>
                </a:cxn>
                <a:cxn ang="0">
                  <a:pos x="43" y="14"/>
                </a:cxn>
                <a:cxn ang="0">
                  <a:pos x="54" y="17"/>
                </a:cxn>
                <a:cxn ang="0">
                  <a:pos x="63" y="23"/>
                </a:cxn>
                <a:cxn ang="0">
                  <a:pos x="70" y="32"/>
                </a:cxn>
                <a:cxn ang="0">
                  <a:pos x="72" y="44"/>
                </a:cxn>
              </a:cxnLst>
              <a:rect l="0" t="0" r="r" b="b"/>
              <a:pathLst>
                <a:path w="86" h="86">
                  <a:moveTo>
                    <a:pt x="86" y="44"/>
                  </a:moveTo>
                  <a:lnTo>
                    <a:pt x="85" y="35"/>
                  </a:lnTo>
                  <a:lnTo>
                    <a:pt x="83" y="27"/>
                  </a:lnTo>
                  <a:lnTo>
                    <a:pt x="79" y="19"/>
                  </a:lnTo>
                  <a:lnTo>
                    <a:pt x="73" y="13"/>
                  </a:lnTo>
                  <a:lnTo>
                    <a:pt x="67" y="8"/>
                  </a:lnTo>
                  <a:lnTo>
                    <a:pt x="59" y="3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8" y="19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3" y="61"/>
                  </a:lnTo>
                  <a:lnTo>
                    <a:pt x="8" y="67"/>
                  </a:lnTo>
                  <a:lnTo>
                    <a:pt x="12" y="74"/>
                  </a:lnTo>
                  <a:lnTo>
                    <a:pt x="19" y="80"/>
                  </a:lnTo>
                  <a:lnTo>
                    <a:pt x="26" y="83"/>
                  </a:lnTo>
                  <a:lnTo>
                    <a:pt x="35" y="85"/>
                  </a:lnTo>
                  <a:lnTo>
                    <a:pt x="43" y="86"/>
                  </a:lnTo>
                  <a:lnTo>
                    <a:pt x="52" y="85"/>
                  </a:lnTo>
                  <a:lnTo>
                    <a:pt x="59" y="83"/>
                  </a:lnTo>
                  <a:lnTo>
                    <a:pt x="67" y="80"/>
                  </a:lnTo>
                  <a:lnTo>
                    <a:pt x="73" y="74"/>
                  </a:lnTo>
                  <a:lnTo>
                    <a:pt x="79" y="67"/>
                  </a:lnTo>
                  <a:lnTo>
                    <a:pt x="83" y="61"/>
                  </a:lnTo>
                  <a:lnTo>
                    <a:pt x="85" y="52"/>
                  </a:lnTo>
                  <a:lnTo>
                    <a:pt x="86" y="44"/>
                  </a:lnTo>
                  <a:close/>
                  <a:moveTo>
                    <a:pt x="72" y="44"/>
                  </a:moveTo>
                  <a:lnTo>
                    <a:pt x="71" y="49"/>
                  </a:lnTo>
                  <a:lnTo>
                    <a:pt x="70" y="55"/>
                  </a:lnTo>
                  <a:lnTo>
                    <a:pt x="67" y="59"/>
                  </a:lnTo>
                  <a:lnTo>
                    <a:pt x="63" y="64"/>
                  </a:lnTo>
                  <a:lnTo>
                    <a:pt x="59" y="67"/>
                  </a:lnTo>
                  <a:lnTo>
                    <a:pt x="54" y="70"/>
                  </a:lnTo>
                  <a:lnTo>
                    <a:pt x="48" y="72"/>
                  </a:lnTo>
                  <a:lnTo>
                    <a:pt x="43" y="72"/>
                  </a:lnTo>
                  <a:lnTo>
                    <a:pt x="37" y="72"/>
                  </a:lnTo>
                  <a:lnTo>
                    <a:pt x="31" y="70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9" y="59"/>
                  </a:lnTo>
                  <a:lnTo>
                    <a:pt x="17" y="55"/>
                  </a:lnTo>
                  <a:lnTo>
                    <a:pt x="14" y="49"/>
                  </a:lnTo>
                  <a:lnTo>
                    <a:pt x="14" y="44"/>
                  </a:lnTo>
                  <a:lnTo>
                    <a:pt x="14" y="38"/>
                  </a:lnTo>
                  <a:lnTo>
                    <a:pt x="17" y="32"/>
                  </a:lnTo>
                  <a:lnTo>
                    <a:pt x="19" y="28"/>
                  </a:lnTo>
                  <a:lnTo>
                    <a:pt x="22" y="23"/>
                  </a:lnTo>
                  <a:lnTo>
                    <a:pt x="27" y="20"/>
                  </a:lnTo>
                  <a:lnTo>
                    <a:pt x="31" y="17"/>
                  </a:lnTo>
                  <a:lnTo>
                    <a:pt x="37" y="16"/>
                  </a:lnTo>
                  <a:lnTo>
                    <a:pt x="43" y="14"/>
                  </a:lnTo>
                  <a:lnTo>
                    <a:pt x="48" y="16"/>
                  </a:lnTo>
                  <a:lnTo>
                    <a:pt x="54" y="17"/>
                  </a:lnTo>
                  <a:lnTo>
                    <a:pt x="59" y="20"/>
                  </a:lnTo>
                  <a:lnTo>
                    <a:pt x="63" y="23"/>
                  </a:lnTo>
                  <a:lnTo>
                    <a:pt x="67" y="28"/>
                  </a:lnTo>
                  <a:lnTo>
                    <a:pt x="70" y="32"/>
                  </a:lnTo>
                  <a:lnTo>
                    <a:pt x="71" y="38"/>
                  </a:lnTo>
                  <a:lnTo>
                    <a:pt x="72" y="44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5" name="Freeform 583"/>
            <p:cNvSpPr>
              <a:spLocks noEditPoints="1"/>
            </p:cNvSpPr>
            <p:nvPr/>
          </p:nvSpPr>
          <p:spPr bwMode="auto">
            <a:xfrm>
              <a:off x="733456" y="4953436"/>
              <a:ext cx="28576" cy="28578"/>
            </a:xfrm>
            <a:custGeom>
              <a:avLst/>
              <a:gdLst/>
              <a:ahLst/>
              <a:cxnLst>
                <a:cxn ang="0">
                  <a:pos x="72" y="28"/>
                </a:cxn>
                <a:cxn ang="0">
                  <a:pos x="66" y="15"/>
                </a:cxn>
                <a:cxn ang="0">
                  <a:pos x="56" y="5"/>
                </a:cxn>
                <a:cxn ang="0">
                  <a:pos x="43" y="1"/>
                </a:cxn>
                <a:cxn ang="0">
                  <a:pos x="29" y="1"/>
                </a:cxn>
                <a:cxn ang="0">
                  <a:pos x="15" y="5"/>
                </a:cxn>
                <a:cxn ang="0">
                  <a:pos x="6" y="15"/>
                </a:cxn>
                <a:cxn ang="0">
                  <a:pos x="1" y="28"/>
                </a:cxn>
                <a:cxn ang="0">
                  <a:pos x="1" y="42"/>
                </a:cxn>
                <a:cxn ang="0">
                  <a:pos x="6" y="56"/>
                </a:cxn>
                <a:cxn ang="0">
                  <a:pos x="15" y="65"/>
                </a:cxn>
                <a:cxn ang="0">
                  <a:pos x="29" y="71"/>
                </a:cxn>
                <a:cxn ang="0">
                  <a:pos x="43" y="71"/>
                </a:cxn>
                <a:cxn ang="0">
                  <a:pos x="56" y="65"/>
                </a:cxn>
                <a:cxn ang="0">
                  <a:pos x="66" y="56"/>
                </a:cxn>
                <a:cxn ang="0">
                  <a:pos x="72" y="42"/>
                </a:cxn>
                <a:cxn ang="0">
                  <a:pos x="58" y="36"/>
                </a:cxn>
                <a:cxn ang="0">
                  <a:pos x="56" y="44"/>
                </a:cxn>
                <a:cxn ang="0">
                  <a:pos x="51" y="50"/>
                </a:cxn>
                <a:cxn ang="0">
                  <a:pos x="45" y="55"/>
                </a:cxn>
                <a:cxn ang="0">
                  <a:pos x="36" y="57"/>
                </a:cxn>
                <a:cxn ang="0">
                  <a:pos x="28" y="55"/>
                </a:cxn>
                <a:cxn ang="0">
                  <a:pos x="21" y="50"/>
                </a:cxn>
                <a:cxn ang="0">
                  <a:pos x="16" y="44"/>
                </a:cxn>
                <a:cxn ang="0">
                  <a:pos x="14" y="36"/>
                </a:cxn>
                <a:cxn ang="0">
                  <a:pos x="16" y="27"/>
                </a:cxn>
                <a:cxn ang="0">
                  <a:pos x="21" y="20"/>
                </a:cxn>
                <a:cxn ang="0">
                  <a:pos x="28" y="15"/>
                </a:cxn>
                <a:cxn ang="0">
                  <a:pos x="36" y="14"/>
                </a:cxn>
                <a:cxn ang="0">
                  <a:pos x="45" y="15"/>
                </a:cxn>
                <a:cxn ang="0">
                  <a:pos x="51" y="20"/>
                </a:cxn>
                <a:cxn ang="0">
                  <a:pos x="56" y="27"/>
                </a:cxn>
                <a:cxn ang="0">
                  <a:pos x="58" y="36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lnTo>
                    <a:pt x="72" y="28"/>
                  </a:lnTo>
                  <a:lnTo>
                    <a:pt x="69" y="21"/>
                  </a:lnTo>
                  <a:lnTo>
                    <a:pt x="66" y="15"/>
                  </a:lnTo>
                  <a:lnTo>
                    <a:pt x="61" y="10"/>
                  </a:lnTo>
                  <a:lnTo>
                    <a:pt x="56" y="5"/>
                  </a:lnTo>
                  <a:lnTo>
                    <a:pt x="50" y="2"/>
                  </a:lnTo>
                  <a:lnTo>
                    <a:pt x="43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2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1" y="60"/>
                  </a:lnTo>
                  <a:lnTo>
                    <a:pt x="15" y="65"/>
                  </a:lnTo>
                  <a:lnTo>
                    <a:pt x="22" y="68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3" y="71"/>
                  </a:lnTo>
                  <a:lnTo>
                    <a:pt x="50" y="68"/>
                  </a:lnTo>
                  <a:lnTo>
                    <a:pt x="56" y="65"/>
                  </a:lnTo>
                  <a:lnTo>
                    <a:pt x="61" y="60"/>
                  </a:lnTo>
                  <a:lnTo>
                    <a:pt x="66" y="56"/>
                  </a:lnTo>
                  <a:lnTo>
                    <a:pt x="69" y="49"/>
                  </a:lnTo>
                  <a:lnTo>
                    <a:pt x="72" y="42"/>
                  </a:lnTo>
                  <a:lnTo>
                    <a:pt x="72" y="36"/>
                  </a:lnTo>
                  <a:close/>
                  <a:moveTo>
                    <a:pt x="58" y="36"/>
                  </a:moveTo>
                  <a:lnTo>
                    <a:pt x="57" y="40"/>
                  </a:lnTo>
                  <a:lnTo>
                    <a:pt x="56" y="44"/>
                  </a:lnTo>
                  <a:lnTo>
                    <a:pt x="54" y="47"/>
                  </a:lnTo>
                  <a:lnTo>
                    <a:pt x="51" y="50"/>
                  </a:lnTo>
                  <a:lnTo>
                    <a:pt x="48" y="54"/>
                  </a:lnTo>
                  <a:lnTo>
                    <a:pt x="45" y="55"/>
                  </a:lnTo>
                  <a:lnTo>
                    <a:pt x="40" y="57"/>
                  </a:lnTo>
                  <a:lnTo>
                    <a:pt x="36" y="57"/>
                  </a:lnTo>
                  <a:lnTo>
                    <a:pt x="31" y="57"/>
                  </a:lnTo>
                  <a:lnTo>
                    <a:pt x="28" y="55"/>
                  </a:lnTo>
                  <a:lnTo>
                    <a:pt x="24" y="54"/>
                  </a:lnTo>
                  <a:lnTo>
                    <a:pt x="21" y="50"/>
                  </a:lnTo>
                  <a:lnTo>
                    <a:pt x="18" y="47"/>
                  </a:lnTo>
                  <a:lnTo>
                    <a:pt x="16" y="44"/>
                  </a:lnTo>
                  <a:lnTo>
                    <a:pt x="15" y="40"/>
                  </a:lnTo>
                  <a:lnTo>
                    <a:pt x="14" y="36"/>
                  </a:lnTo>
                  <a:lnTo>
                    <a:pt x="15" y="31"/>
                  </a:lnTo>
                  <a:lnTo>
                    <a:pt x="16" y="27"/>
                  </a:lnTo>
                  <a:lnTo>
                    <a:pt x="18" y="23"/>
                  </a:lnTo>
                  <a:lnTo>
                    <a:pt x="21" y="20"/>
                  </a:lnTo>
                  <a:lnTo>
                    <a:pt x="24" y="18"/>
                  </a:lnTo>
                  <a:lnTo>
                    <a:pt x="28" y="15"/>
                  </a:lnTo>
                  <a:lnTo>
                    <a:pt x="31" y="14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8" y="18"/>
                  </a:lnTo>
                  <a:lnTo>
                    <a:pt x="51" y="20"/>
                  </a:lnTo>
                  <a:lnTo>
                    <a:pt x="54" y="23"/>
                  </a:lnTo>
                  <a:lnTo>
                    <a:pt x="56" y="27"/>
                  </a:lnTo>
                  <a:lnTo>
                    <a:pt x="57" y="31"/>
                  </a:lnTo>
                  <a:lnTo>
                    <a:pt x="58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6" name="Freeform 584"/>
            <p:cNvSpPr>
              <a:spLocks noEditPoints="1"/>
            </p:cNvSpPr>
            <p:nvPr/>
          </p:nvSpPr>
          <p:spPr bwMode="auto">
            <a:xfrm>
              <a:off x="736631" y="4956611"/>
              <a:ext cx="23814" cy="2222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7" y="24"/>
                </a:cxn>
                <a:cxn ang="0">
                  <a:pos x="56" y="18"/>
                </a:cxn>
                <a:cxn ang="0">
                  <a:pos x="53" y="13"/>
                </a:cxn>
                <a:cxn ang="0">
                  <a:pos x="49" y="9"/>
                </a:cxn>
                <a:cxn ang="0">
                  <a:pos x="45" y="6"/>
                </a:cxn>
                <a:cxn ang="0">
                  <a:pos x="40" y="3"/>
                </a:cxn>
                <a:cxn ang="0">
                  <a:pos x="34" y="2"/>
                </a:cxn>
                <a:cxn ang="0">
                  <a:pos x="29" y="0"/>
                </a:cxn>
                <a:cxn ang="0">
                  <a:pos x="23" y="2"/>
                </a:cxn>
                <a:cxn ang="0">
                  <a:pos x="17" y="3"/>
                </a:cxn>
                <a:cxn ang="0">
                  <a:pos x="13" y="6"/>
                </a:cxn>
                <a:cxn ang="0">
                  <a:pos x="8" y="9"/>
                </a:cxn>
                <a:cxn ang="0">
                  <a:pos x="5" y="13"/>
                </a:cxn>
                <a:cxn ang="0">
                  <a:pos x="3" y="18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5"/>
                </a:cxn>
                <a:cxn ang="0">
                  <a:pos x="3" y="41"/>
                </a:cxn>
                <a:cxn ang="0">
                  <a:pos x="5" y="45"/>
                </a:cxn>
                <a:cxn ang="0">
                  <a:pos x="8" y="50"/>
                </a:cxn>
                <a:cxn ang="0">
                  <a:pos x="13" y="53"/>
                </a:cxn>
                <a:cxn ang="0">
                  <a:pos x="17" y="56"/>
                </a:cxn>
                <a:cxn ang="0">
                  <a:pos x="23" y="58"/>
                </a:cxn>
                <a:cxn ang="0">
                  <a:pos x="29" y="58"/>
                </a:cxn>
                <a:cxn ang="0">
                  <a:pos x="34" y="58"/>
                </a:cxn>
                <a:cxn ang="0">
                  <a:pos x="40" y="56"/>
                </a:cxn>
                <a:cxn ang="0">
                  <a:pos x="45" y="53"/>
                </a:cxn>
                <a:cxn ang="0">
                  <a:pos x="49" y="50"/>
                </a:cxn>
                <a:cxn ang="0">
                  <a:pos x="53" y="45"/>
                </a:cxn>
                <a:cxn ang="0">
                  <a:pos x="56" y="41"/>
                </a:cxn>
                <a:cxn ang="0">
                  <a:pos x="57" y="35"/>
                </a:cxn>
                <a:cxn ang="0">
                  <a:pos x="58" y="30"/>
                </a:cxn>
                <a:cxn ang="0">
                  <a:pos x="43" y="30"/>
                </a:cxn>
                <a:cxn ang="0">
                  <a:pos x="42" y="35"/>
                </a:cxn>
                <a:cxn ang="0">
                  <a:pos x="39" y="40"/>
                </a:cxn>
                <a:cxn ang="0">
                  <a:pos x="34" y="43"/>
                </a:cxn>
                <a:cxn ang="0">
                  <a:pos x="29" y="44"/>
                </a:cxn>
                <a:cxn ang="0">
                  <a:pos x="23" y="43"/>
                </a:cxn>
                <a:cxn ang="0">
                  <a:pos x="18" y="40"/>
                </a:cxn>
                <a:cxn ang="0">
                  <a:pos x="16" y="35"/>
                </a:cxn>
                <a:cxn ang="0">
                  <a:pos x="15" y="30"/>
                </a:cxn>
                <a:cxn ang="0">
                  <a:pos x="16" y="24"/>
                </a:cxn>
                <a:cxn ang="0">
                  <a:pos x="18" y="20"/>
                </a:cxn>
                <a:cxn ang="0">
                  <a:pos x="23" y="16"/>
                </a:cxn>
                <a:cxn ang="0">
                  <a:pos x="29" y="15"/>
                </a:cxn>
                <a:cxn ang="0">
                  <a:pos x="34" y="16"/>
                </a:cxn>
                <a:cxn ang="0">
                  <a:pos x="39" y="20"/>
                </a:cxn>
                <a:cxn ang="0">
                  <a:pos x="42" y="24"/>
                </a:cxn>
                <a:cxn ang="0">
                  <a:pos x="43" y="30"/>
                </a:cxn>
              </a:cxnLst>
              <a:rect l="0" t="0" r="r" b="b"/>
              <a:pathLst>
                <a:path w="58" h="58">
                  <a:moveTo>
                    <a:pt x="58" y="30"/>
                  </a:moveTo>
                  <a:lnTo>
                    <a:pt x="57" y="24"/>
                  </a:lnTo>
                  <a:lnTo>
                    <a:pt x="56" y="18"/>
                  </a:lnTo>
                  <a:lnTo>
                    <a:pt x="53" y="13"/>
                  </a:lnTo>
                  <a:lnTo>
                    <a:pt x="49" y="9"/>
                  </a:lnTo>
                  <a:lnTo>
                    <a:pt x="45" y="6"/>
                  </a:lnTo>
                  <a:lnTo>
                    <a:pt x="40" y="3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3"/>
                  </a:lnTo>
                  <a:lnTo>
                    <a:pt x="13" y="6"/>
                  </a:lnTo>
                  <a:lnTo>
                    <a:pt x="8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5"/>
                  </a:lnTo>
                  <a:lnTo>
                    <a:pt x="8" y="50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9" y="50"/>
                  </a:lnTo>
                  <a:lnTo>
                    <a:pt x="53" y="45"/>
                  </a:lnTo>
                  <a:lnTo>
                    <a:pt x="56" y="41"/>
                  </a:lnTo>
                  <a:lnTo>
                    <a:pt x="57" y="35"/>
                  </a:lnTo>
                  <a:lnTo>
                    <a:pt x="58" y="30"/>
                  </a:lnTo>
                  <a:close/>
                  <a:moveTo>
                    <a:pt x="43" y="30"/>
                  </a:moveTo>
                  <a:lnTo>
                    <a:pt x="42" y="35"/>
                  </a:lnTo>
                  <a:lnTo>
                    <a:pt x="39" y="40"/>
                  </a:lnTo>
                  <a:lnTo>
                    <a:pt x="34" y="43"/>
                  </a:lnTo>
                  <a:lnTo>
                    <a:pt x="29" y="44"/>
                  </a:lnTo>
                  <a:lnTo>
                    <a:pt x="23" y="43"/>
                  </a:lnTo>
                  <a:lnTo>
                    <a:pt x="18" y="40"/>
                  </a:lnTo>
                  <a:lnTo>
                    <a:pt x="16" y="35"/>
                  </a:lnTo>
                  <a:lnTo>
                    <a:pt x="15" y="30"/>
                  </a:lnTo>
                  <a:lnTo>
                    <a:pt x="16" y="24"/>
                  </a:lnTo>
                  <a:lnTo>
                    <a:pt x="18" y="20"/>
                  </a:lnTo>
                  <a:lnTo>
                    <a:pt x="23" y="16"/>
                  </a:lnTo>
                  <a:lnTo>
                    <a:pt x="29" y="15"/>
                  </a:lnTo>
                  <a:lnTo>
                    <a:pt x="34" y="16"/>
                  </a:lnTo>
                  <a:lnTo>
                    <a:pt x="39" y="20"/>
                  </a:lnTo>
                  <a:lnTo>
                    <a:pt x="42" y="24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7" name="Freeform 585"/>
            <p:cNvSpPr>
              <a:spLocks/>
            </p:cNvSpPr>
            <p:nvPr/>
          </p:nvSpPr>
          <p:spPr bwMode="auto">
            <a:xfrm>
              <a:off x="739806" y="4959787"/>
              <a:ext cx="17463" cy="15876"/>
            </a:xfrm>
            <a:custGeom>
              <a:avLst/>
              <a:gdLst/>
              <a:ahLst/>
              <a:cxnLst>
                <a:cxn ang="0">
                  <a:pos x="44" y="22"/>
                </a:cxn>
                <a:cxn ang="0">
                  <a:pos x="43" y="17"/>
                </a:cxn>
                <a:cxn ang="0">
                  <a:pos x="42" y="13"/>
                </a:cxn>
                <a:cxn ang="0">
                  <a:pos x="40" y="9"/>
                </a:cxn>
                <a:cxn ang="0">
                  <a:pos x="37" y="6"/>
                </a:cxn>
                <a:cxn ang="0">
                  <a:pos x="34" y="4"/>
                </a:cxn>
                <a:cxn ang="0">
                  <a:pos x="31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4" y="1"/>
                </a:cxn>
                <a:cxn ang="0">
                  <a:pos x="10" y="4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2" y="13"/>
                </a:cxn>
                <a:cxn ang="0">
                  <a:pos x="1" y="17"/>
                </a:cxn>
                <a:cxn ang="0">
                  <a:pos x="0" y="22"/>
                </a:cxn>
                <a:cxn ang="0">
                  <a:pos x="1" y="26"/>
                </a:cxn>
                <a:cxn ang="0">
                  <a:pos x="2" y="30"/>
                </a:cxn>
                <a:cxn ang="0">
                  <a:pos x="4" y="33"/>
                </a:cxn>
                <a:cxn ang="0">
                  <a:pos x="7" y="36"/>
                </a:cxn>
                <a:cxn ang="0">
                  <a:pos x="10" y="40"/>
                </a:cxn>
                <a:cxn ang="0">
                  <a:pos x="14" y="41"/>
                </a:cxn>
                <a:cxn ang="0">
                  <a:pos x="17" y="43"/>
                </a:cxn>
                <a:cxn ang="0">
                  <a:pos x="22" y="43"/>
                </a:cxn>
                <a:cxn ang="0">
                  <a:pos x="26" y="43"/>
                </a:cxn>
                <a:cxn ang="0">
                  <a:pos x="31" y="41"/>
                </a:cxn>
                <a:cxn ang="0">
                  <a:pos x="34" y="40"/>
                </a:cxn>
                <a:cxn ang="0">
                  <a:pos x="37" y="36"/>
                </a:cxn>
                <a:cxn ang="0">
                  <a:pos x="40" y="33"/>
                </a:cxn>
                <a:cxn ang="0">
                  <a:pos x="42" y="30"/>
                </a:cxn>
                <a:cxn ang="0">
                  <a:pos x="43" y="26"/>
                </a:cxn>
                <a:cxn ang="0">
                  <a:pos x="44" y="22"/>
                </a:cxn>
              </a:cxnLst>
              <a:rect l="0" t="0" r="r" b="b"/>
              <a:pathLst>
                <a:path w="44" h="43">
                  <a:moveTo>
                    <a:pt x="44" y="22"/>
                  </a:moveTo>
                  <a:lnTo>
                    <a:pt x="43" y="17"/>
                  </a:lnTo>
                  <a:lnTo>
                    <a:pt x="42" y="13"/>
                  </a:lnTo>
                  <a:lnTo>
                    <a:pt x="40" y="9"/>
                  </a:lnTo>
                  <a:lnTo>
                    <a:pt x="37" y="6"/>
                  </a:lnTo>
                  <a:lnTo>
                    <a:pt x="34" y="4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3"/>
                  </a:lnTo>
                  <a:lnTo>
                    <a:pt x="7" y="36"/>
                  </a:lnTo>
                  <a:lnTo>
                    <a:pt x="10" y="40"/>
                  </a:lnTo>
                  <a:lnTo>
                    <a:pt x="14" y="41"/>
                  </a:lnTo>
                  <a:lnTo>
                    <a:pt x="17" y="43"/>
                  </a:lnTo>
                  <a:lnTo>
                    <a:pt x="22" y="43"/>
                  </a:lnTo>
                  <a:lnTo>
                    <a:pt x="26" y="43"/>
                  </a:lnTo>
                  <a:lnTo>
                    <a:pt x="31" y="41"/>
                  </a:lnTo>
                  <a:lnTo>
                    <a:pt x="34" y="40"/>
                  </a:lnTo>
                  <a:lnTo>
                    <a:pt x="37" y="36"/>
                  </a:lnTo>
                  <a:lnTo>
                    <a:pt x="40" y="33"/>
                  </a:lnTo>
                  <a:lnTo>
                    <a:pt x="42" y="30"/>
                  </a:lnTo>
                  <a:lnTo>
                    <a:pt x="43" y="26"/>
                  </a:lnTo>
                  <a:lnTo>
                    <a:pt x="44" y="22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8" name="Freeform 586"/>
            <p:cNvSpPr>
              <a:spLocks/>
            </p:cNvSpPr>
            <p:nvPr/>
          </p:nvSpPr>
          <p:spPr bwMode="auto">
            <a:xfrm>
              <a:off x="742982" y="4961374"/>
              <a:ext cx="11113" cy="12701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4" y="5"/>
                </a:cxn>
                <a:cxn ang="0">
                  <a:pos x="19" y="1"/>
                </a:cxn>
                <a:cxn ang="0">
                  <a:pos x="14" y="0"/>
                </a:cxn>
                <a:cxn ang="0">
                  <a:pos x="8" y="1"/>
                </a:cxn>
                <a:cxn ang="0">
                  <a:pos x="3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3" y="25"/>
                </a:cxn>
                <a:cxn ang="0">
                  <a:pos x="8" y="28"/>
                </a:cxn>
                <a:cxn ang="0">
                  <a:pos x="14" y="29"/>
                </a:cxn>
                <a:cxn ang="0">
                  <a:pos x="19" y="28"/>
                </a:cxn>
                <a:cxn ang="0">
                  <a:pos x="24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7" y="9"/>
                  </a:lnTo>
                  <a:lnTo>
                    <a:pt x="24" y="5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3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3" y="25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9" name="Freeform 587"/>
            <p:cNvSpPr>
              <a:spLocks/>
            </p:cNvSpPr>
            <p:nvPr/>
          </p:nvSpPr>
          <p:spPr bwMode="auto">
            <a:xfrm>
              <a:off x="746157" y="4964549"/>
              <a:ext cx="4763" cy="6351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7" y="14"/>
                </a:cxn>
                <a:cxn ang="0">
                  <a:pos x="10" y="14"/>
                </a:cxn>
                <a:cxn ang="0">
                  <a:pos x="12" y="12"/>
                </a:cxn>
                <a:cxn ang="0">
                  <a:pos x="13" y="10"/>
                </a:cxn>
                <a:cxn ang="0">
                  <a:pos x="14" y="8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3" y="1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0" name="Freeform 588"/>
            <p:cNvSpPr>
              <a:spLocks noEditPoints="1"/>
            </p:cNvSpPr>
            <p:nvPr/>
          </p:nvSpPr>
          <p:spPr bwMode="auto">
            <a:xfrm>
              <a:off x="700117" y="4935972"/>
              <a:ext cx="146057" cy="134950"/>
            </a:xfrm>
            <a:custGeom>
              <a:avLst/>
              <a:gdLst/>
              <a:ahLst/>
              <a:cxnLst>
                <a:cxn ang="0">
                  <a:pos x="289" y="82"/>
                </a:cxn>
                <a:cxn ang="0">
                  <a:pos x="272" y="209"/>
                </a:cxn>
                <a:cxn ang="0">
                  <a:pos x="264" y="129"/>
                </a:cxn>
                <a:cxn ang="0">
                  <a:pos x="245" y="153"/>
                </a:cxn>
                <a:cxn ang="0">
                  <a:pos x="234" y="315"/>
                </a:cxn>
                <a:cxn ang="0">
                  <a:pos x="53" y="180"/>
                </a:cxn>
                <a:cxn ang="0">
                  <a:pos x="36" y="168"/>
                </a:cxn>
                <a:cxn ang="0">
                  <a:pos x="21" y="154"/>
                </a:cxn>
                <a:cxn ang="0">
                  <a:pos x="8" y="138"/>
                </a:cxn>
                <a:cxn ang="0">
                  <a:pos x="1" y="143"/>
                </a:cxn>
                <a:cxn ang="0">
                  <a:pos x="1" y="175"/>
                </a:cxn>
                <a:cxn ang="0">
                  <a:pos x="9" y="211"/>
                </a:cxn>
                <a:cxn ang="0">
                  <a:pos x="23" y="244"/>
                </a:cxn>
                <a:cxn ang="0">
                  <a:pos x="43" y="273"/>
                </a:cxn>
                <a:cxn ang="0">
                  <a:pos x="68" y="299"/>
                </a:cxn>
                <a:cxn ang="0">
                  <a:pos x="97" y="318"/>
                </a:cxn>
                <a:cxn ang="0">
                  <a:pos x="129" y="333"/>
                </a:cxn>
                <a:cxn ang="0">
                  <a:pos x="165" y="340"/>
                </a:cxn>
                <a:cxn ang="0">
                  <a:pos x="204" y="340"/>
                </a:cxn>
                <a:cxn ang="0">
                  <a:pos x="239" y="333"/>
                </a:cxn>
                <a:cxn ang="0">
                  <a:pos x="272" y="318"/>
                </a:cxn>
                <a:cxn ang="0">
                  <a:pos x="302" y="299"/>
                </a:cxn>
                <a:cxn ang="0">
                  <a:pos x="326" y="273"/>
                </a:cxn>
                <a:cxn ang="0">
                  <a:pos x="347" y="244"/>
                </a:cxn>
                <a:cxn ang="0">
                  <a:pos x="360" y="211"/>
                </a:cxn>
                <a:cxn ang="0">
                  <a:pos x="368" y="175"/>
                </a:cxn>
                <a:cxn ang="0">
                  <a:pos x="368" y="145"/>
                </a:cxn>
                <a:cxn ang="0">
                  <a:pos x="365" y="120"/>
                </a:cxn>
                <a:cxn ang="0">
                  <a:pos x="359" y="98"/>
                </a:cxn>
                <a:cxn ang="0">
                  <a:pos x="350" y="76"/>
                </a:cxn>
                <a:cxn ang="0">
                  <a:pos x="339" y="56"/>
                </a:cxn>
                <a:cxn ang="0">
                  <a:pos x="324" y="38"/>
                </a:cxn>
                <a:cxn ang="0">
                  <a:pos x="308" y="21"/>
                </a:cxn>
                <a:cxn ang="0">
                  <a:pos x="290" y="7"/>
                </a:cxn>
                <a:cxn ang="0">
                  <a:pos x="285" y="16"/>
                </a:cxn>
                <a:cxn ang="0">
                  <a:pos x="289" y="32"/>
                </a:cxn>
                <a:cxn ang="0">
                  <a:pos x="288" y="49"/>
                </a:cxn>
                <a:cxn ang="0">
                  <a:pos x="284" y="82"/>
                </a:cxn>
                <a:cxn ang="0">
                  <a:pos x="214" y="271"/>
                </a:cxn>
                <a:cxn ang="0">
                  <a:pos x="206" y="183"/>
                </a:cxn>
                <a:cxn ang="0">
                  <a:pos x="178" y="207"/>
                </a:cxn>
                <a:cxn ang="0">
                  <a:pos x="160" y="199"/>
                </a:cxn>
                <a:cxn ang="0">
                  <a:pos x="142" y="201"/>
                </a:cxn>
                <a:cxn ang="0">
                  <a:pos x="126" y="201"/>
                </a:cxn>
              </a:cxnLst>
              <a:rect l="0" t="0" r="r" b="b"/>
              <a:pathLst>
                <a:path w="369" h="341">
                  <a:moveTo>
                    <a:pt x="284" y="82"/>
                  </a:moveTo>
                  <a:lnTo>
                    <a:pt x="289" y="82"/>
                  </a:lnTo>
                  <a:lnTo>
                    <a:pt x="289" y="209"/>
                  </a:lnTo>
                  <a:lnTo>
                    <a:pt x="272" y="209"/>
                  </a:lnTo>
                  <a:lnTo>
                    <a:pt x="272" y="116"/>
                  </a:lnTo>
                  <a:lnTo>
                    <a:pt x="264" y="129"/>
                  </a:lnTo>
                  <a:lnTo>
                    <a:pt x="255" y="142"/>
                  </a:lnTo>
                  <a:lnTo>
                    <a:pt x="245" y="153"/>
                  </a:lnTo>
                  <a:lnTo>
                    <a:pt x="234" y="164"/>
                  </a:lnTo>
                  <a:lnTo>
                    <a:pt x="234" y="315"/>
                  </a:lnTo>
                  <a:lnTo>
                    <a:pt x="62" y="184"/>
                  </a:lnTo>
                  <a:lnTo>
                    <a:pt x="53" y="180"/>
                  </a:lnTo>
                  <a:lnTo>
                    <a:pt x="45" y="174"/>
                  </a:lnTo>
                  <a:lnTo>
                    <a:pt x="36" y="168"/>
                  </a:lnTo>
                  <a:lnTo>
                    <a:pt x="29" y="161"/>
                  </a:lnTo>
                  <a:lnTo>
                    <a:pt x="21" y="154"/>
                  </a:lnTo>
                  <a:lnTo>
                    <a:pt x="15" y="146"/>
                  </a:lnTo>
                  <a:lnTo>
                    <a:pt x="8" y="138"/>
                  </a:lnTo>
                  <a:lnTo>
                    <a:pt x="2" y="130"/>
                  </a:lnTo>
                  <a:lnTo>
                    <a:pt x="1" y="143"/>
                  </a:lnTo>
                  <a:lnTo>
                    <a:pt x="0" y="156"/>
                  </a:lnTo>
                  <a:lnTo>
                    <a:pt x="1" y="175"/>
                  </a:lnTo>
                  <a:lnTo>
                    <a:pt x="5" y="193"/>
                  </a:lnTo>
                  <a:lnTo>
                    <a:pt x="9" y="211"/>
                  </a:lnTo>
                  <a:lnTo>
                    <a:pt x="15" y="228"/>
                  </a:lnTo>
                  <a:lnTo>
                    <a:pt x="23" y="244"/>
                  </a:lnTo>
                  <a:lnTo>
                    <a:pt x="32" y="260"/>
                  </a:lnTo>
                  <a:lnTo>
                    <a:pt x="43" y="273"/>
                  </a:lnTo>
                  <a:lnTo>
                    <a:pt x="54" y="287"/>
                  </a:lnTo>
                  <a:lnTo>
                    <a:pt x="68" y="299"/>
                  </a:lnTo>
                  <a:lnTo>
                    <a:pt x="82" y="309"/>
                  </a:lnTo>
                  <a:lnTo>
                    <a:pt x="97" y="318"/>
                  </a:lnTo>
                  <a:lnTo>
                    <a:pt x="113" y="326"/>
                  </a:lnTo>
                  <a:lnTo>
                    <a:pt x="129" y="333"/>
                  </a:lnTo>
                  <a:lnTo>
                    <a:pt x="147" y="337"/>
                  </a:lnTo>
                  <a:lnTo>
                    <a:pt x="165" y="340"/>
                  </a:lnTo>
                  <a:lnTo>
                    <a:pt x="185" y="341"/>
                  </a:lnTo>
                  <a:lnTo>
                    <a:pt x="204" y="340"/>
                  </a:lnTo>
                  <a:lnTo>
                    <a:pt x="222" y="337"/>
                  </a:lnTo>
                  <a:lnTo>
                    <a:pt x="239" y="333"/>
                  </a:lnTo>
                  <a:lnTo>
                    <a:pt x="257" y="326"/>
                  </a:lnTo>
                  <a:lnTo>
                    <a:pt x="272" y="318"/>
                  </a:lnTo>
                  <a:lnTo>
                    <a:pt x="287" y="309"/>
                  </a:lnTo>
                  <a:lnTo>
                    <a:pt x="302" y="299"/>
                  </a:lnTo>
                  <a:lnTo>
                    <a:pt x="315" y="287"/>
                  </a:lnTo>
                  <a:lnTo>
                    <a:pt x="326" y="273"/>
                  </a:lnTo>
                  <a:lnTo>
                    <a:pt x="338" y="260"/>
                  </a:lnTo>
                  <a:lnTo>
                    <a:pt x="347" y="244"/>
                  </a:lnTo>
                  <a:lnTo>
                    <a:pt x="354" y="228"/>
                  </a:lnTo>
                  <a:lnTo>
                    <a:pt x="360" y="211"/>
                  </a:lnTo>
                  <a:lnTo>
                    <a:pt x="365" y="193"/>
                  </a:lnTo>
                  <a:lnTo>
                    <a:pt x="368" y="175"/>
                  </a:lnTo>
                  <a:lnTo>
                    <a:pt x="369" y="156"/>
                  </a:lnTo>
                  <a:lnTo>
                    <a:pt x="368" y="145"/>
                  </a:lnTo>
                  <a:lnTo>
                    <a:pt x="367" y="133"/>
                  </a:lnTo>
                  <a:lnTo>
                    <a:pt x="365" y="120"/>
                  </a:lnTo>
                  <a:lnTo>
                    <a:pt x="362" y="109"/>
                  </a:lnTo>
                  <a:lnTo>
                    <a:pt x="359" y="98"/>
                  </a:lnTo>
                  <a:lnTo>
                    <a:pt x="354" y="86"/>
                  </a:lnTo>
                  <a:lnTo>
                    <a:pt x="350" y="76"/>
                  </a:lnTo>
                  <a:lnTo>
                    <a:pt x="344" y="66"/>
                  </a:lnTo>
                  <a:lnTo>
                    <a:pt x="339" y="56"/>
                  </a:lnTo>
                  <a:lnTo>
                    <a:pt x="332" y="47"/>
                  </a:lnTo>
                  <a:lnTo>
                    <a:pt x="324" y="38"/>
                  </a:lnTo>
                  <a:lnTo>
                    <a:pt x="317" y="29"/>
                  </a:lnTo>
                  <a:lnTo>
                    <a:pt x="308" y="21"/>
                  </a:lnTo>
                  <a:lnTo>
                    <a:pt x="299" y="13"/>
                  </a:lnTo>
                  <a:lnTo>
                    <a:pt x="290" y="7"/>
                  </a:lnTo>
                  <a:lnTo>
                    <a:pt x="281" y="0"/>
                  </a:lnTo>
                  <a:lnTo>
                    <a:pt x="285" y="16"/>
                  </a:lnTo>
                  <a:lnTo>
                    <a:pt x="287" y="32"/>
                  </a:lnTo>
                  <a:lnTo>
                    <a:pt x="289" y="32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66"/>
                  </a:lnTo>
                  <a:lnTo>
                    <a:pt x="284" y="82"/>
                  </a:lnTo>
                  <a:close/>
                  <a:moveTo>
                    <a:pt x="120" y="201"/>
                  </a:moveTo>
                  <a:lnTo>
                    <a:pt x="214" y="271"/>
                  </a:lnTo>
                  <a:lnTo>
                    <a:pt x="213" y="179"/>
                  </a:lnTo>
                  <a:lnTo>
                    <a:pt x="206" y="183"/>
                  </a:lnTo>
                  <a:lnTo>
                    <a:pt x="198" y="187"/>
                  </a:lnTo>
                  <a:lnTo>
                    <a:pt x="178" y="207"/>
                  </a:lnTo>
                  <a:lnTo>
                    <a:pt x="168" y="198"/>
                  </a:lnTo>
                  <a:lnTo>
                    <a:pt x="160" y="199"/>
                  </a:lnTo>
                  <a:lnTo>
                    <a:pt x="151" y="200"/>
                  </a:lnTo>
                  <a:lnTo>
                    <a:pt x="142" y="201"/>
                  </a:lnTo>
                  <a:lnTo>
                    <a:pt x="133" y="201"/>
                  </a:lnTo>
                  <a:lnTo>
                    <a:pt x="126" y="201"/>
                  </a:lnTo>
                  <a:lnTo>
                    <a:pt x="120" y="201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1" name="Freeform 589"/>
            <p:cNvSpPr>
              <a:spLocks noEditPoints="1"/>
            </p:cNvSpPr>
            <p:nvPr/>
          </p:nvSpPr>
          <p:spPr bwMode="auto">
            <a:xfrm>
              <a:off x="723931" y="4994715"/>
              <a:ext cx="122243" cy="65093"/>
            </a:xfrm>
            <a:custGeom>
              <a:avLst/>
              <a:gdLst/>
              <a:ahLst/>
              <a:cxnLst>
                <a:cxn ang="0">
                  <a:pos x="19" y="161"/>
                </a:cxn>
                <a:cxn ang="0">
                  <a:pos x="32" y="163"/>
                </a:cxn>
                <a:cxn ang="0">
                  <a:pos x="46" y="166"/>
                </a:cxn>
                <a:cxn ang="0">
                  <a:pos x="60" y="166"/>
                </a:cxn>
                <a:cxn ang="0">
                  <a:pos x="74" y="167"/>
                </a:cxn>
                <a:cxn ang="0">
                  <a:pos x="95" y="166"/>
                </a:cxn>
                <a:cxn ang="0">
                  <a:pos x="115" y="163"/>
                </a:cxn>
                <a:cxn ang="0">
                  <a:pos x="136" y="159"/>
                </a:cxn>
                <a:cxn ang="0">
                  <a:pos x="156" y="153"/>
                </a:cxn>
                <a:cxn ang="0">
                  <a:pos x="145" y="145"/>
                </a:cxn>
                <a:cxn ang="0">
                  <a:pos x="128" y="150"/>
                </a:cxn>
                <a:cxn ang="0">
                  <a:pos x="110" y="153"/>
                </a:cxn>
                <a:cxn ang="0">
                  <a:pos x="92" y="155"/>
                </a:cxn>
                <a:cxn ang="0">
                  <a:pos x="74" y="155"/>
                </a:cxn>
                <a:cxn ang="0">
                  <a:pos x="55" y="155"/>
                </a:cxn>
                <a:cxn ang="0">
                  <a:pos x="36" y="153"/>
                </a:cxn>
                <a:cxn ang="0">
                  <a:pos x="18" y="150"/>
                </a:cxn>
                <a:cxn ang="0">
                  <a:pos x="0" y="144"/>
                </a:cxn>
                <a:cxn ang="0">
                  <a:pos x="9" y="153"/>
                </a:cxn>
                <a:cxn ang="0">
                  <a:pos x="19" y="161"/>
                </a:cxn>
                <a:cxn ang="0">
                  <a:pos x="175" y="146"/>
                </a:cxn>
                <a:cxn ang="0">
                  <a:pos x="196" y="136"/>
                </a:cxn>
                <a:cxn ang="0">
                  <a:pos x="217" y="125"/>
                </a:cxn>
                <a:cxn ang="0">
                  <a:pos x="235" y="112"/>
                </a:cxn>
                <a:cxn ang="0">
                  <a:pos x="253" y="97"/>
                </a:cxn>
                <a:cxn ang="0">
                  <a:pos x="270" y="81"/>
                </a:cxn>
                <a:cxn ang="0">
                  <a:pos x="284" y="64"/>
                </a:cxn>
                <a:cxn ang="0">
                  <a:pos x="298" y="45"/>
                </a:cxn>
                <a:cxn ang="0">
                  <a:pos x="309" y="25"/>
                </a:cxn>
                <a:cxn ang="0">
                  <a:pos x="309" y="18"/>
                </a:cxn>
                <a:cxn ang="0">
                  <a:pos x="310" y="10"/>
                </a:cxn>
                <a:cxn ang="0">
                  <a:pos x="309" y="5"/>
                </a:cxn>
                <a:cxn ang="0">
                  <a:pos x="309" y="0"/>
                </a:cxn>
                <a:cxn ang="0">
                  <a:pos x="304" y="10"/>
                </a:cxn>
                <a:cxn ang="0">
                  <a:pos x="299" y="22"/>
                </a:cxn>
                <a:cxn ang="0">
                  <a:pos x="292" y="33"/>
                </a:cxn>
                <a:cxn ang="0">
                  <a:pos x="286" y="43"/>
                </a:cxn>
                <a:cxn ang="0">
                  <a:pos x="279" y="52"/>
                </a:cxn>
                <a:cxn ang="0">
                  <a:pos x="272" y="62"/>
                </a:cxn>
                <a:cxn ang="0">
                  <a:pos x="264" y="71"/>
                </a:cxn>
                <a:cxn ang="0">
                  <a:pos x="255" y="80"/>
                </a:cxn>
                <a:cxn ang="0">
                  <a:pos x="247" y="88"/>
                </a:cxn>
                <a:cxn ang="0">
                  <a:pos x="237" y="97"/>
                </a:cxn>
                <a:cxn ang="0">
                  <a:pos x="228" y="104"/>
                </a:cxn>
                <a:cxn ang="0">
                  <a:pos x="218" y="112"/>
                </a:cxn>
                <a:cxn ang="0">
                  <a:pos x="208" y="117"/>
                </a:cxn>
                <a:cxn ang="0">
                  <a:pos x="198" y="124"/>
                </a:cxn>
                <a:cxn ang="0">
                  <a:pos x="186" y="130"/>
                </a:cxn>
                <a:cxn ang="0">
                  <a:pos x="175" y="135"/>
                </a:cxn>
                <a:cxn ang="0">
                  <a:pos x="175" y="146"/>
                </a:cxn>
              </a:cxnLst>
              <a:rect l="0" t="0" r="r" b="b"/>
              <a:pathLst>
                <a:path w="310" h="167">
                  <a:moveTo>
                    <a:pt x="19" y="161"/>
                  </a:moveTo>
                  <a:lnTo>
                    <a:pt x="32" y="163"/>
                  </a:lnTo>
                  <a:lnTo>
                    <a:pt x="46" y="166"/>
                  </a:lnTo>
                  <a:lnTo>
                    <a:pt x="60" y="166"/>
                  </a:lnTo>
                  <a:lnTo>
                    <a:pt x="74" y="167"/>
                  </a:lnTo>
                  <a:lnTo>
                    <a:pt x="95" y="166"/>
                  </a:lnTo>
                  <a:lnTo>
                    <a:pt x="115" y="163"/>
                  </a:lnTo>
                  <a:lnTo>
                    <a:pt x="136" y="159"/>
                  </a:lnTo>
                  <a:lnTo>
                    <a:pt x="156" y="153"/>
                  </a:lnTo>
                  <a:lnTo>
                    <a:pt x="145" y="145"/>
                  </a:lnTo>
                  <a:lnTo>
                    <a:pt x="128" y="150"/>
                  </a:lnTo>
                  <a:lnTo>
                    <a:pt x="110" y="153"/>
                  </a:lnTo>
                  <a:lnTo>
                    <a:pt x="92" y="155"/>
                  </a:lnTo>
                  <a:lnTo>
                    <a:pt x="74" y="155"/>
                  </a:lnTo>
                  <a:lnTo>
                    <a:pt x="55" y="155"/>
                  </a:lnTo>
                  <a:lnTo>
                    <a:pt x="36" y="153"/>
                  </a:lnTo>
                  <a:lnTo>
                    <a:pt x="18" y="150"/>
                  </a:lnTo>
                  <a:lnTo>
                    <a:pt x="0" y="144"/>
                  </a:lnTo>
                  <a:lnTo>
                    <a:pt x="9" y="153"/>
                  </a:lnTo>
                  <a:lnTo>
                    <a:pt x="19" y="161"/>
                  </a:lnTo>
                  <a:close/>
                  <a:moveTo>
                    <a:pt x="175" y="146"/>
                  </a:moveTo>
                  <a:lnTo>
                    <a:pt x="196" y="136"/>
                  </a:lnTo>
                  <a:lnTo>
                    <a:pt x="217" y="125"/>
                  </a:lnTo>
                  <a:lnTo>
                    <a:pt x="235" y="112"/>
                  </a:lnTo>
                  <a:lnTo>
                    <a:pt x="253" y="97"/>
                  </a:lnTo>
                  <a:lnTo>
                    <a:pt x="270" y="81"/>
                  </a:lnTo>
                  <a:lnTo>
                    <a:pt x="284" y="64"/>
                  </a:lnTo>
                  <a:lnTo>
                    <a:pt x="298" y="45"/>
                  </a:lnTo>
                  <a:lnTo>
                    <a:pt x="309" y="25"/>
                  </a:lnTo>
                  <a:lnTo>
                    <a:pt x="309" y="18"/>
                  </a:lnTo>
                  <a:lnTo>
                    <a:pt x="310" y="10"/>
                  </a:lnTo>
                  <a:lnTo>
                    <a:pt x="309" y="5"/>
                  </a:lnTo>
                  <a:lnTo>
                    <a:pt x="309" y="0"/>
                  </a:lnTo>
                  <a:lnTo>
                    <a:pt x="304" y="10"/>
                  </a:lnTo>
                  <a:lnTo>
                    <a:pt x="299" y="22"/>
                  </a:lnTo>
                  <a:lnTo>
                    <a:pt x="292" y="33"/>
                  </a:lnTo>
                  <a:lnTo>
                    <a:pt x="286" y="43"/>
                  </a:lnTo>
                  <a:lnTo>
                    <a:pt x="279" y="52"/>
                  </a:lnTo>
                  <a:lnTo>
                    <a:pt x="272" y="62"/>
                  </a:lnTo>
                  <a:lnTo>
                    <a:pt x="264" y="71"/>
                  </a:lnTo>
                  <a:lnTo>
                    <a:pt x="255" y="80"/>
                  </a:lnTo>
                  <a:lnTo>
                    <a:pt x="247" y="88"/>
                  </a:lnTo>
                  <a:lnTo>
                    <a:pt x="237" y="97"/>
                  </a:lnTo>
                  <a:lnTo>
                    <a:pt x="228" y="104"/>
                  </a:lnTo>
                  <a:lnTo>
                    <a:pt x="218" y="112"/>
                  </a:lnTo>
                  <a:lnTo>
                    <a:pt x="208" y="117"/>
                  </a:lnTo>
                  <a:lnTo>
                    <a:pt x="198" y="124"/>
                  </a:lnTo>
                  <a:lnTo>
                    <a:pt x="186" y="130"/>
                  </a:lnTo>
                  <a:lnTo>
                    <a:pt x="175" y="135"/>
                  </a:lnTo>
                  <a:lnTo>
                    <a:pt x="175" y="146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2" name="Freeform 590"/>
            <p:cNvSpPr>
              <a:spLocks noEditPoints="1"/>
            </p:cNvSpPr>
            <p:nvPr/>
          </p:nvSpPr>
          <p:spPr bwMode="auto">
            <a:xfrm>
              <a:off x="719168" y="4988364"/>
              <a:ext cx="127006" cy="69856"/>
            </a:xfrm>
            <a:custGeom>
              <a:avLst/>
              <a:gdLst/>
              <a:ahLst/>
              <a:cxnLst>
                <a:cxn ang="0">
                  <a:pos x="18" y="165"/>
                </a:cxn>
                <a:cxn ang="0">
                  <a:pos x="33" y="169"/>
                </a:cxn>
                <a:cxn ang="0">
                  <a:pos x="50" y="171"/>
                </a:cxn>
                <a:cxn ang="0">
                  <a:pos x="66" y="173"/>
                </a:cxn>
                <a:cxn ang="0">
                  <a:pos x="83" y="173"/>
                </a:cxn>
                <a:cxn ang="0">
                  <a:pos x="103" y="172"/>
                </a:cxn>
                <a:cxn ang="0">
                  <a:pos x="122" y="170"/>
                </a:cxn>
                <a:cxn ang="0">
                  <a:pos x="141" y="166"/>
                </a:cxn>
                <a:cxn ang="0">
                  <a:pos x="159" y="162"/>
                </a:cxn>
                <a:cxn ang="0">
                  <a:pos x="148" y="154"/>
                </a:cxn>
                <a:cxn ang="0">
                  <a:pos x="132" y="157"/>
                </a:cxn>
                <a:cxn ang="0">
                  <a:pos x="117" y="160"/>
                </a:cxn>
                <a:cxn ang="0">
                  <a:pos x="100" y="162"/>
                </a:cxn>
                <a:cxn ang="0">
                  <a:pos x="83" y="162"/>
                </a:cxn>
                <a:cxn ang="0">
                  <a:pos x="61" y="162"/>
                </a:cxn>
                <a:cxn ang="0">
                  <a:pos x="40" y="158"/>
                </a:cxn>
                <a:cxn ang="0">
                  <a:pos x="20" y="154"/>
                </a:cxn>
                <a:cxn ang="0">
                  <a:pos x="0" y="148"/>
                </a:cxn>
                <a:cxn ang="0">
                  <a:pos x="9" y="156"/>
                </a:cxn>
                <a:cxn ang="0">
                  <a:pos x="18" y="165"/>
                </a:cxn>
                <a:cxn ang="0">
                  <a:pos x="184" y="153"/>
                </a:cxn>
                <a:cxn ang="0">
                  <a:pos x="205" y="143"/>
                </a:cxn>
                <a:cxn ang="0">
                  <a:pos x="227" y="130"/>
                </a:cxn>
                <a:cxn ang="0">
                  <a:pos x="246" y="116"/>
                </a:cxn>
                <a:cxn ang="0">
                  <a:pos x="263" y="101"/>
                </a:cxn>
                <a:cxn ang="0">
                  <a:pos x="280" y="83"/>
                </a:cxn>
                <a:cxn ang="0">
                  <a:pos x="294" y="65"/>
                </a:cxn>
                <a:cxn ang="0">
                  <a:pos x="308" y="45"/>
                </a:cxn>
                <a:cxn ang="0">
                  <a:pos x="318" y="25"/>
                </a:cxn>
                <a:cxn ang="0">
                  <a:pos x="319" y="22"/>
                </a:cxn>
                <a:cxn ang="0">
                  <a:pos x="318" y="11"/>
                </a:cxn>
                <a:cxn ang="0">
                  <a:pos x="317" y="0"/>
                </a:cxn>
                <a:cxn ang="0">
                  <a:pos x="312" y="11"/>
                </a:cxn>
                <a:cxn ang="0">
                  <a:pos x="307" y="22"/>
                </a:cxn>
                <a:cxn ang="0">
                  <a:pos x="301" y="34"/>
                </a:cxn>
                <a:cxn ang="0">
                  <a:pos x="295" y="45"/>
                </a:cxn>
                <a:cxn ang="0">
                  <a:pos x="289" y="55"/>
                </a:cxn>
                <a:cxn ang="0">
                  <a:pos x="281" y="65"/>
                </a:cxn>
                <a:cxn ang="0">
                  <a:pos x="273" y="74"/>
                </a:cxn>
                <a:cxn ang="0">
                  <a:pos x="265" y="83"/>
                </a:cxn>
                <a:cxn ang="0">
                  <a:pos x="256" y="92"/>
                </a:cxn>
                <a:cxn ang="0">
                  <a:pos x="247" y="101"/>
                </a:cxn>
                <a:cxn ang="0">
                  <a:pos x="237" y="109"/>
                </a:cxn>
                <a:cxn ang="0">
                  <a:pos x="228" y="116"/>
                </a:cxn>
                <a:cxn ang="0">
                  <a:pos x="218" y="124"/>
                </a:cxn>
                <a:cxn ang="0">
                  <a:pos x="207" y="129"/>
                </a:cxn>
                <a:cxn ang="0">
                  <a:pos x="195" y="135"/>
                </a:cxn>
                <a:cxn ang="0">
                  <a:pos x="184" y="140"/>
                </a:cxn>
                <a:cxn ang="0">
                  <a:pos x="184" y="153"/>
                </a:cxn>
              </a:cxnLst>
              <a:rect l="0" t="0" r="r" b="b"/>
              <a:pathLst>
                <a:path w="319" h="173">
                  <a:moveTo>
                    <a:pt x="18" y="165"/>
                  </a:moveTo>
                  <a:lnTo>
                    <a:pt x="33" y="169"/>
                  </a:lnTo>
                  <a:lnTo>
                    <a:pt x="50" y="171"/>
                  </a:lnTo>
                  <a:lnTo>
                    <a:pt x="66" y="173"/>
                  </a:lnTo>
                  <a:lnTo>
                    <a:pt x="83" y="173"/>
                  </a:lnTo>
                  <a:lnTo>
                    <a:pt x="103" y="172"/>
                  </a:lnTo>
                  <a:lnTo>
                    <a:pt x="122" y="170"/>
                  </a:lnTo>
                  <a:lnTo>
                    <a:pt x="141" y="166"/>
                  </a:lnTo>
                  <a:lnTo>
                    <a:pt x="159" y="162"/>
                  </a:lnTo>
                  <a:lnTo>
                    <a:pt x="148" y="154"/>
                  </a:lnTo>
                  <a:lnTo>
                    <a:pt x="132" y="157"/>
                  </a:lnTo>
                  <a:lnTo>
                    <a:pt x="117" y="160"/>
                  </a:lnTo>
                  <a:lnTo>
                    <a:pt x="100" y="162"/>
                  </a:lnTo>
                  <a:lnTo>
                    <a:pt x="83" y="162"/>
                  </a:lnTo>
                  <a:lnTo>
                    <a:pt x="61" y="162"/>
                  </a:lnTo>
                  <a:lnTo>
                    <a:pt x="40" y="158"/>
                  </a:lnTo>
                  <a:lnTo>
                    <a:pt x="20" y="154"/>
                  </a:lnTo>
                  <a:lnTo>
                    <a:pt x="0" y="148"/>
                  </a:lnTo>
                  <a:lnTo>
                    <a:pt x="9" y="156"/>
                  </a:lnTo>
                  <a:lnTo>
                    <a:pt x="18" y="165"/>
                  </a:lnTo>
                  <a:close/>
                  <a:moveTo>
                    <a:pt x="184" y="153"/>
                  </a:moveTo>
                  <a:lnTo>
                    <a:pt x="205" y="143"/>
                  </a:lnTo>
                  <a:lnTo>
                    <a:pt x="227" y="130"/>
                  </a:lnTo>
                  <a:lnTo>
                    <a:pt x="246" y="116"/>
                  </a:lnTo>
                  <a:lnTo>
                    <a:pt x="263" y="101"/>
                  </a:lnTo>
                  <a:lnTo>
                    <a:pt x="280" y="83"/>
                  </a:lnTo>
                  <a:lnTo>
                    <a:pt x="294" y="65"/>
                  </a:lnTo>
                  <a:lnTo>
                    <a:pt x="308" y="45"/>
                  </a:lnTo>
                  <a:lnTo>
                    <a:pt x="318" y="25"/>
                  </a:lnTo>
                  <a:lnTo>
                    <a:pt x="319" y="22"/>
                  </a:lnTo>
                  <a:lnTo>
                    <a:pt x="318" y="11"/>
                  </a:lnTo>
                  <a:lnTo>
                    <a:pt x="317" y="0"/>
                  </a:lnTo>
                  <a:lnTo>
                    <a:pt x="312" y="11"/>
                  </a:lnTo>
                  <a:lnTo>
                    <a:pt x="307" y="22"/>
                  </a:lnTo>
                  <a:lnTo>
                    <a:pt x="301" y="34"/>
                  </a:lnTo>
                  <a:lnTo>
                    <a:pt x="295" y="45"/>
                  </a:lnTo>
                  <a:lnTo>
                    <a:pt x="289" y="55"/>
                  </a:lnTo>
                  <a:lnTo>
                    <a:pt x="281" y="65"/>
                  </a:lnTo>
                  <a:lnTo>
                    <a:pt x="273" y="74"/>
                  </a:lnTo>
                  <a:lnTo>
                    <a:pt x="265" y="83"/>
                  </a:lnTo>
                  <a:lnTo>
                    <a:pt x="256" y="92"/>
                  </a:lnTo>
                  <a:lnTo>
                    <a:pt x="247" y="101"/>
                  </a:lnTo>
                  <a:lnTo>
                    <a:pt x="237" y="109"/>
                  </a:lnTo>
                  <a:lnTo>
                    <a:pt x="228" y="116"/>
                  </a:lnTo>
                  <a:lnTo>
                    <a:pt x="218" y="124"/>
                  </a:lnTo>
                  <a:lnTo>
                    <a:pt x="207" y="129"/>
                  </a:lnTo>
                  <a:lnTo>
                    <a:pt x="195" y="135"/>
                  </a:lnTo>
                  <a:lnTo>
                    <a:pt x="184" y="140"/>
                  </a:lnTo>
                  <a:lnTo>
                    <a:pt x="184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3" name="Freeform 591"/>
            <p:cNvSpPr>
              <a:spLocks noEditPoints="1"/>
            </p:cNvSpPr>
            <p:nvPr/>
          </p:nvSpPr>
          <p:spPr bwMode="auto">
            <a:xfrm>
              <a:off x="715993" y="4985189"/>
              <a:ext cx="130181" cy="69856"/>
            </a:xfrm>
            <a:custGeom>
              <a:avLst/>
              <a:gdLst/>
              <a:ahLst/>
              <a:cxnLst>
                <a:cxn ang="0">
                  <a:pos x="17" y="168"/>
                </a:cxn>
                <a:cxn ang="0">
                  <a:pos x="35" y="174"/>
                </a:cxn>
                <a:cxn ang="0">
                  <a:pos x="53" y="177"/>
                </a:cxn>
                <a:cxn ang="0">
                  <a:pos x="72" y="179"/>
                </a:cxn>
                <a:cxn ang="0">
                  <a:pos x="91" y="179"/>
                </a:cxn>
                <a:cxn ang="0">
                  <a:pos x="109" y="179"/>
                </a:cxn>
                <a:cxn ang="0">
                  <a:pos x="127" y="177"/>
                </a:cxn>
                <a:cxn ang="0">
                  <a:pos x="145" y="174"/>
                </a:cxn>
                <a:cxn ang="0">
                  <a:pos x="162" y="169"/>
                </a:cxn>
                <a:cxn ang="0">
                  <a:pos x="150" y="161"/>
                </a:cxn>
                <a:cxn ang="0">
                  <a:pos x="136" y="165"/>
                </a:cxn>
                <a:cxn ang="0">
                  <a:pos x="121" y="167"/>
                </a:cxn>
                <a:cxn ang="0">
                  <a:pos x="107" y="168"/>
                </a:cxn>
                <a:cxn ang="0">
                  <a:pos x="91" y="168"/>
                </a:cxn>
                <a:cxn ang="0">
                  <a:pos x="80" y="168"/>
                </a:cxn>
                <a:cxn ang="0">
                  <a:pos x="67" y="167"/>
                </a:cxn>
                <a:cxn ang="0">
                  <a:pos x="56" y="166"/>
                </a:cxn>
                <a:cxn ang="0">
                  <a:pos x="44" y="164"/>
                </a:cxn>
                <a:cxn ang="0">
                  <a:pos x="22" y="159"/>
                </a:cxn>
                <a:cxn ang="0">
                  <a:pos x="0" y="151"/>
                </a:cxn>
                <a:cxn ang="0">
                  <a:pos x="8" y="160"/>
                </a:cxn>
                <a:cxn ang="0">
                  <a:pos x="17" y="168"/>
                </a:cxn>
                <a:cxn ang="0">
                  <a:pos x="192" y="159"/>
                </a:cxn>
                <a:cxn ang="0">
                  <a:pos x="203" y="154"/>
                </a:cxn>
                <a:cxn ang="0">
                  <a:pos x="215" y="148"/>
                </a:cxn>
                <a:cxn ang="0">
                  <a:pos x="225" y="141"/>
                </a:cxn>
                <a:cxn ang="0">
                  <a:pos x="235" y="136"/>
                </a:cxn>
                <a:cxn ang="0">
                  <a:pos x="245" y="128"/>
                </a:cxn>
                <a:cxn ang="0">
                  <a:pos x="254" y="121"/>
                </a:cxn>
                <a:cxn ang="0">
                  <a:pos x="264" y="112"/>
                </a:cxn>
                <a:cxn ang="0">
                  <a:pos x="272" y="104"/>
                </a:cxn>
                <a:cxn ang="0">
                  <a:pos x="281" y="95"/>
                </a:cxn>
                <a:cxn ang="0">
                  <a:pos x="289" y="86"/>
                </a:cxn>
                <a:cxn ang="0">
                  <a:pos x="296" y="76"/>
                </a:cxn>
                <a:cxn ang="0">
                  <a:pos x="303" y="67"/>
                </a:cxn>
                <a:cxn ang="0">
                  <a:pos x="309" y="57"/>
                </a:cxn>
                <a:cxn ang="0">
                  <a:pos x="316" y="46"/>
                </a:cxn>
                <a:cxn ang="0">
                  <a:pos x="321" y="34"/>
                </a:cxn>
                <a:cxn ang="0">
                  <a:pos x="326" y="24"/>
                </a:cxn>
                <a:cxn ang="0">
                  <a:pos x="325" y="12"/>
                </a:cxn>
                <a:cxn ang="0">
                  <a:pos x="324" y="0"/>
                </a:cxn>
                <a:cxn ang="0">
                  <a:pos x="319" y="13"/>
                </a:cxn>
                <a:cxn ang="0">
                  <a:pos x="314" y="24"/>
                </a:cxn>
                <a:cxn ang="0">
                  <a:pos x="309" y="35"/>
                </a:cxn>
                <a:cxn ang="0">
                  <a:pos x="302" y="47"/>
                </a:cxn>
                <a:cxn ang="0">
                  <a:pos x="296" y="58"/>
                </a:cxn>
                <a:cxn ang="0">
                  <a:pos x="289" y="68"/>
                </a:cxn>
                <a:cxn ang="0">
                  <a:pos x="281" y="78"/>
                </a:cxn>
                <a:cxn ang="0">
                  <a:pos x="273" y="87"/>
                </a:cxn>
                <a:cxn ang="0">
                  <a:pos x="264" y="96"/>
                </a:cxn>
                <a:cxn ang="0">
                  <a:pos x="255" y="105"/>
                </a:cxn>
                <a:cxn ang="0">
                  <a:pos x="246" y="113"/>
                </a:cxn>
                <a:cxn ang="0">
                  <a:pos x="236" y="121"/>
                </a:cxn>
                <a:cxn ang="0">
                  <a:pos x="226" y="129"/>
                </a:cxn>
                <a:cxn ang="0">
                  <a:pos x="215" y="136"/>
                </a:cxn>
                <a:cxn ang="0">
                  <a:pos x="203" y="141"/>
                </a:cxn>
                <a:cxn ang="0">
                  <a:pos x="192" y="147"/>
                </a:cxn>
                <a:cxn ang="0">
                  <a:pos x="192" y="159"/>
                </a:cxn>
              </a:cxnLst>
              <a:rect l="0" t="0" r="r" b="b"/>
              <a:pathLst>
                <a:path w="326" h="179">
                  <a:moveTo>
                    <a:pt x="17" y="168"/>
                  </a:moveTo>
                  <a:lnTo>
                    <a:pt x="35" y="174"/>
                  </a:lnTo>
                  <a:lnTo>
                    <a:pt x="53" y="177"/>
                  </a:lnTo>
                  <a:lnTo>
                    <a:pt x="72" y="179"/>
                  </a:lnTo>
                  <a:lnTo>
                    <a:pt x="91" y="179"/>
                  </a:lnTo>
                  <a:lnTo>
                    <a:pt x="109" y="179"/>
                  </a:lnTo>
                  <a:lnTo>
                    <a:pt x="127" y="177"/>
                  </a:lnTo>
                  <a:lnTo>
                    <a:pt x="145" y="174"/>
                  </a:lnTo>
                  <a:lnTo>
                    <a:pt x="162" y="169"/>
                  </a:lnTo>
                  <a:lnTo>
                    <a:pt x="150" y="161"/>
                  </a:lnTo>
                  <a:lnTo>
                    <a:pt x="136" y="165"/>
                  </a:lnTo>
                  <a:lnTo>
                    <a:pt x="121" y="167"/>
                  </a:lnTo>
                  <a:lnTo>
                    <a:pt x="107" y="168"/>
                  </a:lnTo>
                  <a:lnTo>
                    <a:pt x="91" y="168"/>
                  </a:lnTo>
                  <a:lnTo>
                    <a:pt x="80" y="168"/>
                  </a:lnTo>
                  <a:lnTo>
                    <a:pt x="67" y="167"/>
                  </a:lnTo>
                  <a:lnTo>
                    <a:pt x="56" y="166"/>
                  </a:lnTo>
                  <a:lnTo>
                    <a:pt x="44" y="164"/>
                  </a:lnTo>
                  <a:lnTo>
                    <a:pt x="22" y="159"/>
                  </a:lnTo>
                  <a:lnTo>
                    <a:pt x="0" y="151"/>
                  </a:lnTo>
                  <a:lnTo>
                    <a:pt x="8" y="160"/>
                  </a:lnTo>
                  <a:lnTo>
                    <a:pt x="17" y="168"/>
                  </a:lnTo>
                  <a:close/>
                  <a:moveTo>
                    <a:pt x="192" y="159"/>
                  </a:moveTo>
                  <a:lnTo>
                    <a:pt x="203" y="154"/>
                  </a:lnTo>
                  <a:lnTo>
                    <a:pt x="215" y="148"/>
                  </a:lnTo>
                  <a:lnTo>
                    <a:pt x="225" y="141"/>
                  </a:lnTo>
                  <a:lnTo>
                    <a:pt x="235" y="136"/>
                  </a:lnTo>
                  <a:lnTo>
                    <a:pt x="245" y="128"/>
                  </a:lnTo>
                  <a:lnTo>
                    <a:pt x="254" y="121"/>
                  </a:lnTo>
                  <a:lnTo>
                    <a:pt x="264" y="112"/>
                  </a:lnTo>
                  <a:lnTo>
                    <a:pt x="272" y="104"/>
                  </a:lnTo>
                  <a:lnTo>
                    <a:pt x="281" y="95"/>
                  </a:lnTo>
                  <a:lnTo>
                    <a:pt x="289" y="86"/>
                  </a:lnTo>
                  <a:lnTo>
                    <a:pt x="296" y="76"/>
                  </a:lnTo>
                  <a:lnTo>
                    <a:pt x="303" y="67"/>
                  </a:lnTo>
                  <a:lnTo>
                    <a:pt x="309" y="57"/>
                  </a:lnTo>
                  <a:lnTo>
                    <a:pt x="316" y="46"/>
                  </a:lnTo>
                  <a:lnTo>
                    <a:pt x="321" y="34"/>
                  </a:lnTo>
                  <a:lnTo>
                    <a:pt x="326" y="24"/>
                  </a:lnTo>
                  <a:lnTo>
                    <a:pt x="325" y="12"/>
                  </a:lnTo>
                  <a:lnTo>
                    <a:pt x="324" y="0"/>
                  </a:lnTo>
                  <a:lnTo>
                    <a:pt x="319" y="13"/>
                  </a:lnTo>
                  <a:lnTo>
                    <a:pt x="314" y="24"/>
                  </a:lnTo>
                  <a:lnTo>
                    <a:pt x="309" y="35"/>
                  </a:lnTo>
                  <a:lnTo>
                    <a:pt x="302" y="47"/>
                  </a:lnTo>
                  <a:lnTo>
                    <a:pt x="296" y="58"/>
                  </a:lnTo>
                  <a:lnTo>
                    <a:pt x="289" y="68"/>
                  </a:lnTo>
                  <a:lnTo>
                    <a:pt x="281" y="78"/>
                  </a:lnTo>
                  <a:lnTo>
                    <a:pt x="273" y="87"/>
                  </a:lnTo>
                  <a:lnTo>
                    <a:pt x="264" y="96"/>
                  </a:lnTo>
                  <a:lnTo>
                    <a:pt x="255" y="105"/>
                  </a:lnTo>
                  <a:lnTo>
                    <a:pt x="246" y="113"/>
                  </a:lnTo>
                  <a:lnTo>
                    <a:pt x="236" y="121"/>
                  </a:lnTo>
                  <a:lnTo>
                    <a:pt x="226" y="129"/>
                  </a:lnTo>
                  <a:lnTo>
                    <a:pt x="215" y="136"/>
                  </a:lnTo>
                  <a:lnTo>
                    <a:pt x="203" y="141"/>
                  </a:lnTo>
                  <a:lnTo>
                    <a:pt x="192" y="147"/>
                  </a:lnTo>
                  <a:lnTo>
                    <a:pt x="192" y="159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4" name="Freeform 592"/>
            <p:cNvSpPr>
              <a:spLocks noEditPoints="1"/>
            </p:cNvSpPr>
            <p:nvPr/>
          </p:nvSpPr>
          <p:spPr bwMode="auto">
            <a:xfrm>
              <a:off x="714405" y="4980426"/>
              <a:ext cx="131769" cy="73032"/>
            </a:xfrm>
            <a:custGeom>
              <a:avLst/>
              <a:gdLst/>
              <a:ahLst/>
              <a:cxnLst>
                <a:cxn ang="0">
                  <a:pos x="15" y="171"/>
                </a:cxn>
                <a:cxn ang="0">
                  <a:pos x="35" y="177"/>
                </a:cxn>
                <a:cxn ang="0">
                  <a:pos x="55" y="181"/>
                </a:cxn>
                <a:cxn ang="0">
                  <a:pos x="76" y="184"/>
                </a:cxn>
                <a:cxn ang="0">
                  <a:pos x="98" y="185"/>
                </a:cxn>
                <a:cxn ang="0">
                  <a:pos x="115" y="185"/>
                </a:cxn>
                <a:cxn ang="0">
                  <a:pos x="132" y="183"/>
                </a:cxn>
                <a:cxn ang="0">
                  <a:pos x="147" y="180"/>
                </a:cxn>
                <a:cxn ang="0">
                  <a:pos x="163" y="177"/>
                </a:cxn>
                <a:cxn ang="0">
                  <a:pos x="152" y="168"/>
                </a:cxn>
                <a:cxn ang="0">
                  <a:pos x="139" y="171"/>
                </a:cxn>
                <a:cxn ang="0">
                  <a:pos x="126" y="172"/>
                </a:cxn>
                <a:cxn ang="0">
                  <a:pos x="112" y="174"/>
                </a:cxn>
                <a:cxn ang="0">
                  <a:pos x="98" y="175"/>
                </a:cxn>
                <a:cxn ang="0">
                  <a:pos x="85" y="174"/>
                </a:cxn>
                <a:cxn ang="0">
                  <a:pos x="72" y="172"/>
                </a:cxn>
                <a:cxn ang="0">
                  <a:pos x="60" y="171"/>
                </a:cxn>
                <a:cxn ang="0">
                  <a:pos x="47" y="169"/>
                </a:cxn>
                <a:cxn ang="0">
                  <a:pos x="35" y="166"/>
                </a:cxn>
                <a:cxn ang="0">
                  <a:pos x="24" y="162"/>
                </a:cxn>
                <a:cxn ang="0">
                  <a:pos x="12" y="158"/>
                </a:cxn>
                <a:cxn ang="0">
                  <a:pos x="0" y="153"/>
                </a:cxn>
                <a:cxn ang="0">
                  <a:pos x="8" y="162"/>
                </a:cxn>
                <a:cxn ang="0">
                  <a:pos x="15" y="171"/>
                </a:cxn>
                <a:cxn ang="0">
                  <a:pos x="199" y="163"/>
                </a:cxn>
                <a:cxn ang="0">
                  <a:pos x="210" y="158"/>
                </a:cxn>
                <a:cxn ang="0">
                  <a:pos x="222" y="152"/>
                </a:cxn>
                <a:cxn ang="0">
                  <a:pos x="233" y="147"/>
                </a:cxn>
                <a:cxn ang="0">
                  <a:pos x="243" y="139"/>
                </a:cxn>
                <a:cxn ang="0">
                  <a:pos x="252" y="132"/>
                </a:cxn>
                <a:cxn ang="0">
                  <a:pos x="262" y="124"/>
                </a:cxn>
                <a:cxn ang="0">
                  <a:pos x="271" y="115"/>
                </a:cxn>
                <a:cxn ang="0">
                  <a:pos x="280" y="106"/>
                </a:cxn>
                <a:cxn ang="0">
                  <a:pos x="288" y="97"/>
                </a:cxn>
                <a:cxn ang="0">
                  <a:pos x="296" y="88"/>
                </a:cxn>
                <a:cxn ang="0">
                  <a:pos x="304" y="78"/>
                </a:cxn>
                <a:cxn ang="0">
                  <a:pos x="310" y="68"/>
                </a:cxn>
                <a:cxn ang="0">
                  <a:pos x="316" y="57"/>
                </a:cxn>
                <a:cxn ang="0">
                  <a:pos x="322" y="45"/>
                </a:cxn>
                <a:cxn ang="0">
                  <a:pos x="327" y="34"/>
                </a:cxn>
                <a:cxn ang="0">
                  <a:pos x="332" y="23"/>
                </a:cxn>
                <a:cxn ang="0">
                  <a:pos x="331" y="11"/>
                </a:cxn>
                <a:cxn ang="0">
                  <a:pos x="327" y="0"/>
                </a:cxn>
                <a:cxn ang="0">
                  <a:pos x="324" y="13"/>
                </a:cxn>
                <a:cxn ang="0">
                  <a:pos x="319" y="25"/>
                </a:cxn>
                <a:cxn ang="0">
                  <a:pos x="314" y="37"/>
                </a:cxn>
                <a:cxn ang="0">
                  <a:pos x="308" y="49"/>
                </a:cxn>
                <a:cxn ang="0">
                  <a:pos x="303" y="60"/>
                </a:cxn>
                <a:cxn ang="0">
                  <a:pos x="295" y="70"/>
                </a:cxn>
                <a:cxn ang="0">
                  <a:pos x="288" y="80"/>
                </a:cxn>
                <a:cxn ang="0">
                  <a:pos x="280" y="90"/>
                </a:cxn>
                <a:cxn ang="0">
                  <a:pos x="271" y="99"/>
                </a:cxn>
                <a:cxn ang="0">
                  <a:pos x="262" y="108"/>
                </a:cxn>
                <a:cxn ang="0">
                  <a:pos x="253" y="117"/>
                </a:cxn>
                <a:cxn ang="0">
                  <a:pos x="243" y="125"/>
                </a:cxn>
                <a:cxn ang="0">
                  <a:pos x="233" y="133"/>
                </a:cxn>
                <a:cxn ang="0">
                  <a:pos x="222" y="140"/>
                </a:cxn>
                <a:cxn ang="0">
                  <a:pos x="210" y="147"/>
                </a:cxn>
                <a:cxn ang="0">
                  <a:pos x="199" y="152"/>
                </a:cxn>
                <a:cxn ang="0">
                  <a:pos x="199" y="163"/>
                </a:cxn>
              </a:cxnLst>
              <a:rect l="0" t="0" r="r" b="b"/>
              <a:pathLst>
                <a:path w="332" h="185">
                  <a:moveTo>
                    <a:pt x="15" y="171"/>
                  </a:moveTo>
                  <a:lnTo>
                    <a:pt x="35" y="177"/>
                  </a:lnTo>
                  <a:lnTo>
                    <a:pt x="55" y="181"/>
                  </a:lnTo>
                  <a:lnTo>
                    <a:pt x="76" y="184"/>
                  </a:lnTo>
                  <a:lnTo>
                    <a:pt x="98" y="185"/>
                  </a:lnTo>
                  <a:lnTo>
                    <a:pt x="115" y="185"/>
                  </a:lnTo>
                  <a:lnTo>
                    <a:pt x="132" y="183"/>
                  </a:lnTo>
                  <a:lnTo>
                    <a:pt x="147" y="180"/>
                  </a:lnTo>
                  <a:lnTo>
                    <a:pt x="163" y="177"/>
                  </a:lnTo>
                  <a:lnTo>
                    <a:pt x="152" y="168"/>
                  </a:lnTo>
                  <a:lnTo>
                    <a:pt x="139" y="171"/>
                  </a:lnTo>
                  <a:lnTo>
                    <a:pt x="126" y="172"/>
                  </a:lnTo>
                  <a:lnTo>
                    <a:pt x="112" y="174"/>
                  </a:lnTo>
                  <a:lnTo>
                    <a:pt x="98" y="175"/>
                  </a:lnTo>
                  <a:lnTo>
                    <a:pt x="85" y="174"/>
                  </a:lnTo>
                  <a:lnTo>
                    <a:pt x="72" y="172"/>
                  </a:lnTo>
                  <a:lnTo>
                    <a:pt x="60" y="171"/>
                  </a:lnTo>
                  <a:lnTo>
                    <a:pt x="47" y="169"/>
                  </a:lnTo>
                  <a:lnTo>
                    <a:pt x="35" y="166"/>
                  </a:lnTo>
                  <a:lnTo>
                    <a:pt x="24" y="162"/>
                  </a:lnTo>
                  <a:lnTo>
                    <a:pt x="12" y="158"/>
                  </a:lnTo>
                  <a:lnTo>
                    <a:pt x="0" y="153"/>
                  </a:lnTo>
                  <a:lnTo>
                    <a:pt x="8" y="162"/>
                  </a:lnTo>
                  <a:lnTo>
                    <a:pt x="15" y="171"/>
                  </a:lnTo>
                  <a:close/>
                  <a:moveTo>
                    <a:pt x="199" y="163"/>
                  </a:moveTo>
                  <a:lnTo>
                    <a:pt x="210" y="158"/>
                  </a:lnTo>
                  <a:lnTo>
                    <a:pt x="222" y="152"/>
                  </a:lnTo>
                  <a:lnTo>
                    <a:pt x="233" y="147"/>
                  </a:lnTo>
                  <a:lnTo>
                    <a:pt x="243" y="139"/>
                  </a:lnTo>
                  <a:lnTo>
                    <a:pt x="252" y="132"/>
                  </a:lnTo>
                  <a:lnTo>
                    <a:pt x="262" y="124"/>
                  </a:lnTo>
                  <a:lnTo>
                    <a:pt x="271" y="115"/>
                  </a:lnTo>
                  <a:lnTo>
                    <a:pt x="280" y="106"/>
                  </a:lnTo>
                  <a:lnTo>
                    <a:pt x="288" y="97"/>
                  </a:lnTo>
                  <a:lnTo>
                    <a:pt x="296" y="88"/>
                  </a:lnTo>
                  <a:lnTo>
                    <a:pt x="304" y="78"/>
                  </a:lnTo>
                  <a:lnTo>
                    <a:pt x="310" y="68"/>
                  </a:lnTo>
                  <a:lnTo>
                    <a:pt x="316" y="57"/>
                  </a:lnTo>
                  <a:lnTo>
                    <a:pt x="322" y="45"/>
                  </a:lnTo>
                  <a:lnTo>
                    <a:pt x="327" y="34"/>
                  </a:lnTo>
                  <a:lnTo>
                    <a:pt x="332" y="23"/>
                  </a:lnTo>
                  <a:lnTo>
                    <a:pt x="331" y="11"/>
                  </a:lnTo>
                  <a:lnTo>
                    <a:pt x="327" y="0"/>
                  </a:lnTo>
                  <a:lnTo>
                    <a:pt x="324" y="13"/>
                  </a:lnTo>
                  <a:lnTo>
                    <a:pt x="319" y="25"/>
                  </a:lnTo>
                  <a:lnTo>
                    <a:pt x="314" y="37"/>
                  </a:lnTo>
                  <a:lnTo>
                    <a:pt x="308" y="49"/>
                  </a:lnTo>
                  <a:lnTo>
                    <a:pt x="303" y="60"/>
                  </a:lnTo>
                  <a:lnTo>
                    <a:pt x="295" y="70"/>
                  </a:lnTo>
                  <a:lnTo>
                    <a:pt x="288" y="80"/>
                  </a:lnTo>
                  <a:lnTo>
                    <a:pt x="280" y="90"/>
                  </a:lnTo>
                  <a:lnTo>
                    <a:pt x="271" y="99"/>
                  </a:lnTo>
                  <a:lnTo>
                    <a:pt x="262" y="108"/>
                  </a:lnTo>
                  <a:lnTo>
                    <a:pt x="253" y="117"/>
                  </a:lnTo>
                  <a:lnTo>
                    <a:pt x="243" y="125"/>
                  </a:lnTo>
                  <a:lnTo>
                    <a:pt x="233" y="133"/>
                  </a:lnTo>
                  <a:lnTo>
                    <a:pt x="222" y="140"/>
                  </a:lnTo>
                  <a:lnTo>
                    <a:pt x="210" y="147"/>
                  </a:lnTo>
                  <a:lnTo>
                    <a:pt x="199" y="152"/>
                  </a:lnTo>
                  <a:lnTo>
                    <a:pt x="199" y="163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5" name="Freeform 593"/>
            <p:cNvSpPr>
              <a:spLocks noEditPoints="1"/>
            </p:cNvSpPr>
            <p:nvPr/>
          </p:nvSpPr>
          <p:spPr bwMode="auto">
            <a:xfrm>
              <a:off x="711230" y="4975663"/>
              <a:ext cx="133356" cy="76207"/>
            </a:xfrm>
            <a:custGeom>
              <a:avLst/>
              <a:gdLst/>
              <a:ahLst/>
              <a:cxnLst>
                <a:cxn ang="0">
                  <a:pos x="35" y="180"/>
                </a:cxn>
                <a:cxn ang="0">
                  <a:pos x="69" y="187"/>
                </a:cxn>
                <a:cxn ang="0">
                  <a:pos x="93" y="189"/>
                </a:cxn>
                <a:cxn ang="0">
                  <a:pos x="120" y="189"/>
                </a:cxn>
                <a:cxn ang="0">
                  <a:pos x="149" y="186"/>
                </a:cxn>
                <a:cxn ang="0">
                  <a:pos x="152" y="173"/>
                </a:cxn>
                <a:cxn ang="0">
                  <a:pos x="129" y="178"/>
                </a:cxn>
                <a:cxn ang="0">
                  <a:pos x="104" y="179"/>
                </a:cxn>
                <a:cxn ang="0">
                  <a:pos x="77" y="177"/>
                </a:cxn>
                <a:cxn ang="0">
                  <a:pos x="50" y="172"/>
                </a:cxn>
                <a:cxn ang="0">
                  <a:pos x="25" y="166"/>
                </a:cxn>
                <a:cxn ang="0">
                  <a:pos x="0" y="154"/>
                </a:cxn>
                <a:cxn ang="0">
                  <a:pos x="13" y="172"/>
                </a:cxn>
                <a:cxn ang="0">
                  <a:pos x="216" y="162"/>
                </a:cxn>
                <a:cxn ang="0">
                  <a:pos x="239" y="150"/>
                </a:cxn>
                <a:cxn ang="0">
                  <a:pos x="259" y="134"/>
                </a:cxn>
                <a:cxn ang="0">
                  <a:pos x="277" y="117"/>
                </a:cxn>
                <a:cxn ang="0">
                  <a:pos x="294" y="99"/>
                </a:cxn>
                <a:cxn ang="0">
                  <a:pos x="309" y="79"/>
                </a:cxn>
                <a:cxn ang="0">
                  <a:pos x="322" y="56"/>
                </a:cxn>
                <a:cxn ang="0">
                  <a:pos x="332" y="34"/>
                </a:cxn>
                <a:cxn ang="0">
                  <a:pos x="334" y="10"/>
                </a:cxn>
                <a:cxn ang="0">
                  <a:pos x="328" y="12"/>
                </a:cxn>
                <a:cxn ang="0">
                  <a:pos x="319" y="37"/>
                </a:cxn>
                <a:cxn ang="0">
                  <a:pos x="307" y="61"/>
                </a:cxn>
                <a:cxn ang="0">
                  <a:pos x="293" y="82"/>
                </a:cxn>
                <a:cxn ang="0">
                  <a:pos x="277" y="103"/>
                </a:cxn>
                <a:cxn ang="0">
                  <a:pos x="259" y="121"/>
                </a:cxn>
                <a:cxn ang="0">
                  <a:pos x="239" y="136"/>
                </a:cxn>
                <a:cxn ang="0">
                  <a:pos x="216" y="150"/>
                </a:cxn>
                <a:cxn ang="0">
                  <a:pos x="205" y="168"/>
                </a:cxn>
                <a:cxn ang="0">
                  <a:pos x="185" y="170"/>
                </a:cxn>
                <a:cxn ang="0">
                  <a:pos x="180" y="166"/>
                </a:cxn>
              </a:cxnLst>
              <a:rect l="0" t="0" r="r" b="b"/>
              <a:pathLst>
                <a:path w="337" h="190">
                  <a:moveTo>
                    <a:pt x="13" y="172"/>
                  </a:moveTo>
                  <a:lnTo>
                    <a:pt x="35" y="180"/>
                  </a:lnTo>
                  <a:lnTo>
                    <a:pt x="57" y="186"/>
                  </a:lnTo>
                  <a:lnTo>
                    <a:pt x="69" y="187"/>
                  </a:lnTo>
                  <a:lnTo>
                    <a:pt x="80" y="188"/>
                  </a:lnTo>
                  <a:lnTo>
                    <a:pt x="93" y="189"/>
                  </a:lnTo>
                  <a:lnTo>
                    <a:pt x="104" y="190"/>
                  </a:lnTo>
                  <a:lnTo>
                    <a:pt x="120" y="189"/>
                  </a:lnTo>
                  <a:lnTo>
                    <a:pt x="134" y="188"/>
                  </a:lnTo>
                  <a:lnTo>
                    <a:pt x="149" y="186"/>
                  </a:lnTo>
                  <a:lnTo>
                    <a:pt x="163" y="182"/>
                  </a:lnTo>
                  <a:lnTo>
                    <a:pt x="152" y="173"/>
                  </a:lnTo>
                  <a:lnTo>
                    <a:pt x="141" y="176"/>
                  </a:lnTo>
                  <a:lnTo>
                    <a:pt x="129" y="178"/>
                  </a:lnTo>
                  <a:lnTo>
                    <a:pt x="116" y="179"/>
                  </a:lnTo>
                  <a:lnTo>
                    <a:pt x="104" y="179"/>
                  </a:lnTo>
                  <a:lnTo>
                    <a:pt x="90" y="178"/>
                  </a:lnTo>
                  <a:lnTo>
                    <a:pt x="77" y="177"/>
                  </a:lnTo>
                  <a:lnTo>
                    <a:pt x="63" y="176"/>
                  </a:lnTo>
                  <a:lnTo>
                    <a:pt x="50" y="172"/>
                  </a:lnTo>
                  <a:lnTo>
                    <a:pt x="37" y="169"/>
                  </a:lnTo>
                  <a:lnTo>
                    <a:pt x="25" y="166"/>
                  </a:lnTo>
                  <a:lnTo>
                    <a:pt x="13" y="160"/>
                  </a:lnTo>
                  <a:lnTo>
                    <a:pt x="0" y="154"/>
                  </a:lnTo>
                  <a:lnTo>
                    <a:pt x="7" y="163"/>
                  </a:lnTo>
                  <a:lnTo>
                    <a:pt x="13" y="172"/>
                  </a:lnTo>
                  <a:close/>
                  <a:moveTo>
                    <a:pt x="205" y="168"/>
                  </a:moveTo>
                  <a:lnTo>
                    <a:pt x="216" y="162"/>
                  </a:lnTo>
                  <a:lnTo>
                    <a:pt x="228" y="157"/>
                  </a:lnTo>
                  <a:lnTo>
                    <a:pt x="239" y="150"/>
                  </a:lnTo>
                  <a:lnTo>
                    <a:pt x="249" y="142"/>
                  </a:lnTo>
                  <a:lnTo>
                    <a:pt x="259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6" y="108"/>
                  </a:lnTo>
                  <a:lnTo>
                    <a:pt x="294" y="99"/>
                  </a:lnTo>
                  <a:lnTo>
                    <a:pt x="302" y="89"/>
                  </a:lnTo>
                  <a:lnTo>
                    <a:pt x="309" y="79"/>
                  </a:lnTo>
                  <a:lnTo>
                    <a:pt x="315" y="68"/>
                  </a:lnTo>
                  <a:lnTo>
                    <a:pt x="322" y="56"/>
                  </a:lnTo>
                  <a:lnTo>
                    <a:pt x="327" y="45"/>
                  </a:lnTo>
                  <a:lnTo>
                    <a:pt x="332" y="34"/>
                  </a:lnTo>
                  <a:lnTo>
                    <a:pt x="337" y="21"/>
                  </a:lnTo>
                  <a:lnTo>
                    <a:pt x="334" y="10"/>
                  </a:lnTo>
                  <a:lnTo>
                    <a:pt x="331" y="0"/>
                  </a:lnTo>
                  <a:lnTo>
                    <a:pt x="328" y="12"/>
                  </a:lnTo>
                  <a:lnTo>
                    <a:pt x="323" y="25"/>
                  </a:lnTo>
                  <a:lnTo>
                    <a:pt x="319" y="37"/>
                  </a:lnTo>
                  <a:lnTo>
                    <a:pt x="313" y="50"/>
                  </a:lnTo>
                  <a:lnTo>
                    <a:pt x="307" y="61"/>
                  </a:lnTo>
                  <a:lnTo>
                    <a:pt x="301" y="72"/>
                  </a:lnTo>
                  <a:lnTo>
                    <a:pt x="293" y="82"/>
                  </a:lnTo>
                  <a:lnTo>
                    <a:pt x="285" y="92"/>
                  </a:lnTo>
                  <a:lnTo>
                    <a:pt x="277" y="103"/>
                  </a:lnTo>
                  <a:lnTo>
                    <a:pt x="268" y="112"/>
                  </a:lnTo>
                  <a:lnTo>
                    <a:pt x="259" y="121"/>
                  </a:lnTo>
                  <a:lnTo>
                    <a:pt x="249" y="128"/>
                  </a:lnTo>
                  <a:lnTo>
                    <a:pt x="239" y="136"/>
                  </a:lnTo>
                  <a:lnTo>
                    <a:pt x="228" y="143"/>
                  </a:lnTo>
                  <a:lnTo>
                    <a:pt x="216" y="150"/>
                  </a:lnTo>
                  <a:lnTo>
                    <a:pt x="205" y="155"/>
                  </a:lnTo>
                  <a:lnTo>
                    <a:pt x="205" y="168"/>
                  </a:lnTo>
                  <a:close/>
                  <a:moveTo>
                    <a:pt x="180" y="166"/>
                  </a:moveTo>
                  <a:lnTo>
                    <a:pt x="185" y="170"/>
                  </a:lnTo>
                  <a:lnTo>
                    <a:pt x="185" y="164"/>
                  </a:lnTo>
                  <a:lnTo>
                    <a:pt x="180" y="166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6" name="Freeform 594"/>
            <p:cNvSpPr>
              <a:spLocks noEditPoints="1"/>
            </p:cNvSpPr>
            <p:nvPr/>
          </p:nvSpPr>
          <p:spPr bwMode="auto">
            <a:xfrm>
              <a:off x="709642" y="4972488"/>
              <a:ext cx="134944" cy="76207"/>
            </a:xfrm>
            <a:custGeom>
              <a:avLst/>
              <a:gdLst/>
              <a:ahLst/>
              <a:cxnLst>
                <a:cxn ang="0">
                  <a:pos x="23" y="177"/>
                </a:cxn>
                <a:cxn ang="0">
                  <a:pos x="46" y="185"/>
                </a:cxn>
                <a:cxn ang="0">
                  <a:pos x="71" y="190"/>
                </a:cxn>
                <a:cxn ang="0">
                  <a:pos x="96" y="193"/>
                </a:cxn>
                <a:cxn ang="0">
                  <a:pos x="123" y="193"/>
                </a:cxn>
                <a:cxn ang="0">
                  <a:pos x="150" y="190"/>
                </a:cxn>
                <a:cxn ang="0">
                  <a:pos x="152" y="178"/>
                </a:cxn>
                <a:cxn ang="0">
                  <a:pos x="130" y="181"/>
                </a:cxn>
                <a:cxn ang="0">
                  <a:pos x="109" y="182"/>
                </a:cxn>
                <a:cxn ang="0">
                  <a:pos x="80" y="180"/>
                </a:cxn>
                <a:cxn ang="0">
                  <a:pos x="51" y="176"/>
                </a:cxn>
                <a:cxn ang="0">
                  <a:pos x="26" y="167"/>
                </a:cxn>
                <a:cxn ang="0">
                  <a:pos x="0" y="154"/>
                </a:cxn>
                <a:cxn ang="0">
                  <a:pos x="11" y="172"/>
                </a:cxn>
                <a:cxn ang="0">
                  <a:pos x="221" y="166"/>
                </a:cxn>
                <a:cxn ang="0">
                  <a:pos x="244" y="152"/>
                </a:cxn>
                <a:cxn ang="0">
                  <a:pos x="264" y="136"/>
                </a:cxn>
                <a:cxn ang="0">
                  <a:pos x="282" y="118"/>
                </a:cxn>
                <a:cxn ang="0">
                  <a:pos x="299" y="99"/>
                </a:cxn>
                <a:cxn ang="0">
                  <a:pos x="314" y="79"/>
                </a:cxn>
                <a:cxn ang="0">
                  <a:pos x="325" y="56"/>
                </a:cxn>
                <a:cxn ang="0">
                  <a:pos x="335" y="32"/>
                </a:cxn>
                <a:cxn ang="0">
                  <a:pos x="336" y="9"/>
                </a:cxn>
                <a:cxn ang="0">
                  <a:pos x="329" y="12"/>
                </a:cxn>
                <a:cxn ang="0">
                  <a:pos x="321" y="37"/>
                </a:cxn>
                <a:cxn ang="0">
                  <a:pos x="310" y="61"/>
                </a:cxn>
                <a:cxn ang="0">
                  <a:pos x="297" y="83"/>
                </a:cxn>
                <a:cxn ang="0">
                  <a:pos x="281" y="104"/>
                </a:cxn>
                <a:cxn ang="0">
                  <a:pos x="263" y="122"/>
                </a:cxn>
                <a:cxn ang="0">
                  <a:pos x="244" y="139"/>
                </a:cxn>
                <a:cxn ang="0">
                  <a:pos x="221" y="153"/>
                </a:cxn>
                <a:cxn ang="0">
                  <a:pos x="210" y="171"/>
                </a:cxn>
                <a:cxn ang="0">
                  <a:pos x="190" y="179"/>
                </a:cxn>
                <a:cxn ang="0">
                  <a:pos x="185" y="169"/>
                </a:cxn>
              </a:cxnLst>
              <a:rect l="0" t="0" r="r" b="b"/>
              <a:pathLst>
                <a:path w="338" h="194">
                  <a:moveTo>
                    <a:pt x="11" y="172"/>
                  </a:moveTo>
                  <a:lnTo>
                    <a:pt x="23" y="177"/>
                  </a:lnTo>
                  <a:lnTo>
                    <a:pt x="35" y="181"/>
                  </a:lnTo>
                  <a:lnTo>
                    <a:pt x="46" y="185"/>
                  </a:lnTo>
                  <a:lnTo>
                    <a:pt x="58" y="188"/>
                  </a:lnTo>
                  <a:lnTo>
                    <a:pt x="71" y="190"/>
                  </a:lnTo>
                  <a:lnTo>
                    <a:pt x="83" y="191"/>
                  </a:lnTo>
                  <a:lnTo>
                    <a:pt x="96" y="193"/>
                  </a:lnTo>
                  <a:lnTo>
                    <a:pt x="109" y="194"/>
                  </a:lnTo>
                  <a:lnTo>
                    <a:pt x="123" y="193"/>
                  </a:lnTo>
                  <a:lnTo>
                    <a:pt x="137" y="191"/>
                  </a:lnTo>
                  <a:lnTo>
                    <a:pt x="150" y="190"/>
                  </a:lnTo>
                  <a:lnTo>
                    <a:pt x="163" y="187"/>
                  </a:lnTo>
                  <a:lnTo>
                    <a:pt x="152" y="178"/>
                  </a:lnTo>
                  <a:lnTo>
                    <a:pt x="141" y="180"/>
                  </a:lnTo>
                  <a:lnTo>
                    <a:pt x="130" y="181"/>
                  </a:lnTo>
                  <a:lnTo>
                    <a:pt x="120" y="182"/>
                  </a:lnTo>
                  <a:lnTo>
                    <a:pt x="109" y="182"/>
                  </a:lnTo>
                  <a:lnTo>
                    <a:pt x="94" y="182"/>
                  </a:lnTo>
                  <a:lnTo>
                    <a:pt x="80" y="180"/>
                  </a:lnTo>
                  <a:lnTo>
                    <a:pt x="66" y="178"/>
                  </a:lnTo>
                  <a:lnTo>
                    <a:pt x="51" y="176"/>
                  </a:lnTo>
                  <a:lnTo>
                    <a:pt x="38" y="171"/>
                  </a:lnTo>
                  <a:lnTo>
                    <a:pt x="26" y="167"/>
                  </a:lnTo>
                  <a:lnTo>
                    <a:pt x="12" y="161"/>
                  </a:lnTo>
                  <a:lnTo>
                    <a:pt x="0" y="154"/>
                  </a:lnTo>
                  <a:lnTo>
                    <a:pt x="5" y="164"/>
                  </a:lnTo>
                  <a:lnTo>
                    <a:pt x="11" y="172"/>
                  </a:lnTo>
                  <a:close/>
                  <a:moveTo>
                    <a:pt x="210" y="171"/>
                  </a:moveTo>
                  <a:lnTo>
                    <a:pt x="221" y="166"/>
                  </a:lnTo>
                  <a:lnTo>
                    <a:pt x="233" y="159"/>
                  </a:lnTo>
                  <a:lnTo>
                    <a:pt x="244" y="152"/>
                  </a:lnTo>
                  <a:lnTo>
                    <a:pt x="254" y="144"/>
                  </a:lnTo>
                  <a:lnTo>
                    <a:pt x="264" y="136"/>
                  </a:lnTo>
                  <a:lnTo>
                    <a:pt x="273" y="127"/>
                  </a:lnTo>
                  <a:lnTo>
                    <a:pt x="282" y="118"/>
                  </a:lnTo>
                  <a:lnTo>
                    <a:pt x="291" y="109"/>
                  </a:lnTo>
                  <a:lnTo>
                    <a:pt x="299" y="99"/>
                  </a:lnTo>
                  <a:lnTo>
                    <a:pt x="306" y="89"/>
                  </a:lnTo>
                  <a:lnTo>
                    <a:pt x="314" y="79"/>
                  </a:lnTo>
                  <a:lnTo>
                    <a:pt x="319" y="68"/>
                  </a:lnTo>
                  <a:lnTo>
                    <a:pt x="325" y="56"/>
                  </a:lnTo>
                  <a:lnTo>
                    <a:pt x="330" y="44"/>
                  </a:lnTo>
                  <a:lnTo>
                    <a:pt x="335" y="32"/>
                  </a:lnTo>
                  <a:lnTo>
                    <a:pt x="338" y="19"/>
                  </a:lnTo>
                  <a:lnTo>
                    <a:pt x="336" y="9"/>
                  </a:lnTo>
                  <a:lnTo>
                    <a:pt x="333" y="0"/>
                  </a:lnTo>
                  <a:lnTo>
                    <a:pt x="329" y="12"/>
                  </a:lnTo>
                  <a:lnTo>
                    <a:pt x="326" y="25"/>
                  </a:lnTo>
                  <a:lnTo>
                    <a:pt x="321" y="37"/>
                  </a:lnTo>
                  <a:lnTo>
                    <a:pt x="316" y="50"/>
                  </a:lnTo>
                  <a:lnTo>
                    <a:pt x="310" y="61"/>
                  </a:lnTo>
                  <a:lnTo>
                    <a:pt x="305" y="72"/>
                  </a:lnTo>
                  <a:lnTo>
                    <a:pt x="297" y="83"/>
                  </a:lnTo>
                  <a:lnTo>
                    <a:pt x="290" y="94"/>
                  </a:lnTo>
                  <a:lnTo>
                    <a:pt x="281" y="104"/>
                  </a:lnTo>
                  <a:lnTo>
                    <a:pt x="273" y="114"/>
                  </a:lnTo>
                  <a:lnTo>
                    <a:pt x="263" y="122"/>
                  </a:lnTo>
                  <a:lnTo>
                    <a:pt x="254" y="131"/>
                  </a:lnTo>
                  <a:lnTo>
                    <a:pt x="244" y="139"/>
                  </a:lnTo>
                  <a:lnTo>
                    <a:pt x="233" y="146"/>
                  </a:lnTo>
                  <a:lnTo>
                    <a:pt x="221" y="153"/>
                  </a:lnTo>
                  <a:lnTo>
                    <a:pt x="210" y="159"/>
                  </a:lnTo>
                  <a:lnTo>
                    <a:pt x="210" y="171"/>
                  </a:lnTo>
                  <a:close/>
                  <a:moveTo>
                    <a:pt x="180" y="171"/>
                  </a:moveTo>
                  <a:lnTo>
                    <a:pt x="190" y="179"/>
                  </a:lnTo>
                  <a:lnTo>
                    <a:pt x="190" y="168"/>
                  </a:lnTo>
                  <a:lnTo>
                    <a:pt x="185" y="169"/>
                  </a:lnTo>
                  <a:lnTo>
                    <a:pt x="180" y="171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7" name="Freeform 595"/>
            <p:cNvSpPr>
              <a:spLocks noEditPoints="1"/>
            </p:cNvSpPr>
            <p:nvPr/>
          </p:nvSpPr>
          <p:spPr bwMode="auto">
            <a:xfrm>
              <a:off x="708055" y="4967725"/>
              <a:ext cx="134944" cy="79382"/>
            </a:xfrm>
            <a:custGeom>
              <a:avLst/>
              <a:gdLst/>
              <a:ahLst/>
              <a:cxnLst>
                <a:cxn ang="0">
                  <a:pos x="23" y="179"/>
                </a:cxn>
                <a:cxn ang="0">
                  <a:pos x="47" y="188"/>
                </a:cxn>
                <a:cxn ang="0">
                  <a:pos x="73" y="195"/>
                </a:cxn>
                <a:cxn ang="0">
                  <a:pos x="100" y="197"/>
                </a:cxn>
                <a:cxn ang="0">
                  <a:pos x="126" y="198"/>
                </a:cxn>
                <a:cxn ang="0">
                  <a:pos x="151" y="195"/>
                </a:cxn>
                <a:cxn ang="0">
                  <a:pos x="151" y="183"/>
                </a:cxn>
                <a:cxn ang="0">
                  <a:pos x="133" y="186"/>
                </a:cxn>
                <a:cxn ang="0">
                  <a:pos x="114" y="187"/>
                </a:cxn>
                <a:cxn ang="0">
                  <a:pos x="83" y="185"/>
                </a:cxn>
                <a:cxn ang="0">
                  <a:pos x="54" y="179"/>
                </a:cxn>
                <a:cxn ang="0">
                  <a:pos x="26" y="169"/>
                </a:cxn>
                <a:cxn ang="0">
                  <a:pos x="0" y="155"/>
                </a:cxn>
                <a:cxn ang="0">
                  <a:pos x="10" y="173"/>
                </a:cxn>
                <a:cxn ang="0">
                  <a:pos x="195" y="183"/>
                </a:cxn>
                <a:cxn ang="0">
                  <a:pos x="187" y="174"/>
                </a:cxn>
                <a:cxn ang="0">
                  <a:pos x="190" y="185"/>
                </a:cxn>
                <a:cxn ang="0">
                  <a:pos x="226" y="169"/>
                </a:cxn>
                <a:cxn ang="0">
                  <a:pos x="249" y="155"/>
                </a:cxn>
                <a:cxn ang="0">
                  <a:pos x="269" y="140"/>
                </a:cxn>
                <a:cxn ang="0">
                  <a:pos x="287" y="122"/>
                </a:cxn>
                <a:cxn ang="0">
                  <a:pos x="303" y="101"/>
                </a:cxn>
                <a:cxn ang="0">
                  <a:pos x="317" y="80"/>
                </a:cxn>
                <a:cxn ang="0">
                  <a:pos x="329" y="56"/>
                </a:cxn>
                <a:cxn ang="0">
                  <a:pos x="338" y="31"/>
                </a:cxn>
                <a:cxn ang="0">
                  <a:pos x="338" y="10"/>
                </a:cxn>
                <a:cxn ang="0">
                  <a:pos x="330" y="18"/>
                </a:cxn>
                <a:cxn ang="0">
                  <a:pos x="319" y="52"/>
                </a:cxn>
                <a:cxn ang="0">
                  <a:pos x="303" y="82"/>
                </a:cxn>
                <a:cxn ang="0">
                  <a:pos x="283" y="110"/>
                </a:cxn>
                <a:cxn ang="0">
                  <a:pos x="270" y="127"/>
                </a:cxn>
                <a:cxn ang="0">
                  <a:pos x="253" y="137"/>
                </a:cxn>
                <a:cxn ang="0">
                  <a:pos x="229" y="155"/>
                </a:cxn>
                <a:cxn ang="0">
                  <a:pos x="215" y="174"/>
                </a:cxn>
              </a:cxnLst>
              <a:rect l="0" t="0" r="r" b="b"/>
              <a:pathLst>
                <a:path w="341" h="198">
                  <a:moveTo>
                    <a:pt x="10" y="173"/>
                  </a:moveTo>
                  <a:lnTo>
                    <a:pt x="23" y="179"/>
                  </a:lnTo>
                  <a:lnTo>
                    <a:pt x="35" y="185"/>
                  </a:lnTo>
                  <a:lnTo>
                    <a:pt x="47" y="188"/>
                  </a:lnTo>
                  <a:lnTo>
                    <a:pt x="60" y="191"/>
                  </a:lnTo>
                  <a:lnTo>
                    <a:pt x="73" y="195"/>
                  </a:lnTo>
                  <a:lnTo>
                    <a:pt x="87" y="196"/>
                  </a:lnTo>
                  <a:lnTo>
                    <a:pt x="100" y="197"/>
                  </a:lnTo>
                  <a:lnTo>
                    <a:pt x="114" y="198"/>
                  </a:lnTo>
                  <a:lnTo>
                    <a:pt x="126" y="198"/>
                  </a:lnTo>
                  <a:lnTo>
                    <a:pt x="139" y="197"/>
                  </a:lnTo>
                  <a:lnTo>
                    <a:pt x="151" y="195"/>
                  </a:lnTo>
                  <a:lnTo>
                    <a:pt x="162" y="192"/>
                  </a:lnTo>
                  <a:lnTo>
                    <a:pt x="151" y="183"/>
                  </a:lnTo>
                  <a:lnTo>
                    <a:pt x="142" y="186"/>
                  </a:lnTo>
                  <a:lnTo>
                    <a:pt x="133" y="186"/>
                  </a:lnTo>
                  <a:lnTo>
                    <a:pt x="124" y="187"/>
                  </a:lnTo>
                  <a:lnTo>
                    <a:pt x="114" y="187"/>
                  </a:lnTo>
                  <a:lnTo>
                    <a:pt x="98" y="187"/>
                  </a:lnTo>
                  <a:lnTo>
                    <a:pt x="83" y="185"/>
                  </a:lnTo>
                  <a:lnTo>
                    <a:pt x="69" y="182"/>
                  </a:lnTo>
                  <a:lnTo>
                    <a:pt x="54" y="179"/>
                  </a:lnTo>
                  <a:lnTo>
                    <a:pt x="40" y="174"/>
                  </a:lnTo>
                  <a:lnTo>
                    <a:pt x="26" y="169"/>
                  </a:lnTo>
                  <a:lnTo>
                    <a:pt x="13" y="163"/>
                  </a:lnTo>
                  <a:lnTo>
                    <a:pt x="0" y="155"/>
                  </a:lnTo>
                  <a:lnTo>
                    <a:pt x="5" y="165"/>
                  </a:lnTo>
                  <a:lnTo>
                    <a:pt x="10" y="173"/>
                  </a:lnTo>
                  <a:close/>
                  <a:moveTo>
                    <a:pt x="190" y="185"/>
                  </a:moveTo>
                  <a:lnTo>
                    <a:pt x="195" y="183"/>
                  </a:lnTo>
                  <a:lnTo>
                    <a:pt x="195" y="172"/>
                  </a:lnTo>
                  <a:lnTo>
                    <a:pt x="187" y="174"/>
                  </a:lnTo>
                  <a:lnTo>
                    <a:pt x="180" y="177"/>
                  </a:lnTo>
                  <a:lnTo>
                    <a:pt x="190" y="185"/>
                  </a:lnTo>
                  <a:close/>
                  <a:moveTo>
                    <a:pt x="215" y="174"/>
                  </a:moveTo>
                  <a:lnTo>
                    <a:pt x="226" y="169"/>
                  </a:lnTo>
                  <a:lnTo>
                    <a:pt x="238" y="162"/>
                  </a:lnTo>
                  <a:lnTo>
                    <a:pt x="249" y="155"/>
                  </a:lnTo>
                  <a:lnTo>
                    <a:pt x="259" y="147"/>
                  </a:lnTo>
                  <a:lnTo>
                    <a:pt x="269" y="140"/>
                  </a:lnTo>
                  <a:lnTo>
                    <a:pt x="278" y="131"/>
                  </a:lnTo>
                  <a:lnTo>
                    <a:pt x="287" y="122"/>
                  </a:lnTo>
                  <a:lnTo>
                    <a:pt x="295" y="111"/>
                  </a:lnTo>
                  <a:lnTo>
                    <a:pt x="303" y="101"/>
                  </a:lnTo>
                  <a:lnTo>
                    <a:pt x="311" y="91"/>
                  </a:lnTo>
                  <a:lnTo>
                    <a:pt x="317" y="80"/>
                  </a:lnTo>
                  <a:lnTo>
                    <a:pt x="323" y="69"/>
                  </a:lnTo>
                  <a:lnTo>
                    <a:pt x="329" y="56"/>
                  </a:lnTo>
                  <a:lnTo>
                    <a:pt x="333" y="44"/>
                  </a:lnTo>
                  <a:lnTo>
                    <a:pt x="338" y="31"/>
                  </a:lnTo>
                  <a:lnTo>
                    <a:pt x="341" y="19"/>
                  </a:lnTo>
                  <a:lnTo>
                    <a:pt x="338" y="10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5" y="35"/>
                  </a:lnTo>
                  <a:lnTo>
                    <a:pt x="319" y="52"/>
                  </a:lnTo>
                  <a:lnTo>
                    <a:pt x="312" y="67"/>
                  </a:lnTo>
                  <a:lnTo>
                    <a:pt x="303" y="82"/>
                  </a:lnTo>
                  <a:lnTo>
                    <a:pt x="293" y="97"/>
                  </a:lnTo>
                  <a:lnTo>
                    <a:pt x="283" y="110"/>
                  </a:lnTo>
                  <a:lnTo>
                    <a:pt x="270" y="123"/>
                  </a:lnTo>
                  <a:lnTo>
                    <a:pt x="270" y="127"/>
                  </a:lnTo>
                  <a:lnTo>
                    <a:pt x="266" y="127"/>
                  </a:lnTo>
                  <a:lnTo>
                    <a:pt x="253" y="137"/>
                  </a:lnTo>
                  <a:lnTo>
                    <a:pt x="242" y="146"/>
                  </a:lnTo>
                  <a:lnTo>
                    <a:pt x="229" y="155"/>
                  </a:lnTo>
                  <a:lnTo>
                    <a:pt x="215" y="163"/>
                  </a:lnTo>
                  <a:lnTo>
                    <a:pt x="215" y="17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8" name="Freeform 596"/>
            <p:cNvSpPr>
              <a:spLocks noEditPoints="1"/>
            </p:cNvSpPr>
            <p:nvPr/>
          </p:nvSpPr>
          <p:spPr bwMode="auto">
            <a:xfrm>
              <a:off x="706467" y="4964549"/>
              <a:ext cx="134944" cy="80970"/>
            </a:xfrm>
            <a:custGeom>
              <a:avLst/>
              <a:gdLst/>
              <a:ahLst/>
              <a:cxnLst>
                <a:cxn ang="0">
                  <a:pos x="20" y="180"/>
                </a:cxn>
                <a:cxn ang="0">
                  <a:pos x="46" y="190"/>
                </a:cxn>
                <a:cxn ang="0">
                  <a:pos x="74" y="197"/>
                </a:cxn>
                <a:cxn ang="0">
                  <a:pos x="102" y="201"/>
                </a:cxn>
                <a:cxn ang="0">
                  <a:pos x="128" y="201"/>
                </a:cxn>
                <a:cxn ang="0">
                  <a:pos x="149" y="199"/>
                </a:cxn>
                <a:cxn ang="0">
                  <a:pos x="148" y="188"/>
                </a:cxn>
                <a:cxn ang="0">
                  <a:pos x="117" y="190"/>
                </a:cxn>
                <a:cxn ang="0">
                  <a:pos x="85" y="188"/>
                </a:cxn>
                <a:cxn ang="0">
                  <a:pos x="55" y="181"/>
                </a:cxn>
                <a:cxn ang="0">
                  <a:pos x="26" y="171"/>
                </a:cxn>
                <a:cxn ang="0">
                  <a:pos x="0" y="156"/>
                </a:cxn>
                <a:cxn ang="0">
                  <a:pos x="8" y="173"/>
                </a:cxn>
                <a:cxn ang="0">
                  <a:pos x="193" y="188"/>
                </a:cxn>
                <a:cxn ang="0">
                  <a:pos x="198" y="176"/>
                </a:cxn>
                <a:cxn ang="0">
                  <a:pos x="178" y="182"/>
                </a:cxn>
                <a:cxn ang="0">
                  <a:pos x="218" y="178"/>
                </a:cxn>
                <a:cxn ang="0">
                  <a:pos x="241" y="165"/>
                </a:cxn>
                <a:cxn ang="0">
                  <a:pos x="262" y="150"/>
                </a:cxn>
                <a:cxn ang="0">
                  <a:pos x="281" y="132"/>
                </a:cxn>
                <a:cxn ang="0">
                  <a:pos x="298" y="113"/>
                </a:cxn>
                <a:cxn ang="0">
                  <a:pos x="313" y="91"/>
                </a:cxn>
                <a:cxn ang="0">
                  <a:pos x="324" y="69"/>
                </a:cxn>
                <a:cxn ang="0">
                  <a:pos x="334" y="44"/>
                </a:cxn>
                <a:cxn ang="0">
                  <a:pos x="341" y="18"/>
                </a:cxn>
                <a:cxn ang="0">
                  <a:pos x="333" y="0"/>
                </a:cxn>
                <a:cxn ang="0">
                  <a:pos x="325" y="35"/>
                </a:cxn>
                <a:cxn ang="0">
                  <a:pos x="313" y="67"/>
                </a:cxn>
                <a:cxn ang="0">
                  <a:pos x="296" y="97"/>
                </a:cxn>
                <a:cxn ang="0">
                  <a:pos x="273" y="124"/>
                </a:cxn>
                <a:cxn ang="0">
                  <a:pos x="260" y="136"/>
                </a:cxn>
                <a:cxn ang="0">
                  <a:pos x="241" y="152"/>
                </a:cxn>
                <a:cxn ang="0">
                  <a:pos x="218" y="165"/>
                </a:cxn>
              </a:cxnLst>
              <a:rect l="0" t="0" r="r" b="b"/>
              <a:pathLst>
                <a:path w="341" h="201">
                  <a:moveTo>
                    <a:pt x="8" y="173"/>
                  </a:moveTo>
                  <a:lnTo>
                    <a:pt x="20" y="180"/>
                  </a:lnTo>
                  <a:lnTo>
                    <a:pt x="34" y="186"/>
                  </a:lnTo>
                  <a:lnTo>
                    <a:pt x="46" y="190"/>
                  </a:lnTo>
                  <a:lnTo>
                    <a:pt x="59" y="195"/>
                  </a:lnTo>
                  <a:lnTo>
                    <a:pt x="74" y="197"/>
                  </a:lnTo>
                  <a:lnTo>
                    <a:pt x="88" y="199"/>
                  </a:lnTo>
                  <a:lnTo>
                    <a:pt x="102" y="201"/>
                  </a:lnTo>
                  <a:lnTo>
                    <a:pt x="117" y="201"/>
                  </a:lnTo>
                  <a:lnTo>
                    <a:pt x="128" y="201"/>
                  </a:lnTo>
                  <a:lnTo>
                    <a:pt x="138" y="200"/>
                  </a:lnTo>
                  <a:lnTo>
                    <a:pt x="149" y="199"/>
                  </a:lnTo>
                  <a:lnTo>
                    <a:pt x="160" y="197"/>
                  </a:lnTo>
                  <a:lnTo>
                    <a:pt x="148" y="188"/>
                  </a:lnTo>
                  <a:lnTo>
                    <a:pt x="133" y="190"/>
                  </a:lnTo>
                  <a:lnTo>
                    <a:pt x="117" y="190"/>
                  </a:lnTo>
                  <a:lnTo>
                    <a:pt x="101" y="190"/>
                  </a:lnTo>
                  <a:lnTo>
                    <a:pt x="85" y="188"/>
                  </a:lnTo>
                  <a:lnTo>
                    <a:pt x="70" y="186"/>
                  </a:lnTo>
                  <a:lnTo>
                    <a:pt x="55" y="181"/>
                  </a:lnTo>
                  <a:lnTo>
                    <a:pt x="40" y="177"/>
                  </a:lnTo>
                  <a:lnTo>
                    <a:pt x="26" y="171"/>
                  </a:lnTo>
                  <a:lnTo>
                    <a:pt x="12" y="163"/>
                  </a:lnTo>
                  <a:lnTo>
                    <a:pt x="0" y="156"/>
                  </a:lnTo>
                  <a:lnTo>
                    <a:pt x="3" y="165"/>
                  </a:lnTo>
                  <a:lnTo>
                    <a:pt x="8" y="173"/>
                  </a:lnTo>
                  <a:close/>
                  <a:moveTo>
                    <a:pt x="188" y="190"/>
                  </a:moveTo>
                  <a:lnTo>
                    <a:pt x="193" y="188"/>
                  </a:lnTo>
                  <a:lnTo>
                    <a:pt x="198" y="187"/>
                  </a:lnTo>
                  <a:lnTo>
                    <a:pt x="198" y="176"/>
                  </a:lnTo>
                  <a:lnTo>
                    <a:pt x="188" y="179"/>
                  </a:lnTo>
                  <a:lnTo>
                    <a:pt x="178" y="182"/>
                  </a:lnTo>
                  <a:lnTo>
                    <a:pt x="188" y="190"/>
                  </a:lnTo>
                  <a:close/>
                  <a:moveTo>
                    <a:pt x="218" y="178"/>
                  </a:moveTo>
                  <a:lnTo>
                    <a:pt x="229" y="171"/>
                  </a:lnTo>
                  <a:lnTo>
                    <a:pt x="241" y="165"/>
                  </a:lnTo>
                  <a:lnTo>
                    <a:pt x="252" y="158"/>
                  </a:lnTo>
                  <a:lnTo>
                    <a:pt x="262" y="150"/>
                  </a:lnTo>
                  <a:lnTo>
                    <a:pt x="271" y="141"/>
                  </a:lnTo>
                  <a:lnTo>
                    <a:pt x="281" y="132"/>
                  </a:lnTo>
                  <a:lnTo>
                    <a:pt x="289" y="123"/>
                  </a:lnTo>
                  <a:lnTo>
                    <a:pt x="298" y="113"/>
                  </a:lnTo>
                  <a:lnTo>
                    <a:pt x="305" y="102"/>
                  </a:lnTo>
                  <a:lnTo>
                    <a:pt x="313" y="91"/>
                  </a:lnTo>
                  <a:lnTo>
                    <a:pt x="318" y="80"/>
                  </a:lnTo>
                  <a:lnTo>
                    <a:pt x="324" y="69"/>
                  </a:lnTo>
                  <a:lnTo>
                    <a:pt x="329" y="56"/>
                  </a:lnTo>
                  <a:lnTo>
                    <a:pt x="334" y="44"/>
                  </a:lnTo>
                  <a:lnTo>
                    <a:pt x="337" y="31"/>
                  </a:lnTo>
                  <a:lnTo>
                    <a:pt x="341" y="18"/>
                  </a:lnTo>
                  <a:lnTo>
                    <a:pt x="336" y="9"/>
                  </a:lnTo>
                  <a:lnTo>
                    <a:pt x="333" y="0"/>
                  </a:lnTo>
                  <a:lnTo>
                    <a:pt x="329" y="18"/>
                  </a:lnTo>
                  <a:lnTo>
                    <a:pt x="325" y="35"/>
                  </a:lnTo>
                  <a:lnTo>
                    <a:pt x="319" y="52"/>
                  </a:lnTo>
                  <a:lnTo>
                    <a:pt x="313" y="67"/>
                  </a:lnTo>
                  <a:lnTo>
                    <a:pt x="305" y="83"/>
                  </a:lnTo>
                  <a:lnTo>
                    <a:pt x="296" y="97"/>
                  </a:lnTo>
                  <a:lnTo>
                    <a:pt x="284" y="111"/>
                  </a:lnTo>
                  <a:lnTo>
                    <a:pt x="273" y="124"/>
                  </a:lnTo>
                  <a:lnTo>
                    <a:pt x="273" y="136"/>
                  </a:lnTo>
                  <a:lnTo>
                    <a:pt x="260" y="136"/>
                  </a:lnTo>
                  <a:lnTo>
                    <a:pt x="251" y="145"/>
                  </a:lnTo>
                  <a:lnTo>
                    <a:pt x="241" y="152"/>
                  </a:lnTo>
                  <a:lnTo>
                    <a:pt x="229" y="159"/>
                  </a:lnTo>
                  <a:lnTo>
                    <a:pt x="218" y="165"/>
                  </a:lnTo>
                  <a:lnTo>
                    <a:pt x="218" y="178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9" name="Freeform 597"/>
            <p:cNvSpPr>
              <a:spLocks noEditPoints="1"/>
            </p:cNvSpPr>
            <p:nvPr/>
          </p:nvSpPr>
          <p:spPr bwMode="auto">
            <a:xfrm>
              <a:off x="704880" y="4961374"/>
              <a:ext cx="134944" cy="80970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8" y="191"/>
                </a:cxn>
                <a:cxn ang="0">
                  <a:pos x="77" y="199"/>
                </a:cxn>
                <a:cxn ang="0">
                  <a:pos x="106" y="204"/>
                </a:cxn>
                <a:cxn ang="0">
                  <a:pos x="132" y="204"/>
                </a:cxn>
                <a:cxn ang="0">
                  <a:pos x="150" y="203"/>
                </a:cxn>
                <a:cxn ang="0">
                  <a:pos x="147" y="191"/>
                </a:cxn>
                <a:cxn ang="0">
                  <a:pos x="122" y="194"/>
                </a:cxn>
                <a:cxn ang="0">
                  <a:pos x="89" y="190"/>
                </a:cxn>
                <a:cxn ang="0">
                  <a:pos x="58" y="184"/>
                </a:cxn>
                <a:cxn ang="0">
                  <a:pos x="27" y="171"/>
                </a:cxn>
                <a:cxn ang="0">
                  <a:pos x="0" y="155"/>
                </a:cxn>
                <a:cxn ang="0">
                  <a:pos x="8" y="172"/>
                </a:cxn>
                <a:cxn ang="0">
                  <a:pos x="195" y="191"/>
                </a:cxn>
                <a:cxn ang="0">
                  <a:pos x="203" y="177"/>
                </a:cxn>
                <a:cxn ang="0">
                  <a:pos x="177" y="186"/>
                </a:cxn>
                <a:cxn ang="0">
                  <a:pos x="223" y="180"/>
                </a:cxn>
                <a:cxn ang="0">
                  <a:pos x="250" y="163"/>
                </a:cxn>
                <a:cxn ang="0">
                  <a:pos x="274" y="144"/>
                </a:cxn>
                <a:cxn ang="0">
                  <a:pos x="261" y="141"/>
                </a:cxn>
                <a:cxn ang="0">
                  <a:pos x="243" y="155"/>
                </a:cxn>
                <a:cxn ang="0">
                  <a:pos x="223" y="168"/>
                </a:cxn>
                <a:cxn ang="0">
                  <a:pos x="278" y="140"/>
                </a:cxn>
                <a:cxn ang="0">
                  <a:pos x="301" y="114"/>
                </a:cxn>
                <a:cxn ang="0">
                  <a:pos x="320" y="84"/>
                </a:cxn>
                <a:cxn ang="0">
                  <a:pos x="333" y="52"/>
                </a:cxn>
                <a:cxn ang="0">
                  <a:pos x="341" y="17"/>
                </a:cxn>
                <a:cxn ang="0">
                  <a:pos x="333" y="0"/>
                </a:cxn>
                <a:cxn ang="0">
                  <a:pos x="327" y="35"/>
                </a:cxn>
                <a:cxn ang="0">
                  <a:pos x="315" y="68"/>
                </a:cxn>
                <a:cxn ang="0">
                  <a:pos x="300" y="97"/>
                </a:cxn>
                <a:cxn ang="0">
                  <a:pos x="278" y="124"/>
                </a:cxn>
              </a:cxnLst>
              <a:rect l="0" t="0" r="r" b="b"/>
              <a:pathLst>
                <a:path w="341" h="204">
                  <a:moveTo>
                    <a:pt x="8" y="172"/>
                  </a:moveTo>
                  <a:lnTo>
                    <a:pt x="21" y="180"/>
                  </a:lnTo>
                  <a:lnTo>
                    <a:pt x="34" y="186"/>
                  </a:lnTo>
                  <a:lnTo>
                    <a:pt x="48" y="191"/>
                  </a:lnTo>
                  <a:lnTo>
                    <a:pt x="62" y="196"/>
                  </a:lnTo>
                  <a:lnTo>
                    <a:pt x="77" y="199"/>
                  </a:lnTo>
                  <a:lnTo>
                    <a:pt x="91" y="202"/>
                  </a:lnTo>
                  <a:lnTo>
                    <a:pt x="106" y="204"/>
                  </a:lnTo>
                  <a:lnTo>
                    <a:pt x="122" y="204"/>
                  </a:lnTo>
                  <a:lnTo>
                    <a:pt x="132" y="204"/>
                  </a:lnTo>
                  <a:lnTo>
                    <a:pt x="141" y="203"/>
                  </a:lnTo>
                  <a:lnTo>
                    <a:pt x="150" y="203"/>
                  </a:lnTo>
                  <a:lnTo>
                    <a:pt x="159" y="200"/>
                  </a:lnTo>
                  <a:lnTo>
                    <a:pt x="147" y="191"/>
                  </a:lnTo>
                  <a:lnTo>
                    <a:pt x="134" y="193"/>
                  </a:lnTo>
                  <a:lnTo>
                    <a:pt x="122" y="194"/>
                  </a:lnTo>
                  <a:lnTo>
                    <a:pt x="105" y="193"/>
                  </a:lnTo>
                  <a:lnTo>
                    <a:pt x="89" y="190"/>
                  </a:lnTo>
                  <a:lnTo>
                    <a:pt x="72" y="187"/>
                  </a:lnTo>
                  <a:lnTo>
                    <a:pt x="58" y="184"/>
                  </a:lnTo>
                  <a:lnTo>
                    <a:pt x="42" y="178"/>
                  </a:lnTo>
                  <a:lnTo>
                    <a:pt x="27" y="171"/>
                  </a:lnTo>
                  <a:lnTo>
                    <a:pt x="14" y="163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8" y="172"/>
                  </a:lnTo>
                  <a:close/>
                  <a:moveTo>
                    <a:pt x="188" y="194"/>
                  </a:moveTo>
                  <a:lnTo>
                    <a:pt x="195" y="191"/>
                  </a:lnTo>
                  <a:lnTo>
                    <a:pt x="203" y="189"/>
                  </a:lnTo>
                  <a:lnTo>
                    <a:pt x="203" y="177"/>
                  </a:lnTo>
                  <a:lnTo>
                    <a:pt x="190" y="182"/>
                  </a:lnTo>
                  <a:lnTo>
                    <a:pt x="177" y="186"/>
                  </a:lnTo>
                  <a:lnTo>
                    <a:pt x="188" y="194"/>
                  </a:lnTo>
                  <a:close/>
                  <a:moveTo>
                    <a:pt x="223" y="180"/>
                  </a:moveTo>
                  <a:lnTo>
                    <a:pt x="237" y="172"/>
                  </a:lnTo>
                  <a:lnTo>
                    <a:pt x="250" y="163"/>
                  </a:lnTo>
                  <a:lnTo>
                    <a:pt x="261" y="154"/>
                  </a:lnTo>
                  <a:lnTo>
                    <a:pt x="274" y="144"/>
                  </a:lnTo>
                  <a:lnTo>
                    <a:pt x="261" y="144"/>
                  </a:lnTo>
                  <a:lnTo>
                    <a:pt x="261" y="141"/>
                  </a:lnTo>
                  <a:lnTo>
                    <a:pt x="252" y="149"/>
                  </a:lnTo>
                  <a:lnTo>
                    <a:pt x="243" y="155"/>
                  </a:lnTo>
                  <a:lnTo>
                    <a:pt x="233" y="161"/>
                  </a:lnTo>
                  <a:lnTo>
                    <a:pt x="223" y="168"/>
                  </a:lnTo>
                  <a:lnTo>
                    <a:pt x="223" y="180"/>
                  </a:lnTo>
                  <a:close/>
                  <a:moveTo>
                    <a:pt x="278" y="140"/>
                  </a:moveTo>
                  <a:lnTo>
                    <a:pt x="291" y="127"/>
                  </a:lnTo>
                  <a:lnTo>
                    <a:pt x="301" y="114"/>
                  </a:lnTo>
                  <a:lnTo>
                    <a:pt x="311" y="99"/>
                  </a:lnTo>
                  <a:lnTo>
                    <a:pt x="320" y="84"/>
                  </a:lnTo>
                  <a:lnTo>
                    <a:pt x="327" y="69"/>
                  </a:lnTo>
                  <a:lnTo>
                    <a:pt x="333" y="52"/>
                  </a:lnTo>
                  <a:lnTo>
                    <a:pt x="338" y="35"/>
                  </a:lnTo>
                  <a:lnTo>
                    <a:pt x="341" y="17"/>
                  </a:lnTo>
                  <a:lnTo>
                    <a:pt x="338" y="8"/>
                  </a:lnTo>
                  <a:lnTo>
                    <a:pt x="333" y="0"/>
                  </a:lnTo>
                  <a:lnTo>
                    <a:pt x="331" y="18"/>
                  </a:lnTo>
                  <a:lnTo>
                    <a:pt x="327" y="35"/>
                  </a:lnTo>
                  <a:lnTo>
                    <a:pt x="322" y="52"/>
                  </a:lnTo>
                  <a:lnTo>
                    <a:pt x="315" y="68"/>
                  </a:lnTo>
                  <a:lnTo>
                    <a:pt x="309" y="82"/>
                  </a:lnTo>
                  <a:lnTo>
                    <a:pt x="300" y="97"/>
                  </a:lnTo>
                  <a:lnTo>
                    <a:pt x="289" y="112"/>
                  </a:lnTo>
                  <a:lnTo>
                    <a:pt x="278" y="124"/>
                  </a:lnTo>
                  <a:lnTo>
                    <a:pt x="278" y="140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0" name="Freeform 598"/>
            <p:cNvSpPr>
              <a:spLocks noEditPoints="1"/>
            </p:cNvSpPr>
            <p:nvPr/>
          </p:nvSpPr>
          <p:spPr bwMode="auto">
            <a:xfrm>
              <a:off x="703292" y="4958199"/>
              <a:ext cx="134944" cy="82557"/>
            </a:xfrm>
            <a:custGeom>
              <a:avLst/>
              <a:gdLst/>
              <a:ahLst/>
              <a:cxnLst>
                <a:cxn ang="0">
                  <a:pos x="7" y="172"/>
                </a:cxn>
                <a:cxn ang="0">
                  <a:pos x="19" y="179"/>
                </a:cxn>
                <a:cxn ang="0">
                  <a:pos x="33" y="187"/>
                </a:cxn>
                <a:cxn ang="0">
                  <a:pos x="47" y="193"/>
                </a:cxn>
                <a:cxn ang="0">
                  <a:pos x="62" y="197"/>
                </a:cxn>
                <a:cxn ang="0">
                  <a:pos x="77" y="202"/>
                </a:cxn>
                <a:cxn ang="0">
                  <a:pos x="92" y="204"/>
                </a:cxn>
                <a:cxn ang="0">
                  <a:pos x="108" y="206"/>
                </a:cxn>
                <a:cxn ang="0">
                  <a:pos x="124" y="206"/>
                </a:cxn>
                <a:cxn ang="0">
                  <a:pos x="140" y="206"/>
                </a:cxn>
                <a:cxn ang="0">
                  <a:pos x="155" y="204"/>
                </a:cxn>
                <a:cxn ang="0">
                  <a:pos x="143" y="195"/>
                </a:cxn>
                <a:cxn ang="0">
                  <a:pos x="133" y="196"/>
                </a:cxn>
                <a:cxn ang="0">
                  <a:pos x="124" y="196"/>
                </a:cxn>
                <a:cxn ang="0">
                  <a:pos x="107" y="195"/>
                </a:cxn>
                <a:cxn ang="0">
                  <a:pos x="90" y="193"/>
                </a:cxn>
                <a:cxn ang="0">
                  <a:pos x="73" y="189"/>
                </a:cxn>
                <a:cxn ang="0">
                  <a:pos x="57" y="185"/>
                </a:cxn>
                <a:cxn ang="0">
                  <a:pos x="42" y="179"/>
                </a:cxn>
                <a:cxn ang="0">
                  <a:pos x="27" y="171"/>
                </a:cxn>
                <a:cxn ang="0">
                  <a:pos x="14" y="163"/>
                </a:cxn>
                <a:cxn ang="0">
                  <a:pos x="0" y="154"/>
                </a:cxn>
                <a:cxn ang="0">
                  <a:pos x="2" y="163"/>
                </a:cxn>
                <a:cxn ang="0">
                  <a:pos x="7" y="172"/>
                </a:cxn>
                <a:cxn ang="0">
                  <a:pos x="185" y="198"/>
                </a:cxn>
                <a:cxn ang="0">
                  <a:pos x="195" y="195"/>
                </a:cxn>
                <a:cxn ang="0">
                  <a:pos x="205" y="192"/>
                </a:cxn>
                <a:cxn ang="0">
                  <a:pos x="205" y="179"/>
                </a:cxn>
                <a:cxn ang="0">
                  <a:pos x="189" y="185"/>
                </a:cxn>
                <a:cxn ang="0">
                  <a:pos x="173" y="189"/>
                </a:cxn>
                <a:cxn ang="0">
                  <a:pos x="185" y="198"/>
                </a:cxn>
                <a:cxn ang="0">
                  <a:pos x="225" y="181"/>
                </a:cxn>
                <a:cxn ang="0">
                  <a:pos x="236" y="175"/>
                </a:cxn>
                <a:cxn ang="0">
                  <a:pos x="248" y="168"/>
                </a:cxn>
                <a:cxn ang="0">
                  <a:pos x="258" y="161"/>
                </a:cxn>
                <a:cxn ang="0">
                  <a:pos x="267" y="152"/>
                </a:cxn>
                <a:cxn ang="0">
                  <a:pos x="263" y="152"/>
                </a:cxn>
                <a:cxn ang="0">
                  <a:pos x="263" y="142"/>
                </a:cxn>
                <a:cxn ang="0">
                  <a:pos x="254" y="150"/>
                </a:cxn>
                <a:cxn ang="0">
                  <a:pos x="245" y="157"/>
                </a:cxn>
                <a:cxn ang="0">
                  <a:pos x="235" y="163"/>
                </a:cxn>
                <a:cxn ang="0">
                  <a:pos x="225" y="169"/>
                </a:cxn>
                <a:cxn ang="0">
                  <a:pos x="225" y="181"/>
                </a:cxn>
                <a:cxn ang="0">
                  <a:pos x="280" y="140"/>
                </a:cxn>
                <a:cxn ang="0">
                  <a:pos x="291" y="127"/>
                </a:cxn>
                <a:cxn ang="0">
                  <a:pos x="303" y="113"/>
                </a:cxn>
                <a:cxn ang="0">
                  <a:pos x="312" y="99"/>
                </a:cxn>
                <a:cxn ang="0">
                  <a:pos x="320" y="83"/>
                </a:cxn>
                <a:cxn ang="0">
                  <a:pos x="326" y="68"/>
                </a:cxn>
                <a:cxn ang="0">
                  <a:pos x="332" y="51"/>
                </a:cxn>
                <a:cxn ang="0">
                  <a:pos x="336" y="34"/>
                </a:cxn>
                <a:cxn ang="0">
                  <a:pos x="340" y="16"/>
                </a:cxn>
                <a:cxn ang="0">
                  <a:pos x="335" y="8"/>
                </a:cxn>
                <a:cxn ang="0">
                  <a:pos x="330" y="0"/>
                </a:cxn>
                <a:cxn ang="0">
                  <a:pos x="329" y="17"/>
                </a:cxn>
                <a:cxn ang="0">
                  <a:pos x="325" y="35"/>
                </a:cxn>
                <a:cxn ang="0">
                  <a:pos x="321" y="51"/>
                </a:cxn>
                <a:cxn ang="0">
                  <a:pos x="315" y="67"/>
                </a:cxn>
                <a:cxn ang="0">
                  <a:pos x="308" y="82"/>
                </a:cxn>
                <a:cxn ang="0">
                  <a:pos x="300" y="97"/>
                </a:cxn>
                <a:cxn ang="0">
                  <a:pos x="290" y="111"/>
                </a:cxn>
                <a:cxn ang="0">
                  <a:pos x="280" y="124"/>
                </a:cxn>
                <a:cxn ang="0">
                  <a:pos x="280" y="140"/>
                </a:cxn>
              </a:cxnLst>
              <a:rect l="0" t="0" r="r" b="b"/>
              <a:pathLst>
                <a:path w="340" h="206">
                  <a:moveTo>
                    <a:pt x="7" y="172"/>
                  </a:moveTo>
                  <a:lnTo>
                    <a:pt x="19" y="179"/>
                  </a:lnTo>
                  <a:lnTo>
                    <a:pt x="33" y="187"/>
                  </a:lnTo>
                  <a:lnTo>
                    <a:pt x="47" y="193"/>
                  </a:lnTo>
                  <a:lnTo>
                    <a:pt x="62" y="197"/>
                  </a:lnTo>
                  <a:lnTo>
                    <a:pt x="77" y="202"/>
                  </a:lnTo>
                  <a:lnTo>
                    <a:pt x="92" y="204"/>
                  </a:lnTo>
                  <a:lnTo>
                    <a:pt x="108" y="206"/>
                  </a:lnTo>
                  <a:lnTo>
                    <a:pt x="124" y="206"/>
                  </a:lnTo>
                  <a:lnTo>
                    <a:pt x="140" y="206"/>
                  </a:lnTo>
                  <a:lnTo>
                    <a:pt x="155" y="204"/>
                  </a:lnTo>
                  <a:lnTo>
                    <a:pt x="143" y="195"/>
                  </a:lnTo>
                  <a:lnTo>
                    <a:pt x="133" y="196"/>
                  </a:lnTo>
                  <a:lnTo>
                    <a:pt x="124" y="196"/>
                  </a:lnTo>
                  <a:lnTo>
                    <a:pt x="107" y="195"/>
                  </a:lnTo>
                  <a:lnTo>
                    <a:pt x="90" y="193"/>
                  </a:lnTo>
                  <a:lnTo>
                    <a:pt x="73" y="189"/>
                  </a:lnTo>
                  <a:lnTo>
                    <a:pt x="57" y="185"/>
                  </a:lnTo>
                  <a:lnTo>
                    <a:pt x="42" y="179"/>
                  </a:lnTo>
                  <a:lnTo>
                    <a:pt x="27" y="171"/>
                  </a:lnTo>
                  <a:lnTo>
                    <a:pt x="14" y="163"/>
                  </a:lnTo>
                  <a:lnTo>
                    <a:pt x="0" y="154"/>
                  </a:lnTo>
                  <a:lnTo>
                    <a:pt x="2" y="163"/>
                  </a:lnTo>
                  <a:lnTo>
                    <a:pt x="7" y="172"/>
                  </a:lnTo>
                  <a:close/>
                  <a:moveTo>
                    <a:pt x="185" y="198"/>
                  </a:moveTo>
                  <a:lnTo>
                    <a:pt x="195" y="195"/>
                  </a:lnTo>
                  <a:lnTo>
                    <a:pt x="205" y="192"/>
                  </a:lnTo>
                  <a:lnTo>
                    <a:pt x="205" y="179"/>
                  </a:lnTo>
                  <a:lnTo>
                    <a:pt x="189" y="185"/>
                  </a:lnTo>
                  <a:lnTo>
                    <a:pt x="173" y="189"/>
                  </a:lnTo>
                  <a:lnTo>
                    <a:pt x="185" y="198"/>
                  </a:lnTo>
                  <a:close/>
                  <a:moveTo>
                    <a:pt x="225" y="181"/>
                  </a:moveTo>
                  <a:lnTo>
                    <a:pt x="236" y="175"/>
                  </a:lnTo>
                  <a:lnTo>
                    <a:pt x="248" y="168"/>
                  </a:lnTo>
                  <a:lnTo>
                    <a:pt x="258" y="161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3" y="142"/>
                  </a:lnTo>
                  <a:lnTo>
                    <a:pt x="254" y="150"/>
                  </a:lnTo>
                  <a:lnTo>
                    <a:pt x="245" y="157"/>
                  </a:lnTo>
                  <a:lnTo>
                    <a:pt x="235" y="163"/>
                  </a:lnTo>
                  <a:lnTo>
                    <a:pt x="225" y="169"/>
                  </a:lnTo>
                  <a:lnTo>
                    <a:pt x="225" y="181"/>
                  </a:lnTo>
                  <a:close/>
                  <a:moveTo>
                    <a:pt x="280" y="140"/>
                  </a:moveTo>
                  <a:lnTo>
                    <a:pt x="291" y="127"/>
                  </a:lnTo>
                  <a:lnTo>
                    <a:pt x="303" y="113"/>
                  </a:lnTo>
                  <a:lnTo>
                    <a:pt x="312" y="99"/>
                  </a:lnTo>
                  <a:lnTo>
                    <a:pt x="320" y="83"/>
                  </a:lnTo>
                  <a:lnTo>
                    <a:pt x="326" y="68"/>
                  </a:lnTo>
                  <a:lnTo>
                    <a:pt x="332" y="51"/>
                  </a:lnTo>
                  <a:lnTo>
                    <a:pt x="336" y="34"/>
                  </a:lnTo>
                  <a:lnTo>
                    <a:pt x="340" y="16"/>
                  </a:lnTo>
                  <a:lnTo>
                    <a:pt x="335" y="8"/>
                  </a:lnTo>
                  <a:lnTo>
                    <a:pt x="330" y="0"/>
                  </a:lnTo>
                  <a:lnTo>
                    <a:pt x="329" y="17"/>
                  </a:lnTo>
                  <a:lnTo>
                    <a:pt x="325" y="35"/>
                  </a:lnTo>
                  <a:lnTo>
                    <a:pt x="321" y="51"/>
                  </a:lnTo>
                  <a:lnTo>
                    <a:pt x="315" y="67"/>
                  </a:lnTo>
                  <a:lnTo>
                    <a:pt x="308" y="82"/>
                  </a:lnTo>
                  <a:lnTo>
                    <a:pt x="300" y="97"/>
                  </a:lnTo>
                  <a:lnTo>
                    <a:pt x="290" y="111"/>
                  </a:lnTo>
                  <a:lnTo>
                    <a:pt x="280" y="124"/>
                  </a:lnTo>
                  <a:lnTo>
                    <a:pt x="280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1" name="Freeform 599"/>
            <p:cNvSpPr>
              <a:spLocks noEditPoints="1"/>
            </p:cNvSpPr>
            <p:nvPr/>
          </p:nvSpPr>
          <p:spPr bwMode="auto">
            <a:xfrm>
              <a:off x="701705" y="4955024"/>
              <a:ext cx="134944" cy="84145"/>
            </a:xfrm>
            <a:custGeom>
              <a:avLst/>
              <a:gdLst/>
              <a:ahLst/>
              <a:cxnLst>
                <a:cxn ang="0">
                  <a:pos x="19" y="179"/>
                </a:cxn>
                <a:cxn ang="0">
                  <a:pos x="47" y="194"/>
                </a:cxn>
                <a:cxn ang="0">
                  <a:pos x="77" y="203"/>
                </a:cxn>
                <a:cxn ang="0">
                  <a:pos x="110" y="209"/>
                </a:cxn>
                <a:cxn ang="0">
                  <a:pos x="139" y="209"/>
                </a:cxn>
                <a:cxn ang="0">
                  <a:pos x="139" y="198"/>
                </a:cxn>
                <a:cxn ang="0">
                  <a:pos x="127" y="198"/>
                </a:cxn>
                <a:cxn ang="0">
                  <a:pos x="92" y="195"/>
                </a:cxn>
                <a:cxn ang="0">
                  <a:pos x="58" y="186"/>
                </a:cxn>
                <a:cxn ang="0">
                  <a:pos x="28" y="173"/>
                </a:cxn>
                <a:cxn ang="0">
                  <a:pos x="0" y="153"/>
                </a:cxn>
                <a:cxn ang="0">
                  <a:pos x="5" y="171"/>
                </a:cxn>
                <a:cxn ang="0">
                  <a:pos x="195" y="198"/>
                </a:cxn>
                <a:cxn ang="0">
                  <a:pos x="208" y="182"/>
                </a:cxn>
                <a:cxn ang="0">
                  <a:pos x="190" y="188"/>
                </a:cxn>
                <a:cxn ang="0">
                  <a:pos x="171" y="194"/>
                </a:cxn>
                <a:cxn ang="0">
                  <a:pos x="228" y="184"/>
                </a:cxn>
                <a:cxn ang="0">
                  <a:pos x="248" y="171"/>
                </a:cxn>
                <a:cxn ang="0">
                  <a:pos x="266" y="157"/>
                </a:cxn>
                <a:cxn ang="0">
                  <a:pos x="257" y="150"/>
                </a:cxn>
                <a:cxn ang="0">
                  <a:pos x="238" y="165"/>
                </a:cxn>
                <a:cxn ang="0">
                  <a:pos x="228" y="184"/>
                </a:cxn>
                <a:cxn ang="0">
                  <a:pos x="294" y="128"/>
                </a:cxn>
                <a:cxn ang="0">
                  <a:pos x="314" y="98"/>
                </a:cxn>
                <a:cxn ang="0">
                  <a:pos x="327" y="68"/>
                </a:cxn>
                <a:cxn ang="0">
                  <a:pos x="336" y="34"/>
                </a:cxn>
                <a:cxn ang="0">
                  <a:pos x="333" y="8"/>
                </a:cxn>
                <a:cxn ang="0">
                  <a:pos x="327" y="17"/>
                </a:cxn>
                <a:cxn ang="0">
                  <a:pos x="320" y="51"/>
                </a:cxn>
                <a:cxn ang="0">
                  <a:pos x="309" y="81"/>
                </a:cxn>
                <a:cxn ang="0">
                  <a:pos x="293" y="111"/>
                </a:cxn>
                <a:cxn ang="0">
                  <a:pos x="283" y="140"/>
                </a:cxn>
              </a:cxnLst>
              <a:rect l="0" t="0" r="r" b="b"/>
              <a:pathLst>
                <a:path w="338" h="210">
                  <a:moveTo>
                    <a:pt x="5" y="171"/>
                  </a:moveTo>
                  <a:lnTo>
                    <a:pt x="19" y="179"/>
                  </a:lnTo>
                  <a:lnTo>
                    <a:pt x="32" y="187"/>
                  </a:lnTo>
                  <a:lnTo>
                    <a:pt x="47" y="194"/>
                  </a:lnTo>
                  <a:lnTo>
                    <a:pt x="63" y="200"/>
                  </a:lnTo>
                  <a:lnTo>
                    <a:pt x="77" y="203"/>
                  </a:lnTo>
                  <a:lnTo>
                    <a:pt x="94" y="206"/>
                  </a:lnTo>
                  <a:lnTo>
                    <a:pt x="110" y="209"/>
                  </a:lnTo>
                  <a:lnTo>
                    <a:pt x="127" y="210"/>
                  </a:lnTo>
                  <a:lnTo>
                    <a:pt x="139" y="209"/>
                  </a:lnTo>
                  <a:lnTo>
                    <a:pt x="152" y="207"/>
                  </a:lnTo>
                  <a:lnTo>
                    <a:pt x="139" y="198"/>
                  </a:lnTo>
                  <a:lnTo>
                    <a:pt x="132" y="198"/>
                  </a:lnTo>
                  <a:lnTo>
                    <a:pt x="127" y="198"/>
                  </a:lnTo>
                  <a:lnTo>
                    <a:pt x="109" y="197"/>
                  </a:lnTo>
                  <a:lnTo>
                    <a:pt x="92" y="195"/>
                  </a:lnTo>
                  <a:lnTo>
                    <a:pt x="75" y="192"/>
                  </a:lnTo>
                  <a:lnTo>
                    <a:pt x="58" y="186"/>
                  </a:lnTo>
                  <a:lnTo>
                    <a:pt x="42" y="179"/>
                  </a:lnTo>
                  <a:lnTo>
                    <a:pt x="28" y="173"/>
                  </a:lnTo>
                  <a:lnTo>
                    <a:pt x="13" y="164"/>
                  </a:lnTo>
                  <a:lnTo>
                    <a:pt x="0" y="153"/>
                  </a:lnTo>
                  <a:lnTo>
                    <a:pt x="3" y="162"/>
                  </a:lnTo>
                  <a:lnTo>
                    <a:pt x="5" y="171"/>
                  </a:lnTo>
                  <a:close/>
                  <a:moveTo>
                    <a:pt x="182" y="202"/>
                  </a:moveTo>
                  <a:lnTo>
                    <a:pt x="195" y="198"/>
                  </a:lnTo>
                  <a:lnTo>
                    <a:pt x="208" y="193"/>
                  </a:lnTo>
                  <a:lnTo>
                    <a:pt x="208" y="182"/>
                  </a:lnTo>
                  <a:lnTo>
                    <a:pt x="199" y="185"/>
                  </a:lnTo>
                  <a:lnTo>
                    <a:pt x="190" y="188"/>
                  </a:lnTo>
                  <a:lnTo>
                    <a:pt x="180" y="192"/>
                  </a:lnTo>
                  <a:lnTo>
                    <a:pt x="171" y="194"/>
                  </a:lnTo>
                  <a:lnTo>
                    <a:pt x="182" y="202"/>
                  </a:lnTo>
                  <a:close/>
                  <a:moveTo>
                    <a:pt x="228" y="184"/>
                  </a:moveTo>
                  <a:lnTo>
                    <a:pt x="238" y="177"/>
                  </a:lnTo>
                  <a:lnTo>
                    <a:pt x="248" y="171"/>
                  </a:lnTo>
                  <a:lnTo>
                    <a:pt x="257" y="165"/>
                  </a:lnTo>
                  <a:lnTo>
                    <a:pt x="266" y="157"/>
                  </a:lnTo>
                  <a:lnTo>
                    <a:pt x="266" y="142"/>
                  </a:lnTo>
                  <a:lnTo>
                    <a:pt x="257" y="150"/>
                  </a:lnTo>
                  <a:lnTo>
                    <a:pt x="248" y="158"/>
                  </a:lnTo>
                  <a:lnTo>
                    <a:pt x="238" y="165"/>
                  </a:lnTo>
                  <a:lnTo>
                    <a:pt x="228" y="170"/>
                  </a:lnTo>
                  <a:lnTo>
                    <a:pt x="228" y="184"/>
                  </a:lnTo>
                  <a:close/>
                  <a:moveTo>
                    <a:pt x="283" y="140"/>
                  </a:moveTo>
                  <a:lnTo>
                    <a:pt x="294" y="128"/>
                  </a:lnTo>
                  <a:lnTo>
                    <a:pt x="305" y="113"/>
                  </a:lnTo>
                  <a:lnTo>
                    <a:pt x="314" y="98"/>
                  </a:lnTo>
                  <a:lnTo>
                    <a:pt x="320" y="84"/>
                  </a:lnTo>
                  <a:lnTo>
                    <a:pt x="327" y="68"/>
                  </a:lnTo>
                  <a:lnTo>
                    <a:pt x="332" y="51"/>
                  </a:lnTo>
                  <a:lnTo>
                    <a:pt x="336" y="34"/>
                  </a:lnTo>
                  <a:lnTo>
                    <a:pt x="338" y="16"/>
                  </a:lnTo>
                  <a:lnTo>
                    <a:pt x="333" y="8"/>
                  </a:lnTo>
                  <a:lnTo>
                    <a:pt x="328" y="0"/>
                  </a:lnTo>
                  <a:lnTo>
                    <a:pt x="327" y="17"/>
                  </a:lnTo>
                  <a:lnTo>
                    <a:pt x="325" y="34"/>
                  </a:lnTo>
                  <a:lnTo>
                    <a:pt x="320" y="51"/>
                  </a:lnTo>
                  <a:lnTo>
                    <a:pt x="316" y="67"/>
                  </a:lnTo>
                  <a:lnTo>
                    <a:pt x="309" y="81"/>
                  </a:lnTo>
                  <a:lnTo>
                    <a:pt x="301" y="96"/>
                  </a:lnTo>
                  <a:lnTo>
                    <a:pt x="293" y="111"/>
                  </a:lnTo>
                  <a:lnTo>
                    <a:pt x="283" y="123"/>
                  </a:lnTo>
                  <a:lnTo>
                    <a:pt x="283" y="140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2" name="Freeform 600"/>
            <p:cNvSpPr>
              <a:spLocks noEditPoints="1"/>
            </p:cNvSpPr>
            <p:nvPr/>
          </p:nvSpPr>
          <p:spPr bwMode="auto">
            <a:xfrm>
              <a:off x="701705" y="4953436"/>
              <a:ext cx="133356" cy="82557"/>
            </a:xfrm>
            <a:custGeom>
              <a:avLst/>
              <a:gdLst/>
              <a:ahLst/>
              <a:cxnLst>
                <a:cxn ang="0">
                  <a:pos x="18" y="177"/>
                </a:cxn>
                <a:cxn ang="0">
                  <a:pos x="46" y="193"/>
                </a:cxn>
                <a:cxn ang="0">
                  <a:pos x="77" y="203"/>
                </a:cxn>
                <a:cxn ang="0">
                  <a:pos x="111" y="209"/>
                </a:cxn>
                <a:cxn ang="0">
                  <a:pos x="137" y="210"/>
                </a:cxn>
                <a:cxn ang="0">
                  <a:pos x="133" y="199"/>
                </a:cxn>
                <a:cxn ang="0">
                  <a:pos x="110" y="198"/>
                </a:cxn>
                <a:cxn ang="0">
                  <a:pos x="75" y="192"/>
                </a:cxn>
                <a:cxn ang="0">
                  <a:pos x="42" y="179"/>
                </a:cxn>
                <a:cxn ang="0">
                  <a:pos x="13" y="162"/>
                </a:cxn>
                <a:cxn ang="0">
                  <a:pos x="1" y="159"/>
                </a:cxn>
                <a:cxn ang="0">
                  <a:pos x="177" y="203"/>
                </a:cxn>
                <a:cxn ang="0">
                  <a:pos x="209" y="193"/>
                </a:cxn>
                <a:cxn ang="0">
                  <a:pos x="199" y="185"/>
                </a:cxn>
                <a:cxn ang="0">
                  <a:pos x="176" y="193"/>
                </a:cxn>
                <a:cxn ang="0">
                  <a:pos x="177" y="203"/>
                </a:cxn>
                <a:cxn ang="0">
                  <a:pos x="239" y="177"/>
                </a:cxn>
                <a:cxn ang="0">
                  <a:pos x="258" y="164"/>
                </a:cxn>
                <a:cxn ang="0">
                  <a:pos x="267" y="141"/>
                </a:cxn>
                <a:cxn ang="0">
                  <a:pos x="249" y="157"/>
                </a:cxn>
                <a:cxn ang="0">
                  <a:pos x="229" y="171"/>
                </a:cxn>
                <a:cxn ang="0">
                  <a:pos x="284" y="138"/>
                </a:cxn>
                <a:cxn ang="0">
                  <a:pos x="304" y="111"/>
                </a:cxn>
                <a:cxn ang="0">
                  <a:pos x="319" y="81"/>
                </a:cxn>
                <a:cxn ang="0">
                  <a:pos x="329" y="49"/>
                </a:cxn>
                <a:cxn ang="0">
                  <a:pos x="334" y="14"/>
                </a:cxn>
                <a:cxn ang="0">
                  <a:pos x="324" y="0"/>
                </a:cxn>
                <a:cxn ang="0">
                  <a:pos x="322" y="20"/>
                </a:cxn>
                <a:cxn ang="0">
                  <a:pos x="318" y="51"/>
                </a:cxn>
                <a:cxn ang="0">
                  <a:pos x="308" y="81"/>
                </a:cxn>
                <a:cxn ang="0">
                  <a:pos x="293" y="108"/>
                </a:cxn>
                <a:cxn ang="0">
                  <a:pos x="284" y="138"/>
                </a:cxn>
              </a:cxnLst>
              <a:rect l="0" t="0" r="r" b="b"/>
              <a:pathLst>
                <a:path w="334" h="210">
                  <a:moveTo>
                    <a:pt x="4" y="168"/>
                  </a:moveTo>
                  <a:lnTo>
                    <a:pt x="18" y="177"/>
                  </a:lnTo>
                  <a:lnTo>
                    <a:pt x="31" y="185"/>
                  </a:lnTo>
                  <a:lnTo>
                    <a:pt x="46" y="193"/>
                  </a:lnTo>
                  <a:lnTo>
                    <a:pt x="61" y="199"/>
                  </a:lnTo>
                  <a:lnTo>
                    <a:pt x="77" y="203"/>
                  </a:lnTo>
                  <a:lnTo>
                    <a:pt x="94" y="207"/>
                  </a:lnTo>
                  <a:lnTo>
                    <a:pt x="111" y="209"/>
                  </a:lnTo>
                  <a:lnTo>
                    <a:pt x="128" y="210"/>
                  </a:lnTo>
                  <a:lnTo>
                    <a:pt x="137" y="210"/>
                  </a:lnTo>
                  <a:lnTo>
                    <a:pt x="147" y="209"/>
                  </a:lnTo>
                  <a:lnTo>
                    <a:pt x="133" y="199"/>
                  </a:lnTo>
                  <a:lnTo>
                    <a:pt x="128" y="199"/>
                  </a:lnTo>
                  <a:lnTo>
                    <a:pt x="110" y="198"/>
                  </a:lnTo>
                  <a:lnTo>
                    <a:pt x="92" y="195"/>
                  </a:lnTo>
                  <a:lnTo>
                    <a:pt x="75" y="192"/>
                  </a:lnTo>
                  <a:lnTo>
                    <a:pt x="58" y="186"/>
                  </a:lnTo>
                  <a:lnTo>
                    <a:pt x="42" y="179"/>
                  </a:lnTo>
                  <a:lnTo>
                    <a:pt x="27" y="171"/>
                  </a:lnTo>
                  <a:lnTo>
                    <a:pt x="13" y="162"/>
                  </a:lnTo>
                  <a:lnTo>
                    <a:pt x="0" y="150"/>
                  </a:lnTo>
                  <a:lnTo>
                    <a:pt x="1" y="159"/>
                  </a:lnTo>
                  <a:lnTo>
                    <a:pt x="4" y="168"/>
                  </a:lnTo>
                  <a:close/>
                  <a:moveTo>
                    <a:pt x="177" y="203"/>
                  </a:moveTo>
                  <a:lnTo>
                    <a:pt x="193" y="199"/>
                  </a:lnTo>
                  <a:lnTo>
                    <a:pt x="209" y="193"/>
                  </a:lnTo>
                  <a:lnTo>
                    <a:pt x="209" y="182"/>
                  </a:lnTo>
                  <a:lnTo>
                    <a:pt x="199" y="185"/>
                  </a:lnTo>
                  <a:lnTo>
                    <a:pt x="187" y="190"/>
                  </a:lnTo>
                  <a:lnTo>
                    <a:pt x="176" y="193"/>
                  </a:lnTo>
                  <a:lnTo>
                    <a:pt x="166" y="195"/>
                  </a:lnTo>
                  <a:lnTo>
                    <a:pt x="177" y="203"/>
                  </a:lnTo>
                  <a:close/>
                  <a:moveTo>
                    <a:pt x="229" y="183"/>
                  </a:moveTo>
                  <a:lnTo>
                    <a:pt x="239" y="177"/>
                  </a:lnTo>
                  <a:lnTo>
                    <a:pt x="249" y="171"/>
                  </a:lnTo>
                  <a:lnTo>
                    <a:pt x="258" y="164"/>
                  </a:lnTo>
                  <a:lnTo>
                    <a:pt x="267" y="156"/>
                  </a:lnTo>
                  <a:lnTo>
                    <a:pt x="267" y="141"/>
                  </a:lnTo>
                  <a:lnTo>
                    <a:pt x="258" y="149"/>
                  </a:lnTo>
                  <a:lnTo>
                    <a:pt x="249" y="157"/>
                  </a:lnTo>
                  <a:lnTo>
                    <a:pt x="239" y="164"/>
                  </a:lnTo>
                  <a:lnTo>
                    <a:pt x="229" y="171"/>
                  </a:lnTo>
                  <a:lnTo>
                    <a:pt x="229" y="183"/>
                  </a:lnTo>
                  <a:close/>
                  <a:moveTo>
                    <a:pt x="284" y="138"/>
                  </a:moveTo>
                  <a:lnTo>
                    <a:pt x="294" y="125"/>
                  </a:lnTo>
                  <a:lnTo>
                    <a:pt x="304" y="111"/>
                  </a:lnTo>
                  <a:lnTo>
                    <a:pt x="312" y="96"/>
                  </a:lnTo>
                  <a:lnTo>
                    <a:pt x="319" y="81"/>
                  </a:lnTo>
                  <a:lnTo>
                    <a:pt x="325" y="65"/>
                  </a:lnTo>
                  <a:lnTo>
                    <a:pt x="329" y="49"/>
                  </a:lnTo>
                  <a:lnTo>
                    <a:pt x="333" y="31"/>
                  </a:lnTo>
                  <a:lnTo>
                    <a:pt x="334" y="14"/>
                  </a:lnTo>
                  <a:lnTo>
                    <a:pt x="329" y="6"/>
                  </a:lnTo>
                  <a:lnTo>
                    <a:pt x="324" y="0"/>
                  </a:lnTo>
                  <a:lnTo>
                    <a:pt x="324" y="3"/>
                  </a:lnTo>
                  <a:lnTo>
                    <a:pt x="322" y="20"/>
                  </a:lnTo>
                  <a:lnTo>
                    <a:pt x="321" y="36"/>
                  </a:lnTo>
                  <a:lnTo>
                    <a:pt x="318" y="51"/>
                  </a:lnTo>
                  <a:lnTo>
                    <a:pt x="313" y="66"/>
                  </a:lnTo>
                  <a:lnTo>
                    <a:pt x="308" y="81"/>
                  </a:lnTo>
                  <a:lnTo>
                    <a:pt x="301" y="95"/>
                  </a:lnTo>
                  <a:lnTo>
                    <a:pt x="293" y="108"/>
                  </a:lnTo>
                  <a:lnTo>
                    <a:pt x="284" y="121"/>
                  </a:lnTo>
                  <a:lnTo>
                    <a:pt x="284" y="138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3" name="Freeform 601"/>
            <p:cNvSpPr>
              <a:spLocks noEditPoints="1"/>
            </p:cNvSpPr>
            <p:nvPr/>
          </p:nvSpPr>
          <p:spPr bwMode="auto">
            <a:xfrm>
              <a:off x="701705" y="4950261"/>
              <a:ext cx="131769" cy="84145"/>
            </a:xfrm>
            <a:custGeom>
              <a:avLst/>
              <a:gdLst/>
              <a:ahLst/>
              <a:cxnLst>
                <a:cxn ang="0">
                  <a:pos x="17" y="177"/>
                </a:cxn>
                <a:cxn ang="0">
                  <a:pos x="46" y="193"/>
                </a:cxn>
                <a:cxn ang="0">
                  <a:pos x="79" y="205"/>
                </a:cxn>
                <a:cxn ang="0">
                  <a:pos x="113" y="210"/>
                </a:cxn>
                <a:cxn ang="0">
                  <a:pos x="136" y="211"/>
                </a:cxn>
                <a:cxn ang="0">
                  <a:pos x="129" y="200"/>
                </a:cxn>
                <a:cxn ang="0">
                  <a:pos x="93" y="197"/>
                </a:cxn>
                <a:cxn ang="0">
                  <a:pos x="59" y="187"/>
                </a:cxn>
                <a:cxn ang="0">
                  <a:pos x="27" y="170"/>
                </a:cxn>
                <a:cxn ang="0">
                  <a:pos x="0" y="148"/>
                </a:cxn>
                <a:cxn ang="0">
                  <a:pos x="4" y="166"/>
                </a:cxn>
                <a:cxn ang="0">
                  <a:pos x="184" y="205"/>
                </a:cxn>
                <a:cxn ang="0">
                  <a:pos x="203" y="198"/>
                </a:cxn>
                <a:cxn ang="0">
                  <a:pos x="212" y="182"/>
                </a:cxn>
                <a:cxn ang="0">
                  <a:pos x="188" y="192"/>
                </a:cxn>
                <a:cxn ang="0">
                  <a:pos x="162" y="198"/>
                </a:cxn>
                <a:cxn ang="0">
                  <a:pos x="232" y="184"/>
                </a:cxn>
                <a:cxn ang="0">
                  <a:pos x="252" y="171"/>
                </a:cxn>
                <a:cxn ang="0">
                  <a:pos x="270" y="155"/>
                </a:cxn>
                <a:cxn ang="0">
                  <a:pos x="261" y="148"/>
                </a:cxn>
                <a:cxn ang="0">
                  <a:pos x="242" y="164"/>
                </a:cxn>
                <a:cxn ang="0">
                  <a:pos x="232" y="184"/>
                </a:cxn>
                <a:cxn ang="0">
                  <a:pos x="297" y="124"/>
                </a:cxn>
                <a:cxn ang="0">
                  <a:pos x="313" y="94"/>
                </a:cxn>
                <a:cxn ang="0">
                  <a:pos x="324" y="64"/>
                </a:cxn>
                <a:cxn ang="0">
                  <a:pos x="331" y="30"/>
                </a:cxn>
                <a:cxn ang="0">
                  <a:pos x="327" y="7"/>
                </a:cxn>
                <a:cxn ang="0">
                  <a:pos x="321" y="4"/>
                </a:cxn>
                <a:cxn ang="0">
                  <a:pos x="321" y="26"/>
                </a:cxn>
                <a:cxn ang="0">
                  <a:pos x="316" y="54"/>
                </a:cxn>
                <a:cxn ang="0">
                  <a:pos x="307" y="81"/>
                </a:cxn>
                <a:cxn ang="0">
                  <a:pos x="295" y="107"/>
                </a:cxn>
                <a:cxn ang="0">
                  <a:pos x="287" y="136"/>
                </a:cxn>
              </a:cxnLst>
              <a:rect l="0" t="0" r="r" b="b"/>
              <a:pathLst>
                <a:path w="332" h="211">
                  <a:moveTo>
                    <a:pt x="4" y="166"/>
                  </a:moveTo>
                  <a:lnTo>
                    <a:pt x="17" y="177"/>
                  </a:lnTo>
                  <a:lnTo>
                    <a:pt x="32" y="186"/>
                  </a:lnTo>
                  <a:lnTo>
                    <a:pt x="46" y="193"/>
                  </a:lnTo>
                  <a:lnTo>
                    <a:pt x="62" y="199"/>
                  </a:lnTo>
                  <a:lnTo>
                    <a:pt x="79" y="205"/>
                  </a:lnTo>
                  <a:lnTo>
                    <a:pt x="96" y="208"/>
                  </a:lnTo>
                  <a:lnTo>
                    <a:pt x="113" y="210"/>
                  </a:lnTo>
                  <a:lnTo>
                    <a:pt x="131" y="211"/>
                  </a:lnTo>
                  <a:lnTo>
                    <a:pt x="136" y="211"/>
                  </a:lnTo>
                  <a:lnTo>
                    <a:pt x="143" y="211"/>
                  </a:lnTo>
                  <a:lnTo>
                    <a:pt x="129" y="200"/>
                  </a:lnTo>
                  <a:lnTo>
                    <a:pt x="111" y="199"/>
                  </a:lnTo>
                  <a:lnTo>
                    <a:pt x="93" y="197"/>
                  </a:lnTo>
                  <a:lnTo>
                    <a:pt x="76" y="192"/>
                  </a:lnTo>
                  <a:lnTo>
                    <a:pt x="59" y="187"/>
                  </a:lnTo>
                  <a:lnTo>
                    <a:pt x="43" y="179"/>
                  </a:lnTo>
                  <a:lnTo>
                    <a:pt x="27" y="170"/>
                  </a:lnTo>
                  <a:lnTo>
                    <a:pt x="14" y="160"/>
                  </a:lnTo>
                  <a:lnTo>
                    <a:pt x="0" y="148"/>
                  </a:lnTo>
                  <a:lnTo>
                    <a:pt x="3" y="157"/>
                  </a:lnTo>
                  <a:lnTo>
                    <a:pt x="4" y="166"/>
                  </a:lnTo>
                  <a:close/>
                  <a:moveTo>
                    <a:pt x="175" y="207"/>
                  </a:moveTo>
                  <a:lnTo>
                    <a:pt x="184" y="205"/>
                  </a:lnTo>
                  <a:lnTo>
                    <a:pt x="194" y="201"/>
                  </a:lnTo>
                  <a:lnTo>
                    <a:pt x="203" y="198"/>
                  </a:lnTo>
                  <a:lnTo>
                    <a:pt x="212" y="195"/>
                  </a:lnTo>
                  <a:lnTo>
                    <a:pt x="212" y="182"/>
                  </a:lnTo>
                  <a:lnTo>
                    <a:pt x="199" y="188"/>
                  </a:lnTo>
                  <a:lnTo>
                    <a:pt x="188" y="192"/>
                  </a:lnTo>
                  <a:lnTo>
                    <a:pt x="176" y="196"/>
                  </a:lnTo>
                  <a:lnTo>
                    <a:pt x="162" y="198"/>
                  </a:lnTo>
                  <a:lnTo>
                    <a:pt x="175" y="207"/>
                  </a:lnTo>
                  <a:close/>
                  <a:moveTo>
                    <a:pt x="232" y="184"/>
                  </a:moveTo>
                  <a:lnTo>
                    <a:pt x="242" y="178"/>
                  </a:lnTo>
                  <a:lnTo>
                    <a:pt x="252" y="171"/>
                  </a:lnTo>
                  <a:lnTo>
                    <a:pt x="261" y="163"/>
                  </a:lnTo>
                  <a:lnTo>
                    <a:pt x="270" y="155"/>
                  </a:lnTo>
                  <a:lnTo>
                    <a:pt x="270" y="141"/>
                  </a:lnTo>
                  <a:lnTo>
                    <a:pt x="261" y="148"/>
                  </a:lnTo>
                  <a:lnTo>
                    <a:pt x="252" y="156"/>
                  </a:lnTo>
                  <a:lnTo>
                    <a:pt x="242" y="164"/>
                  </a:lnTo>
                  <a:lnTo>
                    <a:pt x="232" y="171"/>
                  </a:lnTo>
                  <a:lnTo>
                    <a:pt x="232" y="184"/>
                  </a:lnTo>
                  <a:close/>
                  <a:moveTo>
                    <a:pt x="287" y="136"/>
                  </a:moveTo>
                  <a:lnTo>
                    <a:pt x="297" y="124"/>
                  </a:lnTo>
                  <a:lnTo>
                    <a:pt x="305" y="109"/>
                  </a:lnTo>
                  <a:lnTo>
                    <a:pt x="313" y="94"/>
                  </a:lnTo>
                  <a:lnTo>
                    <a:pt x="320" y="80"/>
                  </a:lnTo>
                  <a:lnTo>
                    <a:pt x="324" y="64"/>
                  </a:lnTo>
                  <a:lnTo>
                    <a:pt x="329" y="47"/>
                  </a:lnTo>
                  <a:lnTo>
                    <a:pt x="331" y="30"/>
                  </a:lnTo>
                  <a:lnTo>
                    <a:pt x="332" y="13"/>
                  </a:lnTo>
                  <a:lnTo>
                    <a:pt x="327" y="7"/>
                  </a:lnTo>
                  <a:lnTo>
                    <a:pt x="321" y="0"/>
                  </a:lnTo>
                  <a:lnTo>
                    <a:pt x="321" y="4"/>
                  </a:lnTo>
                  <a:lnTo>
                    <a:pt x="321" y="10"/>
                  </a:lnTo>
                  <a:lnTo>
                    <a:pt x="321" y="26"/>
                  </a:lnTo>
                  <a:lnTo>
                    <a:pt x="319" y="40"/>
                  </a:lnTo>
                  <a:lnTo>
                    <a:pt x="316" y="54"/>
                  </a:lnTo>
                  <a:lnTo>
                    <a:pt x="312" y="68"/>
                  </a:lnTo>
                  <a:lnTo>
                    <a:pt x="307" y="81"/>
                  </a:lnTo>
                  <a:lnTo>
                    <a:pt x="302" y="94"/>
                  </a:lnTo>
                  <a:lnTo>
                    <a:pt x="295" y="107"/>
                  </a:lnTo>
                  <a:lnTo>
                    <a:pt x="287" y="118"/>
                  </a:lnTo>
                  <a:lnTo>
                    <a:pt x="287" y="136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4" name="Freeform 602"/>
            <p:cNvSpPr>
              <a:spLocks noEditPoints="1"/>
            </p:cNvSpPr>
            <p:nvPr/>
          </p:nvSpPr>
          <p:spPr bwMode="auto">
            <a:xfrm>
              <a:off x="700117" y="4947085"/>
              <a:ext cx="130181" cy="84145"/>
            </a:xfrm>
            <a:custGeom>
              <a:avLst/>
              <a:gdLst/>
              <a:ahLst/>
              <a:cxnLst>
                <a:cxn ang="0">
                  <a:pos x="328" y="14"/>
                </a:cxn>
                <a:cxn ang="0">
                  <a:pos x="316" y="0"/>
                </a:cxn>
                <a:cxn ang="0">
                  <a:pos x="316" y="17"/>
                </a:cxn>
                <a:cxn ang="0">
                  <a:pos x="315" y="44"/>
                </a:cxn>
                <a:cxn ang="0">
                  <a:pos x="310" y="70"/>
                </a:cxn>
                <a:cxn ang="0">
                  <a:pos x="301" y="93"/>
                </a:cxn>
                <a:cxn ang="0">
                  <a:pos x="288" y="116"/>
                </a:cxn>
                <a:cxn ang="0">
                  <a:pos x="297" y="122"/>
                </a:cxn>
                <a:cxn ang="0">
                  <a:pos x="312" y="95"/>
                </a:cxn>
                <a:cxn ang="0">
                  <a:pos x="322" y="65"/>
                </a:cxn>
                <a:cxn ang="0">
                  <a:pos x="326" y="34"/>
                </a:cxn>
                <a:cxn ang="0">
                  <a:pos x="4" y="164"/>
                </a:cxn>
                <a:cxn ang="0">
                  <a:pos x="31" y="185"/>
                </a:cxn>
                <a:cxn ang="0">
                  <a:pos x="62" y="200"/>
                </a:cxn>
                <a:cxn ang="0">
                  <a:pos x="96" y="209"/>
                </a:cxn>
                <a:cxn ang="0">
                  <a:pos x="132" y="213"/>
                </a:cxn>
                <a:cxn ang="0">
                  <a:pos x="123" y="202"/>
                </a:cxn>
                <a:cxn ang="0">
                  <a:pos x="88" y="197"/>
                </a:cxn>
                <a:cxn ang="0">
                  <a:pos x="55" y="186"/>
                </a:cxn>
                <a:cxn ang="0">
                  <a:pos x="26" y="169"/>
                </a:cxn>
                <a:cxn ang="0">
                  <a:pos x="0" y="146"/>
                </a:cxn>
                <a:cxn ang="0">
                  <a:pos x="4" y="164"/>
                </a:cxn>
                <a:cxn ang="0">
                  <a:pos x="180" y="207"/>
                </a:cxn>
                <a:cxn ang="0">
                  <a:pos x="203" y="199"/>
                </a:cxn>
                <a:cxn ang="0">
                  <a:pos x="213" y="184"/>
                </a:cxn>
                <a:cxn ang="0">
                  <a:pos x="186" y="194"/>
                </a:cxn>
                <a:cxn ang="0">
                  <a:pos x="158" y="200"/>
                </a:cxn>
                <a:cxn ang="0">
                  <a:pos x="233" y="185"/>
                </a:cxn>
                <a:cxn ang="0">
                  <a:pos x="253" y="171"/>
                </a:cxn>
                <a:cxn ang="0">
                  <a:pos x="271" y="155"/>
                </a:cxn>
                <a:cxn ang="0">
                  <a:pos x="262" y="149"/>
                </a:cxn>
                <a:cxn ang="0">
                  <a:pos x="243" y="164"/>
                </a:cxn>
                <a:cxn ang="0">
                  <a:pos x="233" y="185"/>
                </a:cxn>
              </a:cxnLst>
              <a:rect l="0" t="0" r="r" b="b"/>
              <a:pathLst>
                <a:path w="328" h="213">
                  <a:moveTo>
                    <a:pt x="328" y="17"/>
                  </a:moveTo>
                  <a:lnTo>
                    <a:pt x="328" y="14"/>
                  </a:lnTo>
                  <a:lnTo>
                    <a:pt x="322" y="7"/>
                  </a:lnTo>
                  <a:lnTo>
                    <a:pt x="316" y="0"/>
                  </a:lnTo>
                  <a:lnTo>
                    <a:pt x="316" y="9"/>
                  </a:lnTo>
                  <a:lnTo>
                    <a:pt x="316" y="17"/>
                  </a:lnTo>
                  <a:lnTo>
                    <a:pt x="316" y="30"/>
                  </a:lnTo>
                  <a:lnTo>
                    <a:pt x="315" y="44"/>
                  </a:lnTo>
                  <a:lnTo>
                    <a:pt x="312" y="56"/>
                  </a:lnTo>
                  <a:lnTo>
                    <a:pt x="310" y="70"/>
                  </a:lnTo>
                  <a:lnTo>
                    <a:pt x="305" y="81"/>
                  </a:lnTo>
                  <a:lnTo>
                    <a:pt x="301" y="93"/>
                  </a:lnTo>
                  <a:lnTo>
                    <a:pt x="295" y="105"/>
                  </a:lnTo>
                  <a:lnTo>
                    <a:pt x="288" y="116"/>
                  </a:lnTo>
                  <a:lnTo>
                    <a:pt x="288" y="135"/>
                  </a:lnTo>
                  <a:lnTo>
                    <a:pt x="297" y="122"/>
                  </a:lnTo>
                  <a:lnTo>
                    <a:pt x="305" y="109"/>
                  </a:lnTo>
                  <a:lnTo>
                    <a:pt x="312" y="95"/>
                  </a:lnTo>
                  <a:lnTo>
                    <a:pt x="317" y="80"/>
                  </a:lnTo>
                  <a:lnTo>
                    <a:pt x="322" y="65"/>
                  </a:lnTo>
                  <a:lnTo>
                    <a:pt x="325" y="50"/>
                  </a:lnTo>
                  <a:lnTo>
                    <a:pt x="326" y="34"/>
                  </a:lnTo>
                  <a:lnTo>
                    <a:pt x="328" y="17"/>
                  </a:lnTo>
                  <a:close/>
                  <a:moveTo>
                    <a:pt x="4" y="164"/>
                  </a:moveTo>
                  <a:lnTo>
                    <a:pt x="17" y="176"/>
                  </a:lnTo>
                  <a:lnTo>
                    <a:pt x="31" y="185"/>
                  </a:lnTo>
                  <a:lnTo>
                    <a:pt x="46" y="193"/>
                  </a:lnTo>
                  <a:lnTo>
                    <a:pt x="62" y="200"/>
                  </a:lnTo>
                  <a:lnTo>
                    <a:pt x="79" y="206"/>
                  </a:lnTo>
                  <a:lnTo>
                    <a:pt x="96" y="209"/>
                  </a:lnTo>
                  <a:lnTo>
                    <a:pt x="114" y="212"/>
                  </a:lnTo>
                  <a:lnTo>
                    <a:pt x="132" y="213"/>
                  </a:lnTo>
                  <a:lnTo>
                    <a:pt x="137" y="213"/>
                  </a:lnTo>
                  <a:lnTo>
                    <a:pt x="123" y="202"/>
                  </a:lnTo>
                  <a:lnTo>
                    <a:pt x="105" y="200"/>
                  </a:lnTo>
                  <a:lnTo>
                    <a:pt x="88" y="197"/>
                  </a:lnTo>
                  <a:lnTo>
                    <a:pt x="71" y="191"/>
                  </a:lnTo>
                  <a:lnTo>
                    <a:pt x="55" y="186"/>
                  </a:lnTo>
                  <a:lnTo>
                    <a:pt x="41" y="178"/>
                  </a:lnTo>
                  <a:lnTo>
                    <a:pt x="26" y="169"/>
                  </a:lnTo>
                  <a:lnTo>
                    <a:pt x="13" y="159"/>
                  </a:lnTo>
                  <a:lnTo>
                    <a:pt x="0" y="146"/>
                  </a:lnTo>
                  <a:lnTo>
                    <a:pt x="1" y="155"/>
                  </a:lnTo>
                  <a:lnTo>
                    <a:pt x="4" y="164"/>
                  </a:lnTo>
                  <a:close/>
                  <a:moveTo>
                    <a:pt x="170" y="209"/>
                  </a:moveTo>
                  <a:lnTo>
                    <a:pt x="180" y="207"/>
                  </a:lnTo>
                  <a:lnTo>
                    <a:pt x="191" y="204"/>
                  </a:lnTo>
                  <a:lnTo>
                    <a:pt x="203" y="199"/>
                  </a:lnTo>
                  <a:lnTo>
                    <a:pt x="213" y="196"/>
                  </a:lnTo>
                  <a:lnTo>
                    <a:pt x="213" y="184"/>
                  </a:lnTo>
                  <a:lnTo>
                    <a:pt x="199" y="189"/>
                  </a:lnTo>
                  <a:lnTo>
                    <a:pt x="186" y="194"/>
                  </a:lnTo>
                  <a:lnTo>
                    <a:pt x="172" y="198"/>
                  </a:lnTo>
                  <a:lnTo>
                    <a:pt x="158" y="200"/>
                  </a:lnTo>
                  <a:lnTo>
                    <a:pt x="170" y="209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3" y="171"/>
                  </a:lnTo>
                  <a:lnTo>
                    <a:pt x="262" y="163"/>
                  </a:lnTo>
                  <a:lnTo>
                    <a:pt x="271" y="155"/>
                  </a:lnTo>
                  <a:lnTo>
                    <a:pt x="271" y="139"/>
                  </a:lnTo>
                  <a:lnTo>
                    <a:pt x="262" y="149"/>
                  </a:lnTo>
                  <a:lnTo>
                    <a:pt x="253" y="157"/>
                  </a:lnTo>
                  <a:lnTo>
                    <a:pt x="243" y="164"/>
                  </a:lnTo>
                  <a:lnTo>
                    <a:pt x="233" y="171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5" name="Freeform 603"/>
            <p:cNvSpPr>
              <a:spLocks noEditPoints="1"/>
            </p:cNvSpPr>
            <p:nvPr/>
          </p:nvSpPr>
          <p:spPr bwMode="auto">
            <a:xfrm>
              <a:off x="700117" y="4945498"/>
              <a:ext cx="128594" cy="84145"/>
            </a:xfrm>
            <a:custGeom>
              <a:avLst/>
              <a:gdLst/>
              <a:ahLst/>
              <a:cxnLst>
                <a:cxn ang="0">
                  <a:pos x="322" y="17"/>
                </a:cxn>
                <a:cxn ang="0">
                  <a:pos x="316" y="6"/>
                </a:cxn>
                <a:cxn ang="0">
                  <a:pos x="311" y="12"/>
                </a:cxn>
                <a:cxn ang="0">
                  <a:pos x="311" y="35"/>
                </a:cxn>
                <a:cxn ang="0">
                  <a:pos x="307" y="58"/>
                </a:cxn>
                <a:cxn ang="0">
                  <a:pos x="302" y="80"/>
                </a:cxn>
                <a:cxn ang="0">
                  <a:pos x="294" y="102"/>
                </a:cxn>
                <a:cxn ang="0">
                  <a:pos x="288" y="131"/>
                </a:cxn>
                <a:cxn ang="0">
                  <a:pos x="303" y="107"/>
                </a:cxn>
                <a:cxn ang="0">
                  <a:pos x="313" y="81"/>
                </a:cxn>
                <a:cxn ang="0">
                  <a:pos x="320" y="53"/>
                </a:cxn>
                <a:cxn ang="0">
                  <a:pos x="322" y="23"/>
                </a:cxn>
                <a:cxn ang="0">
                  <a:pos x="15" y="173"/>
                </a:cxn>
                <a:cxn ang="0">
                  <a:pos x="44" y="192"/>
                </a:cxn>
                <a:cxn ang="0">
                  <a:pos x="77" y="205"/>
                </a:cxn>
                <a:cxn ang="0">
                  <a:pos x="112" y="212"/>
                </a:cxn>
                <a:cxn ang="0">
                  <a:pos x="115" y="202"/>
                </a:cxn>
                <a:cxn ang="0">
                  <a:pos x="81" y="195"/>
                </a:cxn>
                <a:cxn ang="0">
                  <a:pos x="51" y="183"/>
                </a:cxn>
                <a:cxn ang="0">
                  <a:pos x="24" y="166"/>
                </a:cxn>
                <a:cxn ang="0">
                  <a:pos x="0" y="145"/>
                </a:cxn>
                <a:cxn ang="0">
                  <a:pos x="1" y="161"/>
                </a:cxn>
                <a:cxn ang="0">
                  <a:pos x="177" y="209"/>
                </a:cxn>
                <a:cxn ang="0">
                  <a:pos x="200" y="201"/>
                </a:cxn>
                <a:cxn ang="0">
                  <a:pos x="213" y="184"/>
                </a:cxn>
                <a:cxn ang="0">
                  <a:pos x="182" y="195"/>
                </a:cxn>
                <a:cxn ang="0">
                  <a:pos x="151" y="202"/>
                </a:cxn>
                <a:cxn ang="0">
                  <a:pos x="233" y="184"/>
                </a:cxn>
                <a:cxn ang="0">
                  <a:pos x="253" y="169"/>
                </a:cxn>
                <a:cxn ang="0">
                  <a:pos x="271" y="154"/>
                </a:cxn>
                <a:cxn ang="0">
                  <a:pos x="262" y="147"/>
                </a:cxn>
                <a:cxn ang="0">
                  <a:pos x="243" y="164"/>
                </a:cxn>
                <a:cxn ang="0">
                  <a:pos x="233" y="184"/>
                </a:cxn>
              </a:cxnLst>
              <a:rect l="0" t="0" r="r" b="b"/>
              <a:pathLst>
                <a:path w="322" h="213">
                  <a:moveTo>
                    <a:pt x="322" y="23"/>
                  </a:moveTo>
                  <a:lnTo>
                    <a:pt x="322" y="17"/>
                  </a:lnTo>
                  <a:lnTo>
                    <a:pt x="322" y="13"/>
                  </a:lnTo>
                  <a:lnTo>
                    <a:pt x="316" y="6"/>
                  </a:lnTo>
                  <a:lnTo>
                    <a:pt x="310" y="0"/>
                  </a:lnTo>
                  <a:lnTo>
                    <a:pt x="311" y="12"/>
                  </a:lnTo>
                  <a:lnTo>
                    <a:pt x="311" y="23"/>
                  </a:lnTo>
                  <a:lnTo>
                    <a:pt x="311" y="35"/>
                  </a:lnTo>
                  <a:lnTo>
                    <a:pt x="310" y="47"/>
                  </a:lnTo>
                  <a:lnTo>
                    <a:pt x="307" y="58"/>
                  </a:lnTo>
                  <a:lnTo>
                    <a:pt x="305" y="69"/>
                  </a:lnTo>
                  <a:lnTo>
                    <a:pt x="302" y="80"/>
                  </a:lnTo>
                  <a:lnTo>
                    <a:pt x="298" y="92"/>
                  </a:lnTo>
                  <a:lnTo>
                    <a:pt x="294" y="102"/>
                  </a:lnTo>
                  <a:lnTo>
                    <a:pt x="288" y="111"/>
                  </a:lnTo>
                  <a:lnTo>
                    <a:pt x="288" y="131"/>
                  </a:lnTo>
                  <a:lnTo>
                    <a:pt x="296" y="120"/>
                  </a:lnTo>
                  <a:lnTo>
                    <a:pt x="303" y="107"/>
                  </a:lnTo>
                  <a:lnTo>
                    <a:pt x="308" y="94"/>
                  </a:lnTo>
                  <a:lnTo>
                    <a:pt x="313" y="81"/>
                  </a:lnTo>
                  <a:lnTo>
                    <a:pt x="317" y="67"/>
                  </a:lnTo>
                  <a:lnTo>
                    <a:pt x="320" y="53"/>
                  </a:lnTo>
                  <a:lnTo>
                    <a:pt x="322" y="39"/>
                  </a:lnTo>
                  <a:lnTo>
                    <a:pt x="322" y="23"/>
                  </a:lnTo>
                  <a:close/>
                  <a:moveTo>
                    <a:pt x="1" y="161"/>
                  </a:moveTo>
                  <a:lnTo>
                    <a:pt x="15" y="173"/>
                  </a:lnTo>
                  <a:lnTo>
                    <a:pt x="28" y="183"/>
                  </a:lnTo>
                  <a:lnTo>
                    <a:pt x="44" y="192"/>
                  </a:lnTo>
                  <a:lnTo>
                    <a:pt x="60" y="200"/>
                  </a:lnTo>
                  <a:lnTo>
                    <a:pt x="77" y="205"/>
                  </a:lnTo>
                  <a:lnTo>
                    <a:pt x="94" y="210"/>
                  </a:lnTo>
                  <a:lnTo>
                    <a:pt x="112" y="212"/>
                  </a:lnTo>
                  <a:lnTo>
                    <a:pt x="130" y="213"/>
                  </a:lnTo>
                  <a:lnTo>
                    <a:pt x="115" y="202"/>
                  </a:lnTo>
                  <a:lnTo>
                    <a:pt x="98" y="200"/>
                  </a:lnTo>
                  <a:lnTo>
                    <a:pt x="81" y="195"/>
                  </a:lnTo>
                  <a:lnTo>
                    <a:pt x="65" y="190"/>
                  </a:lnTo>
                  <a:lnTo>
                    <a:pt x="51" y="183"/>
                  </a:lnTo>
                  <a:lnTo>
                    <a:pt x="37" y="175"/>
                  </a:lnTo>
                  <a:lnTo>
                    <a:pt x="24" y="166"/>
                  </a:lnTo>
                  <a:lnTo>
                    <a:pt x="11" y="156"/>
                  </a:lnTo>
                  <a:lnTo>
                    <a:pt x="0" y="145"/>
                  </a:lnTo>
                  <a:lnTo>
                    <a:pt x="0" y="154"/>
                  </a:lnTo>
                  <a:lnTo>
                    <a:pt x="1" y="161"/>
                  </a:lnTo>
                  <a:close/>
                  <a:moveTo>
                    <a:pt x="163" y="211"/>
                  </a:moveTo>
                  <a:lnTo>
                    <a:pt x="177" y="209"/>
                  </a:lnTo>
                  <a:lnTo>
                    <a:pt x="189" y="205"/>
                  </a:lnTo>
                  <a:lnTo>
                    <a:pt x="200" y="201"/>
                  </a:lnTo>
                  <a:lnTo>
                    <a:pt x="213" y="195"/>
                  </a:lnTo>
                  <a:lnTo>
                    <a:pt x="213" y="184"/>
                  </a:lnTo>
                  <a:lnTo>
                    <a:pt x="198" y="190"/>
                  </a:lnTo>
                  <a:lnTo>
                    <a:pt x="182" y="195"/>
                  </a:lnTo>
                  <a:lnTo>
                    <a:pt x="167" y="199"/>
                  </a:lnTo>
                  <a:lnTo>
                    <a:pt x="151" y="202"/>
                  </a:lnTo>
                  <a:lnTo>
                    <a:pt x="163" y="211"/>
                  </a:lnTo>
                  <a:close/>
                  <a:moveTo>
                    <a:pt x="233" y="184"/>
                  </a:moveTo>
                  <a:lnTo>
                    <a:pt x="243" y="177"/>
                  </a:lnTo>
                  <a:lnTo>
                    <a:pt x="253" y="169"/>
                  </a:lnTo>
                  <a:lnTo>
                    <a:pt x="262" y="161"/>
                  </a:lnTo>
                  <a:lnTo>
                    <a:pt x="271" y="154"/>
                  </a:lnTo>
                  <a:lnTo>
                    <a:pt x="271" y="137"/>
                  </a:lnTo>
                  <a:lnTo>
                    <a:pt x="262" y="147"/>
                  </a:lnTo>
                  <a:lnTo>
                    <a:pt x="253" y="155"/>
                  </a:lnTo>
                  <a:lnTo>
                    <a:pt x="243" y="164"/>
                  </a:lnTo>
                  <a:lnTo>
                    <a:pt x="233" y="172"/>
                  </a:lnTo>
                  <a:lnTo>
                    <a:pt x="233" y="184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6" name="Freeform 604"/>
            <p:cNvSpPr>
              <a:spLocks noEditPoints="1"/>
            </p:cNvSpPr>
            <p:nvPr/>
          </p:nvSpPr>
          <p:spPr bwMode="auto">
            <a:xfrm>
              <a:off x="700117" y="4942322"/>
              <a:ext cx="125418" cy="85733"/>
            </a:xfrm>
            <a:custGeom>
              <a:avLst/>
              <a:gdLst/>
              <a:ahLst/>
              <a:cxnLst>
                <a:cxn ang="0">
                  <a:pos x="317" y="21"/>
                </a:cxn>
                <a:cxn ang="0">
                  <a:pos x="311" y="6"/>
                </a:cxn>
                <a:cxn ang="0">
                  <a:pos x="306" y="14"/>
                </a:cxn>
                <a:cxn ang="0">
                  <a:pos x="306" y="39"/>
                </a:cxn>
                <a:cxn ang="0">
                  <a:pos x="304" y="59"/>
                </a:cxn>
                <a:cxn ang="0">
                  <a:pos x="297" y="87"/>
                </a:cxn>
                <a:cxn ang="0">
                  <a:pos x="289" y="128"/>
                </a:cxn>
                <a:cxn ang="0">
                  <a:pos x="302" y="105"/>
                </a:cxn>
                <a:cxn ang="0">
                  <a:pos x="311" y="82"/>
                </a:cxn>
                <a:cxn ang="0">
                  <a:pos x="316" y="56"/>
                </a:cxn>
                <a:cxn ang="0">
                  <a:pos x="317" y="29"/>
                </a:cxn>
                <a:cxn ang="0">
                  <a:pos x="14" y="171"/>
                </a:cxn>
                <a:cxn ang="0">
                  <a:pos x="42" y="190"/>
                </a:cxn>
                <a:cxn ang="0">
                  <a:pos x="72" y="203"/>
                </a:cxn>
                <a:cxn ang="0">
                  <a:pos x="106" y="212"/>
                </a:cxn>
                <a:cxn ang="0">
                  <a:pos x="107" y="201"/>
                </a:cxn>
                <a:cxn ang="0">
                  <a:pos x="77" y="193"/>
                </a:cxn>
                <a:cxn ang="0">
                  <a:pos x="47" y="181"/>
                </a:cxn>
                <a:cxn ang="0">
                  <a:pos x="23" y="163"/>
                </a:cxn>
                <a:cxn ang="0">
                  <a:pos x="0" y="142"/>
                </a:cxn>
                <a:cxn ang="0">
                  <a:pos x="1" y="158"/>
                </a:cxn>
                <a:cxn ang="0">
                  <a:pos x="173" y="210"/>
                </a:cxn>
                <a:cxn ang="0">
                  <a:pos x="200" y="201"/>
                </a:cxn>
                <a:cxn ang="0">
                  <a:pos x="214" y="183"/>
                </a:cxn>
                <a:cxn ang="0">
                  <a:pos x="181" y="197"/>
                </a:cxn>
                <a:cxn ang="0">
                  <a:pos x="145" y="202"/>
                </a:cxn>
                <a:cxn ang="0">
                  <a:pos x="234" y="183"/>
                </a:cxn>
                <a:cxn ang="0">
                  <a:pos x="254" y="169"/>
                </a:cxn>
                <a:cxn ang="0">
                  <a:pos x="272" y="151"/>
                </a:cxn>
                <a:cxn ang="0">
                  <a:pos x="263" y="144"/>
                </a:cxn>
                <a:cxn ang="0">
                  <a:pos x="244" y="163"/>
                </a:cxn>
                <a:cxn ang="0">
                  <a:pos x="234" y="183"/>
                </a:cxn>
              </a:cxnLst>
              <a:rect l="0" t="0" r="r" b="b"/>
              <a:pathLst>
                <a:path w="317" h="214">
                  <a:moveTo>
                    <a:pt x="317" y="29"/>
                  </a:moveTo>
                  <a:lnTo>
                    <a:pt x="317" y="21"/>
                  </a:lnTo>
                  <a:lnTo>
                    <a:pt x="317" y="12"/>
                  </a:lnTo>
                  <a:lnTo>
                    <a:pt x="311" y="6"/>
                  </a:lnTo>
                  <a:lnTo>
                    <a:pt x="304" y="0"/>
                  </a:lnTo>
                  <a:lnTo>
                    <a:pt x="306" y="14"/>
                  </a:lnTo>
                  <a:lnTo>
                    <a:pt x="307" y="29"/>
                  </a:lnTo>
                  <a:lnTo>
                    <a:pt x="306" y="39"/>
                  </a:lnTo>
                  <a:lnTo>
                    <a:pt x="306" y="49"/>
                  </a:lnTo>
                  <a:lnTo>
                    <a:pt x="304" y="59"/>
                  </a:lnTo>
                  <a:lnTo>
                    <a:pt x="302" y="69"/>
                  </a:lnTo>
                  <a:lnTo>
                    <a:pt x="297" y="87"/>
                  </a:lnTo>
                  <a:lnTo>
                    <a:pt x="289" y="105"/>
                  </a:lnTo>
                  <a:lnTo>
                    <a:pt x="289" y="128"/>
                  </a:lnTo>
                  <a:lnTo>
                    <a:pt x="296" y="117"/>
                  </a:lnTo>
                  <a:lnTo>
                    <a:pt x="302" y="105"/>
                  </a:lnTo>
                  <a:lnTo>
                    <a:pt x="306" y="93"/>
                  </a:lnTo>
                  <a:lnTo>
                    <a:pt x="311" y="82"/>
                  </a:lnTo>
                  <a:lnTo>
                    <a:pt x="313" y="68"/>
                  </a:lnTo>
                  <a:lnTo>
                    <a:pt x="316" y="56"/>
                  </a:lnTo>
                  <a:lnTo>
                    <a:pt x="317" y="42"/>
                  </a:lnTo>
                  <a:lnTo>
                    <a:pt x="317" y="29"/>
                  </a:lnTo>
                  <a:close/>
                  <a:moveTo>
                    <a:pt x="1" y="158"/>
                  </a:moveTo>
                  <a:lnTo>
                    <a:pt x="14" y="171"/>
                  </a:lnTo>
                  <a:lnTo>
                    <a:pt x="27" y="181"/>
                  </a:lnTo>
                  <a:lnTo>
                    <a:pt x="42" y="190"/>
                  </a:lnTo>
                  <a:lnTo>
                    <a:pt x="56" y="198"/>
                  </a:lnTo>
                  <a:lnTo>
                    <a:pt x="72" y="203"/>
                  </a:lnTo>
                  <a:lnTo>
                    <a:pt x="89" y="209"/>
                  </a:lnTo>
                  <a:lnTo>
                    <a:pt x="106" y="212"/>
                  </a:lnTo>
                  <a:lnTo>
                    <a:pt x="124" y="214"/>
                  </a:lnTo>
                  <a:lnTo>
                    <a:pt x="107" y="201"/>
                  </a:lnTo>
                  <a:lnTo>
                    <a:pt x="91" y="198"/>
                  </a:lnTo>
                  <a:lnTo>
                    <a:pt x="77" y="193"/>
                  </a:lnTo>
                  <a:lnTo>
                    <a:pt x="62" y="188"/>
                  </a:lnTo>
                  <a:lnTo>
                    <a:pt x="47" y="181"/>
                  </a:lnTo>
                  <a:lnTo>
                    <a:pt x="35" y="173"/>
                  </a:lnTo>
                  <a:lnTo>
                    <a:pt x="23" y="163"/>
                  </a:lnTo>
                  <a:lnTo>
                    <a:pt x="11" y="153"/>
                  </a:lnTo>
                  <a:lnTo>
                    <a:pt x="0" y="142"/>
                  </a:lnTo>
                  <a:lnTo>
                    <a:pt x="1" y="151"/>
                  </a:lnTo>
                  <a:lnTo>
                    <a:pt x="1" y="158"/>
                  </a:lnTo>
                  <a:close/>
                  <a:moveTo>
                    <a:pt x="159" y="212"/>
                  </a:moveTo>
                  <a:lnTo>
                    <a:pt x="173" y="210"/>
                  </a:lnTo>
                  <a:lnTo>
                    <a:pt x="187" y="206"/>
                  </a:lnTo>
                  <a:lnTo>
                    <a:pt x="200" y="201"/>
                  </a:lnTo>
                  <a:lnTo>
                    <a:pt x="214" y="196"/>
                  </a:lnTo>
                  <a:lnTo>
                    <a:pt x="214" y="183"/>
                  </a:lnTo>
                  <a:lnTo>
                    <a:pt x="198" y="191"/>
                  </a:lnTo>
                  <a:lnTo>
                    <a:pt x="181" y="197"/>
                  </a:lnTo>
                  <a:lnTo>
                    <a:pt x="163" y="200"/>
                  </a:lnTo>
                  <a:lnTo>
                    <a:pt x="145" y="202"/>
                  </a:lnTo>
                  <a:lnTo>
                    <a:pt x="159" y="212"/>
                  </a:lnTo>
                  <a:close/>
                  <a:moveTo>
                    <a:pt x="234" y="183"/>
                  </a:moveTo>
                  <a:lnTo>
                    <a:pt x="244" y="176"/>
                  </a:lnTo>
                  <a:lnTo>
                    <a:pt x="254" y="169"/>
                  </a:lnTo>
                  <a:lnTo>
                    <a:pt x="263" y="161"/>
                  </a:lnTo>
                  <a:lnTo>
                    <a:pt x="272" y="151"/>
                  </a:lnTo>
                  <a:lnTo>
                    <a:pt x="272" y="134"/>
                  </a:lnTo>
                  <a:lnTo>
                    <a:pt x="263" y="144"/>
                  </a:lnTo>
                  <a:lnTo>
                    <a:pt x="254" y="154"/>
                  </a:lnTo>
                  <a:lnTo>
                    <a:pt x="244" y="163"/>
                  </a:lnTo>
                  <a:lnTo>
                    <a:pt x="234" y="171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7" name="Freeform 605"/>
            <p:cNvSpPr>
              <a:spLocks noEditPoints="1"/>
            </p:cNvSpPr>
            <p:nvPr/>
          </p:nvSpPr>
          <p:spPr bwMode="auto">
            <a:xfrm>
              <a:off x="700117" y="4940735"/>
              <a:ext cx="123831" cy="84145"/>
            </a:xfrm>
            <a:custGeom>
              <a:avLst/>
              <a:gdLst/>
              <a:ahLst/>
              <a:cxnLst>
                <a:cxn ang="0">
                  <a:pos x="312" y="23"/>
                </a:cxn>
                <a:cxn ang="0">
                  <a:pos x="304" y="5"/>
                </a:cxn>
                <a:cxn ang="0">
                  <a:pos x="299" y="8"/>
                </a:cxn>
                <a:cxn ang="0">
                  <a:pos x="302" y="26"/>
                </a:cxn>
                <a:cxn ang="0">
                  <a:pos x="300" y="51"/>
                </a:cxn>
                <a:cxn ang="0">
                  <a:pos x="294" y="82"/>
                </a:cxn>
                <a:cxn ang="0">
                  <a:pos x="289" y="123"/>
                </a:cxn>
                <a:cxn ang="0">
                  <a:pos x="299" y="103"/>
                </a:cxn>
                <a:cxn ang="0">
                  <a:pos x="306" y="80"/>
                </a:cxn>
                <a:cxn ang="0">
                  <a:pos x="311" y="58"/>
                </a:cxn>
                <a:cxn ang="0">
                  <a:pos x="312" y="34"/>
                </a:cxn>
                <a:cxn ang="0">
                  <a:pos x="12" y="167"/>
                </a:cxn>
                <a:cxn ang="0">
                  <a:pos x="38" y="186"/>
                </a:cxn>
                <a:cxn ang="0">
                  <a:pos x="66" y="201"/>
                </a:cxn>
                <a:cxn ang="0">
                  <a:pos x="99" y="211"/>
                </a:cxn>
                <a:cxn ang="0">
                  <a:pos x="97" y="199"/>
                </a:cxn>
                <a:cxn ang="0">
                  <a:pos x="69" y="190"/>
                </a:cxn>
                <a:cxn ang="0">
                  <a:pos x="43" y="177"/>
                </a:cxn>
                <a:cxn ang="0">
                  <a:pos x="20" y="159"/>
                </a:cxn>
                <a:cxn ang="0">
                  <a:pos x="0" y="139"/>
                </a:cxn>
                <a:cxn ang="0">
                  <a:pos x="0" y="144"/>
                </a:cxn>
                <a:cxn ang="0">
                  <a:pos x="1" y="156"/>
                </a:cxn>
                <a:cxn ang="0">
                  <a:pos x="168" y="210"/>
                </a:cxn>
                <a:cxn ang="0">
                  <a:pos x="199" y="201"/>
                </a:cxn>
                <a:cxn ang="0">
                  <a:pos x="214" y="183"/>
                </a:cxn>
                <a:cxn ang="0">
                  <a:pos x="178" y="197"/>
                </a:cxn>
                <a:cxn ang="0">
                  <a:pos x="159" y="201"/>
                </a:cxn>
                <a:cxn ang="0">
                  <a:pos x="138" y="203"/>
                </a:cxn>
                <a:cxn ang="0">
                  <a:pos x="234" y="183"/>
                </a:cxn>
                <a:cxn ang="0">
                  <a:pos x="254" y="167"/>
                </a:cxn>
                <a:cxn ang="0">
                  <a:pos x="272" y="148"/>
                </a:cxn>
                <a:cxn ang="0">
                  <a:pos x="263" y="141"/>
                </a:cxn>
                <a:cxn ang="0">
                  <a:pos x="245" y="160"/>
                </a:cxn>
                <a:cxn ang="0">
                  <a:pos x="234" y="183"/>
                </a:cxn>
              </a:cxnLst>
              <a:rect l="0" t="0" r="r" b="b"/>
              <a:pathLst>
                <a:path w="312" h="213">
                  <a:moveTo>
                    <a:pt x="312" y="34"/>
                  </a:moveTo>
                  <a:lnTo>
                    <a:pt x="312" y="23"/>
                  </a:lnTo>
                  <a:lnTo>
                    <a:pt x="311" y="11"/>
                  </a:lnTo>
                  <a:lnTo>
                    <a:pt x="304" y="5"/>
                  </a:lnTo>
                  <a:lnTo>
                    <a:pt x="298" y="0"/>
                  </a:lnTo>
                  <a:lnTo>
                    <a:pt x="299" y="8"/>
                  </a:lnTo>
                  <a:lnTo>
                    <a:pt x="300" y="17"/>
                  </a:lnTo>
                  <a:lnTo>
                    <a:pt x="302" y="26"/>
                  </a:lnTo>
                  <a:lnTo>
                    <a:pt x="302" y="34"/>
                  </a:lnTo>
                  <a:lnTo>
                    <a:pt x="300" y="51"/>
                  </a:lnTo>
                  <a:lnTo>
                    <a:pt x="298" y="68"/>
                  </a:lnTo>
                  <a:lnTo>
                    <a:pt x="294" y="82"/>
                  </a:lnTo>
                  <a:lnTo>
                    <a:pt x="289" y="98"/>
                  </a:lnTo>
                  <a:lnTo>
                    <a:pt x="289" y="123"/>
                  </a:lnTo>
                  <a:lnTo>
                    <a:pt x="295" y="113"/>
                  </a:lnTo>
                  <a:lnTo>
                    <a:pt x="299" y="103"/>
                  </a:lnTo>
                  <a:lnTo>
                    <a:pt x="303" y="91"/>
                  </a:lnTo>
                  <a:lnTo>
                    <a:pt x="306" y="80"/>
                  </a:lnTo>
                  <a:lnTo>
                    <a:pt x="308" y="69"/>
                  </a:lnTo>
                  <a:lnTo>
                    <a:pt x="311" y="58"/>
                  </a:lnTo>
                  <a:lnTo>
                    <a:pt x="312" y="46"/>
                  </a:lnTo>
                  <a:lnTo>
                    <a:pt x="312" y="34"/>
                  </a:lnTo>
                  <a:close/>
                  <a:moveTo>
                    <a:pt x="1" y="156"/>
                  </a:moveTo>
                  <a:lnTo>
                    <a:pt x="12" y="167"/>
                  </a:lnTo>
                  <a:lnTo>
                    <a:pt x="25" y="177"/>
                  </a:lnTo>
                  <a:lnTo>
                    <a:pt x="38" y="186"/>
                  </a:lnTo>
                  <a:lnTo>
                    <a:pt x="52" y="194"/>
                  </a:lnTo>
                  <a:lnTo>
                    <a:pt x="66" y="201"/>
                  </a:lnTo>
                  <a:lnTo>
                    <a:pt x="82" y="206"/>
                  </a:lnTo>
                  <a:lnTo>
                    <a:pt x="99" y="211"/>
                  </a:lnTo>
                  <a:lnTo>
                    <a:pt x="116" y="213"/>
                  </a:lnTo>
                  <a:lnTo>
                    <a:pt x="97" y="199"/>
                  </a:lnTo>
                  <a:lnTo>
                    <a:pt x="83" y="195"/>
                  </a:lnTo>
                  <a:lnTo>
                    <a:pt x="69" y="190"/>
                  </a:lnTo>
                  <a:lnTo>
                    <a:pt x="56" y="184"/>
                  </a:lnTo>
                  <a:lnTo>
                    <a:pt x="43" y="177"/>
                  </a:lnTo>
                  <a:lnTo>
                    <a:pt x="32" y="169"/>
                  </a:lnTo>
                  <a:lnTo>
                    <a:pt x="20" y="159"/>
                  </a:lnTo>
                  <a:lnTo>
                    <a:pt x="10" y="14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1" y="156"/>
                  </a:lnTo>
                  <a:close/>
                  <a:moveTo>
                    <a:pt x="152" y="213"/>
                  </a:moveTo>
                  <a:lnTo>
                    <a:pt x="168" y="210"/>
                  </a:lnTo>
                  <a:lnTo>
                    <a:pt x="183" y="206"/>
                  </a:lnTo>
                  <a:lnTo>
                    <a:pt x="199" y="201"/>
                  </a:lnTo>
                  <a:lnTo>
                    <a:pt x="214" y="195"/>
                  </a:lnTo>
                  <a:lnTo>
                    <a:pt x="214" y="183"/>
                  </a:lnTo>
                  <a:lnTo>
                    <a:pt x="196" y="190"/>
                  </a:lnTo>
                  <a:lnTo>
                    <a:pt x="178" y="197"/>
                  </a:lnTo>
                  <a:lnTo>
                    <a:pt x="169" y="199"/>
                  </a:lnTo>
                  <a:lnTo>
                    <a:pt x="159" y="201"/>
                  </a:lnTo>
                  <a:lnTo>
                    <a:pt x="149" y="202"/>
                  </a:lnTo>
                  <a:lnTo>
                    <a:pt x="138" y="203"/>
                  </a:lnTo>
                  <a:lnTo>
                    <a:pt x="152" y="213"/>
                  </a:lnTo>
                  <a:close/>
                  <a:moveTo>
                    <a:pt x="234" y="183"/>
                  </a:moveTo>
                  <a:lnTo>
                    <a:pt x="244" y="175"/>
                  </a:lnTo>
                  <a:lnTo>
                    <a:pt x="254" y="167"/>
                  </a:lnTo>
                  <a:lnTo>
                    <a:pt x="263" y="158"/>
                  </a:lnTo>
                  <a:lnTo>
                    <a:pt x="272" y="148"/>
                  </a:lnTo>
                  <a:lnTo>
                    <a:pt x="272" y="130"/>
                  </a:lnTo>
                  <a:lnTo>
                    <a:pt x="263" y="141"/>
                  </a:lnTo>
                  <a:lnTo>
                    <a:pt x="254" y="151"/>
                  </a:lnTo>
                  <a:lnTo>
                    <a:pt x="245" y="160"/>
                  </a:lnTo>
                  <a:lnTo>
                    <a:pt x="234" y="169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8" name="Freeform 606"/>
            <p:cNvSpPr>
              <a:spLocks noEditPoints="1"/>
            </p:cNvSpPr>
            <p:nvPr/>
          </p:nvSpPr>
          <p:spPr bwMode="auto">
            <a:xfrm>
              <a:off x="700117" y="4939147"/>
              <a:ext cx="122243" cy="84145"/>
            </a:xfrm>
            <a:custGeom>
              <a:avLst/>
              <a:gdLst/>
              <a:ahLst/>
              <a:cxnLst>
                <a:cxn ang="0">
                  <a:pos x="306" y="24"/>
                </a:cxn>
                <a:cxn ang="0">
                  <a:pos x="298" y="5"/>
                </a:cxn>
                <a:cxn ang="0">
                  <a:pos x="293" y="10"/>
                </a:cxn>
                <a:cxn ang="0">
                  <a:pos x="296" y="29"/>
                </a:cxn>
                <a:cxn ang="0">
                  <a:pos x="296" y="51"/>
                </a:cxn>
                <a:cxn ang="0">
                  <a:pos x="291" y="76"/>
                </a:cxn>
                <a:cxn ang="0">
                  <a:pos x="289" y="115"/>
                </a:cxn>
                <a:cxn ang="0">
                  <a:pos x="302" y="79"/>
                </a:cxn>
                <a:cxn ang="0">
                  <a:pos x="306" y="59"/>
                </a:cxn>
                <a:cxn ang="0">
                  <a:pos x="307" y="39"/>
                </a:cxn>
                <a:cxn ang="0">
                  <a:pos x="11" y="163"/>
                </a:cxn>
                <a:cxn ang="0">
                  <a:pos x="35" y="183"/>
                </a:cxn>
                <a:cxn ang="0">
                  <a:pos x="62" y="198"/>
                </a:cxn>
                <a:cxn ang="0">
                  <a:pos x="91" y="208"/>
                </a:cxn>
                <a:cxn ang="0">
                  <a:pos x="86" y="195"/>
                </a:cxn>
                <a:cxn ang="0">
                  <a:pos x="61" y="185"/>
                </a:cxn>
                <a:cxn ang="0">
                  <a:pos x="38" y="172"/>
                </a:cxn>
                <a:cxn ang="0">
                  <a:pos x="18" y="155"/>
                </a:cxn>
                <a:cxn ang="0">
                  <a:pos x="1" y="135"/>
                </a:cxn>
                <a:cxn ang="0">
                  <a:pos x="0" y="149"/>
                </a:cxn>
                <a:cxn ang="0">
                  <a:pos x="145" y="212"/>
                </a:cxn>
                <a:cxn ang="0">
                  <a:pos x="181" y="207"/>
                </a:cxn>
                <a:cxn ang="0">
                  <a:pos x="214" y="193"/>
                </a:cxn>
                <a:cxn ang="0">
                  <a:pos x="199" y="189"/>
                </a:cxn>
                <a:cxn ang="0">
                  <a:pos x="178" y="200"/>
                </a:cxn>
                <a:cxn ang="0">
                  <a:pos x="164" y="199"/>
                </a:cxn>
                <a:cxn ang="0">
                  <a:pos x="144" y="202"/>
                </a:cxn>
                <a:cxn ang="0">
                  <a:pos x="132" y="202"/>
                </a:cxn>
                <a:cxn ang="0">
                  <a:pos x="234" y="181"/>
                </a:cxn>
                <a:cxn ang="0">
                  <a:pos x="254" y="164"/>
                </a:cxn>
                <a:cxn ang="0">
                  <a:pos x="272" y="144"/>
                </a:cxn>
                <a:cxn ang="0">
                  <a:pos x="263" y="137"/>
                </a:cxn>
                <a:cxn ang="0">
                  <a:pos x="245" y="157"/>
                </a:cxn>
                <a:cxn ang="0">
                  <a:pos x="234" y="181"/>
                </a:cxn>
              </a:cxnLst>
              <a:rect l="0" t="0" r="r" b="b"/>
              <a:pathLst>
                <a:path w="307" h="212">
                  <a:moveTo>
                    <a:pt x="307" y="39"/>
                  </a:moveTo>
                  <a:lnTo>
                    <a:pt x="306" y="24"/>
                  </a:lnTo>
                  <a:lnTo>
                    <a:pt x="304" y="10"/>
                  </a:lnTo>
                  <a:lnTo>
                    <a:pt x="298" y="5"/>
                  </a:lnTo>
                  <a:lnTo>
                    <a:pt x="291" y="0"/>
                  </a:lnTo>
                  <a:lnTo>
                    <a:pt x="293" y="10"/>
                  </a:lnTo>
                  <a:lnTo>
                    <a:pt x="295" y="19"/>
                  </a:lnTo>
                  <a:lnTo>
                    <a:pt x="296" y="29"/>
                  </a:lnTo>
                  <a:lnTo>
                    <a:pt x="296" y="39"/>
                  </a:lnTo>
                  <a:lnTo>
                    <a:pt x="296" y="51"/>
                  </a:lnTo>
                  <a:lnTo>
                    <a:pt x="294" y="64"/>
                  </a:lnTo>
                  <a:lnTo>
                    <a:pt x="291" y="76"/>
                  </a:lnTo>
                  <a:lnTo>
                    <a:pt x="289" y="87"/>
                  </a:lnTo>
                  <a:lnTo>
                    <a:pt x="289" y="115"/>
                  </a:lnTo>
                  <a:lnTo>
                    <a:pt x="297" y="97"/>
                  </a:lnTo>
                  <a:lnTo>
                    <a:pt x="302" y="79"/>
                  </a:lnTo>
                  <a:lnTo>
                    <a:pt x="304" y="69"/>
                  </a:lnTo>
                  <a:lnTo>
                    <a:pt x="306" y="59"/>
                  </a:lnTo>
                  <a:lnTo>
                    <a:pt x="306" y="49"/>
                  </a:lnTo>
                  <a:lnTo>
                    <a:pt x="307" y="39"/>
                  </a:lnTo>
                  <a:close/>
                  <a:moveTo>
                    <a:pt x="0" y="152"/>
                  </a:moveTo>
                  <a:lnTo>
                    <a:pt x="11" y="163"/>
                  </a:lnTo>
                  <a:lnTo>
                    <a:pt x="23" y="173"/>
                  </a:lnTo>
                  <a:lnTo>
                    <a:pt x="35" y="183"/>
                  </a:lnTo>
                  <a:lnTo>
                    <a:pt x="47" y="191"/>
                  </a:lnTo>
                  <a:lnTo>
                    <a:pt x="62" y="198"/>
                  </a:lnTo>
                  <a:lnTo>
                    <a:pt x="77" y="203"/>
                  </a:lnTo>
                  <a:lnTo>
                    <a:pt x="91" y="208"/>
                  </a:lnTo>
                  <a:lnTo>
                    <a:pt x="107" y="211"/>
                  </a:lnTo>
                  <a:lnTo>
                    <a:pt x="86" y="195"/>
                  </a:lnTo>
                  <a:lnTo>
                    <a:pt x="73" y="191"/>
                  </a:lnTo>
                  <a:lnTo>
                    <a:pt x="61" y="185"/>
                  </a:lnTo>
                  <a:lnTo>
                    <a:pt x="50" y="180"/>
                  </a:lnTo>
                  <a:lnTo>
                    <a:pt x="38" y="172"/>
                  </a:lnTo>
                  <a:lnTo>
                    <a:pt x="28" y="164"/>
                  </a:lnTo>
                  <a:lnTo>
                    <a:pt x="18" y="155"/>
                  </a:lnTo>
                  <a:lnTo>
                    <a:pt x="9" y="145"/>
                  </a:lnTo>
                  <a:lnTo>
                    <a:pt x="1" y="135"/>
                  </a:lnTo>
                  <a:lnTo>
                    <a:pt x="1" y="142"/>
                  </a:lnTo>
                  <a:lnTo>
                    <a:pt x="0" y="149"/>
                  </a:lnTo>
                  <a:lnTo>
                    <a:pt x="0" y="152"/>
                  </a:lnTo>
                  <a:close/>
                  <a:moveTo>
                    <a:pt x="145" y="212"/>
                  </a:moveTo>
                  <a:lnTo>
                    <a:pt x="163" y="210"/>
                  </a:lnTo>
                  <a:lnTo>
                    <a:pt x="181" y="207"/>
                  </a:lnTo>
                  <a:lnTo>
                    <a:pt x="198" y="201"/>
                  </a:lnTo>
                  <a:lnTo>
                    <a:pt x="214" y="193"/>
                  </a:lnTo>
                  <a:lnTo>
                    <a:pt x="213" y="181"/>
                  </a:lnTo>
                  <a:lnTo>
                    <a:pt x="199" y="189"/>
                  </a:lnTo>
                  <a:lnTo>
                    <a:pt x="185" y="194"/>
                  </a:lnTo>
                  <a:lnTo>
                    <a:pt x="178" y="200"/>
                  </a:lnTo>
                  <a:lnTo>
                    <a:pt x="174" y="197"/>
                  </a:lnTo>
                  <a:lnTo>
                    <a:pt x="164" y="199"/>
                  </a:lnTo>
                  <a:lnTo>
                    <a:pt x="154" y="201"/>
                  </a:lnTo>
                  <a:lnTo>
                    <a:pt x="144" y="202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45" y="212"/>
                  </a:lnTo>
                  <a:close/>
                  <a:moveTo>
                    <a:pt x="234" y="181"/>
                  </a:moveTo>
                  <a:lnTo>
                    <a:pt x="244" y="173"/>
                  </a:lnTo>
                  <a:lnTo>
                    <a:pt x="254" y="164"/>
                  </a:lnTo>
                  <a:lnTo>
                    <a:pt x="263" y="154"/>
                  </a:lnTo>
                  <a:lnTo>
                    <a:pt x="272" y="144"/>
                  </a:lnTo>
                  <a:lnTo>
                    <a:pt x="272" y="124"/>
                  </a:lnTo>
                  <a:lnTo>
                    <a:pt x="263" y="137"/>
                  </a:lnTo>
                  <a:lnTo>
                    <a:pt x="255" y="147"/>
                  </a:lnTo>
                  <a:lnTo>
                    <a:pt x="245" y="157"/>
                  </a:lnTo>
                  <a:lnTo>
                    <a:pt x="234" y="167"/>
                  </a:lnTo>
                  <a:lnTo>
                    <a:pt x="234" y="181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11" name="Группа 2119"/>
            <p:cNvGrpSpPr/>
            <p:nvPr/>
          </p:nvGrpSpPr>
          <p:grpSpPr>
            <a:xfrm>
              <a:off x="700117" y="4924858"/>
              <a:ext cx="119068" cy="96847"/>
              <a:chOff x="700117" y="4924858"/>
              <a:chExt cx="119068" cy="96847"/>
            </a:xfrm>
          </p:grpSpPr>
          <p:sp>
            <p:nvSpPr>
              <p:cNvPr id="2750" name="Freeform 608"/>
              <p:cNvSpPr>
                <a:spLocks noEditPoints="1"/>
              </p:cNvSpPr>
              <p:nvPr/>
            </p:nvSpPr>
            <p:spPr bwMode="auto">
              <a:xfrm>
                <a:off x="700117" y="4937560"/>
                <a:ext cx="119068" cy="84145"/>
              </a:xfrm>
              <a:custGeom>
                <a:avLst/>
                <a:gdLst/>
                <a:ahLst/>
                <a:cxnLst>
                  <a:cxn ang="0">
                    <a:pos x="302" y="36"/>
                  </a:cxn>
                  <a:cxn ang="0">
                    <a:pos x="299" y="18"/>
                  </a:cxn>
                  <a:cxn ang="0">
                    <a:pos x="291" y="5"/>
                  </a:cxn>
                  <a:cxn ang="0">
                    <a:pos x="287" y="11"/>
                  </a:cxn>
                  <a:cxn ang="0">
                    <a:pos x="290" y="33"/>
                  </a:cxn>
                  <a:cxn ang="0">
                    <a:pos x="290" y="53"/>
                  </a:cxn>
                  <a:cxn ang="0">
                    <a:pos x="288" y="71"/>
                  </a:cxn>
                  <a:cxn ang="0">
                    <a:pos x="289" y="80"/>
                  </a:cxn>
                  <a:cxn ang="0">
                    <a:pos x="294" y="92"/>
                  </a:cxn>
                  <a:cxn ang="0">
                    <a:pos x="300" y="61"/>
                  </a:cxn>
                  <a:cxn ang="0">
                    <a:pos x="0" y="149"/>
                  </a:cxn>
                  <a:cxn ang="0">
                    <a:pos x="20" y="169"/>
                  </a:cxn>
                  <a:cxn ang="0">
                    <a:pos x="43" y="187"/>
                  </a:cxn>
                  <a:cxn ang="0">
                    <a:pos x="69" y="200"/>
                  </a:cxn>
                  <a:cxn ang="0">
                    <a:pos x="97" y="209"/>
                  </a:cxn>
                  <a:cxn ang="0">
                    <a:pos x="61" y="185"/>
                  </a:cxn>
                  <a:cxn ang="0">
                    <a:pos x="42" y="172"/>
                  </a:cxn>
                  <a:cxn ang="0">
                    <a:pos x="24" y="158"/>
                  </a:cxn>
                  <a:cxn ang="0">
                    <a:pos x="9" y="141"/>
                  </a:cxn>
                  <a:cxn ang="0">
                    <a:pos x="1" y="140"/>
                  </a:cxn>
                  <a:cxn ang="0">
                    <a:pos x="138" y="213"/>
                  </a:cxn>
                  <a:cxn ang="0">
                    <a:pos x="159" y="211"/>
                  </a:cxn>
                  <a:cxn ang="0">
                    <a:pos x="178" y="207"/>
                  </a:cxn>
                  <a:cxn ang="0">
                    <a:pos x="214" y="193"/>
                  </a:cxn>
                  <a:cxn ang="0">
                    <a:pos x="204" y="185"/>
                  </a:cxn>
                  <a:cxn ang="0">
                    <a:pos x="178" y="205"/>
                  </a:cxn>
                  <a:cxn ang="0">
                    <a:pos x="161" y="199"/>
                  </a:cxn>
                  <a:cxn ang="0">
                    <a:pos x="143" y="202"/>
                  </a:cxn>
                  <a:cxn ang="0">
                    <a:pos x="128" y="202"/>
                  </a:cxn>
                  <a:cxn ang="0">
                    <a:pos x="138" y="213"/>
                  </a:cxn>
                  <a:cxn ang="0">
                    <a:pos x="245" y="170"/>
                  </a:cxn>
                  <a:cxn ang="0">
                    <a:pos x="263" y="151"/>
                  </a:cxn>
                  <a:cxn ang="0">
                    <a:pos x="272" y="118"/>
                  </a:cxn>
                  <a:cxn ang="0">
                    <a:pos x="255" y="144"/>
                  </a:cxn>
                  <a:cxn ang="0">
                    <a:pos x="234" y="164"/>
                  </a:cxn>
                </a:cxnLst>
                <a:rect l="0" t="0" r="r" b="b"/>
                <a:pathLst>
                  <a:path w="302" h="213">
                    <a:moveTo>
                      <a:pt x="302" y="44"/>
                    </a:moveTo>
                    <a:lnTo>
                      <a:pt x="302" y="36"/>
                    </a:lnTo>
                    <a:lnTo>
                      <a:pt x="300" y="27"/>
                    </a:lnTo>
                    <a:lnTo>
                      <a:pt x="299" y="18"/>
                    </a:lnTo>
                    <a:lnTo>
                      <a:pt x="298" y="10"/>
                    </a:lnTo>
                    <a:lnTo>
                      <a:pt x="291" y="5"/>
                    </a:lnTo>
                    <a:lnTo>
                      <a:pt x="284" y="0"/>
                    </a:lnTo>
                    <a:lnTo>
                      <a:pt x="287" y="11"/>
                    </a:lnTo>
                    <a:lnTo>
                      <a:pt x="289" y="21"/>
                    </a:lnTo>
                    <a:lnTo>
                      <a:pt x="290" y="33"/>
                    </a:lnTo>
                    <a:lnTo>
                      <a:pt x="290" y="44"/>
                    </a:lnTo>
                    <a:lnTo>
                      <a:pt x="290" y="53"/>
                    </a:lnTo>
                    <a:lnTo>
                      <a:pt x="289" y="63"/>
                    </a:lnTo>
                    <a:lnTo>
                      <a:pt x="288" y="71"/>
                    </a:lnTo>
                    <a:lnTo>
                      <a:pt x="286" y="80"/>
                    </a:lnTo>
                    <a:lnTo>
                      <a:pt x="289" y="80"/>
                    </a:lnTo>
                    <a:lnTo>
                      <a:pt x="289" y="108"/>
                    </a:lnTo>
                    <a:lnTo>
                      <a:pt x="294" y="92"/>
                    </a:lnTo>
                    <a:lnTo>
                      <a:pt x="298" y="78"/>
                    </a:lnTo>
                    <a:lnTo>
                      <a:pt x="300" y="61"/>
                    </a:lnTo>
                    <a:lnTo>
                      <a:pt x="302" y="44"/>
                    </a:lnTo>
                    <a:close/>
                    <a:moveTo>
                      <a:pt x="0" y="149"/>
                    </a:moveTo>
                    <a:lnTo>
                      <a:pt x="10" y="159"/>
                    </a:lnTo>
                    <a:lnTo>
                      <a:pt x="20" y="169"/>
                    </a:lnTo>
                    <a:lnTo>
                      <a:pt x="32" y="179"/>
                    </a:lnTo>
                    <a:lnTo>
                      <a:pt x="43" y="187"/>
                    </a:lnTo>
                    <a:lnTo>
                      <a:pt x="56" y="194"/>
                    </a:lnTo>
                    <a:lnTo>
                      <a:pt x="69" y="200"/>
                    </a:lnTo>
                    <a:lnTo>
                      <a:pt x="83" y="205"/>
                    </a:lnTo>
                    <a:lnTo>
                      <a:pt x="97" y="209"/>
                    </a:lnTo>
                    <a:lnTo>
                      <a:pt x="72" y="189"/>
                    </a:lnTo>
                    <a:lnTo>
                      <a:pt x="61" y="185"/>
                    </a:lnTo>
                    <a:lnTo>
                      <a:pt x="51" y="179"/>
                    </a:lnTo>
                    <a:lnTo>
                      <a:pt x="42" y="172"/>
                    </a:lnTo>
                    <a:lnTo>
                      <a:pt x="33" y="166"/>
                    </a:lnTo>
                    <a:lnTo>
                      <a:pt x="24" y="158"/>
                    </a:lnTo>
                    <a:lnTo>
                      <a:pt x="16" y="150"/>
                    </a:lnTo>
                    <a:lnTo>
                      <a:pt x="9" y="141"/>
                    </a:lnTo>
                    <a:lnTo>
                      <a:pt x="2" y="132"/>
                    </a:lnTo>
                    <a:lnTo>
                      <a:pt x="1" y="140"/>
                    </a:lnTo>
                    <a:lnTo>
                      <a:pt x="0" y="149"/>
                    </a:lnTo>
                    <a:close/>
                    <a:moveTo>
                      <a:pt x="138" y="213"/>
                    </a:moveTo>
                    <a:lnTo>
                      <a:pt x="149" y="212"/>
                    </a:lnTo>
                    <a:lnTo>
                      <a:pt x="159" y="211"/>
                    </a:lnTo>
                    <a:lnTo>
                      <a:pt x="169" y="209"/>
                    </a:lnTo>
                    <a:lnTo>
                      <a:pt x="178" y="207"/>
                    </a:lnTo>
                    <a:lnTo>
                      <a:pt x="196" y="200"/>
                    </a:lnTo>
                    <a:lnTo>
                      <a:pt x="214" y="193"/>
                    </a:lnTo>
                    <a:lnTo>
                      <a:pt x="213" y="180"/>
                    </a:lnTo>
                    <a:lnTo>
                      <a:pt x="204" y="185"/>
                    </a:lnTo>
                    <a:lnTo>
                      <a:pt x="194" y="189"/>
                    </a:lnTo>
                    <a:lnTo>
                      <a:pt x="178" y="205"/>
                    </a:lnTo>
                    <a:lnTo>
                      <a:pt x="170" y="197"/>
                    </a:lnTo>
                    <a:lnTo>
                      <a:pt x="161" y="199"/>
                    </a:lnTo>
                    <a:lnTo>
                      <a:pt x="152" y="200"/>
                    </a:lnTo>
                    <a:lnTo>
                      <a:pt x="143" y="202"/>
                    </a:lnTo>
                    <a:lnTo>
                      <a:pt x="133" y="202"/>
                    </a:lnTo>
                    <a:lnTo>
                      <a:pt x="128" y="202"/>
                    </a:lnTo>
                    <a:lnTo>
                      <a:pt x="124" y="202"/>
                    </a:lnTo>
                    <a:lnTo>
                      <a:pt x="138" y="213"/>
                    </a:lnTo>
                    <a:close/>
                    <a:moveTo>
                      <a:pt x="234" y="179"/>
                    </a:moveTo>
                    <a:lnTo>
                      <a:pt x="245" y="170"/>
                    </a:lnTo>
                    <a:lnTo>
                      <a:pt x="254" y="161"/>
                    </a:lnTo>
                    <a:lnTo>
                      <a:pt x="263" y="151"/>
                    </a:lnTo>
                    <a:lnTo>
                      <a:pt x="272" y="140"/>
                    </a:lnTo>
                    <a:lnTo>
                      <a:pt x="272" y="118"/>
                    </a:lnTo>
                    <a:lnTo>
                      <a:pt x="264" y="132"/>
                    </a:lnTo>
                    <a:lnTo>
                      <a:pt x="255" y="144"/>
                    </a:lnTo>
                    <a:lnTo>
                      <a:pt x="245" y="154"/>
                    </a:lnTo>
                    <a:lnTo>
                      <a:pt x="234" y="164"/>
                    </a:lnTo>
                    <a:lnTo>
                      <a:pt x="234" y="179"/>
                    </a:lnTo>
                    <a:close/>
                  </a:path>
                </a:pathLst>
              </a:custGeom>
              <a:solidFill>
                <a:srgbClr val="446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1" name="Freeform 609"/>
              <p:cNvSpPr>
                <a:spLocks noEditPoints="1"/>
              </p:cNvSpPr>
              <p:nvPr/>
            </p:nvSpPr>
            <p:spPr bwMode="auto">
              <a:xfrm>
                <a:off x="700117" y="4934384"/>
                <a:ext cx="117481" cy="84145"/>
              </a:xfrm>
              <a:custGeom>
                <a:avLst/>
                <a:gdLst/>
                <a:ahLst/>
                <a:cxnLst>
                  <a:cxn ang="0">
                    <a:pos x="295" y="38"/>
                  </a:cxn>
                  <a:cxn ang="0">
                    <a:pos x="292" y="19"/>
                  </a:cxn>
                  <a:cxn ang="0">
                    <a:pos x="284" y="4"/>
                  </a:cxn>
                  <a:cxn ang="0">
                    <a:pos x="279" y="9"/>
                  </a:cxn>
                  <a:cxn ang="0">
                    <a:pos x="283" y="25"/>
                  </a:cxn>
                  <a:cxn ang="0">
                    <a:pos x="288" y="34"/>
                  </a:cxn>
                  <a:cxn ang="0">
                    <a:pos x="284" y="51"/>
                  </a:cxn>
                  <a:cxn ang="0">
                    <a:pos x="279" y="84"/>
                  </a:cxn>
                  <a:cxn ang="0">
                    <a:pos x="288" y="96"/>
                  </a:cxn>
                  <a:cxn ang="0">
                    <a:pos x="293" y="73"/>
                  </a:cxn>
                  <a:cxn ang="0">
                    <a:pos x="295" y="48"/>
                  </a:cxn>
                  <a:cxn ang="0">
                    <a:pos x="8" y="154"/>
                  </a:cxn>
                  <a:cxn ang="0">
                    <a:pos x="27" y="173"/>
                  </a:cxn>
                  <a:cxn ang="0">
                    <a:pos x="49" y="189"/>
                  </a:cxn>
                  <a:cxn ang="0">
                    <a:pos x="72" y="200"/>
                  </a:cxn>
                  <a:cxn ang="0">
                    <a:pos x="29" y="162"/>
                  </a:cxn>
                  <a:cxn ang="0">
                    <a:pos x="23" y="154"/>
                  </a:cxn>
                  <a:cxn ang="0">
                    <a:pos x="8" y="137"/>
                  </a:cxn>
                  <a:cxn ang="0">
                    <a:pos x="1" y="136"/>
                  </a:cxn>
                  <a:cxn ang="0">
                    <a:pos x="131" y="211"/>
                  </a:cxn>
                  <a:cxn ang="0">
                    <a:pos x="143" y="211"/>
                  </a:cxn>
                  <a:cxn ang="0">
                    <a:pos x="163" y="208"/>
                  </a:cxn>
                  <a:cxn ang="0">
                    <a:pos x="164" y="197"/>
                  </a:cxn>
                  <a:cxn ang="0">
                    <a:pos x="132" y="200"/>
                  </a:cxn>
                  <a:cxn ang="0">
                    <a:pos x="115" y="200"/>
                  </a:cxn>
                  <a:cxn ang="0">
                    <a:pos x="184" y="203"/>
                  </a:cxn>
                  <a:cxn ang="0">
                    <a:pos x="212" y="190"/>
                  </a:cxn>
                  <a:cxn ang="0">
                    <a:pos x="208" y="180"/>
                  </a:cxn>
                  <a:cxn ang="0">
                    <a:pos x="184" y="203"/>
                  </a:cxn>
                  <a:cxn ang="0">
                    <a:pos x="244" y="166"/>
                  </a:cxn>
                  <a:cxn ang="0">
                    <a:pos x="262" y="146"/>
                  </a:cxn>
                  <a:cxn ang="0">
                    <a:pos x="271" y="114"/>
                  </a:cxn>
                  <a:cxn ang="0">
                    <a:pos x="260" y="130"/>
                  </a:cxn>
                  <a:cxn ang="0">
                    <a:pos x="243" y="151"/>
                  </a:cxn>
                  <a:cxn ang="0">
                    <a:pos x="233" y="176"/>
                  </a:cxn>
                </a:cxnLst>
                <a:rect l="0" t="0" r="r" b="b"/>
                <a:pathLst>
                  <a:path w="295" h="211">
                    <a:moveTo>
                      <a:pt x="295" y="48"/>
                    </a:moveTo>
                    <a:lnTo>
                      <a:pt x="295" y="38"/>
                    </a:lnTo>
                    <a:lnTo>
                      <a:pt x="294" y="28"/>
                    </a:lnTo>
                    <a:lnTo>
                      <a:pt x="292" y="19"/>
                    </a:lnTo>
                    <a:lnTo>
                      <a:pt x="290" y="9"/>
                    </a:lnTo>
                    <a:lnTo>
                      <a:pt x="284" y="4"/>
                    </a:lnTo>
                    <a:lnTo>
                      <a:pt x="276" y="0"/>
                    </a:lnTo>
                    <a:lnTo>
                      <a:pt x="279" y="9"/>
                    </a:lnTo>
                    <a:lnTo>
                      <a:pt x="280" y="16"/>
                    </a:lnTo>
                    <a:lnTo>
                      <a:pt x="283" y="25"/>
                    </a:lnTo>
                    <a:lnTo>
                      <a:pt x="284" y="34"/>
                    </a:lnTo>
                    <a:lnTo>
                      <a:pt x="288" y="34"/>
                    </a:lnTo>
                    <a:lnTo>
                      <a:pt x="287" y="51"/>
                    </a:lnTo>
                    <a:lnTo>
                      <a:pt x="284" y="51"/>
                    </a:lnTo>
                    <a:lnTo>
                      <a:pt x="283" y="68"/>
                    </a:lnTo>
                    <a:lnTo>
                      <a:pt x="279" y="84"/>
                    </a:lnTo>
                    <a:lnTo>
                      <a:pt x="288" y="84"/>
                    </a:lnTo>
                    <a:lnTo>
                      <a:pt x="288" y="96"/>
                    </a:lnTo>
                    <a:lnTo>
                      <a:pt x="290" y="85"/>
                    </a:lnTo>
                    <a:lnTo>
                      <a:pt x="293" y="73"/>
                    </a:lnTo>
                    <a:lnTo>
                      <a:pt x="295" y="60"/>
                    </a:lnTo>
                    <a:lnTo>
                      <a:pt x="295" y="48"/>
                    </a:lnTo>
                    <a:close/>
                    <a:moveTo>
                      <a:pt x="0" y="144"/>
                    </a:moveTo>
                    <a:lnTo>
                      <a:pt x="8" y="154"/>
                    </a:lnTo>
                    <a:lnTo>
                      <a:pt x="17" y="164"/>
                    </a:lnTo>
                    <a:lnTo>
                      <a:pt x="27" y="173"/>
                    </a:lnTo>
                    <a:lnTo>
                      <a:pt x="37" y="181"/>
                    </a:lnTo>
                    <a:lnTo>
                      <a:pt x="49" y="189"/>
                    </a:lnTo>
                    <a:lnTo>
                      <a:pt x="60" y="194"/>
                    </a:lnTo>
                    <a:lnTo>
                      <a:pt x="72" y="200"/>
                    </a:lnTo>
                    <a:lnTo>
                      <a:pt x="85" y="204"/>
                    </a:lnTo>
                    <a:lnTo>
                      <a:pt x="29" y="162"/>
                    </a:lnTo>
                    <a:lnTo>
                      <a:pt x="31" y="162"/>
                    </a:lnTo>
                    <a:lnTo>
                      <a:pt x="23" y="154"/>
                    </a:lnTo>
                    <a:lnTo>
                      <a:pt x="15" y="146"/>
                    </a:lnTo>
                    <a:lnTo>
                      <a:pt x="8" y="137"/>
                    </a:lnTo>
                    <a:lnTo>
                      <a:pt x="2" y="128"/>
                    </a:lnTo>
                    <a:lnTo>
                      <a:pt x="1" y="136"/>
                    </a:lnTo>
                    <a:lnTo>
                      <a:pt x="0" y="144"/>
                    </a:lnTo>
                    <a:close/>
                    <a:moveTo>
                      <a:pt x="131" y="211"/>
                    </a:moveTo>
                    <a:lnTo>
                      <a:pt x="132" y="211"/>
                    </a:lnTo>
                    <a:lnTo>
                      <a:pt x="143" y="211"/>
                    </a:lnTo>
                    <a:lnTo>
                      <a:pt x="153" y="210"/>
                    </a:lnTo>
                    <a:lnTo>
                      <a:pt x="163" y="208"/>
                    </a:lnTo>
                    <a:lnTo>
                      <a:pt x="173" y="206"/>
                    </a:lnTo>
                    <a:lnTo>
                      <a:pt x="164" y="197"/>
                    </a:lnTo>
                    <a:lnTo>
                      <a:pt x="149" y="200"/>
                    </a:lnTo>
                    <a:lnTo>
                      <a:pt x="132" y="200"/>
                    </a:lnTo>
                    <a:lnTo>
                      <a:pt x="123" y="200"/>
                    </a:lnTo>
                    <a:lnTo>
                      <a:pt x="115" y="200"/>
                    </a:lnTo>
                    <a:lnTo>
                      <a:pt x="131" y="211"/>
                    </a:lnTo>
                    <a:close/>
                    <a:moveTo>
                      <a:pt x="184" y="203"/>
                    </a:moveTo>
                    <a:lnTo>
                      <a:pt x="198" y="198"/>
                    </a:lnTo>
                    <a:lnTo>
                      <a:pt x="212" y="190"/>
                    </a:lnTo>
                    <a:lnTo>
                      <a:pt x="212" y="177"/>
                    </a:lnTo>
                    <a:lnTo>
                      <a:pt x="208" y="180"/>
                    </a:lnTo>
                    <a:lnTo>
                      <a:pt x="204" y="182"/>
                    </a:lnTo>
                    <a:lnTo>
                      <a:pt x="184" y="203"/>
                    </a:lnTo>
                    <a:close/>
                    <a:moveTo>
                      <a:pt x="233" y="176"/>
                    </a:moveTo>
                    <a:lnTo>
                      <a:pt x="244" y="166"/>
                    </a:lnTo>
                    <a:lnTo>
                      <a:pt x="254" y="156"/>
                    </a:lnTo>
                    <a:lnTo>
                      <a:pt x="262" y="146"/>
                    </a:lnTo>
                    <a:lnTo>
                      <a:pt x="271" y="133"/>
                    </a:lnTo>
                    <a:lnTo>
                      <a:pt x="271" y="114"/>
                    </a:lnTo>
                    <a:lnTo>
                      <a:pt x="267" y="118"/>
                    </a:lnTo>
                    <a:lnTo>
                      <a:pt x="260" y="130"/>
                    </a:lnTo>
                    <a:lnTo>
                      <a:pt x="252" y="141"/>
                    </a:lnTo>
                    <a:lnTo>
                      <a:pt x="243" y="151"/>
                    </a:lnTo>
                    <a:lnTo>
                      <a:pt x="233" y="162"/>
                    </a:lnTo>
                    <a:lnTo>
                      <a:pt x="233" y="176"/>
                    </a:lnTo>
                    <a:close/>
                  </a:path>
                </a:pathLst>
              </a:custGeom>
              <a:solidFill>
                <a:srgbClr val="4764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2" name="Freeform 610"/>
              <p:cNvSpPr>
                <a:spLocks noEditPoints="1"/>
              </p:cNvSpPr>
              <p:nvPr/>
            </p:nvSpPr>
            <p:spPr bwMode="auto">
              <a:xfrm>
                <a:off x="701705" y="4934384"/>
                <a:ext cx="114305" cy="82557"/>
              </a:xfrm>
              <a:custGeom>
                <a:avLst/>
                <a:gdLst/>
                <a:ahLst/>
                <a:cxnLst>
                  <a:cxn ang="0">
                    <a:pos x="288" y="41"/>
                  </a:cxn>
                  <a:cxn ang="0">
                    <a:pos x="285" y="19"/>
                  </a:cxn>
                  <a:cxn ang="0">
                    <a:pos x="275" y="4"/>
                  </a:cxn>
                  <a:cxn ang="0">
                    <a:pos x="271" y="9"/>
                  </a:cxn>
                  <a:cxn ang="0">
                    <a:pos x="276" y="28"/>
                  </a:cxn>
                  <a:cxn ang="0">
                    <a:pos x="287" y="38"/>
                  </a:cxn>
                  <a:cxn ang="0">
                    <a:pos x="277" y="55"/>
                  </a:cxn>
                  <a:cxn ang="0">
                    <a:pos x="273" y="88"/>
                  </a:cxn>
                  <a:cxn ang="0">
                    <a:pos x="286" y="79"/>
                  </a:cxn>
                  <a:cxn ang="0">
                    <a:pos x="288" y="61"/>
                  </a:cxn>
                  <a:cxn ang="0">
                    <a:pos x="0" y="140"/>
                  </a:cxn>
                  <a:cxn ang="0">
                    <a:pos x="14" y="158"/>
                  </a:cxn>
                  <a:cxn ang="0">
                    <a:pos x="31" y="174"/>
                  </a:cxn>
                  <a:cxn ang="0">
                    <a:pos x="49" y="187"/>
                  </a:cxn>
                  <a:cxn ang="0">
                    <a:pos x="70" y="197"/>
                  </a:cxn>
                  <a:cxn ang="0">
                    <a:pos x="39" y="166"/>
                  </a:cxn>
                  <a:cxn ang="0">
                    <a:pos x="18" y="146"/>
                  </a:cxn>
                  <a:cxn ang="0">
                    <a:pos x="3" y="123"/>
                  </a:cxn>
                  <a:cxn ang="0">
                    <a:pos x="0" y="140"/>
                  </a:cxn>
                  <a:cxn ang="0">
                    <a:pos x="126" y="210"/>
                  </a:cxn>
                  <a:cxn ang="0">
                    <a:pos x="141" y="210"/>
                  </a:cxn>
                  <a:cxn ang="0">
                    <a:pos x="159" y="207"/>
                  </a:cxn>
                  <a:cxn ang="0">
                    <a:pos x="162" y="199"/>
                  </a:cxn>
                  <a:cxn ang="0">
                    <a:pos x="147" y="198"/>
                  </a:cxn>
                  <a:cxn ang="0">
                    <a:pos x="117" y="198"/>
                  </a:cxn>
                  <a:cxn ang="0">
                    <a:pos x="122" y="210"/>
                  </a:cxn>
                  <a:cxn ang="0">
                    <a:pos x="202" y="193"/>
                  </a:cxn>
                  <a:cxn ang="0">
                    <a:pos x="211" y="178"/>
                  </a:cxn>
                  <a:cxn ang="0">
                    <a:pos x="232" y="172"/>
                  </a:cxn>
                  <a:cxn ang="0">
                    <a:pos x="253" y="152"/>
                  </a:cxn>
                  <a:cxn ang="0">
                    <a:pos x="270" y="126"/>
                  </a:cxn>
                  <a:cxn ang="0">
                    <a:pos x="252" y="135"/>
                  </a:cxn>
                  <a:cxn ang="0">
                    <a:pos x="232" y="158"/>
                  </a:cxn>
                </a:cxnLst>
                <a:rect l="0" t="0" r="r" b="b"/>
                <a:pathLst>
                  <a:path w="288" h="210">
                    <a:moveTo>
                      <a:pt x="288" y="52"/>
                    </a:moveTo>
                    <a:lnTo>
                      <a:pt x="288" y="41"/>
                    </a:lnTo>
                    <a:lnTo>
                      <a:pt x="287" y="29"/>
                    </a:lnTo>
                    <a:lnTo>
                      <a:pt x="285" y="19"/>
                    </a:lnTo>
                    <a:lnTo>
                      <a:pt x="283" y="8"/>
                    </a:lnTo>
                    <a:lnTo>
                      <a:pt x="275" y="4"/>
                    </a:lnTo>
                    <a:lnTo>
                      <a:pt x="268" y="0"/>
                    </a:lnTo>
                    <a:lnTo>
                      <a:pt x="271" y="9"/>
                    </a:lnTo>
                    <a:lnTo>
                      <a:pt x="274" y="18"/>
                    </a:lnTo>
                    <a:lnTo>
                      <a:pt x="276" y="28"/>
                    </a:lnTo>
                    <a:lnTo>
                      <a:pt x="277" y="38"/>
                    </a:lnTo>
                    <a:lnTo>
                      <a:pt x="287" y="38"/>
                    </a:lnTo>
                    <a:lnTo>
                      <a:pt x="286" y="55"/>
                    </a:lnTo>
                    <a:lnTo>
                      <a:pt x="277" y="55"/>
                    </a:lnTo>
                    <a:lnTo>
                      <a:pt x="276" y="72"/>
                    </a:lnTo>
                    <a:lnTo>
                      <a:pt x="273" y="88"/>
                    </a:lnTo>
                    <a:lnTo>
                      <a:pt x="284" y="88"/>
                    </a:lnTo>
                    <a:lnTo>
                      <a:pt x="286" y="79"/>
                    </a:lnTo>
                    <a:lnTo>
                      <a:pt x="287" y="71"/>
                    </a:lnTo>
                    <a:lnTo>
                      <a:pt x="288" y="61"/>
                    </a:lnTo>
                    <a:lnTo>
                      <a:pt x="288" y="52"/>
                    </a:lnTo>
                    <a:close/>
                    <a:moveTo>
                      <a:pt x="0" y="140"/>
                    </a:moveTo>
                    <a:lnTo>
                      <a:pt x="7" y="149"/>
                    </a:lnTo>
                    <a:lnTo>
                      <a:pt x="14" y="158"/>
                    </a:lnTo>
                    <a:lnTo>
                      <a:pt x="22" y="166"/>
                    </a:lnTo>
                    <a:lnTo>
                      <a:pt x="31" y="174"/>
                    </a:lnTo>
                    <a:lnTo>
                      <a:pt x="40" y="180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70" y="197"/>
                    </a:lnTo>
                    <a:lnTo>
                      <a:pt x="28" y="166"/>
                    </a:lnTo>
                    <a:lnTo>
                      <a:pt x="39" y="166"/>
                    </a:lnTo>
                    <a:lnTo>
                      <a:pt x="28" y="157"/>
                    </a:lnTo>
                    <a:lnTo>
                      <a:pt x="18" y="146"/>
                    </a:lnTo>
                    <a:lnTo>
                      <a:pt x="10" y="135"/>
                    </a:lnTo>
                    <a:lnTo>
                      <a:pt x="3" y="123"/>
                    </a:lnTo>
                    <a:lnTo>
                      <a:pt x="1" y="132"/>
                    </a:lnTo>
                    <a:lnTo>
                      <a:pt x="0" y="140"/>
                    </a:lnTo>
                    <a:close/>
                    <a:moveTo>
                      <a:pt x="122" y="210"/>
                    </a:moveTo>
                    <a:lnTo>
                      <a:pt x="126" y="210"/>
                    </a:lnTo>
                    <a:lnTo>
                      <a:pt x="131" y="210"/>
                    </a:lnTo>
                    <a:lnTo>
                      <a:pt x="141" y="210"/>
                    </a:lnTo>
                    <a:lnTo>
                      <a:pt x="150" y="208"/>
                    </a:lnTo>
                    <a:lnTo>
                      <a:pt x="159" y="207"/>
                    </a:lnTo>
                    <a:lnTo>
                      <a:pt x="168" y="205"/>
                    </a:lnTo>
                    <a:lnTo>
                      <a:pt x="162" y="199"/>
                    </a:lnTo>
                    <a:lnTo>
                      <a:pt x="162" y="196"/>
                    </a:lnTo>
                    <a:lnTo>
                      <a:pt x="147" y="198"/>
                    </a:lnTo>
                    <a:lnTo>
                      <a:pt x="131" y="199"/>
                    </a:lnTo>
                    <a:lnTo>
                      <a:pt x="117" y="198"/>
                    </a:lnTo>
                    <a:lnTo>
                      <a:pt x="104" y="196"/>
                    </a:lnTo>
                    <a:lnTo>
                      <a:pt x="122" y="210"/>
                    </a:lnTo>
                    <a:close/>
                    <a:moveTo>
                      <a:pt x="192" y="197"/>
                    </a:moveTo>
                    <a:lnTo>
                      <a:pt x="202" y="193"/>
                    </a:lnTo>
                    <a:lnTo>
                      <a:pt x="211" y="188"/>
                    </a:lnTo>
                    <a:lnTo>
                      <a:pt x="211" y="178"/>
                    </a:lnTo>
                    <a:lnTo>
                      <a:pt x="192" y="197"/>
                    </a:lnTo>
                    <a:close/>
                    <a:moveTo>
                      <a:pt x="232" y="172"/>
                    </a:moveTo>
                    <a:lnTo>
                      <a:pt x="243" y="162"/>
                    </a:lnTo>
                    <a:lnTo>
                      <a:pt x="253" y="152"/>
                    </a:lnTo>
                    <a:lnTo>
                      <a:pt x="262" y="140"/>
                    </a:lnTo>
                    <a:lnTo>
                      <a:pt x="270" y="126"/>
                    </a:lnTo>
                    <a:lnTo>
                      <a:pt x="270" y="118"/>
                    </a:lnTo>
                    <a:lnTo>
                      <a:pt x="252" y="135"/>
                    </a:lnTo>
                    <a:lnTo>
                      <a:pt x="242" y="148"/>
                    </a:lnTo>
                    <a:lnTo>
                      <a:pt x="232" y="158"/>
                    </a:lnTo>
                    <a:lnTo>
                      <a:pt x="232" y="172"/>
                    </a:lnTo>
                    <a:close/>
                  </a:path>
                </a:pathLst>
              </a:custGeom>
              <a:solidFill>
                <a:srgbClr val="49669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3" name="Freeform 611"/>
              <p:cNvSpPr>
                <a:spLocks noEditPoints="1"/>
              </p:cNvSpPr>
              <p:nvPr/>
            </p:nvSpPr>
            <p:spPr bwMode="auto">
              <a:xfrm>
                <a:off x="701705" y="4931209"/>
                <a:ext cx="111130" cy="82557"/>
              </a:xfrm>
              <a:custGeom>
                <a:avLst/>
                <a:gdLst/>
                <a:ahLst/>
                <a:cxnLst>
                  <a:cxn ang="0">
                    <a:pos x="281" y="33"/>
                  </a:cxn>
                  <a:cxn ang="0">
                    <a:pos x="277" y="17"/>
                  </a:cxn>
                  <a:cxn ang="0">
                    <a:pos x="267" y="4"/>
                  </a:cxn>
                  <a:cxn ang="0">
                    <a:pos x="264" y="10"/>
                  </a:cxn>
                  <a:cxn ang="0">
                    <a:pos x="269" y="31"/>
                  </a:cxn>
                  <a:cxn ang="0">
                    <a:pos x="282" y="42"/>
                  </a:cxn>
                  <a:cxn ang="0">
                    <a:pos x="6" y="145"/>
                  </a:cxn>
                  <a:cxn ang="0">
                    <a:pos x="21" y="162"/>
                  </a:cxn>
                  <a:cxn ang="0">
                    <a:pos x="47" y="170"/>
                  </a:cxn>
                  <a:cxn ang="0">
                    <a:pos x="22" y="147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121" y="208"/>
                  </a:cxn>
                  <a:cxn ang="0">
                    <a:pos x="147" y="208"/>
                  </a:cxn>
                  <a:cxn ang="0">
                    <a:pos x="161" y="203"/>
                  </a:cxn>
                  <a:cxn ang="0">
                    <a:pos x="146" y="197"/>
                  </a:cxn>
                  <a:cxn ang="0">
                    <a:pos x="121" y="198"/>
                  </a:cxn>
                  <a:cxn ang="0">
                    <a:pos x="102" y="194"/>
                  </a:cxn>
                  <a:cxn ang="0">
                    <a:pos x="113" y="208"/>
                  </a:cxn>
                  <a:cxn ang="0">
                    <a:pos x="206" y="188"/>
                  </a:cxn>
                  <a:cxn ang="0">
                    <a:pos x="210" y="182"/>
                  </a:cxn>
                  <a:cxn ang="0">
                    <a:pos x="231" y="170"/>
                  </a:cxn>
                  <a:cxn ang="0">
                    <a:pos x="250" y="149"/>
                  </a:cxn>
                  <a:cxn ang="0">
                    <a:pos x="265" y="126"/>
                  </a:cxn>
                  <a:cxn ang="0">
                    <a:pos x="231" y="170"/>
                  </a:cxn>
                  <a:cxn ang="0">
                    <a:pos x="281" y="76"/>
                  </a:cxn>
                  <a:cxn ang="0">
                    <a:pos x="272" y="59"/>
                  </a:cxn>
                  <a:cxn ang="0">
                    <a:pos x="269" y="80"/>
                  </a:cxn>
                  <a:cxn ang="0">
                    <a:pos x="265" y="99"/>
                  </a:cxn>
                  <a:cxn ang="0">
                    <a:pos x="277" y="92"/>
                  </a:cxn>
                  <a:cxn ang="0">
                    <a:pos x="178" y="192"/>
                  </a:cxn>
                  <a:cxn ang="0">
                    <a:pos x="180" y="188"/>
                  </a:cxn>
                </a:cxnLst>
                <a:rect l="0" t="0" r="r" b="b"/>
                <a:pathLst>
                  <a:path w="282" h="208">
                    <a:moveTo>
                      <a:pt x="282" y="42"/>
                    </a:moveTo>
                    <a:lnTo>
                      <a:pt x="281" y="33"/>
                    </a:lnTo>
                    <a:lnTo>
                      <a:pt x="278" y="24"/>
                    </a:lnTo>
                    <a:lnTo>
                      <a:pt x="277" y="17"/>
                    </a:lnTo>
                    <a:lnTo>
                      <a:pt x="274" y="8"/>
                    </a:lnTo>
                    <a:lnTo>
                      <a:pt x="267" y="4"/>
                    </a:lnTo>
                    <a:lnTo>
                      <a:pt x="259" y="0"/>
                    </a:lnTo>
                    <a:lnTo>
                      <a:pt x="264" y="10"/>
                    </a:lnTo>
                    <a:lnTo>
                      <a:pt x="267" y="21"/>
                    </a:lnTo>
                    <a:lnTo>
                      <a:pt x="269" y="31"/>
                    </a:lnTo>
                    <a:lnTo>
                      <a:pt x="270" y="42"/>
                    </a:lnTo>
                    <a:lnTo>
                      <a:pt x="282" y="42"/>
                    </a:lnTo>
                    <a:close/>
                    <a:moveTo>
                      <a:pt x="0" y="136"/>
                    </a:moveTo>
                    <a:lnTo>
                      <a:pt x="6" y="145"/>
                    </a:lnTo>
                    <a:lnTo>
                      <a:pt x="13" y="154"/>
                    </a:lnTo>
                    <a:lnTo>
                      <a:pt x="21" y="162"/>
                    </a:lnTo>
                    <a:lnTo>
                      <a:pt x="29" y="170"/>
                    </a:lnTo>
                    <a:lnTo>
                      <a:pt x="47" y="170"/>
                    </a:lnTo>
                    <a:lnTo>
                      <a:pt x="33" y="159"/>
                    </a:lnTo>
                    <a:lnTo>
                      <a:pt x="22" y="147"/>
                    </a:lnTo>
                    <a:lnTo>
                      <a:pt x="12" y="134"/>
                    </a:lnTo>
                    <a:lnTo>
                      <a:pt x="4" y="119"/>
                    </a:lnTo>
                    <a:lnTo>
                      <a:pt x="2" y="127"/>
                    </a:lnTo>
                    <a:lnTo>
                      <a:pt x="0" y="136"/>
                    </a:lnTo>
                    <a:close/>
                    <a:moveTo>
                      <a:pt x="113" y="208"/>
                    </a:moveTo>
                    <a:lnTo>
                      <a:pt x="121" y="208"/>
                    </a:lnTo>
                    <a:lnTo>
                      <a:pt x="130" y="208"/>
                    </a:lnTo>
                    <a:lnTo>
                      <a:pt x="147" y="208"/>
                    </a:lnTo>
                    <a:lnTo>
                      <a:pt x="162" y="205"/>
                    </a:lnTo>
                    <a:lnTo>
                      <a:pt x="161" y="203"/>
                    </a:lnTo>
                    <a:lnTo>
                      <a:pt x="161" y="194"/>
                    </a:lnTo>
                    <a:lnTo>
                      <a:pt x="146" y="197"/>
                    </a:lnTo>
                    <a:lnTo>
                      <a:pt x="130" y="198"/>
                    </a:lnTo>
                    <a:lnTo>
                      <a:pt x="121" y="198"/>
                    </a:lnTo>
                    <a:lnTo>
                      <a:pt x="111" y="197"/>
                    </a:lnTo>
                    <a:lnTo>
                      <a:pt x="102" y="194"/>
                    </a:lnTo>
                    <a:lnTo>
                      <a:pt x="93" y="192"/>
                    </a:lnTo>
                    <a:lnTo>
                      <a:pt x="113" y="208"/>
                    </a:lnTo>
                    <a:close/>
                    <a:moveTo>
                      <a:pt x="202" y="190"/>
                    </a:moveTo>
                    <a:lnTo>
                      <a:pt x="206" y="188"/>
                    </a:lnTo>
                    <a:lnTo>
                      <a:pt x="210" y="185"/>
                    </a:lnTo>
                    <a:lnTo>
                      <a:pt x="210" y="182"/>
                    </a:lnTo>
                    <a:lnTo>
                      <a:pt x="202" y="190"/>
                    </a:lnTo>
                    <a:close/>
                    <a:moveTo>
                      <a:pt x="231" y="170"/>
                    </a:moveTo>
                    <a:lnTo>
                      <a:pt x="241" y="159"/>
                    </a:lnTo>
                    <a:lnTo>
                      <a:pt x="250" y="149"/>
                    </a:lnTo>
                    <a:lnTo>
                      <a:pt x="258" y="138"/>
                    </a:lnTo>
                    <a:lnTo>
                      <a:pt x="265" y="126"/>
                    </a:lnTo>
                    <a:lnTo>
                      <a:pt x="231" y="157"/>
                    </a:lnTo>
                    <a:lnTo>
                      <a:pt x="231" y="170"/>
                    </a:lnTo>
                    <a:close/>
                    <a:moveTo>
                      <a:pt x="277" y="92"/>
                    </a:moveTo>
                    <a:lnTo>
                      <a:pt x="281" y="76"/>
                    </a:lnTo>
                    <a:lnTo>
                      <a:pt x="282" y="59"/>
                    </a:lnTo>
                    <a:lnTo>
                      <a:pt x="272" y="59"/>
                    </a:lnTo>
                    <a:lnTo>
                      <a:pt x="270" y="69"/>
                    </a:lnTo>
                    <a:lnTo>
                      <a:pt x="269" y="80"/>
                    </a:lnTo>
                    <a:lnTo>
                      <a:pt x="267" y="89"/>
                    </a:lnTo>
                    <a:lnTo>
                      <a:pt x="265" y="99"/>
                    </a:lnTo>
                    <a:lnTo>
                      <a:pt x="272" y="92"/>
                    </a:lnTo>
                    <a:lnTo>
                      <a:pt x="277" y="92"/>
                    </a:lnTo>
                    <a:close/>
                    <a:moveTo>
                      <a:pt x="178" y="189"/>
                    </a:moveTo>
                    <a:lnTo>
                      <a:pt x="178" y="192"/>
                    </a:lnTo>
                    <a:lnTo>
                      <a:pt x="184" y="187"/>
                    </a:lnTo>
                    <a:lnTo>
                      <a:pt x="180" y="188"/>
                    </a:lnTo>
                    <a:lnTo>
                      <a:pt x="178" y="189"/>
                    </a:lnTo>
                    <a:close/>
                  </a:path>
                </a:pathLst>
              </a:custGeom>
              <a:solidFill>
                <a:srgbClr val="4C68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4" name="Freeform 612"/>
              <p:cNvSpPr>
                <a:spLocks noEditPoints="1"/>
              </p:cNvSpPr>
              <p:nvPr/>
            </p:nvSpPr>
            <p:spPr bwMode="auto">
              <a:xfrm>
                <a:off x="701705" y="4931209"/>
                <a:ext cx="109543" cy="80970"/>
              </a:xfrm>
              <a:custGeom>
                <a:avLst/>
                <a:gdLst/>
                <a:ahLst/>
                <a:cxnLst>
                  <a:cxn ang="0">
                    <a:pos x="274" y="46"/>
                  </a:cxn>
                  <a:cxn ang="0">
                    <a:pos x="273" y="36"/>
                  </a:cxn>
                  <a:cxn ang="0">
                    <a:pos x="271" y="26"/>
                  </a:cxn>
                  <a:cxn ang="0">
                    <a:pos x="268" y="17"/>
                  </a:cxn>
                  <a:cxn ang="0">
                    <a:pos x="265" y="8"/>
                  </a:cxn>
                  <a:cxn ang="0">
                    <a:pos x="257" y="4"/>
                  </a:cxn>
                  <a:cxn ang="0">
                    <a:pos x="250" y="0"/>
                  </a:cxn>
                  <a:cxn ang="0">
                    <a:pos x="255" y="12"/>
                  </a:cxn>
                  <a:cxn ang="0">
                    <a:pos x="258" y="23"/>
                  </a:cxn>
                  <a:cxn ang="0">
                    <a:pos x="262" y="34"/>
                  </a:cxn>
                  <a:cxn ang="0">
                    <a:pos x="263" y="46"/>
                  </a:cxn>
                  <a:cxn ang="0">
                    <a:pos x="274" y="46"/>
                  </a:cxn>
                  <a:cxn ang="0">
                    <a:pos x="0" y="131"/>
                  </a:cxn>
                  <a:cxn ang="0">
                    <a:pos x="7" y="143"/>
                  </a:cxn>
                  <a:cxn ang="0">
                    <a:pos x="15" y="154"/>
                  </a:cxn>
                  <a:cxn ang="0">
                    <a:pos x="25" y="165"/>
                  </a:cxn>
                  <a:cxn ang="0">
                    <a:pos x="36" y="174"/>
                  </a:cxn>
                  <a:cxn ang="0">
                    <a:pos x="54" y="174"/>
                  </a:cxn>
                  <a:cxn ang="0">
                    <a:pos x="46" y="168"/>
                  </a:cxn>
                  <a:cxn ang="0">
                    <a:pos x="38" y="162"/>
                  </a:cxn>
                  <a:cxn ang="0">
                    <a:pos x="31" y="156"/>
                  </a:cxn>
                  <a:cxn ang="0">
                    <a:pos x="24" y="149"/>
                  </a:cxn>
                  <a:cxn ang="0">
                    <a:pos x="19" y="141"/>
                  </a:cxn>
                  <a:cxn ang="0">
                    <a:pos x="13" y="133"/>
                  </a:cxn>
                  <a:cxn ang="0">
                    <a:pos x="9" y="124"/>
                  </a:cxn>
                  <a:cxn ang="0">
                    <a:pos x="4" y="115"/>
                  </a:cxn>
                  <a:cxn ang="0">
                    <a:pos x="2" y="123"/>
                  </a:cxn>
                  <a:cxn ang="0">
                    <a:pos x="0" y="131"/>
                  </a:cxn>
                  <a:cxn ang="0">
                    <a:pos x="101" y="204"/>
                  </a:cxn>
                  <a:cxn ang="0">
                    <a:pos x="114" y="206"/>
                  </a:cxn>
                  <a:cxn ang="0">
                    <a:pos x="128" y="207"/>
                  </a:cxn>
                  <a:cxn ang="0">
                    <a:pos x="144" y="206"/>
                  </a:cxn>
                  <a:cxn ang="0">
                    <a:pos x="159" y="204"/>
                  </a:cxn>
                  <a:cxn ang="0">
                    <a:pos x="159" y="193"/>
                  </a:cxn>
                  <a:cxn ang="0">
                    <a:pos x="144" y="195"/>
                  </a:cxn>
                  <a:cxn ang="0">
                    <a:pos x="128" y="196"/>
                  </a:cxn>
                  <a:cxn ang="0">
                    <a:pos x="118" y="196"/>
                  </a:cxn>
                  <a:cxn ang="0">
                    <a:pos x="108" y="195"/>
                  </a:cxn>
                  <a:cxn ang="0">
                    <a:pos x="97" y="193"/>
                  </a:cxn>
                  <a:cxn ang="0">
                    <a:pos x="87" y="189"/>
                  </a:cxn>
                  <a:cxn ang="0">
                    <a:pos x="82" y="189"/>
                  </a:cxn>
                  <a:cxn ang="0">
                    <a:pos x="101" y="204"/>
                  </a:cxn>
                  <a:cxn ang="0">
                    <a:pos x="229" y="166"/>
                  </a:cxn>
                  <a:cxn ang="0">
                    <a:pos x="239" y="156"/>
                  </a:cxn>
                  <a:cxn ang="0">
                    <a:pos x="249" y="143"/>
                  </a:cxn>
                  <a:cxn ang="0">
                    <a:pos x="229" y="161"/>
                  </a:cxn>
                  <a:cxn ang="0">
                    <a:pos x="229" y="166"/>
                  </a:cxn>
                  <a:cxn ang="0">
                    <a:pos x="270" y="96"/>
                  </a:cxn>
                  <a:cxn ang="0">
                    <a:pos x="273" y="80"/>
                  </a:cxn>
                  <a:cxn ang="0">
                    <a:pos x="274" y="63"/>
                  </a:cxn>
                  <a:cxn ang="0">
                    <a:pos x="264" y="63"/>
                  </a:cxn>
                  <a:cxn ang="0">
                    <a:pos x="263" y="76"/>
                  </a:cxn>
                  <a:cxn ang="0">
                    <a:pos x="261" y="88"/>
                  </a:cxn>
                  <a:cxn ang="0">
                    <a:pos x="258" y="99"/>
                  </a:cxn>
                  <a:cxn ang="0">
                    <a:pos x="254" y="111"/>
                  </a:cxn>
                  <a:cxn ang="0">
                    <a:pos x="270" y="96"/>
                  </a:cxn>
                  <a:cxn ang="0">
                    <a:pos x="270" y="96"/>
                  </a:cxn>
                  <a:cxn ang="0">
                    <a:pos x="176" y="187"/>
                  </a:cxn>
                  <a:cxn ang="0">
                    <a:pos x="176" y="196"/>
                  </a:cxn>
                  <a:cxn ang="0">
                    <a:pos x="192" y="180"/>
                  </a:cxn>
                  <a:cxn ang="0">
                    <a:pos x="184" y="184"/>
                  </a:cxn>
                  <a:cxn ang="0">
                    <a:pos x="176" y="187"/>
                  </a:cxn>
                </a:cxnLst>
                <a:rect l="0" t="0" r="r" b="b"/>
                <a:pathLst>
                  <a:path w="274" h="207">
                    <a:moveTo>
                      <a:pt x="274" y="46"/>
                    </a:moveTo>
                    <a:lnTo>
                      <a:pt x="273" y="36"/>
                    </a:lnTo>
                    <a:lnTo>
                      <a:pt x="271" y="26"/>
                    </a:lnTo>
                    <a:lnTo>
                      <a:pt x="268" y="17"/>
                    </a:lnTo>
                    <a:lnTo>
                      <a:pt x="265" y="8"/>
                    </a:lnTo>
                    <a:lnTo>
                      <a:pt x="257" y="4"/>
                    </a:lnTo>
                    <a:lnTo>
                      <a:pt x="250" y="0"/>
                    </a:lnTo>
                    <a:lnTo>
                      <a:pt x="255" y="12"/>
                    </a:lnTo>
                    <a:lnTo>
                      <a:pt x="258" y="23"/>
                    </a:lnTo>
                    <a:lnTo>
                      <a:pt x="262" y="34"/>
                    </a:lnTo>
                    <a:lnTo>
                      <a:pt x="263" y="46"/>
                    </a:lnTo>
                    <a:lnTo>
                      <a:pt x="274" y="46"/>
                    </a:lnTo>
                    <a:close/>
                    <a:moveTo>
                      <a:pt x="0" y="131"/>
                    </a:moveTo>
                    <a:lnTo>
                      <a:pt x="7" y="143"/>
                    </a:lnTo>
                    <a:lnTo>
                      <a:pt x="15" y="154"/>
                    </a:lnTo>
                    <a:lnTo>
                      <a:pt x="25" y="165"/>
                    </a:lnTo>
                    <a:lnTo>
                      <a:pt x="36" y="174"/>
                    </a:lnTo>
                    <a:lnTo>
                      <a:pt x="54" y="174"/>
                    </a:lnTo>
                    <a:lnTo>
                      <a:pt x="46" y="168"/>
                    </a:lnTo>
                    <a:lnTo>
                      <a:pt x="38" y="162"/>
                    </a:lnTo>
                    <a:lnTo>
                      <a:pt x="31" y="156"/>
                    </a:lnTo>
                    <a:lnTo>
                      <a:pt x="24" y="149"/>
                    </a:lnTo>
                    <a:lnTo>
                      <a:pt x="19" y="141"/>
                    </a:lnTo>
                    <a:lnTo>
                      <a:pt x="13" y="133"/>
                    </a:lnTo>
                    <a:lnTo>
                      <a:pt x="9" y="124"/>
                    </a:lnTo>
                    <a:lnTo>
                      <a:pt x="4" y="115"/>
                    </a:lnTo>
                    <a:lnTo>
                      <a:pt x="2" y="123"/>
                    </a:lnTo>
                    <a:lnTo>
                      <a:pt x="0" y="131"/>
                    </a:lnTo>
                    <a:close/>
                    <a:moveTo>
                      <a:pt x="101" y="204"/>
                    </a:moveTo>
                    <a:lnTo>
                      <a:pt x="114" y="206"/>
                    </a:lnTo>
                    <a:lnTo>
                      <a:pt x="128" y="207"/>
                    </a:lnTo>
                    <a:lnTo>
                      <a:pt x="144" y="206"/>
                    </a:lnTo>
                    <a:lnTo>
                      <a:pt x="159" y="204"/>
                    </a:lnTo>
                    <a:lnTo>
                      <a:pt x="159" y="193"/>
                    </a:lnTo>
                    <a:lnTo>
                      <a:pt x="144" y="195"/>
                    </a:lnTo>
                    <a:lnTo>
                      <a:pt x="128" y="196"/>
                    </a:lnTo>
                    <a:lnTo>
                      <a:pt x="118" y="196"/>
                    </a:lnTo>
                    <a:lnTo>
                      <a:pt x="108" y="195"/>
                    </a:lnTo>
                    <a:lnTo>
                      <a:pt x="97" y="193"/>
                    </a:lnTo>
                    <a:lnTo>
                      <a:pt x="87" y="189"/>
                    </a:lnTo>
                    <a:lnTo>
                      <a:pt x="82" y="189"/>
                    </a:lnTo>
                    <a:lnTo>
                      <a:pt x="101" y="204"/>
                    </a:lnTo>
                    <a:close/>
                    <a:moveTo>
                      <a:pt x="229" y="166"/>
                    </a:moveTo>
                    <a:lnTo>
                      <a:pt x="239" y="156"/>
                    </a:lnTo>
                    <a:lnTo>
                      <a:pt x="249" y="143"/>
                    </a:lnTo>
                    <a:lnTo>
                      <a:pt x="229" y="161"/>
                    </a:lnTo>
                    <a:lnTo>
                      <a:pt x="229" y="166"/>
                    </a:lnTo>
                    <a:close/>
                    <a:moveTo>
                      <a:pt x="270" y="96"/>
                    </a:moveTo>
                    <a:lnTo>
                      <a:pt x="273" y="80"/>
                    </a:lnTo>
                    <a:lnTo>
                      <a:pt x="274" y="63"/>
                    </a:lnTo>
                    <a:lnTo>
                      <a:pt x="264" y="63"/>
                    </a:lnTo>
                    <a:lnTo>
                      <a:pt x="263" y="76"/>
                    </a:lnTo>
                    <a:lnTo>
                      <a:pt x="261" y="88"/>
                    </a:lnTo>
                    <a:lnTo>
                      <a:pt x="258" y="99"/>
                    </a:lnTo>
                    <a:lnTo>
                      <a:pt x="254" y="111"/>
                    </a:lnTo>
                    <a:lnTo>
                      <a:pt x="270" y="96"/>
                    </a:lnTo>
                    <a:lnTo>
                      <a:pt x="270" y="96"/>
                    </a:lnTo>
                    <a:close/>
                    <a:moveTo>
                      <a:pt x="176" y="187"/>
                    </a:moveTo>
                    <a:lnTo>
                      <a:pt x="176" y="196"/>
                    </a:lnTo>
                    <a:lnTo>
                      <a:pt x="192" y="180"/>
                    </a:lnTo>
                    <a:lnTo>
                      <a:pt x="184" y="184"/>
                    </a:lnTo>
                    <a:lnTo>
                      <a:pt x="176" y="187"/>
                    </a:lnTo>
                    <a:close/>
                  </a:path>
                </a:pathLst>
              </a:custGeom>
              <a:solidFill>
                <a:srgbClr val="4E6A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5" name="Freeform 613"/>
              <p:cNvSpPr>
                <a:spLocks noEditPoints="1"/>
              </p:cNvSpPr>
              <p:nvPr/>
            </p:nvSpPr>
            <p:spPr bwMode="auto">
              <a:xfrm>
                <a:off x="703292" y="4929621"/>
                <a:ext cx="106368" cy="80970"/>
              </a:xfrm>
              <a:custGeom>
                <a:avLst/>
                <a:gdLst/>
                <a:ahLst/>
                <a:cxnLst>
                  <a:cxn ang="0">
                    <a:pos x="265" y="37"/>
                  </a:cxn>
                  <a:cxn ang="0">
                    <a:pos x="260" y="16"/>
                  </a:cxn>
                  <a:cxn ang="0">
                    <a:pos x="248" y="2"/>
                  </a:cxn>
                  <a:cxn ang="0">
                    <a:pos x="246" y="11"/>
                  </a:cxn>
                  <a:cxn ang="0">
                    <a:pos x="254" y="35"/>
                  </a:cxn>
                  <a:cxn ang="0">
                    <a:pos x="266" y="48"/>
                  </a:cxn>
                  <a:cxn ang="0">
                    <a:pos x="8" y="140"/>
                  </a:cxn>
                  <a:cxn ang="0">
                    <a:pos x="29" y="165"/>
                  </a:cxn>
                  <a:cxn ang="0">
                    <a:pos x="62" y="176"/>
                  </a:cxn>
                  <a:cxn ang="0">
                    <a:pos x="43" y="163"/>
                  </a:cxn>
                  <a:cxn ang="0">
                    <a:pos x="27" y="146"/>
                  </a:cxn>
                  <a:cxn ang="0">
                    <a:pos x="26" y="146"/>
                  </a:cxn>
                  <a:cxn ang="0">
                    <a:pos x="14" y="128"/>
                  </a:cxn>
                  <a:cxn ang="0">
                    <a:pos x="4" y="110"/>
                  </a:cxn>
                  <a:cxn ang="0">
                    <a:pos x="0" y="125"/>
                  </a:cxn>
                  <a:cxn ang="0">
                    <a:pos x="98" y="200"/>
                  </a:cxn>
                  <a:cxn ang="0">
                    <a:pos x="117" y="204"/>
                  </a:cxn>
                  <a:cxn ang="0">
                    <a:pos x="142" y="203"/>
                  </a:cxn>
                  <a:cxn ang="0">
                    <a:pos x="157" y="189"/>
                  </a:cxn>
                  <a:cxn ang="0">
                    <a:pos x="126" y="193"/>
                  </a:cxn>
                  <a:cxn ang="0">
                    <a:pos x="111" y="191"/>
                  </a:cxn>
                  <a:cxn ang="0">
                    <a:pos x="89" y="198"/>
                  </a:cxn>
                  <a:cxn ang="0">
                    <a:pos x="176" y="194"/>
                  </a:cxn>
                  <a:cxn ang="0">
                    <a:pos x="205" y="167"/>
                  </a:cxn>
                  <a:cxn ang="0">
                    <a:pos x="190" y="176"/>
                  </a:cxn>
                  <a:cxn ang="0">
                    <a:pos x="174" y="184"/>
                  </a:cxn>
                  <a:cxn ang="0">
                    <a:pos x="261" y="105"/>
                  </a:cxn>
                  <a:cxn ang="0">
                    <a:pos x="265" y="86"/>
                  </a:cxn>
                  <a:cxn ang="0">
                    <a:pos x="268" y="65"/>
                  </a:cxn>
                  <a:cxn ang="0">
                    <a:pos x="255" y="81"/>
                  </a:cxn>
                  <a:cxn ang="0">
                    <a:pos x="247" y="109"/>
                  </a:cxn>
                  <a:cxn ang="0">
                    <a:pos x="261" y="105"/>
                  </a:cxn>
                </a:cxnLst>
                <a:rect l="0" t="0" r="r" b="b"/>
                <a:pathLst>
                  <a:path w="268" h="204">
                    <a:moveTo>
                      <a:pt x="266" y="48"/>
                    </a:moveTo>
                    <a:lnTo>
                      <a:pt x="265" y="37"/>
                    </a:lnTo>
                    <a:lnTo>
                      <a:pt x="263" y="27"/>
                    </a:lnTo>
                    <a:lnTo>
                      <a:pt x="260" y="16"/>
                    </a:lnTo>
                    <a:lnTo>
                      <a:pt x="255" y="6"/>
                    </a:lnTo>
                    <a:lnTo>
                      <a:pt x="248" y="2"/>
                    </a:lnTo>
                    <a:lnTo>
                      <a:pt x="241" y="0"/>
                    </a:lnTo>
                    <a:lnTo>
                      <a:pt x="246" y="11"/>
                    </a:lnTo>
                    <a:lnTo>
                      <a:pt x="251" y="23"/>
                    </a:lnTo>
                    <a:lnTo>
                      <a:pt x="254" y="35"/>
                    </a:lnTo>
                    <a:lnTo>
                      <a:pt x="255" y="48"/>
                    </a:lnTo>
                    <a:lnTo>
                      <a:pt x="266" y="48"/>
                    </a:lnTo>
                    <a:close/>
                    <a:moveTo>
                      <a:pt x="0" y="125"/>
                    </a:moveTo>
                    <a:lnTo>
                      <a:pt x="8" y="140"/>
                    </a:lnTo>
                    <a:lnTo>
                      <a:pt x="18" y="153"/>
                    </a:lnTo>
                    <a:lnTo>
                      <a:pt x="29" y="165"/>
                    </a:lnTo>
                    <a:lnTo>
                      <a:pt x="43" y="176"/>
                    </a:lnTo>
                    <a:lnTo>
                      <a:pt x="62" y="176"/>
                    </a:lnTo>
                    <a:lnTo>
                      <a:pt x="53" y="170"/>
                    </a:lnTo>
                    <a:lnTo>
                      <a:pt x="43" y="163"/>
                    </a:lnTo>
                    <a:lnTo>
                      <a:pt x="35" y="155"/>
                    </a:lnTo>
                    <a:lnTo>
                      <a:pt x="27" y="146"/>
                    </a:lnTo>
                    <a:lnTo>
                      <a:pt x="26" y="146"/>
                    </a:lnTo>
                    <a:lnTo>
                      <a:pt x="26" y="146"/>
                    </a:lnTo>
                    <a:lnTo>
                      <a:pt x="20" y="137"/>
                    </a:lnTo>
                    <a:lnTo>
                      <a:pt x="14" y="128"/>
                    </a:lnTo>
                    <a:lnTo>
                      <a:pt x="9" y="119"/>
                    </a:lnTo>
                    <a:lnTo>
                      <a:pt x="4" y="110"/>
                    </a:lnTo>
                    <a:lnTo>
                      <a:pt x="2" y="117"/>
                    </a:lnTo>
                    <a:lnTo>
                      <a:pt x="0" y="125"/>
                    </a:lnTo>
                    <a:close/>
                    <a:moveTo>
                      <a:pt x="89" y="198"/>
                    </a:moveTo>
                    <a:lnTo>
                      <a:pt x="98" y="200"/>
                    </a:lnTo>
                    <a:lnTo>
                      <a:pt x="107" y="203"/>
                    </a:lnTo>
                    <a:lnTo>
                      <a:pt x="117" y="204"/>
                    </a:lnTo>
                    <a:lnTo>
                      <a:pt x="126" y="204"/>
                    </a:lnTo>
                    <a:lnTo>
                      <a:pt x="142" y="203"/>
                    </a:lnTo>
                    <a:lnTo>
                      <a:pt x="157" y="200"/>
                    </a:lnTo>
                    <a:lnTo>
                      <a:pt x="157" y="189"/>
                    </a:lnTo>
                    <a:lnTo>
                      <a:pt x="142" y="191"/>
                    </a:lnTo>
                    <a:lnTo>
                      <a:pt x="126" y="193"/>
                    </a:lnTo>
                    <a:lnTo>
                      <a:pt x="118" y="193"/>
                    </a:lnTo>
                    <a:lnTo>
                      <a:pt x="111" y="191"/>
                    </a:lnTo>
                    <a:lnTo>
                      <a:pt x="80" y="191"/>
                    </a:lnTo>
                    <a:lnTo>
                      <a:pt x="89" y="198"/>
                    </a:lnTo>
                    <a:close/>
                    <a:moveTo>
                      <a:pt x="174" y="195"/>
                    </a:moveTo>
                    <a:lnTo>
                      <a:pt x="176" y="194"/>
                    </a:lnTo>
                    <a:lnTo>
                      <a:pt x="180" y="193"/>
                    </a:lnTo>
                    <a:lnTo>
                      <a:pt x="205" y="167"/>
                    </a:lnTo>
                    <a:lnTo>
                      <a:pt x="198" y="171"/>
                    </a:lnTo>
                    <a:lnTo>
                      <a:pt x="190" y="176"/>
                    </a:lnTo>
                    <a:lnTo>
                      <a:pt x="182" y="180"/>
                    </a:lnTo>
                    <a:lnTo>
                      <a:pt x="174" y="184"/>
                    </a:lnTo>
                    <a:lnTo>
                      <a:pt x="174" y="195"/>
                    </a:lnTo>
                    <a:close/>
                    <a:moveTo>
                      <a:pt x="261" y="105"/>
                    </a:moveTo>
                    <a:lnTo>
                      <a:pt x="263" y="95"/>
                    </a:lnTo>
                    <a:lnTo>
                      <a:pt x="265" y="86"/>
                    </a:lnTo>
                    <a:lnTo>
                      <a:pt x="266" y="75"/>
                    </a:lnTo>
                    <a:lnTo>
                      <a:pt x="268" y="65"/>
                    </a:lnTo>
                    <a:lnTo>
                      <a:pt x="256" y="65"/>
                    </a:lnTo>
                    <a:lnTo>
                      <a:pt x="255" y="81"/>
                    </a:lnTo>
                    <a:lnTo>
                      <a:pt x="252" y="95"/>
                    </a:lnTo>
                    <a:lnTo>
                      <a:pt x="247" y="109"/>
                    </a:lnTo>
                    <a:lnTo>
                      <a:pt x="242" y="122"/>
                    </a:lnTo>
                    <a:lnTo>
                      <a:pt x="261" y="105"/>
                    </a:lnTo>
                    <a:close/>
                  </a:path>
                </a:pathLst>
              </a:custGeom>
              <a:solidFill>
                <a:srgbClr val="516C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6" name="Freeform 614"/>
              <p:cNvSpPr>
                <a:spLocks noEditPoints="1"/>
              </p:cNvSpPr>
              <p:nvPr/>
            </p:nvSpPr>
            <p:spPr bwMode="auto">
              <a:xfrm>
                <a:off x="703292" y="4928034"/>
                <a:ext cx="103192" cy="80970"/>
              </a:xfrm>
              <a:custGeom>
                <a:avLst/>
                <a:gdLst/>
                <a:ahLst/>
                <a:cxnLst>
                  <a:cxn ang="0">
                    <a:pos x="258" y="39"/>
                  </a:cxn>
                  <a:cxn ang="0">
                    <a:pos x="251" y="17"/>
                  </a:cxn>
                  <a:cxn ang="0">
                    <a:pos x="239" y="3"/>
                  </a:cxn>
                  <a:cxn ang="0">
                    <a:pos x="237" y="12"/>
                  </a:cxn>
                  <a:cxn ang="0">
                    <a:pos x="245" y="38"/>
                  </a:cxn>
                  <a:cxn ang="0">
                    <a:pos x="259" y="51"/>
                  </a:cxn>
                  <a:cxn ang="0">
                    <a:pos x="5" y="129"/>
                  </a:cxn>
                  <a:cxn ang="0">
                    <a:pos x="15" y="146"/>
                  </a:cxn>
                  <a:cxn ang="0">
                    <a:pos x="27" y="161"/>
                  </a:cxn>
                  <a:cxn ang="0">
                    <a:pos x="42" y="173"/>
                  </a:cxn>
                  <a:cxn ang="0">
                    <a:pos x="72" y="179"/>
                  </a:cxn>
                  <a:cxn ang="0">
                    <a:pos x="51" y="166"/>
                  </a:cxn>
                  <a:cxn ang="0">
                    <a:pos x="32" y="149"/>
                  </a:cxn>
                  <a:cxn ang="0">
                    <a:pos x="28" y="145"/>
                  </a:cxn>
                  <a:cxn ang="0">
                    <a:pos x="15" y="126"/>
                  </a:cxn>
                  <a:cxn ang="0">
                    <a:pos x="6" y="105"/>
                  </a:cxn>
                  <a:cxn ang="0">
                    <a:pos x="0" y="120"/>
                  </a:cxn>
                  <a:cxn ang="0">
                    <a:pos x="93" y="198"/>
                  </a:cxn>
                  <a:cxn ang="0">
                    <a:pos x="114" y="201"/>
                  </a:cxn>
                  <a:cxn ang="0">
                    <a:pos x="140" y="200"/>
                  </a:cxn>
                  <a:cxn ang="0">
                    <a:pos x="155" y="187"/>
                  </a:cxn>
                  <a:cxn ang="0">
                    <a:pos x="124" y="190"/>
                  </a:cxn>
                  <a:cxn ang="0">
                    <a:pos x="123" y="194"/>
                  </a:cxn>
                  <a:cxn ang="0">
                    <a:pos x="172" y="192"/>
                  </a:cxn>
                  <a:cxn ang="0">
                    <a:pos x="188" y="185"/>
                  </a:cxn>
                  <a:cxn ang="0">
                    <a:pos x="205" y="161"/>
                  </a:cxn>
                  <a:cxn ang="0">
                    <a:pos x="190" y="172"/>
                  </a:cxn>
                  <a:cxn ang="0">
                    <a:pos x="172" y="181"/>
                  </a:cxn>
                  <a:cxn ang="0">
                    <a:pos x="250" y="116"/>
                  </a:cxn>
                  <a:cxn ang="0">
                    <a:pos x="257" y="93"/>
                  </a:cxn>
                  <a:cxn ang="0">
                    <a:pos x="260" y="68"/>
                  </a:cxn>
                  <a:cxn ang="0">
                    <a:pos x="249" y="78"/>
                  </a:cxn>
                  <a:cxn ang="0">
                    <a:pos x="245" y="98"/>
                  </a:cxn>
                  <a:cxn ang="0">
                    <a:pos x="239" y="114"/>
                  </a:cxn>
                  <a:cxn ang="0">
                    <a:pos x="230" y="131"/>
                  </a:cxn>
                  <a:cxn ang="0">
                    <a:pos x="250" y="116"/>
                  </a:cxn>
                </a:cxnLst>
                <a:rect l="0" t="0" r="r" b="b"/>
                <a:pathLst>
                  <a:path w="260" h="201">
                    <a:moveTo>
                      <a:pt x="259" y="51"/>
                    </a:moveTo>
                    <a:lnTo>
                      <a:pt x="258" y="39"/>
                    </a:lnTo>
                    <a:lnTo>
                      <a:pt x="254" y="28"/>
                    </a:lnTo>
                    <a:lnTo>
                      <a:pt x="251" y="17"/>
                    </a:lnTo>
                    <a:lnTo>
                      <a:pt x="246" y="5"/>
                    </a:lnTo>
                    <a:lnTo>
                      <a:pt x="239" y="3"/>
                    </a:lnTo>
                    <a:lnTo>
                      <a:pt x="231" y="0"/>
                    </a:lnTo>
                    <a:lnTo>
                      <a:pt x="237" y="12"/>
                    </a:lnTo>
                    <a:lnTo>
                      <a:pt x="242" y="24"/>
                    </a:lnTo>
                    <a:lnTo>
                      <a:pt x="245" y="38"/>
                    </a:lnTo>
                    <a:lnTo>
                      <a:pt x="248" y="51"/>
                    </a:lnTo>
                    <a:lnTo>
                      <a:pt x="259" y="51"/>
                    </a:lnTo>
                    <a:close/>
                    <a:moveTo>
                      <a:pt x="0" y="120"/>
                    </a:moveTo>
                    <a:lnTo>
                      <a:pt x="5" y="129"/>
                    </a:lnTo>
                    <a:lnTo>
                      <a:pt x="9" y="138"/>
                    </a:lnTo>
                    <a:lnTo>
                      <a:pt x="15" y="146"/>
                    </a:lnTo>
                    <a:lnTo>
                      <a:pt x="20" y="154"/>
                    </a:lnTo>
                    <a:lnTo>
                      <a:pt x="27" y="161"/>
                    </a:lnTo>
                    <a:lnTo>
                      <a:pt x="34" y="167"/>
                    </a:lnTo>
                    <a:lnTo>
                      <a:pt x="42" y="173"/>
                    </a:lnTo>
                    <a:lnTo>
                      <a:pt x="50" y="179"/>
                    </a:lnTo>
                    <a:lnTo>
                      <a:pt x="72" y="179"/>
                    </a:lnTo>
                    <a:lnTo>
                      <a:pt x="61" y="173"/>
                    </a:lnTo>
                    <a:lnTo>
                      <a:pt x="51" y="166"/>
                    </a:lnTo>
                    <a:lnTo>
                      <a:pt x="41" y="158"/>
                    </a:lnTo>
                    <a:lnTo>
                      <a:pt x="32" y="149"/>
                    </a:lnTo>
                    <a:lnTo>
                      <a:pt x="24" y="149"/>
                    </a:lnTo>
                    <a:lnTo>
                      <a:pt x="28" y="145"/>
                    </a:lnTo>
                    <a:lnTo>
                      <a:pt x="21" y="136"/>
                    </a:lnTo>
                    <a:lnTo>
                      <a:pt x="15" y="126"/>
                    </a:lnTo>
                    <a:lnTo>
                      <a:pt x="10" y="116"/>
                    </a:lnTo>
                    <a:lnTo>
                      <a:pt x="6" y="105"/>
                    </a:lnTo>
                    <a:lnTo>
                      <a:pt x="2" y="113"/>
                    </a:lnTo>
                    <a:lnTo>
                      <a:pt x="0" y="120"/>
                    </a:lnTo>
                    <a:close/>
                    <a:moveTo>
                      <a:pt x="83" y="194"/>
                    </a:moveTo>
                    <a:lnTo>
                      <a:pt x="93" y="198"/>
                    </a:lnTo>
                    <a:lnTo>
                      <a:pt x="104" y="200"/>
                    </a:lnTo>
                    <a:lnTo>
                      <a:pt x="114" y="201"/>
                    </a:lnTo>
                    <a:lnTo>
                      <a:pt x="124" y="201"/>
                    </a:lnTo>
                    <a:lnTo>
                      <a:pt x="140" y="200"/>
                    </a:lnTo>
                    <a:lnTo>
                      <a:pt x="155" y="198"/>
                    </a:lnTo>
                    <a:lnTo>
                      <a:pt x="155" y="187"/>
                    </a:lnTo>
                    <a:lnTo>
                      <a:pt x="140" y="189"/>
                    </a:lnTo>
                    <a:lnTo>
                      <a:pt x="124" y="190"/>
                    </a:lnTo>
                    <a:lnTo>
                      <a:pt x="123" y="190"/>
                    </a:lnTo>
                    <a:lnTo>
                      <a:pt x="123" y="194"/>
                    </a:lnTo>
                    <a:lnTo>
                      <a:pt x="83" y="194"/>
                    </a:lnTo>
                    <a:close/>
                    <a:moveTo>
                      <a:pt x="172" y="192"/>
                    </a:moveTo>
                    <a:lnTo>
                      <a:pt x="180" y="189"/>
                    </a:lnTo>
                    <a:lnTo>
                      <a:pt x="188" y="185"/>
                    </a:lnTo>
                    <a:lnTo>
                      <a:pt x="205" y="166"/>
                    </a:lnTo>
                    <a:lnTo>
                      <a:pt x="205" y="161"/>
                    </a:lnTo>
                    <a:lnTo>
                      <a:pt x="198" y="166"/>
                    </a:lnTo>
                    <a:lnTo>
                      <a:pt x="190" y="172"/>
                    </a:lnTo>
                    <a:lnTo>
                      <a:pt x="181" y="176"/>
                    </a:lnTo>
                    <a:lnTo>
                      <a:pt x="172" y="181"/>
                    </a:lnTo>
                    <a:lnTo>
                      <a:pt x="172" y="192"/>
                    </a:lnTo>
                    <a:close/>
                    <a:moveTo>
                      <a:pt x="250" y="116"/>
                    </a:moveTo>
                    <a:lnTo>
                      <a:pt x="254" y="104"/>
                    </a:lnTo>
                    <a:lnTo>
                      <a:pt x="257" y="93"/>
                    </a:lnTo>
                    <a:lnTo>
                      <a:pt x="259" y="81"/>
                    </a:lnTo>
                    <a:lnTo>
                      <a:pt x="260" y="68"/>
                    </a:lnTo>
                    <a:lnTo>
                      <a:pt x="249" y="68"/>
                    </a:lnTo>
                    <a:lnTo>
                      <a:pt x="249" y="78"/>
                    </a:lnTo>
                    <a:lnTo>
                      <a:pt x="246" y="87"/>
                    </a:lnTo>
                    <a:lnTo>
                      <a:pt x="245" y="98"/>
                    </a:lnTo>
                    <a:lnTo>
                      <a:pt x="242" y="107"/>
                    </a:lnTo>
                    <a:lnTo>
                      <a:pt x="239" y="114"/>
                    </a:lnTo>
                    <a:lnTo>
                      <a:pt x="234" y="123"/>
                    </a:lnTo>
                    <a:lnTo>
                      <a:pt x="230" y="131"/>
                    </a:lnTo>
                    <a:lnTo>
                      <a:pt x="225" y="139"/>
                    </a:lnTo>
                    <a:lnTo>
                      <a:pt x="250" y="116"/>
                    </a:lnTo>
                    <a:close/>
                  </a:path>
                </a:pathLst>
              </a:custGeom>
              <a:solidFill>
                <a:srgbClr val="546E9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7" name="Freeform 615"/>
              <p:cNvSpPr>
                <a:spLocks noEditPoints="1"/>
              </p:cNvSpPr>
              <p:nvPr/>
            </p:nvSpPr>
            <p:spPr bwMode="auto">
              <a:xfrm>
                <a:off x="704880" y="4928034"/>
                <a:ext cx="100017" cy="77794"/>
              </a:xfrm>
              <a:custGeom>
                <a:avLst/>
                <a:gdLst/>
                <a:ahLst/>
                <a:cxnLst>
                  <a:cxn ang="0">
                    <a:pos x="250" y="41"/>
                  </a:cxn>
                  <a:cxn ang="0">
                    <a:pos x="242" y="17"/>
                  </a:cxn>
                  <a:cxn ang="0">
                    <a:pos x="229" y="3"/>
                  </a:cxn>
                  <a:cxn ang="0">
                    <a:pos x="228" y="13"/>
                  </a:cxn>
                  <a:cxn ang="0">
                    <a:pos x="238" y="40"/>
                  </a:cxn>
                  <a:cxn ang="0">
                    <a:pos x="251" y="54"/>
                  </a:cxn>
                  <a:cxn ang="0">
                    <a:pos x="5" y="125"/>
                  </a:cxn>
                  <a:cxn ang="0">
                    <a:pos x="16" y="143"/>
                  </a:cxn>
                  <a:cxn ang="0">
                    <a:pos x="30" y="144"/>
                  </a:cxn>
                  <a:cxn ang="0">
                    <a:pos x="16" y="124"/>
                  </a:cxn>
                  <a:cxn ang="0">
                    <a:pos x="7" y="101"/>
                  </a:cxn>
                  <a:cxn ang="0">
                    <a:pos x="0" y="116"/>
                  </a:cxn>
                  <a:cxn ang="0">
                    <a:pos x="31" y="161"/>
                  </a:cxn>
                  <a:cxn ang="0">
                    <a:pos x="49" y="176"/>
                  </a:cxn>
                  <a:cxn ang="0">
                    <a:pos x="85" y="182"/>
                  </a:cxn>
                  <a:cxn ang="0">
                    <a:pos x="59" y="170"/>
                  </a:cxn>
                  <a:cxn ang="0">
                    <a:pos x="37" y="152"/>
                  </a:cxn>
                  <a:cxn ang="0">
                    <a:pos x="107" y="197"/>
                  </a:cxn>
                  <a:cxn ang="0">
                    <a:pos x="122" y="199"/>
                  </a:cxn>
                  <a:cxn ang="0">
                    <a:pos x="153" y="195"/>
                  </a:cxn>
                  <a:cxn ang="0">
                    <a:pos x="138" y="187"/>
                  </a:cxn>
                  <a:cxn ang="0">
                    <a:pos x="121" y="187"/>
                  </a:cxn>
                  <a:cxn ang="0">
                    <a:pos x="107" y="197"/>
                  </a:cxn>
                  <a:cxn ang="0">
                    <a:pos x="178" y="186"/>
                  </a:cxn>
                  <a:cxn ang="0">
                    <a:pos x="194" y="177"/>
                  </a:cxn>
                  <a:cxn ang="0">
                    <a:pos x="203" y="169"/>
                  </a:cxn>
                  <a:cxn ang="0">
                    <a:pos x="196" y="162"/>
                  </a:cxn>
                  <a:cxn ang="0">
                    <a:pos x="179" y="174"/>
                  </a:cxn>
                  <a:cxn ang="0">
                    <a:pos x="170" y="190"/>
                  </a:cxn>
                  <a:cxn ang="0">
                    <a:pos x="243" y="115"/>
                  </a:cxn>
                  <a:cxn ang="0">
                    <a:pos x="251" y="87"/>
                  </a:cxn>
                  <a:cxn ang="0">
                    <a:pos x="241" y="71"/>
                  </a:cxn>
                  <a:cxn ang="0">
                    <a:pos x="240" y="88"/>
                  </a:cxn>
                  <a:cxn ang="0">
                    <a:pos x="235" y="104"/>
                  </a:cxn>
                  <a:cxn ang="0">
                    <a:pos x="222" y="133"/>
                  </a:cxn>
                  <a:cxn ang="0">
                    <a:pos x="238" y="128"/>
                  </a:cxn>
                </a:cxnLst>
                <a:rect l="0" t="0" r="r" b="b"/>
                <a:pathLst>
                  <a:path w="252" h="199">
                    <a:moveTo>
                      <a:pt x="251" y="54"/>
                    </a:moveTo>
                    <a:lnTo>
                      <a:pt x="250" y="41"/>
                    </a:lnTo>
                    <a:lnTo>
                      <a:pt x="247" y="29"/>
                    </a:lnTo>
                    <a:lnTo>
                      <a:pt x="242" y="17"/>
                    </a:lnTo>
                    <a:lnTo>
                      <a:pt x="237" y="6"/>
                    </a:lnTo>
                    <a:lnTo>
                      <a:pt x="229" y="3"/>
                    </a:lnTo>
                    <a:lnTo>
                      <a:pt x="221" y="0"/>
                    </a:lnTo>
                    <a:lnTo>
                      <a:pt x="228" y="13"/>
                    </a:lnTo>
                    <a:lnTo>
                      <a:pt x="233" y="26"/>
                    </a:lnTo>
                    <a:lnTo>
                      <a:pt x="238" y="40"/>
                    </a:lnTo>
                    <a:lnTo>
                      <a:pt x="241" y="54"/>
                    </a:lnTo>
                    <a:lnTo>
                      <a:pt x="251" y="54"/>
                    </a:lnTo>
                    <a:close/>
                    <a:moveTo>
                      <a:pt x="0" y="116"/>
                    </a:moveTo>
                    <a:lnTo>
                      <a:pt x="5" y="125"/>
                    </a:lnTo>
                    <a:lnTo>
                      <a:pt x="10" y="134"/>
                    </a:lnTo>
                    <a:lnTo>
                      <a:pt x="16" y="143"/>
                    </a:lnTo>
                    <a:lnTo>
                      <a:pt x="22" y="152"/>
                    </a:lnTo>
                    <a:lnTo>
                      <a:pt x="30" y="144"/>
                    </a:lnTo>
                    <a:lnTo>
                      <a:pt x="23" y="134"/>
                    </a:lnTo>
                    <a:lnTo>
                      <a:pt x="16" y="124"/>
                    </a:lnTo>
                    <a:lnTo>
                      <a:pt x="10" y="113"/>
                    </a:lnTo>
                    <a:lnTo>
                      <a:pt x="7" y="101"/>
                    </a:lnTo>
                    <a:lnTo>
                      <a:pt x="4" y="108"/>
                    </a:lnTo>
                    <a:lnTo>
                      <a:pt x="0" y="116"/>
                    </a:lnTo>
                    <a:close/>
                    <a:moveTo>
                      <a:pt x="23" y="152"/>
                    </a:moveTo>
                    <a:lnTo>
                      <a:pt x="31" y="161"/>
                    </a:lnTo>
                    <a:lnTo>
                      <a:pt x="39" y="169"/>
                    </a:lnTo>
                    <a:lnTo>
                      <a:pt x="49" y="176"/>
                    </a:lnTo>
                    <a:lnTo>
                      <a:pt x="58" y="182"/>
                    </a:lnTo>
                    <a:lnTo>
                      <a:pt x="85" y="182"/>
                    </a:lnTo>
                    <a:lnTo>
                      <a:pt x="71" y="177"/>
                    </a:lnTo>
                    <a:lnTo>
                      <a:pt x="59" y="170"/>
                    </a:lnTo>
                    <a:lnTo>
                      <a:pt x="48" y="162"/>
                    </a:lnTo>
                    <a:lnTo>
                      <a:pt x="37" y="152"/>
                    </a:lnTo>
                    <a:lnTo>
                      <a:pt x="23" y="152"/>
                    </a:lnTo>
                    <a:close/>
                    <a:moveTo>
                      <a:pt x="107" y="197"/>
                    </a:moveTo>
                    <a:lnTo>
                      <a:pt x="114" y="199"/>
                    </a:lnTo>
                    <a:lnTo>
                      <a:pt x="122" y="199"/>
                    </a:lnTo>
                    <a:lnTo>
                      <a:pt x="138" y="197"/>
                    </a:lnTo>
                    <a:lnTo>
                      <a:pt x="153" y="195"/>
                    </a:lnTo>
                    <a:lnTo>
                      <a:pt x="153" y="184"/>
                    </a:lnTo>
                    <a:lnTo>
                      <a:pt x="138" y="187"/>
                    </a:lnTo>
                    <a:lnTo>
                      <a:pt x="122" y="187"/>
                    </a:lnTo>
                    <a:lnTo>
                      <a:pt x="121" y="187"/>
                    </a:lnTo>
                    <a:lnTo>
                      <a:pt x="121" y="197"/>
                    </a:lnTo>
                    <a:lnTo>
                      <a:pt x="107" y="197"/>
                    </a:lnTo>
                    <a:close/>
                    <a:moveTo>
                      <a:pt x="170" y="190"/>
                    </a:moveTo>
                    <a:lnTo>
                      <a:pt x="178" y="186"/>
                    </a:lnTo>
                    <a:lnTo>
                      <a:pt x="186" y="182"/>
                    </a:lnTo>
                    <a:lnTo>
                      <a:pt x="194" y="177"/>
                    </a:lnTo>
                    <a:lnTo>
                      <a:pt x="201" y="173"/>
                    </a:lnTo>
                    <a:lnTo>
                      <a:pt x="203" y="169"/>
                    </a:lnTo>
                    <a:lnTo>
                      <a:pt x="203" y="156"/>
                    </a:lnTo>
                    <a:lnTo>
                      <a:pt x="196" y="162"/>
                    </a:lnTo>
                    <a:lnTo>
                      <a:pt x="188" y="168"/>
                    </a:lnTo>
                    <a:lnTo>
                      <a:pt x="179" y="174"/>
                    </a:lnTo>
                    <a:lnTo>
                      <a:pt x="170" y="177"/>
                    </a:lnTo>
                    <a:lnTo>
                      <a:pt x="170" y="190"/>
                    </a:lnTo>
                    <a:close/>
                    <a:moveTo>
                      <a:pt x="238" y="128"/>
                    </a:moveTo>
                    <a:lnTo>
                      <a:pt x="243" y="115"/>
                    </a:lnTo>
                    <a:lnTo>
                      <a:pt x="248" y="101"/>
                    </a:lnTo>
                    <a:lnTo>
                      <a:pt x="251" y="87"/>
                    </a:lnTo>
                    <a:lnTo>
                      <a:pt x="252" y="71"/>
                    </a:lnTo>
                    <a:lnTo>
                      <a:pt x="241" y="71"/>
                    </a:lnTo>
                    <a:lnTo>
                      <a:pt x="241" y="80"/>
                    </a:lnTo>
                    <a:lnTo>
                      <a:pt x="240" y="88"/>
                    </a:lnTo>
                    <a:lnTo>
                      <a:pt x="238" y="96"/>
                    </a:lnTo>
                    <a:lnTo>
                      <a:pt x="235" y="104"/>
                    </a:lnTo>
                    <a:lnTo>
                      <a:pt x="230" y="120"/>
                    </a:lnTo>
                    <a:lnTo>
                      <a:pt x="222" y="133"/>
                    </a:lnTo>
                    <a:lnTo>
                      <a:pt x="222" y="142"/>
                    </a:lnTo>
                    <a:lnTo>
                      <a:pt x="238" y="128"/>
                    </a:lnTo>
                    <a:close/>
                  </a:path>
                </a:pathLst>
              </a:custGeom>
              <a:solidFill>
                <a:srgbClr val="56709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8" name="Freeform 616"/>
              <p:cNvSpPr>
                <a:spLocks noEditPoints="1"/>
              </p:cNvSpPr>
              <p:nvPr/>
            </p:nvSpPr>
            <p:spPr bwMode="auto">
              <a:xfrm>
                <a:off x="706467" y="4926446"/>
                <a:ext cx="95254" cy="77794"/>
              </a:xfrm>
              <a:custGeom>
                <a:avLst/>
                <a:gdLst/>
                <a:ahLst/>
                <a:cxnLst>
                  <a:cxn ang="0">
                    <a:pos x="239" y="42"/>
                  </a:cxn>
                  <a:cxn ang="0">
                    <a:pos x="230" y="16"/>
                  </a:cxn>
                  <a:cxn ang="0">
                    <a:pos x="217" y="1"/>
                  </a:cxn>
                  <a:cxn ang="0">
                    <a:pos x="217" y="13"/>
                  </a:cxn>
                  <a:cxn ang="0">
                    <a:pos x="228" y="40"/>
                  </a:cxn>
                  <a:cxn ang="0">
                    <a:pos x="242" y="55"/>
                  </a:cxn>
                  <a:cxn ang="0">
                    <a:pos x="4" y="120"/>
                  </a:cxn>
                  <a:cxn ang="0">
                    <a:pos x="15" y="140"/>
                  </a:cxn>
                  <a:cxn ang="0">
                    <a:pos x="30" y="141"/>
                  </a:cxn>
                  <a:cxn ang="0">
                    <a:pos x="15" y="120"/>
                  </a:cxn>
                  <a:cxn ang="0">
                    <a:pos x="6" y="94"/>
                  </a:cxn>
                  <a:cxn ang="0">
                    <a:pos x="0" y="109"/>
                  </a:cxn>
                  <a:cxn ang="0">
                    <a:pos x="35" y="162"/>
                  </a:cxn>
                  <a:cxn ang="0">
                    <a:pos x="55" y="177"/>
                  </a:cxn>
                  <a:cxn ang="0">
                    <a:pos x="108" y="183"/>
                  </a:cxn>
                  <a:cxn ang="0">
                    <a:pos x="90" y="179"/>
                  </a:cxn>
                  <a:cxn ang="0">
                    <a:pos x="72" y="174"/>
                  </a:cxn>
                  <a:cxn ang="0">
                    <a:pos x="56" y="165"/>
                  </a:cxn>
                  <a:cxn ang="0">
                    <a:pos x="41" y="153"/>
                  </a:cxn>
                  <a:cxn ang="0">
                    <a:pos x="117" y="194"/>
                  </a:cxn>
                  <a:cxn ang="0">
                    <a:pos x="134" y="193"/>
                  </a:cxn>
                  <a:cxn ang="0">
                    <a:pos x="149" y="179"/>
                  </a:cxn>
                  <a:cxn ang="0">
                    <a:pos x="118" y="184"/>
                  </a:cxn>
                  <a:cxn ang="0">
                    <a:pos x="117" y="194"/>
                  </a:cxn>
                  <a:cxn ang="0">
                    <a:pos x="175" y="180"/>
                  </a:cxn>
                  <a:cxn ang="0">
                    <a:pos x="192" y="170"/>
                  </a:cxn>
                  <a:cxn ang="0">
                    <a:pos x="199" y="149"/>
                  </a:cxn>
                  <a:cxn ang="0">
                    <a:pos x="184" y="162"/>
                  </a:cxn>
                  <a:cxn ang="0">
                    <a:pos x="166" y="172"/>
                  </a:cxn>
                  <a:cxn ang="0">
                    <a:pos x="219" y="143"/>
                  </a:cxn>
                  <a:cxn ang="0">
                    <a:pos x="228" y="127"/>
                  </a:cxn>
                  <a:cxn ang="0">
                    <a:pos x="236" y="111"/>
                  </a:cxn>
                  <a:cxn ang="0">
                    <a:pos x="240" y="91"/>
                  </a:cxn>
                  <a:cxn ang="0">
                    <a:pos x="243" y="72"/>
                  </a:cxn>
                  <a:cxn ang="0">
                    <a:pos x="230" y="86"/>
                  </a:cxn>
                  <a:cxn ang="0">
                    <a:pos x="224" y="112"/>
                  </a:cxn>
                  <a:cxn ang="0">
                    <a:pos x="218" y="143"/>
                  </a:cxn>
                </a:cxnLst>
                <a:rect l="0" t="0" r="r" b="b"/>
                <a:pathLst>
                  <a:path w="243" h="194">
                    <a:moveTo>
                      <a:pt x="242" y="55"/>
                    </a:moveTo>
                    <a:lnTo>
                      <a:pt x="239" y="42"/>
                    </a:lnTo>
                    <a:lnTo>
                      <a:pt x="236" y="28"/>
                    </a:lnTo>
                    <a:lnTo>
                      <a:pt x="230" y="16"/>
                    </a:lnTo>
                    <a:lnTo>
                      <a:pt x="225" y="4"/>
                    </a:lnTo>
                    <a:lnTo>
                      <a:pt x="217" y="1"/>
                    </a:lnTo>
                    <a:lnTo>
                      <a:pt x="209" y="0"/>
                    </a:lnTo>
                    <a:lnTo>
                      <a:pt x="217" y="13"/>
                    </a:lnTo>
                    <a:lnTo>
                      <a:pt x="224" y="26"/>
                    </a:lnTo>
                    <a:lnTo>
                      <a:pt x="228" y="40"/>
                    </a:lnTo>
                    <a:lnTo>
                      <a:pt x="231" y="55"/>
                    </a:lnTo>
                    <a:lnTo>
                      <a:pt x="242" y="55"/>
                    </a:lnTo>
                    <a:close/>
                    <a:moveTo>
                      <a:pt x="0" y="109"/>
                    </a:moveTo>
                    <a:lnTo>
                      <a:pt x="4" y="120"/>
                    </a:lnTo>
                    <a:lnTo>
                      <a:pt x="9" y="130"/>
                    </a:lnTo>
                    <a:lnTo>
                      <a:pt x="15" y="140"/>
                    </a:lnTo>
                    <a:lnTo>
                      <a:pt x="22" y="149"/>
                    </a:lnTo>
                    <a:lnTo>
                      <a:pt x="30" y="141"/>
                    </a:lnTo>
                    <a:lnTo>
                      <a:pt x="22" y="131"/>
                    </a:lnTo>
                    <a:lnTo>
                      <a:pt x="15" y="120"/>
                    </a:lnTo>
                    <a:lnTo>
                      <a:pt x="10" y="107"/>
                    </a:lnTo>
                    <a:lnTo>
                      <a:pt x="6" y="94"/>
                    </a:lnTo>
                    <a:lnTo>
                      <a:pt x="3" y="102"/>
                    </a:lnTo>
                    <a:lnTo>
                      <a:pt x="0" y="109"/>
                    </a:lnTo>
                    <a:close/>
                    <a:moveTo>
                      <a:pt x="26" y="153"/>
                    </a:moveTo>
                    <a:lnTo>
                      <a:pt x="35" y="162"/>
                    </a:lnTo>
                    <a:lnTo>
                      <a:pt x="45" y="170"/>
                    </a:lnTo>
                    <a:lnTo>
                      <a:pt x="55" y="177"/>
                    </a:lnTo>
                    <a:lnTo>
                      <a:pt x="66" y="183"/>
                    </a:lnTo>
                    <a:lnTo>
                      <a:pt x="108" y="183"/>
                    </a:lnTo>
                    <a:lnTo>
                      <a:pt x="99" y="182"/>
                    </a:lnTo>
                    <a:lnTo>
                      <a:pt x="90" y="179"/>
                    </a:lnTo>
                    <a:lnTo>
                      <a:pt x="81" y="177"/>
                    </a:lnTo>
                    <a:lnTo>
                      <a:pt x="72" y="174"/>
                    </a:lnTo>
                    <a:lnTo>
                      <a:pt x="64" y="169"/>
                    </a:lnTo>
                    <a:lnTo>
                      <a:pt x="56" y="165"/>
                    </a:lnTo>
                    <a:lnTo>
                      <a:pt x="48" y="160"/>
                    </a:lnTo>
                    <a:lnTo>
                      <a:pt x="41" y="153"/>
                    </a:lnTo>
                    <a:lnTo>
                      <a:pt x="26" y="153"/>
                    </a:lnTo>
                    <a:close/>
                    <a:moveTo>
                      <a:pt x="117" y="194"/>
                    </a:moveTo>
                    <a:lnTo>
                      <a:pt x="118" y="194"/>
                    </a:lnTo>
                    <a:lnTo>
                      <a:pt x="134" y="193"/>
                    </a:lnTo>
                    <a:lnTo>
                      <a:pt x="149" y="191"/>
                    </a:lnTo>
                    <a:lnTo>
                      <a:pt x="149" y="179"/>
                    </a:lnTo>
                    <a:lnTo>
                      <a:pt x="134" y="183"/>
                    </a:lnTo>
                    <a:lnTo>
                      <a:pt x="118" y="184"/>
                    </a:lnTo>
                    <a:lnTo>
                      <a:pt x="117" y="184"/>
                    </a:lnTo>
                    <a:lnTo>
                      <a:pt x="117" y="194"/>
                    </a:lnTo>
                    <a:close/>
                    <a:moveTo>
                      <a:pt x="166" y="185"/>
                    </a:moveTo>
                    <a:lnTo>
                      <a:pt x="175" y="180"/>
                    </a:lnTo>
                    <a:lnTo>
                      <a:pt x="184" y="176"/>
                    </a:lnTo>
                    <a:lnTo>
                      <a:pt x="192" y="170"/>
                    </a:lnTo>
                    <a:lnTo>
                      <a:pt x="199" y="165"/>
                    </a:lnTo>
                    <a:lnTo>
                      <a:pt x="199" y="149"/>
                    </a:lnTo>
                    <a:lnTo>
                      <a:pt x="192" y="157"/>
                    </a:lnTo>
                    <a:lnTo>
                      <a:pt x="184" y="162"/>
                    </a:lnTo>
                    <a:lnTo>
                      <a:pt x="175" y="168"/>
                    </a:lnTo>
                    <a:lnTo>
                      <a:pt x="166" y="172"/>
                    </a:lnTo>
                    <a:lnTo>
                      <a:pt x="166" y="185"/>
                    </a:lnTo>
                    <a:close/>
                    <a:moveTo>
                      <a:pt x="219" y="143"/>
                    </a:moveTo>
                    <a:lnTo>
                      <a:pt x="224" y="135"/>
                    </a:lnTo>
                    <a:lnTo>
                      <a:pt x="228" y="127"/>
                    </a:lnTo>
                    <a:lnTo>
                      <a:pt x="233" y="118"/>
                    </a:lnTo>
                    <a:lnTo>
                      <a:pt x="236" y="111"/>
                    </a:lnTo>
                    <a:lnTo>
                      <a:pt x="238" y="102"/>
                    </a:lnTo>
                    <a:lnTo>
                      <a:pt x="240" y="91"/>
                    </a:lnTo>
                    <a:lnTo>
                      <a:pt x="243" y="82"/>
                    </a:lnTo>
                    <a:lnTo>
                      <a:pt x="243" y="72"/>
                    </a:lnTo>
                    <a:lnTo>
                      <a:pt x="231" y="72"/>
                    </a:lnTo>
                    <a:lnTo>
                      <a:pt x="230" y="86"/>
                    </a:lnTo>
                    <a:lnTo>
                      <a:pt x="228" y="99"/>
                    </a:lnTo>
                    <a:lnTo>
                      <a:pt x="224" y="112"/>
                    </a:lnTo>
                    <a:lnTo>
                      <a:pt x="218" y="124"/>
                    </a:lnTo>
                    <a:lnTo>
                      <a:pt x="218" y="143"/>
                    </a:lnTo>
                    <a:lnTo>
                      <a:pt x="219" y="143"/>
                    </a:lnTo>
                    <a:close/>
                  </a:path>
                </a:pathLst>
              </a:custGeom>
              <a:solidFill>
                <a:srgbClr val="5A729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9" name="Freeform 617"/>
              <p:cNvSpPr>
                <a:spLocks noEditPoints="1"/>
              </p:cNvSpPr>
              <p:nvPr/>
            </p:nvSpPr>
            <p:spPr bwMode="auto">
              <a:xfrm>
                <a:off x="708055" y="4926446"/>
                <a:ext cx="92079" cy="76207"/>
              </a:xfrm>
              <a:custGeom>
                <a:avLst/>
                <a:gdLst/>
                <a:ahLst/>
                <a:cxnLst>
                  <a:cxn ang="0">
                    <a:pos x="231" y="43"/>
                  </a:cxn>
                  <a:cxn ang="0">
                    <a:pos x="221" y="16"/>
                  </a:cxn>
                  <a:cxn ang="0">
                    <a:pos x="205" y="2"/>
                  </a:cxn>
                  <a:cxn ang="0">
                    <a:pos x="201" y="7"/>
                  </a:cxn>
                  <a:cxn ang="0">
                    <a:pos x="210" y="19"/>
                  </a:cxn>
                  <a:cxn ang="0">
                    <a:pos x="217" y="34"/>
                  </a:cxn>
                  <a:cxn ang="0">
                    <a:pos x="222" y="50"/>
                  </a:cxn>
                  <a:cxn ang="0">
                    <a:pos x="234" y="57"/>
                  </a:cxn>
                  <a:cxn ang="0">
                    <a:pos x="3" y="116"/>
                  </a:cxn>
                  <a:cxn ang="0">
                    <a:pos x="16" y="137"/>
                  </a:cxn>
                  <a:cxn ang="0">
                    <a:pos x="30" y="140"/>
                  </a:cxn>
                  <a:cxn ang="0">
                    <a:pos x="16" y="116"/>
                  </a:cxn>
                  <a:cxn ang="0">
                    <a:pos x="8" y="89"/>
                  </a:cxn>
                  <a:cxn ang="0">
                    <a:pos x="0" y="104"/>
                  </a:cxn>
                  <a:cxn ang="0">
                    <a:pos x="41" y="165"/>
                  </a:cxn>
                  <a:cxn ang="0">
                    <a:pos x="64" y="180"/>
                  </a:cxn>
                  <a:cxn ang="0">
                    <a:pos x="114" y="185"/>
                  </a:cxn>
                  <a:cxn ang="0">
                    <a:pos x="115" y="191"/>
                  </a:cxn>
                  <a:cxn ang="0">
                    <a:pos x="146" y="187"/>
                  </a:cxn>
                  <a:cxn ang="0">
                    <a:pos x="138" y="178"/>
                  </a:cxn>
                  <a:cxn ang="0">
                    <a:pos x="123" y="180"/>
                  </a:cxn>
                  <a:cxn ang="0">
                    <a:pos x="106" y="179"/>
                  </a:cxn>
                  <a:cxn ang="0">
                    <a:pos x="87" y="177"/>
                  </a:cxn>
                  <a:cxn ang="0">
                    <a:pos x="70" y="170"/>
                  </a:cxn>
                  <a:cxn ang="0">
                    <a:pos x="54" y="161"/>
                  </a:cxn>
                  <a:cxn ang="0">
                    <a:pos x="30" y="155"/>
                  </a:cxn>
                  <a:cxn ang="0">
                    <a:pos x="172" y="177"/>
                  </a:cxn>
                  <a:cxn ang="0">
                    <a:pos x="189" y="165"/>
                  </a:cxn>
                  <a:cxn ang="0">
                    <a:pos x="196" y="143"/>
                  </a:cxn>
                  <a:cxn ang="0">
                    <a:pos x="181" y="158"/>
                  </a:cxn>
                  <a:cxn ang="0">
                    <a:pos x="163" y="169"/>
                  </a:cxn>
                  <a:cxn ang="0">
                    <a:pos x="215" y="136"/>
                  </a:cxn>
                  <a:cxn ang="0">
                    <a:pos x="228" y="107"/>
                  </a:cxn>
                  <a:cxn ang="0">
                    <a:pos x="233" y="91"/>
                  </a:cxn>
                  <a:cxn ang="0">
                    <a:pos x="234" y="74"/>
                  </a:cxn>
                  <a:cxn ang="0">
                    <a:pos x="223" y="84"/>
                  </a:cxn>
                  <a:cxn ang="0">
                    <a:pos x="218" y="104"/>
                  </a:cxn>
                  <a:cxn ang="0">
                    <a:pos x="215" y="136"/>
                  </a:cxn>
                </a:cxnLst>
                <a:rect l="0" t="0" r="r" b="b"/>
                <a:pathLst>
                  <a:path w="234" h="191">
                    <a:moveTo>
                      <a:pt x="234" y="57"/>
                    </a:moveTo>
                    <a:lnTo>
                      <a:pt x="231" y="43"/>
                    </a:lnTo>
                    <a:lnTo>
                      <a:pt x="226" y="29"/>
                    </a:lnTo>
                    <a:lnTo>
                      <a:pt x="221" y="16"/>
                    </a:lnTo>
                    <a:lnTo>
                      <a:pt x="214" y="3"/>
                    </a:lnTo>
                    <a:lnTo>
                      <a:pt x="205" y="2"/>
                    </a:lnTo>
                    <a:lnTo>
                      <a:pt x="197" y="0"/>
                    </a:lnTo>
                    <a:lnTo>
                      <a:pt x="201" y="7"/>
                    </a:lnTo>
                    <a:lnTo>
                      <a:pt x="206" y="12"/>
                    </a:lnTo>
                    <a:lnTo>
                      <a:pt x="210" y="19"/>
                    </a:lnTo>
                    <a:lnTo>
                      <a:pt x="214" y="27"/>
                    </a:lnTo>
                    <a:lnTo>
                      <a:pt x="217" y="34"/>
                    </a:lnTo>
                    <a:lnTo>
                      <a:pt x="219" y="42"/>
                    </a:lnTo>
                    <a:lnTo>
                      <a:pt x="222" y="50"/>
                    </a:lnTo>
                    <a:lnTo>
                      <a:pt x="223" y="57"/>
                    </a:lnTo>
                    <a:lnTo>
                      <a:pt x="234" y="57"/>
                    </a:lnTo>
                    <a:close/>
                    <a:moveTo>
                      <a:pt x="0" y="104"/>
                    </a:moveTo>
                    <a:lnTo>
                      <a:pt x="3" y="116"/>
                    </a:lnTo>
                    <a:lnTo>
                      <a:pt x="9" y="127"/>
                    </a:lnTo>
                    <a:lnTo>
                      <a:pt x="16" y="137"/>
                    </a:lnTo>
                    <a:lnTo>
                      <a:pt x="23" y="147"/>
                    </a:lnTo>
                    <a:lnTo>
                      <a:pt x="30" y="140"/>
                    </a:lnTo>
                    <a:lnTo>
                      <a:pt x="23" y="128"/>
                    </a:lnTo>
                    <a:lnTo>
                      <a:pt x="16" y="116"/>
                    </a:lnTo>
                    <a:lnTo>
                      <a:pt x="11" y="102"/>
                    </a:lnTo>
                    <a:lnTo>
                      <a:pt x="8" y="89"/>
                    </a:lnTo>
                    <a:lnTo>
                      <a:pt x="3" y="96"/>
                    </a:lnTo>
                    <a:lnTo>
                      <a:pt x="0" y="104"/>
                    </a:lnTo>
                    <a:close/>
                    <a:moveTo>
                      <a:pt x="30" y="155"/>
                    </a:moveTo>
                    <a:lnTo>
                      <a:pt x="41" y="165"/>
                    </a:lnTo>
                    <a:lnTo>
                      <a:pt x="52" y="173"/>
                    </a:lnTo>
                    <a:lnTo>
                      <a:pt x="64" y="180"/>
                    </a:lnTo>
                    <a:lnTo>
                      <a:pt x="78" y="185"/>
                    </a:lnTo>
                    <a:lnTo>
                      <a:pt x="114" y="185"/>
                    </a:lnTo>
                    <a:lnTo>
                      <a:pt x="114" y="190"/>
                    </a:lnTo>
                    <a:lnTo>
                      <a:pt x="115" y="191"/>
                    </a:lnTo>
                    <a:lnTo>
                      <a:pt x="131" y="190"/>
                    </a:lnTo>
                    <a:lnTo>
                      <a:pt x="146" y="187"/>
                    </a:lnTo>
                    <a:lnTo>
                      <a:pt x="146" y="176"/>
                    </a:lnTo>
                    <a:lnTo>
                      <a:pt x="138" y="178"/>
                    </a:lnTo>
                    <a:lnTo>
                      <a:pt x="131" y="179"/>
                    </a:lnTo>
                    <a:lnTo>
                      <a:pt x="123" y="180"/>
                    </a:lnTo>
                    <a:lnTo>
                      <a:pt x="115" y="180"/>
                    </a:lnTo>
                    <a:lnTo>
                      <a:pt x="106" y="179"/>
                    </a:lnTo>
                    <a:lnTo>
                      <a:pt x="96" y="178"/>
                    </a:lnTo>
                    <a:lnTo>
                      <a:pt x="87" y="177"/>
                    </a:lnTo>
                    <a:lnTo>
                      <a:pt x="78" y="173"/>
                    </a:lnTo>
                    <a:lnTo>
                      <a:pt x="70" y="170"/>
                    </a:lnTo>
                    <a:lnTo>
                      <a:pt x="62" y="165"/>
                    </a:lnTo>
                    <a:lnTo>
                      <a:pt x="54" y="161"/>
                    </a:lnTo>
                    <a:lnTo>
                      <a:pt x="46" y="155"/>
                    </a:lnTo>
                    <a:lnTo>
                      <a:pt x="30" y="155"/>
                    </a:lnTo>
                    <a:close/>
                    <a:moveTo>
                      <a:pt x="163" y="180"/>
                    </a:moveTo>
                    <a:lnTo>
                      <a:pt x="172" y="177"/>
                    </a:lnTo>
                    <a:lnTo>
                      <a:pt x="181" y="171"/>
                    </a:lnTo>
                    <a:lnTo>
                      <a:pt x="189" y="165"/>
                    </a:lnTo>
                    <a:lnTo>
                      <a:pt x="196" y="159"/>
                    </a:lnTo>
                    <a:lnTo>
                      <a:pt x="196" y="143"/>
                    </a:lnTo>
                    <a:lnTo>
                      <a:pt x="189" y="151"/>
                    </a:lnTo>
                    <a:lnTo>
                      <a:pt x="181" y="158"/>
                    </a:lnTo>
                    <a:lnTo>
                      <a:pt x="172" y="163"/>
                    </a:lnTo>
                    <a:lnTo>
                      <a:pt x="163" y="169"/>
                    </a:lnTo>
                    <a:lnTo>
                      <a:pt x="163" y="180"/>
                    </a:lnTo>
                    <a:close/>
                    <a:moveTo>
                      <a:pt x="215" y="136"/>
                    </a:moveTo>
                    <a:lnTo>
                      <a:pt x="223" y="123"/>
                    </a:lnTo>
                    <a:lnTo>
                      <a:pt x="228" y="107"/>
                    </a:lnTo>
                    <a:lnTo>
                      <a:pt x="231" y="99"/>
                    </a:lnTo>
                    <a:lnTo>
                      <a:pt x="233" y="91"/>
                    </a:lnTo>
                    <a:lnTo>
                      <a:pt x="234" y="83"/>
                    </a:lnTo>
                    <a:lnTo>
                      <a:pt x="234" y="74"/>
                    </a:lnTo>
                    <a:lnTo>
                      <a:pt x="224" y="74"/>
                    </a:lnTo>
                    <a:lnTo>
                      <a:pt x="223" y="84"/>
                    </a:lnTo>
                    <a:lnTo>
                      <a:pt x="221" y="95"/>
                    </a:lnTo>
                    <a:lnTo>
                      <a:pt x="218" y="104"/>
                    </a:lnTo>
                    <a:lnTo>
                      <a:pt x="215" y="113"/>
                    </a:lnTo>
                    <a:lnTo>
                      <a:pt x="215" y="136"/>
                    </a:lnTo>
                    <a:close/>
                  </a:path>
                </a:pathLst>
              </a:custGeom>
              <a:solidFill>
                <a:srgbClr val="5D74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0" name="Freeform 618"/>
              <p:cNvSpPr>
                <a:spLocks noEditPoints="1"/>
              </p:cNvSpPr>
              <p:nvPr/>
            </p:nvSpPr>
            <p:spPr bwMode="auto">
              <a:xfrm>
                <a:off x="708055" y="4924858"/>
                <a:ext cx="90492" cy="74619"/>
              </a:xfrm>
              <a:custGeom>
                <a:avLst/>
                <a:gdLst/>
                <a:ahLst/>
                <a:cxnLst>
                  <a:cxn ang="0">
                    <a:pos x="222" y="43"/>
                  </a:cxn>
                  <a:cxn ang="0">
                    <a:pos x="211" y="16"/>
                  </a:cxn>
                  <a:cxn ang="0">
                    <a:pos x="194" y="1"/>
                  </a:cxn>
                  <a:cxn ang="0">
                    <a:pos x="191" y="6"/>
                  </a:cxn>
                  <a:cxn ang="0">
                    <a:pos x="201" y="19"/>
                  </a:cxn>
                  <a:cxn ang="0">
                    <a:pos x="207" y="34"/>
                  </a:cxn>
                  <a:cxn ang="0">
                    <a:pos x="213" y="49"/>
                  </a:cxn>
                  <a:cxn ang="0">
                    <a:pos x="225" y="58"/>
                  </a:cxn>
                  <a:cxn ang="0">
                    <a:pos x="4" y="110"/>
                  </a:cxn>
                  <a:cxn ang="0">
                    <a:pos x="16" y="134"/>
                  </a:cxn>
                  <a:cxn ang="0">
                    <a:pos x="31" y="136"/>
                  </a:cxn>
                  <a:cxn ang="0">
                    <a:pos x="16" y="111"/>
                  </a:cxn>
                  <a:cxn ang="0">
                    <a:pos x="9" y="82"/>
                  </a:cxn>
                  <a:cxn ang="0">
                    <a:pos x="0" y="97"/>
                  </a:cxn>
                  <a:cxn ang="0">
                    <a:pos x="42" y="163"/>
                  </a:cxn>
                  <a:cxn ang="0">
                    <a:pos x="58" y="172"/>
                  </a:cxn>
                  <a:cxn ang="0">
                    <a:pos x="75" y="180"/>
                  </a:cxn>
                  <a:cxn ang="0">
                    <a:pos x="93" y="185"/>
                  </a:cxn>
                  <a:cxn ang="0">
                    <a:pos x="111" y="186"/>
                  </a:cxn>
                  <a:cxn ang="0">
                    <a:pos x="112" y="187"/>
                  </a:cxn>
                  <a:cxn ang="0">
                    <a:pos x="143" y="182"/>
                  </a:cxn>
                  <a:cxn ang="0">
                    <a:pos x="135" y="173"/>
                  </a:cxn>
                  <a:cxn ang="0">
                    <a:pos x="120" y="175"/>
                  </a:cxn>
                  <a:cxn ang="0">
                    <a:pos x="104" y="175"/>
                  </a:cxn>
                  <a:cxn ang="0">
                    <a:pos x="88" y="173"/>
                  </a:cxn>
                  <a:cxn ang="0">
                    <a:pos x="72" y="168"/>
                  </a:cxn>
                  <a:cxn ang="0">
                    <a:pos x="59" y="161"/>
                  </a:cxn>
                  <a:cxn ang="0">
                    <a:pos x="35" y="156"/>
                  </a:cxn>
                  <a:cxn ang="0">
                    <a:pos x="169" y="171"/>
                  </a:cxn>
                  <a:cxn ang="0">
                    <a:pos x="186" y="160"/>
                  </a:cxn>
                  <a:cxn ang="0">
                    <a:pos x="193" y="136"/>
                  </a:cxn>
                  <a:cxn ang="0">
                    <a:pos x="178" y="152"/>
                  </a:cxn>
                  <a:cxn ang="0">
                    <a:pos x="160" y="163"/>
                  </a:cxn>
                  <a:cxn ang="0">
                    <a:pos x="212" y="127"/>
                  </a:cxn>
                  <a:cxn ang="0">
                    <a:pos x="222" y="102"/>
                  </a:cxn>
                  <a:cxn ang="0">
                    <a:pos x="225" y="75"/>
                  </a:cxn>
                  <a:cxn ang="0">
                    <a:pos x="214" y="84"/>
                  </a:cxn>
                  <a:cxn ang="0">
                    <a:pos x="211" y="100"/>
                  </a:cxn>
                  <a:cxn ang="0">
                    <a:pos x="212" y="108"/>
                  </a:cxn>
                </a:cxnLst>
                <a:rect l="0" t="0" r="r" b="b"/>
                <a:pathLst>
                  <a:path w="225" h="187">
                    <a:moveTo>
                      <a:pt x="225" y="58"/>
                    </a:moveTo>
                    <a:lnTo>
                      <a:pt x="222" y="43"/>
                    </a:lnTo>
                    <a:lnTo>
                      <a:pt x="218" y="29"/>
                    </a:lnTo>
                    <a:lnTo>
                      <a:pt x="211" y="16"/>
                    </a:lnTo>
                    <a:lnTo>
                      <a:pt x="203" y="3"/>
                    </a:lnTo>
                    <a:lnTo>
                      <a:pt x="194" y="1"/>
                    </a:lnTo>
                    <a:lnTo>
                      <a:pt x="186" y="0"/>
                    </a:lnTo>
                    <a:lnTo>
                      <a:pt x="191" y="6"/>
                    </a:lnTo>
                    <a:lnTo>
                      <a:pt x="196" y="12"/>
                    </a:lnTo>
                    <a:lnTo>
                      <a:pt x="201" y="19"/>
                    </a:lnTo>
                    <a:lnTo>
                      <a:pt x="204" y="27"/>
                    </a:lnTo>
                    <a:lnTo>
                      <a:pt x="207" y="34"/>
                    </a:lnTo>
                    <a:lnTo>
                      <a:pt x="211" y="42"/>
                    </a:lnTo>
                    <a:lnTo>
                      <a:pt x="213" y="49"/>
                    </a:lnTo>
                    <a:lnTo>
                      <a:pt x="214" y="58"/>
                    </a:lnTo>
                    <a:lnTo>
                      <a:pt x="225" y="58"/>
                    </a:lnTo>
                    <a:close/>
                    <a:moveTo>
                      <a:pt x="0" y="97"/>
                    </a:moveTo>
                    <a:lnTo>
                      <a:pt x="4" y="110"/>
                    </a:lnTo>
                    <a:lnTo>
                      <a:pt x="9" y="123"/>
                    </a:lnTo>
                    <a:lnTo>
                      <a:pt x="16" y="134"/>
                    </a:lnTo>
                    <a:lnTo>
                      <a:pt x="24" y="144"/>
                    </a:lnTo>
                    <a:lnTo>
                      <a:pt x="31" y="136"/>
                    </a:lnTo>
                    <a:lnTo>
                      <a:pt x="23" y="125"/>
                    </a:lnTo>
                    <a:lnTo>
                      <a:pt x="16" y="111"/>
                    </a:lnTo>
                    <a:lnTo>
                      <a:pt x="12" y="98"/>
                    </a:lnTo>
                    <a:lnTo>
                      <a:pt x="9" y="82"/>
                    </a:lnTo>
                    <a:lnTo>
                      <a:pt x="5" y="90"/>
                    </a:lnTo>
                    <a:lnTo>
                      <a:pt x="0" y="97"/>
                    </a:lnTo>
                    <a:close/>
                    <a:moveTo>
                      <a:pt x="35" y="156"/>
                    </a:moveTo>
                    <a:lnTo>
                      <a:pt x="42" y="163"/>
                    </a:lnTo>
                    <a:lnTo>
                      <a:pt x="50" y="168"/>
                    </a:lnTo>
                    <a:lnTo>
                      <a:pt x="58" y="172"/>
                    </a:lnTo>
                    <a:lnTo>
                      <a:pt x="66" y="177"/>
                    </a:lnTo>
                    <a:lnTo>
                      <a:pt x="75" y="180"/>
                    </a:lnTo>
                    <a:lnTo>
                      <a:pt x="84" y="182"/>
                    </a:lnTo>
                    <a:lnTo>
                      <a:pt x="93" y="185"/>
                    </a:lnTo>
                    <a:lnTo>
                      <a:pt x="102" y="186"/>
                    </a:lnTo>
                    <a:lnTo>
                      <a:pt x="111" y="186"/>
                    </a:lnTo>
                    <a:lnTo>
                      <a:pt x="111" y="187"/>
                    </a:lnTo>
                    <a:lnTo>
                      <a:pt x="112" y="187"/>
                    </a:lnTo>
                    <a:lnTo>
                      <a:pt x="128" y="186"/>
                    </a:lnTo>
                    <a:lnTo>
                      <a:pt x="143" y="182"/>
                    </a:lnTo>
                    <a:lnTo>
                      <a:pt x="143" y="171"/>
                    </a:lnTo>
                    <a:lnTo>
                      <a:pt x="135" y="173"/>
                    </a:lnTo>
                    <a:lnTo>
                      <a:pt x="128" y="174"/>
                    </a:lnTo>
                    <a:lnTo>
                      <a:pt x="120" y="175"/>
                    </a:lnTo>
                    <a:lnTo>
                      <a:pt x="112" y="175"/>
                    </a:lnTo>
                    <a:lnTo>
                      <a:pt x="104" y="175"/>
                    </a:lnTo>
                    <a:lnTo>
                      <a:pt x="96" y="174"/>
                    </a:lnTo>
                    <a:lnTo>
                      <a:pt x="88" y="173"/>
                    </a:lnTo>
                    <a:lnTo>
                      <a:pt x="80" y="171"/>
                    </a:lnTo>
                    <a:lnTo>
                      <a:pt x="72" y="168"/>
                    </a:lnTo>
                    <a:lnTo>
                      <a:pt x="66" y="164"/>
                    </a:lnTo>
                    <a:lnTo>
                      <a:pt x="59" y="161"/>
                    </a:lnTo>
                    <a:lnTo>
                      <a:pt x="52" y="156"/>
                    </a:lnTo>
                    <a:lnTo>
                      <a:pt x="35" y="156"/>
                    </a:lnTo>
                    <a:close/>
                    <a:moveTo>
                      <a:pt x="160" y="175"/>
                    </a:moveTo>
                    <a:lnTo>
                      <a:pt x="169" y="171"/>
                    </a:lnTo>
                    <a:lnTo>
                      <a:pt x="178" y="165"/>
                    </a:lnTo>
                    <a:lnTo>
                      <a:pt x="186" y="160"/>
                    </a:lnTo>
                    <a:lnTo>
                      <a:pt x="193" y="152"/>
                    </a:lnTo>
                    <a:lnTo>
                      <a:pt x="193" y="136"/>
                    </a:lnTo>
                    <a:lnTo>
                      <a:pt x="186" y="144"/>
                    </a:lnTo>
                    <a:lnTo>
                      <a:pt x="178" y="152"/>
                    </a:lnTo>
                    <a:lnTo>
                      <a:pt x="169" y="157"/>
                    </a:lnTo>
                    <a:lnTo>
                      <a:pt x="160" y="163"/>
                    </a:lnTo>
                    <a:lnTo>
                      <a:pt x="160" y="175"/>
                    </a:lnTo>
                    <a:close/>
                    <a:moveTo>
                      <a:pt x="212" y="127"/>
                    </a:moveTo>
                    <a:lnTo>
                      <a:pt x="218" y="115"/>
                    </a:lnTo>
                    <a:lnTo>
                      <a:pt x="222" y="102"/>
                    </a:lnTo>
                    <a:lnTo>
                      <a:pt x="224" y="89"/>
                    </a:lnTo>
                    <a:lnTo>
                      <a:pt x="225" y="75"/>
                    </a:lnTo>
                    <a:lnTo>
                      <a:pt x="215" y="75"/>
                    </a:lnTo>
                    <a:lnTo>
                      <a:pt x="214" y="84"/>
                    </a:lnTo>
                    <a:lnTo>
                      <a:pt x="213" y="92"/>
                    </a:lnTo>
                    <a:lnTo>
                      <a:pt x="211" y="100"/>
                    </a:lnTo>
                    <a:lnTo>
                      <a:pt x="209" y="108"/>
                    </a:lnTo>
                    <a:lnTo>
                      <a:pt x="212" y="108"/>
                    </a:lnTo>
                    <a:lnTo>
                      <a:pt x="212" y="127"/>
                    </a:lnTo>
                    <a:close/>
                  </a:path>
                </a:pathLst>
              </a:custGeom>
              <a:solidFill>
                <a:srgbClr val="6077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1" name="Freeform 619"/>
              <p:cNvSpPr>
                <a:spLocks noEditPoints="1"/>
              </p:cNvSpPr>
              <p:nvPr/>
            </p:nvSpPr>
            <p:spPr bwMode="auto">
              <a:xfrm>
                <a:off x="709642" y="4924858"/>
                <a:ext cx="85729" cy="73032"/>
              </a:xfrm>
              <a:custGeom>
                <a:avLst/>
                <a:gdLst/>
                <a:ahLst/>
                <a:cxnLst>
                  <a:cxn ang="0">
                    <a:pos x="214" y="52"/>
                  </a:cxn>
                  <a:cxn ang="0">
                    <a:pos x="209" y="36"/>
                  </a:cxn>
                  <a:cxn ang="0">
                    <a:pos x="202" y="21"/>
                  </a:cxn>
                  <a:cxn ang="0">
                    <a:pos x="193" y="9"/>
                  </a:cxn>
                  <a:cxn ang="0">
                    <a:pos x="180" y="1"/>
                  </a:cxn>
                  <a:cxn ang="0">
                    <a:pos x="178" y="7"/>
                  </a:cxn>
                  <a:cxn ang="0">
                    <a:pos x="189" y="19"/>
                  </a:cxn>
                  <a:cxn ang="0">
                    <a:pos x="197" y="35"/>
                  </a:cxn>
                  <a:cxn ang="0">
                    <a:pos x="202" y="50"/>
                  </a:cxn>
                  <a:cxn ang="0">
                    <a:pos x="215" y="59"/>
                  </a:cxn>
                  <a:cxn ang="0">
                    <a:pos x="3" y="104"/>
                  </a:cxn>
                  <a:cxn ang="0">
                    <a:pos x="15" y="130"/>
                  </a:cxn>
                  <a:cxn ang="0">
                    <a:pos x="30" y="134"/>
                  </a:cxn>
                  <a:cxn ang="0">
                    <a:pos x="21" y="121"/>
                  </a:cxn>
                  <a:cxn ang="0">
                    <a:pos x="16" y="107"/>
                  </a:cxn>
                  <a:cxn ang="0">
                    <a:pos x="11" y="92"/>
                  </a:cxn>
                  <a:cxn ang="0">
                    <a:pos x="9" y="76"/>
                  </a:cxn>
                  <a:cxn ang="0">
                    <a:pos x="0" y="91"/>
                  </a:cxn>
                  <a:cxn ang="0">
                    <a:pos x="46" y="163"/>
                  </a:cxn>
                  <a:cxn ang="0">
                    <a:pos x="62" y="172"/>
                  </a:cxn>
                  <a:cxn ang="0">
                    <a:pos x="79" y="179"/>
                  </a:cxn>
                  <a:cxn ang="0">
                    <a:pos x="98" y="181"/>
                  </a:cxn>
                  <a:cxn ang="0">
                    <a:pos x="115" y="182"/>
                  </a:cxn>
                  <a:cxn ang="0">
                    <a:pos x="130" y="180"/>
                  </a:cxn>
                  <a:cxn ang="0">
                    <a:pos x="138" y="166"/>
                  </a:cxn>
                  <a:cxn ang="0">
                    <a:pos x="123" y="170"/>
                  </a:cxn>
                  <a:cxn ang="0">
                    <a:pos x="107" y="171"/>
                  </a:cxn>
                  <a:cxn ang="0">
                    <a:pos x="81" y="167"/>
                  </a:cxn>
                  <a:cxn ang="0">
                    <a:pos x="57" y="157"/>
                  </a:cxn>
                  <a:cxn ang="0">
                    <a:pos x="155" y="171"/>
                  </a:cxn>
                  <a:cxn ang="0">
                    <a:pos x="173" y="160"/>
                  </a:cxn>
                  <a:cxn ang="0">
                    <a:pos x="188" y="145"/>
                  </a:cxn>
                  <a:cxn ang="0">
                    <a:pos x="181" y="137"/>
                  </a:cxn>
                  <a:cxn ang="0">
                    <a:pos x="165" y="152"/>
                  </a:cxn>
                  <a:cxn ang="0">
                    <a:pos x="155" y="171"/>
                  </a:cxn>
                  <a:cxn ang="0">
                    <a:pos x="210" y="106"/>
                  </a:cxn>
                  <a:cxn ang="0">
                    <a:pos x="215" y="86"/>
                  </a:cxn>
                  <a:cxn ang="0">
                    <a:pos x="205" y="76"/>
                  </a:cxn>
                  <a:cxn ang="0">
                    <a:pos x="202" y="93"/>
                  </a:cxn>
                  <a:cxn ang="0">
                    <a:pos x="198" y="109"/>
                  </a:cxn>
                  <a:cxn ang="0">
                    <a:pos x="207" y="115"/>
                  </a:cxn>
                </a:cxnLst>
                <a:rect l="0" t="0" r="r" b="b"/>
                <a:pathLst>
                  <a:path w="216" h="182">
                    <a:moveTo>
                      <a:pt x="215" y="59"/>
                    </a:moveTo>
                    <a:lnTo>
                      <a:pt x="214" y="52"/>
                    </a:lnTo>
                    <a:lnTo>
                      <a:pt x="211" y="44"/>
                    </a:lnTo>
                    <a:lnTo>
                      <a:pt x="209" y="36"/>
                    </a:lnTo>
                    <a:lnTo>
                      <a:pt x="206" y="29"/>
                    </a:lnTo>
                    <a:lnTo>
                      <a:pt x="202" y="21"/>
                    </a:lnTo>
                    <a:lnTo>
                      <a:pt x="198" y="14"/>
                    </a:lnTo>
                    <a:lnTo>
                      <a:pt x="193" y="9"/>
                    </a:lnTo>
                    <a:lnTo>
                      <a:pt x="189" y="2"/>
                    </a:lnTo>
                    <a:lnTo>
                      <a:pt x="180" y="1"/>
                    </a:lnTo>
                    <a:lnTo>
                      <a:pt x="172" y="0"/>
                    </a:lnTo>
                    <a:lnTo>
                      <a:pt x="178" y="7"/>
                    </a:lnTo>
                    <a:lnTo>
                      <a:pt x="183" y="12"/>
                    </a:lnTo>
                    <a:lnTo>
                      <a:pt x="189" y="19"/>
                    </a:lnTo>
                    <a:lnTo>
                      <a:pt x="192" y="27"/>
                    </a:lnTo>
                    <a:lnTo>
                      <a:pt x="197" y="35"/>
                    </a:lnTo>
                    <a:lnTo>
                      <a:pt x="200" y="43"/>
                    </a:lnTo>
                    <a:lnTo>
                      <a:pt x="202" y="50"/>
                    </a:lnTo>
                    <a:lnTo>
                      <a:pt x="204" y="59"/>
                    </a:lnTo>
                    <a:lnTo>
                      <a:pt x="215" y="59"/>
                    </a:lnTo>
                    <a:close/>
                    <a:moveTo>
                      <a:pt x="0" y="91"/>
                    </a:moveTo>
                    <a:lnTo>
                      <a:pt x="3" y="104"/>
                    </a:lnTo>
                    <a:lnTo>
                      <a:pt x="8" y="118"/>
                    </a:lnTo>
                    <a:lnTo>
                      <a:pt x="15" y="130"/>
                    </a:lnTo>
                    <a:lnTo>
                      <a:pt x="22" y="142"/>
                    </a:lnTo>
                    <a:lnTo>
                      <a:pt x="30" y="134"/>
                    </a:lnTo>
                    <a:lnTo>
                      <a:pt x="26" y="128"/>
                    </a:lnTo>
                    <a:lnTo>
                      <a:pt x="21" y="121"/>
                    </a:lnTo>
                    <a:lnTo>
                      <a:pt x="18" y="115"/>
                    </a:lnTo>
                    <a:lnTo>
                      <a:pt x="16" y="107"/>
                    </a:lnTo>
                    <a:lnTo>
                      <a:pt x="13" y="100"/>
                    </a:lnTo>
                    <a:lnTo>
                      <a:pt x="11" y="92"/>
                    </a:lnTo>
                    <a:lnTo>
                      <a:pt x="10" y="84"/>
                    </a:lnTo>
                    <a:lnTo>
                      <a:pt x="9" y="76"/>
                    </a:lnTo>
                    <a:lnTo>
                      <a:pt x="4" y="83"/>
                    </a:lnTo>
                    <a:lnTo>
                      <a:pt x="0" y="91"/>
                    </a:lnTo>
                    <a:close/>
                    <a:moveTo>
                      <a:pt x="38" y="157"/>
                    </a:moveTo>
                    <a:lnTo>
                      <a:pt x="46" y="163"/>
                    </a:lnTo>
                    <a:lnTo>
                      <a:pt x="54" y="167"/>
                    </a:lnTo>
                    <a:lnTo>
                      <a:pt x="62" y="172"/>
                    </a:lnTo>
                    <a:lnTo>
                      <a:pt x="70" y="175"/>
                    </a:lnTo>
                    <a:lnTo>
                      <a:pt x="79" y="179"/>
                    </a:lnTo>
                    <a:lnTo>
                      <a:pt x="88" y="180"/>
                    </a:lnTo>
                    <a:lnTo>
                      <a:pt x="98" y="181"/>
                    </a:lnTo>
                    <a:lnTo>
                      <a:pt x="107" y="182"/>
                    </a:lnTo>
                    <a:lnTo>
                      <a:pt x="115" y="182"/>
                    </a:lnTo>
                    <a:lnTo>
                      <a:pt x="123" y="181"/>
                    </a:lnTo>
                    <a:lnTo>
                      <a:pt x="130" y="180"/>
                    </a:lnTo>
                    <a:lnTo>
                      <a:pt x="138" y="178"/>
                    </a:lnTo>
                    <a:lnTo>
                      <a:pt x="138" y="166"/>
                    </a:lnTo>
                    <a:lnTo>
                      <a:pt x="130" y="169"/>
                    </a:lnTo>
                    <a:lnTo>
                      <a:pt x="123" y="170"/>
                    </a:lnTo>
                    <a:lnTo>
                      <a:pt x="115" y="171"/>
                    </a:lnTo>
                    <a:lnTo>
                      <a:pt x="107" y="171"/>
                    </a:lnTo>
                    <a:lnTo>
                      <a:pt x="93" y="170"/>
                    </a:lnTo>
                    <a:lnTo>
                      <a:pt x="81" y="167"/>
                    </a:lnTo>
                    <a:lnTo>
                      <a:pt x="69" y="163"/>
                    </a:lnTo>
                    <a:lnTo>
                      <a:pt x="57" y="157"/>
                    </a:lnTo>
                    <a:lnTo>
                      <a:pt x="38" y="157"/>
                    </a:lnTo>
                    <a:close/>
                    <a:moveTo>
                      <a:pt x="155" y="171"/>
                    </a:moveTo>
                    <a:lnTo>
                      <a:pt x="164" y="165"/>
                    </a:lnTo>
                    <a:lnTo>
                      <a:pt x="173" y="160"/>
                    </a:lnTo>
                    <a:lnTo>
                      <a:pt x="181" y="153"/>
                    </a:lnTo>
                    <a:lnTo>
                      <a:pt x="188" y="145"/>
                    </a:lnTo>
                    <a:lnTo>
                      <a:pt x="188" y="128"/>
                    </a:lnTo>
                    <a:lnTo>
                      <a:pt x="181" y="137"/>
                    </a:lnTo>
                    <a:lnTo>
                      <a:pt x="173" y="145"/>
                    </a:lnTo>
                    <a:lnTo>
                      <a:pt x="165" y="152"/>
                    </a:lnTo>
                    <a:lnTo>
                      <a:pt x="155" y="158"/>
                    </a:lnTo>
                    <a:lnTo>
                      <a:pt x="155" y="171"/>
                    </a:lnTo>
                    <a:close/>
                    <a:moveTo>
                      <a:pt x="207" y="115"/>
                    </a:moveTo>
                    <a:lnTo>
                      <a:pt x="210" y="106"/>
                    </a:lnTo>
                    <a:lnTo>
                      <a:pt x="213" y="97"/>
                    </a:lnTo>
                    <a:lnTo>
                      <a:pt x="215" y="86"/>
                    </a:lnTo>
                    <a:lnTo>
                      <a:pt x="216" y="76"/>
                    </a:lnTo>
                    <a:lnTo>
                      <a:pt x="205" y="76"/>
                    </a:lnTo>
                    <a:lnTo>
                      <a:pt x="204" y="85"/>
                    </a:lnTo>
                    <a:lnTo>
                      <a:pt x="202" y="93"/>
                    </a:lnTo>
                    <a:lnTo>
                      <a:pt x="200" y="101"/>
                    </a:lnTo>
                    <a:lnTo>
                      <a:pt x="198" y="109"/>
                    </a:lnTo>
                    <a:lnTo>
                      <a:pt x="207" y="109"/>
                    </a:lnTo>
                    <a:lnTo>
                      <a:pt x="207" y="115"/>
                    </a:lnTo>
                    <a:close/>
                  </a:path>
                </a:pathLst>
              </a:custGeom>
              <a:solidFill>
                <a:srgbClr val="6278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2" name="Freeform 620"/>
              <p:cNvSpPr>
                <a:spLocks noEditPoints="1"/>
              </p:cNvSpPr>
              <p:nvPr/>
            </p:nvSpPr>
            <p:spPr bwMode="auto">
              <a:xfrm>
                <a:off x="712818" y="4924858"/>
                <a:ext cx="80966" cy="69856"/>
              </a:xfrm>
              <a:custGeom>
                <a:avLst/>
                <a:gdLst/>
                <a:ahLst/>
                <a:cxnLst>
                  <a:cxn ang="0">
                    <a:pos x="204" y="50"/>
                  </a:cxn>
                  <a:cxn ang="0">
                    <a:pos x="198" y="35"/>
                  </a:cxn>
                  <a:cxn ang="0">
                    <a:pos x="192" y="20"/>
                  </a:cxn>
                  <a:cxn ang="0">
                    <a:pos x="182" y="7"/>
                  </a:cxn>
                  <a:cxn ang="0">
                    <a:pos x="168" y="0"/>
                  </a:cxn>
                  <a:cxn ang="0">
                    <a:pos x="166" y="5"/>
                  </a:cxn>
                  <a:cxn ang="0">
                    <a:pos x="177" y="19"/>
                  </a:cxn>
                  <a:cxn ang="0">
                    <a:pos x="186" y="34"/>
                  </a:cxn>
                  <a:cxn ang="0">
                    <a:pos x="193" y="50"/>
                  </a:cxn>
                  <a:cxn ang="0">
                    <a:pos x="205" y="59"/>
                  </a:cxn>
                  <a:cxn ang="0">
                    <a:pos x="3" y="99"/>
                  </a:cxn>
                  <a:cxn ang="0">
                    <a:pos x="14" y="126"/>
                  </a:cxn>
                  <a:cxn ang="0">
                    <a:pos x="30" y="130"/>
                  </a:cxn>
                  <a:cxn ang="0">
                    <a:pos x="22" y="118"/>
                  </a:cxn>
                  <a:cxn ang="0">
                    <a:pos x="16" y="103"/>
                  </a:cxn>
                  <a:cxn ang="0">
                    <a:pos x="12" y="89"/>
                  </a:cxn>
                  <a:cxn ang="0">
                    <a:pos x="11" y="73"/>
                  </a:cxn>
                  <a:cxn ang="0">
                    <a:pos x="11" y="70"/>
                  </a:cxn>
                  <a:cxn ang="0">
                    <a:pos x="0" y="83"/>
                  </a:cxn>
                  <a:cxn ang="0">
                    <a:pos x="50" y="162"/>
                  </a:cxn>
                  <a:cxn ang="0">
                    <a:pos x="63" y="169"/>
                  </a:cxn>
                  <a:cxn ang="0">
                    <a:pos x="79" y="174"/>
                  </a:cxn>
                  <a:cxn ang="0">
                    <a:pos x="95" y="176"/>
                  </a:cxn>
                  <a:cxn ang="0">
                    <a:pos x="111" y="176"/>
                  </a:cxn>
                  <a:cxn ang="0">
                    <a:pos x="126" y="174"/>
                  </a:cxn>
                  <a:cxn ang="0">
                    <a:pos x="134" y="161"/>
                  </a:cxn>
                  <a:cxn ang="0">
                    <a:pos x="119" y="164"/>
                  </a:cxn>
                  <a:cxn ang="0">
                    <a:pos x="103" y="165"/>
                  </a:cxn>
                  <a:cxn ang="0">
                    <a:pos x="84" y="164"/>
                  </a:cxn>
                  <a:cxn ang="0">
                    <a:pos x="66" y="157"/>
                  </a:cxn>
                  <a:cxn ang="0">
                    <a:pos x="151" y="164"/>
                  </a:cxn>
                  <a:cxn ang="0">
                    <a:pos x="169" y="153"/>
                  </a:cxn>
                  <a:cxn ang="0">
                    <a:pos x="184" y="137"/>
                  </a:cxn>
                  <a:cxn ang="0">
                    <a:pos x="178" y="127"/>
                  </a:cxn>
                  <a:cxn ang="0">
                    <a:pos x="161" y="145"/>
                  </a:cxn>
                  <a:cxn ang="0">
                    <a:pos x="151" y="164"/>
                  </a:cxn>
                  <a:cxn ang="0">
                    <a:pos x="202" y="101"/>
                  </a:cxn>
                  <a:cxn ang="0">
                    <a:pos x="205" y="85"/>
                  </a:cxn>
                  <a:cxn ang="0">
                    <a:pos x="195" y="76"/>
                  </a:cxn>
                  <a:cxn ang="0">
                    <a:pos x="193" y="93"/>
                  </a:cxn>
                  <a:cxn ang="0">
                    <a:pos x="188" y="109"/>
                  </a:cxn>
                </a:cxnLst>
                <a:rect l="0" t="0" r="r" b="b"/>
                <a:pathLst>
                  <a:path w="206" h="176">
                    <a:moveTo>
                      <a:pt x="205" y="59"/>
                    </a:moveTo>
                    <a:lnTo>
                      <a:pt x="204" y="50"/>
                    </a:lnTo>
                    <a:lnTo>
                      <a:pt x="202" y="43"/>
                    </a:lnTo>
                    <a:lnTo>
                      <a:pt x="198" y="35"/>
                    </a:lnTo>
                    <a:lnTo>
                      <a:pt x="195" y="28"/>
                    </a:lnTo>
                    <a:lnTo>
                      <a:pt x="192" y="20"/>
                    </a:lnTo>
                    <a:lnTo>
                      <a:pt x="187" y="13"/>
                    </a:lnTo>
                    <a:lnTo>
                      <a:pt x="182" y="7"/>
                    </a:lnTo>
                    <a:lnTo>
                      <a:pt x="177" y="1"/>
                    </a:lnTo>
                    <a:lnTo>
                      <a:pt x="168" y="0"/>
                    </a:lnTo>
                    <a:lnTo>
                      <a:pt x="159" y="0"/>
                    </a:lnTo>
                    <a:lnTo>
                      <a:pt x="166" y="5"/>
                    </a:lnTo>
                    <a:lnTo>
                      <a:pt x="171" y="12"/>
                    </a:lnTo>
                    <a:lnTo>
                      <a:pt x="177" y="19"/>
                    </a:lnTo>
                    <a:lnTo>
                      <a:pt x="182" y="26"/>
                    </a:lnTo>
                    <a:lnTo>
                      <a:pt x="186" y="34"/>
                    </a:lnTo>
                    <a:lnTo>
                      <a:pt x="189" y="41"/>
                    </a:lnTo>
                    <a:lnTo>
                      <a:pt x="193" y="50"/>
                    </a:lnTo>
                    <a:lnTo>
                      <a:pt x="194" y="59"/>
                    </a:lnTo>
                    <a:lnTo>
                      <a:pt x="205" y="59"/>
                    </a:lnTo>
                    <a:close/>
                    <a:moveTo>
                      <a:pt x="0" y="83"/>
                    </a:moveTo>
                    <a:lnTo>
                      <a:pt x="3" y="99"/>
                    </a:lnTo>
                    <a:lnTo>
                      <a:pt x="7" y="112"/>
                    </a:lnTo>
                    <a:lnTo>
                      <a:pt x="14" y="126"/>
                    </a:lnTo>
                    <a:lnTo>
                      <a:pt x="22" y="137"/>
                    </a:lnTo>
                    <a:lnTo>
                      <a:pt x="30" y="130"/>
                    </a:lnTo>
                    <a:lnTo>
                      <a:pt x="25" y="124"/>
                    </a:lnTo>
                    <a:lnTo>
                      <a:pt x="22" y="118"/>
                    </a:lnTo>
                    <a:lnTo>
                      <a:pt x="18" y="111"/>
                    </a:lnTo>
                    <a:lnTo>
                      <a:pt x="16" y="103"/>
                    </a:lnTo>
                    <a:lnTo>
                      <a:pt x="14" y="97"/>
                    </a:lnTo>
                    <a:lnTo>
                      <a:pt x="12" y="89"/>
                    </a:lnTo>
                    <a:lnTo>
                      <a:pt x="11" y="81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0"/>
                    </a:lnTo>
                    <a:lnTo>
                      <a:pt x="5" y="76"/>
                    </a:lnTo>
                    <a:lnTo>
                      <a:pt x="0" y="83"/>
                    </a:lnTo>
                    <a:close/>
                    <a:moveTo>
                      <a:pt x="43" y="157"/>
                    </a:moveTo>
                    <a:lnTo>
                      <a:pt x="50" y="162"/>
                    </a:lnTo>
                    <a:lnTo>
                      <a:pt x="57" y="165"/>
                    </a:lnTo>
                    <a:lnTo>
                      <a:pt x="63" y="169"/>
                    </a:lnTo>
                    <a:lnTo>
                      <a:pt x="71" y="172"/>
                    </a:lnTo>
                    <a:lnTo>
                      <a:pt x="79" y="174"/>
                    </a:lnTo>
                    <a:lnTo>
                      <a:pt x="87" y="175"/>
                    </a:lnTo>
                    <a:lnTo>
                      <a:pt x="95" y="176"/>
                    </a:lnTo>
                    <a:lnTo>
                      <a:pt x="103" y="176"/>
                    </a:lnTo>
                    <a:lnTo>
                      <a:pt x="111" y="176"/>
                    </a:lnTo>
                    <a:lnTo>
                      <a:pt x="119" y="175"/>
                    </a:lnTo>
                    <a:lnTo>
                      <a:pt x="126" y="174"/>
                    </a:lnTo>
                    <a:lnTo>
                      <a:pt x="134" y="172"/>
                    </a:lnTo>
                    <a:lnTo>
                      <a:pt x="134" y="161"/>
                    </a:lnTo>
                    <a:lnTo>
                      <a:pt x="126" y="163"/>
                    </a:lnTo>
                    <a:lnTo>
                      <a:pt x="119" y="164"/>
                    </a:lnTo>
                    <a:lnTo>
                      <a:pt x="111" y="165"/>
                    </a:lnTo>
                    <a:lnTo>
                      <a:pt x="103" y="165"/>
                    </a:lnTo>
                    <a:lnTo>
                      <a:pt x="93" y="165"/>
                    </a:lnTo>
                    <a:lnTo>
                      <a:pt x="84" y="164"/>
                    </a:lnTo>
                    <a:lnTo>
                      <a:pt x="75" y="161"/>
                    </a:lnTo>
                    <a:lnTo>
                      <a:pt x="66" y="157"/>
                    </a:lnTo>
                    <a:lnTo>
                      <a:pt x="43" y="157"/>
                    </a:lnTo>
                    <a:close/>
                    <a:moveTo>
                      <a:pt x="151" y="164"/>
                    </a:moveTo>
                    <a:lnTo>
                      <a:pt x="160" y="158"/>
                    </a:lnTo>
                    <a:lnTo>
                      <a:pt x="169" y="153"/>
                    </a:lnTo>
                    <a:lnTo>
                      <a:pt x="177" y="145"/>
                    </a:lnTo>
                    <a:lnTo>
                      <a:pt x="184" y="137"/>
                    </a:lnTo>
                    <a:lnTo>
                      <a:pt x="184" y="117"/>
                    </a:lnTo>
                    <a:lnTo>
                      <a:pt x="178" y="127"/>
                    </a:lnTo>
                    <a:lnTo>
                      <a:pt x="170" y="137"/>
                    </a:lnTo>
                    <a:lnTo>
                      <a:pt x="161" y="145"/>
                    </a:lnTo>
                    <a:lnTo>
                      <a:pt x="151" y="152"/>
                    </a:lnTo>
                    <a:lnTo>
                      <a:pt x="151" y="164"/>
                    </a:lnTo>
                    <a:close/>
                    <a:moveTo>
                      <a:pt x="200" y="109"/>
                    </a:moveTo>
                    <a:lnTo>
                      <a:pt x="202" y="101"/>
                    </a:lnTo>
                    <a:lnTo>
                      <a:pt x="204" y="93"/>
                    </a:lnTo>
                    <a:lnTo>
                      <a:pt x="205" y="85"/>
                    </a:lnTo>
                    <a:lnTo>
                      <a:pt x="206" y="76"/>
                    </a:lnTo>
                    <a:lnTo>
                      <a:pt x="195" y="76"/>
                    </a:lnTo>
                    <a:lnTo>
                      <a:pt x="195" y="85"/>
                    </a:lnTo>
                    <a:lnTo>
                      <a:pt x="193" y="93"/>
                    </a:lnTo>
                    <a:lnTo>
                      <a:pt x="191" y="101"/>
                    </a:lnTo>
                    <a:lnTo>
                      <a:pt x="188" y="109"/>
                    </a:lnTo>
                    <a:lnTo>
                      <a:pt x="200" y="109"/>
                    </a:lnTo>
                    <a:close/>
                  </a:path>
                </a:pathLst>
              </a:custGeom>
              <a:solidFill>
                <a:srgbClr val="647A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3" name="Freeform 621"/>
              <p:cNvSpPr>
                <a:spLocks noEditPoints="1"/>
              </p:cNvSpPr>
              <p:nvPr/>
            </p:nvSpPr>
            <p:spPr bwMode="auto">
              <a:xfrm>
                <a:off x="714405" y="4924858"/>
                <a:ext cx="77791" cy="68269"/>
              </a:xfrm>
              <a:custGeom>
                <a:avLst/>
                <a:gdLst/>
                <a:ahLst/>
                <a:cxnLst>
                  <a:cxn ang="0">
                    <a:pos x="193" y="50"/>
                  </a:cxn>
                  <a:cxn ang="0">
                    <a:pos x="188" y="35"/>
                  </a:cxn>
                  <a:cxn ang="0">
                    <a:pos x="180" y="19"/>
                  </a:cxn>
                  <a:cxn ang="0">
                    <a:pos x="169" y="7"/>
                  </a:cxn>
                  <a:cxn ang="0">
                    <a:pos x="156" y="0"/>
                  </a:cxn>
                  <a:cxn ang="0">
                    <a:pos x="144" y="0"/>
                  </a:cxn>
                  <a:cxn ang="0">
                    <a:pos x="159" y="11"/>
                  </a:cxn>
                  <a:cxn ang="0">
                    <a:pos x="170" y="25"/>
                  </a:cxn>
                  <a:cxn ang="0">
                    <a:pos x="179" y="41"/>
                  </a:cxn>
                  <a:cxn ang="0">
                    <a:pos x="183" y="59"/>
                  </a:cxn>
                  <a:cxn ang="0">
                    <a:pos x="0" y="76"/>
                  </a:cxn>
                  <a:cxn ang="0">
                    <a:pos x="2" y="92"/>
                  </a:cxn>
                  <a:cxn ang="0">
                    <a:pos x="7" y="107"/>
                  </a:cxn>
                  <a:cxn ang="0">
                    <a:pos x="12" y="121"/>
                  </a:cxn>
                  <a:cxn ang="0">
                    <a:pos x="21" y="134"/>
                  </a:cxn>
                  <a:cxn ang="0">
                    <a:pos x="21" y="115"/>
                  </a:cxn>
                  <a:cxn ang="0">
                    <a:pos x="13" y="94"/>
                  </a:cxn>
                  <a:cxn ang="0">
                    <a:pos x="11" y="81"/>
                  </a:cxn>
                  <a:cxn ang="0">
                    <a:pos x="11" y="67"/>
                  </a:cxn>
                  <a:cxn ang="0">
                    <a:pos x="6" y="68"/>
                  </a:cxn>
                  <a:cxn ang="0">
                    <a:pos x="48" y="157"/>
                  </a:cxn>
                  <a:cxn ang="0">
                    <a:pos x="72" y="167"/>
                  </a:cxn>
                  <a:cxn ang="0">
                    <a:pos x="98" y="171"/>
                  </a:cxn>
                  <a:cxn ang="0">
                    <a:pos x="114" y="170"/>
                  </a:cxn>
                  <a:cxn ang="0">
                    <a:pos x="129" y="166"/>
                  </a:cxn>
                  <a:cxn ang="0">
                    <a:pos x="121" y="157"/>
                  </a:cxn>
                  <a:cxn ang="0">
                    <a:pos x="106" y="160"/>
                  </a:cxn>
                  <a:cxn ang="0">
                    <a:pos x="88" y="160"/>
                  </a:cxn>
                  <a:cxn ang="0">
                    <a:pos x="48" y="157"/>
                  </a:cxn>
                  <a:cxn ang="0">
                    <a:pos x="156" y="152"/>
                  </a:cxn>
                  <a:cxn ang="0">
                    <a:pos x="172" y="137"/>
                  </a:cxn>
                  <a:cxn ang="0">
                    <a:pos x="179" y="109"/>
                  </a:cxn>
                  <a:cxn ang="0">
                    <a:pos x="191" y="101"/>
                  </a:cxn>
                  <a:cxn ang="0">
                    <a:pos x="195" y="85"/>
                  </a:cxn>
                  <a:cxn ang="0">
                    <a:pos x="184" y="77"/>
                  </a:cxn>
                  <a:cxn ang="0">
                    <a:pos x="181" y="98"/>
                  </a:cxn>
                  <a:cxn ang="0">
                    <a:pos x="173" y="117"/>
                  </a:cxn>
                  <a:cxn ang="0">
                    <a:pos x="162" y="133"/>
                  </a:cxn>
                  <a:cxn ang="0">
                    <a:pos x="146" y="145"/>
                  </a:cxn>
                </a:cxnLst>
                <a:rect l="0" t="0" r="r" b="b"/>
                <a:pathLst>
                  <a:path w="196" h="171">
                    <a:moveTo>
                      <a:pt x="195" y="59"/>
                    </a:moveTo>
                    <a:lnTo>
                      <a:pt x="193" y="50"/>
                    </a:lnTo>
                    <a:lnTo>
                      <a:pt x="191" y="43"/>
                    </a:lnTo>
                    <a:lnTo>
                      <a:pt x="188" y="35"/>
                    </a:lnTo>
                    <a:lnTo>
                      <a:pt x="183" y="27"/>
                    </a:lnTo>
                    <a:lnTo>
                      <a:pt x="180" y="19"/>
                    </a:lnTo>
                    <a:lnTo>
                      <a:pt x="174" y="12"/>
                    </a:lnTo>
                    <a:lnTo>
                      <a:pt x="169" y="7"/>
                    </a:lnTo>
                    <a:lnTo>
                      <a:pt x="163" y="0"/>
                    </a:lnTo>
                    <a:lnTo>
                      <a:pt x="156" y="0"/>
                    </a:lnTo>
                    <a:lnTo>
                      <a:pt x="150" y="0"/>
                    </a:lnTo>
                    <a:lnTo>
                      <a:pt x="144" y="0"/>
                    </a:lnTo>
                    <a:lnTo>
                      <a:pt x="152" y="5"/>
                    </a:lnTo>
                    <a:lnTo>
                      <a:pt x="159" y="11"/>
                    </a:lnTo>
                    <a:lnTo>
                      <a:pt x="164" y="18"/>
                    </a:lnTo>
                    <a:lnTo>
                      <a:pt x="170" y="25"/>
                    </a:lnTo>
                    <a:lnTo>
                      <a:pt x="175" y="32"/>
                    </a:lnTo>
                    <a:lnTo>
                      <a:pt x="179" y="41"/>
                    </a:lnTo>
                    <a:lnTo>
                      <a:pt x="182" y="50"/>
                    </a:lnTo>
                    <a:lnTo>
                      <a:pt x="183" y="59"/>
                    </a:lnTo>
                    <a:lnTo>
                      <a:pt x="195" y="59"/>
                    </a:lnTo>
                    <a:close/>
                    <a:moveTo>
                      <a:pt x="0" y="76"/>
                    </a:moveTo>
                    <a:lnTo>
                      <a:pt x="1" y="84"/>
                    </a:lnTo>
                    <a:lnTo>
                      <a:pt x="2" y="92"/>
                    </a:lnTo>
                    <a:lnTo>
                      <a:pt x="4" y="100"/>
                    </a:lnTo>
                    <a:lnTo>
                      <a:pt x="7" y="107"/>
                    </a:lnTo>
                    <a:lnTo>
                      <a:pt x="9" y="115"/>
                    </a:lnTo>
                    <a:lnTo>
                      <a:pt x="12" y="121"/>
                    </a:lnTo>
                    <a:lnTo>
                      <a:pt x="17" y="128"/>
                    </a:lnTo>
                    <a:lnTo>
                      <a:pt x="21" y="134"/>
                    </a:lnTo>
                    <a:lnTo>
                      <a:pt x="29" y="126"/>
                    </a:lnTo>
                    <a:lnTo>
                      <a:pt x="21" y="115"/>
                    </a:lnTo>
                    <a:lnTo>
                      <a:pt x="16" y="101"/>
                    </a:lnTo>
                    <a:lnTo>
                      <a:pt x="13" y="94"/>
                    </a:lnTo>
                    <a:lnTo>
                      <a:pt x="12" y="88"/>
                    </a:lnTo>
                    <a:lnTo>
                      <a:pt x="11" y="81"/>
                    </a:lnTo>
                    <a:lnTo>
                      <a:pt x="11" y="73"/>
                    </a:lnTo>
                    <a:lnTo>
                      <a:pt x="11" y="67"/>
                    </a:lnTo>
                    <a:lnTo>
                      <a:pt x="12" y="62"/>
                    </a:lnTo>
                    <a:lnTo>
                      <a:pt x="6" y="68"/>
                    </a:lnTo>
                    <a:lnTo>
                      <a:pt x="0" y="76"/>
                    </a:lnTo>
                    <a:close/>
                    <a:moveTo>
                      <a:pt x="48" y="157"/>
                    </a:moveTo>
                    <a:lnTo>
                      <a:pt x="60" y="163"/>
                    </a:lnTo>
                    <a:lnTo>
                      <a:pt x="72" y="167"/>
                    </a:lnTo>
                    <a:lnTo>
                      <a:pt x="84" y="170"/>
                    </a:lnTo>
                    <a:lnTo>
                      <a:pt x="98" y="171"/>
                    </a:lnTo>
                    <a:lnTo>
                      <a:pt x="106" y="171"/>
                    </a:lnTo>
                    <a:lnTo>
                      <a:pt x="114" y="170"/>
                    </a:lnTo>
                    <a:lnTo>
                      <a:pt x="121" y="169"/>
                    </a:lnTo>
                    <a:lnTo>
                      <a:pt x="129" y="166"/>
                    </a:lnTo>
                    <a:lnTo>
                      <a:pt x="129" y="154"/>
                    </a:lnTo>
                    <a:lnTo>
                      <a:pt x="121" y="157"/>
                    </a:lnTo>
                    <a:lnTo>
                      <a:pt x="115" y="158"/>
                    </a:lnTo>
                    <a:lnTo>
                      <a:pt x="106" y="160"/>
                    </a:lnTo>
                    <a:lnTo>
                      <a:pt x="98" y="161"/>
                    </a:lnTo>
                    <a:lnTo>
                      <a:pt x="88" y="160"/>
                    </a:lnTo>
                    <a:lnTo>
                      <a:pt x="78" y="157"/>
                    </a:lnTo>
                    <a:lnTo>
                      <a:pt x="48" y="157"/>
                    </a:lnTo>
                    <a:close/>
                    <a:moveTo>
                      <a:pt x="146" y="158"/>
                    </a:moveTo>
                    <a:lnTo>
                      <a:pt x="156" y="152"/>
                    </a:lnTo>
                    <a:lnTo>
                      <a:pt x="164" y="145"/>
                    </a:lnTo>
                    <a:lnTo>
                      <a:pt x="172" y="137"/>
                    </a:lnTo>
                    <a:lnTo>
                      <a:pt x="179" y="128"/>
                    </a:lnTo>
                    <a:lnTo>
                      <a:pt x="179" y="109"/>
                    </a:lnTo>
                    <a:lnTo>
                      <a:pt x="189" y="109"/>
                    </a:lnTo>
                    <a:lnTo>
                      <a:pt x="191" y="101"/>
                    </a:lnTo>
                    <a:lnTo>
                      <a:pt x="193" y="93"/>
                    </a:lnTo>
                    <a:lnTo>
                      <a:pt x="195" y="85"/>
                    </a:lnTo>
                    <a:lnTo>
                      <a:pt x="196" y="76"/>
                    </a:lnTo>
                    <a:lnTo>
                      <a:pt x="184" y="77"/>
                    </a:lnTo>
                    <a:lnTo>
                      <a:pt x="183" y="88"/>
                    </a:lnTo>
                    <a:lnTo>
                      <a:pt x="181" y="98"/>
                    </a:lnTo>
                    <a:lnTo>
                      <a:pt x="178" y="107"/>
                    </a:lnTo>
                    <a:lnTo>
                      <a:pt x="173" y="117"/>
                    </a:lnTo>
                    <a:lnTo>
                      <a:pt x="168" y="125"/>
                    </a:lnTo>
                    <a:lnTo>
                      <a:pt x="162" y="133"/>
                    </a:lnTo>
                    <a:lnTo>
                      <a:pt x="154" y="139"/>
                    </a:lnTo>
                    <a:lnTo>
                      <a:pt x="146" y="145"/>
                    </a:lnTo>
                    <a:lnTo>
                      <a:pt x="146" y="158"/>
                    </a:lnTo>
                    <a:close/>
                  </a:path>
                </a:pathLst>
              </a:custGeom>
              <a:solidFill>
                <a:srgbClr val="677CA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4" name="Freeform 622"/>
              <p:cNvSpPr>
                <a:spLocks noEditPoints="1"/>
              </p:cNvSpPr>
              <p:nvPr/>
            </p:nvSpPr>
            <p:spPr bwMode="auto">
              <a:xfrm>
                <a:off x="715993" y="4924858"/>
                <a:ext cx="73028" cy="66681"/>
              </a:xfrm>
              <a:custGeom>
                <a:avLst/>
                <a:gdLst/>
                <a:ahLst/>
                <a:cxnLst>
                  <a:cxn ang="0">
                    <a:pos x="182" y="50"/>
                  </a:cxn>
                  <a:cxn ang="0">
                    <a:pos x="175" y="34"/>
                  </a:cxn>
                  <a:cxn ang="0">
                    <a:pos x="166" y="19"/>
                  </a:cxn>
                  <a:cxn ang="0">
                    <a:pos x="155" y="5"/>
                  </a:cxn>
                  <a:cxn ang="0">
                    <a:pos x="144" y="0"/>
                  </a:cxn>
                  <a:cxn ang="0">
                    <a:pos x="128" y="0"/>
                  </a:cxn>
                  <a:cxn ang="0">
                    <a:pos x="144" y="11"/>
                  </a:cxn>
                  <a:cxn ang="0">
                    <a:pos x="157" y="25"/>
                  </a:cxn>
                  <a:cxn ang="0">
                    <a:pos x="167" y="40"/>
                  </a:cxn>
                  <a:cxn ang="0">
                    <a:pos x="172" y="59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1" y="89"/>
                  </a:cxn>
                  <a:cxn ang="0">
                    <a:pos x="5" y="103"/>
                  </a:cxn>
                  <a:cxn ang="0">
                    <a:pos x="11" y="118"/>
                  </a:cxn>
                  <a:cxn ang="0">
                    <a:pos x="19" y="130"/>
                  </a:cxn>
                  <a:cxn ang="0">
                    <a:pos x="20" y="111"/>
                  </a:cxn>
                  <a:cxn ang="0">
                    <a:pos x="12" y="86"/>
                  </a:cxn>
                  <a:cxn ang="0">
                    <a:pos x="11" y="64"/>
                  </a:cxn>
                  <a:cxn ang="0">
                    <a:pos x="6" y="62"/>
                  </a:cxn>
                  <a:cxn ang="0">
                    <a:pos x="55" y="157"/>
                  </a:cxn>
                  <a:cxn ang="0">
                    <a:pos x="73" y="164"/>
                  </a:cxn>
                  <a:cxn ang="0">
                    <a:pos x="92" y="165"/>
                  </a:cxn>
                  <a:cxn ang="0">
                    <a:pos x="108" y="164"/>
                  </a:cxn>
                  <a:cxn ang="0">
                    <a:pos x="123" y="161"/>
                  </a:cxn>
                  <a:cxn ang="0">
                    <a:pos x="115" y="152"/>
                  </a:cxn>
                  <a:cxn ang="0">
                    <a:pos x="100" y="154"/>
                  </a:cxn>
                  <a:cxn ang="0">
                    <a:pos x="91" y="155"/>
                  </a:cxn>
                  <a:cxn ang="0">
                    <a:pos x="55" y="157"/>
                  </a:cxn>
                  <a:cxn ang="0">
                    <a:pos x="150" y="145"/>
                  </a:cxn>
                  <a:cxn ang="0">
                    <a:pos x="167" y="127"/>
                  </a:cxn>
                  <a:cxn ang="0">
                    <a:pos x="173" y="109"/>
                  </a:cxn>
                  <a:cxn ang="0">
                    <a:pos x="180" y="101"/>
                  </a:cxn>
                  <a:cxn ang="0">
                    <a:pos x="184" y="85"/>
                  </a:cxn>
                  <a:cxn ang="0">
                    <a:pos x="173" y="77"/>
                  </a:cxn>
                  <a:cxn ang="0">
                    <a:pos x="171" y="95"/>
                  </a:cxn>
                  <a:cxn ang="0">
                    <a:pos x="164" y="112"/>
                  </a:cxn>
                  <a:cxn ang="0">
                    <a:pos x="154" y="127"/>
                  </a:cxn>
                  <a:cxn ang="0">
                    <a:pos x="140" y="139"/>
                  </a:cxn>
                  <a:cxn ang="0">
                    <a:pos x="43" y="138"/>
                  </a:cxn>
                  <a:cxn ang="0">
                    <a:pos x="46" y="140"/>
                  </a:cxn>
                  <a:cxn ang="0">
                    <a:pos x="43" y="138"/>
                  </a:cxn>
                </a:cxnLst>
                <a:rect l="0" t="0" r="r" b="b"/>
                <a:pathLst>
                  <a:path w="184" h="165">
                    <a:moveTo>
                      <a:pt x="183" y="59"/>
                    </a:moveTo>
                    <a:lnTo>
                      <a:pt x="182" y="50"/>
                    </a:lnTo>
                    <a:lnTo>
                      <a:pt x="178" y="41"/>
                    </a:lnTo>
                    <a:lnTo>
                      <a:pt x="175" y="34"/>
                    </a:lnTo>
                    <a:lnTo>
                      <a:pt x="171" y="26"/>
                    </a:lnTo>
                    <a:lnTo>
                      <a:pt x="166" y="19"/>
                    </a:lnTo>
                    <a:lnTo>
                      <a:pt x="160" y="12"/>
                    </a:lnTo>
                    <a:lnTo>
                      <a:pt x="155" y="5"/>
                    </a:lnTo>
                    <a:lnTo>
                      <a:pt x="148" y="0"/>
                    </a:lnTo>
                    <a:lnTo>
                      <a:pt x="144" y="0"/>
                    </a:lnTo>
                    <a:lnTo>
                      <a:pt x="136" y="0"/>
                    </a:lnTo>
                    <a:lnTo>
                      <a:pt x="128" y="0"/>
                    </a:lnTo>
                    <a:lnTo>
                      <a:pt x="137" y="5"/>
                    </a:lnTo>
                    <a:lnTo>
                      <a:pt x="144" y="11"/>
                    </a:lnTo>
                    <a:lnTo>
                      <a:pt x="151" y="17"/>
                    </a:lnTo>
                    <a:lnTo>
                      <a:pt x="157" y="25"/>
                    </a:lnTo>
                    <a:lnTo>
                      <a:pt x="163" y="32"/>
                    </a:lnTo>
                    <a:lnTo>
                      <a:pt x="167" y="40"/>
                    </a:lnTo>
                    <a:lnTo>
                      <a:pt x="169" y="49"/>
                    </a:lnTo>
                    <a:lnTo>
                      <a:pt x="172" y="59"/>
                    </a:lnTo>
                    <a:lnTo>
                      <a:pt x="183" y="59"/>
                    </a:lnTo>
                    <a:close/>
                    <a:moveTo>
                      <a:pt x="0" y="70"/>
                    </a:moveTo>
                    <a:lnTo>
                      <a:pt x="0" y="71"/>
                    </a:lnTo>
                    <a:lnTo>
                      <a:pt x="0" y="73"/>
                    </a:lnTo>
                    <a:lnTo>
                      <a:pt x="0" y="81"/>
                    </a:lnTo>
                    <a:lnTo>
                      <a:pt x="1" y="89"/>
                    </a:lnTo>
                    <a:lnTo>
                      <a:pt x="3" y="97"/>
                    </a:lnTo>
                    <a:lnTo>
                      <a:pt x="5" y="103"/>
                    </a:lnTo>
                    <a:lnTo>
                      <a:pt x="7" y="111"/>
                    </a:lnTo>
                    <a:lnTo>
                      <a:pt x="11" y="118"/>
                    </a:lnTo>
                    <a:lnTo>
                      <a:pt x="14" y="124"/>
                    </a:lnTo>
                    <a:lnTo>
                      <a:pt x="19" y="130"/>
                    </a:lnTo>
                    <a:lnTo>
                      <a:pt x="27" y="122"/>
                    </a:lnTo>
                    <a:lnTo>
                      <a:pt x="20" y="111"/>
                    </a:lnTo>
                    <a:lnTo>
                      <a:pt x="15" y="100"/>
                    </a:lnTo>
                    <a:lnTo>
                      <a:pt x="12" y="86"/>
                    </a:lnTo>
                    <a:lnTo>
                      <a:pt x="11" y="73"/>
                    </a:lnTo>
                    <a:lnTo>
                      <a:pt x="11" y="64"/>
                    </a:lnTo>
                    <a:lnTo>
                      <a:pt x="13" y="55"/>
                    </a:lnTo>
                    <a:lnTo>
                      <a:pt x="6" y="62"/>
                    </a:lnTo>
                    <a:lnTo>
                      <a:pt x="0" y="70"/>
                    </a:lnTo>
                    <a:close/>
                    <a:moveTo>
                      <a:pt x="55" y="157"/>
                    </a:moveTo>
                    <a:lnTo>
                      <a:pt x="64" y="161"/>
                    </a:lnTo>
                    <a:lnTo>
                      <a:pt x="73" y="164"/>
                    </a:lnTo>
                    <a:lnTo>
                      <a:pt x="82" y="165"/>
                    </a:lnTo>
                    <a:lnTo>
                      <a:pt x="92" y="165"/>
                    </a:lnTo>
                    <a:lnTo>
                      <a:pt x="100" y="165"/>
                    </a:lnTo>
                    <a:lnTo>
                      <a:pt x="108" y="164"/>
                    </a:lnTo>
                    <a:lnTo>
                      <a:pt x="115" y="163"/>
                    </a:lnTo>
                    <a:lnTo>
                      <a:pt x="123" y="161"/>
                    </a:lnTo>
                    <a:lnTo>
                      <a:pt x="123" y="148"/>
                    </a:lnTo>
                    <a:lnTo>
                      <a:pt x="115" y="152"/>
                    </a:lnTo>
                    <a:lnTo>
                      <a:pt x="109" y="153"/>
                    </a:lnTo>
                    <a:lnTo>
                      <a:pt x="100" y="154"/>
                    </a:lnTo>
                    <a:lnTo>
                      <a:pt x="92" y="155"/>
                    </a:lnTo>
                    <a:lnTo>
                      <a:pt x="91" y="155"/>
                    </a:lnTo>
                    <a:lnTo>
                      <a:pt x="91" y="157"/>
                    </a:lnTo>
                    <a:lnTo>
                      <a:pt x="55" y="157"/>
                    </a:lnTo>
                    <a:close/>
                    <a:moveTo>
                      <a:pt x="140" y="152"/>
                    </a:moveTo>
                    <a:lnTo>
                      <a:pt x="150" y="145"/>
                    </a:lnTo>
                    <a:lnTo>
                      <a:pt x="159" y="137"/>
                    </a:lnTo>
                    <a:lnTo>
                      <a:pt x="167" y="127"/>
                    </a:lnTo>
                    <a:lnTo>
                      <a:pt x="173" y="117"/>
                    </a:lnTo>
                    <a:lnTo>
                      <a:pt x="173" y="109"/>
                    </a:lnTo>
                    <a:lnTo>
                      <a:pt x="177" y="109"/>
                    </a:lnTo>
                    <a:lnTo>
                      <a:pt x="180" y="101"/>
                    </a:lnTo>
                    <a:lnTo>
                      <a:pt x="182" y="93"/>
                    </a:lnTo>
                    <a:lnTo>
                      <a:pt x="184" y="85"/>
                    </a:lnTo>
                    <a:lnTo>
                      <a:pt x="184" y="76"/>
                    </a:lnTo>
                    <a:lnTo>
                      <a:pt x="173" y="77"/>
                    </a:lnTo>
                    <a:lnTo>
                      <a:pt x="173" y="86"/>
                    </a:lnTo>
                    <a:lnTo>
                      <a:pt x="171" y="95"/>
                    </a:lnTo>
                    <a:lnTo>
                      <a:pt x="167" y="104"/>
                    </a:lnTo>
                    <a:lnTo>
                      <a:pt x="164" y="112"/>
                    </a:lnTo>
                    <a:lnTo>
                      <a:pt x="159" y="120"/>
                    </a:lnTo>
                    <a:lnTo>
                      <a:pt x="154" y="127"/>
                    </a:lnTo>
                    <a:lnTo>
                      <a:pt x="147" y="134"/>
                    </a:lnTo>
                    <a:lnTo>
                      <a:pt x="140" y="139"/>
                    </a:lnTo>
                    <a:lnTo>
                      <a:pt x="140" y="152"/>
                    </a:lnTo>
                    <a:close/>
                    <a:moveTo>
                      <a:pt x="43" y="138"/>
                    </a:moveTo>
                    <a:lnTo>
                      <a:pt x="41" y="140"/>
                    </a:lnTo>
                    <a:lnTo>
                      <a:pt x="46" y="140"/>
                    </a:lnTo>
                    <a:lnTo>
                      <a:pt x="45" y="139"/>
                    </a:lnTo>
                    <a:lnTo>
                      <a:pt x="43" y="138"/>
                    </a:lnTo>
                    <a:close/>
                  </a:path>
                </a:pathLst>
              </a:custGeom>
              <a:solidFill>
                <a:srgbClr val="6A7F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5" name="Freeform 623"/>
              <p:cNvSpPr>
                <a:spLocks noEditPoints="1"/>
              </p:cNvSpPr>
              <p:nvPr/>
            </p:nvSpPr>
            <p:spPr bwMode="auto">
              <a:xfrm>
                <a:off x="719168" y="4924858"/>
                <a:ext cx="68266" cy="63506"/>
              </a:xfrm>
              <a:custGeom>
                <a:avLst/>
                <a:gdLst/>
                <a:ahLst/>
                <a:cxnLst>
                  <a:cxn ang="0">
                    <a:pos x="171" y="50"/>
                  </a:cxn>
                  <a:cxn ang="0">
                    <a:pos x="164" y="32"/>
                  </a:cxn>
                  <a:cxn ang="0">
                    <a:pos x="153" y="18"/>
                  </a:cxn>
                  <a:cxn ang="0">
                    <a:pos x="141" y="5"/>
                  </a:cxn>
                  <a:cxn ang="0">
                    <a:pos x="123" y="1"/>
                  </a:cxn>
                  <a:cxn ang="0">
                    <a:pos x="122" y="5"/>
                  </a:cxn>
                  <a:cxn ang="0">
                    <a:pos x="137" y="17"/>
                  </a:cxn>
                  <a:cxn ang="0">
                    <a:pos x="151" y="31"/>
                  </a:cxn>
                  <a:cxn ang="0">
                    <a:pos x="159" y="49"/>
                  </a:cxn>
                  <a:cxn ang="0">
                    <a:pos x="172" y="59"/>
                  </a:cxn>
                  <a:cxn ang="0">
                    <a:pos x="0" y="67"/>
                  </a:cxn>
                  <a:cxn ang="0">
                    <a:pos x="0" y="81"/>
                  </a:cxn>
                  <a:cxn ang="0">
                    <a:pos x="2" y="94"/>
                  </a:cxn>
                  <a:cxn ang="0">
                    <a:pos x="10" y="115"/>
                  </a:cxn>
                  <a:cxn ang="0">
                    <a:pos x="26" y="118"/>
                  </a:cxn>
                  <a:cxn ang="0">
                    <a:pos x="15" y="98"/>
                  </a:cxn>
                  <a:cxn ang="0">
                    <a:pos x="11" y="73"/>
                  </a:cxn>
                  <a:cxn ang="0">
                    <a:pos x="13" y="59"/>
                  </a:cxn>
                  <a:cxn ang="0">
                    <a:pos x="16" y="47"/>
                  </a:cxn>
                  <a:cxn ang="0">
                    <a:pos x="1" y="62"/>
                  </a:cxn>
                  <a:cxn ang="0">
                    <a:pos x="77" y="160"/>
                  </a:cxn>
                  <a:cxn ang="0">
                    <a:pos x="95" y="160"/>
                  </a:cxn>
                  <a:cxn ang="0">
                    <a:pos x="110" y="157"/>
                  </a:cxn>
                  <a:cxn ang="0">
                    <a:pos x="118" y="143"/>
                  </a:cxn>
                  <a:cxn ang="0">
                    <a:pos x="104" y="147"/>
                  </a:cxn>
                  <a:cxn ang="0">
                    <a:pos x="87" y="149"/>
                  </a:cxn>
                  <a:cxn ang="0">
                    <a:pos x="86" y="157"/>
                  </a:cxn>
                  <a:cxn ang="0">
                    <a:pos x="135" y="145"/>
                  </a:cxn>
                  <a:cxn ang="0">
                    <a:pos x="151" y="133"/>
                  </a:cxn>
                  <a:cxn ang="0">
                    <a:pos x="162" y="117"/>
                  </a:cxn>
                  <a:cxn ang="0">
                    <a:pos x="170" y="98"/>
                  </a:cxn>
                  <a:cxn ang="0">
                    <a:pos x="173" y="77"/>
                  </a:cxn>
                  <a:cxn ang="0">
                    <a:pos x="162" y="85"/>
                  </a:cxn>
                  <a:cxn ang="0">
                    <a:pos x="158" y="101"/>
                  </a:cxn>
                  <a:cxn ang="0">
                    <a:pos x="151" y="115"/>
                  </a:cxn>
                  <a:cxn ang="0">
                    <a:pos x="141" y="127"/>
                  </a:cxn>
                  <a:cxn ang="0">
                    <a:pos x="135" y="145"/>
                  </a:cxn>
                  <a:cxn ang="0">
                    <a:pos x="36" y="140"/>
                  </a:cxn>
                  <a:cxn ang="0">
                    <a:pos x="46" y="138"/>
                  </a:cxn>
                </a:cxnLst>
                <a:rect l="0" t="0" r="r" b="b"/>
                <a:pathLst>
                  <a:path w="173" h="161">
                    <a:moveTo>
                      <a:pt x="172" y="59"/>
                    </a:moveTo>
                    <a:lnTo>
                      <a:pt x="171" y="50"/>
                    </a:lnTo>
                    <a:lnTo>
                      <a:pt x="168" y="41"/>
                    </a:lnTo>
                    <a:lnTo>
                      <a:pt x="164" y="32"/>
                    </a:lnTo>
                    <a:lnTo>
                      <a:pt x="159" y="25"/>
                    </a:lnTo>
                    <a:lnTo>
                      <a:pt x="153" y="18"/>
                    </a:lnTo>
                    <a:lnTo>
                      <a:pt x="148" y="11"/>
                    </a:lnTo>
                    <a:lnTo>
                      <a:pt x="141" y="5"/>
                    </a:lnTo>
                    <a:lnTo>
                      <a:pt x="133" y="0"/>
                    </a:lnTo>
                    <a:lnTo>
                      <a:pt x="123" y="1"/>
                    </a:lnTo>
                    <a:lnTo>
                      <a:pt x="113" y="2"/>
                    </a:lnTo>
                    <a:lnTo>
                      <a:pt x="122" y="5"/>
                    </a:lnTo>
                    <a:lnTo>
                      <a:pt x="130" y="11"/>
                    </a:lnTo>
                    <a:lnTo>
                      <a:pt x="137" y="17"/>
                    </a:lnTo>
                    <a:lnTo>
                      <a:pt x="144" y="23"/>
                    </a:lnTo>
                    <a:lnTo>
                      <a:pt x="151" y="31"/>
                    </a:lnTo>
                    <a:lnTo>
                      <a:pt x="155" y="40"/>
                    </a:lnTo>
                    <a:lnTo>
                      <a:pt x="159" y="49"/>
                    </a:lnTo>
                    <a:lnTo>
                      <a:pt x="162" y="59"/>
                    </a:lnTo>
                    <a:lnTo>
                      <a:pt x="172" y="59"/>
                    </a:lnTo>
                    <a:close/>
                    <a:moveTo>
                      <a:pt x="1" y="62"/>
                    </a:moveTo>
                    <a:lnTo>
                      <a:pt x="0" y="67"/>
                    </a:lnTo>
                    <a:lnTo>
                      <a:pt x="0" y="73"/>
                    </a:lnTo>
                    <a:lnTo>
                      <a:pt x="0" y="81"/>
                    </a:lnTo>
                    <a:lnTo>
                      <a:pt x="1" y="88"/>
                    </a:lnTo>
                    <a:lnTo>
                      <a:pt x="2" y="94"/>
                    </a:lnTo>
                    <a:lnTo>
                      <a:pt x="5" y="101"/>
                    </a:lnTo>
                    <a:lnTo>
                      <a:pt x="10" y="115"/>
                    </a:lnTo>
                    <a:lnTo>
                      <a:pt x="18" y="126"/>
                    </a:lnTo>
                    <a:lnTo>
                      <a:pt x="26" y="118"/>
                    </a:lnTo>
                    <a:lnTo>
                      <a:pt x="19" y="108"/>
                    </a:lnTo>
                    <a:lnTo>
                      <a:pt x="15" y="98"/>
                    </a:lnTo>
                    <a:lnTo>
                      <a:pt x="11" y="85"/>
                    </a:lnTo>
                    <a:lnTo>
                      <a:pt x="11" y="73"/>
                    </a:lnTo>
                    <a:lnTo>
                      <a:pt x="11" y="66"/>
                    </a:lnTo>
                    <a:lnTo>
                      <a:pt x="13" y="59"/>
                    </a:lnTo>
                    <a:lnTo>
                      <a:pt x="14" y="53"/>
                    </a:lnTo>
                    <a:lnTo>
                      <a:pt x="16" y="47"/>
                    </a:lnTo>
                    <a:lnTo>
                      <a:pt x="8" y="54"/>
                    </a:lnTo>
                    <a:lnTo>
                      <a:pt x="1" y="62"/>
                    </a:lnTo>
                    <a:close/>
                    <a:moveTo>
                      <a:pt x="67" y="157"/>
                    </a:moveTo>
                    <a:lnTo>
                      <a:pt x="77" y="160"/>
                    </a:lnTo>
                    <a:lnTo>
                      <a:pt x="87" y="161"/>
                    </a:lnTo>
                    <a:lnTo>
                      <a:pt x="95" y="160"/>
                    </a:lnTo>
                    <a:lnTo>
                      <a:pt x="104" y="158"/>
                    </a:lnTo>
                    <a:lnTo>
                      <a:pt x="110" y="157"/>
                    </a:lnTo>
                    <a:lnTo>
                      <a:pt x="118" y="154"/>
                    </a:lnTo>
                    <a:lnTo>
                      <a:pt x="118" y="143"/>
                    </a:lnTo>
                    <a:lnTo>
                      <a:pt x="110" y="145"/>
                    </a:lnTo>
                    <a:lnTo>
                      <a:pt x="104" y="147"/>
                    </a:lnTo>
                    <a:lnTo>
                      <a:pt x="96" y="148"/>
                    </a:lnTo>
                    <a:lnTo>
                      <a:pt x="87" y="149"/>
                    </a:lnTo>
                    <a:lnTo>
                      <a:pt x="86" y="149"/>
                    </a:lnTo>
                    <a:lnTo>
                      <a:pt x="86" y="157"/>
                    </a:lnTo>
                    <a:lnTo>
                      <a:pt x="67" y="157"/>
                    </a:lnTo>
                    <a:close/>
                    <a:moveTo>
                      <a:pt x="135" y="145"/>
                    </a:moveTo>
                    <a:lnTo>
                      <a:pt x="143" y="139"/>
                    </a:lnTo>
                    <a:lnTo>
                      <a:pt x="151" y="133"/>
                    </a:lnTo>
                    <a:lnTo>
                      <a:pt x="157" y="125"/>
                    </a:lnTo>
                    <a:lnTo>
                      <a:pt x="162" y="117"/>
                    </a:lnTo>
                    <a:lnTo>
                      <a:pt x="167" y="107"/>
                    </a:lnTo>
                    <a:lnTo>
                      <a:pt x="170" y="98"/>
                    </a:lnTo>
                    <a:lnTo>
                      <a:pt x="172" y="88"/>
                    </a:lnTo>
                    <a:lnTo>
                      <a:pt x="173" y="77"/>
                    </a:lnTo>
                    <a:lnTo>
                      <a:pt x="163" y="77"/>
                    </a:lnTo>
                    <a:lnTo>
                      <a:pt x="162" y="85"/>
                    </a:lnTo>
                    <a:lnTo>
                      <a:pt x="160" y="93"/>
                    </a:lnTo>
                    <a:lnTo>
                      <a:pt x="158" y="101"/>
                    </a:lnTo>
                    <a:lnTo>
                      <a:pt x="154" y="108"/>
                    </a:lnTo>
                    <a:lnTo>
                      <a:pt x="151" y="115"/>
                    </a:lnTo>
                    <a:lnTo>
                      <a:pt x="146" y="121"/>
                    </a:lnTo>
                    <a:lnTo>
                      <a:pt x="141" y="127"/>
                    </a:lnTo>
                    <a:lnTo>
                      <a:pt x="135" y="131"/>
                    </a:lnTo>
                    <a:lnTo>
                      <a:pt x="135" y="145"/>
                    </a:lnTo>
                    <a:close/>
                    <a:moveTo>
                      <a:pt x="42" y="135"/>
                    </a:moveTo>
                    <a:lnTo>
                      <a:pt x="36" y="140"/>
                    </a:lnTo>
                    <a:lnTo>
                      <a:pt x="52" y="140"/>
                    </a:lnTo>
                    <a:lnTo>
                      <a:pt x="46" y="138"/>
                    </a:lnTo>
                    <a:lnTo>
                      <a:pt x="42" y="135"/>
                    </a:lnTo>
                    <a:close/>
                  </a:path>
                </a:pathLst>
              </a:custGeom>
              <a:solidFill>
                <a:srgbClr val="7083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6" name="Freeform 624"/>
              <p:cNvSpPr>
                <a:spLocks noEditPoints="1"/>
              </p:cNvSpPr>
              <p:nvPr/>
            </p:nvSpPr>
            <p:spPr bwMode="auto">
              <a:xfrm>
                <a:off x="720755" y="4924858"/>
                <a:ext cx="63503" cy="61918"/>
              </a:xfrm>
              <a:custGeom>
                <a:avLst/>
                <a:gdLst/>
                <a:ahLst/>
                <a:cxnLst>
                  <a:cxn ang="0">
                    <a:pos x="158" y="49"/>
                  </a:cxn>
                  <a:cxn ang="0">
                    <a:pos x="152" y="32"/>
                  </a:cxn>
                  <a:cxn ang="0">
                    <a:pos x="140" y="17"/>
                  </a:cxn>
                  <a:cxn ang="0">
                    <a:pos x="126" y="5"/>
                  </a:cxn>
                  <a:cxn ang="0">
                    <a:pos x="106" y="2"/>
                  </a:cxn>
                  <a:cxn ang="0">
                    <a:pos x="104" y="7"/>
                  </a:cxn>
                  <a:cxn ang="0">
                    <a:pos x="122" y="17"/>
                  </a:cxn>
                  <a:cxn ang="0">
                    <a:pos x="137" y="30"/>
                  </a:cxn>
                  <a:cxn ang="0">
                    <a:pos x="147" y="49"/>
                  </a:cxn>
                  <a:cxn ang="0">
                    <a:pos x="161" y="59"/>
                  </a:cxn>
                  <a:cxn ang="0">
                    <a:pos x="0" y="64"/>
                  </a:cxn>
                  <a:cxn ang="0">
                    <a:pos x="1" y="86"/>
                  </a:cxn>
                  <a:cxn ang="0">
                    <a:pos x="9" y="111"/>
                  </a:cxn>
                  <a:cxn ang="0">
                    <a:pos x="23" y="115"/>
                  </a:cxn>
                  <a:cxn ang="0">
                    <a:pos x="14" y="95"/>
                  </a:cxn>
                  <a:cxn ang="0">
                    <a:pos x="10" y="73"/>
                  </a:cxn>
                  <a:cxn ang="0">
                    <a:pos x="13" y="55"/>
                  </a:cxn>
                  <a:cxn ang="0">
                    <a:pos x="19" y="39"/>
                  </a:cxn>
                  <a:cxn ang="0">
                    <a:pos x="2" y="55"/>
                  </a:cxn>
                  <a:cxn ang="0">
                    <a:pos x="34" y="139"/>
                  </a:cxn>
                  <a:cxn ang="0">
                    <a:pos x="59" y="140"/>
                  </a:cxn>
                  <a:cxn ang="0">
                    <a:pos x="39" y="130"/>
                  </a:cxn>
                  <a:cxn ang="0">
                    <a:pos x="80" y="155"/>
                  </a:cxn>
                  <a:cxn ang="0">
                    <a:pos x="89" y="154"/>
                  </a:cxn>
                  <a:cxn ang="0">
                    <a:pos x="104" y="152"/>
                  </a:cxn>
                  <a:cxn ang="0">
                    <a:pos x="112" y="137"/>
                  </a:cxn>
                  <a:cxn ang="0">
                    <a:pos x="98" y="142"/>
                  </a:cxn>
                  <a:cxn ang="0">
                    <a:pos x="81" y="144"/>
                  </a:cxn>
                  <a:cxn ang="0">
                    <a:pos x="80" y="155"/>
                  </a:cxn>
                  <a:cxn ang="0">
                    <a:pos x="136" y="134"/>
                  </a:cxn>
                  <a:cxn ang="0">
                    <a:pos x="148" y="120"/>
                  </a:cxn>
                  <a:cxn ang="0">
                    <a:pos x="156" y="104"/>
                  </a:cxn>
                  <a:cxn ang="0">
                    <a:pos x="162" y="86"/>
                  </a:cxn>
                  <a:cxn ang="0">
                    <a:pos x="152" y="77"/>
                  </a:cxn>
                  <a:cxn ang="0">
                    <a:pos x="149" y="91"/>
                  </a:cxn>
                  <a:cxn ang="0">
                    <a:pos x="145" y="103"/>
                  </a:cxn>
                  <a:cxn ang="0">
                    <a:pos x="138" y="115"/>
                  </a:cxn>
                  <a:cxn ang="0">
                    <a:pos x="129" y="125"/>
                  </a:cxn>
                </a:cxnLst>
                <a:rect l="0" t="0" r="r" b="b"/>
                <a:pathLst>
                  <a:path w="162" h="155">
                    <a:moveTo>
                      <a:pt x="161" y="59"/>
                    </a:moveTo>
                    <a:lnTo>
                      <a:pt x="158" y="49"/>
                    </a:lnTo>
                    <a:lnTo>
                      <a:pt x="156" y="40"/>
                    </a:lnTo>
                    <a:lnTo>
                      <a:pt x="152" y="32"/>
                    </a:lnTo>
                    <a:lnTo>
                      <a:pt x="146" y="25"/>
                    </a:lnTo>
                    <a:lnTo>
                      <a:pt x="140" y="17"/>
                    </a:lnTo>
                    <a:lnTo>
                      <a:pt x="133" y="11"/>
                    </a:lnTo>
                    <a:lnTo>
                      <a:pt x="126" y="5"/>
                    </a:lnTo>
                    <a:lnTo>
                      <a:pt x="117" y="0"/>
                    </a:lnTo>
                    <a:lnTo>
                      <a:pt x="106" y="2"/>
                    </a:lnTo>
                    <a:lnTo>
                      <a:pt x="93" y="4"/>
                    </a:lnTo>
                    <a:lnTo>
                      <a:pt x="104" y="7"/>
                    </a:lnTo>
                    <a:lnTo>
                      <a:pt x="113" y="11"/>
                    </a:lnTo>
                    <a:lnTo>
                      <a:pt x="122" y="17"/>
                    </a:lnTo>
                    <a:lnTo>
                      <a:pt x="130" y="23"/>
                    </a:lnTo>
                    <a:lnTo>
                      <a:pt x="137" y="30"/>
                    </a:lnTo>
                    <a:lnTo>
                      <a:pt x="143" y="39"/>
                    </a:lnTo>
                    <a:lnTo>
                      <a:pt x="147" y="49"/>
                    </a:lnTo>
                    <a:lnTo>
                      <a:pt x="151" y="59"/>
                    </a:lnTo>
                    <a:lnTo>
                      <a:pt x="161" y="59"/>
                    </a:lnTo>
                    <a:close/>
                    <a:moveTo>
                      <a:pt x="2" y="55"/>
                    </a:moveTo>
                    <a:lnTo>
                      <a:pt x="0" y="64"/>
                    </a:lnTo>
                    <a:lnTo>
                      <a:pt x="0" y="73"/>
                    </a:lnTo>
                    <a:lnTo>
                      <a:pt x="1" y="86"/>
                    </a:lnTo>
                    <a:lnTo>
                      <a:pt x="4" y="100"/>
                    </a:lnTo>
                    <a:lnTo>
                      <a:pt x="9" y="111"/>
                    </a:lnTo>
                    <a:lnTo>
                      <a:pt x="16" y="122"/>
                    </a:lnTo>
                    <a:lnTo>
                      <a:pt x="23" y="115"/>
                    </a:lnTo>
                    <a:lnTo>
                      <a:pt x="18" y="106"/>
                    </a:lnTo>
                    <a:lnTo>
                      <a:pt x="14" y="95"/>
                    </a:lnTo>
                    <a:lnTo>
                      <a:pt x="11" y="84"/>
                    </a:lnTo>
                    <a:lnTo>
                      <a:pt x="10" y="73"/>
                    </a:lnTo>
                    <a:lnTo>
                      <a:pt x="11" y="64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10" y="46"/>
                    </a:lnTo>
                    <a:lnTo>
                      <a:pt x="2" y="55"/>
                    </a:lnTo>
                    <a:close/>
                    <a:moveTo>
                      <a:pt x="32" y="138"/>
                    </a:moveTo>
                    <a:lnTo>
                      <a:pt x="34" y="139"/>
                    </a:lnTo>
                    <a:lnTo>
                      <a:pt x="35" y="140"/>
                    </a:lnTo>
                    <a:lnTo>
                      <a:pt x="59" y="140"/>
                    </a:lnTo>
                    <a:lnTo>
                      <a:pt x="49" y="136"/>
                    </a:lnTo>
                    <a:lnTo>
                      <a:pt x="39" y="130"/>
                    </a:lnTo>
                    <a:lnTo>
                      <a:pt x="32" y="138"/>
                    </a:lnTo>
                    <a:close/>
                    <a:moveTo>
                      <a:pt x="80" y="155"/>
                    </a:moveTo>
                    <a:lnTo>
                      <a:pt x="81" y="155"/>
                    </a:lnTo>
                    <a:lnTo>
                      <a:pt x="89" y="154"/>
                    </a:lnTo>
                    <a:lnTo>
                      <a:pt x="98" y="153"/>
                    </a:lnTo>
                    <a:lnTo>
                      <a:pt x="104" y="152"/>
                    </a:lnTo>
                    <a:lnTo>
                      <a:pt x="112" y="148"/>
                    </a:lnTo>
                    <a:lnTo>
                      <a:pt x="112" y="137"/>
                    </a:lnTo>
                    <a:lnTo>
                      <a:pt x="106" y="139"/>
                    </a:lnTo>
                    <a:lnTo>
                      <a:pt x="98" y="142"/>
                    </a:lnTo>
                    <a:lnTo>
                      <a:pt x="90" y="144"/>
                    </a:lnTo>
                    <a:lnTo>
                      <a:pt x="81" y="144"/>
                    </a:lnTo>
                    <a:lnTo>
                      <a:pt x="80" y="144"/>
                    </a:lnTo>
                    <a:lnTo>
                      <a:pt x="80" y="155"/>
                    </a:lnTo>
                    <a:close/>
                    <a:moveTo>
                      <a:pt x="129" y="139"/>
                    </a:moveTo>
                    <a:lnTo>
                      <a:pt x="136" y="134"/>
                    </a:lnTo>
                    <a:lnTo>
                      <a:pt x="143" y="127"/>
                    </a:lnTo>
                    <a:lnTo>
                      <a:pt x="148" y="120"/>
                    </a:lnTo>
                    <a:lnTo>
                      <a:pt x="153" y="112"/>
                    </a:lnTo>
                    <a:lnTo>
                      <a:pt x="156" y="104"/>
                    </a:lnTo>
                    <a:lnTo>
                      <a:pt x="160" y="95"/>
                    </a:lnTo>
                    <a:lnTo>
                      <a:pt x="162" y="86"/>
                    </a:lnTo>
                    <a:lnTo>
                      <a:pt x="162" y="77"/>
                    </a:lnTo>
                    <a:lnTo>
                      <a:pt x="152" y="77"/>
                    </a:lnTo>
                    <a:lnTo>
                      <a:pt x="151" y="84"/>
                    </a:lnTo>
                    <a:lnTo>
                      <a:pt x="149" y="91"/>
                    </a:lnTo>
                    <a:lnTo>
                      <a:pt x="147" y="98"/>
                    </a:lnTo>
                    <a:lnTo>
                      <a:pt x="145" y="103"/>
                    </a:lnTo>
                    <a:lnTo>
                      <a:pt x="142" y="109"/>
                    </a:lnTo>
                    <a:lnTo>
                      <a:pt x="138" y="115"/>
                    </a:lnTo>
                    <a:lnTo>
                      <a:pt x="134" y="120"/>
                    </a:lnTo>
                    <a:lnTo>
                      <a:pt x="129" y="125"/>
                    </a:lnTo>
                    <a:lnTo>
                      <a:pt x="129" y="139"/>
                    </a:lnTo>
                    <a:close/>
                  </a:path>
                </a:pathLst>
              </a:custGeom>
              <a:solidFill>
                <a:srgbClr val="7688B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7" name="Freeform 625"/>
              <p:cNvSpPr>
                <a:spLocks noEditPoints="1"/>
              </p:cNvSpPr>
              <p:nvPr/>
            </p:nvSpPr>
            <p:spPr bwMode="auto">
              <a:xfrm>
                <a:off x="722343" y="4926446"/>
                <a:ext cx="60328" cy="58743"/>
              </a:xfrm>
              <a:custGeom>
                <a:avLst/>
                <a:gdLst/>
                <a:ahLst/>
                <a:cxnLst>
                  <a:cxn ang="0">
                    <a:pos x="148" y="47"/>
                  </a:cxn>
                  <a:cxn ang="0">
                    <a:pos x="140" y="29"/>
                  </a:cxn>
                  <a:cxn ang="0">
                    <a:pos x="126" y="15"/>
                  </a:cxn>
                  <a:cxn ang="0">
                    <a:pos x="111" y="3"/>
                  </a:cxn>
                  <a:cxn ang="0">
                    <a:pos x="86" y="2"/>
                  </a:cxn>
                  <a:cxn ang="0">
                    <a:pos x="74" y="6"/>
                  </a:cxn>
                  <a:cxn ang="0">
                    <a:pos x="87" y="7"/>
                  </a:cxn>
                  <a:cxn ang="0">
                    <a:pos x="108" y="15"/>
                  </a:cxn>
                  <a:cxn ang="0">
                    <a:pos x="125" y="28"/>
                  </a:cxn>
                  <a:cxn ang="0">
                    <a:pos x="137" y="46"/>
                  </a:cxn>
                  <a:cxn ang="0">
                    <a:pos x="151" y="57"/>
                  </a:cxn>
                  <a:cxn ang="0">
                    <a:pos x="3" y="51"/>
                  </a:cxn>
                  <a:cxn ang="0">
                    <a:pos x="0" y="64"/>
                  </a:cxn>
                  <a:cxn ang="0">
                    <a:pos x="0" y="83"/>
                  </a:cxn>
                  <a:cxn ang="0">
                    <a:pos x="8" y="106"/>
                  </a:cxn>
                  <a:cxn ang="0">
                    <a:pos x="23" y="108"/>
                  </a:cxn>
                  <a:cxn ang="0">
                    <a:pos x="14" y="91"/>
                  </a:cxn>
                  <a:cxn ang="0">
                    <a:pos x="11" y="71"/>
                  </a:cxn>
                  <a:cxn ang="0">
                    <a:pos x="12" y="59"/>
                  </a:cxn>
                  <a:cxn ang="0">
                    <a:pos x="15" y="47"/>
                  </a:cxn>
                  <a:cxn ang="0">
                    <a:pos x="29" y="27"/>
                  </a:cxn>
                  <a:cxn ang="0">
                    <a:pos x="5" y="45"/>
                  </a:cxn>
                  <a:cxn ang="0">
                    <a:pos x="35" y="136"/>
                  </a:cxn>
                  <a:cxn ang="0">
                    <a:pos x="75" y="138"/>
                  </a:cxn>
                  <a:cxn ang="0">
                    <a:pos x="76" y="147"/>
                  </a:cxn>
                  <a:cxn ang="0">
                    <a:pos x="93" y="145"/>
                  </a:cxn>
                  <a:cxn ang="0">
                    <a:pos x="107" y="141"/>
                  </a:cxn>
                  <a:cxn ang="0">
                    <a:pos x="101" y="132"/>
                  </a:cxn>
                  <a:cxn ang="0">
                    <a:pos x="85" y="136"/>
                  </a:cxn>
                  <a:cxn ang="0">
                    <a:pos x="66" y="136"/>
                  </a:cxn>
                  <a:cxn ang="0">
                    <a:pos x="47" y="129"/>
                  </a:cxn>
                  <a:cxn ang="0">
                    <a:pos x="31" y="133"/>
                  </a:cxn>
                  <a:cxn ang="0">
                    <a:pos x="130" y="125"/>
                  </a:cxn>
                  <a:cxn ang="0">
                    <a:pos x="140" y="113"/>
                  </a:cxn>
                  <a:cxn ang="0">
                    <a:pos x="147" y="99"/>
                  </a:cxn>
                  <a:cxn ang="0">
                    <a:pos x="151" y="83"/>
                  </a:cxn>
                  <a:cxn ang="0">
                    <a:pos x="141" y="75"/>
                  </a:cxn>
                  <a:cxn ang="0">
                    <a:pos x="135" y="97"/>
                  </a:cxn>
                  <a:cxn ang="0">
                    <a:pos x="124" y="115"/>
                  </a:cxn>
                </a:cxnLst>
                <a:rect l="0" t="0" r="r" b="b"/>
                <a:pathLst>
                  <a:path w="152" h="147">
                    <a:moveTo>
                      <a:pt x="151" y="57"/>
                    </a:moveTo>
                    <a:lnTo>
                      <a:pt x="148" y="47"/>
                    </a:lnTo>
                    <a:lnTo>
                      <a:pt x="144" y="38"/>
                    </a:lnTo>
                    <a:lnTo>
                      <a:pt x="140" y="29"/>
                    </a:lnTo>
                    <a:lnTo>
                      <a:pt x="133" y="21"/>
                    </a:lnTo>
                    <a:lnTo>
                      <a:pt x="126" y="15"/>
                    </a:lnTo>
                    <a:lnTo>
                      <a:pt x="119" y="9"/>
                    </a:lnTo>
                    <a:lnTo>
                      <a:pt x="111" y="3"/>
                    </a:lnTo>
                    <a:lnTo>
                      <a:pt x="102" y="0"/>
                    </a:lnTo>
                    <a:lnTo>
                      <a:pt x="86" y="2"/>
                    </a:lnTo>
                    <a:lnTo>
                      <a:pt x="72" y="7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7" y="7"/>
                    </a:lnTo>
                    <a:lnTo>
                      <a:pt x="98" y="10"/>
                    </a:lnTo>
                    <a:lnTo>
                      <a:pt x="108" y="15"/>
                    </a:lnTo>
                    <a:lnTo>
                      <a:pt x="117" y="20"/>
                    </a:lnTo>
                    <a:lnTo>
                      <a:pt x="125" y="28"/>
                    </a:lnTo>
                    <a:lnTo>
                      <a:pt x="131" y="37"/>
                    </a:lnTo>
                    <a:lnTo>
                      <a:pt x="137" y="46"/>
                    </a:lnTo>
                    <a:lnTo>
                      <a:pt x="140" y="57"/>
                    </a:lnTo>
                    <a:lnTo>
                      <a:pt x="151" y="57"/>
                    </a:lnTo>
                    <a:close/>
                    <a:moveTo>
                      <a:pt x="5" y="45"/>
                    </a:moveTo>
                    <a:lnTo>
                      <a:pt x="3" y="51"/>
                    </a:lnTo>
                    <a:lnTo>
                      <a:pt x="2" y="57"/>
                    </a:lnTo>
                    <a:lnTo>
                      <a:pt x="0" y="64"/>
                    </a:lnTo>
                    <a:lnTo>
                      <a:pt x="0" y="71"/>
                    </a:lnTo>
                    <a:lnTo>
                      <a:pt x="0" y="83"/>
                    </a:lnTo>
                    <a:lnTo>
                      <a:pt x="4" y="96"/>
                    </a:lnTo>
                    <a:lnTo>
                      <a:pt x="8" y="106"/>
                    </a:lnTo>
                    <a:lnTo>
                      <a:pt x="15" y="116"/>
                    </a:lnTo>
                    <a:lnTo>
                      <a:pt x="23" y="108"/>
                    </a:lnTo>
                    <a:lnTo>
                      <a:pt x="17" y="100"/>
                    </a:lnTo>
                    <a:lnTo>
                      <a:pt x="14" y="91"/>
                    </a:lnTo>
                    <a:lnTo>
                      <a:pt x="12" y="81"/>
                    </a:lnTo>
                    <a:lnTo>
                      <a:pt x="11" y="71"/>
                    </a:lnTo>
                    <a:lnTo>
                      <a:pt x="12" y="65"/>
                    </a:lnTo>
                    <a:lnTo>
                      <a:pt x="12" y="59"/>
                    </a:lnTo>
                    <a:lnTo>
                      <a:pt x="14" y="53"/>
                    </a:lnTo>
                    <a:lnTo>
                      <a:pt x="15" y="47"/>
                    </a:lnTo>
                    <a:lnTo>
                      <a:pt x="21" y="36"/>
                    </a:lnTo>
                    <a:lnTo>
                      <a:pt x="29" y="27"/>
                    </a:lnTo>
                    <a:lnTo>
                      <a:pt x="16" y="35"/>
                    </a:lnTo>
                    <a:lnTo>
                      <a:pt x="5" y="45"/>
                    </a:lnTo>
                    <a:close/>
                    <a:moveTo>
                      <a:pt x="31" y="133"/>
                    </a:moveTo>
                    <a:lnTo>
                      <a:pt x="35" y="136"/>
                    </a:lnTo>
                    <a:lnTo>
                      <a:pt x="41" y="138"/>
                    </a:lnTo>
                    <a:lnTo>
                      <a:pt x="75" y="138"/>
                    </a:lnTo>
                    <a:lnTo>
                      <a:pt x="75" y="147"/>
                    </a:lnTo>
                    <a:lnTo>
                      <a:pt x="76" y="147"/>
                    </a:lnTo>
                    <a:lnTo>
                      <a:pt x="85" y="146"/>
                    </a:lnTo>
                    <a:lnTo>
                      <a:pt x="93" y="145"/>
                    </a:lnTo>
                    <a:lnTo>
                      <a:pt x="99" y="143"/>
                    </a:lnTo>
                    <a:lnTo>
                      <a:pt x="107" y="141"/>
                    </a:lnTo>
                    <a:lnTo>
                      <a:pt x="107" y="128"/>
                    </a:lnTo>
                    <a:lnTo>
                      <a:pt x="101" y="132"/>
                    </a:lnTo>
                    <a:lnTo>
                      <a:pt x="93" y="134"/>
                    </a:lnTo>
                    <a:lnTo>
                      <a:pt x="85" y="136"/>
                    </a:lnTo>
                    <a:lnTo>
                      <a:pt x="76" y="136"/>
                    </a:lnTo>
                    <a:lnTo>
                      <a:pt x="66" y="136"/>
                    </a:lnTo>
                    <a:lnTo>
                      <a:pt x="56" y="133"/>
                    </a:lnTo>
                    <a:lnTo>
                      <a:pt x="47" y="129"/>
                    </a:lnTo>
                    <a:lnTo>
                      <a:pt x="39" y="125"/>
                    </a:lnTo>
                    <a:lnTo>
                      <a:pt x="31" y="133"/>
                    </a:lnTo>
                    <a:close/>
                    <a:moveTo>
                      <a:pt x="124" y="129"/>
                    </a:moveTo>
                    <a:lnTo>
                      <a:pt x="130" y="125"/>
                    </a:lnTo>
                    <a:lnTo>
                      <a:pt x="135" y="119"/>
                    </a:lnTo>
                    <a:lnTo>
                      <a:pt x="140" y="113"/>
                    </a:lnTo>
                    <a:lnTo>
                      <a:pt x="143" y="106"/>
                    </a:lnTo>
                    <a:lnTo>
                      <a:pt x="147" y="99"/>
                    </a:lnTo>
                    <a:lnTo>
                      <a:pt x="149" y="91"/>
                    </a:lnTo>
                    <a:lnTo>
                      <a:pt x="151" y="83"/>
                    </a:lnTo>
                    <a:lnTo>
                      <a:pt x="152" y="75"/>
                    </a:lnTo>
                    <a:lnTo>
                      <a:pt x="141" y="75"/>
                    </a:lnTo>
                    <a:lnTo>
                      <a:pt x="140" y="87"/>
                    </a:lnTo>
                    <a:lnTo>
                      <a:pt x="135" y="97"/>
                    </a:lnTo>
                    <a:lnTo>
                      <a:pt x="131" y="106"/>
                    </a:lnTo>
                    <a:lnTo>
                      <a:pt x="124" y="115"/>
                    </a:lnTo>
                    <a:lnTo>
                      <a:pt x="124" y="129"/>
                    </a:lnTo>
                    <a:close/>
                  </a:path>
                </a:pathLst>
              </a:custGeom>
              <a:solidFill>
                <a:srgbClr val="7C8E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8" name="Freeform 626"/>
              <p:cNvSpPr>
                <a:spLocks noEditPoints="1"/>
              </p:cNvSpPr>
              <p:nvPr/>
            </p:nvSpPr>
            <p:spPr bwMode="auto">
              <a:xfrm>
                <a:off x="723931" y="4926446"/>
                <a:ext cx="57153" cy="55567"/>
              </a:xfrm>
              <a:custGeom>
                <a:avLst/>
                <a:gdLst/>
                <a:ahLst/>
                <a:cxnLst>
                  <a:cxn ang="0">
                    <a:pos x="137" y="45"/>
                  </a:cxn>
                  <a:cxn ang="0">
                    <a:pos x="127" y="26"/>
                  </a:cxn>
                  <a:cxn ang="0">
                    <a:pos x="112" y="13"/>
                  </a:cxn>
                  <a:cxn ang="0">
                    <a:pos x="94" y="3"/>
                  </a:cxn>
                  <a:cxn ang="0">
                    <a:pos x="73" y="3"/>
                  </a:cxn>
                  <a:cxn ang="0">
                    <a:pos x="54" y="9"/>
                  </a:cxn>
                  <a:cxn ang="0">
                    <a:pos x="35" y="18"/>
                  </a:cxn>
                  <a:cxn ang="0">
                    <a:pos x="18" y="28"/>
                  </a:cxn>
                  <a:cxn ang="0">
                    <a:pos x="6" y="43"/>
                  </a:cxn>
                  <a:cxn ang="0">
                    <a:pos x="1" y="60"/>
                  </a:cxn>
                  <a:cxn ang="0">
                    <a:pos x="1" y="80"/>
                  </a:cxn>
                  <a:cxn ang="0">
                    <a:pos x="8" y="102"/>
                  </a:cxn>
                  <a:cxn ang="0">
                    <a:pos x="21" y="103"/>
                  </a:cxn>
                  <a:cxn ang="0">
                    <a:pos x="13" y="87"/>
                  </a:cxn>
                  <a:cxn ang="0">
                    <a:pos x="11" y="69"/>
                  </a:cxn>
                  <a:cxn ang="0">
                    <a:pos x="12" y="58"/>
                  </a:cxn>
                  <a:cxn ang="0">
                    <a:pos x="16" y="46"/>
                  </a:cxn>
                  <a:cxn ang="0">
                    <a:pos x="29" y="27"/>
                  </a:cxn>
                  <a:cxn ang="0">
                    <a:pos x="47" y="14"/>
                  </a:cxn>
                  <a:cxn ang="0">
                    <a:pos x="58" y="10"/>
                  </a:cxn>
                  <a:cxn ang="0">
                    <a:pos x="71" y="9"/>
                  </a:cxn>
                  <a:cxn ang="0">
                    <a:pos x="91" y="13"/>
                  </a:cxn>
                  <a:cxn ang="0">
                    <a:pos x="108" y="23"/>
                  </a:cxn>
                  <a:cxn ang="0">
                    <a:pos x="121" y="37"/>
                  </a:cxn>
                  <a:cxn ang="0">
                    <a:pos x="129" y="55"/>
                  </a:cxn>
                  <a:cxn ang="0">
                    <a:pos x="29" y="126"/>
                  </a:cxn>
                  <a:cxn ang="0">
                    <a:pos x="49" y="136"/>
                  </a:cxn>
                  <a:cxn ang="0">
                    <a:pos x="70" y="140"/>
                  </a:cxn>
                  <a:cxn ang="0">
                    <a:pos x="80" y="140"/>
                  </a:cxn>
                  <a:cxn ang="0">
                    <a:pos x="96" y="135"/>
                  </a:cxn>
                  <a:cxn ang="0">
                    <a:pos x="102" y="121"/>
                  </a:cxn>
                  <a:cxn ang="0">
                    <a:pos x="88" y="126"/>
                  </a:cxn>
                  <a:cxn ang="0">
                    <a:pos x="71" y="129"/>
                  </a:cxn>
                  <a:cxn ang="0">
                    <a:pos x="53" y="126"/>
                  </a:cxn>
                  <a:cxn ang="0">
                    <a:pos x="37" y="118"/>
                  </a:cxn>
                  <a:cxn ang="0">
                    <a:pos x="119" y="121"/>
                  </a:cxn>
                  <a:cxn ang="0">
                    <a:pos x="128" y="111"/>
                  </a:cxn>
                  <a:cxn ang="0">
                    <a:pos x="135" y="99"/>
                  </a:cxn>
                  <a:cxn ang="0">
                    <a:pos x="139" y="87"/>
                  </a:cxn>
                  <a:cxn ang="0">
                    <a:pos x="142" y="73"/>
                  </a:cxn>
                  <a:cxn ang="0">
                    <a:pos x="129" y="81"/>
                  </a:cxn>
                  <a:cxn ang="0">
                    <a:pos x="124" y="98"/>
                  </a:cxn>
                  <a:cxn ang="0">
                    <a:pos x="119" y="105"/>
                  </a:cxn>
                </a:cxnLst>
                <a:rect l="0" t="0" r="r" b="b"/>
                <a:pathLst>
                  <a:path w="142" h="140">
                    <a:moveTo>
                      <a:pt x="141" y="55"/>
                    </a:moveTo>
                    <a:lnTo>
                      <a:pt x="137" y="45"/>
                    </a:lnTo>
                    <a:lnTo>
                      <a:pt x="133" y="35"/>
                    </a:lnTo>
                    <a:lnTo>
                      <a:pt x="127" y="26"/>
                    </a:lnTo>
                    <a:lnTo>
                      <a:pt x="120" y="19"/>
                    </a:lnTo>
                    <a:lnTo>
                      <a:pt x="112" y="13"/>
                    </a:lnTo>
                    <a:lnTo>
                      <a:pt x="103" y="7"/>
                    </a:lnTo>
                    <a:lnTo>
                      <a:pt x="94" y="3"/>
                    </a:lnTo>
                    <a:lnTo>
                      <a:pt x="83" y="0"/>
                    </a:lnTo>
                    <a:lnTo>
                      <a:pt x="73" y="3"/>
                    </a:lnTo>
                    <a:lnTo>
                      <a:pt x="63" y="6"/>
                    </a:lnTo>
                    <a:lnTo>
                      <a:pt x="54" y="9"/>
                    </a:lnTo>
                    <a:lnTo>
                      <a:pt x="44" y="13"/>
                    </a:lnTo>
                    <a:lnTo>
                      <a:pt x="35" y="18"/>
                    </a:lnTo>
                    <a:lnTo>
                      <a:pt x="26" y="23"/>
                    </a:lnTo>
                    <a:lnTo>
                      <a:pt x="18" y="28"/>
                    </a:lnTo>
                    <a:lnTo>
                      <a:pt x="9" y="35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" y="60"/>
                    </a:lnTo>
                    <a:lnTo>
                      <a:pt x="0" y="69"/>
                    </a:lnTo>
                    <a:lnTo>
                      <a:pt x="1" y="80"/>
                    </a:lnTo>
                    <a:lnTo>
                      <a:pt x="4" y="91"/>
                    </a:lnTo>
                    <a:lnTo>
                      <a:pt x="8" y="102"/>
                    </a:lnTo>
                    <a:lnTo>
                      <a:pt x="13" y="111"/>
                    </a:lnTo>
                    <a:lnTo>
                      <a:pt x="21" y="103"/>
                    </a:lnTo>
                    <a:lnTo>
                      <a:pt x="17" y="95"/>
                    </a:lnTo>
                    <a:lnTo>
                      <a:pt x="13" y="87"/>
                    </a:lnTo>
                    <a:lnTo>
                      <a:pt x="12" y="78"/>
                    </a:lnTo>
                    <a:lnTo>
                      <a:pt x="11" y="69"/>
                    </a:lnTo>
                    <a:lnTo>
                      <a:pt x="11" y="63"/>
                    </a:lnTo>
                    <a:lnTo>
                      <a:pt x="12" y="58"/>
                    </a:lnTo>
                    <a:lnTo>
                      <a:pt x="13" y="52"/>
                    </a:lnTo>
                    <a:lnTo>
                      <a:pt x="16" y="46"/>
                    </a:lnTo>
                    <a:lnTo>
                      <a:pt x="21" y="36"/>
                    </a:lnTo>
                    <a:lnTo>
                      <a:pt x="29" y="27"/>
                    </a:lnTo>
                    <a:lnTo>
                      <a:pt x="37" y="19"/>
                    </a:lnTo>
                    <a:lnTo>
                      <a:pt x="47" y="14"/>
                    </a:lnTo>
                    <a:lnTo>
                      <a:pt x="53" y="13"/>
                    </a:lnTo>
                    <a:lnTo>
                      <a:pt x="58" y="10"/>
                    </a:lnTo>
                    <a:lnTo>
                      <a:pt x="65" y="10"/>
                    </a:lnTo>
                    <a:lnTo>
                      <a:pt x="71" y="9"/>
                    </a:lnTo>
                    <a:lnTo>
                      <a:pt x="81" y="10"/>
                    </a:lnTo>
                    <a:lnTo>
                      <a:pt x="91" y="13"/>
                    </a:lnTo>
                    <a:lnTo>
                      <a:pt x="100" y="17"/>
                    </a:lnTo>
                    <a:lnTo>
                      <a:pt x="108" y="23"/>
                    </a:lnTo>
                    <a:lnTo>
                      <a:pt x="116" y="30"/>
                    </a:lnTo>
                    <a:lnTo>
                      <a:pt x="121" y="37"/>
                    </a:lnTo>
                    <a:lnTo>
                      <a:pt x="126" y="45"/>
                    </a:lnTo>
                    <a:lnTo>
                      <a:pt x="129" y="55"/>
                    </a:lnTo>
                    <a:lnTo>
                      <a:pt x="141" y="55"/>
                    </a:lnTo>
                    <a:close/>
                    <a:moveTo>
                      <a:pt x="29" y="126"/>
                    </a:moveTo>
                    <a:lnTo>
                      <a:pt x="39" y="132"/>
                    </a:lnTo>
                    <a:lnTo>
                      <a:pt x="49" y="136"/>
                    </a:lnTo>
                    <a:lnTo>
                      <a:pt x="70" y="136"/>
                    </a:lnTo>
                    <a:lnTo>
                      <a:pt x="70" y="140"/>
                    </a:lnTo>
                    <a:lnTo>
                      <a:pt x="71" y="140"/>
                    </a:lnTo>
                    <a:lnTo>
                      <a:pt x="80" y="140"/>
                    </a:lnTo>
                    <a:lnTo>
                      <a:pt x="88" y="138"/>
                    </a:lnTo>
                    <a:lnTo>
                      <a:pt x="96" y="135"/>
                    </a:lnTo>
                    <a:lnTo>
                      <a:pt x="102" y="133"/>
                    </a:lnTo>
                    <a:lnTo>
                      <a:pt x="102" y="121"/>
                    </a:lnTo>
                    <a:lnTo>
                      <a:pt x="96" y="124"/>
                    </a:lnTo>
                    <a:lnTo>
                      <a:pt x="88" y="126"/>
                    </a:lnTo>
                    <a:lnTo>
                      <a:pt x="80" y="129"/>
                    </a:lnTo>
                    <a:lnTo>
                      <a:pt x="71" y="129"/>
                    </a:lnTo>
                    <a:lnTo>
                      <a:pt x="62" y="129"/>
                    </a:lnTo>
                    <a:lnTo>
                      <a:pt x="53" y="126"/>
                    </a:lnTo>
                    <a:lnTo>
                      <a:pt x="45" y="123"/>
                    </a:lnTo>
                    <a:lnTo>
                      <a:pt x="37" y="118"/>
                    </a:lnTo>
                    <a:lnTo>
                      <a:pt x="29" y="126"/>
                    </a:lnTo>
                    <a:close/>
                    <a:moveTo>
                      <a:pt x="119" y="121"/>
                    </a:moveTo>
                    <a:lnTo>
                      <a:pt x="124" y="116"/>
                    </a:lnTo>
                    <a:lnTo>
                      <a:pt x="128" y="111"/>
                    </a:lnTo>
                    <a:lnTo>
                      <a:pt x="132" y="105"/>
                    </a:lnTo>
                    <a:lnTo>
                      <a:pt x="135" y="99"/>
                    </a:lnTo>
                    <a:lnTo>
                      <a:pt x="137" y="94"/>
                    </a:lnTo>
                    <a:lnTo>
                      <a:pt x="139" y="87"/>
                    </a:lnTo>
                    <a:lnTo>
                      <a:pt x="141" y="80"/>
                    </a:lnTo>
                    <a:lnTo>
                      <a:pt x="142" y="73"/>
                    </a:lnTo>
                    <a:lnTo>
                      <a:pt x="130" y="73"/>
                    </a:lnTo>
                    <a:lnTo>
                      <a:pt x="129" y="81"/>
                    </a:lnTo>
                    <a:lnTo>
                      <a:pt x="127" y="90"/>
                    </a:lnTo>
                    <a:lnTo>
                      <a:pt x="124" y="98"/>
                    </a:lnTo>
                    <a:lnTo>
                      <a:pt x="119" y="105"/>
                    </a:lnTo>
                    <a:lnTo>
                      <a:pt x="119" y="105"/>
                    </a:lnTo>
                    <a:lnTo>
                      <a:pt x="119" y="121"/>
                    </a:lnTo>
                    <a:close/>
                  </a:path>
                </a:pathLst>
              </a:custGeom>
              <a:solidFill>
                <a:srgbClr val="8394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9" name="Freeform 627"/>
              <p:cNvSpPr>
                <a:spLocks noEditPoints="1"/>
              </p:cNvSpPr>
              <p:nvPr/>
            </p:nvSpPr>
            <p:spPr bwMode="auto">
              <a:xfrm>
                <a:off x="727106" y="4928034"/>
                <a:ext cx="52390" cy="52392"/>
              </a:xfrm>
              <a:custGeom>
                <a:avLst/>
                <a:gdLst/>
                <a:ahLst/>
                <a:cxnLst>
                  <a:cxn ang="0">
                    <a:pos x="126" y="40"/>
                  </a:cxn>
                  <a:cxn ang="0">
                    <a:pos x="114" y="22"/>
                  </a:cxn>
                  <a:cxn ang="0">
                    <a:pos x="97" y="9"/>
                  </a:cxn>
                  <a:cxn ang="0">
                    <a:pos x="76" y="1"/>
                  </a:cxn>
                  <a:cxn ang="0">
                    <a:pos x="63" y="0"/>
                  </a:cxn>
                  <a:cxn ang="0">
                    <a:pos x="49" y="4"/>
                  </a:cxn>
                  <a:cxn ang="0">
                    <a:pos x="28" y="14"/>
                  </a:cxn>
                  <a:cxn ang="0">
                    <a:pos x="10" y="30"/>
                  </a:cxn>
                  <a:cxn ang="0">
                    <a:pos x="3" y="47"/>
                  </a:cxn>
                  <a:cxn ang="0">
                    <a:pos x="1" y="59"/>
                  </a:cxn>
                  <a:cxn ang="0">
                    <a:pos x="1" y="75"/>
                  </a:cxn>
                  <a:cxn ang="0">
                    <a:pos x="6" y="94"/>
                  </a:cxn>
                  <a:cxn ang="0">
                    <a:pos x="20" y="94"/>
                  </a:cxn>
                  <a:cxn ang="0">
                    <a:pos x="13" y="81"/>
                  </a:cxn>
                  <a:cxn ang="0">
                    <a:pos x="11" y="65"/>
                  </a:cxn>
                  <a:cxn ang="0">
                    <a:pos x="15" y="45"/>
                  </a:cxn>
                  <a:cxn ang="0">
                    <a:pos x="27" y="27"/>
                  </a:cxn>
                  <a:cxn ang="0">
                    <a:pos x="43" y="15"/>
                  </a:cxn>
                  <a:cxn ang="0">
                    <a:pos x="65" y="11"/>
                  </a:cxn>
                  <a:cxn ang="0">
                    <a:pos x="83" y="14"/>
                  </a:cxn>
                  <a:cxn ang="0">
                    <a:pos x="99" y="22"/>
                  </a:cxn>
                  <a:cxn ang="0">
                    <a:pos x="110" y="36"/>
                  </a:cxn>
                  <a:cxn ang="0">
                    <a:pos x="118" y="51"/>
                  </a:cxn>
                  <a:cxn ang="0">
                    <a:pos x="28" y="119"/>
                  </a:cxn>
                  <a:cxn ang="0">
                    <a:pos x="45" y="127"/>
                  </a:cxn>
                  <a:cxn ang="0">
                    <a:pos x="65" y="130"/>
                  </a:cxn>
                  <a:cxn ang="0">
                    <a:pos x="82" y="128"/>
                  </a:cxn>
                  <a:cxn ang="0">
                    <a:pos x="96" y="122"/>
                  </a:cxn>
                  <a:cxn ang="0">
                    <a:pos x="90" y="113"/>
                  </a:cxn>
                  <a:cxn ang="0">
                    <a:pos x="74" y="119"/>
                  </a:cxn>
                  <a:cxn ang="0">
                    <a:pos x="57" y="119"/>
                  </a:cxn>
                  <a:cxn ang="0">
                    <a:pos x="41" y="114"/>
                  </a:cxn>
                  <a:cxn ang="0">
                    <a:pos x="28" y="119"/>
                  </a:cxn>
                  <a:cxn ang="0">
                    <a:pos x="120" y="100"/>
                  </a:cxn>
                  <a:cxn ang="0">
                    <a:pos x="129" y="81"/>
                  </a:cxn>
                  <a:cxn ang="0">
                    <a:pos x="119" y="69"/>
                  </a:cxn>
                  <a:cxn ang="0">
                    <a:pos x="115" y="86"/>
                  </a:cxn>
                  <a:cxn ang="0">
                    <a:pos x="105" y="101"/>
                  </a:cxn>
                  <a:cxn ang="0">
                    <a:pos x="113" y="109"/>
                  </a:cxn>
                </a:cxnLst>
                <a:rect l="0" t="0" r="r" b="b"/>
                <a:pathLst>
                  <a:path w="130" h="130">
                    <a:moveTo>
                      <a:pt x="129" y="51"/>
                    </a:moveTo>
                    <a:lnTo>
                      <a:pt x="126" y="40"/>
                    </a:lnTo>
                    <a:lnTo>
                      <a:pt x="120" y="31"/>
                    </a:lnTo>
                    <a:lnTo>
                      <a:pt x="114" y="22"/>
                    </a:lnTo>
                    <a:lnTo>
                      <a:pt x="106" y="14"/>
                    </a:lnTo>
                    <a:lnTo>
                      <a:pt x="97" y="9"/>
                    </a:lnTo>
                    <a:lnTo>
                      <a:pt x="87" y="4"/>
                    </a:lnTo>
                    <a:lnTo>
                      <a:pt x="7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49" y="4"/>
                    </a:lnTo>
                    <a:lnTo>
                      <a:pt x="39" y="9"/>
                    </a:lnTo>
                    <a:lnTo>
                      <a:pt x="28" y="14"/>
                    </a:lnTo>
                    <a:lnTo>
                      <a:pt x="18" y="21"/>
                    </a:lnTo>
                    <a:lnTo>
                      <a:pt x="10" y="30"/>
                    </a:lnTo>
                    <a:lnTo>
                      <a:pt x="4" y="41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5"/>
                    </a:lnTo>
                    <a:lnTo>
                      <a:pt x="3" y="85"/>
                    </a:lnTo>
                    <a:lnTo>
                      <a:pt x="6" y="94"/>
                    </a:lnTo>
                    <a:lnTo>
                      <a:pt x="12" y="102"/>
                    </a:lnTo>
                    <a:lnTo>
                      <a:pt x="20" y="94"/>
                    </a:lnTo>
                    <a:lnTo>
                      <a:pt x="15" y="89"/>
                    </a:lnTo>
                    <a:lnTo>
                      <a:pt x="13" y="81"/>
                    </a:lnTo>
                    <a:lnTo>
                      <a:pt x="11" y="73"/>
                    </a:lnTo>
                    <a:lnTo>
                      <a:pt x="11" y="65"/>
                    </a:lnTo>
                    <a:lnTo>
                      <a:pt x="12" y="55"/>
                    </a:lnTo>
                    <a:lnTo>
                      <a:pt x="15" y="45"/>
                    </a:lnTo>
                    <a:lnTo>
                      <a:pt x="20" y="35"/>
                    </a:lnTo>
                    <a:lnTo>
                      <a:pt x="27" y="27"/>
                    </a:lnTo>
                    <a:lnTo>
                      <a:pt x="34" y="20"/>
                    </a:lnTo>
                    <a:lnTo>
                      <a:pt x="43" y="15"/>
                    </a:lnTo>
                    <a:lnTo>
                      <a:pt x="54" y="12"/>
                    </a:lnTo>
                    <a:lnTo>
                      <a:pt x="65" y="11"/>
                    </a:lnTo>
                    <a:lnTo>
                      <a:pt x="74" y="12"/>
                    </a:lnTo>
                    <a:lnTo>
                      <a:pt x="83" y="14"/>
                    </a:lnTo>
                    <a:lnTo>
                      <a:pt x="91" y="18"/>
                    </a:lnTo>
                    <a:lnTo>
                      <a:pt x="99" y="22"/>
                    </a:lnTo>
                    <a:lnTo>
                      <a:pt x="105" y="29"/>
                    </a:lnTo>
                    <a:lnTo>
                      <a:pt x="110" y="36"/>
                    </a:lnTo>
                    <a:lnTo>
                      <a:pt x="114" y="42"/>
                    </a:lnTo>
                    <a:lnTo>
                      <a:pt x="118" y="51"/>
                    </a:lnTo>
                    <a:lnTo>
                      <a:pt x="129" y="51"/>
                    </a:lnTo>
                    <a:close/>
                    <a:moveTo>
                      <a:pt x="28" y="119"/>
                    </a:moveTo>
                    <a:lnTo>
                      <a:pt x="36" y="123"/>
                    </a:lnTo>
                    <a:lnTo>
                      <a:pt x="45" y="127"/>
                    </a:lnTo>
                    <a:lnTo>
                      <a:pt x="55" y="130"/>
                    </a:lnTo>
                    <a:lnTo>
                      <a:pt x="65" y="130"/>
                    </a:lnTo>
                    <a:lnTo>
                      <a:pt x="74" y="130"/>
                    </a:lnTo>
                    <a:lnTo>
                      <a:pt x="82" y="128"/>
                    </a:lnTo>
                    <a:lnTo>
                      <a:pt x="90" y="126"/>
                    </a:lnTo>
                    <a:lnTo>
                      <a:pt x="96" y="122"/>
                    </a:lnTo>
                    <a:lnTo>
                      <a:pt x="96" y="110"/>
                    </a:lnTo>
                    <a:lnTo>
                      <a:pt x="90" y="113"/>
                    </a:lnTo>
                    <a:lnTo>
                      <a:pt x="82" y="117"/>
                    </a:lnTo>
                    <a:lnTo>
                      <a:pt x="74" y="119"/>
                    </a:lnTo>
                    <a:lnTo>
                      <a:pt x="65" y="120"/>
                    </a:lnTo>
                    <a:lnTo>
                      <a:pt x="57" y="119"/>
                    </a:lnTo>
                    <a:lnTo>
                      <a:pt x="49" y="117"/>
                    </a:lnTo>
                    <a:lnTo>
                      <a:pt x="41" y="114"/>
                    </a:lnTo>
                    <a:lnTo>
                      <a:pt x="34" y="110"/>
                    </a:lnTo>
                    <a:lnTo>
                      <a:pt x="28" y="119"/>
                    </a:lnTo>
                    <a:close/>
                    <a:moveTo>
                      <a:pt x="113" y="109"/>
                    </a:moveTo>
                    <a:lnTo>
                      <a:pt x="120" y="100"/>
                    </a:lnTo>
                    <a:lnTo>
                      <a:pt x="124" y="91"/>
                    </a:lnTo>
                    <a:lnTo>
                      <a:pt x="129" y="81"/>
                    </a:lnTo>
                    <a:lnTo>
                      <a:pt x="130" y="69"/>
                    </a:lnTo>
                    <a:lnTo>
                      <a:pt x="119" y="69"/>
                    </a:lnTo>
                    <a:lnTo>
                      <a:pt x="118" y="78"/>
                    </a:lnTo>
                    <a:lnTo>
                      <a:pt x="115" y="86"/>
                    </a:lnTo>
                    <a:lnTo>
                      <a:pt x="111" y="94"/>
                    </a:lnTo>
                    <a:lnTo>
                      <a:pt x="105" y="101"/>
                    </a:lnTo>
                    <a:lnTo>
                      <a:pt x="113" y="101"/>
                    </a:lnTo>
                    <a:lnTo>
                      <a:pt x="113" y="109"/>
                    </a:lnTo>
                    <a:close/>
                  </a:path>
                </a:pathLst>
              </a:custGeom>
              <a:solidFill>
                <a:srgbClr val="8A99B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0" name="Freeform 628"/>
              <p:cNvSpPr>
                <a:spLocks noEditPoints="1"/>
              </p:cNvSpPr>
              <p:nvPr/>
            </p:nvSpPr>
            <p:spPr bwMode="auto">
              <a:xfrm>
                <a:off x="728693" y="4931209"/>
                <a:ext cx="47627" cy="46042"/>
              </a:xfrm>
              <a:custGeom>
                <a:avLst/>
                <a:gdLst/>
                <a:ahLst/>
                <a:cxnLst>
                  <a:cxn ang="0">
                    <a:pos x="115" y="36"/>
                  </a:cxn>
                  <a:cxn ang="0">
                    <a:pos x="105" y="21"/>
                  </a:cxn>
                  <a:cxn ang="0">
                    <a:pos x="89" y="8"/>
                  </a:cxn>
                  <a:cxn ang="0">
                    <a:pos x="70" y="1"/>
                  </a:cxn>
                  <a:cxn ang="0">
                    <a:pos x="54" y="1"/>
                  </a:cxn>
                  <a:cxn ang="0">
                    <a:pos x="42" y="4"/>
                  </a:cxn>
                  <a:cxn ang="0">
                    <a:pos x="26" y="10"/>
                  </a:cxn>
                  <a:cxn ang="0">
                    <a:pos x="10" y="27"/>
                  </a:cxn>
                  <a:cxn ang="0">
                    <a:pos x="2" y="43"/>
                  </a:cxn>
                  <a:cxn ang="0">
                    <a:pos x="0" y="54"/>
                  </a:cxn>
                  <a:cxn ang="0">
                    <a:pos x="1" y="69"/>
                  </a:cxn>
                  <a:cxn ang="0">
                    <a:pos x="6" y="86"/>
                  </a:cxn>
                  <a:cxn ang="0">
                    <a:pos x="18" y="86"/>
                  </a:cxn>
                  <a:cxn ang="0">
                    <a:pos x="13" y="73"/>
                  </a:cxn>
                  <a:cxn ang="0">
                    <a:pos x="11" y="60"/>
                  </a:cxn>
                  <a:cxn ang="0">
                    <a:pos x="15" y="41"/>
                  </a:cxn>
                  <a:cxn ang="0">
                    <a:pos x="25" y="26"/>
                  </a:cxn>
                  <a:cxn ang="0">
                    <a:pos x="41" y="15"/>
                  </a:cxn>
                  <a:cxn ang="0">
                    <a:pos x="60" y="12"/>
                  </a:cxn>
                  <a:cxn ang="0">
                    <a:pos x="76" y="14"/>
                  </a:cxn>
                  <a:cxn ang="0">
                    <a:pos x="89" y="22"/>
                  </a:cxn>
                  <a:cxn ang="0">
                    <a:pos x="100" y="33"/>
                  </a:cxn>
                  <a:cxn ang="0">
                    <a:pos x="107" y="46"/>
                  </a:cxn>
                  <a:cxn ang="0">
                    <a:pos x="26" y="109"/>
                  </a:cxn>
                  <a:cxn ang="0">
                    <a:pos x="42" y="117"/>
                  </a:cxn>
                  <a:cxn ang="0">
                    <a:pos x="60" y="120"/>
                  </a:cxn>
                  <a:cxn ang="0">
                    <a:pos x="77" y="117"/>
                  </a:cxn>
                  <a:cxn ang="0">
                    <a:pos x="91" y="112"/>
                  </a:cxn>
                  <a:cxn ang="0">
                    <a:pos x="85" y="103"/>
                  </a:cxn>
                  <a:cxn ang="0">
                    <a:pos x="69" y="108"/>
                  </a:cxn>
                  <a:cxn ang="0">
                    <a:pos x="53" y="108"/>
                  </a:cxn>
                  <a:cxn ang="0">
                    <a:pos x="40" y="105"/>
                  </a:cxn>
                  <a:cxn ang="0">
                    <a:pos x="26" y="109"/>
                  </a:cxn>
                  <a:cxn ang="0">
                    <a:pos x="113" y="89"/>
                  </a:cxn>
                  <a:cxn ang="0">
                    <a:pos x="118" y="72"/>
                  </a:cxn>
                  <a:cxn ang="0">
                    <a:pos x="108" y="64"/>
                  </a:cxn>
                  <a:cxn ang="0">
                    <a:pos x="104" y="81"/>
                  </a:cxn>
                  <a:cxn ang="0">
                    <a:pos x="94" y="96"/>
                  </a:cxn>
                </a:cxnLst>
                <a:rect l="0" t="0" r="r" b="b"/>
                <a:pathLst>
                  <a:path w="119" h="120">
                    <a:moveTo>
                      <a:pt x="118" y="46"/>
                    </a:moveTo>
                    <a:lnTo>
                      <a:pt x="115" y="36"/>
                    </a:lnTo>
                    <a:lnTo>
                      <a:pt x="110" y="28"/>
                    </a:lnTo>
                    <a:lnTo>
                      <a:pt x="105" y="21"/>
                    </a:lnTo>
                    <a:lnTo>
                      <a:pt x="97" y="14"/>
                    </a:lnTo>
                    <a:lnTo>
                      <a:pt x="89" y="8"/>
                    </a:lnTo>
                    <a:lnTo>
                      <a:pt x="80" y="4"/>
                    </a:lnTo>
                    <a:lnTo>
                      <a:pt x="70" y="1"/>
                    </a:lnTo>
                    <a:lnTo>
                      <a:pt x="60" y="0"/>
                    </a:lnTo>
                    <a:lnTo>
                      <a:pt x="54" y="1"/>
                    </a:lnTo>
                    <a:lnTo>
                      <a:pt x="47" y="1"/>
                    </a:lnTo>
                    <a:lnTo>
                      <a:pt x="42" y="4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5" y="37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1" y="69"/>
                    </a:lnTo>
                    <a:lnTo>
                      <a:pt x="2" y="78"/>
                    </a:lnTo>
                    <a:lnTo>
                      <a:pt x="6" y="86"/>
                    </a:lnTo>
                    <a:lnTo>
                      <a:pt x="10" y="94"/>
                    </a:lnTo>
                    <a:lnTo>
                      <a:pt x="18" y="86"/>
                    </a:lnTo>
                    <a:lnTo>
                      <a:pt x="15" y="80"/>
                    </a:lnTo>
                    <a:lnTo>
                      <a:pt x="13" y="73"/>
                    </a:lnTo>
                    <a:lnTo>
                      <a:pt x="11" y="67"/>
                    </a:lnTo>
                    <a:lnTo>
                      <a:pt x="11" y="60"/>
                    </a:lnTo>
                    <a:lnTo>
                      <a:pt x="13" y="51"/>
                    </a:lnTo>
                    <a:lnTo>
                      <a:pt x="15" y="41"/>
                    </a:lnTo>
                    <a:lnTo>
                      <a:pt x="19" y="33"/>
                    </a:lnTo>
                    <a:lnTo>
                      <a:pt x="25" y="26"/>
                    </a:lnTo>
                    <a:lnTo>
                      <a:pt x="33" y="19"/>
                    </a:lnTo>
                    <a:lnTo>
                      <a:pt x="41" y="15"/>
                    </a:lnTo>
                    <a:lnTo>
                      <a:pt x="50" y="13"/>
                    </a:lnTo>
                    <a:lnTo>
                      <a:pt x="60" y="12"/>
                    </a:lnTo>
                    <a:lnTo>
                      <a:pt x="68" y="13"/>
                    </a:lnTo>
                    <a:lnTo>
                      <a:pt x="76" y="14"/>
                    </a:lnTo>
                    <a:lnTo>
                      <a:pt x="83" y="17"/>
                    </a:lnTo>
                    <a:lnTo>
                      <a:pt x="89" y="22"/>
                    </a:lnTo>
                    <a:lnTo>
                      <a:pt x="95" y="26"/>
                    </a:lnTo>
                    <a:lnTo>
                      <a:pt x="100" y="33"/>
                    </a:lnTo>
                    <a:lnTo>
                      <a:pt x="104" y="39"/>
                    </a:lnTo>
                    <a:lnTo>
                      <a:pt x="107" y="46"/>
                    </a:lnTo>
                    <a:lnTo>
                      <a:pt x="118" y="46"/>
                    </a:lnTo>
                    <a:close/>
                    <a:moveTo>
                      <a:pt x="26" y="109"/>
                    </a:moveTo>
                    <a:lnTo>
                      <a:pt x="34" y="114"/>
                    </a:lnTo>
                    <a:lnTo>
                      <a:pt x="42" y="117"/>
                    </a:lnTo>
                    <a:lnTo>
                      <a:pt x="51" y="120"/>
                    </a:lnTo>
                    <a:lnTo>
                      <a:pt x="60" y="120"/>
                    </a:lnTo>
                    <a:lnTo>
                      <a:pt x="69" y="120"/>
                    </a:lnTo>
                    <a:lnTo>
                      <a:pt x="77" y="117"/>
                    </a:lnTo>
                    <a:lnTo>
                      <a:pt x="85" y="115"/>
                    </a:lnTo>
                    <a:lnTo>
                      <a:pt x="91" y="112"/>
                    </a:lnTo>
                    <a:lnTo>
                      <a:pt x="91" y="98"/>
                    </a:lnTo>
                    <a:lnTo>
                      <a:pt x="85" y="103"/>
                    </a:lnTo>
                    <a:lnTo>
                      <a:pt x="77" y="106"/>
                    </a:lnTo>
                    <a:lnTo>
                      <a:pt x="69" y="108"/>
                    </a:lnTo>
                    <a:lnTo>
                      <a:pt x="60" y="109"/>
                    </a:lnTo>
                    <a:lnTo>
                      <a:pt x="53" y="108"/>
                    </a:lnTo>
                    <a:lnTo>
                      <a:pt x="46" y="107"/>
                    </a:lnTo>
                    <a:lnTo>
                      <a:pt x="40" y="105"/>
                    </a:lnTo>
                    <a:lnTo>
                      <a:pt x="34" y="102"/>
                    </a:lnTo>
                    <a:lnTo>
                      <a:pt x="26" y="109"/>
                    </a:lnTo>
                    <a:close/>
                    <a:moveTo>
                      <a:pt x="108" y="96"/>
                    </a:moveTo>
                    <a:lnTo>
                      <a:pt x="113" y="89"/>
                    </a:lnTo>
                    <a:lnTo>
                      <a:pt x="116" y="81"/>
                    </a:lnTo>
                    <a:lnTo>
                      <a:pt x="118" y="72"/>
                    </a:lnTo>
                    <a:lnTo>
                      <a:pt x="119" y="64"/>
                    </a:lnTo>
                    <a:lnTo>
                      <a:pt x="108" y="64"/>
                    </a:lnTo>
                    <a:lnTo>
                      <a:pt x="107" y="73"/>
                    </a:lnTo>
                    <a:lnTo>
                      <a:pt x="104" y="81"/>
                    </a:lnTo>
                    <a:lnTo>
                      <a:pt x="99" y="89"/>
                    </a:lnTo>
                    <a:lnTo>
                      <a:pt x="94" y="96"/>
                    </a:lnTo>
                    <a:lnTo>
                      <a:pt x="108" y="96"/>
                    </a:lnTo>
                    <a:close/>
                  </a:path>
                </a:pathLst>
              </a:custGeom>
              <a:solidFill>
                <a:srgbClr val="919F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1" name="Freeform 629"/>
              <p:cNvSpPr>
                <a:spLocks noEditPoints="1"/>
              </p:cNvSpPr>
              <p:nvPr/>
            </p:nvSpPr>
            <p:spPr bwMode="auto">
              <a:xfrm>
                <a:off x="731868" y="4932797"/>
                <a:ext cx="42865" cy="42866"/>
              </a:xfrm>
              <a:custGeom>
                <a:avLst/>
                <a:gdLst/>
                <a:ahLst/>
                <a:cxnLst>
                  <a:cxn ang="0">
                    <a:pos x="103" y="31"/>
                  </a:cxn>
                  <a:cxn ang="0">
                    <a:pos x="94" y="18"/>
                  </a:cxn>
                  <a:cxn ang="0">
                    <a:pos x="80" y="7"/>
                  </a:cxn>
                  <a:cxn ang="0">
                    <a:pos x="63" y="1"/>
                  </a:cxn>
                  <a:cxn ang="0">
                    <a:pos x="43" y="1"/>
                  </a:cxn>
                  <a:cxn ang="0">
                    <a:pos x="23" y="9"/>
                  </a:cxn>
                  <a:cxn ang="0">
                    <a:pos x="9" y="24"/>
                  </a:cxn>
                  <a:cxn ang="0">
                    <a:pos x="1" y="44"/>
                  </a:cxn>
                  <a:cxn ang="0">
                    <a:pos x="0" y="62"/>
                  </a:cxn>
                  <a:cxn ang="0">
                    <a:pos x="4" y="78"/>
                  </a:cxn>
                  <a:cxn ang="0">
                    <a:pos x="17" y="75"/>
                  </a:cxn>
                  <a:cxn ang="0">
                    <a:pos x="12" y="65"/>
                  </a:cxn>
                  <a:cxn ang="0">
                    <a:pos x="11" y="54"/>
                  </a:cxn>
                  <a:cxn ang="0">
                    <a:pos x="14" y="37"/>
                  </a:cxn>
                  <a:cxn ang="0">
                    <a:pos x="23" y="24"/>
                  </a:cxn>
                  <a:cxn ang="0">
                    <a:pos x="37" y="15"/>
                  </a:cxn>
                  <a:cxn ang="0">
                    <a:pos x="54" y="11"/>
                  </a:cxn>
                  <a:cxn ang="0">
                    <a:pos x="67" y="13"/>
                  </a:cxn>
                  <a:cxn ang="0">
                    <a:pos x="80" y="19"/>
                  </a:cxn>
                  <a:cxn ang="0">
                    <a:pos x="89" y="28"/>
                  </a:cxn>
                  <a:cxn ang="0">
                    <a:pos x="95" y="40"/>
                  </a:cxn>
                  <a:cxn ang="0">
                    <a:pos x="23" y="99"/>
                  </a:cxn>
                  <a:cxn ang="0">
                    <a:pos x="38" y="106"/>
                  </a:cxn>
                  <a:cxn ang="0">
                    <a:pos x="54" y="109"/>
                  </a:cxn>
                  <a:cxn ang="0">
                    <a:pos x="71" y="106"/>
                  </a:cxn>
                  <a:cxn ang="0">
                    <a:pos x="85" y="99"/>
                  </a:cxn>
                  <a:cxn ang="0">
                    <a:pos x="94" y="90"/>
                  </a:cxn>
                  <a:cxn ang="0">
                    <a:pos x="104" y="75"/>
                  </a:cxn>
                  <a:cxn ang="0">
                    <a:pos x="108" y="58"/>
                  </a:cxn>
                  <a:cxn ang="0">
                    <a:pos x="95" y="66"/>
                  </a:cxn>
                  <a:cxn ang="0">
                    <a:pos x="89" y="81"/>
                  </a:cxn>
                  <a:cxn ang="0">
                    <a:pos x="77" y="91"/>
                  </a:cxn>
                  <a:cxn ang="0">
                    <a:pos x="63" y="97"/>
                  </a:cxn>
                  <a:cxn ang="0">
                    <a:pos x="48" y="98"/>
                  </a:cxn>
                  <a:cxn ang="0">
                    <a:pos x="36" y="94"/>
                  </a:cxn>
                  <a:cxn ang="0">
                    <a:pos x="23" y="99"/>
                  </a:cxn>
                </a:cxnLst>
                <a:rect l="0" t="0" r="r" b="b"/>
                <a:pathLst>
                  <a:path w="108" h="109">
                    <a:moveTo>
                      <a:pt x="107" y="40"/>
                    </a:moveTo>
                    <a:lnTo>
                      <a:pt x="103" y="31"/>
                    </a:lnTo>
                    <a:lnTo>
                      <a:pt x="99" y="25"/>
                    </a:lnTo>
                    <a:lnTo>
                      <a:pt x="94" y="18"/>
                    </a:lnTo>
                    <a:lnTo>
                      <a:pt x="88" y="11"/>
                    </a:lnTo>
                    <a:lnTo>
                      <a:pt x="80" y="7"/>
                    </a:lnTo>
                    <a:lnTo>
                      <a:pt x="72" y="3"/>
                    </a:lnTo>
                    <a:lnTo>
                      <a:pt x="63" y="1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2" y="4"/>
                    </a:lnTo>
                    <a:lnTo>
                      <a:pt x="23" y="9"/>
                    </a:lnTo>
                    <a:lnTo>
                      <a:pt x="16" y="16"/>
                    </a:lnTo>
                    <a:lnTo>
                      <a:pt x="9" y="24"/>
                    </a:lnTo>
                    <a:lnTo>
                      <a:pt x="4" y="34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2" y="70"/>
                    </a:lnTo>
                    <a:lnTo>
                      <a:pt x="4" y="78"/>
                    </a:lnTo>
                    <a:lnTo>
                      <a:pt x="9" y="83"/>
                    </a:lnTo>
                    <a:lnTo>
                      <a:pt x="17" y="75"/>
                    </a:lnTo>
                    <a:lnTo>
                      <a:pt x="13" y="71"/>
                    </a:lnTo>
                    <a:lnTo>
                      <a:pt x="12" y="65"/>
                    </a:lnTo>
                    <a:lnTo>
                      <a:pt x="11" y="60"/>
                    </a:lnTo>
                    <a:lnTo>
                      <a:pt x="11" y="54"/>
                    </a:lnTo>
                    <a:lnTo>
                      <a:pt x="11" y="46"/>
                    </a:lnTo>
                    <a:lnTo>
                      <a:pt x="14" y="37"/>
                    </a:lnTo>
                    <a:lnTo>
                      <a:pt x="18" y="30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5"/>
                    </a:lnTo>
                    <a:lnTo>
                      <a:pt x="45" y="12"/>
                    </a:lnTo>
                    <a:lnTo>
                      <a:pt x="54" y="11"/>
                    </a:lnTo>
                    <a:lnTo>
                      <a:pt x="61" y="11"/>
                    </a:lnTo>
                    <a:lnTo>
                      <a:pt x="67" y="13"/>
                    </a:lnTo>
                    <a:lnTo>
                      <a:pt x="74" y="16"/>
                    </a:lnTo>
                    <a:lnTo>
                      <a:pt x="80" y="19"/>
                    </a:lnTo>
                    <a:lnTo>
                      <a:pt x="84" y="24"/>
                    </a:lnTo>
                    <a:lnTo>
                      <a:pt x="89" y="28"/>
                    </a:lnTo>
                    <a:lnTo>
                      <a:pt x="92" y="34"/>
                    </a:lnTo>
                    <a:lnTo>
                      <a:pt x="95" y="40"/>
                    </a:lnTo>
                    <a:lnTo>
                      <a:pt x="107" y="40"/>
                    </a:lnTo>
                    <a:close/>
                    <a:moveTo>
                      <a:pt x="23" y="99"/>
                    </a:moveTo>
                    <a:lnTo>
                      <a:pt x="30" y="103"/>
                    </a:lnTo>
                    <a:lnTo>
                      <a:pt x="38" y="106"/>
                    </a:lnTo>
                    <a:lnTo>
                      <a:pt x="46" y="108"/>
                    </a:lnTo>
                    <a:lnTo>
                      <a:pt x="54" y="109"/>
                    </a:lnTo>
                    <a:lnTo>
                      <a:pt x="63" y="108"/>
                    </a:lnTo>
                    <a:lnTo>
                      <a:pt x="71" y="106"/>
                    </a:lnTo>
                    <a:lnTo>
                      <a:pt x="79" y="102"/>
                    </a:lnTo>
                    <a:lnTo>
                      <a:pt x="85" y="99"/>
                    </a:lnTo>
                    <a:lnTo>
                      <a:pt x="85" y="90"/>
                    </a:lnTo>
                    <a:lnTo>
                      <a:pt x="94" y="90"/>
                    </a:lnTo>
                    <a:lnTo>
                      <a:pt x="100" y="83"/>
                    </a:lnTo>
                    <a:lnTo>
                      <a:pt x="104" y="75"/>
                    </a:lnTo>
                    <a:lnTo>
                      <a:pt x="107" y="67"/>
                    </a:lnTo>
                    <a:lnTo>
                      <a:pt x="108" y="58"/>
                    </a:lnTo>
                    <a:lnTo>
                      <a:pt x="98" y="58"/>
                    </a:lnTo>
                    <a:lnTo>
                      <a:pt x="95" y="66"/>
                    </a:lnTo>
                    <a:lnTo>
                      <a:pt x="93" y="74"/>
                    </a:lnTo>
                    <a:lnTo>
                      <a:pt x="89" y="81"/>
                    </a:lnTo>
                    <a:lnTo>
                      <a:pt x="83" y="87"/>
                    </a:lnTo>
                    <a:lnTo>
                      <a:pt x="77" y="91"/>
                    </a:lnTo>
                    <a:lnTo>
                      <a:pt x="70" y="94"/>
                    </a:lnTo>
                    <a:lnTo>
                      <a:pt x="63" y="97"/>
                    </a:lnTo>
                    <a:lnTo>
                      <a:pt x="54" y="98"/>
                    </a:lnTo>
                    <a:lnTo>
                      <a:pt x="48" y="98"/>
                    </a:lnTo>
                    <a:lnTo>
                      <a:pt x="41" y="96"/>
                    </a:lnTo>
                    <a:lnTo>
                      <a:pt x="36" y="94"/>
                    </a:lnTo>
                    <a:lnTo>
                      <a:pt x="31" y="91"/>
                    </a:lnTo>
                    <a:lnTo>
                      <a:pt x="23" y="99"/>
                    </a:lnTo>
                    <a:close/>
                  </a:path>
                </a:pathLst>
              </a:custGeom>
              <a:solidFill>
                <a:srgbClr val="99A6C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2" name="Freeform 630"/>
              <p:cNvSpPr>
                <a:spLocks noEditPoints="1"/>
              </p:cNvSpPr>
              <p:nvPr/>
            </p:nvSpPr>
            <p:spPr bwMode="auto">
              <a:xfrm>
                <a:off x="733456" y="4934384"/>
                <a:ext cx="38102" cy="39691"/>
              </a:xfrm>
              <a:custGeom>
                <a:avLst/>
                <a:gdLst/>
                <a:ahLst/>
                <a:cxnLst>
                  <a:cxn ang="0">
                    <a:pos x="93" y="27"/>
                  </a:cxn>
                  <a:cxn ang="0">
                    <a:pos x="84" y="14"/>
                  </a:cxn>
                  <a:cxn ang="0">
                    <a:pos x="72" y="5"/>
                  </a:cxn>
                  <a:cxn ang="0">
                    <a:pos x="57" y="1"/>
                  </a:cxn>
                  <a:cxn ang="0">
                    <a:pos x="39" y="1"/>
                  </a:cxn>
                  <a:cxn ang="0">
                    <a:pos x="22" y="7"/>
                  </a:cxn>
                  <a:cxn ang="0">
                    <a:pos x="8" y="21"/>
                  </a:cxn>
                  <a:cxn ang="0">
                    <a:pos x="2" y="39"/>
                  </a:cxn>
                  <a:cxn ang="0">
                    <a:pos x="0" y="55"/>
                  </a:cxn>
                  <a:cxn ang="0">
                    <a:pos x="4" y="68"/>
                  </a:cxn>
                  <a:cxn ang="0">
                    <a:pos x="15" y="66"/>
                  </a:cxn>
                  <a:cxn ang="0">
                    <a:pos x="11" y="48"/>
                  </a:cxn>
                  <a:cxn ang="0">
                    <a:pos x="14" y="33"/>
                  </a:cxn>
                  <a:cxn ang="0">
                    <a:pos x="22" y="21"/>
                  </a:cxn>
                  <a:cxn ang="0">
                    <a:pos x="34" y="13"/>
                  </a:cxn>
                  <a:cxn ang="0">
                    <a:pos x="49" y="11"/>
                  </a:cxn>
                  <a:cxn ang="0">
                    <a:pos x="60" y="12"/>
                  </a:cxn>
                  <a:cxn ang="0">
                    <a:pos x="70" y="18"/>
                  </a:cxn>
                  <a:cxn ang="0">
                    <a:pos x="79" y="24"/>
                  </a:cxn>
                  <a:cxn ang="0">
                    <a:pos x="85" y="34"/>
                  </a:cxn>
                  <a:cxn ang="0">
                    <a:pos x="23" y="90"/>
                  </a:cxn>
                  <a:cxn ang="0">
                    <a:pos x="35" y="95"/>
                  </a:cxn>
                  <a:cxn ang="0">
                    <a:pos x="49" y="97"/>
                  </a:cxn>
                  <a:cxn ang="0">
                    <a:pos x="66" y="94"/>
                  </a:cxn>
                  <a:cxn ang="0">
                    <a:pos x="80" y="86"/>
                  </a:cxn>
                  <a:cxn ang="0">
                    <a:pos x="83" y="84"/>
                  </a:cxn>
                  <a:cxn ang="0">
                    <a:pos x="93" y="69"/>
                  </a:cxn>
                  <a:cxn ang="0">
                    <a:pos x="97" y="52"/>
                  </a:cxn>
                  <a:cxn ang="0">
                    <a:pos x="86" y="59"/>
                  </a:cxn>
                  <a:cxn ang="0">
                    <a:pos x="79" y="72"/>
                  </a:cxn>
                  <a:cxn ang="0">
                    <a:pos x="69" y="81"/>
                  </a:cxn>
                  <a:cxn ang="0">
                    <a:pos x="57" y="86"/>
                  </a:cxn>
                  <a:cxn ang="0">
                    <a:pos x="44" y="86"/>
                  </a:cxn>
                  <a:cxn ang="0">
                    <a:pos x="34" y="83"/>
                  </a:cxn>
                  <a:cxn ang="0">
                    <a:pos x="23" y="90"/>
                  </a:cxn>
                </a:cxnLst>
                <a:rect l="0" t="0" r="r" b="b"/>
                <a:pathLst>
                  <a:path w="97" h="97">
                    <a:moveTo>
                      <a:pt x="96" y="34"/>
                    </a:moveTo>
                    <a:lnTo>
                      <a:pt x="93" y="27"/>
                    </a:lnTo>
                    <a:lnTo>
                      <a:pt x="89" y="21"/>
                    </a:lnTo>
                    <a:lnTo>
                      <a:pt x="84" y="14"/>
                    </a:lnTo>
                    <a:lnTo>
                      <a:pt x="78" y="10"/>
                    </a:lnTo>
                    <a:lnTo>
                      <a:pt x="72" y="5"/>
                    </a:lnTo>
                    <a:lnTo>
                      <a:pt x="65" y="2"/>
                    </a:lnTo>
                    <a:lnTo>
                      <a:pt x="57" y="1"/>
                    </a:lnTo>
                    <a:lnTo>
                      <a:pt x="49" y="0"/>
                    </a:lnTo>
                    <a:lnTo>
                      <a:pt x="39" y="1"/>
                    </a:lnTo>
                    <a:lnTo>
                      <a:pt x="30" y="3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4" y="68"/>
                    </a:lnTo>
                    <a:lnTo>
                      <a:pt x="7" y="74"/>
                    </a:lnTo>
                    <a:lnTo>
                      <a:pt x="15" y="66"/>
                    </a:lnTo>
                    <a:lnTo>
                      <a:pt x="12" y="57"/>
                    </a:lnTo>
                    <a:lnTo>
                      <a:pt x="11" y="48"/>
                    </a:lnTo>
                    <a:lnTo>
                      <a:pt x="12" y="41"/>
                    </a:lnTo>
                    <a:lnTo>
                      <a:pt x="14" y="33"/>
                    </a:lnTo>
                    <a:lnTo>
                      <a:pt x="17" y="27"/>
                    </a:lnTo>
                    <a:lnTo>
                      <a:pt x="22" y="21"/>
                    </a:lnTo>
                    <a:lnTo>
                      <a:pt x="27" y="16"/>
                    </a:lnTo>
                    <a:lnTo>
                      <a:pt x="34" y="13"/>
                    </a:lnTo>
                    <a:lnTo>
                      <a:pt x="41" y="11"/>
                    </a:lnTo>
                    <a:lnTo>
                      <a:pt x="49" y="11"/>
                    </a:lnTo>
                    <a:lnTo>
                      <a:pt x="54" y="11"/>
                    </a:lnTo>
                    <a:lnTo>
                      <a:pt x="60" y="12"/>
                    </a:lnTo>
                    <a:lnTo>
                      <a:pt x="66" y="14"/>
                    </a:lnTo>
                    <a:lnTo>
                      <a:pt x="70" y="18"/>
                    </a:lnTo>
                    <a:lnTo>
                      <a:pt x="75" y="21"/>
                    </a:lnTo>
                    <a:lnTo>
                      <a:pt x="79" y="24"/>
                    </a:lnTo>
                    <a:lnTo>
                      <a:pt x="81" y="29"/>
                    </a:lnTo>
                    <a:lnTo>
                      <a:pt x="85" y="34"/>
                    </a:lnTo>
                    <a:lnTo>
                      <a:pt x="96" y="34"/>
                    </a:lnTo>
                    <a:close/>
                    <a:moveTo>
                      <a:pt x="23" y="90"/>
                    </a:moveTo>
                    <a:lnTo>
                      <a:pt x="29" y="93"/>
                    </a:lnTo>
                    <a:lnTo>
                      <a:pt x="35" y="95"/>
                    </a:lnTo>
                    <a:lnTo>
                      <a:pt x="42" y="96"/>
                    </a:lnTo>
                    <a:lnTo>
                      <a:pt x="49" y="97"/>
                    </a:lnTo>
                    <a:lnTo>
                      <a:pt x="58" y="96"/>
                    </a:lnTo>
                    <a:lnTo>
                      <a:pt x="66" y="94"/>
                    </a:lnTo>
                    <a:lnTo>
                      <a:pt x="74" y="91"/>
                    </a:lnTo>
                    <a:lnTo>
                      <a:pt x="80" y="86"/>
                    </a:lnTo>
                    <a:lnTo>
                      <a:pt x="80" y="84"/>
                    </a:lnTo>
                    <a:lnTo>
                      <a:pt x="83" y="84"/>
                    </a:lnTo>
                    <a:lnTo>
                      <a:pt x="88" y="77"/>
                    </a:lnTo>
                    <a:lnTo>
                      <a:pt x="93" y="69"/>
                    </a:lnTo>
                    <a:lnTo>
                      <a:pt x="96" y="61"/>
                    </a:lnTo>
                    <a:lnTo>
                      <a:pt x="97" y="52"/>
                    </a:lnTo>
                    <a:lnTo>
                      <a:pt x="87" y="52"/>
                    </a:lnTo>
                    <a:lnTo>
                      <a:pt x="86" y="59"/>
                    </a:lnTo>
                    <a:lnTo>
                      <a:pt x="83" y="66"/>
                    </a:lnTo>
                    <a:lnTo>
                      <a:pt x="79" y="72"/>
                    </a:lnTo>
                    <a:lnTo>
                      <a:pt x="75" y="76"/>
                    </a:lnTo>
                    <a:lnTo>
                      <a:pt x="69" y="81"/>
                    </a:lnTo>
                    <a:lnTo>
                      <a:pt x="63" y="84"/>
                    </a:lnTo>
                    <a:lnTo>
                      <a:pt x="57" y="86"/>
                    </a:lnTo>
                    <a:lnTo>
                      <a:pt x="49" y="86"/>
                    </a:lnTo>
                    <a:lnTo>
                      <a:pt x="44" y="86"/>
                    </a:lnTo>
                    <a:lnTo>
                      <a:pt x="39" y="85"/>
                    </a:lnTo>
                    <a:lnTo>
                      <a:pt x="34" y="83"/>
                    </a:lnTo>
                    <a:lnTo>
                      <a:pt x="30" y="82"/>
                    </a:lnTo>
                    <a:lnTo>
                      <a:pt x="23" y="90"/>
                    </a:lnTo>
                    <a:close/>
                  </a:path>
                </a:pathLst>
              </a:custGeom>
              <a:solidFill>
                <a:srgbClr val="A1AD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3" name="Freeform 631"/>
              <p:cNvSpPr>
                <a:spLocks noEditPoints="1"/>
              </p:cNvSpPr>
              <p:nvPr/>
            </p:nvSpPr>
            <p:spPr bwMode="auto">
              <a:xfrm>
                <a:off x="736631" y="4937560"/>
                <a:ext cx="33339" cy="33340"/>
              </a:xfrm>
              <a:custGeom>
                <a:avLst/>
                <a:gdLst/>
                <a:ahLst/>
                <a:cxnLst>
                  <a:cxn ang="0">
                    <a:pos x="81" y="23"/>
                  </a:cxn>
                  <a:cxn ang="0">
                    <a:pos x="73" y="13"/>
                  </a:cxn>
                  <a:cxn ang="0">
                    <a:pos x="63" y="5"/>
                  </a:cxn>
                  <a:cxn ang="0">
                    <a:pos x="50" y="0"/>
                  </a:cxn>
                  <a:cxn ang="0">
                    <a:pos x="34" y="1"/>
                  </a:cxn>
                  <a:cxn ang="0">
                    <a:pos x="19" y="7"/>
                  </a:cxn>
                  <a:cxn ang="0">
                    <a:pos x="7" y="19"/>
                  </a:cxn>
                  <a:cxn ang="0">
                    <a:pos x="0" y="35"/>
                  </a:cxn>
                  <a:cxn ang="0">
                    <a:pos x="0" y="49"/>
                  </a:cxn>
                  <a:cxn ang="0">
                    <a:pos x="2" y="60"/>
                  </a:cxn>
                  <a:cxn ang="0">
                    <a:pos x="14" y="56"/>
                  </a:cxn>
                  <a:cxn ang="0">
                    <a:pos x="10" y="43"/>
                  </a:cxn>
                  <a:cxn ang="0">
                    <a:pos x="12" y="31"/>
                  </a:cxn>
                  <a:cxn ang="0">
                    <a:pos x="20" y="20"/>
                  </a:cxn>
                  <a:cxn ang="0">
                    <a:pos x="30" y="14"/>
                  </a:cxn>
                  <a:cxn ang="0">
                    <a:pos x="43" y="10"/>
                  </a:cxn>
                  <a:cxn ang="0">
                    <a:pos x="52" y="13"/>
                  </a:cxn>
                  <a:cxn ang="0">
                    <a:pos x="61" y="16"/>
                  </a:cxn>
                  <a:cxn ang="0">
                    <a:pos x="68" y="22"/>
                  </a:cxn>
                  <a:cxn ang="0">
                    <a:pos x="72" y="29"/>
                  </a:cxn>
                  <a:cxn ang="0">
                    <a:pos x="20" y="80"/>
                  </a:cxn>
                  <a:cxn ang="0">
                    <a:pos x="30" y="85"/>
                  </a:cxn>
                  <a:cxn ang="0">
                    <a:pos x="43" y="87"/>
                  </a:cxn>
                  <a:cxn ang="0">
                    <a:pos x="59" y="83"/>
                  </a:cxn>
                  <a:cxn ang="0">
                    <a:pos x="72" y="76"/>
                  </a:cxn>
                  <a:cxn ang="0">
                    <a:pos x="82" y="63"/>
                  </a:cxn>
                  <a:cxn ang="0">
                    <a:pos x="87" y="47"/>
                  </a:cxn>
                  <a:cxn ang="0">
                    <a:pos x="74" y="53"/>
                  </a:cxn>
                  <a:cxn ang="0">
                    <a:pos x="69" y="63"/>
                  </a:cxn>
                  <a:cxn ang="0">
                    <a:pos x="60" y="71"/>
                  </a:cxn>
                  <a:cxn ang="0">
                    <a:pos x="50" y="76"/>
                  </a:cxn>
                  <a:cxn ang="0">
                    <a:pos x="35" y="74"/>
                  </a:cxn>
                  <a:cxn ang="0">
                    <a:pos x="20" y="80"/>
                  </a:cxn>
                </a:cxnLst>
                <a:rect l="0" t="0" r="r" b="b"/>
                <a:pathLst>
                  <a:path w="87" h="87">
                    <a:moveTo>
                      <a:pt x="84" y="29"/>
                    </a:moveTo>
                    <a:lnTo>
                      <a:pt x="81" y="23"/>
                    </a:lnTo>
                    <a:lnTo>
                      <a:pt x="78" y="17"/>
                    </a:lnTo>
                    <a:lnTo>
                      <a:pt x="73" y="13"/>
                    </a:lnTo>
                    <a:lnTo>
                      <a:pt x="69" y="8"/>
                    </a:lnTo>
                    <a:lnTo>
                      <a:pt x="63" y="5"/>
                    </a:lnTo>
                    <a:lnTo>
                      <a:pt x="56" y="2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4" y="1"/>
                    </a:lnTo>
                    <a:lnTo>
                      <a:pt x="26" y="4"/>
                    </a:lnTo>
                    <a:lnTo>
                      <a:pt x="19" y="7"/>
                    </a:lnTo>
                    <a:lnTo>
                      <a:pt x="12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1" y="54"/>
                    </a:lnTo>
                    <a:lnTo>
                      <a:pt x="2" y="60"/>
                    </a:lnTo>
                    <a:lnTo>
                      <a:pt x="6" y="64"/>
                    </a:lnTo>
                    <a:lnTo>
                      <a:pt x="14" y="56"/>
                    </a:lnTo>
                    <a:lnTo>
                      <a:pt x="11" y="51"/>
                    </a:lnTo>
                    <a:lnTo>
                      <a:pt x="10" y="43"/>
                    </a:lnTo>
                    <a:lnTo>
                      <a:pt x="11" y="37"/>
                    </a:lnTo>
                    <a:lnTo>
                      <a:pt x="12" y="31"/>
                    </a:lnTo>
                    <a:lnTo>
                      <a:pt x="16" y="25"/>
                    </a:lnTo>
                    <a:lnTo>
                      <a:pt x="20" y="20"/>
                    </a:lnTo>
                    <a:lnTo>
                      <a:pt x="25" y="16"/>
                    </a:lnTo>
                    <a:lnTo>
                      <a:pt x="30" y="14"/>
                    </a:lnTo>
                    <a:lnTo>
                      <a:pt x="36" y="11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2" y="13"/>
                    </a:lnTo>
                    <a:lnTo>
                      <a:pt x="56" y="14"/>
                    </a:lnTo>
                    <a:lnTo>
                      <a:pt x="61" y="16"/>
                    </a:lnTo>
                    <a:lnTo>
                      <a:pt x="64" y="18"/>
                    </a:lnTo>
                    <a:lnTo>
                      <a:pt x="68" y="22"/>
                    </a:lnTo>
                    <a:lnTo>
                      <a:pt x="70" y="25"/>
                    </a:lnTo>
                    <a:lnTo>
                      <a:pt x="72" y="29"/>
                    </a:lnTo>
                    <a:lnTo>
                      <a:pt x="84" y="29"/>
                    </a:lnTo>
                    <a:close/>
                    <a:moveTo>
                      <a:pt x="20" y="80"/>
                    </a:moveTo>
                    <a:lnTo>
                      <a:pt x="25" y="83"/>
                    </a:lnTo>
                    <a:lnTo>
                      <a:pt x="30" y="85"/>
                    </a:lnTo>
                    <a:lnTo>
                      <a:pt x="37" y="87"/>
                    </a:lnTo>
                    <a:lnTo>
                      <a:pt x="43" y="87"/>
                    </a:lnTo>
                    <a:lnTo>
                      <a:pt x="52" y="86"/>
                    </a:lnTo>
                    <a:lnTo>
                      <a:pt x="59" y="83"/>
                    </a:lnTo>
                    <a:lnTo>
                      <a:pt x="66" y="80"/>
                    </a:lnTo>
                    <a:lnTo>
                      <a:pt x="72" y="76"/>
                    </a:lnTo>
                    <a:lnTo>
                      <a:pt x="78" y="70"/>
                    </a:lnTo>
                    <a:lnTo>
                      <a:pt x="82" y="63"/>
                    </a:lnTo>
                    <a:lnTo>
                      <a:pt x="84" y="55"/>
                    </a:lnTo>
                    <a:lnTo>
                      <a:pt x="87" y="47"/>
                    </a:lnTo>
                    <a:lnTo>
                      <a:pt x="75" y="47"/>
                    </a:lnTo>
                    <a:lnTo>
                      <a:pt x="74" y="53"/>
                    </a:lnTo>
                    <a:lnTo>
                      <a:pt x="72" y="59"/>
                    </a:lnTo>
                    <a:lnTo>
                      <a:pt x="69" y="63"/>
                    </a:lnTo>
                    <a:lnTo>
                      <a:pt x="64" y="68"/>
                    </a:lnTo>
                    <a:lnTo>
                      <a:pt x="60" y="71"/>
                    </a:lnTo>
                    <a:lnTo>
                      <a:pt x="55" y="73"/>
                    </a:lnTo>
                    <a:lnTo>
                      <a:pt x="50" y="76"/>
                    </a:lnTo>
                    <a:lnTo>
                      <a:pt x="43" y="76"/>
                    </a:lnTo>
                    <a:lnTo>
                      <a:pt x="35" y="74"/>
                    </a:lnTo>
                    <a:lnTo>
                      <a:pt x="28" y="72"/>
                    </a:lnTo>
                    <a:lnTo>
                      <a:pt x="20" y="80"/>
                    </a:lnTo>
                    <a:close/>
                  </a:path>
                </a:pathLst>
              </a:custGeom>
              <a:solidFill>
                <a:srgbClr val="AAB4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4" name="Freeform 632"/>
              <p:cNvSpPr>
                <a:spLocks noEditPoints="1"/>
              </p:cNvSpPr>
              <p:nvPr/>
            </p:nvSpPr>
            <p:spPr bwMode="auto">
              <a:xfrm>
                <a:off x="738219" y="4939147"/>
                <a:ext cx="30164" cy="30165"/>
              </a:xfrm>
              <a:custGeom>
                <a:avLst/>
                <a:gdLst/>
                <a:ahLst/>
                <a:cxnLst>
                  <a:cxn ang="0">
                    <a:pos x="74" y="23"/>
                  </a:cxn>
                  <a:cxn ang="0">
                    <a:pos x="70" y="18"/>
                  </a:cxn>
                  <a:cxn ang="0">
                    <a:pos x="68" y="13"/>
                  </a:cxn>
                  <a:cxn ang="0">
                    <a:pos x="64" y="10"/>
                  </a:cxn>
                  <a:cxn ang="0">
                    <a:pos x="59" y="7"/>
                  </a:cxn>
                  <a:cxn ang="0">
                    <a:pos x="55" y="3"/>
                  </a:cxn>
                  <a:cxn ang="0">
                    <a:pos x="49" y="1"/>
                  </a:cxn>
                  <a:cxn ang="0">
                    <a:pos x="43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3" y="2"/>
                  </a:cxn>
                  <a:cxn ang="0">
                    <a:pos x="16" y="5"/>
                  </a:cxn>
                  <a:cxn ang="0">
                    <a:pos x="11" y="10"/>
                  </a:cxn>
                  <a:cxn ang="0">
                    <a:pos x="6" y="16"/>
                  </a:cxn>
                  <a:cxn ang="0">
                    <a:pos x="3" y="22"/>
                  </a:cxn>
                  <a:cxn ang="0">
                    <a:pos x="1" y="30"/>
                  </a:cxn>
                  <a:cxn ang="0">
                    <a:pos x="0" y="37"/>
                  </a:cxn>
                  <a:cxn ang="0">
                    <a:pos x="1" y="46"/>
                  </a:cxn>
                  <a:cxn ang="0">
                    <a:pos x="4" y="55"/>
                  </a:cxn>
                  <a:cxn ang="0">
                    <a:pos x="12" y="47"/>
                  </a:cxn>
                  <a:cxn ang="0">
                    <a:pos x="11" y="43"/>
                  </a:cxn>
                  <a:cxn ang="0">
                    <a:pos x="11" y="37"/>
                  </a:cxn>
                  <a:cxn ang="0">
                    <a:pos x="12" y="31"/>
                  </a:cxn>
                  <a:cxn ang="0">
                    <a:pos x="13" y="27"/>
                  </a:cxn>
                  <a:cxn ang="0">
                    <a:pos x="15" y="22"/>
                  </a:cxn>
                  <a:cxn ang="0">
                    <a:pos x="19" y="18"/>
                  </a:cxn>
                  <a:cxn ang="0">
                    <a:pos x="23" y="14"/>
                  </a:cxn>
                  <a:cxn ang="0">
                    <a:pos x="28" y="12"/>
                  </a:cxn>
                  <a:cxn ang="0">
                    <a:pos x="32" y="11"/>
                  </a:cxn>
                  <a:cxn ang="0">
                    <a:pos x="38" y="10"/>
                  </a:cxn>
                  <a:cxn ang="0">
                    <a:pos x="45" y="11"/>
                  </a:cxn>
                  <a:cxn ang="0">
                    <a:pos x="51" y="13"/>
                  </a:cxn>
                  <a:cxn ang="0">
                    <a:pos x="57" y="18"/>
                  </a:cxn>
                  <a:cxn ang="0">
                    <a:pos x="61" y="23"/>
                  </a:cxn>
                  <a:cxn ang="0">
                    <a:pos x="74" y="23"/>
                  </a:cxn>
                  <a:cxn ang="0">
                    <a:pos x="19" y="71"/>
                  </a:cxn>
                  <a:cxn ang="0">
                    <a:pos x="23" y="72"/>
                  </a:cxn>
                  <a:cxn ang="0">
                    <a:pos x="28" y="74"/>
                  </a:cxn>
                  <a:cxn ang="0">
                    <a:pos x="33" y="75"/>
                  </a:cxn>
                  <a:cxn ang="0">
                    <a:pos x="38" y="75"/>
                  </a:cxn>
                  <a:cxn ang="0">
                    <a:pos x="46" y="75"/>
                  </a:cxn>
                  <a:cxn ang="0">
                    <a:pos x="52" y="73"/>
                  </a:cxn>
                  <a:cxn ang="0">
                    <a:pos x="58" y="70"/>
                  </a:cxn>
                  <a:cxn ang="0">
                    <a:pos x="64" y="65"/>
                  </a:cxn>
                  <a:cxn ang="0">
                    <a:pos x="68" y="61"/>
                  </a:cxn>
                  <a:cxn ang="0">
                    <a:pos x="72" y="55"/>
                  </a:cxn>
                  <a:cxn ang="0">
                    <a:pos x="75" y="48"/>
                  </a:cxn>
                  <a:cxn ang="0">
                    <a:pos x="76" y="41"/>
                  </a:cxn>
                  <a:cxn ang="0">
                    <a:pos x="65" y="41"/>
                  </a:cxn>
                  <a:cxn ang="0">
                    <a:pos x="64" y="46"/>
                  </a:cxn>
                  <a:cxn ang="0">
                    <a:pos x="61" y="50"/>
                  </a:cxn>
                  <a:cxn ang="0">
                    <a:pos x="59" y="55"/>
                  </a:cxn>
                  <a:cxn ang="0">
                    <a:pos x="56" y="58"/>
                  </a:cxn>
                  <a:cxn ang="0">
                    <a:pos x="52" y="61"/>
                  </a:cxn>
                  <a:cxn ang="0">
                    <a:pos x="48" y="63"/>
                  </a:cxn>
                  <a:cxn ang="0">
                    <a:pos x="43" y="64"/>
                  </a:cxn>
                  <a:cxn ang="0">
                    <a:pos x="38" y="64"/>
                  </a:cxn>
                  <a:cxn ang="0">
                    <a:pos x="32" y="64"/>
                  </a:cxn>
                  <a:cxn ang="0">
                    <a:pos x="27" y="62"/>
                  </a:cxn>
                  <a:cxn ang="0">
                    <a:pos x="19" y="71"/>
                  </a:cxn>
                </a:cxnLst>
                <a:rect l="0" t="0" r="r" b="b"/>
                <a:pathLst>
                  <a:path w="76" h="75">
                    <a:moveTo>
                      <a:pt x="74" y="23"/>
                    </a:moveTo>
                    <a:lnTo>
                      <a:pt x="70" y="18"/>
                    </a:lnTo>
                    <a:lnTo>
                      <a:pt x="68" y="13"/>
                    </a:lnTo>
                    <a:lnTo>
                      <a:pt x="64" y="10"/>
                    </a:lnTo>
                    <a:lnTo>
                      <a:pt x="59" y="7"/>
                    </a:lnTo>
                    <a:lnTo>
                      <a:pt x="55" y="3"/>
                    </a:lnTo>
                    <a:lnTo>
                      <a:pt x="49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6" y="5"/>
                    </a:lnTo>
                    <a:lnTo>
                      <a:pt x="11" y="10"/>
                    </a:lnTo>
                    <a:lnTo>
                      <a:pt x="6" y="16"/>
                    </a:lnTo>
                    <a:lnTo>
                      <a:pt x="3" y="22"/>
                    </a:lnTo>
                    <a:lnTo>
                      <a:pt x="1" y="30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4" y="55"/>
                    </a:lnTo>
                    <a:lnTo>
                      <a:pt x="12" y="47"/>
                    </a:lnTo>
                    <a:lnTo>
                      <a:pt x="11" y="43"/>
                    </a:lnTo>
                    <a:lnTo>
                      <a:pt x="11" y="37"/>
                    </a:lnTo>
                    <a:lnTo>
                      <a:pt x="12" y="31"/>
                    </a:lnTo>
                    <a:lnTo>
                      <a:pt x="13" y="27"/>
                    </a:lnTo>
                    <a:lnTo>
                      <a:pt x="15" y="22"/>
                    </a:lnTo>
                    <a:lnTo>
                      <a:pt x="19" y="18"/>
                    </a:lnTo>
                    <a:lnTo>
                      <a:pt x="23" y="14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8" y="10"/>
                    </a:lnTo>
                    <a:lnTo>
                      <a:pt x="45" y="11"/>
                    </a:lnTo>
                    <a:lnTo>
                      <a:pt x="51" y="13"/>
                    </a:lnTo>
                    <a:lnTo>
                      <a:pt x="57" y="18"/>
                    </a:lnTo>
                    <a:lnTo>
                      <a:pt x="61" y="23"/>
                    </a:lnTo>
                    <a:lnTo>
                      <a:pt x="74" y="23"/>
                    </a:lnTo>
                    <a:close/>
                    <a:moveTo>
                      <a:pt x="19" y="71"/>
                    </a:moveTo>
                    <a:lnTo>
                      <a:pt x="23" y="72"/>
                    </a:lnTo>
                    <a:lnTo>
                      <a:pt x="28" y="74"/>
                    </a:lnTo>
                    <a:lnTo>
                      <a:pt x="33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2" y="73"/>
                    </a:lnTo>
                    <a:lnTo>
                      <a:pt x="58" y="70"/>
                    </a:lnTo>
                    <a:lnTo>
                      <a:pt x="64" y="65"/>
                    </a:lnTo>
                    <a:lnTo>
                      <a:pt x="68" y="61"/>
                    </a:lnTo>
                    <a:lnTo>
                      <a:pt x="72" y="55"/>
                    </a:lnTo>
                    <a:lnTo>
                      <a:pt x="75" y="48"/>
                    </a:lnTo>
                    <a:lnTo>
                      <a:pt x="76" y="41"/>
                    </a:lnTo>
                    <a:lnTo>
                      <a:pt x="65" y="41"/>
                    </a:lnTo>
                    <a:lnTo>
                      <a:pt x="64" y="46"/>
                    </a:lnTo>
                    <a:lnTo>
                      <a:pt x="61" y="50"/>
                    </a:lnTo>
                    <a:lnTo>
                      <a:pt x="59" y="55"/>
                    </a:lnTo>
                    <a:lnTo>
                      <a:pt x="56" y="58"/>
                    </a:lnTo>
                    <a:lnTo>
                      <a:pt x="52" y="61"/>
                    </a:lnTo>
                    <a:lnTo>
                      <a:pt x="48" y="63"/>
                    </a:lnTo>
                    <a:lnTo>
                      <a:pt x="43" y="64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27" y="62"/>
                    </a:lnTo>
                    <a:lnTo>
                      <a:pt x="19" y="71"/>
                    </a:lnTo>
                    <a:close/>
                  </a:path>
                </a:pathLst>
              </a:custGeom>
              <a:solidFill>
                <a:srgbClr val="B4BDD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5" name="Freeform 633"/>
              <p:cNvSpPr>
                <a:spLocks noEditPoints="1"/>
              </p:cNvSpPr>
              <p:nvPr/>
            </p:nvSpPr>
            <p:spPr bwMode="auto">
              <a:xfrm>
                <a:off x="739806" y="4940735"/>
                <a:ext cx="25401" cy="26990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60" y="15"/>
                  </a:cxn>
                  <a:cxn ang="0">
                    <a:pos x="58" y="12"/>
                  </a:cxn>
                  <a:cxn ang="0">
                    <a:pos x="54" y="8"/>
                  </a:cxn>
                  <a:cxn ang="0">
                    <a:pos x="51" y="6"/>
                  </a:cxn>
                  <a:cxn ang="0">
                    <a:pos x="46" y="4"/>
                  </a:cxn>
                  <a:cxn ang="0">
                    <a:pos x="42" y="3"/>
                  </a:cxn>
                  <a:cxn ang="0">
                    <a:pos x="37" y="1"/>
                  </a:cxn>
                  <a:cxn ang="0">
                    <a:pos x="33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0" y="10"/>
                  </a:cxn>
                  <a:cxn ang="0">
                    <a:pos x="6" y="15"/>
                  </a:cxn>
                  <a:cxn ang="0">
                    <a:pos x="2" y="21"/>
                  </a:cxn>
                  <a:cxn ang="0">
                    <a:pos x="1" y="27"/>
                  </a:cxn>
                  <a:cxn ang="0">
                    <a:pos x="0" y="33"/>
                  </a:cxn>
                  <a:cxn ang="0">
                    <a:pos x="1" y="41"/>
                  </a:cxn>
                  <a:cxn ang="0">
                    <a:pos x="4" y="46"/>
                  </a:cxn>
                  <a:cxn ang="0">
                    <a:pos x="11" y="39"/>
                  </a:cxn>
                  <a:cxn ang="0">
                    <a:pos x="11" y="36"/>
                  </a:cxn>
                  <a:cxn ang="0">
                    <a:pos x="11" y="33"/>
                  </a:cxn>
                  <a:cxn ang="0">
                    <a:pos x="11" y="28"/>
                  </a:cxn>
                  <a:cxn ang="0">
                    <a:pos x="13" y="25"/>
                  </a:cxn>
                  <a:cxn ang="0">
                    <a:pos x="15" y="22"/>
                  </a:cxn>
                  <a:cxn ang="0">
                    <a:pos x="18" y="18"/>
                  </a:cxn>
                  <a:cxn ang="0">
                    <a:pos x="20" y="15"/>
                  </a:cxn>
                  <a:cxn ang="0">
                    <a:pos x="25" y="14"/>
                  </a:cxn>
                  <a:cxn ang="0">
                    <a:pos x="28" y="12"/>
                  </a:cxn>
                  <a:cxn ang="0">
                    <a:pos x="33" y="12"/>
                  </a:cxn>
                  <a:cxn ang="0">
                    <a:pos x="37" y="13"/>
                  </a:cxn>
                  <a:cxn ang="0">
                    <a:pos x="42" y="14"/>
                  </a:cxn>
                  <a:cxn ang="0">
                    <a:pos x="46" y="16"/>
                  </a:cxn>
                  <a:cxn ang="0">
                    <a:pos x="50" y="19"/>
                  </a:cxn>
                  <a:cxn ang="0">
                    <a:pos x="62" y="19"/>
                  </a:cxn>
                  <a:cxn ang="0">
                    <a:pos x="18" y="62"/>
                  </a:cxn>
                  <a:cxn ang="0">
                    <a:pos x="25" y="64"/>
                  </a:cxn>
                  <a:cxn ang="0">
                    <a:pos x="33" y="66"/>
                  </a:cxn>
                  <a:cxn ang="0">
                    <a:pos x="40" y="66"/>
                  </a:cxn>
                  <a:cxn ang="0">
                    <a:pos x="45" y="63"/>
                  </a:cxn>
                  <a:cxn ang="0">
                    <a:pos x="50" y="61"/>
                  </a:cxn>
                  <a:cxn ang="0">
                    <a:pos x="54" y="58"/>
                  </a:cxn>
                  <a:cxn ang="0">
                    <a:pos x="59" y="53"/>
                  </a:cxn>
                  <a:cxn ang="0">
                    <a:pos x="62" y="49"/>
                  </a:cxn>
                  <a:cxn ang="0">
                    <a:pos x="64" y="43"/>
                  </a:cxn>
                  <a:cxn ang="0">
                    <a:pos x="65" y="37"/>
                  </a:cxn>
                  <a:cxn ang="0">
                    <a:pos x="54" y="37"/>
                  </a:cxn>
                  <a:cxn ang="0">
                    <a:pos x="53" y="41"/>
                  </a:cxn>
                  <a:cxn ang="0">
                    <a:pos x="52" y="44"/>
                  </a:cxn>
                  <a:cxn ang="0">
                    <a:pos x="50" y="48"/>
                  </a:cxn>
                  <a:cxn ang="0">
                    <a:pos x="47" y="50"/>
                  </a:cxn>
                  <a:cxn ang="0">
                    <a:pos x="44" y="52"/>
                  </a:cxn>
                  <a:cxn ang="0">
                    <a:pos x="41" y="53"/>
                  </a:cxn>
                  <a:cxn ang="0">
                    <a:pos x="37" y="54"/>
                  </a:cxn>
                  <a:cxn ang="0">
                    <a:pos x="33" y="55"/>
                  </a:cxn>
                  <a:cxn ang="0">
                    <a:pos x="29" y="54"/>
                  </a:cxn>
                  <a:cxn ang="0">
                    <a:pos x="26" y="53"/>
                  </a:cxn>
                  <a:cxn ang="0">
                    <a:pos x="18" y="62"/>
                  </a:cxn>
                </a:cxnLst>
                <a:rect l="0" t="0" r="r" b="b"/>
                <a:pathLst>
                  <a:path w="65" h="66">
                    <a:moveTo>
                      <a:pt x="62" y="19"/>
                    </a:moveTo>
                    <a:lnTo>
                      <a:pt x="60" y="15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2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11" y="39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1" y="28"/>
                    </a:lnTo>
                    <a:lnTo>
                      <a:pt x="13" y="25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0" y="15"/>
                    </a:lnTo>
                    <a:lnTo>
                      <a:pt x="25" y="14"/>
                    </a:lnTo>
                    <a:lnTo>
                      <a:pt x="28" y="12"/>
                    </a:lnTo>
                    <a:lnTo>
                      <a:pt x="33" y="12"/>
                    </a:lnTo>
                    <a:lnTo>
                      <a:pt x="37" y="13"/>
                    </a:lnTo>
                    <a:lnTo>
                      <a:pt x="42" y="14"/>
                    </a:lnTo>
                    <a:lnTo>
                      <a:pt x="46" y="16"/>
                    </a:lnTo>
                    <a:lnTo>
                      <a:pt x="50" y="19"/>
                    </a:lnTo>
                    <a:lnTo>
                      <a:pt x="62" y="19"/>
                    </a:lnTo>
                    <a:close/>
                    <a:moveTo>
                      <a:pt x="18" y="62"/>
                    </a:moveTo>
                    <a:lnTo>
                      <a:pt x="25" y="64"/>
                    </a:lnTo>
                    <a:lnTo>
                      <a:pt x="33" y="66"/>
                    </a:lnTo>
                    <a:lnTo>
                      <a:pt x="40" y="66"/>
                    </a:lnTo>
                    <a:lnTo>
                      <a:pt x="45" y="63"/>
                    </a:lnTo>
                    <a:lnTo>
                      <a:pt x="50" y="61"/>
                    </a:lnTo>
                    <a:lnTo>
                      <a:pt x="54" y="58"/>
                    </a:lnTo>
                    <a:lnTo>
                      <a:pt x="59" y="53"/>
                    </a:lnTo>
                    <a:lnTo>
                      <a:pt x="62" y="49"/>
                    </a:lnTo>
                    <a:lnTo>
                      <a:pt x="64" y="43"/>
                    </a:lnTo>
                    <a:lnTo>
                      <a:pt x="65" y="37"/>
                    </a:lnTo>
                    <a:lnTo>
                      <a:pt x="54" y="37"/>
                    </a:lnTo>
                    <a:lnTo>
                      <a:pt x="53" y="41"/>
                    </a:lnTo>
                    <a:lnTo>
                      <a:pt x="52" y="44"/>
                    </a:lnTo>
                    <a:lnTo>
                      <a:pt x="50" y="48"/>
                    </a:lnTo>
                    <a:lnTo>
                      <a:pt x="47" y="50"/>
                    </a:lnTo>
                    <a:lnTo>
                      <a:pt x="44" y="52"/>
                    </a:lnTo>
                    <a:lnTo>
                      <a:pt x="41" y="53"/>
                    </a:lnTo>
                    <a:lnTo>
                      <a:pt x="37" y="54"/>
                    </a:lnTo>
                    <a:lnTo>
                      <a:pt x="33" y="55"/>
                    </a:lnTo>
                    <a:lnTo>
                      <a:pt x="29" y="54"/>
                    </a:lnTo>
                    <a:lnTo>
                      <a:pt x="26" y="53"/>
                    </a:lnTo>
                    <a:lnTo>
                      <a:pt x="18" y="62"/>
                    </a:lnTo>
                    <a:close/>
                  </a:path>
                </a:pathLst>
              </a:custGeom>
              <a:solidFill>
                <a:srgbClr val="BDC6D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6" name="Freeform 634"/>
              <p:cNvSpPr>
                <a:spLocks noEditPoints="1"/>
              </p:cNvSpPr>
              <p:nvPr/>
            </p:nvSpPr>
            <p:spPr bwMode="auto">
              <a:xfrm>
                <a:off x="741394" y="4943910"/>
                <a:ext cx="22226" cy="20639"/>
              </a:xfrm>
              <a:custGeom>
                <a:avLst/>
                <a:gdLst/>
                <a:ahLst/>
                <a:cxnLst>
                  <a:cxn ang="0">
                    <a:pos x="50" y="13"/>
                  </a:cxn>
                  <a:cxn ang="0">
                    <a:pos x="46" y="8"/>
                  </a:cxn>
                  <a:cxn ang="0">
                    <a:pos x="40" y="3"/>
                  </a:cxn>
                  <a:cxn ang="0">
                    <a:pos x="34" y="1"/>
                  </a:cxn>
                  <a:cxn ang="0">
                    <a:pos x="27" y="0"/>
                  </a:cxn>
                  <a:cxn ang="0">
                    <a:pos x="21" y="1"/>
                  </a:cxn>
                  <a:cxn ang="0">
                    <a:pos x="17" y="2"/>
                  </a:cxn>
                  <a:cxn ang="0">
                    <a:pos x="12" y="4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7"/>
                  </a:cxn>
                  <a:cxn ang="0">
                    <a:pos x="1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7"/>
                  </a:cxn>
                  <a:cxn ang="0">
                    <a:pos x="11" y="27"/>
                  </a:cxn>
                  <a:cxn ang="0">
                    <a:pos x="11" y="24"/>
                  </a:cxn>
                  <a:cxn ang="0">
                    <a:pos x="12" y="21"/>
                  </a:cxn>
                  <a:cxn ang="0">
                    <a:pos x="13" y="18"/>
                  </a:cxn>
                  <a:cxn ang="0">
                    <a:pos x="16" y="16"/>
                  </a:cxn>
                  <a:cxn ang="0">
                    <a:pos x="18" y="13"/>
                  </a:cxn>
                  <a:cxn ang="0">
                    <a:pos x="21" y="12"/>
                  </a:cxn>
                  <a:cxn ang="0">
                    <a:pos x="23" y="11"/>
                  </a:cxn>
                  <a:cxn ang="0">
                    <a:pos x="27" y="11"/>
                  </a:cxn>
                  <a:cxn ang="0">
                    <a:pos x="31" y="11"/>
                  </a:cxn>
                  <a:cxn ang="0">
                    <a:pos x="36" y="13"/>
                  </a:cxn>
                  <a:cxn ang="0">
                    <a:pos x="50" y="13"/>
                  </a:cxn>
                  <a:cxn ang="0">
                    <a:pos x="16" y="52"/>
                  </a:cxn>
                  <a:cxn ang="0">
                    <a:pos x="21" y="54"/>
                  </a:cxn>
                  <a:cxn ang="0">
                    <a:pos x="27" y="54"/>
                  </a:cxn>
                  <a:cxn ang="0">
                    <a:pos x="32" y="54"/>
                  </a:cxn>
                  <a:cxn ang="0">
                    <a:pos x="37" y="53"/>
                  </a:cxn>
                  <a:cxn ang="0">
                    <a:pos x="41" y="51"/>
                  </a:cxn>
                  <a:cxn ang="0">
                    <a:pos x="45" y="48"/>
                  </a:cxn>
                  <a:cxn ang="0">
                    <a:pos x="48" y="45"/>
                  </a:cxn>
                  <a:cxn ang="0">
                    <a:pos x="50" y="40"/>
                  </a:cxn>
                  <a:cxn ang="0">
                    <a:pos x="53" y="36"/>
                  </a:cxn>
                  <a:cxn ang="0">
                    <a:pos x="54" y="31"/>
                  </a:cxn>
                  <a:cxn ang="0">
                    <a:pos x="43" y="31"/>
                  </a:cxn>
                  <a:cxn ang="0">
                    <a:pos x="40" y="36"/>
                  </a:cxn>
                  <a:cxn ang="0">
                    <a:pos x="37" y="40"/>
                  </a:cxn>
                  <a:cxn ang="0">
                    <a:pos x="32" y="43"/>
                  </a:cxn>
                  <a:cxn ang="0">
                    <a:pos x="27" y="44"/>
                  </a:cxn>
                  <a:cxn ang="0">
                    <a:pos x="26" y="44"/>
                  </a:cxn>
                  <a:cxn ang="0">
                    <a:pos x="23" y="44"/>
                  </a:cxn>
                  <a:cxn ang="0">
                    <a:pos x="16" y="52"/>
                  </a:cxn>
                </a:cxnLst>
                <a:rect l="0" t="0" r="r" b="b"/>
                <a:pathLst>
                  <a:path w="54" h="54">
                    <a:moveTo>
                      <a:pt x="50" y="13"/>
                    </a:moveTo>
                    <a:lnTo>
                      <a:pt x="46" y="8"/>
                    </a:lnTo>
                    <a:lnTo>
                      <a:pt x="40" y="3"/>
                    </a:lnTo>
                    <a:lnTo>
                      <a:pt x="34" y="1"/>
                    </a:lnTo>
                    <a:lnTo>
                      <a:pt x="27" y="0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7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12" y="21"/>
                    </a:lnTo>
                    <a:lnTo>
                      <a:pt x="13" y="18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21" y="12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31" y="11"/>
                    </a:lnTo>
                    <a:lnTo>
                      <a:pt x="36" y="13"/>
                    </a:lnTo>
                    <a:lnTo>
                      <a:pt x="50" y="13"/>
                    </a:lnTo>
                    <a:close/>
                    <a:moveTo>
                      <a:pt x="16" y="52"/>
                    </a:moveTo>
                    <a:lnTo>
                      <a:pt x="21" y="54"/>
                    </a:lnTo>
                    <a:lnTo>
                      <a:pt x="27" y="54"/>
                    </a:lnTo>
                    <a:lnTo>
                      <a:pt x="32" y="54"/>
                    </a:lnTo>
                    <a:lnTo>
                      <a:pt x="37" y="53"/>
                    </a:lnTo>
                    <a:lnTo>
                      <a:pt x="41" y="51"/>
                    </a:lnTo>
                    <a:lnTo>
                      <a:pt x="45" y="48"/>
                    </a:lnTo>
                    <a:lnTo>
                      <a:pt x="48" y="45"/>
                    </a:lnTo>
                    <a:lnTo>
                      <a:pt x="50" y="40"/>
                    </a:lnTo>
                    <a:lnTo>
                      <a:pt x="53" y="36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0" y="36"/>
                    </a:lnTo>
                    <a:lnTo>
                      <a:pt x="37" y="40"/>
                    </a:lnTo>
                    <a:lnTo>
                      <a:pt x="32" y="43"/>
                    </a:lnTo>
                    <a:lnTo>
                      <a:pt x="27" y="44"/>
                    </a:lnTo>
                    <a:lnTo>
                      <a:pt x="26" y="44"/>
                    </a:lnTo>
                    <a:lnTo>
                      <a:pt x="23" y="44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C8D0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7" name="Freeform 635"/>
              <p:cNvSpPr>
                <a:spLocks noEditPoints="1"/>
              </p:cNvSpPr>
              <p:nvPr/>
            </p:nvSpPr>
            <p:spPr bwMode="auto">
              <a:xfrm>
                <a:off x="744569" y="4945498"/>
                <a:ext cx="17463" cy="17464"/>
              </a:xfrm>
              <a:custGeom>
                <a:avLst/>
                <a:gdLst/>
                <a:ahLst/>
                <a:cxnLst>
                  <a:cxn ang="0">
                    <a:pos x="39" y="7"/>
                  </a:cxn>
                  <a:cxn ang="0">
                    <a:pos x="35" y="4"/>
                  </a:cxn>
                  <a:cxn ang="0">
                    <a:pos x="31" y="2"/>
                  </a:cxn>
                  <a:cxn ang="0">
                    <a:pos x="26" y="1"/>
                  </a:cxn>
                  <a:cxn ang="0">
                    <a:pos x="22" y="0"/>
                  </a:cxn>
                  <a:cxn ang="0">
                    <a:pos x="17" y="0"/>
                  </a:cxn>
                  <a:cxn ang="0">
                    <a:pos x="14" y="2"/>
                  </a:cxn>
                  <a:cxn ang="0">
                    <a:pos x="9" y="3"/>
                  </a:cxn>
                  <a:cxn ang="0">
                    <a:pos x="7" y="6"/>
                  </a:cxn>
                  <a:cxn ang="0">
                    <a:pos x="4" y="10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21"/>
                  </a:cxn>
                  <a:cxn ang="0">
                    <a:pos x="0" y="24"/>
                  </a:cxn>
                  <a:cxn ang="0">
                    <a:pos x="0" y="27"/>
                  </a:cxn>
                  <a:cxn ang="0">
                    <a:pos x="20" y="7"/>
                  </a:cxn>
                  <a:cxn ang="0">
                    <a:pos x="39" y="7"/>
                  </a:cxn>
                  <a:cxn ang="0">
                    <a:pos x="15" y="41"/>
                  </a:cxn>
                  <a:cxn ang="0">
                    <a:pos x="18" y="42"/>
                  </a:cxn>
                  <a:cxn ang="0">
                    <a:pos x="22" y="43"/>
                  </a:cxn>
                  <a:cxn ang="0">
                    <a:pos x="26" y="42"/>
                  </a:cxn>
                  <a:cxn ang="0">
                    <a:pos x="30" y="41"/>
                  </a:cxn>
                  <a:cxn ang="0">
                    <a:pos x="33" y="40"/>
                  </a:cxn>
                  <a:cxn ang="0">
                    <a:pos x="36" y="38"/>
                  </a:cxn>
                  <a:cxn ang="0">
                    <a:pos x="39" y="36"/>
                  </a:cxn>
                  <a:cxn ang="0">
                    <a:pos x="41" y="32"/>
                  </a:cxn>
                  <a:cxn ang="0">
                    <a:pos x="42" y="29"/>
                  </a:cxn>
                  <a:cxn ang="0">
                    <a:pos x="43" y="25"/>
                  </a:cxn>
                  <a:cxn ang="0">
                    <a:pos x="32" y="25"/>
                  </a:cxn>
                  <a:cxn ang="0">
                    <a:pos x="31" y="28"/>
                  </a:cxn>
                  <a:cxn ang="0">
                    <a:pos x="29" y="30"/>
                  </a:cxn>
                  <a:cxn ang="0">
                    <a:pos x="26" y="31"/>
                  </a:cxn>
                  <a:cxn ang="0">
                    <a:pos x="24" y="32"/>
                  </a:cxn>
                  <a:cxn ang="0">
                    <a:pos x="15" y="41"/>
                  </a:cxn>
                </a:cxnLst>
                <a:rect l="0" t="0" r="r" b="b"/>
                <a:pathLst>
                  <a:path w="43" h="43">
                    <a:moveTo>
                      <a:pt x="39" y="7"/>
                    </a:moveTo>
                    <a:lnTo>
                      <a:pt x="35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20" y="7"/>
                    </a:lnTo>
                    <a:lnTo>
                      <a:pt x="39" y="7"/>
                    </a:lnTo>
                    <a:close/>
                    <a:moveTo>
                      <a:pt x="15" y="41"/>
                    </a:moveTo>
                    <a:lnTo>
                      <a:pt x="18" y="42"/>
                    </a:lnTo>
                    <a:lnTo>
                      <a:pt x="22" y="43"/>
                    </a:lnTo>
                    <a:lnTo>
                      <a:pt x="26" y="42"/>
                    </a:lnTo>
                    <a:lnTo>
                      <a:pt x="30" y="41"/>
                    </a:lnTo>
                    <a:lnTo>
                      <a:pt x="33" y="40"/>
                    </a:lnTo>
                    <a:lnTo>
                      <a:pt x="36" y="38"/>
                    </a:lnTo>
                    <a:lnTo>
                      <a:pt x="39" y="36"/>
                    </a:lnTo>
                    <a:lnTo>
                      <a:pt x="41" y="32"/>
                    </a:lnTo>
                    <a:lnTo>
                      <a:pt x="42" y="29"/>
                    </a:lnTo>
                    <a:lnTo>
                      <a:pt x="43" y="25"/>
                    </a:lnTo>
                    <a:lnTo>
                      <a:pt x="32" y="25"/>
                    </a:lnTo>
                    <a:lnTo>
                      <a:pt x="31" y="28"/>
                    </a:lnTo>
                    <a:lnTo>
                      <a:pt x="29" y="30"/>
                    </a:lnTo>
                    <a:lnTo>
                      <a:pt x="26" y="31"/>
                    </a:lnTo>
                    <a:lnTo>
                      <a:pt x="24" y="32"/>
                    </a:lnTo>
                    <a:lnTo>
                      <a:pt x="15" y="41"/>
                    </a:lnTo>
                    <a:close/>
                  </a:path>
                </a:pathLst>
              </a:custGeom>
              <a:solidFill>
                <a:srgbClr val="D6DC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8" name="Freeform 636"/>
              <p:cNvSpPr>
                <a:spLocks noEditPoints="1"/>
              </p:cNvSpPr>
              <p:nvPr/>
            </p:nvSpPr>
            <p:spPr bwMode="auto">
              <a:xfrm>
                <a:off x="746157" y="4948673"/>
                <a:ext cx="12701" cy="12701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0" y="0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7" y="2"/>
                  </a:cxn>
                  <a:cxn ang="0">
                    <a:pos x="5" y="5"/>
                  </a:cxn>
                  <a:cxn ang="0">
                    <a:pos x="2" y="7"/>
                  </a:cxn>
                  <a:cxn ang="0">
                    <a:pos x="1" y="10"/>
                  </a:cxn>
                  <a:cxn ang="0">
                    <a:pos x="0" y="13"/>
                  </a:cxn>
                  <a:cxn ang="0">
                    <a:pos x="0" y="16"/>
                  </a:cxn>
                  <a:cxn ang="0">
                    <a:pos x="14" y="2"/>
                  </a:cxn>
                  <a:cxn ang="0">
                    <a:pos x="25" y="2"/>
                  </a:cxn>
                  <a:cxn ang="0">
                    <a:pos x="12" y="33"/>
                  </a:cxn>
                  <a:cxn ang="0">
                    <a:pos x="15" y="33"/>
                  </a:cxn>
                  <a:cxn ang="0">
                    <a:pos x="16" y="33"/>
                  </a:cxn>
                  <a:cxn ang="0">
                    <a:pos x="21" y="32"/>
                  </a:cxn>
                  <a:cxn ang="0">
                    <a:pos x="26" y="29"/>
                  </a:cxn>
                  <a:cxn ang="0">
                    <a:pos x="29" y="25"/>
                  </a:cxn>
                  <a:cxn ang="0">
                    <a:pos x="32" y="20"/>
                  </a:cxn>
                  <a:cxn ang="0">
                    <a:pos x="24" y="20"/>
                  </a:cxn>
                  <a:cxn ang="0">
                    <a:pos x="12" y="33"/>
                  </a:cxn>
                </a:cxnLst>
                <a:rect l="0" t="0" r="r" b="b"/>
                <a:pathLst>
                  <a:path w="32" h="33">
                    <a:moveTo>
                      <a:pt x="25" y="2"/>
                    </a:move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14" y="2"/>
                    </a:lnTo>
                    <a:lnTo>
                      <a:pt x="25" y="2"/>
                    </a:lnTo>
                    <a:close/>
                    <a:moveTo>
                      <a:pt x="12" y="33"/>
                    </a:moveTo>
                    <a:lnTo>
                      <a:pt x="15" y="33"/>
                    </a:lnTo>
                    <a:lnTo>
                      <a:pt x="16" y="33"/>
                    </a:lnTo>
                    <a:lnTo>
                      <a:pt x="21" y="32"/>
                    </a:lnTo>
                    <a:lnTo>
                      <a:pt x="26" y="29"/>
                    </a:lnTo>
                    <a:lnTo>
                      <a:pt x="29" y="25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E3E7F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9" name="Freeform 637"/>
              <p:cNvSpPr>
                <a:spLocks/>
              </p:cNvSpPr>
              <p:nvPr/>
            </p:nvSpPr>
            <p:spPr bwMode="auto">
              <a:xfrm>
                <a:off x="754095" y="4956611"/>
                <a:ext cx="3175" cy="15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" y="6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0" y="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lnTo>
                      <a:pt x="2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1F3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12" name="Группа 2218"/>
          <p:cNvGrpSpPr/>
          <p:nvPr/>
        </p:nvGrpSpPr>
        <p:grpSpPr>
          <a:xfrm>
            <a:off x="1571604" y="4115672"/>
            <a:ext cx="143183" cy="141194"/>
            <a:chOff x="1990815" y="4089759"/>
            <a:chExt cx="146058" cy="146064"/>
          </a:xfrm>
        </p:grpSpPr>
        <p:sp>
          <p:nvSpPr>
            <p:cNvPr id="2781" name="Freeform 638"/>
            <p:cNvSpPr>
              <a:spLocks/>
            </p:cNvSpPr>
            <p:nvPr/>
          </p:nvSpPr>
          <p:spPr bwMode="auto">
            <a:xfrm>
              <a:off x="2090832" y="4202482"/>
              <a:ext cx="34927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4" y="67"/>
                </a:cxn>
                <a:cxn ang="0">
                  <a:pos x="27" y="60"/>
                </a:cxn>
                <a:cxn ang="0">
                  <a:pos x="40" y="52"/>
                </a:cxn>
                <a:cxn ang="0">
                  <a:pos x="51" y="43"/>
                </a:cxn>
                <a:cxn ang="0">
                  <a:pos x="62" y="34"/>
                </a:cxn>
                <a:cxn ang="0">
                  <a:pos x="72" y="23"/>
                </a:cxn>
                <a:cxn ang="0">
                  <a:pos x="81" y="12"/>
                </a:cxn>
                <a:cxn ang="0">
                  <a:pos x="89" y="0"/>
                </a:cxn>
                <a:cxn ang="0">
                  <a:pos x="80" y="12"/>
                </a:cxn>
                <a:cxn ang="0">
                  <a:pos x="70" y="22"/>
                </a:cxn>
                <a:cxn ang="0">
                  <a:pos x="60" y="32"/>
                </a:cxn>
                <a:cxn ang="0">
                  <a:pos x="49" y="41"/>
                </a:cxn>
                <a:cxn ang="0">
                  <a:pos x="37" y="50"/>
                </a:cxn>
                <a:cxn ang="0">
                  <a:pos x="26" y="58"/>
                </a:cxn>
                <a:cxn ang="0">
                  <a:pos x="14" y="66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4" y="67"/>
                  </a:lnTo>
                  <a:lnTo>
                    <a:pt x="27" y="60"/>
                  </a:lnTo>
                  <a:lnTo>
                    <a:pt x="40" y="52"/>
                  </a:lnTo>
                  <a:lnTo>
                    <a:pt x="51" y="43"/>
                  </a:lnTo>
                  <a:lnTo>
                    <a:pt x="62" y="34"/>
                  </a:lnTo>
                  <a:lnTo>
                    <a:pt x="72" y="23"/>
                  </a:lnTo>
                  <a:lnTo>
                    <a:pt x="81" y="12"/>
                  </a:lnTo>
                  <a:lnTo>
                    <a:pt x="89" y="0"/>
                  </a:lnTo>
                  <a:lnTo>
                    <a:pt x="80" y="12"/>
                  </a:lnTo>
                  <a:lnTo>
                    <a:pt x="70" y="22"/>
                  </a:lnTo>
                  <a:lnTo>
                    <a:pt x="60" y="32"/>
                  </a:lnTo>
                  <a:lnTo>
                    <a:pt x="49" y="41"/>
                  </a:lnTo>
                  <a:lnTo>
                    <a:pt x="37" y="50"/>
                  </a:lnTo>
                  <a:lnTo>
                    <a:pt x="26" y="58"/>
                  </a:lnTo>
                  <a:lnTo>
                    <a:pt x="14" y="66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2" name="Freeform 639"/>
            <p:cNvSpPr>
              <a:spLocks/>
            </p:cNvSpPr>
            <p:nvPr/>
          </p:nvSpPr>
          <p:spPr bwMode="auto">
            <a:xfrm>
              <a:off x="2071782" y="4185017"/>
              <a:ext cx="61915" cy="49217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4" y="122"/>
                </a:cxn>
                <a:cxn ang="0">
                  <a:pos x="27" y="119"/>
                </a:cxn>
                <a:cxn ang="0">
                  <a:pos x="40" y="116"/>
                </a:cxn>
                <a:cxn ang="0">
                  <a:pos x="52" y="111"/>
                </a:cxn>
                <a:cxn ang="0">
                  <a:pos x="63" y="106"/>
                </a:cxn>
                <a:cxn ang="0">
                  <a:pos x="76" y="99"/>
                </a:cxn>
                <a:cxn ang="0">
                  <a:pos x="86" y="92"/>
                </a:cxn>
                <a:cxn ang="0">
                  <a:pos x="96" y="84"/>
                </a:cxn>
                <a:cxn ang="0">
                  <a:pos x="106" y="75"/>
                </a:cxn>
                <a:cxn ang="0">
                  <a:pos x="115" y="66"/>
                </a:cxn>
                <a:cxn ang="0">
                  <a:pos x="124" y="56"/>
                </a:cxn>
                <a:cxn ang="0">
                  <a:pos x="131" y="46"/>
                </a:cxn>
                <a:cxn ang="0">
                  <a:pos x="139" y="35"/>
                </a:cxn>
                <a:cxn ang="0">
                  <a:pos x="144" y="23"/>
                </a:cxn>
                <a:cxn ang="0">
                  <a:pos x="150" y="12"/>
                </a:cxn>
                <a:cxn ang="0">
                  <a:pos x="154" y="0"/>
                </a:cxn>
                <a:cxn ang="0">
                  <a:pos x="148" y="10"/>
                </a:cxn>
                <a:cxn ang="0">
                  <a:pos x="141" y="21"/>
                </a:cxn>
                <a:cxn ang="0">
                  <a:pos x="133" y="31"/>
                </a:cxn>
                <a:cxn ang="0">
                  <a:pos x="125" y="40"/>
                </a:cxn>
                <a:cxn ang="0">
                  <a:pos x="117" y="50"/>
                </a:cxn>
                <a:cxn ang="0">
                  <a:pos x="108" y="59"/>
                </a:cxn>
                <a:cxn ang="0">
                  <a:pos x="99" y="68"/>
                </a:cxn>
                <a:cxn ang="0">
                  <a:pos x="89" y="76"/>
                </a:cxn>
                <a:cxn ang="0">
                  <a:pos x="79" y="84"/>
                </a:cxn>
                <a:cxn ang="0">
                  <a:pos x="69" y="91"/>
                </a:cxn>
                <a:cxn ang="0">
                  <a:pos x="59" y="98"/>
                </a:cxn>
                <a:cxn ang="0">
                  <a:pos x="47" y="104"/>
                </a:cxn>
                <a:cxn ang="0">
                  <a:pos x="36" y="110"/>
                </a:cxn>
                <a:cxn ang="0">
                  <a:pos x="25" y="116"/>
                </a:cxn>
                <a:cxn ang="0">
                  <a:pos x="13" y="120"/>
                </a:cxn>
                <a:cxn ang="0">
                  <a:pos x="0" y="12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lnTo>
                    <a:pt x="14" y="122"/>
                  </a:lnTo>
                  <a:lnTo>
                    <a:pt x="27" y="119"/>
                  </a:lnTo>
                  <a:lnTo>
                    <a:pt x="40" y="116"/>
                  </a:lnTo>
                  <a:lnTo>
                    <a:pt x="52" y="111"/>
                  </a:lnTo>
                  <a:lnTo>
                    <a:pt x="63" y="106"/>
                  </a:lnTo>
                  <a:lnTo>
                    <a:pt x="76" y="99"/>
                  </a:lnTo>
                  <a:lnTo>
                    <a:pt x="86" y="92"/>
                  </a:lnTo>
                  <a:lnTo>
                    <a:pt x="96" y="84"/>
                  </a:lnTo>
                  <a:lnTo>
                    <a:pt x="106" y="75"/>
                  </a:lnTo>
                  <a:lnTo>
                    <a:pt x="115" y="66"/>
                  </a:lnTo>
                  <a:lnTo>
                    <a:pt x="124" y="56"/>
                  </a:lnTo>
                  <a:lnTo>
                    <a:pt x="131" y="46"/>
                  </a:lnTo>
                  <a:lnTo>
                    <a:pt x="139" y="35"/>
                  </a:lnTo>
                  <a:lnTo>
                    <a:pt x="144" y="23"/>
                  </a:lnTo>
                  <a:lnTo>
                    <a:pt x="150" y="12"/>
                  </a:lnTo>
                  <a:lnTo>
                    <a:pt x="154" y="0"/>
                  </a:lnTo>
                  <a:lnTo>
                    <a:pt x="148" y="10"/>
                  </a:lnTo>
                  <a:lnTo>
                    <a:pt x="141" y="21"/>
                  </a:lnTo>
                  <a:lnTo>
                    <a:pt x="133" y="31"/>
                  </a:lnTo>
                  <a:lnTo>
                    <a:pt x="125" y="40"/>
                  </a:lnTo>
                  <a:lnTo>
                    <a:pt x="117" y="50"/>
                  </a:lnTo>
                  <a:lnTo>
                    <a:pt x="108" y="59"/>
                  </a:lnTo>
                  <a:lnTo>
                    <a:pt x="99" y="68"/>
                  </a:lnTo>
                  <a:lnTo>
                    <a:pt x="89" y="76"/>
                  </a:lnTo>
                  <a:lnTo>
                    <a:pt x="79" y="84"/>
                  </a:lnTo>
                  <a:lnTo>
                    <a:pt x="69" y="91"/>
                  </a:lnTo>
                  <a:lnTo>
                    <a:pt x="59" y="98"/>
                  </a:lnTo>
                  <a:lnTo>
                    <a:pt x="47" y="104"/>
                  </a:lnTo>
                  <a:lnTo>
                    <a:pt x="36" y="110"/>
                  </a:lnTo>
                  <a:lnTo>
                    <a:pt x="25" y="116"/>
                  </a:lnTo>
                  <a:lnTo>
                    <a:pt x="13" y="12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3" name="Freeform 640"/>
            <p:cNvSpPr>
              <a:spLocks/>
            </p:cNvSpPr>
            <p:nvPr/>
          </p:nvSpPr>
          <p:spPr bwMode="auto">
            <a:xfrm>
              <a:off x="2059081" y="4172316"/>
              <a:ext cx="77791" cy="63506"/>
            </a:xfrm>
            <a:custGeom>
              <a:avLst/>
              <a:gdLst/>
              <a:ahLst/>
              <a:cxnLst>
                <a:cxn ang="0">
                  <a:pos x="76" y="145"/>
                </a:cxn>
                <a:cxn ang="0">
                  <a:pos x="90" y="139"/>
                </a:cxn>
                <a:cxn ang="0">
                  <a:pos x="102" y="131"/>
                </a:cxn>
                <a:cxn ang="0">
                  <a:pos x="113" y="123"/>
                </a:cxn>
                <a:cxn ang="0">
                  <a:pos x="125" y="114"/>
                </a:cxn>
                <a:cxn ang="0">
                  <a:pos x="136" y="105"/>
                </a:cxn>
                <a:cxn ang="0">
                  <a:pos x="146" y="95"/>
                </a:cxn>
                <a:cxn ang="0">
                  <a:pos x="156" y="85"/>
                </a:cxn>
                <a:cxn ang="0">
                  <a:pos x="165" y="73"/>
                </a:cxn>
                <a:cxn ang="0">
                  <a:pos x="175" y="57"/>
                </a:cxn>
                <a:cxn ang="0">
                  <a:pos x="183" y="39"/>
                </a:cxn>
                <a:cxn ang="0">
                  <a:pos x="189" y="21"/>
                </a:cxn>
                <a:cxn ang="0">
                  <a:pos x="193" y="0"/>
                </a:cxn>
                <a:cxn ang="0">
                  <a:pos x="186" y="15"/>
                </a:cxn>
                <a:cxn ang="0">
                  <a:pos x="179" y="30"/>
                </a:cxn>
                <a:cxn ang="0">
                  <a:pos x="170" y="43"/>
                </a:cxn>
                <a:cxn ang="0">
                  <a:pos x="161" y="57"/>
                </a:cxn>
                <a:cxn ang="0">
                  <a:pos x="150" y="69"/>
                </a:cxn>
                <a:cxn ang="0">
                  <a:pos x="139" y="80"/>
                </a:cxn>
                <a:cxn ang="0">
                  <a:pos x="128" y="91"/>
                </a:cxn>
                <a:cxn ang="0">
                  <a:pos x="116" y="103"/>
                </a:cxn>
                <a:cxn ang="0">
                  <a:pos x="103" y="112"/>
                </a:cxn>
                <a:cxn ang="0">
                  <a:pos x="90" y="121"/>
                </a:cxn>
                <a:cxn ang="0">
                  <a:pos x="76" y="130"/>
                </a:cxn>
                <a:cxn ang="0">
                  <a:pos x="62" y="136"/>
                </a:cxn>
                <a:cxn ang="0">
                  <a:pos x="47" y="143"/>
                </a:cxn>
                <a:cxn ang="0">
                  <a:pos x="31" y="149"/>
                </a:cxn>
                <a:cxn ang="0">
                  <a:pos x="15" y="153"/>
                </a:cxn>
                <a:cxn ang="0">
                  <a:pos x="0" y="157"/>
                </a:cxn>
                <a:cxn ang="0">
                  <a:pos x="5" y="158"/>
                </a:cxn>
                <a:cxn ang="0">
                  <a:pos x="11" y="158"/>
                </a:cxn>
                <a:cxn ang="0">
                  <a:pos x="28" y="157"/>
                </a:cxn>
                <a:cxn ang="0">
                  <a:pos x="45" y="154"/>
                </a:cxn>
                <a:cxn ang="0">
                  <a:pos x="60" y="151"/>
                </a:cxn>
                <a:cxn ang="0">
                  <a:pos x="76" y="145"/>
                </a:cxn>
              </a:cxnLst>
              <a:rect l="0" t="0" r="r" b="b"/>
              <a:pathLst>
                <a:path w="193" h="158">
                  <a:moveTo>
                    <a:pt x="76" y="145"/>
                  </a:moveTo>
                  <a:lnTo>
                    <a:pt x="90" y="139"/>
                  </a:lnTo>
                  <a:lnTo>
                    <a:pt x="102" y="131"/>
                  </a:lnTo>
                  <a:lnTo>
                    <a:pt x="113" y="123"/>
                  </a:lnTo>
                  <a:lnTo>
                    <a:pt x="125" y="114"/>
                  </a:lnTo>
                  <a:lnTo>
                    <a:pt x="136" y="105"/>
                  </a:lnTo>
                  <a:lnTo>
                    <a:pt x="146" y="95"/>
                  </a:lnTo>
                  <a:lnTo>
                    <a:pt x="156" y="85"/>
                  </a:lnTo>
                  <a:lnTo>
                    <a:pt x="165" y="73"/>
                  </a:lnTo>
                  <a:lnTo>
                    <a:pt x="175" y="57"/>
                  </a:lnTo>
                  <a:lnTo>
                    <a:pt x="183" y="39"/>
                  </a:lnTo>
                  <a:lnTo>
                    <a:pt x="189" y="21"/>
                  </a:lnTo>
                  <a:lnTo>
                    <a:pt x="193" y="0"/>
                  </a:lnTo>
                  <a:lnTo>
                    <a:pt x="186" y="15"/>
                  </a:lnTo>
                  <a:lnTo>
                    <a:pt x="179" y="30"/>
                  </a:lnTo>
                  <a:lnTo>
                    <a:pt x="170" y="43"/>
                  </a:lnTo>
                  <a:lnTo>
                    <a:pt x="161" y="57"/>
                  </a:lnTo>
                  <a:lnTo>
                    <a:pt x="150" y="69"/>
                  </a:lnTo>
                  <a:lnTo>
                    <a:pt x="139" y="80"/>
                  </a:lnTo>
                  <a:lnTo>
                    <a:pt x="128" y="91"/>
                  </a:lnTo>
                  <a:lnTo>
                    <a:pt x="116" y="103"/>
                  </a:lnTo>
                  <a:lnTo>
                    <a:pt x="103" y="112"/>
                  </a:lnTo>
                  <a:lnTo>
                    <a:pt x="90" y="121"/>
                  </a:lnTo>
                  <a:lnTo>
                    <a:pt x="76" y="130"/>
                  </a:lnTo>
                  <a:lnTo>
                    <a:pt x="62" y="136"/>
                  </a:lnTo>
                  <a:lnTo>
                    <a:pt x="47" y="143"/>
                  </a:lnTo>
                  <a:lnTo>
                    <a:pt x="31" y="149"/>
                  </a:lnTo>
                  <a:lnTo>
                    <a:pt x="15" y="153"/>
                  </a:lnTo>
                  <a:lnTo>
                    <a:pt x="0" y="157"/>
                  </a:lnTo>
                  <a:lnTo>
                    <a:pt x="5" y="158"/>
                  </a:lnTo>
                  <a:lnTo>
                    <a:pt x="11" y="158"/>
                  </a:lnTo>
                  <a:lnTo>
                    <a:pt x="28" y="157"/>
                  </a:lnTo>
                  <a:lnTo>
                    <a:pt x="45" y="154"/>
                  </a:lnTo>
                  <a:lnTo>
                    <a:pt x="60" y="151"/>
                  </a:lnTo>
                  <a:lnTo>
                    <a:pt x="76" y="145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4" name="Freeform 641"/>
            <p:cNvSpPr>
              <a:spLocks/>
            </p:cNvSpPr>
            <p:nvPr/>
          </p:nvSpPr>
          <p:spPr bwMode="auto">
            <a:xfrm>
              <a:off x="2049556" y="4162791"/>
              <a:ext cx="87317" cy="73032"/>
            </a:xfrm>
            <a:custGeom>
              <a:avLst/>
              <a:gdLst/>
              <a:ahLst/>
              <a:cxnLst>
                <a:cxn ang="0">
                  <a:pos x="57" y="183"/>
                </a:cxn>
                <a:cxn ang="0">
                  <a:pos x="70" y="178"/>
                </a:cxn>
                <a:cxn ang="0">
                  <a:pos x="82" y="174"/>
                </a:cxn>
                <a:cxn ang="0">
                  <a:pos x="93" y="168"/>
                </a:cxn>
                <a:cxn ang="0">
                  <a:pos x="104" y="162"/>
                </a:cxn>
                <a:cxn ang="0">
                  <a:pos x="116" y="156"/>
                </a:cxn>
                <a:cxn ang="0">
                  <a:pos x="126" y="149"/>
                </a:cxn>
                <a:cxn ang="0">
                  <a:pos x="136" y="142"/>
                </a:cxn>
                <a:cxn ang="0">
                  <a:pos x="146" y="134"/>
                </a:cxn>
                <a:cxn ang="0">
                  <a:pos x="156" y="126"/>
                </a:cxn>
                <a:cxn ang="0">
                  <a:pos x="165" y="117"/>
                </a:cxn>
                <a:cxn ang="0">
                  <a:pos x="174" y="108"/>
                </a:cxn>
                <a:cxn ang="0">
                  <a:pos x="182" y="98"/>
                </a:cxn>
                <a:cxn ang="0">
                  <a:pos x="190" y="89"/>
                </a:cxn>
                <a:cxn ang="0">
                  <a:pos x="198" y="79"/>
                </a:cxn>
                <a:cxn ang="0">
                  <a:pos x="205" y="68"/>
                </a:cxn>
                <a:cxn ang="0">
                  <a:pos x="211" y="58"/>
                </a:cxn>
                <a:cxn ang="0">
                  <a:pos x="216" y="44"/>
                </a:cxn>
                <a:cxn ang="0">
                  <a:pos x="218" y="30"/>
                </a:cxn>
                <a:cxn ang="0">
                  <a:pos x="220" y="15"/>
                </a:cxn>
                <a:cxn ang="0">
                  <a:pos x="220" y="0"/>
                </a:cxn>
                <a:cxn ang="0">
                  <a:pos x="215" y="18"/>
                </a:cxn>
                <a:cxn ang="0">
                  <a:pos x="207" y="35"/>
                </a:cxn>
                <a:cxn ang="0">
                  <a:pos x="198" y="52"/>
                </a:cxn>
                <a:cxn ang="0">
                  <a:pos x="188" y="68"/>
                </a:cxn>
                <a:cxn ang="0">
                  <a:pos x="176" y="83"/>
                </a:cxn>
                <a:cxn ang="0">
                  <a:pos x="165" y="97"/>
                </a:cxn>
                <a:cxn ang="0">
                  <a:pos x="152" y="111"/>
                </a:cxn>
                <a:cxn ang="0">
                  <a:pos x="138" y="123"/>
                </a:cxn>
                <a:cxn ang="0">
                  <a:pos x="122" y="134"/>
                </a:cxn>
                <a:cxn ang="0">
                  <a:pos x="107" y="144"/>
                </a:cxn>
                <a:cxn ang="0">
                  <a:pos x="91" y="153"/>
                </a:cxn>
                <a:cxn ang="0">
                  <a:pos x="74" y="161"/>
                </a:cxn>
                <a:cxn ang="0">
                  <a:pos x="56" y="168"/>
                </a:cxn>
                <a:cxn ang="0">
                  <a:pos x="38" y="173"/>
                </a:cxn>
                <a:cxn ang="0">
                  <a:pos x="19" y="177"/>
                </a:cxn>
                <a:cxn ang="0">
                  <a:pos x="0" y="179"/>
                </a:cxn>
                <a:cxn ang="0">
                  <a:pos x="9" y="182"/>
                </a:cxn>
                <a:cxn ang="0">
                  <a:pos x="18" y="183"/>
                </a:cxn>
                <a:cxn ang="0">
                  <a:pos x="27" y="184"/>
                </a:cxn>
                <a:cxn ang="0">
                  <a:pos x="37" y="184"/>
                </a:cxn>
                <a:cxn ang="0">
                  <a:pos x="47" y="183"/>
                </a:cxn>
                <a:cxn ang="0">
                  <a:pos x="57" y="183"/>
                </a:cxn>
              </a:cxnLst>
              <a:rect l="0" t="0" r="r" b="b"/>
              <a:pathLst>
                <a:path w="220" h="184">
                  <a:moveTo>
                    <a:pt x="57" y="183"/>
                  </a:moveTo>
                  <a:lnTo>
                    <a:pt x="70" y="178"/>
                  </a:lnTo>
                  <a:lnTo>
                    <a:pt x="82" y="174"/>
                  </a:lnTo>
                  <a:lnTo>
                    <a:pt x="93" y="168"/>
                  </a:lnTo>
                  <a:lnTo>
                    <a:pt x="104" y="162"/>
                  </a:lnTo>
                  <a:lnTo>
                    <a:pt x="116" y="156"/>
                  </a:lnTo>
                  <a:lnTo>
                    <a:pt x="126" y="149"/>
                  </a:lnTo>
                  <a:lnTo>
                    <a:pt x="136" y="142"/>
                  </a:lnTo>
                  <a:lnTo>
                    <a:pt x="146" y="134"/>
                  </a:lnTo>
                  <a:lnTo>
                    <a:pt x="156" y="126"/>
                  </a:lnTo>
                  <a:lnTo>
                    <a:pt x="165" y="117"/>
                  </a:lnTo>
                  <a:lnTo>
                    <a:pt x="174" y="108"/>
                  </a:lnTo>
                  <a:lnTo>
                    <a:pt x="182" y="98"/>
                  </a:lnTo>
                  <a:lnTo>
                    <a:pt x="190" y="89"/>
                  </a:lnTo>
                  <a:lnTo>
                    <a:pt x="198" y="79"/>
                  </a:lnTo>
                  <a:lnTo>
                    <a:pt x="205" y="68"/>
                  </a:lnTo>
                  <a:lnTo>
                    <a:pt x="211" y="58"/>
                  </a:lnTo>
                  <a:lnTo>
                    <a:pt x="216" y="44"/>
                  </a:lnTo>
                  <a:lnTo>
                    <a:pt x="218" y="30"/>
                  </a:lnTo>
                  <a:lnTo>
                    <a:pt x="220" y="15"/>
                  </a:lnTo>
                  <a:lnTo>
                    <a:pt x="220" y="0"/>
                  </a:lnTo>
                  <a:lnTo>
                    <a:pt x="215" y="18"/>
                  </a:lnTo>
                  <a:lnTo>
                    <a:pt x="207" y="35"/>
                  </a:lnTo>
                  <a:lnTo>
                    <a:pt x="198" y="52"/>
                  </a:lnTo>
                  <a:lnTo>
                    <a:pt x="188" y="68"/>
                  </a:lnTo>
                  <a:lnTo>
                    <a:pt x="176" y="83"/>
                  </a:lnTo>
                  <a:lnTo>
                    <a:pt x="165" y="97"/>
                  </a:lnTo>
                  <a:lnTo>
                    <a:pt x="152" y="111"/>
                  </a:lnTo>
                  <a:lnTo>
                    <a:pt x="138" y="123"/>
                  </a:lnTo>
                  <a:lnTo>
                    <a:pt x="122" y="134"/>
                  </a:lnTo>
                  <a:lnTo>
                    <a:pt x="107" y="144"/>
                  </a:lnTo>
                  <a:lnTo>
                    <a:pt x="91" y="153"/>
                  </a:lnTo>
                  <a:lnTo>
                    <a:pt x="74" y="161"/>
                  </a:lnTo>
                  <a:lnTo>
                    <a:pt x="56" y="168"/>
                  </a:lnTo>
                  <a:lnTo>
                    <a:pt x="38" y="173"/>
                  </a:lnTo>
                  <a:lnTo>
                    <a:pt x="19" y="177"/>
                  </a:lnTo>
                  <a:lnTo>
                    <a:pt x="0" y="179"/>
                  </a:lnTo>
                  <a:lnTo>
                    <a:pt x="9" y="182"/>
                  </a:lnTo>
                  <a:lnTo>
                    <a:pt x="18" y="183"/>
                  </a:lnTo>
                  <a:lnTo>
                    <a:pt x="27" y="184"/>
                  </a:lnTo>
                  <a:lnTo>
                    <a:pt x="37" y="184"/>
                  </a:lnTo>
                  <a:lnTo>
                    <a:pt x="47" y="183"/>
                  </a:lnTo>
                  <a:lnTo>
                    <a:pt x="57" y="183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5" name="Freeform 642"/>
            <p:cNvSpPr>
              <a:spLocks/>
            </p:cNvSpPr>
            <p:nvPr/>
          </p:nvSpPr>
          <p:spPr bwMode="auto">
            <a:xfrm>
              <a:off x="2040030" y="4153265"/>
              <a:ext cx="96842" cy="80970"/>
            </a:xfrm>
            <a:custGeom>
              <a:avLst/>
              <a:gdLst/>
              <a:ahLst/>
              <a:cxnLst>
                <a:cxn ang="0">
                  <a:pos x="49" y="205"/>
                </a:cxn>
                <a:cxn ang="0">
                  <a:pos x="64" y="201"/>
                </a:cxn>
                <a:cxn ang="0">
                  <a:pos x="80" y="197"/>
                </a:cxn>
                <a:cxn ang="0">
                  <a:pos x="96" y="191"/>
                </a:cxn>
                <a:cxn ang="0">
                  <a:pos x="111" y="184"/>
                </a:cxn>
                <a:cxn ang="0">
                  <a:pos x="125" y="178"/>
                </a:cxn>
                <a:cxn ang="0">
                  <a:pos x="139" y="169"/>
                </a:cxn>
                <a:cxn ang="0">
                  <a:pos x="152" y="160"/>
                </a:cxn>
                <a:cxn ang="0">
                  <a:pos x="165" y="151"/>
                </a:cxn>
                <a:cxn ang="0">
                  <a:pos x="177" y="139"/>
                </a:cxn>
                <a:cxn ang="0">
                  <a:pos x="188" y="128"/>
                </a:cxn>
                <a:cxn ang="0">
                  <a:pos x="199" y="117"/>
                </a:cxn>
                <a:cxn ang="0">
                  <a:pos x="210" y="105"/>
                </a:cxn>
                <a:cxn ang="0">
                  <a:pos x="219" y="91"/>
                </a:cxn>
                <a:cxn ang="0">
                  <a:pos x="228" y="78"/>
                </a:cxn>
                <a:cxn ang="0">
                  <a:pos x="235" y="63"/>
                </a:cxn>
                <a:cxn ang="0">
                  <a:pos x="242" y="48"/>
                </a:cxn>
                <a:cxn ang="0">
                  <a:pos x="243" y="35"/>
                </a:cxn>
                <a:cxn ang="0">
                  <a:pos x="243" y="21"/>
                </a:cxn>
                <a:cxn ang="0">
                  <a:pos x="243" y="11"/>
                </a:cxn>
                <a:cxn ang="0">
                  <a:pos x="242" y="0"/>
                </a:cxn>
                <a:cxn ang="0">
                  <a:pos x="237" y="20"/>
                </a:cxn>
                <a:cxn ang="0">
                  <a:pos x="230" y="40"/>
                </a:cxn>
                <a:cxn ang="0">
                  <a:pos x="221" y="60"/>
                </a:cxn>
                <a:cxn ang="0">
                  <a:pos x="211" y="78"/>
                </a:cxn>
                <a:cxn ang="0">
                  <a:pos x="199" y="94"/>
                </a:cxn>
                <a:cxn ang="0">
                  <a:pos x="186" y="110"/>
                </a:cxn>
                <a:cxn ang="0">
                  <a:pos x="171" y="125"/>
                </a:cxn>
                <a:cxn ang="0">
                  <a:pos x="157" y="139"/>
                </a:cxn>
                <a:cxn ang="0">
                  <a:pos x="140" y="152"/>
                </a:cxn>
                <a:cxn ang="0">
                  <a:pos x="123" y="162"/>
                </a:cxn>
                <a:cxn ang="0">
                  <a:pos x="104" y="172"/>
                </a:cxn>
                <a:cxn ang="0">
                  <a:pos x="85" y="180"/>
                </a:cxn>
                <a:cxn ang="0">
                  <a:pos x="64" y="187"/>
                </a:cxn>
                <a:cxn ang="0">
                  <a:pos x="44" y="191"/>
                </a:cxn>
                <a:cxn ang="0">
                  <a:pos x="23" y="195"/>
                </a:cxn>
                <a:cxn ang="0">
                  <a:pos x="0" y="196"/>
                </a:cxn>
                <a:cxn ang="0">
                  <a:pos x="12" y="199"/>
                </a:cxn>
                <a:cxn ang="0">
                  <a:pos x="24" y="202"/>
                </a:cxn>
                <a:cxn ang="0">
                  <a:pos x="36" y="204"/>
                </a:cxn>
                <a:cxn ang="0">
                  <a:pos x="49" y="205"/>
                </a:cxn>
              </a:cxnLst>
              <a:rect l="0" t="0" r="r" b="b"/>
              <a:pathLst>
                <a:path w="243" h="205">
                  <a:moveTo>
                    <a:pt x="49" y="205"/>
                  </a:moveTo>
                  <a:lnTo>
                    <a:pt x="64" y="201"/>
                  </a:lnTo>
                  <a:lnTo>
                    <a:pt x="80" y="197"/>
                  </a:lnTo>
                  <a:lnTo>
                    <a:pt x="96" y="191"/>
                  </a:lnTo>
                  <a:lnTo>
                    <a:pt x="111" y="184"/>
                  </a:lnTo>
                  <a:lnTo>
                    <a:pt x="125" y="178"/>
                  </a:lnTo>
                  <a:lnTo>
                    <a:pt x="139" y="169"/>
                  </a:lnTo>
                  <a:lnTo>
                    <a:pt x="152" y="160"/>
                  </a:lnTo>
                  <a:lnTo>
                    <a:pt x="165" y="151"/>
                  </a:lnTo>
                  <a:lnTo>
                    <a:pt x="177" y="139"/>
                  </a:lnTo>
                  <a:lnTo>
                    <a:pt x="188" y="128"/>
                  </a:lnTo>
                  <a:lnTo>
                    <a:pt x="199" y="117"/>
                  </a:lnTo>
                  <a:lnTo>
                    <a:pt x="210" y="105"/>
                  </a:lnTo>
                  <a:lnTo>
                    <a:pt x="219" y="91"/>
                  </a:lnTo>
                  <a:lnTo>
                    <a:pt x="228" y="78"/>
                  </a:lnTo>
                  <a:lnTo>
                    <a:pt x="235" y="63"/>
                  </a:lnTo>
                  <a:lnTo>
                    <a:pt x="242" y="48"/>
                  </a:lnTo>
                  <a:lnTo>
                    <a:pt x="243" y="35"/>
                  </a:lnTo>
                  <a:lnTo>
                    <a:pt x="243" y="21"/>
                  </a:lnTo>
                  <a:lnTo>
                    <a:pt x="243" y="11"/>
                  </a:lnTo>
                  <a:lnTo>
                    <a:pt x="242" y="0"/>
                  </a:lnTo>
                  <a:lnTo>
                    <a:pt x="237" y="20"/>
                  </a:lnTo>
                  <a:lnTo>
                    <a:pt x="230" y="40"/>
                  </a:lnTo>
                  <a:lnTo>
                    <a:pt x="221" y="60"/>
                  </a:lnTo>
                  <a:lnTo>
                    <a:pt x="211" y="78"/>
                  </a:lnTo>
                  <a:lnTo>
                    <a:pt x="199" y="94"/>
                  </a:lnTo>
                  <a:lnTo>
                    <a:pt x="186" y="110"/>
                  </a:lnTo>
                  <a:lnTo>
                    <a:pt x="171" y="125"/>
                  </a:lnTo>
                  <a:lnTo>
                    <a:pt x="157" y="139"/>
                  </a:lnTo>
                  <a:lnTo>
                    <a:pt x="140" y="152"/>
                  </a:lnTo>
                  <a:lnTo>
                    <a:pt x="123" y="162"/>
                  </a:lnTo>
                  <a:lnTo>
                    <a:pt x="104" y="172"/>
                  </a:lnTo>
                  <a:lnTo>
                    <a:pt x="85" y="180"/>
                  </a:lnTo>
                  <a:lnTo>
                    <a:pt x="64" y="187"/>
                  </a:lnTo>
                  <a:lnTo>
                    <a:pt x="44" y="191"/>
                  </a:lnTo>
                  <a:lnTo>
                    <a:pt x="23" y="195"/>
                  </a:lnTo>
                  <a:lnTo>
                    <a:pt x="0" y="196"/>
                  </a:lnTo>
                  <a:lnTo>
                    <a:pt x="12" y="199"/>
                  </a:lnTo>
                  <a:lnTo>
                    <a:pt x="24" y="202"/>
                  </a:lnTo>
                  <a:lnTo>
                    <a:pt x="36" y="204"/>
                  </a:lnTo>
                  <a:lnTo>
                    <a:pt x="49" y="205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6" name="Freeform 643"/>
            <p:cNvSpPr>
              <a:spLocks/>
            </p:cNvSpPr>
            <p:nvPr/>
          </p:nvSpPr>
          <p:spPr bwMode="auto">
            <a:xfrm>
              <a:off x="2033680" y="4145326"/>
              <a:ext cx="103192" cy="88908"/>
            </a:xfrm>
            <a:custGeom>
              <a:avLst/>
              <a:gdLst/>
              <a:ahLst/>
              <a:cxnLst>
                <a:cxn ang="0">
                  <a:pos x="42" y="221"/>
                </a:cxn>
                <a:cxn ang="0">
                  <a:pos x="61" y="219"/>
                </a:cxn>
                <a:cxn ang="0">
                  <a:pos x="80" y="215"/>
                </a:cxn>
                <a:cxn ang="0">
                  <a:pos x="98" y="210"/>
                </a:cxn>
                <a:cxn ang="0">
                  <a:pos x="116" y="203"/>
                </a:cxn>
                <a:cxn ang="0">
                  <a:pos x="133" y="195"/>
                </a:cxn>
                <a:cxn ang="0">
                  <a:pos x="149" y="186"/>
                </a:cxn>
                <a:cxn ang="0">
                  <a:pos x="164" y="176"/>
                </a:cxn>
                <a:cxn ang="0">
                  <a:pos x="180" y="165"/>
                </a:cxn>
                <a:cxn ang="0">
                  <a:pos x="194" y="153"/>
                </a:cxn>
                <a:cxn ang="0">
                  <a:pos x="207" y="139"/>
                </a:cxn>
                <a:cxn ang="0">
                  <a:pos x="218" y="125"/>
                </a:cxn>
                <a:cxn ang="0">
                  <a:pos x="230" y="110"/>
                </a:cxn>
                <a:cxn ang="0">
                  <a:pos x="240" y="94"/>
                </a:cxn>
                <a:cxn ang="0">
                  <a:pos x="249" y="77"/>
                </a:cxn>
                <a:cxn ang="0">
                  <a:pos x="257" y="60"/>
                </a:cxn>
                <a:cxn ang="0">
                  <a:pos x="262" y="42"/>
                </a:cxn>
                <a:cxn ang="0">
                  <a:pos x="262" y="41"/>
                </a:cxn>
                <a:cxn ang="0">
                  <a:pos x="262" y="31"/>
                </a:cxn>
                <a:cxn ang="0">
                  <a:pos x="261" y="20"/>
                </a:cxn>
                <a:cxn ang="0">
                  <a:pos x="260" y="10"/>
                </a:cxn>
                <a:cxn ang="0">
                  <a:pos x="258" y="0"/>
                </a:cxn>
                <a:cxn ang="0">
                  <a:pos x="253" y="21"/>
                </a:cxn>
                <a:cxn ang="0">
                  <a:pos x="248" y="42"/>
                </a:cxn>
                <a:cxn ang="0">
                  <a:pos x="240" y="63"/>
                </a:cxn>
                <a:cxn ang="0">
                  <a:pos x="231" y="82"/>
                </a:cxn>
                <a:cxn ang="0">
                  <a:pos x="220" y="100"/>
                </a:cxn>
                <a:cxn ang="0">
                  <a:pos x="206" y="118"/>
                </a:cxn>
                <a:cxn ang="0">
                  <a:pos x="193" y="134"/>
                </a:cxn>
                <a:cxn ang="0">
                  <a:pos x="177" y="148"/>
                </a:cxn>
                <a:cxn ang="0">
                  <a:pos x="160" y="162"/>
                </a:cxn>
                <a:cxn ang="0">
                  <a:pos x="142" y="174"/>
                </a:cxn>
                <a:cxn ang="0">
                  <a:pos x="124" y="184"/>
                </a:cxn>
                <a:cxn ang="0">
                  <a:pos x="104" y="192"/>
                </a:cxn>
                <a:cxn ang="0">
                  <a:pos x="82" y="200"/>
                </a:cxn>
                <a:cxn ang="0">
                  <a:pos x="61" y="204"/>
                </a:cxn>
                <a:cxn ang="0">
                  <a:pos x="40" y="208"/>
                </a:cxn>
                <a:cxn ang="0">
                  <a:pos x="16" y="209"/>
                </a:cxn>
                <a:cxn ang="0">
                  <a:pos x="8" y="209"/>
                </a:cxn>
                <a:cxn ang="0">
                  <a:pos x="0" y="208"/>
                </a:cxn>
                <a:cxn ang="0">
                  <a:pos x="10" y="212"/>
                </a:cxn>
                <a:cxn ang="0">
                  <a:pos x="20" y="216"/>
                </a:cxn>
                <a:cxn ang="0">
                  <a:pos x="31" y="219"/>
                </a:cxn>
                <a:cxn ang="0">
                  <a:pos x="42" y="221"/>
                </a:cxn>
              </a:cxnLst>
              <a:rect l="0" t="0" r="r" b="b"/>
              <a:pathLst>
                <a:path w="262" h="221">
                  <a:moveTo>
                    <a:pt x="42" y="221"/>
                  </a:moveTo>
                  <a:lnTo>
                    <a:pt x="61" y="219"/>
                  </a:lnTo>
                  <a:lnTo>
                    <a:pt x="80" y="215"/>
                  </a:lnTo>
                  <a:lnTo>
                    <a:pt x="98" y="210"/>
                  </a:lnTo>
                  <a:lnTo>
                    <a:pt x="116" y="203"/>
                  </a:lnTo>
                  <a:lnTo>
                    <a:pt x="133" y="195"/>
                  </a:lnTo>
                  <a:lnTo>
                    <a:pt x="149" y="186"/>
                  </a:lnTo>
                  <a:lnTo>
                    <a:pt x="164" y="176"/>
                  </a:lnTo>
                  <a:lnTo>
                    <a:pt x="180" y="165"/>
                  </a:lnTo>
                  <a:lnTo>
                    <a:pt x="194" y="153"/>
                  </a:lnTo>
                  <a:lnTo>
                    <a:pt x="207" y="139"/>
                  </a:lnTo>
                  <a:lnTo>
                    <a:pt x="218" y="125"/>
                  </a:lnTo>
                  <a:lnTo>
                    <a:pt x="230" y="110"/>
                  </a:lnTo>
                  <a:lnTo>
                    <a:pt x="240" y="94"/>
                  </a:lnTo>
                  <a:lnTo>
                    <a:pt x="249" y="77"/>
                  </a:lnTo>
                  <a:lnTo>
                    <a:pt x="257" y="60"/>
                  </a:lnTo>
                  <a:lnTo>
                    <a:pt x="262" y="42"/>
                  </a:lnTo>
                  <a:lnTo>
                    <a:pt x="262" y="41"/>
                  </a:lnTo>
                  <a:lnTo>
                    <a:pt x="262" y="31"/>
                  </a:lnTo>
                  <a:lnTo>
                    <a:pt x="261" y="20"/>
                  </a:lnTo>
                  <a:lnTo>
                    <a:pt x="260" y="10"/>
                  </a:lnTo>
                  <a:lnTo>
                    <a:pt x="258" y="0"/>
                  </a:lnTo>
                  <a:lnTo>
                    <a:pt x="253" y="21"/>
                  </a:lnTo>
                  <a:lnTo>
                    <a:pt x="248" y="42"/>
                  </a:lnTo>
                  <a:lnTo>
                    <a:pt x="240" y="63"/>
                  </a:lnTo>
                  <a:lnTo>
                    <a:pt x="231" y="82"/>
                  </a:lnTo>
                  <a:lnTo>
                    <a:pt x="220" y="100"/>
                  </a:lnTo>
                  <a:lnTo>
                    <a:pt x="206" y="118"/>
                  </a:lnTo>
                  <a:lnTo>
                    <a:pt x="193" y="134"/>
                  </a:lnTo>
                  <a:lnTo>
                    <a:pt x="177" y="148"/>
                  </a:lnTo>
                  <a:lnTo>
                    <a:pt x="160" y="162"/>
                  </a:lnTo>
                  <a:lnTo>
                    <a:pt x="142" y="174"/>
                  </a:lnTo>
                  <a:lnTo>
                    <a:pt x="124" y="184"/>
                  </a:lnTo>
                  <a:lnTo>
                    <a:pt x="104" y="192"/>
                  </a:lnTo>
                  <a:lnTo>
                    <a:pt x="82" y="200"/>
                  </a:lnTo>
                  <a:lnTo>
                    <a:pt x="61" y="204"/>
                  </a:lnTo>
                  <a:lnTo>
                    <a:pt x="40" y="208"/>
                  </a:lnTo>
                  <a:lnTo>
                    <a:pt x="16" y="209"/>
                  </a:lnTo>
                  <a:lnTo>
                    <a:pt x="8" y="209"/>
                  </a:lnTo>
                  <a:lnTo>
                    <a:pt x="0" y="208"/>
                  </a:lnTo>
                  <a:lnTo>
                    <a:pt x="10" y="212"/>
                  </a:lnTo>
                  <a:lnTo>
                    <a:pt x="20" y="216"/>
                  </a:lnTo>
                  <a:lnTo>
                    <a:pt x="31" y="219"/>
                  </a:lnTo>
                  <a:lnTo>
                    <a:pt x="42" y="221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7" name="Freeform 644"/>
            <p:cNvSpPr>
              <a:spLocks/>
            </p:cNvSpPr>
            <p:nvPr/>
          </p:nvSpPr>
          <p:spPr bwMode="auto">
            <a:xfrm>
              <a:off x="2025742" y="4138976"/>
              <a:ext cx="111130" cy="92083"/>
            </a:xfrm>
            <a:custGeom>
              <a:avLst/>
              <a:gdLst/>
              <a:ahLst/>
              <a:cxnLst>
                <a:cxn ang="0">
                  <a:pos x="36" y="234"/>
                </a:cxn>
                <a:cxn ang="0">
                  <a:pos x="59" y="233"/>
                </a:cxn>
                <a:cxn ang="0">
                  <a:pos x="80" y="229"/>
                </a:cxn>
                <a:cxn ang="0">
                  <a:pos x="100" y="225"/>
                </a:cxn>
                <a:cxn ang="0">
                  <a:pos x="121" y="218"/>
                </a:cxn>
                <a:cxn ang="0">
                  <a:pos x="140" y="210"/>
                </a:cxn>
                <a:cxn ang="0">
                  <a:pos x="159" y="200"/>
                </a:cxn>
                <a:cxn ang="0">
                  <a:pos x="176" y="190"/>
                </a:cxn>
                <a:cxn ang="0">
                  <a:pos x="193" y="177"/>
                </a:cxn>
                <a:cxn ang="0">
                  <a:pos x="207" y="163"/>
                </a:cxn>
                <a:cxn ang="0">
                  <a:pos x="222" y="148"/>
                </a:cxn>
                <a:cxn ang="0">
                  <a:pos x="235" y="132"/>
                </a:cxn>
                <a:cxn ang="0">
                  <a:pos x="247" y="116"/>
                </a:cxn>
                <a:cxn ang="0">
                  <a:pos x="257" y="98"/>
                </a:cxn>
                <a:cxn ang="0">
                  <a:pos x="266" y="78"/>
                </a:cxn>
                <a:cxn ang="0">
                  <a:pos x="273" y="58"/>
                </a:cxn>
                <a:cxn ang="0">
                  <a:pos x="278" y="38"/>
                </a:cxn>
                <a:cxn ang="0">
                  <a:pos x="277" y="28"/>
                </a:cxn>
                <a:cxn ang="0">
                  <a:pos x="275" y="18"/>
                </a:cxn>
                <a:cxn ang="0">
                  <a:pos x="273" y="9"/>
                </a:cxn>
                <a:cxn ang="0">
                  <a:pos x="270" y="0"/>
                </a:cxn>
                <a:cxn ang="0">
                  <a:pos x="267" y="22"/>
                </a:cxn>
                <a:cxn ang="0">
                  <a:pos x="262" y="44"/>
                </a:cxn>
                <a:cxn ang="0">
                  <a:pos x="256" y="65"/>
                </a:cxn>
                <a:cxn ang="0">
                  <a:pos x="247" y="85"/>
                </a:cxn>
                <a:cxn ang="0">
                  <a:pos x="237" y="104"/>
                </a:cxn>
                <a:cxn ang="0">
                  <a:pos x="224" y="123"/>
                </a:cxn>
                <a:cxn ang="0">
                  <a:pos x="211" y="140"/>
                </a:cxn>
                <a:cxn ang="0">
                  <a:pos x="195" y="155"/>
                </a:cxn>
                <a:cxn ang="0">
                  <a:pos x="179" y="170"/>
                </a:cxn>
                <a:cxn ang="0">
                  <a:pos x="161" y="182"/>
                </a:cxn>
                <a:cxn ang="0">
                  <a:pos x="142" y="193"/>
                </a:cxn>
                <a:cxn ang="0">
                  <a:pos x="122" y="202"/>
                </a:cxn>
                <a:cxn ang="0">
                  <a:pos x="100" y="210"/>
                </a:cxn>
                <a:cxn ang="0">
                  <a:pos x="79" y="215"/>
                </a:cxn>
                <a:cxn ang="0">
                  <a:pos x="57" y="218"/>
                </a:cxn>
                <a:cxn ang="0">
                  <a:pos x="33" y="219"/>
                </a:cxn>
                <a:cxn ang="0">
                  <a:pos x="17" y="219"/>
                </a:cxn>
                <a:cxn ang="0">
                  <a:pos x="0" y="217"/>
                </a:cxn>
                <a:cxn ang="0">
                  <a:pos x="9" y="222"/>
                </a:cxn>
                <a:cxn ang="0">
                  <a:pos x="18" y="226"/>
                </a:cxn>
                <a:cxn ang="0">
                  <a:pos x="27" y="230"/>
                </a:cxn>
                <a:cxn ang="0">
                  <a:pos x="36" y="234"/>
                </a:cxn>
              </a:cxnLst>
              <a:rect l="0" t="0" r="r" b="b"/>
              <a:pathLst>
                <a:path w="278" h="234">
                  <a:moveTo>
                    <a:pt x="36" y="234"/>
                  </a:moveTo>
                  <a:lnTo>
                    <a:pt x="59" y="233"/>
                  </a:lnTo>
                  <a:lnTo>
                    <a:pt x="80" y="229"/>
                  </a:lnTo>
                  <a:lnTo>
                    <a:pt x="100" y="225"/>
                  </a:lnTo>
                  <a:lnTo>
                    <a:pt x="121" y="218"/>
                  </a:lnTo>
                  <a:lnTo>
                    <a:pt x="140" y="210"/>
                  </a:lnTo>
                  <a:lnTo>
                    <a:pt x="159" y="200"/>
                  </a:lnTo>
                  <a:lnTo>
                    <a:pt x="176" y="190"/>
                  </a:lnTo>
                  <a:lnTo>
                    <a:pt x="193" y="177"/>
                  </a:lnTo>
                  <a:lnTo>
                    <a:pt x="207" y="163"/>
                  </a:lnTo>
                  <a:lnTo>
                    <a:pt x="222" y="148"/>
                  </a:lnTo>
                  <a:lnTo>
                    <a:pt x="235" y="132"/>
                  </a:lnTo>
                  <a:lnTo>
                    <a:pt x="247" y="116"/>
                  </a:lnTo>
                  <a:lnTo>
                    <a:pt x="257" y="98"/>
                  </a:lnTo>
                  <a:lnTo>
                    <a:pt x="266" y="78"/>
                  </a:lnTo>
                  <a:lnTo>
                    <a:pt x="273" y="58"/>
                  </a:lnTo>
                  <a:lnTo>
                    <a:pt x="278" y="38"/>
                  </a:lnTo>
                  <a:lnTo>
                    <a:pt x="277" y="28"/>
                  </a:lnTo>
                  <a:lnTo>
                    <a:pt x="275" y="18"/>
                  </a:lnTo>
                  <a:lnTo>
                    <a:pt x="273" y="9"/>
                  </a:lnTo>
                  <a:lnTo>
                    <a:pt x="270" y="0"/>
                  </a:lnTo>
                  <a:lnTo>
                    <a:pt x="267" y="22"/>
                  </a:lnTo>
                  <a:lnTo>
                    <a:pt x="262" y="44"/>
                  </a:lnTo>
                  <a:lnTo>
                    <a:pt x="256" y="65"/>
                  </a:lnTo>
                  <a:lnTo>
                    <a:pt x="247" y="85"/>
                  </a:lnTo>
                  <a:lnTo>
                    <a:pt x="237" y="104"/>
                  </a:lnTo>
                  <a:lnTo>
                    <a:pt x="224" y="123"/>
                  </a:lnTo>
                  <a:lnTo>
                    <a:pt x="211" y="140"/>
                  </a:lnTo>
                  <a:lnTo>
                    <a:pt x="195" y="155"/>
                  </a:lnTo>
                  <a:lnTo>
                    <a:pt x="179" y="170"/>
                  </a:lnTo>
                  <a:lnTo>
                    <a:pt x="161" y="182"/>
                  </a:lnTo>
                  <a:lnTo>
                    <a:pt x="142" y="193"/>
                  </a:lnTo>
                  <a:lnTo>
                    <a:pt x="122" y="202"/>
                  </a:lnTo>
                  <a:lnTo>
                    <a:pt x="100" y="210"/>
                  </a:lnTo>
                  <a:lnTo>
                    <a:pt x="79" y="215"/>
                  </a:lnTo>
                  <a:lnTo>
                    <a:pt x="57" y="218"/>
                  </a:lnTo>
                  <a:lnTo>
                    <a:pt x="33" y="219"/>
                  </a:lnTo>
                  <a:lnTo>
                    <a:pt x="17" y="219"/>
                  </a:lnTo>
                  <a:lnTo>
                    <a:pt x="0" y="217"/>
                  </a:lnTo>
                  <a:lnTo>
                    <a:pt x="9" y="222"/>
                  </a:lnTo>
                  <a:lnTo>
                    <a:pt x="18" y="226"/>
                  </a:lnTo>
                  <a:lnTo>
                    <a:pt x="27" y="230"/>
                  </a:lnTo>
                  <a:lnTo>
                    <a:pt x="36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8" name="Freeform 645"/>
            <p:cNvSpPr>
              <a:spLocks/>
            </p:cNvSpPr>
            <p:nvPr/>
          </p:nvSpPr>
          <p:spPr bwMode="auto">
            <a:xfrm>
              <a:off x="2020979" y="4131038"/>
              <a:ext cx="114305" cy="96846"/>
            </a:xfrm>
            <a:custGeom>
              <a:avLst/>
              <a:gdLst/>
              <a:ahLst/>
              <a:cxnLst>
                <a:cxn ang="0">
                  <a:pos x="30" y="243"/>
                </a:cxn>
                <a:cxn ang="0">
                  <a:pos x="38" y="244"/>
                </a:cxn>
                <a:cxn ang="0">
                  <a:pos x="46" y="244"/>
                </a:cxn>
                <a:cxn ang="0">
                  <a:pos x="70" y="243"/>
                </a:cxn>
                <a:cxn ang="0">
                  <a:pos x="91" y="239"/>
                </a:cxn>
                <a:cxn ang="0">
                  <a:pos x="112" y="235"/>
                </a:cxn>
                <a:cxn ang="0">
                  <a:pos x="134" y="227"/>
                </a:cxn>
                <a:cxn ang="0">
                  <a:pos x="153" y="219"/>
                </a:cxn>
                <a:cxn ang="0">
                  <a:pos x="172" y="209"/>
                </a:cxn>
                <a:cxn ang="0">
                  <a:pos x="190" y="197"/>
                </a:cxn>
                <a:cxn ang="0">
                  <a:pos x="207" y="183"/>
                </a:cxn>
                <a:cxn ang="0">
                  <a:pos x="223" y="169"/>
                </a:cxn>
                <a:cxn ang="0">
                  <a:pos x="236" y="153"/>
                </a:cxn>
                <a:cxn ang="0">
                  <a:pos x="250" y="136"/>
                </a:cxn>
                <a:cxn ang="0">
                  <a:pos x="261" y="117"/>
                </a:cxn>
                <a:cxn ang="0">
                  <a:pos x="270" y="98"/>
                </a:cxn>
                <a:cxn ang="0">
                  <a:pos x="278" y="77"/>
                </a:cxn>
                <a:cxn ang="0">
                  <a:pos x="283" y="56"/>
                </a:cxn>
                <a:cxn ang="0">
                  <a:pos x="288" y="35"/>
                </a:cxn>
                <a:cxn ang="0">
                  <a:pos x="286" y="26"/>
                </a:cxn>
                <a:cxn ang="0">
                  <a:pos x="283" y="17"/>
                </a:cxn>
                <a:cxn ang="0">
                  <a:pos x="280" y="9"/>
                </a:cxn>
                <a:cxn ang="0">
                  <a:pos x="277" y="0"/>
                </a:cxn>
                <a:cxn ang="0">
                  <a:pos x="275" y="12"/>
                </a:cxn>
                <a:cxn ang="0">
                  <a:pos x="275" y="23"/>
                </a:cxn>
                <a:cxn ang="0">
                  <a:pos x="273" y="35"/>
                </a:cxn>
                <a:cxn ang="0">
                  <a:pos x="271" y="46"/>
                </a:cxn>
                <a:cxn ang="0">
                  <a:pos x="265" y="68"/>
                </a:cxn>
                <a:cxn ang="0">
                  <a:pos x="257" y="89"/>
                </a:cxn>
                <a:cxn ang="0">
                  <a:pos x="248" y="109"/>
                </a:cxn>
                <a:cxn ang="0">
                  <a:pos x="237" y="128"/>
                </a:cxn>
                <a:cxn ang="0">
                  <a:pos x="224" y="146"/>
                </a:cxn>
                <a:cxn ang="0">
                  <a:pos x="209" y="162"/>
                </a:cxn>
                <a:cxn ang="0">
                  <a:pos x="192" y="176"/>
                </a:cxn>
                <a:cxn ang="0">
                  <a:pos x="174" y="190"/>
                </a:cxn>
                <a:cxn ang="0">
                  <a:pos x="156" y="201"/>
                </a:cxn>
                <a:cxn ang="0">
                  <a:pos x="136" y="211"/>
                </a:cxn>
                <a:cxn ang="0">
                  <a:pos x="115" y="219"/>
                </a:cxn>
                <a:cxn ang="0">
                  <a:pos x="92" y="225"/>
                </a:cxn>
                <a:cxn ang="0">
                  <a:pos x="81" y="227"/>
                </a:cxn>
                <a:cxn ang="0">
                  <a:pos x="70" y="228"/>
                </a:cxn>
                <a:cxn ang="0">
                  <a:pos x="58" y="229"/>
                </a:cxn>
                <a:cxn ang="0">
                  <a:pos x="46" y="229"/>
                </a:cxn>
                <a:cxn ang="0">
                  <a:pos x="35" y="229"/>
                </a:cxn>
                <a:cxn ang="0">
                  <a:pos x="22" y="228"/>
                </a:cxn>
                <a:cxn ang="0">
                  <a:pos x="11" y="226"/>
                </a:cxn>
                <a:cxn ang="0">
                  <a:pos x="0" y="225"/>
                </a:cxn>
                <a:cxn ang="0">
                  <a:pos x="14" y="235"/>
                </a:cxn>
                <a:cxn ang="0">
                  <a:pos x="30" y="243"/>
                </a:cxn>
              </a:cxnLst>
              <a:rect l="0" t="0" r="r" b="b"/>
              <a:pathLst>
                <a:path w="288" h="244">
                  <a:moveTo>
                    <a:pt x="30" y="243"/>
                  </a:moveTo>
                  <a:lnTo>
                    <a:pt x="38" y="244"/>
                  </a:lnTo>
                  <a:lnTo>
                    <a:pt x="46" y="244"/>
                  </a:lnTo>
                  <a:lnTo>
                    <a:pt x="70" y="243"/>
                  </a:lnTo>
                  <a:lnTo>
                    <a:pt x="91" y="239"/>
                  </a:lnTo>
                  <a:lnTo>
                    <a:pt x="112" y="235"/>
                  </a:lnTo>
                  <a:lnTo>
                    <a:pt x="134" y="227"/>
                  </a:lnTo>
                  <a:lnTo>
                    <a:pt x="153" y="219"/>
                  </a:lnTo>
                  <a:lnTo>
                    <a:pt x="172" y="209"/>
                  </a:lnTo>
                  <a:lnTo>
                    <a:pt x="190" y="197"/>
                  </a:lnTo>
                  <a:lnTo>
                    <a:pt x="207" y="183"/>
                  </a:lnTo>
                  <a:lnTo>
                    <a:pt x="223" y="169"/>
                  </a:lnTo>
                  <a:lnTo>
                    <a:pt x="236" y="153"/>
                  </a:lnTo>
                  <a:lnTo>
                    <a:pt x="250" y="136"/>
                  </a:lnTo>
                  <a:lnTo>
                    <a:pt x="261" y="117"/>
                  </a:lnTo>
                  <a:lnTo>
                    <a:pt x="270" y="98"/>
                  </a:lnTo>
                  <a:lnTo>
                    <a:pt x="278" y="77"/>
                  </a:lnTo>
                  <a:lnTo>
                    <a:pt x="283" y="56"/>
                  </a:lnTo>
                  <a:lnTo>
                    <a:pt x="288" y="35"/>
                  </a:lnTo>
                  <a:lnTo>
                    <a:pt x="286" y="26"/>
                  </a:lnTo>
                  <a:lnTo>
                    <a:pt x="283" y="17"/>
                  </a:lnTo>
                  <a:lnTo>
                    <a:pt x="280" y="9"/>
                  </a:lnTo>
                  <a:lnTo>
                    <a:pt x="277" y="0"/>
                  </a:lnTo>
                  <a:lnTo>
                    <a:pt x="275" y="12"/>
                  </a:lnTo>
                  <a:lnTo>
                    <a:pt x="275" y="23"/>
                  </a:lnTo>
                  <a:lnTo>
                    <a:pt x="273" y="35"/>
                  </a:lnTo>
                  <a:lnTo>
                    <a:pt x="271" y="46"/>
                  </a:lnTo>
                  <a:lnTo>
                    <a:pt x="265" y="68"/>
                  </a:lnTo>
                  <a:lnTo>
                    <a:pt x="257" y="89"/>
                  </a:lnTo>
                  <a:lnTo>
                    <a:pt x="248" y="109"/>
                  </a:lnTo>
                  <a:lnTo>
                    <a:pt x="237" y="128"/>
                  </a:lnTo>
                  <a:lnTo>
                    <a:pt x="224" y="146"/>
                  </a:lnTo>
                  <a:lnTo>
                    <a:pt x="209" y="162"/>
                  </a:lnTo>
                  <a:lnTo>
                    <a:pt x="192" y="176"/>
                  </a:lnTo>
                  <a:lnTo>
                    <a:pt x="174" y="190"/>
                  </a:lnTo>
                  <a:lnTo>
                    <a:pt x="156" y="201"/>
                  </a:lnTo>
                  <a:lnTo>
                    <a:pt x="136" y="211"/>
                  </a:lnTo>
                  <a:lnTo>
                    <a:pt x="115" y="219"/>
                  </a:lnTo>
                  <a:lnTo>
                    <a:pt x="92" y="225"/>
                  </a:lnTo>
                  <a:lnTo>
                    <a:pt x="81" y="227"/>
                  </a:lnTo>
                  <a:lnTo>
                    <a:pt x="70" y="228"/>
                  </a:lnTo>
                  <a:lnTo>
                    <a:pt x="58" y="229"/>
                  </a:lnTo>
                  <a:lnTo>
                    <a:pt x="46" y="229"/>
                  </a:lnTo>
                  <a:lnTo>
                    <a:pt x="35" y="229"/>
                  </a:lnTo>
                  <a:lnTo>
                    <a:pt x="22" y="228"/>
                  </a:lnTo>
                  <a:lnTo>
                    <a:pt x="11" y="226"/>
                  </a:lnTo>
                  <a:lnTo>
                    <a:pt x="0" y="225"/>
                  </a:lnTo>
                  <a:lnTo>
                    <a:pt x="14" y="235"/>
                  </a:lnTo>
                  <a:lnTo>
                    <a:pt x="30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9" name="Freeform 646"/>
            <p:cNvSpPr>
              <a:spLocks/>
            </p:cNvSpPr>
            <p:nvPr/>
          </p:nvSpPr>
          <p:spPr bwMode="auto">
            <a:xfrm>
              <a:off x="2016216" y="4126275"/>
              <a:ext cx="117481" cy="100021"/>
            </a:xfrm>
            <a:custGeom>
              <a:avLst/>
              <a:gdLst/>
              <a:ahLst/>
              <a:cxnLst>
                <a:cxn ang="0">
                  <a:pos x="27" y="249"/>
                </a:cxn>
                <a:cxn ang="0">
                  <a:pos x="44" y="251"/>
                </a:cxn>
                <a:cxn ang="0">
                  <a:pos x="60" y="251"/>
                </a:cxn>
                <a:cxn ang="0">
                  <a:pos x="84" y="250"/>
                </a:cxn>
                <a:cxn ang="0">
                  <a:pos x="106" y="247"/>
                </a:cxn>
                <a:cxn ang="0">
                  <a:pos x="127" y="242"/>
                </a:cxn>
                <a:cxn ang="0">
                  <a:pos x="149" y="234"/>
                </a:cxn>
                <a:cxn ang="0">
                  <a:pos x="169" y="225"/>
                </a:cxn>
                <a:cxn ang="0">
                  <a:pos x="188" y="214"/>
                </a:cxn>
                <a:cxn ang="0">
                  <a:pos x="206" y="202"/>
                </a:cxn>
                <a:cxn ang="0">
                  <a:pos x="222" y="187"/>
                </a:cxn>
                <a:cxn ang="0">
                  <a:pos x="238" y="172"/>
                </a:cxn>
                <a:cxn ang="0">
                  <a:pos x="251" y="155"/>
                </a:cxn>
                <a:cxn ang="0">
                  <a:pos x="264" y="136"/>
                </a:cxn>
                <a:cxn ang="0">
                  <a:pos x="274" y="117"/>
                </a:cxn>
                <a:cxn ang="0">
                  <a:pos x="283" y="97"/>
                </a:cxn>
                <a:cxn ang="0">
                  <a:pos x="289" y="76"/>
                </a:cxn>
                <a:cxn ang="0">
                  <a:pos x="294" y="54"/>
                </a:cxn>
                <a:cxn ang="0">
                  <a:pos x="297" y="32"/>
                </a:cxn>
                <a:cxn ang="0">
                  <a:pos x="291" y="15"/>
                </a:cxn>
                <a:cxn ang="0">
                  <a:pos x="283" y="0"/>
                </a:cxn>
                <a:cxn ang="0">
                  <a:pos x="283" y="7"/>
                </a:cxn>
                <a:cxn ang="0">
                  <a:pos x="283" y="15"/>
                </a:cxn>
                <a:cxn ang="0">
                  <a:pos x="283" y="26"/>
                </a:cxn>
                <a:cxn ang="0">
                  <a:pos x="282" y="37"/>
                </a:cxn>
                <a:cxn ang="0">
                  <a:pos x="280" y="48"/>
                </a:cxn>
                <a:cxn ang="0">
                  <a:pos x="278" y="59"/>
                </a:cxn>
                <a:cxn ang="0">
                  <a:pos x="273" y="80"/>
                </a:cxn>
                <a:cxn ang="0">
                  <a:pos x="266" y="101"/>
                </a:cxn>
                <a:cxn ang="0">
                  <a:pos x="256" y="121"/>
                </a:cxn>
                <a:cxn ang="0">
                  <a:pos x="244" y="139"/>
                </a:cxn>
                <a:cxn ang="0">
                  <a:pos x="232" y="155"/>
                </a:cxn>
                <a:cxn ang="0">
                  <a:pos x="217" y="171"/>
                </a:cxn>
                <a:cxn ang="0">
                  <a:pos x="202" y="186"/>
                </a:cxn>
                <a:cxn ang="0">
                  <a:pos x="185" y="199"/>
                </a:cxn>
                <a:cxn ang="0">
                  <a:pos x="167" y="211"/>
                </a:cxn>
                <a:cxn ang="0">
                  <a:pos x="147" y="220"/>
                </a:cxn>
                <a:cxn ang="0">
                  <a:pos x="126" y="227"/>
                </a:cxn>
                <a:cxn ang="0">
                  <a:pos x="105" y="232"/>
                </a:cxn>
                <a:cxn ang="0">
                  <a:pos x="94" y="234"/>
                </a:cxn>
                <a:cxn ang="0">
                  <a:pos x="84" y="235"/>
                </a:cxn>
                <a:cxn ang="0">
                  <a:pos x="72" y="236"/>
                </a:cxn>
                <a:cxn ang="0">
                  <a:pos x="60" y="236"/>
                </a:cxn>
                <a:cxn ang="0">
                  <a:pos x="45" y="236"/>
                </a:cxn>
                <a:cxn ang="0">
                  <a:pos x="30" y="235"/>
                </a:cxn>
                <a:cxn ang="0">
                  <a:pos x="15" y="232"/>
                </a:cxn>
                <a:cxn ang="0">
                  <a:pos x="0" y="229"/>
                </a:cxn>
                <a:cxn ang="0">
                  <a:pos x="14" y="240"/>
                </a:cxn>
                <a:cxn ang="0">
                  <a:pos x="27" y="249"/>
                </a:cxn>
              </a:cxnLst>
              <a:rect l="0" t="0" r="r" b="b"/>
              <a:pathLst>
                <a:path w="297" h="251">
                  <a:moveTo>
                    <a:pt x="27" y="249"/>
                  </a:moveTo>
                  <a:lnTo>
                    <a:pt x="44" y="251"/>
                  </a:lnTo>
                  <a:lnTo>
                    <a:pt x="60" y="251"/>
                  </a:lnTo>
                  <a:lnTo>
                    <a:pt x="84" y="250"/>
                  </a:lnTo>
                  <a:lnTo>
                    <a:pt x="106" y="247"/>
                  </a:lnTo>
                  <a:lnTo>
                    <a:pt x="127" y="242"/>
                  </a:lnTo>
                  <a:lnTo>
                    <a:pt x="149" y="234"/>
                  </a:lnTo>
                  <a:lnTo>
                    <a:pt x="169" y="225"/>
                  </a:lnTo>
                  <a:lnTo>
                    <a:pt x="188" y="214"/>
                  </a:lnTo>
                  <a:lnTo>
                    <a:pt x="206" y="202"/>
                  </a:lnTo>
                  <a:lnTo>
                    <a:pt x="222" y="187"/>
                  </a:lnTo>
                  <a:lnTo>
                    <a:pt x="238" y="172"/>
                  </a:lnTo>
                  <a:lnTo>
                    <a:pt x="251" y="155"/>
                  </a:lnTo>
                  <a:lnTo>
                    <a:pt x="264" y="136"/>
                  </a:lnTo>
                  <a:lnTo>
                    <a:pt x="274" y="117"/>
                  </a:lnTo>
                  <a:lnTo>
                    <a:pt x="283" y="97"/>
                  </a:lnTo>
                  <a:lnTo>
                    <a:pt x="289" y="76"/>
                  </a:lnTo>
                  <a:lnTo>
                    <a:pt x="294" y="54"/>
                  </a:lnTo>
                  <a:lnTo>
                    <a:pt x="297" y="32"/>
                  </a:lnTo>
                  <a:lnTo>
                    <a:pt x="291" y="15"/>
                  </a:lnTo>
                  <a:lnTo>
                    <a:pt x="283" y="0"/>
                  </a:lnTo>
                  <a:lnTo>
                    <a:pt x="283" y="7"/>
                  </a:lnTo>
                  <a:lnTo>
                    <a:pt x="283" y="15"/>
                  </a:lnTo>
                  <a:lnTo>
                    <a:pt x="283" y="26"/>
                  </a:lnTo>
                  <a:lnTo>
                    <a:pt x="282" y="37"/>
                  </a:lnTo>
                  <a:lnTo>
                    <a:pt x="280" y="48"/>
                  </a:lnTo>
                  <a:lnTo>
                    <a:pt x="278" y="59"/>
                  </a:lnTo>
                  <a:lnTo>
                    <a:pt x="273" y="80"/>
                  </a:lnTo>
                  <a:lnTo>
                    <a:pt x="266" y="101"/>
                  </a:lnTo>
                  <a:lnTo>
                    <a:pt x="256" y="121"/>
                  </a:lnTo>
                  <a:lnTo>
                    <a:pt x="244" y="139"/>
                  </a:lnTo>
                  <a:lnTo>
                    <a:pt x="232" y="155"/>
                  </a:lnTo>
                  <a:lnTo>
                    <a:pt x="217" y="171"/>
                  </a:lnTo>
                  <a:lnTo>
                    <a:pt x="202" y="186"/>
                  </a:lnTo>
                  <a:lnTo>
                    <a:pt x="185" y="199"/>
                  </a:lnTo>
                  <a:lnTo>
                    <a:pt x="167" y="211"/>
                  </a:lnTo>
                  <a:lnTo>
                    <a:pt x="147" y="220"/>
                  </a:lnTo>
                  <a:lnTo>
                    <a:pt x="126" y="227"/>
                  </a:lnTo>
                  <a:lnTo>
                    <a:pt x="105" y="232"/>
                  </a:lnTo>
                  <a:lnTo>
                    <a:pt x="94" y="234"/>
                  </a:lnTo>
                  <a:lnTo>
                    <a:pt x="84" y="235"/>
                  </a:lnTo>
                  <a:lnTo>
                    <a:pt x="72" y="236"/>
                  </a:lnTo>
                  <a:lnTo>
                    <a:pt x="60" y="236"/>
                  </a:lnTo>
                  <a:lnTo>
                    <a:pt x="45" y="236"/>
                  </a:lnTo>
                  <a:lnTo>
                    <a:pt x="30" y="235"/>
                  </a:lnTo>
                  <a:lnTo>
                    <a:pt x="15" y="232"/>
                  </a:lnTo>
                  <a:lnTo>
                    <a:pt x="0" y="229"/>
                  </a:lnTo>
                  <a:lnTo>
                    <a:pt x="14" y="240"/>
                  </a:lnTo>
                  <a:lnTo>
                    <a:pt x="27" y="24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0" name="Freeform 647"/>
            <p:cNvSpPr>
              <a:spLocks/>
            </p:cNvSpPr>
            <p:nvPr/>
          </p:nvSpPr>
          <p:spPr bwMode="auto">
            <a:xfrm>
              <a:off x="2011454" y="4119924"/>
              <a:ext cx="119068" cy="103197"/>
            </a:xfrm>
            <a:custGeom>
              <a:avLst/>
              <a:gdLst/>
              <a:ahLst/>
              <a:cxnLst>
                <a:cxn ang="0">
                  <a:pos x="25" y="253"/>
                </a:cxn>
                <a:cxn ang="0">
                  <a:pos x="36" y="254"/>
                </a:cxn>
                <a:cxn ang="0">
                  <a:pos x="47" y="256"/>
                </a:cxn>
                <a:cxn ang="0">
                  <a:pos x="60" y="257"/>
                </a:cxn>
                <a:cxn ang="0">
                  <a:pos x="71" y="257"/>
                </a:cxn>
                <a:cxn ang="0">
                  <a:pos x="83" y="257"/>
                </a:cxn>
                <a:cxn ang="0">
                  <a:pos x="95" y="256"/>
                </a:cxn>
                <a:cxn ang="0">
                  <a:pos x="106" y="255"/>
                </a:cxn>
                <a:cxn ang="0">
                  <a:pos x="117" y="253"/>
                </a:cxn>
                <a:cxn ang="0">
                  <a:pos x="140" y="247"/>
                </a:cxn>
                <a:cxn ang="0">
                  <a:pos x="161" y="239"/>
                </a:cxn>
                <a:cxn ang="0">
                  <a:pos x="181" y="229"/>
                </a:cxn>
                <a:cxn ang="0">
                  <a:pos x="199" y="218"/>
                </a:cxn>
                <a:cxn ang="0">
                  <a:pos x="217" y="204"/>
                </a:cxn>
                <a:cxn ang="0">
                  <a:pos x="234" y="190"/>
                </a:cxn>
                <a:cxn ang="0">
                  <a:pos x="249" y="174"/>
                </a:cxn>
                <a:cxn ang="0">
                  <a:pos x="262" y="156"/>
                </a:cxn>
                <a:cxn ang="0">
                  <a:pos x="273" y="137"/>
                </a:cxn>
                <a:cxn ang="0">
                  <a:pos x="282" y="117"/>
                </a:cxn>
                <a:cxn ang="0">
                  <a:pos x="290" y="96"/>
                </a:cxn>
                <a:cxn ang="0">
                  <a:pos x="296" y="74"/>
                </a:cxn>
                <a:cxn ang="0">
                  <a:pos x="298" y="63"/>
                </a:cxn>
                <a:cxn ang="0">
                  <a:pos x="300" y="51"/>
                </a:cxn>
                <a:cxn ang="0">
                  <a:pos x="300" y="40"/>
                </a:cxn>
                <a:cxn ang="0">
                  <a:pos x="302" y="28"/>
                </a:cxn>
                <a:cxn ang="0">
                  <a:pos x="294" y="13"/>
                </a:cxn>
                <a:cxn ang="0">
                  <a:pos x="285" y="0"/>
                </a:cxn>
                <a:cxn ang="0">
                  <a:pos x="287" y="13"/>
                </a:cxn>
                <a:cxn ang="0">
                  <a:pos x="287" y="28"/>
                </a:cxn>
                <a:cxn ang="0">
                  <a:pos x="286" y="49"/>
                </a:cxn>
                <a:cxn ang="0">
                  <a:pos x="282" y="70"/>
                </a:cxn>
                <a:cxn ang="0">
                  <a:pos x="277" y="91"/>
                </a:cxn>
                <a:cxn ang="0">
                  <a:pos x="270" y="111"/>
                </a:cxn>
                <a:cxn ang="0">
                  <a:pos x="261" y="130"/>
                </a:cxn>
                <a:cxn ang="0">
                  <a:pos x="250" y="148"/>
                </a:cxn>
                <a:cxn ang="0">
                  <a:pos x="237" y="164"/>
                </a:cxn>
                <a:cxn ang="0">
                  <a:pos x="224" y="180"/>
                </a:cxn>
                <a:cxn ang="0">
                  <a:pos x="208" y="193"/>
                </a:cxn>
                <a:cxn ang="0">
                  <a:pos x="191" y="206"/>
                </a:cxn>
                <a:cxn ang="0">
                  <a:pos x="174" y="217"/>
                </a:cxn>
                <a:cxn ang="0">
                  <a:pos x="155" y="226"/>
                </a:cxn>
                <a:cxn ang="0">
                  <a:pos x="135" y="234"/>
                </a:cxn>
                <a:cxn ang="0">
                  <a:pos x="115" y="238"/>
                </a:cxn>
                <a:cxn ang="0">
                  <a:pos x="93" y="242"/>
                </a:cxn>
                <a:cxn ang="0">
                  <a:pos x="71" y="243"/>
                </a:cxn>
                <a:cxn ang="0">
                  <a:pos x="53" y="242"/>
                </a:cxn>
                <a:cxn ang="0">
                  <a:pos x="35" y="239"/>
                </a:cxn>
                <a:cxn ang="0">
                  <a:pos x="17" y="236"/>
                </a:cxn>
                <a:cxn ang="0">
                  <a:pos x="0" y="230"/>
                </a:cxn>
                <a:cxn ang="0">
                  <a:pos x="11" y="242"/>
                </a:cxn>
                <a:cxn ang="0">
                  <a:pos x="25" y="253"/>
                </a:cxn>
              </a:cxnLst>
              <a:rect l="0" t="0" r="r" b="b"/>
              <a:pathLst>
                <a:path w="302" h="257">
                  <a:moveTo>
                    <a:pt x="25" y="253"/>
                  </a:moveTo>
                  <a:lnTo>
                    <a:pt x="36" y="254"/>
                  </a:lnTo>
                  <a:lnTo>
                    <a:pt x="47" y="256"/>
                  </a:lnTo>
                  <a:lnTo>
                    <a:pt x="60" y="257"/>
                  </a:lnTo>
                  <a:lnTo>
                    <a:pt x="71" y="257"/>
                  </a:lnTo>
                  <a:lnTo>
                    <a:pt x="83" y="257"/>
                  </a:lnTo>
                  <a:lnTo>
                    <a:pt x="95" y="256"/>
                  </a:lnTo>
                  <a:lnTo>
                    <a:pt x="106" y="255"/>
                  </a:lnTo>
                  <a:lnTo>
                    <a:pt x="117" y="253"/>
                  </a:lnTo>
                  <a:lnTo>
                    <a:pt x="140" y="247"/>
                  </a:lnTo>
                  <a:lnTo>
                    <a:pt x="161" y="239"/>
                  </a:lnTo>
                  <a:lnTo>
                    <a:pt x="181" y="229"/>
                  </a:lnTo>
                  <a:lnTo>
                    <a:pt x="199" y="218"/>
                  </a:lnTo>
                  <a:lnTo>
                    <a:pt x="217" y="204"/>
                  </a:lnTo>
                  <a:lnTo>
                    <a:pt x="234" y="190"/>
                  </a:lnTo>
                  <a:lnTo>
                    <a:pt x="249" y="174"/>
                  </a:lnTo>
                  <a:lnTo>
                    <a:pt x="262" y="156"/>
                  </a:lnTo>
                  <a:lnTo>
                    <a:pt x="273" y="137"/>
                  </a:lnTo>
                  <a:lnTo>
                    <a:pt x="282" y="117"/>
                  </a:lnTo>
                  <a:lnTo>
                    <a:pt x="290" y="96"/>
                  </a:lnTo>
                  <a:lnTo>
                    <a:pt x="296" y="74"/>
                  </a:lnTo>
                  <a:lnTo>
                    <a:pt x="298" y="63"/>
                  </a:lnTo>
                  <a:lnTo>
                    <a:pt x="300" y="51"/>
                  </a:lnTo>
                  <a:lnTo>
                    <a:pt x="300" y="40"/>
                  </a:lnTo>
                  <a:lnTo>
                    <a:pt x="302" y="28"/>
                  </a:lnTo>
                  <a:lnTo>
                    <a:pt x="294" y="13"/>
                  </a:lnTo>
                  <a:lnTo>
                    <a:pt x="285" y="0"/>
                  </a:lnTo>
                  <a:lnTo>
                    <a:pt x="287" y="13"/>
                  </a:lnTo>
                  <a:lnTo>
                    <a:pt x="287" y="28"/>
                  </a:lnTo>
                  <a:lnTo>
                    <a:pt x="286" y="49"/>
                  </a:lnTo>
                  <a:lnTo>
                    <a:pt x="282" y="70"/>
                  </a:lnTo>
                  <a:lnTo>
                    <a:pt x="277" y="91"/>
                  </a:lnTo>
                  <a:lnTo>
                    <a:pt x="270" y="111"/>
                  </a:lnTo>
                  <a:lnTo>
                    <a:pt x="261" y="130"/>
                  </a:lnTo>
                  <a:lnTo>
                    <a:pt x="250" y="148"/>
                  </a:lnTo>
                  <a:lnTo>
                    <a:pt x="237" y="164"/>
                  </a:lnTo>
                  <a:lnTo>
                    <a:pt x="224" y="180"/>
                  </a:lnTo>
                  <a:lnTo>
                    <a:pt x="208" y="193"/>
                  </a:lnTo>
                  <a:lnTo>
                    <a:pt x="191" y="206"/>
                  </a:lnTo>
                  <a:lnTo>
                    <a:pt x="174" y="217"/>
                  </a:lnTo>
                  <a:lnTo>
                    <a:pt x="155" y="226"/>
                  </a:lnTo>
                  <a:lnTo>
                    <a:pt x="135" y="234"/>
                  </a:lnTo>
                  <a:lnTo>
                    <a:pt x="115" y="238"/>
                  </a:lnTo>
                  <a:lnTo>
                    <a:pt x="93" y="242"/>
                  </a:lnTo>
                  <a:lnTo>
                    <a:pt x="71" y="243"/>
                  </a:lnTo>
                  <a:lnTo>
                    <a:pt x="53" y="242"/>
                  </a:lnTo>
                  <a:lnTo>
                    <a:pt x="35" y="239"/>
                  </a:lnTo>
                  <a:lnTo>
                    <a:pt x="17" y="236"/>
                  </a:lnTo>
                  <a:lnTo>
                    <a:pt x="0" y="230"/>
                  </a:lnTo>
                  <a:lnTo>
                    <a:pt x="11" y="242"/>
                  </a:lnTo>
                  <a:lnTo>
                    <a:pt x="25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1" name="Freeform 648"/>
            <p:cNvSpPr>
              <a:spLocks/>
            </p:cNvSpPr>
            <p:nvPr/>
          </p:nvSpPr>
          <p:spPr bwMode="auto">
            <a:xfrm>
              <a:off x="2006691" y="4115161"/>
              <a:ext cx="120656" cy="104784"/>
            </a:xfrm>
            <a:custGeom>
              <a:avLst/>
              <a:gdLst/>
              <a:ahLst/>
              <a:cxnLst>
                <a:cxn ang="0">
                  <a:pos x="304" y="41"/>
                </a:cxn>
                <a:cxn ang="0">
                  <a:pos x="304" y="33"/>
                </a:cxn>
                <a:cxn ang="0">
                  <a:pos x="304" y="26"/>
                </a:cxn>
                <a:cxn ang="0">
                  <a:pos x="295" y="13"/>
                </a:cxn>
                <a:cxn ang="0">
                  <a:pos x="286" y="0"/>
                </a:cxn>
                <a:cxn ang="0">
                  <a:pos x="288" y="10"/>
                </a:cxn>
                <a:cxn ang="0">
                  <a:pos x="289" y="20"/>
                </a:cxn>
                <a:cxn ang="0">
                  <a:pos x="289" y="29"/>
                </a:cxn>
                <a:cxn ang="0">
                  <a:pos x="290" y="41"/>
                </a:cxn>
                <a:cxn ang="0">
                  <a:pos x="289" y="61"/>
                </a:cxn>
                <a:cxn ang="0">
                  <a:pos x="286" y="82"/>
                </a:cxn>
                <a:cxn ang="0">
                  <a:pos x="280" y="103"/>
                </a:cxn>
                <a:cxn ang="0">
                  <a:pos x="273" y="122"/>
                </a:cxn>
                <a:cxn ang="0">
                  <a:pos x="264" y="140"/>
                </a:cxn>
                <a:cxn ang="0">
                  <a:pos x="254" y="157"/>
                </a:cxn>
                <a:cxn ang="0">
                  <a:pos x="242" y="172"/>
                </a:cxn>
                <a:cxn ang="0">
                  <a:pos x="228" y="187"/>
                </a:cxn>
                <a:cxn ang="0">
                  <a:pos x="214" y="201"/>
                </a:cxn>
                <a:cxn ang="0">
                  <a:pos x="198" y="213"/>
                </a:cxn>
                <a:cxn ang="0">
                  <a:pos x="181" y="223"/>
                </a:cxn>
                <a:cxn ang="0">
                  <a:pos x="162" y="232"/>
                </a:cxn>
                <a:cxn ang="0">
                  <a:pos x="143" y="239"/>
                </a:cxn>
                <a:cxn ang="0">
                  <a:pos x="124" y="244"/>
                </a:cxn>
                <a:cxn ang="0">
                  <a:pos x="102" y="248"/>
                </a:cxn>
                <a:cxn ang="0">
                  <a:pos x="81" y="249"/>
                </a:cxn>
                <a:cxn ang="0">
                  <a:pos x="60" y="248"/>
                </a:cxn>
                <a:cxn ang="0">
                  <a:pos x="39" y="244"/>
                </a:cxn>
                <a:cxn ang="0">
                  <a:pos x="19" y="239"/>
                </a:cxn>
                <a:cxn ang="0">
                  <a:pos x="0" y="232"/>
                </a:cxn>
                <a:cxn ang="0">
                  <a:pos x="10" y="244"/>
                </a:cxn>
                <a:cxn ang="0">
                  <a:pos x="21" y="255"/>
                </a:cxn>
                <a:cxn ang="0">
                  <a:pos x="36" y="258"/>
                </a:cxn>
                <a:cxn ang="0">
                  <a:pos x="51" y="261"/>
                </a:cxn>
                <a:cxn ang="0">
                  <a:pos x="66" y="262"/>
                </a:cxn>
                <a:cxn ang="0">
                  <a:pos x="81" y="262"/>
                </a:cxn>
                <a:cxn ang="0">
                  <a:pos x="93" y="262"/>
                </a:cxn>
                <a:cxn ang="0">
                  <a:pos x="105" y="261"/>
                </a:cxn>
                <a:cxn ang="0">
                  <a:pos x="115" y="260"/>
                </a:cxn>
                <a:cxn ang="0">
                  <a:pos x="126" y="258"/>
                </a:cxn>
                <a:cxn ang="0">
                  <a:pos x="147" y="253"/>
                </a:cxn>
                <a:cxn ang="0">
                  <a:pos x="168" y="246"/>
                </a:cxn>
                <a:cxn ang="0">
                  <a:pos x="188" y="237"/>
                </a:cxn>
                <a:cxn ang="0">
                  <a:pos x="206" y="225"/>
                </a:cxn>
                <a:cxn ang="0">
                  <a:pos x="223" y="212"/>
                </a:cxn>
                <a:cxn ang="0">
                  <a:pos x="238" y="198"/>
                </a:cxn>
                <a:cxn ang="0">
                  <a:pos x="253" y="181"/>
                </a:cxn>
                <a:cxn ang="0">
                  <a:pos x="265" y="165"/>
                </a:cxn>
                <a:cxn ang="0">
                  <a:pos x="277" y="147"/>
                </a:cxn>
                <a:cxn ang="0">
                  <a:pos x="287" y="127"/>
                </a:cxn>
                <a:cxn ang="0">
                  <a:pos x="294" y="106"/>
                </a:cxn>
                <a:cxn ang="0">
                  <a:pos x="299" y="85"/>
                </a:cxn>
                <a:cxn ang="0">
                  <a:pos x="301" y="74"/>
                </a:cxn>
                <a:cxn ang="0">
                  <a:pos x="303" y="63"/>
                </a:cxn>
                <a:cxn ang="0">
                  <a:pos x="304" y="52"/>
                </a:cxn>
                <a:cxn ang="0">
                  <a:pos x="304" y="41"/>
                </a:cxn>
              </a:cxnLst>
              <a:rect l="0" t="0" r="r" b="b"/>
              <a:pathLst>
                <a:path w="304" h="262">
                  <a:moveTo>
                    <a:pt x="304" y="41"/>
                  </a:moveTo>
                  <a:lnTo>
                    <a:pt x="304" y="33"/>
                  </a:lnTo>
                  <a:lnTo>
                    <a:pt x="304" y="26"/>
                  </a:lnTo>
                  <a:lnTo>
                    <a:pt x="295" y="13"/>
                  </a:lnTo>
                  <a:lnTo>
                    <a:pt x="286" y="0"/>
                  </a:lnTo>
                  <a:lnTo>
                    <a:pt x="288" y="10"/>
                  </a:lnTo>
                  <a:lnTo>
                    <a:pt x="289" y="20"/>
                  </a:lnTo>
                  <a:lnTo>
                    <a:pt x="289" y="29"/>
                  </a:lnTo>
                  <a:lnTo>
                    <a:pt x="290" y="41"/>
                  </a:lnTo>
                  <a:lnTo>
                    <a:pt x="289" y="61"/>
                  </a:lnTo>
                  <a:lnTo>
                    <a:pt x="286" y="82"/>
                  </a:lnTo>
                  <a:lnTo>
                    <a:pt x="280" y="103"/>
                  </a:lnTo>
                  <a:lnTo>
                    <a:pt x="273" y="122"/>
                  </a:lnTo>
                  <a:lnTo>
                    <a:pt x="264" y="140"/>
                  </a:lnTo>
                  <a:lnTo>
                    <a:pt x="254" y="157"/>
                  </a:lnTo>
                  <a:lnTo>
                    <a:pt x="242" y="172"/>
                  </a:lnTo>
                  <a:lnTo>
                    <a:pt x="228" y="187"/>
                  </a:lnTo>
                  <a:lnTo>
                    <a:pt x="214" y="201"/>
                  </a:lnTo>
                  <a:lnTo>
                    <a:pt x="198" y="213"/>
                  </a:lnTo>
                  <a:lnTo>
                    <a:pt x="181" y="223"/>
                  </a:lnTo>
                  <a:lnTo>
                    <a:pt x="162" y="232"/>
                  </a:lnTo>
                  <a:lnTo>
                    <a:pt x="143" y="239"/>
                  </a:lnTo>
                  <a:lnTo>
                    <a:pt x="124" y="244"/>
                  </a:lnTo>
                  <a:lnTo>
                    <a:pt x="102" y="248"/>
                  </a:lnTo>
                  <a:lnTo>
                    <a:pt x="81" y="249"/>
                  </a:lnTo>
                  <a:lnTo>
                    <a:pt x="60" y="248"/>
                  </a:lnTo>
                  <a:lnTo>
                    <a:pt x="39" y="244"/>
                  </a:lnTo>
                  <a:lnTo>
                    <a:pt x="19" y="239"/>
                  </a:lnTo>
                  <a:lnTo>
                    <a:pt x="0" y="232"/>
                  </a:lnTo>
                  <a:lnTo>
                    <a:pt x="10" y="244"/>
                  </a:lnTo>
                  <a:lnTo>
                    <a:pt x="21" y="255"/>
                  </a:lnTo>
                  <a:lnTo>
                    <a:pt x="36" y="258"/>
                  </a:lnTo>
                  <a:lnTo>
                    <a:pt x="51" y="261"/>
                  </a:lnTo>
                  <a:lnTo>
                    <a:pt x="66" y="262"/>
                  </a:lnTo>
                  <a:lnTo>
                    <a:pt x="81" y="262"/>
                  </a:lnTo>
                  <a:lnTo>
                    <a:pt x="93" y="262"/>
                  </a:lnTo>
                  <a:lnTo>
                    <a:pt x="105" y="261"/>
                  </a:lnTo>
                  <a:lnTo>
                    <a:pt x="115" y="260"/>
                  </a:lnTo>
                  <a:lnTo>
                    <a:pt x="126" y="258"/>
                  </a:lnTo>
                  <a:lnTo>
                    <a:pt x="147" y="253"/>
                  </a:lnTo>
                  <a:lnTo>
                    <a:pt x="168" y="246"/>
                  </a:lnTo>
                  <a:lnTo>
                    <a:pt x="188" y="237"/>
                  </a:lnTo>
                  <a:lnTo>
                    <a:pt x="206" y="225"/>
                  </a:lnTo>
                  <a:lnTo>
                    <a:pt x="223" y="212"/>
                  </a:lnTo>
                  <a:lnTo>
                    <a:pt x="238" y="198"/>
                  </a:lnTo>
                  <a:lnTo>
                    <a:pt x="253" y="181"/>
                  </a:lnTo>
                  <a:lnTo>
                    <a:pt x="265" y="165"/>
                  </a:lnTo>
                  <a:lnTo>
                    <a:pt x="277" y="147"/>
                  </a:lnTo>
                  <a:lnTo>
                    <a:pt x="287" y="127"/>
                  </a:lnTo>
                  <a:lnTo>
                    <a:pt x="294" y="106"/>
                  </a:lnTo>
                  <a:lnTo>
                    <a:pt x="299" y="85"/>
                  </a:lnTo>
                  <a:lnTo>
                    <a:pt x="301" y="74"/>
                  </a:lnTo>
                  <a:lnTo>
                    <a:pt x="303" y="63"/>
                  </a:lnTo>
                  <a:lnTo>
                    <a:pt x="304" y="52"/>
                  </a:lnTo>
                  <a:lnTo>
                    <a:pt x="304" y="41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2" name="Freeform 649"/>
            <p:cNvSpPr>
              <a:spLocks/>
            </p:cNvSpPr>
            <p:nvPr/>
          </p:nvSpPr>
          <p:spPr bwMode="auto">
            <a:xfrm>
              <a:off x="2003516" y="4110398"/>
              <a:ext cx="120656" cy="106372"/>
            </a:xfrm>
            <a:custGeom>
              <a:avLst/>
              <a:gdLst/>
              <a:ahLst/>
              <a:cxnLst>
                <a:cxn ang="0">
                  <a:pos x="306" y="52"/>
                </a:cxn>
                <a:cxn ang="0">
                  <a:pos x="306" y="37"/>
                </a:cxn>
                <a:cxn ang="0">
                  <a:pos x="304" y="24"/>
                </a:cxn>
                <a:cxn ang="0">
                  <a:pos x="295" y="11"/>
                </a:cxn>
                <a:cxn ang="0">
                  <a:pos x="285" y="0"/>
                </a:cxn>
                <a:cxn ang="0">
                  <a:pos x="288" y="12"/>
                </a:cxn>
                <a:cxn ang="0">
                  <a:pos x="290" y="26"/>
                </a:cxn>
                <a:cxn ang="0">
                  <a:pos x="291" y="38"/>
                </a:cxn>
                <a:cxn ang="0">
                  <a:pos x="291" y="52"/>
                </a:cxn>
                <a:cxn ang="0">
                  <a:pos x="290" y="72"/>
                </a:cxn>
                <a:cxn ang="0">
                  <a:pos x="288" y="92"/>
                </a:cxn>
                <a:cxn ang="0">
                  <a:pos x="282" y="111"/>
                </a:cxn>
                <a:cxn ang="0">
                  <a:pos x="276" y="129"/>
                </a:cxn>
                <a:cxn ang="0">
                  <a:pos x="268" y="147"/>
                </a:cxn>
                <a:cxn ang="0">
                  <a:pos x="258" y="163"/>
                </a:cxn>
                <a:cxn ang="0">
                  <a:pos x="245" y="179"/>
                </a:cxn>
                <a:cxn ang="0">
                  <a:pos x="233" y="194"/>
                </a:cxn>
                <a:cxn ang="0">
                  <a:pos x="218" y="207"/>
                </a:cxn>
                <a:cxn ang="0">
                  <a:pos x="202" y="218"/>
                </a:cxn>
                <a:cxn ang="0">
                  <a:pos x="187" y="228"/>
                </a:cxn>
                <a:cxn ang="0">
                  <a:pos x="169" y="236"/>
                </a:cxn>
                <a:cxn ang="0">
                  <a:pos x="150" y="243"/>
                </a:cxn>
                <a:cxn ang="0">
                  <a:pos x="130" y="249"/>
                </a:cxn>
                <a:cxn ang="0">
                  <a:pos x="111" y="251"/>
                </a:cxn>
                <a:cxn ang="0">
                  <a:pos x="90" y="252"/>
                </a:cxn>
                <a:cxn ang="0">
                  <a:pos x="79" y="252"/>
                </a:cxn>
                <a:cxn ang="0">
                  <a:pos x="66" y="251"/>
                </a:cxn>
                <a:cxn ang="0">
                  <a:pos x="55" y="250"/>
                </a:cxn>
                <a:cxn ang="0">
                  <a:pos x="43" y="246"/>
                </a:cxn>
                <a:cxn ang="0">
                  <a:pos x="31" y="244"/>
                </a:cxn>
                <a:cxn ang="0">
                  <a:pos x="21" y="240"/>
                </a:cxn>
                <a:cxn ang="0">
                  <a:pos x="10" y="236"/>
                </a:cxn>
                <a:cxn ang="0">
                  <a:pos x="0" y="231"/>
                </a:cxn>
                <a:cxn ang="0">
                  <a:pos x="9" y="243"/>
                </a:cxn>
                <a:cxn ang="0">
                  <a:pos x="19" y="254"/>
                </a:cxn>
                <a:cxn ang="0">
                  <a:pos x="36" y="260"/>
                </a:cxn>
                <a:cxn ang="0">
                  <a:pos x="54" y="263"/>
                </a:cxn>
                <a:cxn ang="0">
                  <a:pos x="72" y="266"/>
                </a:cxn>
                <a:cxn ang="0">
                  <a:pos x="90" y="267"/>
                </a:cxn>
                <a:cxn ang="0">
                  <a:pos x="112" y="266"/>
                </a:cxn>
                <a:cxn ang="0">
                  <a:pos x="134" y="262"/>
                </a:cxn>
                <a:cxn ang="0">
                  <a:pos x="154" y="257"/>
                </a:cxn>
                <a:cxn ang="0">
                  <a:pos x="174" y="250"/>
                </a:cxn>
                <a:cxn ang="0">
                  <a:pos x="193" y="241"/>
                </a:cxn>
                <a:cxn ang="0">
                  <a:pos x="210" y="230"/>
                </a:cxn>
                <a:cxn ang="0">
                  <a:pos x="227" y="217"/>
                </a:cxn>
                <a:cxn ang="0">
                  <a:pos x="243" y="204"/>
                </a:cxn>
                <a:cxn ang="0">
                  <a:pos x="256" y="188"/>
                </a:cxn>
                <a:cxn ang="0">
                  <a:pos x="269" y="172"/>
                </a:cxn>
                <a:cxn ang="0">
                  <a:pos x="280" y="154"/>
                </a:cxn>
                <a:cxn ang="0">
                  <a:pos x="289" y="135"/>
                </a:cxn>
                <a:cxn ang="0">
                  <a:pos x="296" y="115"/>
                </a:cxn>
                <a:cxn ang="0">
                  <a:pos x="301" y="94"/>
                </a:cxn>
                <a:cxn ang="0">
                  <a:pos x="305" y="73"/>
                </a:cxn>
                <a:cxn ang="0">
                  <a:pos x="306" y="52"/>
                </a:cxn>
              </a:cxnLst>
              <a:rect l="0" t="0" r="r" b="b"/>
              <a:pathLst>
                <a:path w="306" h="267">
                  <a:moveTo>
                    <a:pt x="306" y="52"/>
                  </a:moveTo>
                  <a:lnTo>
                    <a:pt x="306" y="37"/>
                  </a:lnTo>
                  <a:lnTo>
                    <a:pt x="304" y="24"/>
                  </a:lnTo>
                  <a:lnTo>
                    <a:pt x="295" y="11"/>
                  </a:lnTo>
                  <a:lnTo>
                    <a:pt x="285" y="0"/>
                  </a:lnTo>
                  <a:lnTo>
                    <a:pt x="288" y="12"/>
                  </a:lnTo>
                  <a:lnTo>
                    <a:pt x="290" y="26"/>
                  </a:lnTo>
                  <a:lnTo>
                    <a:pt x="291" y="38"/>
                  </a:lnTo>
                  <a:lnTo>
                    <a:pt x="291" y="52"/>
                  </a:lnTo>
                  <a:lnTo>
                    <a:pt x="290" y="72"/>
                  </a:lnTo>
                  <a:lnTo>
                    <a:pt x="288" y="92"/>
                  </a:lnTo>
                  <a:lnTo>
                    <a:pt x="282" y="111"/>
                  </a:lnTo>
                  <a:lnTo>
                    <a:pt x="276" y="129"/>
                  </a:lnTo>
                  <a:lnTo>
                    <a:pt x="268" y="147"/>
                  </a:lnTo>
                  <a:lnTo>
                    <a:pt x="258" y="163"/>
                  </a:lnTo>
                  <a:lnTo>
                    <a:pt x="245" y="179"/>
                  </a:lnTo>
                  <a:lnTo>
                    <a:pt x="233" y="194"/>
                  </a:lnTo>
                  <a:lnTo>
                    <a:pt x="218" y="207"/>
                  </a:lnTo>
                  <a:lnTo>
                    <a:pt x="202" y="218"/>
                  </a:lnTo>
                  <a:lnTo>
                    <a:pt x="187" y="228"/>
                  </a:lnTo>
                  <a:lnTo>
                    <a:pt x="169" y="236"/>
                  </a:lnTo>
                  <a:lnTo>
                    <a:pt x="150" y="243"/>
                  </a:lnTo>
                  <a:lnTo>
                    <a:pt x="130" y="249"/>
                  </a:lnTo>
                  <a:lnTo>
                    <a:pt x="111" y="251"/>
                  </a:lnTo>
                  <a:lnTo>
                    <a:pt x="90" y="252"/>
                  </a:lnTo>
                  <a:lnTo>
                    <a:pt x="79" y="252"/>
                  </a:lnTo>
                  <a:lnTo>
                    <a:pt x="66" y="251"/>
                  </a:lnTo>
                  <a:lnTo>
                    <a:pt x="55" y="250"/>
                  </a:lnTo>
                  <a:lnTo>
                    <a:pt x="43" y="246"/>
                  </a:lnTo>
                  <a:lnTo>
                    <a:pt x="31" y="244"/>
                  </a:lnTo>
                  <a:lnTo>
                    <a:pt x="21" y="240"/>
                  </a:lnTo>
                  <a:lnTo>
                    <a:pt x="10" y="236"/>
                  </a:lnTo>
                  <a:lnTo>
                    <a:pt x="0" y="231"/>
                  </a:lnTo>
                  <a:lnTo>
                    <a:pt x="9" y="243"/>
                  </a:lnTo>
                  <a:lnTo>
                    <a:pt x="19" y="254"/>
                  </a:lnTo>
                  <a:lnTo>
                    <a:pt x="36" y="260"/>
                  </a:lnTo>
                  <a:lnTo>
                    <a:pt x="54" y="263"/>
                  </a:lnTo>
                  <a:lnTo>
                    <a:pt x="72" y="266"/>
                  </a:lnTo>
                  <a:lnTo>
                    <a:pt x="90" y="267"/>
                  </a:lnTo>
                  <a:lnTo>
                    <a:pt x="112" y="266"/>
                  </a:lnTo>
                  <a:lnTo>
                    <a:pt x="134" y="262"/>
                  </a:lnTo>
                  <a:lnTo>
                    <a:pt x="154" y="257"/>
                  </a:lnTo>
                  <a:lnTo>
                    <a:pt x="174" y="250"/>
                  </a:lnTo>
                  <a:lnTo>
                    <a:pt x="193" y="241"/>
                  </a:lnTo>
                  <a:lnTo>
                    <a:pt x="210" y="230"/>
                  </a:lnTo>
                  <a:lnTo>
                    <a:pt x="227" y="217"/>
                  </a:lnTo>
                  <a:lnTo>
                    <a:pt x="243" y="204"/>
                  </a:lnTo>
                  <a:lnTo>
                    <a:pt x="256" y="188"/>
                  </a:lnTo>
                  <a:lnTo>
                    <a:pt x="269" y="172"/>
                  </a:lnTo>
                  <a:lnTo>
                    <a:pt x="280" y="154"/>
                  </a:lnTo>
                  <a:lnTo>
                    <a:pt x="289" y="135"/>
                  </a:lnTo>
                  <a:lnTo>
                    <a:pt x="296" y="115"/>
                  </a:lnTo>
                  <a:lnTo>
                    <a:pt x="301" y="94"/>
                  </a:lnTo>
                  <a:lnTo>
                    <a:pt x="305" y="73"/>
                  </a:lnTo>
                  <a:lnTo>
                    <a:pt x="306" y="52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3" name="Freeform 650"/>
            <p:cNvSpPr>
              <a:spLocks/>
            </p:cNvSpPr>
            <p:nvPr/>
          </p:nvSpPr>
          <p:spPr bwMode="auto">
            <a:xfrm>
              <a:off x="2000341" y="4107223"/>
              <a:ext cx="122243" cy="106372"/>
            </a:xfrm>
            <a:custGeom>
              <a:avLst/>
              <a:gdLst/>
              <a:ahLst/>
              <a:cxnLst>
                <a:cxn ang="0">
                  <a:pos x="307" y="61"/>
                </a:cxn>
                <a:cxn ang="0">
                  <a:pos x="306" y="51"/>
                </a:cxn>
                <a:cxn ang="0">
                  <a:pos x="306" y="40"/>
                </a:cxn>
                <a:cxn ang="0">
                  <a:pos x="305" y="30"/>
                </a:cxn>
                <a:cxn ang="0">
                  <a:pos x="303" y="20"/>
                </a:cxn>
                <a:cxn ang="0">
                  <a:pos x="294" y="10"/>
                </a:cxn>
                <a:cxn ang="0">
                  <a:pos x="282" y="0"/>
                </a:cxn>
                <a:cxn ang="0">
                  <a:pos x="287" y="15"/>
                </a:cxn>
                <a:cxn ang="0">
                  <a:pos x="290" y="29"/>
                </a:cxn>
                <a:cxn ang="0">
                  <a:pos x="291" y="45"/>
                </a:cxn>
                <a:cxn ang="0">
                  <a:pos x="293" y="61"/>
                </a:cxn>
                <a:cxn ang="0">
                  <a:pos x="291" y="80"/>
                </a:cxn>
                <a:cxn ang="0">
                  <a:pos x="288" y="99"/>
                </a:cxn>
                <a:cxn ang="0">
                  <a:pos x="284" y="118"/>
                </a:cxn>
                <a:cxn ang="0">
                  <a:pos x="277" y="136"/>
                </a:cxn>
                <a:cxn ang="0">
                  <a:pos x="269" y="153"/>
                </a:cxn>
                <a:cxn ang="0">
                  <a:pos x="259" y="169"/>
                </a:cxn>
                <a:cxn ang="0">
                  <a:pos x="248" y="183"/>
                </a:cxn>
                <a:cxn ang="0">
                  <a:pos x="235" y="197"/>
                </a:cxn>
                <a:cxn ang="0">
                  <a:pos x="222" y="210"/>
                </a:cxn>
                <a:cxn ang="0">
                  <a:pos x="207" y="222"/>
                </a:cxn>
                <a:cxn ang="0">
                  <a:pos x="191" y="231"/>
                </a:cxn>
                <a:cxn ang="0">
                  <a:pos x="173" y="239"/>
                </a:cxn>
                <a:cxn ang="0">
                  <a:pos x="156" y="245"/>
                </a:cxn>
                <a:cxn ang="0">
                  <a:pos x="137" y="250"/>
                </a:cxn>
                <a:cxn ang="0">
                  <a:pos x="118" y="253"/>
                </a:cxn>
                <a:cxn ang="0">
                  <a:pos x="98" y="254"/>
                </a:cxn>
                <a:cxn ang="0">
                  <a:pos x="86" y="254"/>
                </a:cxn>
                <a:cxn ang="0">
                  <a:pos x="72" y="252"/>
                </a:cxn>
                <a:cxn ang="0">
                  <a:pos x="60" y="250"/>
                </a:cxn>
                <a:cxn ang="0">
                  <a:pos x="47" y="248"/>
                </a:cxn>
                <a:cxn ang="0">
                  <a:pos x="35" y="243"/>
                </a:cxn>
                <a:cxn ang="0">
                  <a:pos x="23" y="239"/>
                </a:cxn>
                <a:cxn ang="0">
                  <a:pos x="11" y="234"/>
                </a:cxn>
                <a:cxn ang="0">
                  <a:pos x="0" y="227"/>
                </a:cxn>
                <a:cxn ang="0">
                  <a:pos x="8" y="241"/>
                </a:cxn>
                <a:cxn ang="0">
                  <a:pos x="17" y="252"/>
                </a:cxn>
                <a:cxn ang="0">
                  <a:pos x="36" y="259"/>
                </a:cxn>
                <a:cxn ang="0">
                  <a:pos x="56" y="264"/>
                </a:cxn>
                <a:cxn ang="0">
                  <a:pos x="77" y="268"/>
                </a:cxn>
                <a:cxn ang="0">
                  <a:pos x="98" y="269"/>
                </a:cxn>
                <a:cxn ang="0">
                  <a:pos x="119" y="268"/>
                </a:cxn>
                <a:cxn ang="0">
                  <a:pos x="141" y="264"/>
                </a:cxn>
                <a:cxn ang="0">
                  <a:pos x="160" y="259"/>
                </a:cxn>
                <a:cxn ang="0">
                  <a:pos x="179" y="252"/>
                </a:cxn>
                <a:cxn ang="0">
                  <a:pos x="198" y="243"/>
                </a:cxn>
                <a:cxn ang="0">
                  <a:pos x="215" y="233"/>
                </a:cxn>
                <a:cxn ang="0">
                  <a:pos x="231" y="221"/>
                </a:cxn>
                <a:cxn ang="0">
                  <a:pos x="245" y="207"/>
                </a:cxn>
                <a:cxn ang="0">
                  <a:pos x="259" y="192"/>
                </a:cxn>
                <a:cxn ang="0">
                  <a:pos x="271" y="177"/>
                </a:cxn>
                <a:cxn ang="0">
                  <a:pos x="281" y="160"/>
                </a:cxn>
                <a:cxn ang="0">
                  <a:pos x="290" y="142"/>
                </a:cxn>
                <a:cxn ang="0">
                  <a:pos x="297" y="123"/>
                </a:cxn>
                <a:cxn ang="0">
                  <a:pos x="303" y="102"/>
                </a:cxn>
                <a:cxn ang="0">
                  <a:pos x="306" y="81"/>
                </a:cxn>
                <a:cxn ang="0">
                  <a:pos x="307" y="61"/>
                </a:cxn>
              </a:cxnLst>
              <a:rect l="0" t="0" r="r" b="b"/>
              <a:pathLst>
                <a:path w="307" h="269">
                  <a:moveTo>
                    <a:pt x="307" y="61"/>
                  </a:moveTo>
                  <a:lnTo>
                    <a:pt x="306" y="51"/>
                  </a:lnTo>
                  <a:lnTo>
                    <a:pt x="306" y="40"/>
                  </a:lnTo>
                  <a:lnTo>
                    <a:pt x="305" y="30"/>
                  </a:lnTo>
                  <a:lnTo>
                    <a:pt x="303" y="20"/>
                  </a:lnTo>
                  <a:lnTo>
                    <a:pt x="294" y="10"/>
                  </a:lnTo>
                  <a:lnTo>
                    <a:pt x="282" y="0"/>
                  </a:lnTo>
                  <a:lnTo>
                    <a:pt x="287" y="15"/>
                  </a:lnTo>
                  <a:lnTo>
                    <a:pt x="290" y="29"/>
                  </a:lnTo>
                  <a:lnTo>
                    <a:pt x="291" y="45"/>
                  </a:lnTo>
                  <a:lnTo>
                    <a:pt x="293" y="61"/>
                  </a:lnTo>
                  <a:lnTo>
                    <a:pt x="291" y="80"/>
                  </a:lnTo>
                  <a:lnTo>
                    <a:pt x="288" y="99"/>
                  </a:lnTo>
                  <a:lnTo>
                    <a:pt x="284" y="118"/>
                  </a:lnTo>
                  <a:lnTo>
                    <a:pt x="277" y="136"/>
                  </a:lnTo>
                  <a:lnTo>
                    <a:pt x="269" y="153"/>
                  </a:lnTo>
                  <a:lnTo>
                    <a:pt x="259" y="169"/>
                  </a:lnTo>
                  <a:lnTo>
                    <a:pt x="248" y="183"/>
                  </a:lnTo>
                  <a:lnTo>
                    <a:pt x="235" y="197"/>
                  </a:lnTo>
                  <a:lnTo>
                    <a:pt x="222" y="210"/>
                  </a:lnTo>
                  <a:lnTo>
                    <a:pt x="207" y="222"/>
                  </a:lnTo>
                  <a:lnTo>
                    <a:pt x="191" y="231"/>
                  </a:lnTo>
                  <a:lnTo>
                    <a:pt x="173" y="239"/>
                  </a:lnTo>
                  <a:lnTo>
                    <a:pt x="156" y="245"/>
                  </a:lnTo>
                  <a:lnTo>
                    <a:pt x="137" y="250"/>
                  </a:lnTo>
                  <a:lnTo>
                    <a:pt x="118" y="253"/>
                  </a:lnTo>
                  <a:lnTo>
                    <a:pt x="98" y="254"/>
                  </a:lnTo>
                  <a:lnTo>
                    <a:pt x="86" y="254"/>
                  </a:lnTo>
                  <a:lnTo>
                    <a:pt x="72" y="252"/>
                  </a:lnTo>
                  <a:lnTo>
                    <a:pt x="60" y="250"/>
                  </a:lnTo>
                  <a:lnTo>
                    <a:pt x="47" y="248"/>
                  </a:lnTo>
                  <a:lnTo>
                    <a:pt x="35" y="243"/>
                  </a:lnTo>
                  <a:lnTo>
                    <a:pt x="23" y="239"/>
                  </a:lnTo>
                  <a:lnTo>
                    <a:pt x="11" y="234"/>
                  </a:lnTo>
                  <a:lnTo>
                    <a:pt x="0" y="227"/>
                  </a:lnTo>
                  <a:lnTo>
                    <a:pt x="8" y="241"/>
                  </a:lnTo>
                  <a:lnTo>
                    <a:pt x="17" y="252"/>
                  </a:lnTo>
                  <a:lnTo>
                    <a:pt x="36" y="259"/>
                  </a:lnTo>
                  <a:lnTo>
                    <a:pt x="56" y="264"/>
                  </a:lnTo>
                  <a:lnTo>
                    <a:pt x="77" y="268"/>
                  </a:lnTo>
                  <a:lnTo>
                    <a:pt x="98" y="269"/>
                  </a:lnTo>
                  <a:lnTo>
                    <a:pt x="119" y="268"/>
                  </a:lnTo>
                  <a:lnTo>
                    <a:pt x="141" y="264"/>
                  </a:lnTo>
                  <a:lnTo>
                    <a:pt x="160" y="259"/>
                  </a:lnTo>
                  <a:lnTo>
                    <a:pt x="179" y="252"/>
                  </a:lnTo>
                  <a:lnTo>
                    <a:pt x="198" y="243"/>
                  </a:lnTo>
                  <a:lnTo>
                    <a:pt x="215" y="233"/>
                  </a:lnTo>
                  <a:lnTo>
                    <a:pt x="231" y="221"/>
                  </a:lnTo>
                  <a:lnTo>
                    <a:pt x="245" y="207"/>
                  </a:lnTo>
                  <a:lnTo>
                    <a:pt x="259" y="192"/>
                  </a:lnTo>
                  <a:lnTo>
                    <a:pt x="271" y="177"/>
                  </a:lnTo>
                  <a:lnTo>
                    <a:pt x="281" y="160"/>
                  </a:lnTo>
                  <a:lnTo>
                    <a:pt x="290" y="142"/>
                  </a:lnTo>
                  <a:lnTo>
                    <a:pt x="297" y="123"/>
                  </a:lnTo>
                  <a:lnTo>
                    <a:pt x="303" y="102"/>
                  </a:lnTo>
                  <a:lnTo>
                    <a:pt x="306" y="81"/>
                  </a:lnTo>
                  <a:lnTo>
                    <a:pt x="307" y="61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4" name="Freeform 651"/>
            <p:cNvSpPr>
              <a:spLocks/>
            </p:cNvSpPr>
            <p:nvPr/>
          </p:nvSpPr>
          <p:spPr bwMode="auto">
            <a:xfrm>
              <a:off x="1998753" y="4104048"/>
              <a:ext cx="120656" cy="107960"/>
            </a:xfrm>
            <a:custGeom>
              <a:avLst/>
              <a:gdLst/>
              <a:ahLst/>
              <a:cxnLst>
                <a:cxn ang="0">
                  <a:pos x="305" y="70"/>
                </a:cxn>
                <a:cxn ang="0">
                  <a:pos x="305" y="56"/>
                </a:cxn>
                <a:cxn ang="0">
                  <a:pos x="304" y="44"/>
                </a:cxn>
                <a:cxn ang="0">
                  <a:pos x="302" y="30"/>
                </a:cxn>
                <a:cxn ang="0">
                  <a:pos x="299" y="18"/>
                </a:cxn>
                <a:cxn ang="0">
                  <a:pos x="288" y="9"/>
                </a:cxn>
                <a:cxn ang="0">
                  <a:pos x="277" y="0"/>
                </a:cxn>
                <a:cxn ang="0">
                  <a:pos x="284" y="16"/>
                </a:cxn>
                <a:cxn ang="0">
                  <a:pos x="287" y="34"/>
                </a:cxn>
                <a:cxn ang="0">
                  <a:pos x="291" y="51"/>
                </a:cxn>
                <a:cxn ang="0">
                  <a:pos x="291" y="70"/>
                </a:cxn>
                <a:cxn ang="0">
                  <a:pos x="290" y="88"/>
                </a:cxn>
                <a:cxn ang="0">
                  <a:pos x="287" y="107"/>
                </a:cxn>
                <a:cxn ang="0">
                  <a:pos x="283" y="125"/>
                </a:cxn>
                <a:cxn ang="0">
                  <a:pos x="276" y="142"/>
                </a:cxn>
                <a:cxn ang="0">
                  <a:pos x="268" y="159"/>
                </a:cxn>
                <a:cxn ang="0">
                  <a:pos x="259" y="173"/>
                </a:cxn>
                <a:cxn ang="0">
                  <a:pos x="248" y="188"/>
                </a:cxn>
                <a:cxn ang="0">
                  <a:pos x="237" y="201"/>
                </a:cxn>
                <a:cxn ang="0">
                  <a:pos x="223" y="214"/>
                </a:cxn>
                <a:cxn ang="0">
                  <a:pos x="209" y="224"/>
                </a:cxn>
                <a:cxn ang="0">
                  <a:pos x="193" y="234"/>
                </a:cxn>
                <a:cxn ang="0">
                  <a:pos x="177" y="242"/>
                </a:cxn>
                <a:cxn ang="0">
                  <a:pos x="160" y="248"/>
                </a:cxn>
                <a:cxn ang="0">
                  <a:pos x="142" y="252"/>
                </a:cxn>
                <a:cxn ang="0">
                  <a:pos x="123" y="255"/>
                </a:cxn>
                <a:cxn ang="0">
                  <a:pos x="104" y="257"/>
                </a:cxn>
                <a:cxn ang="0">
                  <a:pos x="90" y="255"/>
                </a:cxn>
                <a:cxn ang="0">
                  <a:pos x="76" y="254"/>
                </a:cxn>
                <a:cxn ang="0">
                  <a:pos x="62" y="251"/>
                </a:cxn>
                <a:cxn ang="0">
                  <a:pos x="49" y="248"/>
                </a:cxn>
                <a:cxn ang="0">
                  <a:pos x="36" y="243"/>
                </a:cxn>
                <a:cxn ang="0">
                  <a:pos x="23" y="237"/>
                </a:cxn>
                <a:cxn ang="0">
                  <a:pos x="12" y="232"/>
                </a:cxn>
                <a:cxn ang="0">
                  <a:pos x="0" y="224"/>
                </a:cxn>
                <a:cxn ang="0">
                  <a:pos x="6" y="237"/>
                </a:cxn>
                <a:cxn ang="0">
                  <a:pos x="14" y="249"/>
                </a:cxn>
                <a:cxn ang="0">
                  <a:pos x="24" y="254"/>
                </a:cxn>
                <a:cxn ang="0">
                  <a:pos x="35" y="258"/>
                </a:cxn>
                <a:cxn ang="0">
                  <a:pos x="45" y="262"/>
                </a:cxn>
                <a:cxn ang="0">
                  <a:pos x="57" y="264"/>
                </a:cxn>
                <a:cxn ang="0">
                  <a:pos x="69" y="268"/>
                </a:cxn>
                <a:cxn ang="0">
                  <a:pos x="80" y="269"/>
                </a:cxn>
                <a:cxn ang="0">
                  <a:pos x="93" y="270"/>
                </a:cxn>
                <a:cxn ang="0">
                  <a:pos x="104" y="270"/>
                </a:cxn>
                <a:cxn ang="0">
                  <a:pos x="125" y="269"/>
                </a:cxn>
                <a:cxn ang="0">
                  <a:pos x="144" y="267"/>
                </a:cxn>
                <a:cxn ang="0">
                  <a:pos x="164" y="261"/>
                </a:cxn>
                <a:cxn ang="0">
                  <a:pos x="183" y="254"/>
                </a:cxn>
                <a:cxn ang="0">
                  <a:pos x="201" y="246"/>
                </a:cxn>
                <a:cxn ang="0">
                  <a:pos x="216" y="236"/>
                </a:cxn>
                <a:cxn ang="0">
                  <a:pos x="232" y="225"/>
                </a:cxn>
                <a:cxn ang="0">
                  <a:pos x="247" y="212"/>
                </a:cxn>
                <a:cxn ang="0">
                  <a:pos x="259" y="197"/>
                </a:cxn>
                <a:cxn ang="0">
                  <a:pos x="272" y="181"/>
                </a:cxn>
                <a:cxn ang="0">
                  <a:pos x="282" y="165"/>
                </a:cxn>
                <a:cxn ang="0">
                  <a:pos x="290" y="147"/>
                </a:cxn>
                <a:cxn ang="0">
                  <a:pos x="296" y="129"/>
                </a:cxn>
                <a:cxn ang="0">
                  <a:pos x="302" y="110"/>
                </a:cxn>
                <a:cxn ang="0">
                  <a:pos x="304" y="90"/>
                </a:cxn>
                <a:cxn ang="0">
                  <a:pos x="305" y="70"/>
                </a:cxn>
              </a:cxnLst>
              <a:rect l="0" t="0" r="r" b="b"/>
              <a:pathLst>
                <a:path w="305" h="270">
                  <a:moveTo>
                    <a:pt x="305" y="70"/>
                  </a:moveTo>
                  <a:lnTo>
                    <a:pt x="305" y="56"/>
                  </a:lnTo>
                  <a:lnTo>
                    <a:pt x="304" y="44"/>
                  </a:lnTo>
                  <a:lnTo>
                    <a:pt x="302" y="30"/>
                  </a:lnTo>
                  <a:lnTo>
                    <a:pt x="299" y="18"/>
                  </a:lnTo>
                  <a:lnTo>
                    <a:pt x="288" y="9"/>
                  </a:lnTo>
                  <a:lnTo>
                    <a:pt x="277" y="0"/>
                  </a:lnTo>
                  <a:lnTo>
                    <a:pt x="284" y="16"/>
                  </a:lnTo>
                  <a:lnTo>
                    <a:pt x="287" y="34"/>
                  </a:lnTo>
                  <a:lnTo>
                    <a:pt x="291" y="51"/>
                  </a:lnTo>
                  <a:lnTo>
                    <a:pt x="291" y="70"/>
                  </a:lnTo>
                  <a:lnTo>
                    <a:pt x="290" y="88"/>
                  </a:lnTo>
                  <a:lnTo>
                    <a:pt x="287" y="107"/>
                  </a:lnTo>
                  <a:lnTo>
                    <a:pt x="283" y="125"/>
                  </a:lnTo>
                  <a:lnTo>
                    <a:pt x="276" y="142"/>
                  </a:lnTo>
                  <a:lnTo>
                    <a:pt x="268" y="159"/>
                  </a:lnTo>
                  <a:lnTo>
                    <a:pt x="259" y="173"/>
                  </a:lnTo>
                  <a:lnTo>
                    <a:pt x="248" y="188"/>
                  </a:lnTo>
                  <a:lnTo>
                    <a:pt x="237" y="201"/>
                  </a:lnTo>
                  <a:lnTo>
                    <a:pt x="223" y="214"/>
                  </a:lnTo>
                  <a:lnTo>
                    <a:pt x="209" y="224"/>
                  </a:lnTo>
                  <a:lnTo>
                    <a:pt x="193" y="234"/>
                  </a:lnTo>
                  <a:lnTo>
                    <a:pt x="177" y="242"/>
                  </a:lnTo>
                  <a:lnTo>
                    <a:pt x="160" y="248"/>
                  </a:lnTo>
                  <a:lnTo>
                    <a:pt x="142" y="252"/>
                  </a:lnTo>
                  <a:lnTo>
                    <a:pt x="123" y="255"/>
                  </a:lnTo>
                  <a:lnTo>
                    <a:pt x="104" y="257"/>
                  </a:lnTo>
                  <a:lnTo>
                    <a:pt x="90" y="255"/>
                  </a:lnTo>
                  <a:lnTo>
                    <a:pt x="76" y="254"/>
                  </a:lnTo>
                  <a:lnTo>
                    <a:pt x="62" y="251"/>
                  </a:lnTo>
                  <a:lnTo>
                    <a:pt x="49" y="248"/>
                  </a:lnTo>
                  <a:lnTo>
                    <a:pt x="36" y="243"/>
                  </a:lnTo>
                  <a:lnTo>
                    <a:pt x="23" y="237"/>
                  </a:lnTo>
                  <a:lnTo>
                    <a:pt x="12" y="232"/>
                  </a:lnTo>
                  <a:lnTo>
                    <a:pt x="0" y="224"/>
                  </a:lnTo>
                  <a:lnTo>
                    <a:pt x="6" y="237"/>
                  </a:lnTo>
                  <a:lnTo>
                    <a:pt x="14" y="249"/>
                  </a:lnTo>
                  <a:lnTo>
                    <a:pt x="24" y="254"/>
                  </a:lnTo>
                  <a:lnTo>
                    <a:pt x="35" y="258"/>
                  </a:lnTo>
                  <a:lnTo>
                    <a:pt x="45" y="262"/>
                  </a:lnTo>
                  <a:lnTo>
                    <a:pt x="57" y="264"/>
                  </a:lnTo>
                  <a:lnTo>
                    <a:pt x="69" y="268"/>
                  </a:lnTo>
                  <a:lnTo>
                    <a:pt x="80" y="269"/>
                  </a:lnTo>
                  <a:lnTo>
                    <a:pt x="93" y="270"/>
                  </a:lnTo>
                  <a:lnTo>
                    <a:pt x="104" y="270"/>
                  </a:lnTo>
                  <a:lnTo>
                    <a:pt x="125" y="269"/>
                  </a:lnTo>
                  <a:lnTo>
                    <a:pt x="144" y="267"/>
                  </a:lnTo>
                  <a:lnTo>
                    <a:pt x="164" y="261"/>
                  </a:lnTo>
                  <a:lnTo>
                    <a:pt x="183" y="254"/>
                  </a:lnTo>
                  <a:lnTo>
                    <a:pt x="201" y="246"/>
                  </a:lnTo>
                  <a:lnTo>
                    <a:pt x="216" y="236"/>
                  </a:lnTo>
                  <a:lnTo>
                    <a:pt x="232" y="225"/>
                  </a:lnTo>
                  <a:lnTo>
                    <a:pt x="247" y="212"/>
                  </a:lnTo>
                  <a:lnTo>
                    <a:pt x="259" y="197"/>
                  </a:lnTo>
                  <a:lnTo>
                    <a:pt x="272" y="181"/>
                  </a:lnTo>
                  <a:lnTo>
                    <a:pt x="282" y="165"/>
                  </a:lnTo>
                  <a:lnTo>
                    <a:pt x="290" y="147"/>
                  </a:lnTo>
                  <a:lnTo>
                    <a:pt x="296" y="129"/>
                  </a:lnTo>
                  <a:lnTo>
                    <a:pt x="302" y="110"/>
                  </a:lnTo>
                  <a:lnTo>
                    <a:pt x="304" y="90"/>
                  </a:lnTo>
                  <a:lnTo>
                    <a:pt x="305" y="70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5" name="Freeform 652"/>
            <p:cNvSpPr>
              <a:spLocks/>
            </p:cNvSpPr>
            <p:nvPr/>
          </p:nvSpPr>
          <p:spPr bwMode="auto">
            <a:xfrm>
              <a:off x="1995578" y="4100872"/>
              <a:ext cx="120656" cy="107960"/>
            </a:xfrm>
            <a:custGeom>
              <a:avLst/>
              <a:gdLst/>
              <a:ahLst/>
              <a:cxnLst>
                <a:cxn ang="0">
                  <a:pos x="304" y="78"/>
                </a:cxn>
                <a:cxn ang="0">
                  <a:pos x="302" y="62"/>
                </a:cxn>
                <a:cxn ang="0">
                  <a:pos x="301" y="46"/>
                </a:cxn>
                <a:cxn ang="0">
                  <a:pos x="298" y="32"/>
                </a:cxn>
                <a:cxn ang="0">
                  <a:pos x="293" y="17"/>
                </a:cxn>
                <a:cxn ang="0">
                  <a:pos x="283" y="8"/>
                </a:cxn>
                <a:cxn ang="0">
                  <a:pos x="271" y="0"/>
                </a:cxn>
                <a:cxn ang="0">
                  <a:pos x="279" y="18"/>
                </a:cxn>
                <a:cxn ang="0">
                  <a:pos x="284" y="37"/>
                </a:cxn>
                <a:cxn ang="0">
                  <a:pos x="287" y="46"/>
                </a:cxn>
                <a:cxn ang="0">
                  <a:pos x="288" y="56"/>
                </a:cxn>
                <a:cxn ang="0">
                  <a:pos x="289" y="66"/>
                </a:cxn>
                <a:cxn ang="0">
                  <a:pos x="289" y="78"/>
                </a:cxn>
                <a:cxn ang="0">
                  <a:pos x="288" y="96"/>
                </a:cxn>
                <a:cxn ang="0">
                  <a:pos x="286" y="114"/>
                </a:cxn>
                <a:cxn ang="0">
                  <a:pos x="281" y="131"/>
                </a:cxn>
                <a:cxn ang="0">
                  <a:pos x="274" y="148"/>
                </a:cxn>
                <a:cxn ang="0">
                  <a:pos x="268" y="163"/>
                </a:cxn>
                <a:cxn ang="0">
                  <a:pos x="259" y="178"/>
                </a:cxn>
                <a:cxn ang="0">
                  <a:pos x="248" y="191"/>
                </a:cxn>
                <a:cxn ang="0">
                  <a:pos x="236" y="204"/>
                </a:cxn>
                <a:cxn ang="0">
                  <a:pos x="224" y="216"/>
                </a:cxn>
                <a:cxn ang="0">
                  <a:pos x="210" y="226"/>
                </a:cxn>
                <a:cxn ang="0">
                  <a:pos x="194" y="235"/>
                </a:cxn>
                <a:cxn ang="0">
                  <a:pos x="179" y="243"/>
                </a:cxn>
                <a:cxn ang="0">
                  <a:pos x="163" y="249"/>
                </a:cxn>
                <a:cxn ang="0">
                  <a:pos x="145" y="253"/>
                </a:cxn>
                <a:cxn ang="0">
                  <a:pos x="128" y="256"/>
                </a:cxn>
                <a:cxn ang="0">
                  <a:pos x="109" y="257"/>
                </a:cxn>
                <a:cxn ang="0">
                  <a:pos x="94" y="257"/>
                </a:cxn>
                <a:cxn ang="0">
                  <a:pos x="79" y="254"/>
                </a:cxn>
                <a:cxn ang="0">
                  <a:pos x="64" y="251"/>
                </a:cxn>
                <a:cxn ang="0">
                  <a:pos x="50" y="247"/>
                </a:cxn>
                <a:cxn ang="0">
                  <a:pos x="37" y="242"/>
                </a:cxn>
                <a:cxn ang="0">
                  <a:pos x="23" y="235"/>
                </a:cxn>
                <a:cxn ang="0">
                  <a:pos x="11" y="227"/>
                </a:cxn>
                <a:cxn ang="0">
                  <a:pos x="0" y="220"/>
                </a:cxn>
                <a:cxn ang="0">
                  <a:pos x="5" y="232"/>
                </a:cxn>
                <a:cxn ang="0">
                  <a:pos x="11" y="244"/>
                </a:cxn>
                <a:cxn ang="0">
                  <a:pos x="22" y="251"/>
                </a:cxn>
                <a:cxn ang="0">
                  <a:pos x="34" y="256"/>
                </a:cxn>
                <a:cxn ang="0">
                  <a:pos x="46" y="260"/>
                </a:cxn>
                <a:cxn ang="0">
                  <a:pos x="58" y="265"/>
                </a:cxn>
                <a:cxn ang="0">
                  <a:pos x="71" y="267"/>
                </a:cxn>
                <a:cxn ang="0">
                  <a:pos x="83" y="269"/>
                </a:cxn>
                <a:cxn ang="0">
                  <a:pos x="97" y="271"/>
                </a:cxn>
                <a:cxn ang="0">
                  <a:pos x="109" y="271"/>
                </a:cxn>
                <a:cxn ang="0">
                  <a:pos x="129" y="270"/>
                </a:cxn>
                <a:cxn ang="0">
                  <a:pos x="148" y="267"/>
                </a:cxn>
                <a:cxn ang="0">
                  <a:pos x="167" y="262"/>
                </a:cxn>
                <a:cxn ang="0">
                  <a:pos x="184" y="256"/>
                </a:cxn>
                <a:cxn ang="0">
                  <a:pos x="202" y="248"/>
                </a:cxn>
                <a:cxn ang="0">
                  <a:pos x="218" y="238"/>
                </a:cxn>
                <a:cxn ang="0">
                  <a:pos x="233" y="227"/>
                </a:cxn>
                <a:cxn ang="0">
                  <a:pos x="246" y="214"/>
                </a:cxn>
                <a:cxn ang="0">
                  <a:pos x="259" y="200"/>
                </a:cxn>
                <a:cxn ang="0">
                  <a:pos x="270" y="186"/>
                </a:cxn>
                <a:cxn ang="0">
                  <a:pos x="280" y="170"/>
                </a:cxn>
                <a:cxn ang="0">
                  <a:pos x="288" y="153"/>
                </a:cxn>
                <a:cxn ang="0">
                  <a:pos x="295" y="135"/>
                </a:cxn>
                <a:cxn ang="0">
                  <a:pos x="299" y="116"/>
                </a:cxn>
                <a:cxn ang="0">
                  <a:pos x="302" y="97"/>
                </a:cxn>
                <a:cxn ang="0">
                  <a:pos x="304" y="78"/>
                </a:cxn>
              </a:cxnLst>
              <a:rect l="0" t="0" r="r" b="b"/>
              <a:pathLst>
                <a:path w="304" h="271">
                  <a:moveTo>
                    <a:pt x="304" y="78"/>
                  </a:moveTo>
                  <a:lnTo>
                    <a:pt x="302" y="62"/>
                  </a:lnTo>
                  <a:lnTo>
                    <a:pt x="301" y="46"/>
                  </a:lnTo>
                  <a:lnTo>
                    <a:pt x="298" y="32"/>
                  </a:lnTo>
                  <a:lnTo>
                    <a:pt x="293" y="17"/>
                  </a:lnTo>
                  <a:lnTo>
                    <a:pt x="283" y="8"/>
                  </a:lnTo>
                  <a:lnTo>
                    <a:pt x="271" y="0"/>
                  </a:lnTo>
                  <a:lnTo>
                    <a:pt x="279" y="18"/>
                  </a:lnTo>
                  <a:lnTo>
                    <a:pt x="284" y="37"/>
                  </a:lnTo>
                  <a:lnTo>
                    <a:pt x="287" y="46"/>
                  </a:lnTo>
                  <a:lnTo>
                    <a:pt x="288" y="56"/>
                  </a:lnTo>
                  <a:lnTo>
                    <a:pt x="289" y="66"/>
                  </a:lnTo>
                  <a:lnTo>
                    <a:pt x="289" y="78"/>
                  </a:lnTo>
                  <a:lnTo>
                    <a:pt x="288" y="96"/>
                  </a:lnTo>
                  <a:lnTo>
                    <a:pt x="286" y="114"/>
                  </a:lnTo>
                  <a:lnTo>
                    <a:pt x="281" y="131"/>
                  </a:lnTo>
                  <a:lnTo>
                    <a:pt x="274" y="148"/>
                  </a:lnTo>
                  <a:lnTo>
                    <a:pt x="268" y="163"/>
                  </a:lnTo>
                  <a:lnTo>
                    <a:pt x="259" y="178"/>
                  </a:lnTo>
                  <a:lnTo>
                    <a:pt x="248" y="191"/>
                  </a:lnTo>
                  <a:lnTo>
                    <a:pt x="236" y="204"/>
                  </a:lnTo>
                  <a:lnTo>
                    <a:pt x="224" y="216"/>
                  </a:lnTo>
                  <a:lnTo>
                    <a:pt x="210" y="226"/>
                  </a:lnTo>
                  <a:lnTo>
                    <a:pt x="194" y="235"/>
                  </a:lnTo>
                  <a:lnTo>
                    <a:pt x="179" y="243"/>
                  </a:lnTo>
                  <a:lnTo>
                    <a:pt x="163" y="249"/>
                  </a:lnTo>
                  <a:lnTo>
                    <a:pt x="145" y="253"/>
                  </a:lnTo>
                  <a:lnTo>
                    <a:pt x="128" y="256"/>
                  </a:lnTo>
                  <a:lnTo>
                    <a:pt x="109" y="257"/>
                  </a:lnTo>
                  <a:lnTo>
                    <a:pt x="94" y="257"/>
                  </a:lnTo>
                  <a:lnTo>
                    <a:pt x="79" y="254"/>
                  </a:lnTo>
                  <a:lnTo>
                    <a:pt x="64" y="251"/>
                  </a:lnTo>
                  <a:lnTo>
                    <a:pt x="50" y="247"/>
                  </a:lnTo>
                  <a:lnTo>
                    <a:pt x="37" y="242"/>
                  </a:lnTo>
                  <a:lnTo>
                    <a:pt x="23" y="235"/>
                  </a:lnTo>
                  <a:lnTo>
                    <a:pt x="11" y="227"/>
                  </a:lnTo>
                  <a:lnTo>
                    <a:pt x="0" y="220"/>
                  </a:lnTo>
                  <a:lnTo>
                    <a:pt x="5" y="232"/>
                  </a:lnTo>
                  <a:lnTo>
                    <a:pt x="11" y="244"/>
                  </a:lnTo>
                  <a:lnTo>
                    <a:pt x="22" y="251"/>
                  </a:lnTo>
                  <a:lnTo>
                    <a:pt x="34" y="256"/>
                  </a:lnTo>
                  <a:lnTo>
                    <a:pt x="46" y="260"/>
                  </a:lnTo>
                  <a:lnTo>
                    <a:pt x="58" y="265"/>
                  </a:lnTo>
                  <a:lnTo>
                    <a:pt x="71" y="267"/>
                  </a:lnTo>
                  <a:lnTo>
                    <a:pt x="83" y="269"/>
                  </a:lnTo>
                  <a:lnTo>
                    <a:pt x="97" y="271"/>
                  </a:lnTo>
                  <a:lnTo>
                    <a:pt x="109" y="271"/>
                  </a:lnTo>
                  <a:lnTo>
                    <a:pt x="129" y="270"/>
                  </a:lnTo>
                  <a:lnTo>
                    <a:pt x="148" y="267"/>
                  </a:lnTo>
                  <a:lnTo>
                    <a:pt x="167" y="262"/>
                  </a:lnTo>
                  <a:lnTo>
                    <a:pt x="184" y="256"/>
                  </a:lnTo>
                  <a:lnTo>
                    <a:pt x="202" y="248"/>
                  </a:lnTo>
                  <a:lnTo>
                    <a:pt x="218" y="238"/>
                  </a:lnTo>
                  <a:lnTo>
                    <a:pt x="233" y="227"/>
                  </a:lnTo>
                  <a:lnTo>
                    <a:pt x="246" y="214"/>
                  </a:lnTo>
                  <a:lnTo>
                    <a:pt x="259" y="200"/>
                  </a:lnTo>
                  <a:lnTo>
                    <a:pt x="270" y="186"/>
                  </a:lnTo>
                  <a:lnTo>
                    <a:pt x="280" y="170"/>
                  </a:lnTo>
                  <a:lnTo>
                    <a:pt x="288" y="153"/>
                  </a:lnTo>
                  <a:lnTo>
                    <a:pt x="295" y="135"/>
                  </a:lnTo>
                  <a:lnTo>
                    <a:pt x="299" y="116"/>
                  </a:lnTo>
                  <a:lnTo>
                    <a:pt x="302" y="97"/>
                  </a:lnTo>
                  <a:lnTo>
                    <a:pt x="304" y="78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6" name="Freeform 653"/>
            <p:cNvSpPr>
              <a:spLocks/>
            </p:cNvSpPr>
            <p:nvPr/>
          </p:nvSpPr>
          <p:spPr bwMode="auto">
            <a:xfrm>
              <a:off x="1993990" y="4097697"/>
              <a:ext cx="119068" cy="107960"/>
            </a:xfrm>
            <a:custGeom>
              <a:avLst/>
              <a:gdLst/>
              <a:ahLst/>
              <a:cxnLst>
                <a:cxn ang="0">
                  <a:pos x="301" y="67"/>
                </a:cxn>
                <a:cxn ang="0">
                  <a:pos x="294" y="32"/>
                </a:cxn>
                <a:cxn ang="0">
                  <a:pos x="276" y="8"/>
                </a:cxn>
                <a:cxn ang="0">
                  <a:pos x="269" y="10"/>
                </a:cxn>
                <a:cxn ang="0">
                  <a:pos x="278" y="31"/>
                </a:cxn>
                <a:cxn ang="0">
                  <a:pos x="284" y="52"/>
                </a:cxn>
                <a:cxn ang="0">
                  <a:pos x="286" y="73"/>
                </a:cxn>
                <a:cxn ang="0">
                  <a:pos x="286" y="103"/>
                </a:cxn>
                <a:cxn ang="0">
                  <a:pos x="279" y="136"/>
                </a:cxn>
                <a:cxn ang="0">
                  <a:pos x="266" y="168"/>
                </a:cxn>
                <a:cxn ang="0">
                  <a:pos x="248" y="195"/>
                </a:cxn>
                <a:cxn ang="0">
                  <a:pos x="224" y="219"/>
                </a:cxn>
                <a:cxn ang="0">
                  <a:pos x="196" y="237"/>
                </a:cxn>
                <a:cxn ang="0">
                  <a:pos x="166" y="250"/>
                </a:cxn>
                <a:cxn ang="0">
                  <a:pos x="132" y="257"/>
                </a:cxn>
                <a:cxn ang="0">
                  <a:pos x="98" y="257"/>
                </a:cxn>
                <a:cxn ang="0">
                  <a:pos x="67" y="251"/>
                </a:cxn>
                <a:cxn ang="0">
                  <a:pos x="39" y="240"/>
                </a:cxn>
                <a:cxn ang="0">
                  <a:pos x="13" y="224"/>
                </a:cxn>
                <a:cxn ang="0">
                  <a:pos x="5" y="228"/>
                </a:cxn>
                <a:cxn ang="0">
                  <a:pos x="22" y="248"/>
                </a:cxn>
                <a:cxn ang="0">
                  <a:pos x="46" y="259"/>
                </a:cxn>
                <a:cxn ang="0">
                  <a:pos x="72" y="267"/>
                </a:cxn>
                <a:cxn ang="0">
                  <a:pos x="100" y="271"/>
                </a:cxn>
                <a:cxn ang="0">
                  <a:pos x="133" y="271"/>
                </a:cxn>
                <a:cxn ang="0">
                  <a:pos x="170" y="264"/>
                </a:cxn>
                <a:cxn ang="0">
                  <a:pos x="203" y="250"/>
                </a:cxn>
                <a:cxn ang="0">
                  <a:pos x="233" y="230"/>
                </a:cxn>
                <a:cxn ang="0">
                  <a:pos x="258" y="204"/>
                </a:cxn>
                <a:cxn ang="0">
                  <a:pos x="278" y="175"/>
                </a:cxn>
                <a:cxn ang="0">
                  <a:pos x="293" y="141"/>
                </a:cxn>
                <a:cxn ang="0">
                  <a:pos x="301" y="104"/>
                </a:cxn>
              </a:cxnLst>
              <a:rect l="0" t="0" r="r" b="b"/>
              <a:pathLst>
                <a:path w="301" h="273">
                  <a:moveTo>
                    <a:pt x="301" y="86"/>
                  </a:moveTo>
                  <a:lnTo>
                    <a:pt x="301" y="67"/>
                  </a:lnTo>
                  <a:lnTo>
                    <a:pt x="297" y="50"/>
                  </a:lnTo>
                  <a:lnTo>
                    <a:pt x="294" y="32"/>
                  </a:lnTo>
                  <a:lnTo>
                    <a:pt x="287" y="16"/>
                  </a:lnTo>
                  <a:lnTo>
                    <a:pt x="276" y="8"/>
                  </a:lnTo>
                  <a:lnTo>
                    <a:pt x="265" y="0"/>
                  </a:lnTo>
                  <a:lnTo>
                    <a:pt x="269" y="10"/>
                  </a:lnTo>
                  <a:lnTo>
                    <a:pt x="274" y="20"/>
                  </a:lnTo>
                  <a:lnTo>
                    <a:pt x="278" y="31"/>
                  </a:lnTo>
                  <a:lnTo>
                    <a:pt x="280" y="41"/>
                  </a:lnTo>
                  <a:lnTo>
                    <a:pt x="284" y="52"/>
                  </a:lnTo>
                  <a:lnTo>
                    <a:pt x="285" y="62"/>
                  </a:lnTo>
                  <a:lnTo>
                    <a:pt x="286" y="73"/>
                  </a:lnTo>
                  <a:lnTo>
                    <a:pt x="287" y="86"/>
                  </a:lnTo>
                  <a:lnTo>
                    <a:pt x="286" y="103"/>
                  </a:lnTo>
                  <a:lnTo>
                    <a:pt x="283" y="119"/>
                  </a:lnTo>
                  <a:lnTo>
                    <a:pt x="279" y="136"/>
                  </a:lnTo>
                  <a:lnTo>
                    <a:pt x="274" y="152"/>
                  </a:lnTo>
                  <a:lnTo>
                    <a:pt x="266" y="168"/>
                  </a:lnTo>
                  <a:lnTo>
                    <a:pt x="257" y="181"/>
                  </a:lnTo>
                  <a:lnTo>
                    <a:pt x="248" y="195"/>
                  </a:lnTo>
                  <a:lnTo>
                    <a:pt x="237" y="207"/>
                  </a:lnTo>
                  <a:lnTo>
                    <a:pt x="224" y="219"/>
                  </a:lnTo>
                  <a:lnTo>
                    <a:pt x="211" y="229"/>
                  </a:lnTo>
                  <a:lnTo>
                    <a:pt x="196" y="237"/>
                  </a:lnTo>
                  <a:lnTo>
                    <a:pt x="181" y="244"/>
                  </a:lnTo>
                  <a:lnTo>
                    <a:pt x="166" y="250"/>
                  </a:lnTo>
                  <a:lnTo>
                    <a:pt x="149" y="255"/>
                  </a:lnTo>
                  <a:lnTo>
                    <a:pt x="132" y="257"/>
                  </a:lnTo>
                  <a:lnTo>
                    <a:pt x="114" y="258"/>
                  </a:lnTo>
                  <a:lnTo>
                    <a:pt x="98" y="257"/>
                  </a:lnTo>
                  <a:lnTo>
                    <a:pt x="82" y="255"/>
                  </a:lnTo>
                  <a:lnTo>
                    <a:pt x="67" y="251"/>
                  </a:lnTo>
                  <a:lnTo>
                    <a:pt x="52" y="247"/>
                  </a:lnTo>
                  <a:lnTo>
                    <a:pt x="39" y="240"/>
                  </a:lnTo>
                  <a:lnTo>
                    <a:pt x="25" y="233"/>
                  </a:lnTo>
                  <a:lnTo>
                    <a:pt x="13" y="224"/>
                  </a:lnTo>
                  <a:lnTo>
                    <a:pt x="0" y="215"/>
                  </a:lnTo>
                  <a:lnTo>
                    <a:pt x="5" y="228"/>
                  </a:lnTo>
                  <a:lnTo>
                    <a:pt x="10" y="240"/>
                  </a:lnTo>
                  <a:lnTo>
                    <a:pt x="22" y="248"/>
                  </a:lnTo>
                  <a:lnTo>
                    <a:pt x="33" y="253"/>
                  </a:lnTo>
                  <a:lnTo>
                    <a:pt x="46" y="259"/>
                  </a:lnTo>
                  <a:lnTo>
                    <a:pt x="59" y="264"/>
                  </a:lnTo>
                  <a:lnTo>
                    <a:pt x="72" y="267"/>
                  </a:lnTo>
                  <a:lnTo>
                    <a:pt x="86" y="270"/>
                  </a:lnTo>
                  <a:lnTo>
                    <a:pt x="100" y="271"/>
                  </a:lnTo>
                  <a:lnTo>
                    <a:pt x="114" y="273"/>
                  </a:lnTo>
                  <a:lnTo>
                    <a:pt x="133" y="271"/>
                  </a:lnTo>
                  <a:lnTo>
                    <a:pt x="152" y="268"/>
                  </a:lnTo>
                  <a:lnTo>
                    <a:pt x="170" y="264"/>
                  </a:lnTo>
                  <a:lnTo>
                    <a:pt x="187" y="258"/>
                  </a:lnTo>
                  <a:lnTo>
                    <a:pt x="203" y="250"/>
                  </a:lnTo>
                  <a:lnTo>
                    <a:pt x="219" y="240"/>
                  </a:lnTo>
                  <a:lnTo>
                    <a:pt x="233" y="230"/>
                  </a:lnTo>
                  <a:lnTo>
                    <a:pt x="247" y="217"/>
                  </a:lnTo>
                  <a:lnTo>
                    <a:pt x="258" y="204"/>
                  </a:lnTo>
                  <a:lnTo>
                    <a:pt x="269" y="189"/>
                  </a:lnTo>
                  <a:lnTo>
                    <a:pt x="278" y="175"/>
                  </a:lnTo>
                  <a:lnTo>
                    <a:pt x="286" y="158"/>
                  </a:lnTo>
                  <a:lnTo>
                    <a:pt x="293" y="141"/>
                  </a:lnTo>
                  <a:lnTo>
                    <a:pt x="297" y="123"/>
                  </a:lnTo>
                  <a:lnTo>
                    <a:pt x="301" y="104"/>
                  </a:lnTo>
                  <a:lnTo>
                    <a:pt x="301" y="86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7" name="Freeform 654"/>
            <p:cNvSpPr>
              <a:spLocks/>
            </p:cNvSpPr>
            <p:nvPr/>
          </p:nvSpPr>
          <p:spPr bwMode="auto">
            <a:xfrm>
              <a:off x="1992403" y="4096110"/>
              <a:ext cx="117481" cy="106372"/>
            </a:xfrm>
            <a:custGeom>
              <a:avLst/>
              <a:gdLst/>
              <a:ahLst/>
              <a:cxnLst>
                <a:cxn ang="0">
                  <a:pos x="297" y="79"/>
                </a:cxn>
                <a:cxn ang="0">
                  <a:pos x="295" y="59"/>
                </a:cxn>
                <a:cxn ang="0">
                  <a:pos x="287" y="31"/>
                </a:cxn>
                <a:cxn ang="0">
                  <a:pos x="268" y="5"/>
                </a:cxn>
                <a:cxn ang="0">
                  <a:pos x="262" y="10"/>
                </a:cxn>
                <a:cxn ang="0">
                  <a:pos x="271" y="31"/>
                </a:cxn>
                <a:cxn ang="0">
                  <a:pos x="279" y="54"/>
                </a:cxn>
                <a:cxn ang="0">
                  <a:pos x="282" y="77"/>
                </a:cxn>
                <a:cxn ang="0">
                  <a:pos x="281" y="108"/>
                </a:cxn>
                <a:cxn ang="0">
                  <a:pos x="276" y="139"/>
                </a:cxn>
                <a:cxn ang="0">
                  <a:pos x="262" y="170"/>
                </a:cxn>
                <a:cxn ang="0">
                  <a:pos x="245" y="195"/>
                </a:cxn>
                <a:cxn ang="0">
                  <a:pos x="223" y="218"/>
                </a:cxn>
                <a:cxn ang="0">
                  <a:pos x="196" y="236"/>
                </a:cxn>
                <a:cxn ang="0">
                  <a:pos x="166" y="248"/>
                </a:cxn>
                <a:cxn ang="0">
                  <a:pos x="134" y="255"/>
                </a:cxn>
                <a:cxn ang="0">
                  <a:pos x="100" y="255"/>
                </a:cxn>
                <a:cxn ang="0">
                  <a:pos x="67" y="248"/>
                </a:cxn>
                <a:cxn ang="0">
                  <a:pos x="38" y="236"/>
                </a:cxn>
                <a:cxn ang="0">
                  <a:pos x="12" y="218"/>
                </a:cxn>
                <a:cxn ang="0">
                  <a:pos x="3" y="220"/>
                </a:cxn>
                <a:cxn ang="0">
                  <a:pos x="19" y="240"/>
                </a:cxn>
                <a:cxn ang="0">
                  <a:pos x="45" y="255"/>
                </a:cxn>
                <a:cxn ang="0">
                  <a:pos x="72" y="264"/>
                </a:cxn>
                <a:cxn ang="0">
                  <a:pos x="102" y="270"/>
                </a:cxn>
                <a:cxn ang="0">
                  <a:pos x="136" y="269"/>
                </a:cxn>
                <a:cxn ang="0">
                  <a:pos x="171" y="262"/>
                </a:cxn>
                <a:cxn ang="0">
                  <a:pos x="202" y="248"/>
                </a:cxn>
                <a:cxn ang="0">
                  <a:pos x="232" y="229"/>
                </a:cxn>
                <a:cxn ang="0">
                  <a:pos x="256" y="204"/>
                </a:cxn>
                <a:cxn ang="0">
                  <a:pos x="276" y="176"/>
                </a:cxn>
                <a:cxn ang="0">
                  <a:pos x="289" y="144"/>
                </a:cxn>
                <a:cxn ang="0">
                  <a:pos x="296" y="109"/>
                </a:cxn>
              </a:cxnLst>
              <a:rect l="0" t="0" r="r" b="b"/>
              <a:pathLst>
                <a:path w="297" h="270">
                  <a:moveTo>
                    <a:pt x="297" y="91"/>
                  </a:moveTo>
                  <a:lnTo>
                    <a:pt x="297" y="79"/>
                  </a:lnTo>
                  <a:lnTo>
                    <a:pt x="296" y="69"/>
                  </a:lnTo>
                  <a:lnTo>
                    <a:pt x="295" y="59"/>
                  </a:lnTo>
                  <a:lnTo>
                    <a:pt x="292" y="50"/>
                  </a:lnTo>
                  <a:lnTo>
                    <a:pt x="287" y="31"/>
                  </a:lnTo>
                  <a:lnTo>
                    <a:pt x="279" y="13"/>
                  </a:lnTo>
                  <a:lnTo>
                    <a:pt x="268" y="5"/>
                  </a:lnTo>
                  <a:lnTo>
                    <a:pt x="255" y="0"/>
                  </a:lnTo>
                  <a:lnTo>
                    <a:pt x="262" y="10"/>
                  </a:lnTo>
                  <a:lnTo>
                    <a:pt x="267" y="20"/>
                  </a:lnTo>
                  <a:lnTo>
                    <a:pt x="271" y="31"/>
                  </a:lnTo>
                  <a:lnTo>
                    <a:pt x="276" y="42"/>
                  </a:lnTo>
                  <a:lnTo>
                    <a:pt x="279" y="54"/>
                  </a:lnTo>
                  <a:lnTo>
                    <a:pt x="281" y="66"/>
                  </a:lnTo>
                  <a:lnTo>
                    <a:pt x="282" y="77"/>
                  </a:lnTo>
                  <a:lnTo>
                    <a:pt x="282" y="91"/>
                  </a:lnTo>
                  <a:lnTo>
                    <a:pt x="281" y="108"/>
                  </a:lnTo>
                  <a:lnTo>
                    <a:pt x="279" y="123"/>
                  </a:lnTo>
                  <a:lnTo>
                    <a:pt x="276" y="139"/>
                  </a:lnTo>
                  <a:lnTo>
                    <a:pt x="270" y="155"/>
                  </a:lnTo>
                  <a:lnTo>
                    <a:pt x="262" y="170"/>
                  </a:lnTo>
                  <a:lnTo>
                    <a:pt x="254" y="183"/>
                  </a:lnTo>
                  <a:lnTo>
                    <a:pt x="245" y="195"/>
                  </a:lnTo>
                  <a:lnTo>
                    <a:pt x="234" y="207"/>
                  </a:lnTo>
                  <a:lnTo>
                    <a:pt x="223" y="218"/>
                  </a:lnTo>
                  <a:lnTo>
                    <a:pt x="209" y="227"/>
                  </a:lnTo>
                  <a:lnTo>
                    <a:pt x="196" y="236"/>
                  </a:lnTo>
                  <a:lnTo>
                    <a:pt x="181" y="243"/>
                  </a:lnTo>
                  <a:lnTo>
                    <a:pt x="166" y="248"/>
                  </a:lnTo>
                  <a:lnTo>
                    <a:pt x="151" y="252"/>
                  </a:lnTo>
                  <a:lnTo>
                    <a:pt x="134" y="255"/>
                  </a:lnTo>
                  <a:lnTo>
                    <a:pt x="117" y="255"/>
                  </a:lnTo>
                  <a:lnTo>
                    <a:pt x="100" y="255"/>
                  </a:lnTo>
                  <a:lnTo>
                    <a:pt x="84" y="252"/>
                  </a:lnTo>
                  <a:lnTo>
                    <a:pt x="67" y="248"/>
                  </a:lnTo>
                  <a:lnTo>
                    <a:pt x="53" y="243"/>
                  </a:lnTo>
                  <a:lnTo>
                    <a:pt x="38" y="236"/>
                  </a:lnTo>
                  <a:lnTo>
                    <a:pt x="25" y="227"/>
                  </a:lnTo>
                  <a:lnTo>
                    <a:pt x="12" y="218"/>
                  </a:lnTo>
                  <a:lnTo>
                    <a:pt x="0" y="207"/>
                  </a:lnTo>
                  <a:lnTo>
                    <a:pt x="3" y="220"/>
                  </a:lnTo>
                  <a:lnTo>
                    <a:pt x="8" y="233"/>
                  </a:lnTo>
                  <a:lnTo>
                    <a:pt x="19" y="240"/>
                  </a:lnTo>
                  <a:lnTo>
                    <a:pt x="31" y="248"/>
                  </a:lnTo>
                  <a:lnTo>
                    <a:pt x="45" y="255"/>
                  </a:lnTo>
                  <a:lnTo>
                    <a:pt x="58" y="260"/>
                  </a:lnTo>
                  <a:lnTo>
                    <a:pt x="72" y="264"/>
                  </a:lnTo>
                  <a:lnTo>
                    <a:pt x="87" y="267"/>
                  </a:lnTo>
                  <a:lnTo>
                    <a:pt x="102" y="270"/>
                  </a:lnTo>
                  <a:lnTo>
                    <a:pt x="117" y="270"/>
                  </a:lnTo>
                  <a:lnTo>
                    <a:pt x="136" y="269"/>
                  </a:lnTo>
                  <a:lnTo>
                    <a:pt x="153" y="266"/>
                  </a:lnTo>
                  <a:lnTo>
                    <a:pt x="171" y="262"/>
                  </a:lnTo>
                  <a:lnTo>
                    <a:pt x="187" y="256"/>
                  </a:lnTo>
                  <a:lnTo>
                    <a:pt x="202" y="248"/>
                  </a:lnTo>
                  <a:lnTo>
                    <a:pt x="218" y="239"/>
                  </a:lnTo>
                  <a:lnTo>
                    <a:pt x="232" y="229"/>
                  </a:lnTo>
                  <a:lnTo>
                    <a:pt x="244" y="217"/>
                  </a:lnTo>
                  <a:lnTo>
                    <a:pt x="256" y="204"/>
                  </a:lnTo>
                  <a:lnTo>
                    <a:pt x="267" y="191"/>
                  </a:lnTo>
                  <a:lnTo>
                    <a:pt x="276" y="176"/>
                  </a:lnTo>
                  <a:lnTo>
                    <a:pt x="282" y="161"/>
                  </a:lnTo>
                  <a:lnTo>
                    <a:pt x="289" y="144"/>
                  </a:lnTo>
                  <a:lnTo>
                    <a:pt x="294" y="127"/>
                  </a:lnTo>
                  <a:lnTo>
                    <a:pt x="296" y="109"/>
                  </a:lnTo>
                  <a:lnTo>
                    <a:pt x="297" y="91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8" name="Freeform 655"/>
            <p:cNvSpPr>
              <a:spLocks/>
            </p:cNvSpPr>
            <p:nvPr/>
          </p:nvSpPr>
          <p:spPr bwMode="auto">
            <a:xfrm>
              <a:off x="1992403" y="4094522"/>
              <a:ext cx="115893" cy="104784"/>
            </a:xfrm>
            <a:custGeom>
              <a:avLst/>
              <a:gdLst/>
              <a:ahLst/>
              <a:cxnLst>
                <a:cxn ang="0">
                  <a:pos x="291" y="83"/>
                </a:cxn>
                <a:cxn ang="0">
                  <a:pos x="289" y="62"/>
                </a:cxn>
                <a:cxn ang="0">
                  <a:pos x="283" y="41"/>
                </a:cxn>
                <a:cxn ang="0">
                  <a:pos x="274" y="20"/>
                </a:cxn>
                <a:cxn ang="0">
                  <a:pos x="257" y="5"/>
                </a:cxn>
                <a:cxn ang="0">
                  <a:pos x="253" y="10"/>
                </a:cxn>
                <a:cxn ang="0">
                  <a:pos x="264" y="32"/>
                </a:cxn>
                <a:cxn ang="0">
                  <a:pos x="273" y="56"/>
                </a:cxn>
                <a:cxn ang="0">
                  <a:pos x="276" y="82"/>
                </a:cxn>
                <a:cxn ang="0">
                  <a:pos x="276" y="111"/>
                </a:cxn>
                <a:cxn ang="0">
                  <a:pos x="271" y="142"/>
                </a:cxn>
                <a:cxn ang="0">
                  <a:pos x="258" y="170"/>
                </a:cxn>
                <a:cxn ang="0">
                  <a:pos x="242" y="196"/>
                </a:cxn>
                <a:cxn ang="0">
                  <a:pos x="220" y="217"/>
                </a:cxn>
                <a:cxn ang="0">
                  <a:pos x="194" y="234"/>
                </a:cxn>
                <a:cxn ang="0">
                  <a:pos x="166" y="247"/>
                </a:cxn>
                <a:cxn ang="0">
                  <a:pos x="136" y="252"/>
                </a:cxn>
                <a:cxn ang="0">
                  <a:pos x="102" y="252"/>
                </a:cxn>
                <a:cxn ang="0">
                  <a:pos x="68" y="244"/>
                </a:cxn>
                <a:cxn ang="0">
                  <a:pos x="38" y="231"/>
                </a:cxn>
                <a:cxn ang="0">
                  <a:pos x="11" y="211"/>
                </a:cxn>
                <a:cxn ang="0">
                  <a:pos x="2" y="212"/>
                </a:cxn>
                <a:cxn ang="0">
                  <a:pos x="18" y="234"/>
                </a:cxn>
                <a:cxn ang="0">
                  <a:pos x="44" y="250"/>
                </a:cxn>
                <a:cxn ang="0">
                  <a:pos x="72" y="261"/>
                </a:cxn>
                <a:cxn ang="0">
                  <a:pos x="103" y="267"/>
                </a:cxn>
                <a:cxn ang="0">
                  <a:pos x="137" y="267"/>
                </a:cxn>
                <a:cxn ang="0">
                  <a:pos x="171" y="260"/>
                </a:cxn>
                <a:cxn ang="0">
                  <a:pos x="201" y="247"/>
                </a:cxn>
                <a:cxn ang="0">
                  <a:pos x="229" y="229"/>
                </a:cxn>
                <a:cxn ang="0">
                  <a:pos x="253" y="205"/>
                </a:cxn>
                <a:cxn ang="0">
                  <a:pos x="271" y="178"/>
                </a:cxn>
                <a:cxn ang="0">
                  <a:pos x="284" y="146"/>
                </a:cxn>
                <a:cxn ang="0">
                  <a:pos x="291" y="113"/>
                </a:cxn>
              </a:cxnLst>
              <a:rect l="0" t="0" r="r" b="b"/>
              <a:pathLst>
                <a:path w="292" h="268">
                  <a:moveTo>
                    <a:pt x="292" y="96"/>
                  </a:moveTo>
                  <a:lnTo>
                    <a:pt x="291" y="83"/>
                  </a:lnTo>
                  <a:lnTo>
                    <a:pt x="290" y="72"/>
                  </a:lnTo>
                  <a:lnTo>
                    <a:pt x="289" y="62"/>
                  </a:lnTo>
                  <a:lnTo>
                    <a:pt x="285" y="51"/>
                  </a:lnTo>
                  <a:lnTo>
                    <a:pt x="283" y="41"/>
                  </a:lnTo>
                  <a:lnTo>
                    <a:pt x="279" y="30"/>
                  </a:lnTo>
                  <a:lnTo>
                    <a:pt x="274" y="20"/>
                  </a:lnTo>
                  <a:lnTo>
                    <a:pt x="270" y="10"/>
                  </a:lnTo>
                  <a:lnTo>
                    <a:pt x="257" y="5"/>
                  </a:lnTo>
                  <a:lnTo>
                    <a:pt x="245" y="0"/>
                  </a:lnTo>
                  <a:lnTo>
                    <a:pt x="253" y="10"/>
                  </a:lnTo>
                  <a:lnTo>
                    <a:pt x="258" y="20"/>
                  </a:lnTo>
                  <a:lnTo>
                    <a:pt x="264" y="32"/>
                  </a:lnTo>
                  <a:lnTo>
                    <a:pt x="269" y="44"/>
                  </a:lnTo>
                  <a:lnTo>
                    <a:pt x="273" y="56"/>
                  </a:lnTo>
                  <a:lnTo>
                    <a:pt x="275" y="69"/>
                  </a:lnTo>
                  <a:lnTo>
                    <a:pt x="276" y="82"/>
                  </a:lnTo>
                  <a:lnTo>
                    <a:pt x="278" y="96"/>
                  </a:lnTo>
                  <a:lnTo>
                    <a:pt x="276" y="111"/>
                  </a:lnTo>
                  <a:lnTo>
                    <a:pt x="274" y="127"/>
                  </a:lnTo>
                  <a:lnTo>
                    <a:pt x="271" y="142"/>
                  </a:lnTo>
                  <a:lnTo>
                    <a:pt x="265" y="157"/>
                  </a:lnTo>
                  <a:lnTo>
                    <a:pt x="258" y="170"/>
                  </a:lnTo>
                  <a:lnTo>
                    <a:pt x="251" y="184"/>
                  </a:lnTo>
                  <a:lnTo>
                    <a:pt x="242" y="196"/>
                  </a:lnTo>
                  <a:lnTo>
                    <a:pt x="231" y="207"/>
                  </a:lnTo>
                  <a:lnTo>
                    <a:pt x="220" y="217"/>
                  </a:lnTo>
                  <a:lnTo>
                    <a:pt x="208" y="226"/>
                  </a:lnTo>
                  <a:lnTo>
                    <a:pt x="194" y="234"/>
                  </a:lnTo>
                  <a:lnTo>
                    <a:pt x="181" y="241"/>
                  </a:lnTo>
                  <a:lnTo>
                    <a:pt x="166" y="247"/>
                  </a:lnTo>
                  <a:lnTo>
                    <a:pt x="152" y="250"/>
                  </a:lnTo>
                  <a:lnTo>
                    <a:pt x="136" y="252"/>
                  </a:lnTo>
                  <a:lnTo>
                    <a:pt x="119" y="253"/>
                  </a:lnTo>
                  <a:lnTo>
                    <a:pt x="102" y="252"/>
                  </a:lnTo>
                  <a:lnTo>
                    <a:pt x="84" y="250"/>
                  </a:lnTo>
                  <a:lnTo>
                    <a:pt x="68" y="244"/>
                  </a:lnTo>
                  <a:lnTo>
                    <a:pt x="53" y="239"/>
                  </a:lnTo>
                  <a:lnTo>
                    <a:pt x="38" y="231"/>
                  </a:lnTo>
                  <a:lnTo>
                    <a:pt x="23" y="222"/>
                  </a:lnTo>
                  <a:lnTo>
                    <a:pt x="11" y="211"/>
                  </a:lnTo>
                  <a:lnTo>
                    <a:pt x="0" y="198"/>
                  </a:lnTo>
                  <a:lnTo>
                    <a:pt x="2" y="212"/>
                  </a:lnTo>
                  <a:lnTo>
                    <a:pt x="5" y="225"/>
                  </a:lnTo>
                  <a:lnTo>
                    <a:pt x="18" y="234"/>
                  </a:lnTo>
                  <a:lnTo>
                    <a:pt x="30" y="243"/>
                  </a:lnTo>
                  <a:lnTo>
                    <a:pt x="44" y="250"/>
                  </a:lnTo>
                  <a:lnTo>
                    <a:pt x="57" y="257"/>
                  </a:lnTo>
                  <a:lnTo>
                    <a:pt x="72" y="261"/>
                  </a:lnTo>
                  <a:lnTo>
                    <a:pt x="87" y="265"/>
                  </a:lnTo>
                  <a:lnTo>
                    <a:pt x="103" y="267"/>
                  </a:lnTo>
                  <a:lnTo>
                    <a:pt x="119" y="268"/>
                  </a:lnTo>
                  <a:lnTo>
                    <a:pt x="137" y="267"/>
                  </a:lnTo>
                  <a:lnTo>
                    <a:pt x="154" y="265"/>
                  </a:lnTo>
                  <a:lnTo>
                    <a:pt x="171" y="260"/>
                  </a:lnTo>
                  <a:lnTo>
                    <a:pt x="186" y="254"/>
                  </a:lnTo>
                  <a:lnTo>
                    <a:pt x="201" y="247"/>
                  </a:lnTo>
                  <a:lnTo>
                    <a:pt x="216" y="239"/>
                  </a:lnTo>
                  <a:lnTo>
                    <a:pt x="229" y="229"/>
                  </a:lnTo>
                  <a:lnTo>
                    <a:pt x="242" y="217"/>
                  </a:lnTo>
                  <a:lnTo>
                    <a:pt x="253" y="205"/>
                  </a:lnTo>
                  <a:lnTo>
                    <a:pt x="262" y="191"/>
                  </a:lnTo>
                  <a:lnTo>
                    <a:pt x="271" y="178"/>
                  </a:lnTo>
                  <a:lnTo>
                    <a:pt x="279" y="162"/>
                  </a:lnTo>
                  <a:lnTo>
                    <a:pt x="284" y="146"/>
                  </a:lnTo>
                  <a:lnTo>
                    <a:pt x="288" y="129"/>
                  </a:lnTo>
                  <a:lnTo>
                    <a:pt x="291" y="113"/>
                  </a:lnTo>
                  <a:lnTo>
                    <a:pt x="292" y="96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9" name="Freeform 656"/>
            <p:cNvSpPr>
              <a:spLocks/>
            </p:cNvSpPr>
            <p:nvPr/>
          </p:nvSpPr>
          <p:spPr bwMode="auto">
            <a:xfrm>
              <a:off x="1990815" y="4091347"/>
              <a:ext cx="114305" cy="106372"/>
            </a:xfrm>
            <a:custGeom>
              <a:avLst/>
              <a:gdLst/>
              <a:ahLst/>
              <a:cxnLst>
                <a:cxn ang="0">
                  <a:pos x="285" y="86"/>
                </a:cxn>
                <a:cxn ang="0">
                  <a:pos x="282" y="63"/>
                </a:cxn>
                <a:cxn ang="0">
                  <a:pos x="274" y="40"/>
                </a:cxn>
                <a:cxn ang="0">
                  <a:pos x="265" y="19"/>
                </a:cxn>
                <a:cxn ang="0">
                  <a:pos x="246" y="4"/>
                </a:cxn>
                <a:cxn ang="0">
                  <a:pos x="241" y="10"/>
                </a:cxn>
                <a:cxn ang="0">
                  <a:pos x="256" y="32"/>
                </a:cxn>
                <a:cxn ang="0">
                  <a:pos x="265" y="58"/>
                </a:cxn>
                <a:cxn ang="0">
                  <a:pos x="271" y="85"/>
                </a:cxn>
                <a:cxn ang="0">
                  <a:pos x="271" y="114"/>
                </a:cxn>
                <a:cxn ang="0">
                  <a:pos x="264" y="144"/>
                </a:cxn>
                <a:cxn ang="0">
                  <a:pos x="253" y="171"/>
                </a:cxn>
                <a:cxn ang="0">
                  <a:pos x="237" y="195"/>
                </a:cxn>
                <a:cxn ang="0">
                  <a:pos x="217" y="216"/>
                </a:cxn>
                <a:cxn ang="0">
                  <a:pos x="192" y="231"/>
                </a:cxn>
                <a:cxn ang="0">
                  <a:pos x="165" y="244"/>
                </a:cxn>
                <a:cxn ang="0">
                  <a:pos x="136" y="249"/>
                </a:cxn>
                <a:cxn ang="0">
                  <a:pos x="102" y="249"/>
                </a:cxn>
                <a:cxn ang="0">
                  <a:pos x="67" y="240"/>
                </a:cxn>
                <a:cxn ang="0">
                  <a:pos x="37" y="225"/>
                </a:cxn>
                <a:cxn ang="0">
                  <a:pos x="11" y="202"/>
                </a:cxn>
                <a:cxn ang="0">
                  <a:pos x="1" y="202"/>
                </a:cxn>
                <a:cxn ang="0">
                  <a:pos x="15" y="227"/>
                </a:cxn>
                <a:cxn ang="0">
                  <a:pos x="41" y="245"/>
                </a:cxn>
                <a:cxn ang="0">
                  <a:pos x="70" y="257"/>
                </a:cxn>
                <a:cxn ang="0">
                  <a:pos x="103" y="264"/>
                </a:cxn>
                <a:cxn ang="0">
                  <a:pos x="137" y="264"/>
                </a:cxn>
                <a:cxn ang="0">
                  <a:pos x="169" y="257"/>
                </a:cxn>
                <a:cxn ang="0">
                  <a:pos x="199" y="245"/>
                </a:cxn>
                <a:cxn ang="0">
                  <a:pos x="226" y="227"/>
                </a:cxn>
                <a:cxn ang="0">
                  <a:pos x="248" y="204"/>
                </a:cxn>
                <a:cxn ang="0">
                  <a:pos x="265" y="179"/>
                </a:cxn>
                <a:cxn ang="0">
                  <a:pos x="279" y="148"/>
                </a:cxn>
                <a:cxn ang="0">
                  <a:pos x="284" y="117"/>
                </a:cxn>
              </a:cxnLst>
              <a:rect l="0" t="0" r="r" b="b"/>
              <a:pathLst>
                <a:path w="285" h="264">
                  <a:moveTo>
                    <a:pt x="285" y="100"/>
                  </a:moveTo>
                  <a:lnTo>
                    <a:pt x="285" y="86"/>
                  </a:lnTo>
                  <a:lnTo>
                    <a:pt x="284" y="75"/>
                  </a:lnTo>
                  <a:lnTo>
                    <a:pt x="282" y="63"/>
                  </a:lnTo>
                  <a:lnTo>
                    <a:pt x="279" y="51"/>
                  </a:lnTo>
                  <a:lnTo>
                    <a:pt x="274" y="40"/>
                  </a:lnTo>
                  <a:lnTo>
                    <a:pt x="270" y="29"/>
                  </a:lnTo>
                  <a:lnTo>
                    <a:pt x="265" y="19"/>
                  </a:lnTo>
                  <a:lnTo>
                    <a:pt x="258" y="9"/>
                  </a:lnTo>
                  <a:lnTo>
                    <a:pt x="246" y="4"/>
                  </a:lnTo>
                  <a:lnTo>
                    <a:pt x="234" y="0"/>
                  </a:lnTo>
                  <a:lnTo>
                    <a:pt x="241" y="10"/>
                  </a:lnTo>
                  <a:lnTo>
                    <a:pt x="249" y="21"/>
                  </a:lnTo>
                  <a:lnTo>
                    <a:pt x="256" y="32"/>
                  </a:lnTo>
                  <a:lnTo>
                    <a:pt x="262" y="45"/>
                  </a:lnTo>
                  <a:lnTo>
                    <a:pt x="265" y="58"/>
                  </a:lnTo>
                  <a:lnTo>
                    <a:pt x="268" y="72"/>
                  </a:lnTo>
                  <a:lnTo>
                    <a:pt x="271" y="85"/>
                  </a:lnTo>
                  <a:lnTo>
                    <a:pt x="271" y="100"/>
                  </a:lnTo>
                  <a:lnTo>
                    <a:pt x="271" y="114"/>
                  </a:lnTo>
                  <a:lnTo>
                    <a:pt x="268" y="130"/>
                  </a:lnTo>
                  <a:lnTo>
                    <a:pt x="264" y="144"/>
                  </a:lnTo>
                  <a:lnTo>
                    <a:pt x="259" y="158"/>
                  </a:lnTo>
                  <a:lnTo>
                    <a:pt x="253" y="171"/>
                  </a:lnTo>
                  <a:lnTo>
                    <a:pt x="246" y="183"/>
                  </a:lnTo>
                  <a:lnTo>
                    <a:pt x="237" y="195"/>
                  </a:lnTo>
                  <a:lnTo>
                    <a:pt x="227" y="206"/>
                  </a:lnTo>
                  <a:lnTo>
                    <a:pt x="217" y="216"/>
                  </a:lnTo>
                  <a:lnTo>
                    <a:pt x="204" y="225"/>
                  </a:lnTo>
                  <a:lnTo>
                    <a:pt x="192" y="231"/>
                  </a:lnTo>
                  <a:lnTo>
                    <a:pt x="180" y="238"/>
                  </a:lnTo>
                  <a:lnTo>
                    <a:pt x="165" y="244"/>
                  </a:lnTo>
                  <a:lnTo>
                    <a:pt x="150" y="247"/>
                  </a:lnTo>
                  <a:lnTo>
                    <a:pt x="136" y="249"/>
                  </a:lnTo>
                  <a:lnTo>
                    <a:pt x="120" y="251"/>
                  </a:lnTo>
                  <a:lnTo>
                    <a:pt x="102" y="249"/>
                  </a:lnTo>
                  <a:lnTo>
                    <a:pt x="84" y="246"/>
                  </a:lnTo>
                  <a:lnTo>
                    <a:pt x="67" y="240"/>
                  </a:lnTo>
                  <a:lnTo>
                    <a:pt x="51" y="234"/>
                  </a:lnTo>
                  <a:lnTo>
                    <a:pt x="37" y="225"/>
                  </a:lnTo>
                  <a:lnTo>
                    <a:pt x="23" y="215"/>
                  </a:lnTo>
                  <a:lnTo>
                    <a:pt x="11" y="202"/>
                  </a:lnTo>
                  <a:lnTo>
                    <a:pt x="0" y="190"/>
                  </a:lnTo>
                  <a:lnTo>
                    <a:pt x="1" y="202"/>
                  </a:lnTo>
                  <a:lnTo>
                    <a:pt x="3" y="216"/>
                  </a:lnTo>
                  <a:lnTo>
                    <a:pt x="15" y="227"/>
                  </a:lnTo>
                  <a:lnTo>
                    <a:pt x="28" y="236"/>
                  </a:lnTo>
                  <a:lnTo>
                    <a:pt x="41" y="245"/>
                  </a:lnTo>
                  <a:lnTo>
                    <a:pt x="56" y="252"/>
                  </a:lnTo>
                  <a:lnTo>
                    <a:pt x="70" y="257"/>
                  </a:lnTo>
                  <a:lnTo>
                    <a:pt x="87" y="261"/>
                  </a:lnTo>
                  <a:lnTo>
                    <a:pt x="103" y="264"/>
                  </a:lnTo>
                  <a:lnTo>
                    <a:pt x="120" y="264"/>
                  </a:lnTo>
                  <a:lnTo>
                    <a:pt x="137" y="264"/>
                  </a:lnTo>
                  <a:lnTo>
                    <a:pt x="154" y="261"/>
                  </a:lnTo>
                  <a:lnTo>
                    <a:pt x="169" y="257"/>
                  </a:lnTo>
                  <a:lnTo>
                    <a:pt x="184" y="252"/>
                  </a:lnTo>
                  <a:lnTo>
                    <a:pt x="199" y="245"/>
                  </a:lnTo>
                  <a:lnTo>
                    <a:pt x="212" y="236"/>
                  </a:lnTo>
                  <a:lnTo>
                    <a:pt x="226" y="227"/>
                  </a:lnTo>
                  <a:lnTo>
                    <a:pt x="237" y="216"/>
                  </a:lnTo>
                  <a:lnTo>
                    <a:pt x="248" y="204"/>
                  </a:lnTo>
                  <a:lnTo>
                    <a:pt x="257" y="192"/>
                  </a:lnTo>
                  <a:lnTo>
                    <a:pt x="265" y="179"/>
                  </a:lnTo>
                  <a:lnTo>
                    <a:pt x="273" y="164"/>
                  </a:lnTo>
                  <a:lnTo>
                    <a:pt x="279" y="148"/>
                  </a:lnTo>
                  <a:lnTo>
                    <a:pt x="282" y="132"/>
                  </a:lnTo>
                  <a:lnTo>
                    <a:pt x="284" y="117"/>
                  </a:lnTo>
                  <a:lnTo>
                    <a:pt x="285" y="100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0" name="Freeform 657"/>
            <p:cNvSpPr>
              <a:spLocks/>
            </p:cNvSpPr>
            <p:nvPr/>
          </p:nvSpPr>
          <p:spPr bwMode="auto">
            <a:xfrm>
              <a:off x="1990815" y="4091347"/>
              <a:ext cx="111130" cy="103197"/>
            </a:xfrm>
            <a:custGeom>
              <a:avLst/>
              <a:gdLst/>
              <a:ahLst/>
              <a:cxnLst>
                <a:cxn ang="0">
                  <a:pos x="279" y="90"/>
                </a:cxn>
                <a:cxn ang="0">
                  <a:pos x="276" y="64"/>
                </a:cxn>
                <a:cxn ang="0">
                  <a:pos x="267" y="40"/>
                </a:cxn>
                <a:cxn ang="0">
                  <a:pos x="256" y="18"/>
                </a:cxn>
                <a:cxn ang="0">
                  <a:pos x="236" y="4"/>
                </a:cxn>
                <a:cxn ang="0">
                  <a:pos x="232" y="10"/>
                </a:cxn>
                <a:cxn ang="0">
                  <a:pos x="248" y="34"/>
                </a:cxn>
                <a:cxn ang="0">
                  <a:pos x="259" y="60"/>
                </a:cxn>
                <a:cxn ang="0">
                  <a:pos x="265" y="88"/>
                </a:cxn>
                <a:cxn ang="0">
                  <a:pos x="265" y="118"/>
                </a:cxn>
                <a:cxn ang="0">
                  <a:pos x="259" y="145"/>
                </a:cxn>
                <a:cxn ang="0">
                  <a:pos x="249" y="171"/>
                </a:cxn>
                <a:cxn ang="0">
                  <a:pos x="233" y="195"/>
                </a:cxn>
                <a:cxn ang="0">
                  <a:pos x="214" y="214"/>
                </a:cxn>
                <a:cxn ang="0">
                  <a:pos x="191" y="230"/>
                </a:cxn>
                <a:cxn ang="0">
                  <a:pos x="165" y="240"/>
                </a:cxn>
                <a:cxn ang="0">
                  <a:pos x="137" y="247"/>
                </a:cxn>
                <a:cxn ang="0">
                  <a:pos x="113" y="247"/>
                </a:cxn>
                <a:cxn ang="0">
                  <a:pos x="94" y="244"/>
                </a:cxn>
                <a:cxn ang="0">
                  <a:pos x="77" y="240"/>
                </a:cxn>
                <a:cxn ang="0">
                  <a:pos x="60" y="233"/>
                </a:cxn>
                <a:cxn ang="0">
                  <a:pos x="36" y="219"/>
                </a:cxn>
                <a:cxn ang="0">
                  <a:pos x="12" y="195"/>
                </a:cxn>
                <a:cxn ang="0">
                  <a:pos x="0" y="180"/>
                </a:cxn>
                <a:cxn ang="0">
                  <a:pos x="3" y="206"/>
                </a:cxn>
                <a:cxn ang="0">
                  <a:pos x="26" y="230"/>
                </a:cxn>
                <a:cxn ang="0">
                  <a:pos x="56" y="247"/>
                </a:cxn>
                <a:cxn ang="0">
                  <a:pos x="87" y="258"/>
                </a:cxn>
                <a:cxn ang="0">
                  <a:pos x="122" y="261"/>
                </a:cxn>
                <a:cxn ang="0">
                  <a:pos x="155" y="258"/>
                </a:cxn>
                <a:cxn ang="0">
                  <a:pos x="184" y="249"/>
                </a:cxn>
                <a:cxn ang="0">
                  <a:pos x="211" y="234"/>
                </a:cxn>
                <a:cxn ang="0">
                  <a:pos x="234" y="215"/>
                </a:cxn>
                <a:cxn ang="0">
                  <a:pos x="254" y="192"/>
                </a:cxn>
                <a:cxn ang="0">
                  <a:pos x="268" y="165"/>
                </a:cxn>
                <a:cxn ang="0">
                  <a:pos x="277" y="135"/>
                </a:cxn>
                <a:cxn ang="0">
                  <a:pos x="281" y="104"/>
                </a:cxn>
              </a:cxnLst>
              <a:rect l="0" t="0" r="r" b="b"/>
              <a:pathLst>
                <a:path w="281" h="261">
                  <a:moveTo>
                    <a:pt x="281" y="104"/>
                  </a:moveTo>
                  <a:lnTo>
                    <a:pt x="279" y="90"/>
                  </a:lnTo>
                  <a:lnTo>
                    <a:pt x="278" y="77"/>
                  </a:lnTo>
                  <a:lnTo>
                    <a:pt x="276" y="64"/>
                  </a:lnTo>
                  <a:lnTo>
                    <a:pt x="272" y="52"/>
                  </a:lnTo>
                  <a:lnTo>
                    <a:pt x="267" y="40"/>
                  </a:lnTo>
                  <a:lnTo>
                    <a:pt x="261" y="28"/>
                  </a:lnTo>
                  <a:lnTo>
                    <a:pt x="256" y="18"/>
                  </a:lnTo>
                  <a:lnTo>
                    <a:pt x="248" y="8"/>
                  </a:lnTo>
                  <a:lnTo>
                    <a:pt x="236" y="4"/>
                  </a:lnTo>
                  <a:lnTo>
                    <a:pt x="223" y="0"/>
                  </a:lnTo>
                  <a:lnTo>
                    <a:pt x="232" y="10"/>
                  </a:lnTo>
                  <a:lnTo>
                    <a:pt x="241" y="22"/>
                  </a:lnTo>
                  <a:lnTo>
                    <a:pt x="248" y="34"/>
                  </a:lnTo>
                  <a:lnTo>
                    <a:pt x="255" y="46"/>
                  </a:lnTo>
                  <a:lnTo>
                    <a:pt x="259" y="60"/>
                  </a:lnTo>
                  <a:lnTo>
                    <a:pt x="263" y="73"/>
                  </a:lnTo>
                  <a:lnTo>
                    <a:pt x="265" y="88"/>
                  </a:lnTo>
                  <a:lnTo>
                    <a:pt x="266" y="104"/>
                  </a:lnTo>
                  <a:lnTo>
                    <a:pt x="265" y="118"/>
                  </a:lnTo>
                  <a:lnTo>
                    <a:pt x="263" y="132"/>
                  </a:lnTo>
                  <a:lnTo>
                    <a:pt x="259" y="145"/>
                  </a:lnTo>
                  <a:lnTo>
                    <a:pt x="255" y="159"/>
                  </a:lnTo>
                  <a:lnTo>
                    <a:pt x="249" y="171"/>
                  </a:lnTo>
                  <a:lnTo>
                    <a:pt x="241" y="184"/>
                  </a:lnTo>
                  <a:lnTo>
                    <a:pt x="233" y="195"/>
                  </a:lnTo>
                  <a:lnTo>
                    <a:pt x="224" y="205"/>
                  </a:lnTo>
                  <a:lnTo>
                    <a:pt x="214" y="214"/>
                  </a:lnTo>
                  <a:lnTo>
                    <a:pt x="203" y="222"/>
                  </a:lnTo>
                  <a:lnTo>
                    <a:pt x="191" y="230"/>
                  </a:lnTo>
                  <a:lnTo>
                    <a:pt x="178" y="235"/>
                  </a:lnTo>
                  <a:lnTo>
                    <a:pt x="165" y="240"/>
                  </a:lnTo>
                  <a:lnTo>
                    <a:pt x="151" y="244"/>
                  </a:lnTo>
                  <a:lnTo>
                    <a:pt x="137" y="247"/>
                  </a:lnTo>
                  <a:lnTo>
                    <a:pt x="122" y="247"/>
                  </a:lnTo>
                  <a:lnTo>
                    <a:pt x="113" y="247"/>
                  </a:lnTo>
                  <a:lnTo>
                    <a:pt x="104" y="246"/>
                  </a:lnTo>
                  <a:lnTo>
                    <a:pt x="94" y="244"/>
                  </a:lnTo>
                  <a:lnTo>
                    <a:pt x="85" y="242"/>
                  </a:lnTo>
                  <a:lnTo>
                    <a:pt x="77" y="240"/>
                  </a:lnTo>
                  <a:lnTo>
                    <a:pt x="68" y="237"/>
                  </a:lnTo>
                  <a:lnTo>
                    <a:pt x="60" y="233"/>
                  </a:lnTo>
                  <a:lnTo>
                    <a:pt x="52" y="229"/>
                  </a:lnTo>
                  <a:lnTo>
                    <a:pt x="36" y="219"/>
                  </a:lnTo>
                  <a:lnTo>
                    <a:pt x="23" y="207"/>
                  </a:lnTo>
                  <a:lnTo>
                    <a:pt x="12" y="195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2" y="194"/>
                  </a:lnTo>
                  <a:lnTo>
                    <a:pt x="3" y="206"/>
                  </a:lnTo>
                  <a:lnTo>
                    <a:pt x="14" y="219"/>
                  </a:lnTo>
                  <a:lnTo>
                    <a:pt x="26" y="230"/>
                  </a:lnTo>
                  <a:lnTo>
                    <a:pt x="41" y="239"/>
                  </a:lnTo>
                  <a:lnTo>
                    <a:pt x="56" y="247"/>
                  </a:lnTo>
                  <a:lnTo>
                    <a:pt x="71" y="252"/>
                  </a:lnTo>
                  <a:lnTo>
                    <a:pt x="87" y="258"/>
                  </a:lnTo>
                  <a:lnTo>
                    <a:pt x="105" y="260"/>
                  </a:lnTo>
                  <a:lnTo>
                    <a:pt x="122" y="261"/>
                  </a:lnTo>
                  <a:lnTo>
                    <a:pt x="139" y="260"/>
                  </a:lnTo>
                  <a:lnTo>
                    <a:pt x="155" y="258"/>
                  </a:lnTo>
                  <a:lnTo>
                    <a:pt x="169" y="255"/>
                  </a:lnTo>
                  <a:lnTo>
                    <a:pt x="184" y="249"/>
                  </a:lnTo>
                  <a:lnTo>
                    <a:pt x="197" y="242"/>
                  </a:lnTo>
                  <a:lnTo>
                    <a:pt x="211" y="234"/>
                  </a:lnTo>
                  <a:lnTo>
                    <a:pt x="223" y="225"/>
                  </a:lnTo>
                  <a:lnTo>
                    <a:pt x="234" y="215"/>
                  </a:lnTo>
                  <a:lnTo>
                    <a:pt x="245" y="204"/>
                  </a:lnTo>
                  <a:lnTo>
                    <a:pt x="254" y="192"/>
                  </a:lnTo>
                  <a:lnTo>
                    <a:pt x="261" y="178"/>
                  </a:lnTo>
                  <a:lnTo>
                    <a:pt x="268" y="165"/>
                  </a:lnTo>
                  <a:lnTo>
                    <a:pt x="273" y="150"/>
                  </a:lnTo>
                  <a:lnTo>
                    <a:pt x="277" y="135"/>
                  </a:lnTo>
                  <a:lnTo>
                    <a:pt x="279" y="119"/>
                  </a:lnTo>
                  <a:lnTo>
                    <a:pt x="281" y="104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1" name="Freeform 658"/>
            <p:cNvSpPr>
              <a:spLocks/>
            </p:cNvSpPr>
            <p:nvPr/>
          </p:nvSpPr>
          <p:spPr bwMode="auto">
            <a:xfrm>
              <a:off x="1990815" y="4089759"/>
              <a:ext cx="107955" cy="101609"/>
            </a:xfrm>
            <a:custGeom>
              <a:avLst/>
              <a:gdLst/>
              <a:ahLst/>
              <a:cxnLst>
                <a:cxn ang="0">
                  <a:pos x="273" y="91"/>
                </a:cxn>
                <a:cxn ang="0">
                  <a:pos x="267" y="64"/>
                </a:cxn>
                <a:cxn ang="0">
                  <a:pos x="258" y="38"/>
                </a:cxn>
                <a:cxn ang="0">
                  <a:pos x="243" y="16"/>
                </a:cxn>
                <a:cxn ang="0">
                  <a:pos x="223" y="2"/>
                </a:cxn>
                <a:cxn ang="0">
                  <a:pos x="220" y="10"/>
                </a:cxn>
                <a:cxn ang="0">
                  <a:pos x="238" y="34"/>
                </a:cxn>
                <a:cxn ang="0">
                  <a:pos x="251" y="60"/>
                </a:cxn>
                <a:cxn ang="0">
                  <a:pos x="258" y="90"/>
                </a:cxn>
                <a:cxn ang="0">
                  <a:pos x="258" y="119"/>
                </a:cxn>
                <a:cxn ang="0">
                  <a:pos x="252" y="146"/>
                </a:cxn>
                <a:cxn ang="0">
                  <a:pos x="242" y="170"/>
                </a:cxn>
                <a:cxn ang="0">
                  <a:pos x="228" y="192"/>
                </a:cxn>
                <a:cxn ang="0">
                  <a:pos x="209" y="210"/>
                </a:cxn>
                <a:cxn ang="0">
                  <a:pos x="187" y="225"/>
                </a:cxn>
                <a:cxn ang="0">
                  <a:pos x="162" y="235"/>
                </a:cxn>
                <a:cxn ang="0">
                  <a:pos x="137" y="241"/>
                </a:cxn>
                <a:cxn ang="0">
                  <a:pos x="113" y="242"/>
                </a:cxn>
                <a:cxn ang="0">
                  <a:pos x="94" y="239"/>
                </a:cxn>
                <a:cxn ang="0">
                  <a:pos x="76" y="234"/>
                </a:cxn>
                <a:cxn ang="0">
                  <a:pos x="59" y="226"/>
                </a:cxn>
                <a:cxn ang="0">
                  <a:pos x="43" y="216"/>
                </a:cxn>
                <a:cxn ang="0">
                  <a:pos x="29" y="205"/>
                </a:cxn>
                <a:cxn ang="0">
                  <a:pos x="16" y="191"/>
                </a:cxn>
                <a:cxn ang="0">
                  <a:pos x="6" y="177"/>
                </a:cxn>
                <a:cxn ang="0">
                  <a:pos x="0" y="176"/>
                </a:cxn>
                <a:cxn ang="0">
                  <a:pos x="0" y="189"/>
                </a:cxn>
                <a:cxn ang="0">
                  <a:pos x="13" y="208"/>
                </a:cxn>
                <a:cxn ang="0">
                  <a:pos x="39" y="231"/>
                </a:cxn>
                <a:cxn ang="0">
                  <a:pos x="69" y="246"/>
                </a:cxn>
                <a:cxn ang="0">
                  <a:pos x="104" y="255"/>
                </a:cxn>
                <a:cxn ang="0">
                  <a:pos x="138" y="255"/>
                </a:cxn>
                <a:cxn ang="0">
                  <a:pos x="167" y="250"/>
                </a:cxn>
                <a:cxn ang="0">
                  <a:pos x="194" y="237"/>
                </a:cxn>
                <a:cxn ang="0">
                  <a:pos x="219" y="222"/>
                </a:cxn>
                <a:cxn ang="0">
                  <a:pos x="239" y="201"/>
                </a:cxn>
                <a:cxn ang="0">
                  <a:pos x="255" y="177"/>
                </a:cxn>
                <a:cxn ang="0">
                  <a:pos x="266" y="150"/>
                </a:cxn>
                <a:cxn ang="0">
                  <a:pos x="273" y="120"/>
                </a:cxn>
              </a:cxnLst>
              <a:rect l="0" t="0" r="r" b="b"/>
              <a:pathLst>
                <a:path w="273" h="257">
                  <a:moveTo>
                    <a:pt x="273" y="106"/>
                  </a:moveTo>
                  <a:lnTo>
                    <a:pt x="273" y="91"/>
                  </a:lnTo>
                  <a:lnTo>
                    <a:pt x="270" y="78"/>
                  </a:lnTo>
                  <a:lnTo>
                    <a:pt x="267" y="64"/>
                  </a:lnTo>
                  <a:lnTo>
                    <a:pt x="264" y="51"/>
                  </a:lnTo>
                  <a:lnTo>
                    <a:pt x="258" y="38"/>
                  </a:lnTo>
                  <a:lnTo>
                    <a:pt x="251" y="27"/>
                  </a:lnTo>
                  <a:lnTo>
                    <a:pt x="243" y="16"/>
                  </a:lnTo>
                  <a:lnTo>
                    <a:pt x="236" y="6"/>
                  </a:lnTo>
                  <a:lnTo>
                    <a:pt x="223" y="2"/>
                  </a:lnTo>
                  <a:lnTo>
                    <a:pt x="210" y="0"/>
                  </a:lnTo>
                  <a:lnTo>
                    <a:pt x="220" y="10"/>
                  </a:lnTo>
                  <a:lnTo>
                    <a:pt x="230" y="21"/>
                  </a:lnTo>
                  <a:lnTo>
                    <a:pt x="238" y="34"/>
                  </a:lnTo>
                  <a:lnTo>
                    <a:pt x="246" y="46"/>
                  </a:lnTo>
                  <a:lnTo>
                    <a:pt x="251" y="60"/>
                  </a:lnTo>
                  <a:lnTo>
                    <a:pt x="256" y="74"/>
                  </a:lnTo>
                  <a:lnTo>
                    <a:pt x="258" y="90"/>
                  </a:lnTo>
                  <a:lnTo>
                    <a:pt x="259" y="106"/>
                  </a:lnTo>
                  <a:lnTo>
                    <a:pt x="258" y="119"/>
                  </a:lnTo>
                  <a:lnTo>
                    <a:pt x="256" y="133"/>
                  </a:lnTo>
                  <a:lnTo>
                    <a:pt x="252" y="146"/>
                  </a:lnTo>
                  <a:lnTo>
                    <a:pt x="248" y="159"/>
                  </a:lnTo>
                  <a:lnTo>
                    <a:pt x="242" y="170"/>
                  </a:lnTo>
                  <a:lnTo>
                    <a:pt x="236" y="181"/>
                  </a:lnTo>
                  <a:lnTo>
                    <a:pt x="228" y="192"/>
                  </a:lnTo>
                  <a:lnTo>
                    <a:pt x="219" y="201"/>
                  </a:lnTo>
                  <a:lnTo>
                    <a:pt x="209" y="210"/>
                  </a:lnTo>
                  <a:lnTo>
                    <a:pt x="198" y="218"/>
                  </a:lnTo>
                  <a:lnTo>
                    <a:pt x="187" y="225"/>
                  </a:lnTo>
                  <a:lnTo>
                    <a:pt x="176" y="231"/>
                  </a:lnTo>
                  <a:lnTo>
                    <a:pt x="162" y="235"/>
                  </a:lnTo>
                  <a:lnTo>
                    <a:pt x="150" y="239"/>
                  </a:lnTo>
                  <a:lnTo>
                    <a:pt x="137" y="241"/>
                  </a:lnTo>
                  <a:lnTo>
                    <a:pt x="122" y="242"/>
                  </a:lnTo>
                  <a:lnTo>
                    <a:pt x="113" y="242"/>
                  </a:lnTo>
                  <a:lnTo>
                    <a:pt x="103" y="241"/>
                  </a:lnTo>
                  <a:lnTo>
                    <a:pt x="94" y="239"/>
                  </a:lnTo>
                  <a:lnTo>
                    <a:pt x="85" y="236"/>
                  </a:lnTo>
                  <a:lnTo>
                    <a:pt x="76" y="234"/>
                  </a:lnTo>
                  <a:lnTo>
                    <a:pt x="67" y="230"/>
                  </a:lnTo>
                  <a:lnTo>
                    <a:pt x="59" y="226"/>
                  </a:lnTo>
                  <a:lnTo>
                    <a:pt x="51" y="222"/>
                  </a:lnTo>
                  <a:lnTo>
                    <a:pt x="43" y="216"/>
                  </a:lnTo>
                  <a:lnTo>
                    <a:pt x="35" y="210"/>
                  </a:lnTo>
                  <a:lnTo>
                    <a:pt x="29" y="205"/>
                  </a:lnTo>
                  <a:lnTo>
                    <a:pt x="23" y="198"/>
                  </a:lnTo>
                  <a:lnTo>
                    <a:pt x="16" y="191"/>
                  </a:lnTo>
                  <a:lnTo>
                    <a:pt x="11" y="185"/>
                  </a:lnTo>
                  <a:lnTo>
                    <a:pt x="6" y="177"/>
                  </a:lnTo>
                  <a:lnTo>
                    <a:pt x="2" y="169"/>
                  </a:lnTo>
                  <a:lnTo>
                    <a:pt x="0" y="176"/>
                  </a:lnTo>
                  <a:lnTo>
                    <a:pt x="0" y="182"/>
                  </a:lnTo>
                  <a:lnTo>
                    <a:pt x="0" y="189"/>
                  </a:lnTo>
                  <a:lnTo>
                    <a:pt x="2" y="196"/>
                  </a:lnTo>
                  <a:lnTo>
                    <a:pt x="13" y="208"/>
                  </a:lnTo>
                  <a:lnTo>
                    <a:pt x="25" y="221"/>
                  </a:lnTo>
                  <a:lnTo>
                    <a:pt x="39" y="231"/>
                  </a:lnTo>
                  <a:lnTo>
                    <a:pt x="53" y="240"/>
                  </a:lnTo>
                  <a:lnTo>
                    <a:pt x="69" y="246"/>
                  </a:lnTo>
                  <a:lnTo>
                    <a:pt x="86" y="252"/>
                  </a:lnTo>
                  <a:lnTo>
                    <a:pt x="104" y="255"/>
                  </a:lnTo>
                  <a:lnTo>
                    <a:pt x="122" y="257"/>
                  </a:lnTo>
                  <a:lnTo>
                    <a:pt x="138" y="255"/>
                  </a:lnTo>
                  <a:lnTo>
                    <a:pt x="152" y="253"/>
                  </a:lnTo>
                  <a:lnTo>
                    <a:pt x="167" y="250"/>
                  </a:lnTo>
                  <a:lnTo>
                    <a:pt x="182" y="244"/>
                  </a:lnTo>
                  <a:lnTo>
                    <a:pt x="194" y="237"/>
                  </a:lnTo>
                  <a:lnTo>
                    <a:pt x="206" y="231"/>
                  </a:lnTo>
                  <a:lnTo>
                    <a:pt x="219" y="222"/>
                  </a:lnTo>
                  <a:lnTo>
                    <a:pt x="229" y="212"/>
                  </a:lnTo>
                  <a:lnTo>
                    <a:pt x="239" y="201"/>
                  </a:lnTo>
                  <a:lnTo>
                    <a:pt x="248" y="189"/>
                  </a:lnTo>
                  <a:lnTo>
                    <a:pt x="255" y="177"/>
                  </a:lnTo>
                  <a:lnTo>
                    <a:pt x="261" y="164"/>
                  </a:lnTo>
                  <a:lnTo>
                    <a:pt x="266" y="150"/>
                  </a:lnTo>
                  <a:lnTo>
                    <a:pt x="270" y="136"/>
                  </a:lnTo>
                  <a:lnTo>
                    <a:pt x="273" y="120"/>
                  </a:lnTo>
                  <a:lnTo>
                    <a:pt x="273" y="106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2" name="Freeform 659"/>
            <p:cNvSpPr>
              <a:spLocks/>
            </p:cNvSpPr>
            <p:nvPr/>
          </p:nvSpPr>
          <p:spPr bwMode="auto">
            <a:xfrm>
              <a:off x="1990815" y="4089759"/>
              <a:ext cx="104780" cy="98434"/>
            </a:xfrm>
            <a:custGeom>
              <a:avLst/>
              <a:gdLst/>
              <a:ahLst/>
              <a:cxnLst>
                <a:cxn ang="0">
                  <a:pos x="265" y="91"/>
                </a:cxn>
                <a:cxn ang="0">
                  <a:pos x="259" y="63"/>
                </a:cxn>
                <a:cxn ang="0">
                  <a:pos x="248" y="37"/>
                </a:cxn>
                <a:cxn ang="0">
                  <a:pos x="232" y="13"/>
                </a:cxn>
                <a:cxn ang="0">
                  <a:pos x="210" y="1"/>
                </a:cxn>
                <a:cxn ang="0">
                  <a:pos x="207" y="9"/>
                </a:cxn>
                <a:cxn ang="0">
                  <a:pos x="229" y="32"/>
                </a:cxn>
                <a:cxn ang="0">
                  <a:pos x="242" y="59"/>
                </a:cxn>
                <a:cxn ang="0">
                  <a:pos x="250" y="90"/>
                </a:cxn>
                <a:cxn ang="0">
                  <a:pos x="251" y="119"/>
                </a:cxn>
                <a:cxn ang="0">
                  <a:pos x="246" y="145"/>
                </a:cxn>
                <a:cxn ang="0">
                  <a:pos x="236" y="168"/>
                </a:cxn>
                <a:cxn ang="0">
                  <a:pos x="222" y="189"/>
                </a:cxn>
                <a:cxn ang="0">
                  <a:pos x="204" y="206"/>
                </a:cxn>
                <a:cxn ang="0">
                  <a:pos x="184" y="220"/>
                </a:cxn>
                <a:cxn ang="0">
                  <a:pos x="160" y="229"/>
                </a:cxn>
                <a:cxn ang="0">
                  <a:pos x="135" y="235"/>
                </a:cxn>
                <a:cxn ang="0">
                  <a:pos x="112" y="235"/>
                </a:cxn>
                <a:cxn ang="0">
                  <a:pos x="93" y="233"/>
                </a:cxn>
                <a:cxn ang="0">
                  <a:pos x="75" y="226"/>
                </a:cxn>
                <a:cxn ang="0">
                  <a:pos x="58" y="218"/>
                </a:cxn>
                <a:cxn ang="0">
                  <a:pos x="42" y="208"/>
                </a:cxn>
                <a:cxn ang="0">
                  <a:pos x="29" y="196"/>
                </a:cxn>
                <a:cxn ang="0">
                  <a:pos x="16" y="181"/>
                </a:cxn>
                <a:cxn ang="0">
                  <a:pos x="7" y="164"/>
                </a:cxn>
                <a:cxn ang="0">
                  <a:pos x="2" y="170"/>
                </a:cxn>
                <a:cxn ang="0">
                  <a:pos x="12" y="198"/>
                </a:cxn>
                <a:cxn ang="0">
                  <a:pos x="36" y="222"/>
                </a:cxn>
                <a:cxn ang="0">
                  <a:pos x="60" y="236"/>
                </a:cxn>
                <a:cxn ang="0">
                  <a:pos x="77" y="243"/>
                </a:cxn>
                <a:cxn ang="0">
                  <a:pos x="94" y="247"/>
                </a:cxn>
                <a:cxn ang="0">
                  <a:pos x="113" y="250"/>
                </a:cxn>
                <a:cxn ang="0">
                  <a:pos x="137" y="250"/>
                </a:cxn>
                <a:cxn ang="0">
                  <a:pos x="165" y="243"/>
                </a:cxn>
                <a:cxn ang="0">
                  <a:pos x="191" y="233"/>
                </a:cxn>
                <a:cxn ang="0">
                  <a:pos x="214" y="217"/>
                </a:cxn>
                <a:cxn ang="0">
                  <a:pos x="233" y="198"/>
                </a:cxn>
                <a:cxn ang="0">
                  <a:pos x="249" y="174"/>
                </a:cxn>
                <a:cxn ang="0">
                  <a:pos x="259" y="148"/>
                </a:cxn>
                <a:cxn ang="0">
                  <a:pos x="265" y="121"/>
                </a:cxn>
              </a:cxnLst>
              <a:rect l="0" t="0" r="r" b="b"/>
              <a:pathLst>
                <a:path w="266" h="250">
                  <a:moveTo>
                    <a:pt x="266" y="107"/>
                  </a:moveTo>
                  <a:lnTo>
                    <a:pt x="265" y="91"/>
                  </a:lnTo>
                  <a:lnTo>
                    <a:pt x="263" y="76"/>
                  </a:lnTo>
                  <a:lnTo>
                    <a:pt x="259" y="63"/>
                  </a:lnTo>
                  <a:lnTo>
                    <a:pt x="255" y="49"/>
                  </a:lnTo>
                  <a:lnTo>
                    <a:pt x="248" y="37"/>
                  </a:lnTo>
                  <a:lnTo>
                    <a:pt x="241" y="25"/>
                  </a:lnTo>
                  <a:lnTo>
                    <a:pt x="232" y="13"/>
                  </a:lnTo>
                  <a:lnTo>
                    <a:pt x="223" y="3"/>
                  </a:lnTo>
                  <a:lnTo>
                    <a:pt x="210" y="1"/>
                  </a:lnTo>
                  <a:lnTo>
                    <a:pt x="196" y="0"/>
                  </a:lnTo>
                  <a:lnTo>
                    <a:pt x="207" y="9"/>
                  </a:lnTo>
                  <a:lnTo>
                    <a:pt x="219" y="20"/>
                  </a:lnTo>
                  <a:lnTo>
                    <a:pt x="229" y="32"/>
                  </a:lnTo>
                  <a:lnTo>
                    <a:pt x="237" y="45"/>
                  </a:lnTo>
                  <a:lnTo>
                    <a:pt x="242" y="59"/>
                  </a:lnTo>
                  <a:lnTo>
                    <a:pt x="248" y="74"/>
                  </a:lnTo>
                  <a:lnTo>
                    <a:pt x="250" y="90"/>
                  </a:lnTo>
                  <a:lnTo>
                    <a:pt x="251" y="107"/>
                  </a:lnTo>
                  <a:lnTo>
                    <a:pt x="251" y="119"/>
                  </a:lnTo>
                  <a:lnTo>
                    <a:pt x="249" y="133"/>
                  </a:lnTo>
                  <a:lnTo>
                    <a:pt x="246" y="145"/>
                  </a:lnTo>
                  <a:lnTo>
                    <a:pt x="241" y="156"/>
                  </a:lnTo>
                  <a:lnTo>
                    <a:pt x="236" y="168"/>
                  </a:lnTo>
                  <a:lnTo>
                    <a:pt x="230" y="179"/>
                  </a:lnTo>
                  <a:lnTo>
                    <a:pt x="222" y="189"/>
                  </a:lnTo>
                  <a:lnTo>
                    <a:pt x="214" y="198"/>
                  </a:lnTo>
                  <a:lnTo>
                    <a:pt x="204" y="206"/>
                  </a:lnTo>
                  <a:lnTo>
                    <a:pt x="195" y="214"/>
                  </a:lnTo>
                  <a:lnTo>
                    <a:pt x="184" y="220"/>
                  </a:lnTo>
                  <a:lnTo>
                    <a:pt x="173" y="225"/>
                  </a:lnTo>
                  <a:lnTo>
                    <a:pt x="160" y="229"/>
                  </a:lnTo>
                  <a:lnTo>
                    <a:pt x="148" y="233"/>
                  </a:lnTo>
                  <a:lnTo>
                    <a:pt x="135" y="235"/>
                  </a:lnTo>
                  <a:lnTo>
                    <a:pt x="122" y="235"/>
                  </a:lnTo>
                  <a:lnTo>
                    <a:pt x="112" y="235"/>
                  </a:lnTo>
                  <a:lnTo>
                    <a:pt x="103" y="234"/>
                  </a:lnTo>
                  <a:lnTo>
                    <a:pt x="93" y="233"/>
                  </a:lnTo>
                  <a:lnTo>
                    <a:pt x="84" y="229"/>
                  </a:lnTo>
                  <a:lnTo>
                    <a:pt x="75" y="226"/>
                  </a:lnTo>
                  <a:lnTo>
                    <a:pt x="66" y="223"/>
                  </a:lnTo>
                  <a:lnTo>
                    <a:pt x="58" y="218"/>
                  </a:lnTo>
                  <a:lnTo>
                    <a:pt x="50" y="214"/>
                  </a:lnTo>
                  <a:lnTo>
                    <a:pt x="42" y="208"/>
                  </a:lnTo>
                  <a:lnTo>
                    <a:pt x="35" y="201"/>
                  </a:lnTo>
                  <a:lnTo>
                    <a:pt x="29" y="196"/>
                  </a:lnTo>
                  <a:lnTo>
                    <a:pt x="22" y="188"/>
                  </a:lnTo>
                  <a:lnTo>
                    <a:pt x="16" y="181"/>
                  </a:lnTo>
                  <a:lnTo>
                    <a:pt x="12" y="173"/>
                  </a:lnTo>
                  <a:lnTo>
                    <a:pt x="7" y="164"/>
                  </a:lnTo>
                  <a:lnTo>
                    <a:pt x="3" y="156"/>
                  </a:lnTo>
                  <a:lnTo>
                    <a:pt x="2" y="170"/>
                  </a:lnTo>
                  <a:lnTo>
                    <a:pt x="0" y="183"/>
                  </a:lnTo>
                  <a:lnTo>
                    <a:pt x="12" y="198"/>
                  </a:lnTo>
                  <a:lnTo>
                    <a:pt x="23" y="210"/>
                  </a:lnTo>
                  <a:lnTo>
                    <a:pt x="36" y="222"/>
                  </a:lnTo>
                  <a:lnTo>
                    <a:pt x="52" y="232"/>
                  </a:lnTo>
                  <a:lnTo>
                    <a:pt x="60" y="236"/>
                  </a:lnTo>
                  <a:lnTo>
                    <a:pt x="68" y="240"/>
                  </a:lnTo>
                  <a:lnTo>
                    <a:pt x="77" y="243"/>
                  </a:lnTo>
                  <a:lnTo>
                    <a:pt x="85" y="245"/>
                  </a:lnTo>
                  <a:lnTo>
                    <a:pt x="94" y="247"/>
                  </a:lnTo>
                  <a:lnTo>
                    <a:pt x="104" y="249"/>
                  </a:lnTo>
                  <a:lnTo>
                    <a:pt x="113" y="250"/>
                  </a:lnTo>
                  <a:lnTo>
                    <a:pt x="122" y="250"/>
                  </a:lnTo>
                  <a:lnTo>
                    <a:pt x="137" y="250"/>
                  </a:lnTo>
                  <a:lnTo>
                    <a:pt x="151" y="247"/>
                  </a:lnTo>
                  <a:lnTo>
                    <a:pt x="165" y="243"/>
                  </a:lnTo>
                  <a:lnTo>
                    <a:pt x="178" y="238"/>
                  </a:lnTo>
                  <a:lnTo>
                    <a:pt x="191" y="233"/>
                  </a:lnTo>
                  <a:lnTo>
                    <a:pt x="203" y="225"/>
                  </a:lnTo>
                  <a:lnTo>
                    <a:pt x="214" y="217"/>
                  </a:lnTo>
                  <a:lnTo>
                    <a:pt x="224" y="208"/>
                  </a:lnTo>
                  <a:lnTo>
                    <a:pt x="233" y="198"/>
                  </a:lnTo>
                  <a:lnTo>
                    <a:pt x="241" y="187"/>
                  </a:lnTo>
                  <a:lnTo>
                    <a:pt x="249" y="174"/>
                  </a:lnTo>
                  <a:lnTo>
                    <a:pt x="255" y="162"/>
                  </a:lnTo>
                  <a:lnTo>
                    <a:pt x="259" y="148"/>
                  </a:lnTo>
                  <a:lnTo>
                    <a:pt x="263" y="135"/>
                  </a:lnTo>
                  <a:lnTo>
                    <a:pt x="265" y="121"/>
                  </a:lnTo>
                  <a:lnTo>
                    <a:pt x="266" y="107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3" name="Freeform 660"/>
            <p:cNvSpPr>
              <a:spLocks/>
            </p:cNvSpPr>
            <p:nvPr/>
          </p:nvSpPr>
          <p:spPr bwMode="auto">
            <a:xfrm>
              <a:off x="1990815" y="4089759"/>
              <a:ext cx="103192" cy="95258"/>
            </a:xfrm>
            <a:custGeom>
              <a:avLst/>
              <a:gdLst/>
              <a:ahLst/>
              <a:cxnLst>
                <a:cxn ang="0">
                  <a:pos x="256" y="91"/>
                </a:cxn>
                <a:cxn ang="0">
                  <a:pos x="249" y="61"/>
                </a:cxn>
                <a:cxn ang="0">
                  <a:pos x="236" y="35"/>
                </a:cxn>
                <a:cxn ang="0">
                  <a:pos x="218" y="11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205" y="19"/>
                </a:cxn>
                <a:cxn ang="0">
                  <a:pos x="225" y="44"/>
                </a:cxn>
                <a:cxn ang="0">
                  <a:pos x="238" y="73"/>
                </a:cxn>
                <a:cxn ang="0">
                  <a:pos x="241" y="89"/>
                </a:cxn>
                <a:cxn ang="0">
                  <a:pos x="243" y="107"/>
                </a:cxn>
                <a:cxn ang="0">
                  <a:pos x="240" y="130"/>
                </a:cxn>
                <a:cxn ang="0">
                  <a:pos x="232" y="154"/>
                </a:cxn>
                <a:cxn ang="0">
                  <a:pos x="221" y="174"/>
                </a:cxn>
                <a:cxn ang="0">
                  <a:pos x="207" y="192"/>
                </a:cxn>
                <a:cxn ang="0">
                  <a:pos x="189" y="208"/>
                </a:cxn>
                <a:cxn ang="0">
                  <a:pos x="168" y="219"/>
                </a:cxn>
                <a:cxn ang="0">
                  <a:pos x="145" y="226"/>
                </a:cxn>
                <a:cxn ang="0">
                  <a:pos x="120" y="228"/>
                </a:cxn>
                <a:cxn ang="0">
                  <a:pos x="100" y="227"/>
                </a:cxn>
                <a:cxn ang="0">
                  <a:pos x="81" y="222"/>
                </a:cxn>
                <a:cxn ang="0">
                  <a:pos x="64" y="215"/>
                </a:cxn>
                <a:cxn ang="0">
                  <a:pos x="47" y="204"/>
                </a:cxn>
                <a:cxn ang="0">
                  <a:pos x="32" y="191"/>
                </a:cxn>
                <a:cxn ang="0">
                  <a:pos x="21" y="177"/>
                </a:cxn>
                <a:cxn ang="0">
                  <a:pos x="11" y="160"/>
                </a:cxn>
                <a:cxn ang="0">
                  <a:pos x="4" y="142"/>
                </a:cxn>
                <a:cxn ang="0">
                  <a:pos x="0" y="170"/>
                </a:cxn>
                <a:cxn ang="0">
                  <a:pos x="9" y="186"/>
                </a:cxn>
                <a:cxn ang="0">
                  <a:pos x="21" y="199"/>
                </a:cxn>
                <a:cxn ang="0">
                  <a:pos x="33" y="211"/>
                </a:cxn>
                <a:cxn ang="0">
                  <a:pos x="49" y="223"/>
                </a:cxn>
                <a:cxn ang="0">
                  <a:pos x="65" y="231"/>
                </a:cxn>
                <a:cxn ang="0">
                  <a:pos x="83" y="237"/>
                </a:cxn>
                <a:cxn ang="0">
                  <a:pos x="101" y="242"/>
                </a:cxn>
                <a:cxn ang="0">
                  <a:pos x="120" y="243"/>
                </a:cxn>
                <a:cxn ang="0">
                  <a:pos x="148" y="240"/>
                </a:cxn>
                <a:cxn ang="0">
                  <a:pos x="174" y="232"/>
                </a:cxn>
                <a:cxn ang="0">
                  <a:pos x="196" y="219"/>
                </a:cxn>
                <a:cxn ang="0">
                  <a:pos x="217" y="202"/>
                </a:cxn>
                <a:cxn ang="0">
                  <a:pos x="234" y="182"/>
                </a:cxn>
                <a:cxn ang="0">
                  <a:pos x="246" y="160"/>
                </a:cxn>
                <a:cxn ang="0">
                  <a:pos x="254" y="134"/>
                </a:cxn>
                <a:cxn ang="0">
                  <a:pos x="257" y="107"/>
                </a:cxn>
              </a:cxnLst>
              <a:rect l="0" t="0" r="r" b="b"/>
              <a:pathLst>
                <a:path w="257" h="243">
                  <a:moveTo>
                    <a:pt x="257" y="107"/>
                  </a:moveTo>
                  <a:lnTo>
                    <a:pt x="256" y="91"/>
                  </a:lnTo>
                  <a:lnTo>
                    <a:pt x="254" y="75"/>
                  </a:lnTo>
                  <a:lnTo>
                    <a:pt x="249" y="61"/>
                  </a:lnTo>
                  <a:lnTo>
                    <a:pt x="244" y="47"/>
                  </a:lnTo>
                  <a:lnTo>
                    <a:pt x="236" y="35"/>
                  </a:lnTo>
                  <a:lnTo>
                    <a:pt x="228" y="22"/>
                  </a:lnTo>
                  <a:lnTo>
                    <a:pt x="218" y="11"/>
                  </a:lnTo>
                  <a:lnTo>
                    <a:pt x="208" y="1"/>
                  </a:lnTo>
                  <a:lnTo>
                    <a:pt x="195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93" y="8"/>
                  </a:lnTo>
                  <a:lnTo>
                    <a:pt x="205" y="19"/>
                  </a:lnTo>
                  <a:lnTo>
                    <a:pt x="216" y="30"/>
                  </a:lnTo>
                  <a:lnTo>
                    <a:pt x="225" y="44"/>
                  </a:lnTo>
                  <a:lnTo>
                    <a:pt x="232" y="57"/>
                  </a:lnTo>
                  <a:lnTo>
                    <a:pt x="238" y="73"/>
                  </a:lnTo>
                  <a:lnTo>
                    <a:pt x="240" y="81"/>
                  </a:lnTo>
                  <a:lnTo>
                    <a:pt x="241" y="89"/>
                  </a:lnTo>
                  <a:lnTo>
                    <a:pt x="243" y="98"/>
                  </a:lnTo>
                  <a:lnTo>
                    <a:pt x="243" y="107"/>
                  </a:lnTo>
                  <a:lnTo>
                    <a:pt x="241" y="119"/>
                  </a:lnTo>
                  <a:lnTo>
                    <a:pt x="240" y="130"/>
                  </a:lnTo>
                  <a:lnTo>
                    <a:pt x="237" y="143"/>
                  </a:lnTo>
                  <a:lnTo>
                    <a:pt x="232" y="154"/>
                  </a:lnTo>
                  <a:lnTo>
                    <a:pt x="228" y="164"/>
                  </a:lnTo>
                  <a:lnTo>
                    <a:pt x="221" y="174"/>
                  </a:lnTo>
                  <a:lnTo>
                    <a:pt x="214" y="184"/>
                  </a:lnTo>
                  <a:lnTo>
                    <a:pt x="207" y="192"/>
                  </a:lnTo>
                  <a:lnTo>
                    <a:pt x="198" y="200"/>
                  </a:lnTo>
                  <a:lnTo>
                    <a:pt x="189" y="208"/>
                  </a:lnTo>
                  <a:lnTo>
                    <a:pt x="178" y="214"/>
                  </a:lnTo>
                  <a:lnTo>
                    <a:pt x="168" y="219"/>
                  </a:lnTo>
                  <a:lnTo>
                    <a:pt x="157" y="223"/>
                  </a:lnTo>
                  <a:lnTo>
                    <a:pt x="145" y="226"/>
                  </a:lnTo>
                  <a:lnTo>
                    <a:pt x="132" y="228"/>
                  </a:lnTo>
                  <a:lnTo>
                    <a:pt x="120" y="228"/>
                  </a:lnTo>
                  <a:lnTo>
                    <a:pt x="110" y="228"/>
                  </a:lnTo>
                  <a:lnTo>
                    <a:pt x="100" y="227"/>
                  </a:lnTo>
                  <a:lnTo>
                    <a:pt x="91" y="225"/>
                  </a:lnTo>
                  <a:lnTo>
                    <a:pt x="81" y="222"/>
                  </a:lnTo>
                  <a:lnTo>
                    <a:pt x="72" y="218"/>
                  </a:lnTo>
                  <a:lnTo>
                    <a:pt x="64" y="215"/>
                  </a:lnTo>
                  <a:lnTo>
                    <a:pt x="55" y="209"/>
                  </a:lnTo>
                  <a:lnTo>
                    <a:pt x="47" y="204"/>
                  </a:lnTo>
                  <a:lnTo>
                    <a:pt x="40" y="198"/>
                  </a:lnTo>
                  <a:lnTo>
                    <a:pt x="32" y="191"/>
                  </a:lnTo>
                  <a:lnTo>
                    <a:pt x="27" y="184"/>
                  </a:lnTo>
                  <a:lnTo>
                    <a:pt x="21" y="177"/>
                  </a:lnTo>
                  <a:lnTo>
                    <a:pt x="15" y="169"/>
                  </a:lnTo>
                  <a:lnTo>
                    <a:pt x="11" y="160"/>
                  </a:lnTo>
                  <a:lnTo>
                    <a:pt x="6" y="152"/>
                  </a:lnTo>
                  <a:lnTo>
                    <a:pt x="4" y="142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4" y="178"/>
                  </a:lnTo>
                  <a:lnTo>
                    <a:pt x="9" y="186"/>
                  </a:lnTo>
                  <a:lnTo>
                    <a:pt x="14" y="192"/>
                  </a:lnTo>
                  <a:lnTo>
                    <a:pt x="21" y="199"/>
                  </a:lnTo>
                  <a:lnTo>
                    <a:pt x="27" y="206"/>
                  </a:lnTo>
                  <a:lnTo>
                    <a:pt x="33" y="211"/>
                  </a:lnTo>
                  <a:lnTo>
                    <a:pt x="41" y="217"/>
                  </a:lnTo>
                  <a:lnTo>
                    <a:pt x="49" y="223"/>
                  </a:lnTo>
                  <a:lnTo>
                    <a:pt x="57" y="227"/>
                  </a:lnTo>
                  <a:lnTo>
                    <a:pt x="65" y="231"/>
                  </a:lnTo>
                  <a:lnTo>
                    <a:pt x="74" y="235"/>
                  </a:lnTo>
                  <a:lnTo>
                    <a:pt x="83" y="237"/>
                  </a:lnTo>
                  <a:lnTo>
                    <a:pt x="92" y="240"/>
                  </a:lnTo>
                  <a:lnTo>
                    <a:pt x="101" y="242"/>
                  </a:lnTo>
                  <a:lnTo>
                    <a:pt x="111" y="243"/>
                  </a:lnTo>
                  <a:lnTo>
                    <a:pt x="120" y="243"/>
                  </a:lnTo>
                  <a:lnTo>
                    <a:pt x="135" y="242"/>
                  </a:lnTo>
                  <a:lnTo>
                    <a:pt x="148" y="240"/>
                  </a:lnTo>
                  <a:lnTo>
                    <a:pt x="160" y="236"/>
                  </a:lnTo>
                  <a:lnTo>
                    <a:pt x="174" y="232"/>
                  </a:lnTo>
                  <a:lnTo>
                    <a:pt x="185" y="226"/>
                  </a:lnTo>
                  <a:lnTo>
                    <a:pt x="196" y="219"/>
                  </a:lnTo>
                  <a:lnTo>
                    <a:pt x="207" y="211"/>
                  </a:lnTo>
                  <a:lnTo>
                    <a:pt x="217" y="202"/>
                  </a:lnTo>
                  <a:lnTo>
                    <a:pt x="226" y="193"/>
                  </a:lnTo>
                  <a:lnTo>
                    <a:pt x="234" y="182"/>
                  </a:lnTo>
                  <a:lnTo>
                    <a:pt x="240" y="171"/>
                  </a:lnTo>
                  <a:lnTo>
                    <a:pt x="246" y="160"/>
                  </a:lnTo>
                  <a:lnTo>
                    <a:pt x="250" y="147"/>
                  </a:lnTo>
                  <a:lnTo>
                    <a:pt x="254" y="134"/>
                  </a:lnTo>
                  <a:lnTo>
                    <a:pt x="256" y="120"/>
                  </a:lnTo>
                  <a:lnTo>
                    <a:pt x="257" y="107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4" name="Freeform 661"/>
            <p:cNvSpPr>
              <a:spLocks/>
            </p:cNvSpPr>
            <p:nvPr/>
          </p:nvSpPr>
          <p:spPr bwMode="auto">
            <a:xfrm>
              <a:off x="1992403" y="4089759"/>
              <a:ext cx="98430" cy="93671"/>
            </a:xfrm>
            <a:custGeom>
              <a:avLst/>
              <a:gdLst/>
              <a:ahLst/>
              <a:cxnLst>
                <a:cxn ang="0">
                  <a:pos x="247" y="90"/>
                </a:cxn>
                <a:cxn ang="0">
                  <a:pos x="239" y="59"/>
                </a:cxn>
                <a:cxn ang="0">
                  <a:pos x="226" y="32"/>
                </a:cxn>
                <a:cxn ang="0">
                  <a:pos x="204" y="9"/>
                </a:cxn>
                <a:cxn ang="0">
                  <a:pos x="188" y="0"/>
                </a:cxn>
                <a:cxn ang="0">
                  <a:pos x="173" y="0"/>
                </a:cxn>
                <a:cxn ang="0">
                  <a:pos x="172" y="4"/>
                </a:cxn>
                <a:cxn ang="0">
                  <a:pos x="186" y="12"/>
                </a:cxn>
                <a:cxn ang="0">
                  <a:pos x="199" y="23"/>
                </a:cxn>
                <a:cxn ang="0">
                  <a:pos x="210" y="35"/>
                </a:cxn>
                <a:cxn ang="0">
                  <a:pos x="219" y="49"/>
                </a:cxn>
                <a:cxn ang="0">
                  <a:pos x="226" y="64"/>
                </a:cxn>
                <a:cxn ang="0">
                  <a:pos x="231" y="80"/>
                </a:cxn>
                <a:cxn ang="0">
                  <a:pos x="234" y="98"/>
                </a:cxn>
                <a:cxn ang="0">
                  <a:pos x="234" y="118"/>
                </a:cxn>
                <a:cxn ang="0">
                  <a:pos x="229" y="140"/>
                </a:cxn>
                <a:cxn ang="0">
                  <a:pos x="220" y="161"/>
                </a:cxn>
                <a:cxn ang="0">
                  <a:pos x="208" y="180"/>
                </a:cxn>
                <a:cxn ang="0">
                  <a:pos x="192" y="195"/>
                </a:cxn>
                <a:cxn ang="0">
                  <a:pos x="174" y="207"/>
                </a:cxn>
                <a:cxn ang="0">
                  <a:pos x="154" y="216"/>
                </a:cxn>
                <a:cxn ang="0">
                  <a:pos x="131" y="220"/>
                </a:cxn>
                <a:cxn ang="0">
                  <a:pos x="109" y="220"/>
                </a:cxn>
                <a:cxn ang="0">
                  <a:pos x="89" y="217"/>
                </a:cxn>
                <a:cxn ang="0">
                  <a:pos x="71" y="210"/>
                </a:cxn>
                <a:cxn ang="0">
                  <a:pos x="54" y="200"/>
                </a:cxn>
                <a:cxn ang="0">
                  <a:pos x="38" y="188"/>
                </a:cxn>
                <a:cxn ang="0">
                  <a:pos x="26" y="173"/>
                </a:cxn>
                <a:cxn ang="0">
                  <a:pos x="15" y="156"/>
                </a:cxn>
                <a:cxn ang="0">
                  <a:pos x="9" y="138"/>
                </a:cxn>
                <a:cxn ang="0">
                  <a:pos x="3" y="142"/>
                </a:cxn>
                <a:cxn ang="0">
                  <a:pos x="4" y="164"/>
                </a:cxn>
                <a:cxn ang="0">
                  <a:pos x="13" y="181"/>
                </a:cxn>
                <a:cxn ang="0">
                  <a:pos x="26" y="196"/>
                </a:cxn>
                <a:cxn ang="0">
                  <a:pos x="39" y="208"/>
                </a:cxn>
                <a:cxn ang="0">
                  <a:pos x="55" y="218"/>
                </a:cxn>
                <a:cxn ang="0">
                  <a:pos x="72" y="226"/>
                </a:cxn>
                <a:cxn ang="0">
                  <a:pos x="90" y="233"/>
                </a:cxn>
                <a:cxn ang="0">
                  <a:pos x="109" y="235"/>
                </a:cxn>
                <a:cxn ang="0">
                  <a:pos x="132" y="235"/>
                </a:cxn>
                <a:cxn ang="0">
                  <a:pos x="157" y="229"/>
                </a:cxn>
                <a:cxn ang="0">
                  <a:pos x="181" y="220"/>
                </a:cxn>
                <a:cxn ang="0">
                  <a:pos x="201" y="206"/>
                </a:cxn>
                <a:cxn ang="0">
                  <a:pos x="219" y="189"/>
                </a:cxn>
                <a:cxn ang="0">
                  <a:pos x="233" y="168"/>
                </a:cxn>
                <a:cxn ang="0">
                  <a:pos x="243" y="145"/>
                </a:cxn>
                <a:cxn ang="0">
                  <a:pos x="248" y="119"/>
                </a:cxn>
              </a:cxnLst>
              <a:rect l="0" t="0" r="r" b="b"/>
              <a:pathLst>
                <a:path w="248" h="235">
                  <a:moveTo>
                    <a:pt x="248" y="107"/>
                  </a:moveTo>
                  <a:lnTo>
                    <a:pt x="247" y="90"/>
                  </a:lnTo>
                  <a:lnTo>
                    <a:pt x="245" y="74"/>
                  </a:lnTo>
                  <a:lnTo>
                    <a:pt x="239" y="59"/>
                  </a:lnTo>
                  <a:lnTo>
                    <a:pt x="234" y="45"/>
                  </a:lnTo>
                  <a:lnTo>
                    <a:pt x="226" y="32"/>
                  </a:lnTo>
                  <a:lnTo>
                    <a:pt x="216" y="20"/>
                  </a:lnTo>
                  <a:lnTo>
                    <a:pt x="204" y="9"/>
                  </a:lnTo>
                  <a:lnTo>
                    <a:pt x="193" y="0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73" y="0"/>
                  </a:lnTo>
                  <a:lnTo>
                    <a:pt x="164" y="0"/>
                  </a:lnTo>
                  <a:lnTo>
                    <a:pt x="172" y="4"/>
                  </a:lnTo>
                  <a:lnTo>
                    <a:pt x="179" y="8"/>
                  </a:lnTo>
                  <a:lnTo>
                    <a:pt x="186" y="12"/>
                  </a:lnTo>
                  <a:lnTo>
                    <a:pt x="192" y="18"/>
                  </a:lnTo>
                  <a:lnTo>
                    <a:pt x="199" y="23"/>
                  </a:lnTo>
                  <a:lnTo>
                    <a:pt x="204" y="29"/>
                  </a:lnTo>
                  <a:lnTo>
                    <a:pt x="210" y="35"/>
                  </a:lnTo>
                  <a:lnTo>
                    <a:pt x="215" y="41"/>
                  </a:lnTo>
                  <a:lnTo>
                    <a:pt x="219" y="49"/>
                  </a:lnTo>
                  <a:lnTo>
                    <a:pt x="222" y="56"/>
                  </a:lnTo>
                  <a:lnTo>
                    <a:pt x="226" y="64"/>
                  </a:lnTo>
                  <a:lnTo>
                    <a:pt x="229" y="72"/>
                  </a:lnTo>
                  <a:lnTo>
                    <a:pt x="231" y="80"/>
                  </a:lnTo>
                  <a:lnTo>
                    <a:pt x="233" y="89"/>
                  </a:lnTo>
                  <a:lnTo>
                    <a:pt x="234" y="98"/>
                  </a:lnTo>
                  <a:lnTo>
                    <a:pt x="234" y="107"/>
                  </a:lnTo>
                  <a:lnTo>
                    <a:pt x="234" y="118"/>
                  </a:lnTo>
                  <a:lnTo>
                    <a:pt x="231" y="129"/>
                  </a:lnTo>
                  <a:lnTo>
                    <a:pt x="229" y="140"/>
                  </a:lnTo>
                  <a:lnTo>
                    <a:pt x="225" y="151"/>
                  </a:lnTo>
                  <a:lnTo>
                    <a:pt x="220" y="161"/>
                  </a:lnTo>
                  <a:lnTo>
                    <a:pt x="215" y="171"/>
                  </a:lnTo>
                  <a:lnTo>
                    <a:pt x="208" y="180"/>
                  </a:lnTo>
                  <a:lnTo>
                    <a:pt x="201" y="188"/>
                  </a:lnTo>
                  <a:lnTo>
                    <a:pt x="192" y="195"/>
                  </a:lnTo>
                  <a:lnTo>
                    <a:pt x="183" y="201"/>
                  </a:lnTo>
                  <a:lnTo>
                    <a:pt x="174" y="207"/>
                  </a:lnTo>
                  <a:lnTo>
                    <a:pt x="164" y="213"/>
                  </a:lnTo>
                  <a:lnTo>
                    <a:pt x="154" y="216"/>
                  </a:lnTo>
                  <a:lnTo>
                    <a:pt x="143" y="219"/>
                  </a:lnTo>
                  <a:lnTo>
                    <a:pt x="131" y="220"/>
                  </a:lnTo>
                  <a:lnTo>
                    <a:pt x="119" y="222"/>
                  </a:lnTo>
                  <a:lnTo>
                    <a:pt x="109" y="220"/>
                  </a:lnTo>
                  <a:lnTo>
                    <a:pt x="99" y="219"/>
                  </a:lnTo>
                  <a:lnTo>
                    <a:pt x="89" y="217"/>
                  </a:lnTo>
                  <a:lnTo>
                    <a:pt x="80" y="214"/>
                  </a:lnTo>
                  <a:lnTo>
                    <a:pt x="71" y="210"/>
                  </a:lnTo>
                  <a:lnTo>
                    <a:pt x="62" y="206"/>
                  </a:lnTo>
                  <a:lnTo>
                    <a:pt x="54" y="200"/>
                  </a:lnTo>
                  <a:lnTo>
                    <a:pt x="46" y="195"/>
                  </a:lnTo>
                  <a:lnTo>
                    <a:pt x="38" y="188"/>
                  </a:lnTo>
                  <a:lnTo>
                    <a:pt x="32" y="181"/>
                  </a:lnTo>
                  <a:lnTo>
                    <a:pt x="26" y="173"/>
                  </a:lnTo>
                  <a:lnTo>
                    <a:pt x="20" y="165"/>
                  </a:lnTo>
                  <a:lnTo>
                    <a:pt x="15" y="156"/>
                  </a:lnTo>
                  <a:lnTo>
                    <a:pt x="12" y="147"/>
                  </a:lnTo>
                  <a:lnTo>
                    <a:pt x="9" y="138"/>
                  </a:lnTo>
                  <a:lnTo>
                    <a:pt x="6" y="128"/>
                  </a:lnTo>
                  <a:lnTo>
                    <a:pt x="3" y="142"/>
                  </a:lnTo>
                  <a:lnTo>
                    <a:pt x="0" y="156"/>
                  </a:lnTo>
                  <a:lnTo>
                    <a:pt x="4" y="164"/>
                  </a:lnTo>
                  <a:lnTo>
                    <a:pt x="9" y="173"/>
                  </a:lnTo>
                  <a:lnTo>
                    <a:pt x="13" y="181"/>
                  </a:lnTo>
                  <a:lnTo>
                    <a:pt x="19" y="188"/>
                  </a:lnTo>
                  <a:lnTo>
                    <a:pt x="26" y="196"/>
                  </a:lnTo>
                  <a:lnTo>
                    <a:pt x="32" y="201"/>
                  </a:lnTo>
                  <a:lnTo>
                    <a:pt x="39" y="208"/>
                  </a:lnTo>
                  <a:lnTo>
                    <a:pt x="47" y="214"/>
                  </a:lnTo>
                  <a:lnTo>
                    <a:pt x="55" y="218"/>
                  </a:lnTo>
                  <a:lnTo>
                    <a:pt x="63" y="223"/>
                  </a:lnTo>
                  <a:lnTo>
                    <a:pt x="72" y="226"/>
                  </a:lnTo>
                  <a:lnTo>
                    <a:pt x="81" y="229"/>
                  </a:lnTo>
                  <a:lnTo>
                    <a:pt x="90" y="233"/>
                  </a:lnTo>
                  <a:lnTo>
                    <a:pt x="100" y="234"/>
                  </a:lnTo>
                  <a:lnTo>
                    <a:pt x="109" y="235"/>
                  </a:lnTo>
                  <a:lnTo>
                    <a:pt x="119" y="235"/>
                  </a:lnTo>
                  <a:lnTo>
                    <a:pt x="132" y="235"/>
                  </a:lnTo>
                  <a:lnTo>
                    <a:pt x="145" y="233"/>
                  </a:lnTo>
                  <a:lnTo>
                    <a:pt x="157" y="229"/>
                  </a:lnTo>
                  <a:lnTo>
                    <a:pt x="170" y="225"/>
                  </a:lnTo>
                  <a:lnTo>
                    <a:pt x="181" y="220"/>
                  </a:lnTo>
                  <a:lnTo>
                    <a:pt x="192" y="214"/>
                  </a:lnTo>
                  <a:lnTo>
                    <a:pt x="201" y="206"/>
                  </a:lnTo>
                  <a:lnTo>
                    <a:pt x="211" y="198"/>
                  </a:lnTo>
                  <a:lnTo>
                    <a:pt x="219" y="189"/>
                  </a:lnTo>
                  <a:lnTo>
                    <a:pt x="227" y="179"/>
                  </a:lnTo>
                  <a:lnTo>
                    <a:pt x="233" y="168"/>
                  </a:lnTo>
                  <a:lnTo>
                    <a:pt x="238" y="156"/>
                  </a:lnTo>
                  <a:lnTo>
                    <a:pt x="243" y="145"/>
                  </a:lnTo>
                  <a:lnTo>
                    <a:pt x="246" y="133"/>
                  </a:lnTo>
                  <a:lnTo>
                    <a:pt x="248" y="119"/>
                  </a:lnTo>
                  <a:lnTo>
                    <a:pt x="248" y="107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5" name="Freeform 662"/>
            <p:cNvSpPr>
              <a:spLocks/>
            </p:cNvSpPr>
            <p:nvPr/>
          </p:nvSpPr>
          <p:spPr bwMode="auto">
            <a:xfrm>
              <a:off x="1993990" y="4089759"/>
              <a:ext cx="93667" cy="90496"/>
            </a:xfrm>
            <a:custGeom>
              <a:avLst/>
              <a:gdLst/>
              <a:ahLst/>
              <a:cxnLst>
                <a:cxn ang="0">
                  <a:pos x="239" y="98"/>
                </a:cxn>
                <a:cxn ang="0">
                  <a:pos x="236" y="81"/>
                </a:cxn>
                <a:cxn ang="0">
                  <a:pos x="228" y="57"/>
                </a:cxn>
                <a:cxn ang="0">
                  <a:pos x="212" y="30"/>
                </a:cxn>
                <a:cxn ang="0">
                  <a:pos x="189" y="8"/>
                </a:cxn>
                <a:cxn ang="0">
                  <a:pos x="161" y="0"/>
                </a:cxn>
                <a:cxn ang="0">
                  <a:pos x="154" y="5"/>
                </a:cxn>
                <a:cxn ang="0">
                  <a:pos x="170" y="12"/>
                </a:cxn>
                <a:cxn ang="0">
                  <a:pos x="183" y="22"/>
                </a:cxn>
                <a:cxn ang="0">
                  <a:pos x="196" y="34"/>
                </a:cxn>
                <a:cxn ang="0">
                  <a:pos x="207" y="47"/>
                </a:cxn>
                <a:cxn ang="0">
                  <a:pos x="215" y="63"/>
                </a:cxn>
                <a:cxn ang="0">
                  <a:pos x="221" y="80"/>
                </a:cxn>
                <a:cxn ang="0">
                  <a:pos x="224" y="97"/>
                </a:cxn>
                <a:cxn ang="0">
                  <a:pos x="224" y="117"/>
                </a:cxn>
                <a:cxn ang="0">
                  <a:pos x="219" y="138"/>
                </a:cxn>
                <a:cxn ang="0">
                  <a:pos x="212" y="157"/>
                </a:cxn>
                <a:cxn ang="0">
                  <a:pos x="199" y="174"/>
                </a:cxn>
                <a:cxn ang="0">
                  <a:pos x="185" y="189"/>
                </a:cxn>
                <a:cxn ang="0">
                  <a:pos x="168" y="201"/>
                </a:cxn>
                <a:cxn ang="0">
                  <a:pos x="149" y="209"/>
                </a:cxn>
                <a:cxn ang="0">
                  <a:pos x="127" y="214"/>
                </a:cxn>
                <a:cxn ang="0">
                  <a:pos x="106" y="214"/>
                </a:cxn>
                <a:cxn ang="0">
                  <a:pos x="86" y="209"/>
                </a:cxn>
                <a:cxn ang="0">
                  <a:pos x="66" y="202"/>
                </a:cxn>
                <a:cxn ang="0">
                  <a:pos x="50" y="191"/>
                </a:cxn>
                <a:cxn ang="0">
                  <a:pos x="36" y="178"/>
                </a:cxn>
                <a:cxn ang="0">
                  <a:pos x="24" y="162"/>
                </a:cxn>
                <a:cxn ang="0">
                  <a:pos x="15" y="144"/>
                </a:cxn>
                <a:cxn ang="0">
                  <a:pos x="10" y="124"/>
                </a:cxn>
                <a:cxn ang="0">
                  <a:pos x="3" y="127"/>
                </a:cxn>
                <a:cxn ang="0">
                  <a:pos x="2" y="152"/>
                </a:cxn>
                <a:cxn ang="0">
                  <a:pos x="11" y="169"/>
                </a:cxn>
                <a:cxn ang="0">
                  <a:pos x="23" y="184"/>
                </a:cxn>
                <a:cxn ang="0">
                  <a:pos x="36" y="198"/>
                </a:cxn>
                <a:cxn ang="0">
                  <a:pos x="51" y="209"/>
                </a:cxn>
                <a:cxn ang="0">
                  <a:pos x="68" y="218"/>
                </a:cxn>
                <a:cxn ang="0">
                  <a:pos x="87" y="225"/>
                </a:cxn>
                <a:cxn ang="0">
                  <a:pos x="106" y="228"/>
                </a:cxn>
                <a:cxn ang="0">
                  <a:pos x="128" y="228"/>
                </a:cxn>
                <a:cxn ang="0">
                  <a:pos x="153" y="223"/>
                </a:cxn>
                <a:cxn ang="0">
                  <a:pos x="174" y="214"/>
                </a:cxn>
                <a:cxn ang="0">
                  <a:pos x="194" y="200"/>
                </a:cxn>
                <a:cxn ang="0">
                  <a:pos x="210" y="184"/>
                </a:cxn>
                <a:cxn ang="0">
                  <a:pos x="224" y="164"/>
                </a:cxn>
                <a:cxn ang="0">
                  <a:pos x="233" y="143"/>
                </a:cxn>
                <a:cxn ang="0">
                  <a:pos x="237" y="119"/>
                </a:cxn>
              </a:cxnLst>
              <a:rect l="0" t="0" r="r" b="b"/>
              <a:pathLst>
                <a:path w="239" h="228">
                  <a:moveTo>
                    <a:pt x="239" y="107"/>
                  </a:moveTo>
                  <a:lnTo>
                    <a:pt x="239" y="98"/>
                  </a:lnTo>
                  <a:lnTo>
                    <a:pt x="237" y="89"/>
                  </a:lnTo>
                  <a:lnTo>
                    <a:pt x="236" y="81"/>
                  </a:lnTo>
                  <a:lnTo>
                    <a:pt x="234" y="73"/>
                  </a:lnTo>
                  <a:lnTo>
                    <a:pt x="228" y="57"/>
                  </a:lnTo>
                  <a:lnTo>
                    <a:pt x="221" y="44"/>
                  </a:lnTo>
                  <a:lnTo>
                    <a:pt x="212" y="30"/>
                  </a:lnTo>
                  <a:lnTo>
                    <a:pt x="201" y="19"/>
                  </a:lnTo>
                  <a:lnTo>
                    <a:pt x="189" y="8"/>
                  </a:lnTo>
                  <a:lnTo>
                    <a:pt x="176" y="0"/>
                  </a:lnTo>
                  <a:lnTo>
                    <a:pt x="161" y="0"/>
                  </a:lnTo>
                  <a:lnTo>
                    <a:pt x="145" y="2"/>
                  </a:lnTo>
                  <a:lnTo>
                    <a:pt x="154" y="5"/>
                  </a:lnTo>
                  <a:lnTo>
                    <a:pt x="162" y="9"/>
                  </a:lnTo>
                  <a:lnTo>
                    <a:pt x="170" y="12"/>
                  </a:lnTo>
                  <a:lnTo>
                    <a:pt x="177" y="17"/>
                  </a:lnTo>
                  <a:lnTo>
                    <a:pt x="183" y="22"/>
                  </a:lnTo>
                  <a:lnTo>
                    <a:pt x="190" y="28"/>
                  </a:lnTo>
                  <a:lnTo>
                    <a:pt x="196" y="34"/>
                  </a:lnTo>
                  <a:lnTo>
                    <a:pt x="201" y="40"/>
                  </a:lnTo>
                  <a:lnTo>
                    <a:pt x="207" y="47"/>
                  </a:lnTo>
                  <a:lnTo>
                    <a:pt x="212" y="55"/>
                  </a:lnTo>
                  <a:lnTo>
                    <a:pt x="215" y="63"/>
                  </a:lnTo>
                  <a:lnTo>
                    <a:pt x="218" y="71"/>
                  </a:lnTo>
                  <a:lnTo>
                    <a:pt x="221" y="80"/>
                  </a:lnTo>
                  <a:lnTo>
                    <a:pt x="223" y="88"/>
                  </a:lnTo>
                  <a:lnTo>
                    <a:pt x="224" y="97"/>
                  </a:lnTo>
                  <a:lnTo>
                    <a:pt x="224" y="107"/>
                  </a:lnTo>
                  <a:lnTo>
                    <a:pt x="224" y="117"/>
                  </a:lnTo>
                  <a:lnTo>
                    <a:pt x="222" y="128"/>
                  </a:lnTo>
                  <a:lnTo>
                    <a:pt x="219" y="138"/>
                  </a:lnTo>
                  <a:lnTo>
                    <a:pt x="216" y="148"/>
                  </a:lnTo>
                  <a:lnTo>
                    <a:pt x="212" y="157"/>
                  </a:lnTo>
                  <a:lnTo>
                    <a:pt x="206" y="166"/>
                  </a:lnTo>
                  <a:lnTo>
                    <a:pt x="199" y="174"/>
                  </a:lnTo>
                  <a:lnTo>
                    <a:pt x="192" y="182"/>
                  </a:lnTo>
                  <a:lnTo>
                    <a:pt x="185" y="189"/>
                  </a:lnTo>
                  <a:lnTo>
                    <a:pt x="177" y="196"/>
                  </a:lnTo>
                  <a:lnTo>
                    <a:pt x="168" y="201"/>
                  </a:lnTo>
                  <a:lnTo>
                    <a:pt x="159" y="206"/>
                  </a:lnTo>
                  <a:lnTo>
                    <a:pt x="149" y="209"/>
                  </a:lnTo>
                  <a:lnTo>
                    <a:pt x="138" y="211"/>
                  </a:lnTo>
                  <a:lnTo>
                    <a:pt x="127" y="214"/>
                  </a:lnTo>
                  <a:lnTo>
                    <a:pt x="116" y="214"/>
                  </a:lnTo>
                  <a:lnTo>
                    <a:pt x="106" y="214"/>
                  </a:lnTo>
                  <a:lnTo>
                    <a:pt x="96" y="213"/>
                  </a:lnTo>
                  <a:lnTo>
                    <a:pt x="86" y="209"/>
                  </a:lnTo>
                  <a:lnTo>
                    <a:pt x="75" y="206"/>
                  </a:lnTo>
                  <a:lnTo>
                    <a:pt x="66" y="202"/>
                  </a:lnTo>
                  <a:lnTo>
                    <a:pt x="59" y="197"/>
                  </a:lnTo>
                  <a:lnTo>
                    <a:pt x="50" y="191"/>
                  </a:lnTo>
                  <a:lnTo>
                    <a:pt x="43" y="184"/>
                  </a:lnTo>
                  <a:lnTo>
                    <a:pt x="36" y="178"/>
                  </a:lnTo>
                  <a:lnTo>
                    <a:pt x="29" y="170"/>
                  </a:lnTo>
                  <a:lnTo>
                    <a:pt x="24" y="162"/>
                  </a:lnTo>
                  <a:lnTo>
                    <a:pt x="19" y="153"/>
                  </a:lnTo>
                  <a:lnTo>
                    <a:pt x="15" y="144"/>
                  </a:lnTo>
                  <a:lnTo>
                    <a:pt x="12" y="134"/>
                  </a:lnTo>
                  <a:lnTo>
                    <a:pt x="10" y="124"/>
                  </a:lnTo>
                  <a:lnTo>
                    <a:pt x="9" y="113"/>
                  </a:lnTo>
                  <a:lnTo>
                    <a:pt x="3" y="127"/>
                  </a:lnTo>
                  <a:lnTo>
                    <a:pt x="0" y="142"/>
                  </a:lnTo>
                  <a:lnTo>
                    <a:pt x="2" y="152"/>
                  </a:lnTo>
                  <a:lnTo>
                    <a:pt x="7" y="160"/>
                  </a:lnTo>
                  <a:lnTo>
                    <a:pt x="11" y="169"/>
                  </a:lnTo>
                  <a:lnTo>
                    <a:pt x="17" y="177"/>
                  </a:lnTo>
                  <a:lnTo>
                    <a:pt x="23" y="184"/>
                  </a:lnTo>
                  <a:lnTo>
                    <a:pt x="28" y="191"/>
                  </a:lnTo>
                  <a:lnTo>
                    <a:pt x="36" y="198"/>
                  </a:lnTo>
                  <a:lnTo>
                    <a:pt x="43" y="204"/>
                  </a:lnTo>
                  <a:lnTo>
                    <a:pt x="51" y="209"/>
                  </a:lnTo>
                  <a:lnTo>
                    <a:pt x="60" y="215"/>
                  </a:lnTo>
                  <a:lnTo>
                    <a:pt x="68" y="218"/>
                  </a:lnTo>
                  <a:lnTo>
                    <a:pt x="77" y="222"/>
                  </a:lnTo>
                  <a:lnTo>
                    <a:pt x="87" y="225"/>
                  </a:lnTo>
                  <a:lnTo>
                    <a:pt x="96" y="227"/>
                  </a:lnTo>
                  <a:lnTo>
                    <a:pt x="106" y="228"/>
                  </a:lnTo>
                  <a:lnTo>
                    <a:pt x="116" y="228"/>
                  </a:lnTo>
                  <a:lnTo>
                    <a:pt x="128" y="228"/>
                  </a:lnTo>
                  <a:lnTo>
                    <a:pt x="141" y="226"/>
                  </a:lnTo>
                  <a:lnTo>
                    <a:pt x="153" y="223"/>
                  </a:lnTo>
                  <a:lnTo>
                    <a:pt x="164" y="219"/>
                  </a:lnTo>
                  <a:lnTo>
                    <a:pt x="174" y="214"/>
                  </a:lnTo>
                  <a:lnTo>
                    <a:pt x="185" y="208"/>
                  </a:lnTo>
                  <a:lnTo>
                    <a:pt x="194" y="200"/>
                  </a:lnTo>
                  <a:lnTo>
                    <a:pt x="203" y="192"/>
                  </a:lnTo>
                  <a:lnTo>
                    <a:pt x="210" y="184"/>
                  </a:lnTo>
                  <a:lnTo>
                    <a:pt x="217" y="174"/>
                  </a:lnTo>
                  <a:lnTo>
                    <a:pt x="224" y="164"/>
                  </a:lnTo>
                  <a:lnTo>
                    <a:pt x="228" y="154"/>
                  </a:lnTo>
                  <a:lnTo>
                    <a:pt x="233" y="143"/>
                  </a:lnTo>
                  <a:lnTo>
                    <a:pt x="236" y="130"/>
                  </a:lnTo>
                  <a:lnTo>
                    <a:pt x="237" y="119"/>
                  </a:lnTo>
                  <a:lnTo>
                    <a:pt x="239" y="107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6" name="Freeform 663"/>
            <p:cNvSpPr>
              <a:spLocks/>
            </p:cNvSpPr>
            <p:nvPr/>
          </p:nvSpPr>
          <p:spPr bwMode="auto">
            <a:xfrm>
              <a:off x="1993990" y="4089759"/>
              <a:ext cx="90492" cy="87320"/>
            </a:xfrm>
            <a:custGeom>
              <a:avLst/>
              <a:gdLst/>
              <a:ahLst/>
              <a:cxnLst>
                <a:cxn ang="0">
                  <a:pos x="228" y="98"/>
                </a:cxn>
                <a:cxn ang="0">
                  <a:pos x="225" y="80"/>
                </a:cxn>
                <a:cxn ang="0">
                  <a:pos x="220" y="64"/>
                </a:cxn>
                <a:cxn ang="0">
                  <a:pos x="213" y="49"/>
                </a:cxn>
                <a:cxn ang="0">
                  <a:pos x="204" y="35"/>
                </a:cxn>
                <a:cxn ang="0">
                  <a:pos x="193" y="23"/>
                </a:cxn>
                <a:cxn ang="0">
                  <a:pos x="180" y="12"/>
                </a:cxn>
                <a:cxn ang="0">
                  <a:pos x="166" y="4"/>
                </a:cxn>
                <a:cxn ang="0">
                  <a:pos x="142" y="2"/>
                </a:cxn>
                <a:cxn ang="0">
                  <a:pos x="135" y="8"/>
                </a:cxn>
                <a:cxn ang="0">
                  <a:pos x="152" y="13"/>
                </a:cxn>
                <a:cxn ang="0">
                  <a:pos x="168" y="22"/>
                </a:cxn>
                <a:cxn ang="0">
                  <a:pos x="183" y="32"/>
                </a:cxn>
                <a:cxn ang="0">
                  <a:pos x="194" y="46"/>
                </a:cxn>
                <a:cxn ang="0">
                  <a:pos x="203" y="62"/>
                </a:cxn>
                <a:cxn ang="0">
                  <a:pos x="210" y="79"/>
                </a:cxn>
                <a:cxn ang="0">
                  <a:pos x="213" y="97"/>
                </a:cxn>
                <a:cxn ang="0">
                  <a:pos x="213" y="117"/>
                </a:cxn>
                <a:cxn ang="0">
                  <a:pos x="210" y="136"/>
                </a:cxn>
                <a:cxn ang="0">
                  <a:pos x="202" y="154"/>
                </a:cxn>
                <a:cxn ang="0">
                  <a:pos x="191" y="170"/>
                </a:cxn>
                <a:cxn ang="0">
                  <a:pos x="177" y="183"/>
                </a:cxn>
                <a:cxn ang="0">
                  <a:pos x="161" y="195"/>
                </a:cxn>
                <a:cxn ang="0">
                  <a:pos x="143" y="202"/>
                </a:cxn>
                <a:cxn ang="0">
                  <a:pos x="123" y="206"/>
                </a:cxn>
                <a:cxn ang="0">
                  <a:pos x="103" y="206"/>
                </a:cxn>
                <a:cxn ang="0">
                  <a:pos x="84" y="202"/>
                </a:cxn>
                <a:cxn ang="0">
                  <a:pos x="66" y="195"/>
                </a:cxn>
                <a:cxn ang="0">
                  <a:pos x="49" y="183"/>
                </a:cxn>
                <a:cxn ang="0">
                  <a:pos x="35" y="170"/>
                </a:cxn>
                <a:cxn ang="0">
                  <a:pos x="25" y="154"/>
                </a:cxn>
                <a:cxn ang="0">
                  <a:pos x="17" y="136"/>
                </a:cxn>
                <a:cxn ang="0">
                  <a:pos x="13" y="117"/>
                </a:cxn>
                <a:cxn ang="0">
                  <a:pos x="13" y="102"/>
                </a:cxn>
                <a:cxn ang="0">
                  <a:pos x="6" y="112"/>
                </a:cxn>
                <a:cxn ang="0">
                  <a:pos x="3" y="138"/>
                </a:cxn>
                <a:cxn ang="0">
                  <a:pos x="9" y="156"/>
                </a:cxn>
                <a:cxn ang="0">
                  <a:pos x="20" y="173"/>
                </a:cxn>
                <a:cxn ang="0">
                  <a:pos x="32" y="188"/>
                </a:cxn>
                <a:cxn ang="0">
                  <a:pos x="48" y="200"/>
                </a:cxn>
                <a:cxn ang="0">
                  <a:pos x="65" y="210"/>
                </a:cxn>
                <a:cxn ang="0">
                  <a:pos x="83" y="217"/>
                </a:cxn>
                <a:cxn ang="0">
                  <a:pos x="103" y="220"/>
                </a:cxn>
                <a:cxn ang="0">
                  <a:pos x="125" y="220"/>
                </a:cxn>
                <a:cxn ang="0">
                  <a:pos x="148" y="216"/>
                </a:cxn>
                <a:cxn ang="0">
                  <a:pos x="168" y="207"/>
                </a:cxn>
                <a:cxn ang="0">
                  <a:pos x="186" y="195"/>
                </a:cxn>
                <a:cxn ang="0">
                  <a:pos x="202" y="180"/>
                </a:cxn>
                <a:cxn ang="0">
                  <a:pos x="214" y="161"/>
                </a:cxn>
                <a:cxn ang="0">
                  <a:pos x="223" y="140"/>
                </a:cxn>
                <a:cxn ang="0">
                  <a:pos x="228" y="118"/>
                </a:cxn>
              </a:cxnLst>
              <a:rect l="0" t="0" r="r" b="b"/>
              <a:pathLst>
                <a:path w="228" h="222">
                  <a:moveTo>
                    <a:pt x="228" y="107"/>
                  </a:moveTo>
                  <a:lnTo>
                    <a:pt x="228" y="98"/>
                  </a:lnTo>
                  <a:lnTo>
                    <a:pt x="227" y="89"/>
                  </a:lnTo>
                  <a:lnTo>
                    <a:pt x="225" y="80"/>
                  </a:lnTo>
                  <a:lnTo>
                    <a:pt x="223" y="72"/>
                  </a:lnTo>
                  <a:lnTo>
                    <a:pt x="220" y="64"/>
                  </a:lnTo>
                  <a:lnTo>
                    <a:pt x="216" y="56"/>
                  </a:lnTo>
                  <a:lnTo>
                    <a:pt x="213" y="49"/>
                  </a:lnTo>
                  <a:lnTo>
                    <a:pt x="209" y="41"/>
                  </a:lnTo>
                  <a:lnTo>
                    <a:pt x="204" y="35"/>
                  </a:lnTo>
                  <a:lnTo>
                    <a:pt x="198" y="29"/>
                  </a:lnTo>
                  <a:lnTo>
                    <a:pt x="193" y="23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3" y="8"/>
                  </a:lnTo>
                  <a:lnTo>
                    <a:pt x="166" y="4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5" y="7"/>
                  </a:lnTo>
                  <a:lnTo>
                    <a:pt x="135" y="8"/>
                  </a:lnTo>
                  <a:lnTo>
                    <a:pt x="143" y="10"/>
                  </a:lnTo>
                  <a:lnTo>
                    <a:pt x="152" y="13"/>
                  </a:lnTo>
                  <a:lnTo>
                    <a:pt x="160" y="18"/>
                  </a:lnTo>
                  <a:lnTo>
                    <a:pt x="168" y="22"/>
                  </a:lnTo>
                  <a:lnTo>
                    <a:pt x="176" y="27"/>
                  </a:lnTo>
                  <a:lnTo>
                    <a:pt x="183" y="32"/>
                  </a:lnTo>
                  <a:lnTo>
                    <a:pt x="188" y="39"/>
                  </a:lnTo>
                  <a:lnTo>
                    <a:pt x="194" y="46"/>
                  </a:lnTo>
                  <a:lnTo>
                    <a:pt x="200" y="54"/>
                  </a:lnTo>
                  <a:lnTo>
                    <a:pt x="203" y="62"/>
                  </a:lnTo>
                  <a:lnTo>
                    <a:pt x="207" y="70"/>
                  </a:lnTo>
                  <a:lnTo>
                    <a:pt x="210" y="79"/>
                  </a:lnTo>
                  <a:lnTo>
                    <a:pt x="212" y="88"/>
                  </a:lnTo>
                  <a:lnTo>
                    <a:pt x="213" y="97"/>
                  </a:lnTo>
                  <a:lnTo>
                    <a:pt x="214" y="107"/>
                  </a:lnTo>
                  <a:lnTo>
                    <a:pt x="213" y="117"/>
                  </a:lnTo>
                  <a:lnTo>
                    <a:pt x="212" y="127"/>
                  </a:lnTo>
                  <a:lnTo>
                    <a:pt x="210" y="136"/>
                  </a:lnTo>
                  <a:lnTo>
                    <a:pt x="206" y="145"/>
                  </a:lnTo>
                  <a:lnTo>
                    <a:pt x="202" y="154"/>
                  </a:lnTo>
                  <a:lnTo>
                    <a:pt x="196" y="162"/>
                  </a:lnTo>
                  <a:lnTo>
                    <a:pt x="191" y="170"/>
                  </a:lnTo>
                  <a:lnTo>
                    <a:pt x="185" y="178"/>
                  </a:lnTo>
                  <a:lnTo>
                    <a:pt x="177" y="183"/>
                  </a:lnTo>
                  <a:lnTo>
                    <a:pt x="169" y="190"/>
                  </a:lnTo>
                  <a:lnTo>
                    <a:pt x="161" y="195"/>
                  </a:lnTo>
                  <a:lnTo>
                    <a:pt x="152" y="199"/>
                  </a:lnTo>
                  <a:lnTo>
                    <a:pt x="143" y="202"/>
                  </a:lnTo>
                  <a:lnTo>
                    <a:pt x="133" y="205"/>
                  </a:lnTo>
                  <a:lnTo>
                    <a:pt x="123" y="206"/>
                  </a:lnTo>
                  <a:lnTo>
                    <a:pt x="113" y="207"/>
                  </a:lnTo>
                  <a:lnTo>
                    <a:pt x="103" y="206"/>
                  </a:lnTo>
                  <a:lnTo>
                    <a:pt x="93" y="205"/>
                  </a:lnTo>
                  <a:lnTo>
                    <a:pt x="84" y="202"/>
                  </a:lnTo>
                  <a:lnTo>
                    <a:pt x="75" y="199"/>
                  </a:lnTo>
                  <a:lnTo>
                    <a:pt x="66" y="195"/>
                  </a:lnTo>
                  <a:lnTo>
                    <a:pt x="57" y="190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35" y="170"/>
                  </a:lnTo>
                  <a:lnTo>
                    <a:pt x="30" y="162"/>
                  </a:lnTo>
                  <a:lnTo>
                    <a:pt x="25" y="154"/>
                  </a:lnTo>
                  <a:lnTo>
                    <a:pt x="21" y="145"/>
                  </a:lnTo>
                  <a:lnTo>
                    <a:pt x="17" y="136"/>
                  </a:lnTo>
                  <a:lnTo>
                    <a:pt x="15" y="127"/>
                  </a:lnTo>
                  <a:lnTo>
                    <a:pt x="13" y="117"/>
                  </a:lnTo>
                  <a:lnTo>
                    <a:pt x="13" y="107"/>
                  </a:lnTo>
                  <a:lnTo>
                    <a:pt x="13" y="102"/>
                  </a:lnTo>
                  <a:lnTo>
                    <a:pt x="13" y="98"/>
                  </a:lnTo>
                  <a:lnTo>
                    <a:pt x="6" y="112"/>
                  </a:lnTo>
                  <a:lnTo>
                    <a:pt x="0" y="128"/>
                  </a:lnTo>
                  <a:lnTo>
                    <a:pt x="3" y="138"/>
                  </a:lnTo>
                  <a:lnTo>
                    <a:pt x="6" y="147"/>
                  </a:lnTo>
                  <a:lnTo>
                    <a:pt x="9" y="156"/>
                  </a:lnTo>
                  <a:lnTo>
                    <a:pt x="14" y="165"/>
                  </a:lnTo>
                  <a:lnTo>
                    <a:pt x="20" y="173"/>
                  </a:lnTo>
                  <a:lnTo>
                    <a:pt x="26" y="181"/>
                  </a:lnTo>
                  <a:lnTo>
                    <a:pt x="32" y="188"/>
                  </a:lnTo>
                  <a:lnTo>
                    <a:pt x="40" y="195"/>
                  </a:lnTo>
                  <a:lnTo>
                    <a:pt x="48" y="200"/>
                  </a:lnTo>
                  <a:lnTo>
                    <a:pt x="56" y="206"/>
                  </a:lnTo>
                  <a:lnTo>
                    <a:pt x="65" y="210"/>
                  </a:lnTo>
                  <a:lnTo>
                    <a:pt x="74" y="214"/>
                  </a:lnTo>
                  <a:lnTo>
                    <a:pt x="83" y="217"/>
                  </a:lnTo>
                  <a:lnTo>
                    <a:pt x="93" y="219"/>
                  </a:lnTo>
                  <a:lnTo>
                    <a:pt x="103" y="220"/>
                  </a:lnTo>
                  <a:lnTo>
                    <a:pt x="113" y="222"/>
                  </a:lnTo>
                  <a:lnTo>
                    <a:pt x="125" y="220"/>
                  </a:lnTo>
                  <a:lnTo>
                    <a:pt x="137" y="219"/>
                  </a:lnTo>
                  <a:lnTo>
                    <a:pt x="148" y="216"/>
                  </a:lnTo>
                  <a:lnTo>
                    <a:pt x="158" y="213"/>
                  </a:lnTo>
                  <a:lnTo>
                    <a:pt x="168" y="207"/>
                  </a:lnTo>
                  <a:lnTo>
                    <a:pt x="177" y="201"/>
                  </a:lnTo>
                  <a:lnTo>
                    <a:pt x="186" y="195"/>
                  </a:lnTo>
                  <a:lnTo>
                    <a:pt x="195" y="188"/>
                  </a:lnTo>
                  <a:lnTo>
                    <a:pt x="202" y="180"/>
                  </a:lnTo>
                  <a:lnTo>
                    <a:pt x="209" y="171"/>
                  </a:lnTo>
                  <a:lnTo>
                    <a:pt x="214" y="161"/>
                  </a:lnTo>
                  <a:lnTo>
                    <a:pt x="219" y="151"/>
                  </a:lnTo>
                  <a:lnTo>
                    <a:pt x="223" y="140"/>
                  </a:lnTo>
                  <a:lnTo>
                    <a:pt x="225" y="129"/>
                  </a:lnTo>
                  <a:lnTo>
                    <a:pt x="228" y="118"/>
                  </a:lnTo>
                  <a:lnTo>
                    <a:pt x="228" y="107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7" name="Freeform 664"/>
            <p:cNvSpPr>
              <a:spLocks/>
            </p:cNvSpPr>
            <p:nvPr/>
          </p:nvSpPr>
          <p:spPr bwMode="auto">
            <a:xfrm>
              <a:off x="1997166" y="4089759"/>
              <a:ext cx="84141" cy="84145"/>
            </a:xfrm>
            <a:custGeom>
              <a:avLst/>
              <a:gdLst/>
              <a:ahLst/>
              <a:cxnLst>
                <a:cxn ang="0">
                  <a:pos x="215" y="95"/>
                </a:cxn>
                <a:cxn ang="0">
                  <a:pos x="212" y="78"/>
                </a:cxn>
                <a:cxn ang="0">
                  <a:pos x="206" y="61"/>
                </a:cxn>
                <a:cxn ang="0">
                  <a:pos x="198" y="45"/>
                </a:cxn>
                <a:cxn ang="0">
                  <a:pos x="187" y="32"/>
                </a:cxn>
                <a:cxn ang="0">
                  <a:pos x="174" y="20"/>
                </a:cxn>
                <a:cxn ang="0">
                  <a:pos x="161" y="10"/>
                </a:cxn>
                <a:cxn ang="0">
                  <a:pos x="145" y="3"/>
                </a:cxn>
                <a:cxn ang="0">
                  <a:pos x="127" y="2"/>
                </a:cxn>
                <a:cxn ang="0">
                  <a:pos x="109" y="8"/>
                </a:cxn>
                <a:cxn ang="0">
                  <a:pos x="104" y="11"/>
                </a:cxn>
                <a:cxn ang="0">
                  <a:pos x="117" y="11"/>
                </a:cxn>
                <a:cxn ang="0">
                  <a:pos x="135" y="15"/>
                </a:cxn>
                <a:cxn ang="0">
                  <a:pos x="152" y="23"/>
                </a:cxn>
                <a:cxn ang="0">
                  <a:pos x="167" y="32"/>
                </a:cxn>
                <a:cxn ang="0">
                  <a:pos x="179" y="45"/>
                </a:cxn>
                <a:cxn ang="0">
                  <a:pos x="189" y="60"/>
                </a:cxn>
                <a:cxn ang="0">
                  <a:pos x="197" y="77"/>
                </a:cxn>
                <a:cxn ang="0">
                  <a:pos x="200" y="95"/>
                </a:cxn>
                <a:cxn ang="0">
                  <a:pos x="200" y="114"/>
                </a:cxn>
                <a:cxn ang="0">
                  <a:pos x="197" y="132"/>
                </a:cxn>
                <a:cxn ang="0">
                  <a:pos x="189" y="149"/>
                </a:cxn>
                <a:cxn ang="0">
                  <a:pos x="179" y="163"/>
                </a:cxn>
                <a:cxn ang="0">
                  <a:pos x="167" y="177"/>
                </a:cxn>
                <a:cxn ang="0">
                  <a:pos x="152" y="187"/>
                </a:cxn>
                <a:cxn ang="0">
                  <a:pos x="135" y="194"/>
                </a:cxn>
                <a:cxn ang="0">
                  <a:pos x="117" y="197"/>
                </a:cxn>
                <a:cxn ang="0">
                  <a:pos x="98" y="197"/>
                </a:cxn>
                <a:cxn ang="0">
                  <a:pos x="80" y="194"/>
                </a:cxn>
                <a:cxn ang="0">
                  <a:pos x="63" y="187"/>
                </a:cxn>
                <a:cxn ang="0">
                  <a:pos x="48" y="177"/>
                </a:cxn>
                <a:cxn ang="0">
                  <a:pos x="35" y="163"/>
                </a:cxn>
                <a:cxn ang="0">
                  <a:pos x="25" y="149"/>
                </a:cxn>
                <a:cxn ang="0">
                  <a:pos x="18" y="132"/>
                </a:cxn>
                <a:cxn ang="0">
                  <a:pos x="15" y="114"/>
                </a:cxn>
                <a:cxn ang="0">
                  <a:pos x="15" y="91"/>
                </a:cxn>
                <a:cxn ang="0">
                  <a:pos x="8" y="95"/>
                </a:cxn>
                <a:cxn ang="0">
                  <a:pos x="1" y="122"/>
                </a:cxn>
                <a:cxn ang="0">
                  <a:pos x="6" y="142"/>
                </a:cxn>
                <a:cxn ang="0">
                  <a:pos x="15" y="160"/>
                </a:cxn>
                <a:cxn ang="0">
                  <a:pos x="27" y="176"/>
                </a:cxn>
                <a:cxn ang="0">
                  <a:pos x="41" y="189"/>
                </a:cxn>
                <a:cxn ang="0">
                  <a:pos x="57" y="200"/>
                </a:cxn>
                <a:cxn ang="0">
                  <a:pos x="77" y="207"/>
                </a:cxn>
                <a:cxn ang="0">
                  <a:pos x="97" y="212"/>
                </a:cxn>
                <a:cxn ang="0">
                  <a:pos x="118" y="212"/>
                </a:cxn>
                <a:cxn ang="0">
                  <a:pos x="140" y="207"/>
                </a:cxn>
                <a:cxn ang="0">
                  <a:pos x="159" y="199"/>
                </a:cxn>
                <a:cxn ang="0">
                  <a:pos x="176" y="187"/>
                </a:cxn>
                <a:cxn ang="0">
                  <a:pos x="190" y="172"/>
                </a:cxn>
                <a:cxn ang="0">
                  <a:pos x="203" y="155"/>
                </a:cxn>
                <a:cxn ang="0">
                  <a:pos x="210" y="136"/>
                </a:cxn>
                <a:cxn ang="0">
                  <a:pos x="215" y="115"/>
                </a:cxn>
              </a:cxnLst>
              <a:rect l="0" t="0" r="r" b="b"/>
              <a:pathLst>
                <a:path w="215" h="212">
                  <a:moveTo>
                    <a:pt x="215" y="105"/>
                  </a:moveTo>
                  <a:lnTo>
                    <a:pt x="215" y="95"/>
                  </a:lnTo>
                  <a:lnTo>
                    <a:pt x="214" y="86"/>
                  </a:lnTo>
                  <a:lnTo>
                    <a:pt x="212" y="78"/>
                  </a:lnTo>
                  <a:lnTo>
                    <a:pt x="209" y="69"/>
                  </a:lnTo>
                  <a:lnTo>
                    <a:pt x="206" y="61"/>
                  </a:lnTo>
                  <a:lnTo>
                    <a:pt x="203" y="53"/>
                  </a:lnTo>
                  <a:lnTo>
                    <a:pt x="198" y="45"/>
                  </a:lnTo>
                  <a:lnTo>
                    <a:pt x="192" y="38"/>
                  </a:lnTo>
                  <a:lnTo>
                    <a:pt x="187" y="32"/>
                  </a:lnTo>
                  <a:lnTo>
                    <a:pt x="181" y="26"/>
                  </a:lnTo>
                  <a:lnTo>
                    <a:pt x="174" y="20"/>
                  </a:lnTo>
                  <a:lnTo>
                    <a:pt x="168" y="15"/>
                  </a:lnTo>
                  <a:lnTo>
                    <a:pt x="161" y="10"/>
                  </a:lnTo>
                  <a:lnTo>
                    <a:pt x="153" y="7"/>
                  </a:lnTo>
                  <a:lnTo>
                    <a:pt x="145" y="3"/>
                  </a:lnTo>
                  <a:lnTo>
                    <a:pt x="136" y="0"/>
                  </a:lnTo>
                  <a:lnTo>
                    <a:pt x="127" y="2"/>
                  </a:lnTo>
                  <a:lnTo>
                    <a:pt x="118" y="5"/>
                  </a:lnTo>
                  <a:lnTo>
                    <a:pt x="109" y="8"/>
                  </a:lnTo>
                  <a:lnTo>
                    <a:pt x="100" y="11"/>
                  </a:lnTo>
                  <a:lnTo>
                    <a:pt x="104" y="11"/>
                  </a:lnTo>
                  <a:lnTo>
                    <a:pt x="107" y="10"/>
                  </a:lnTo>
                  <a:lnTo>
                    <a:pt x="117" y="11"/>
                  </a:lnTo>
                  <a:lnTo>
                    <a:pt x="126" y="12"/>
                  </a:lnTo>
                  <a:lnTo>
                    <a:pt x="135" y="15"/>
                  </a:lnTo>
                  <a:lnTo>
                    <a:pt x="144" y="18"/>
                  </a:lnTo>
                  <a:lnTo>
                    <a:pt x="152" y="23"/>
                  </a:lnTo>
                  <a:lnTo>
                    <a:pt x="160" y="27"/>
                  </a:lnTo>
                  <a:lnTo>
                    <a:pt x="167" y="32"/>
                  </a:lnTo>
                  <a:lnTo>
                    <a:pt x="173" y="38"/>
                  </a:lnTo>
                  <a:lnTo>
                    <a:pt x="179" y="45"/>
                  </a:lnTo>
                  <a:lnTo>
                    <a:pt x="185" y="52"/>
                  </a:lnTo>
                  <a:lnTo>
                    <a:pt x="189" y="60"/>
                  </a:lnTo>
                  <a:lnTo>
                    <a:pt x="194" y="68"/>
                  </a:lnTo>
                  <a:lnTo>
                    <a:pt x="197" y="77"/>
                  </a:lnTo>
                  <a:lnTo>
                    <a:pt x="199" y="86"/>
                  </a:lnTo>
                  <a:lnTo>
                    <a:pt x="200" y="95"/>
                  </a:lnTo>
                  <a:lnTo>
                    <a:pt x="200" y="105"/>
                  </a:lnTo>
                  <a:lnTo>
                    <a:pt x="200" y="114"/>
                  </a:lnTo>
                  <a:lnTo>
                    <a:pt x="199" y="123"/>
                  </a:lnTo>
                  <a:lnTo>
                    <a:pt x="197" y="132"/>
                  </a:lnTo>
                  <a:lnTo>
                    <a:pt x="194" y="141"/>
                  </a:lnTo>
                  <a:lnTo>
                    <a:pt x="189" y="149"/>
                  </a:lnTo>
                  <a:lnTo>
                    <a:pt x="185" y="156"/>
                  </a:lnTo>
                  <a:lnTo>
                    <a:pt x="179" y="163"/>
                  </a:lnTo>
                  <a:lnTo>
                    <a:pt x="173" y="170"/>
                  </a:lnTo>
                  <a:lnTo>
                    <a:pt x="167" y="177"/>
                  </a:lnTo>
                  <a:lnTo>
                    <a:pt x="160" y="181"/>
                  </a:lnTo>
                  <a:lnTo>
                    <a:pt x="152" y="187"/>
                  </a:lnTo>
                  <a:lnTo>
                    <a:pt x="144" y="190"/>
                  </a:lnTo>
                  <a:lnTo>
                    <a:pt x="135" y="194"/>
                  </a:lnTo>
                  <a:lnTo>
                    <a:pt x="126" y="196"/>
                  </a:lnTo>
                  <a:lnTo>
                    <a:pt x="117" y="197"/>
                  </a:lnTo>
                  <a:lnTo>
                    <a:pt x="107" y="198"/>
                  </a:lnTo>
                  <a:lnTo>
                    <a:pt x="98" y="197"/>
                  </a:lnTo>
                  <a:lnTo>
                    <a:pt x="89" y="196"/>
                  </a:lnTo>
                  <a:lnTo>
                    <a:pt x="80" y="194"/>
                  </a:lnTo>
                  <a:lnTo>
                    <a:pt x="71" y="190"/>
                  </a:lnTo>
                  <a:lnTo>
                    <a:pt x="63" y="187"/>
                  </a:lnTo>
                  <a:lnTo>
                    <a:pt x="55" y="181"/>
                  </a:lnTo>
                  <a:lnTo>
                    <a:pt x="48" y="177"/>
                  </a:lnTo>
                  <a:lnTo>
                    <a:pt x="42" y="170"/>
                  </a:lnTo>
                  <a:lnTo>
                    <a:pt x="35" y="163"/>
                  </a:lnTo>
                  <a:lnTo>
                    <a:pt x="29" y="156"/>
                  </a:lnTo>
                  <a:lnTo>
                    <a:pt x="25" y="149"/>
                  </a:lnTo>
                  <a:lnTo>
                    <a:pt x="21" y="141"/>
                  </a:lnTo>
                  <a:lnTo>
                    <a:pt x="18" y="132"/>
                  </a:lnTo>
                  <a:lnTo>
                    <a:pt x="16" y="123"/>
                  </a:lnTo>
                  <a:lnTo>
                    <a:pt x="15" y="114"/>
                  </a:lnTo>
                  <a:lnTo>
                    <a:pt x="14" y="105"/>
                  </a:lnTo>
                  <a:lnTo>
                    <a:pt x="15" y="91"/>
                  </a:lnTo>
                  <a:lnTo>
                    <a:pt x="18" y="78"/>
                  </a:lnTo>
                  <a:lnTo>
                    <a:pt x="8" y="95"/>
                  </a:lnTo>
                  <a:lnTo>
                    <a:pt x="0" y="111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6" y="142"/>
                  </a:lnTo>
                  <a:lnTo>
                    <a:pt x="10" y="151"/>
                  </a:lnTo>
                  <a:lnTo>
                    <a:pt x="15" y="160"/>
                  </a:lnTo>
                  <a:lnTo>
                    <a:pt x="20" y="168"/>
                  </a:lnTo>
                  <a:lnTo>
                    <a:pt x="27" y="176"/>
                  </a:lnTo>
                  <a:lnTo>
                    <a:pt x="34" y="182"/>
                  </a:lnTo>
                  <a:lnTo>
                    <a:pt x="41" y="189"/>
                  </a:lnTo>
                  <a:lnTo>
                    <a:pt x="50" y="195"/>
                  </a:lnTo>
                  <a:lnTo>
                    <a:pt x="57" y="200"/>
                  </a:lnTo>
                  <a:lnTo>
                    <a:pt x="66" y="204"/>
                  </a:lnTo>
                  <a:lnTo>
                    <a:pt x="77" y="207"/>
                  </a:lnTo>
                  <a:lnTo>
                    <a:pt x="87" y="211"/>
                  </a:lnTo>
                  <a:lnTo>
                    <a:pt x="97" y="212"/>
                  </a:lnTo>
                  <a:lnTo>
                    <a:pt x="107" y="212"/>
                  </a:lnTo>
                  <a:lnTo>
                    <a:pt x="118" y="212"/>
                  </a:lnTo>
                  <a:lnTo>
                    <a:pt x="129" y="209"/>
                  </a:lnTo>
                  <a:lnTo>
                    <a:pt x="140" y="207"/>
                  </a:lnTo>
                  <a:lnTo>
                    <a:pt x="150" y="204"/>
                  </a:lnTo>
                  <a:lnTo>
                    <a:pt x="159" y="199"/>
                  </a:lnTo>
                  <a:lnTo>
                    <a:pt x="168" y="194"/>
                  </a:lnTo>
                  <a:lnTo>
                    <a:pt x="176" y="187"/>
                  </a:lnTo>
                  <a:lnTo>
                    <a:pt x="183" y="180"/>
                  </a:lnTo>
                  <a:lnTo>
                    <a:pt x="190" y="172"/>
                  </a:lnTo>
                  <a:lnTo>
                    <a:pt x="197" y="164"/>
                  </a:lnTo>
                  <a:lnTo>
                    <a:pt x="203" y="155"/>
                  </a:lnTo>
                  <a:lnTo>
                    <a:pt x="207" y="146"/>
                  </a:lnTo>
                  <a:lnTo>
                    <a:pt x="210" y="136"/>
                  </a:lnTo>
                  <a:lnTo>
                    <a:pt x="213" y="126"/>
                  </a:lnTo>
                  <a:lnTo>
                    <a:pt x="215" y="115"/>
                  </a:lnTo>
                  <a:lnTo>
                    <a:pt x="215" y="1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8" name="Freeform 665"/>
            <p:cNvSpPr>
              <a:spLocks/>
            </p:cNvSpPr>
            <p:nvPr/>
          </p:nvSpPr>
          <p:spPr bwMode="auto">
            <a:xfrm>
              <a:off x="1998753" y="4091347"/>
              <a:ext cx="80966" cy="79382"/>
            </a:xfrm>
            <a:custGeom>
              <a:avLst/>
              <a:gdLst/>
              <a:ahLst/>
              <a:cxnLst>
                <a:cxn ang="0">
                  <a:pos x="200" y="90"/>
                </a:cxn>
                <a:cxn ang="0">
                  <a:pos x="197" y="72"/>
                </a:cxn>
                <a:cxn ang="0">
                  <a:pos x="190" y="55"/>
                </a:cxn>
                <a:cxn ang="0">
                  <a:pos x="181" y="39"/>
                </a:cxn>
                <a:cxn ang="0">
                  <a:pos x="170" y="25"/>
                </a:cxn>
                <a:cxn ang="0">
                  <a:pos x="155" y="15"/>
                </a:cxn>
                <a:cxn ang="0">
                  <a:pos x="139" y="6"/>
                </a:cxn>
                <a:cxn ang="0">
                  <a:pos x="122" y="1"/>
                </a:cxn>
                <a:cxn ang="0">
                  <a:pos x="100" y="3"/>
                </a:cxn>
                <a:cxn ang="0">
                  <a:pos x="76" y="14"/>
                </a:cxn>
                <a:cxn ang="0">
                  <a:pos x="74" y="18"/>
                </a:cxn>
                <a:cxn ang="0">
                  <a:pos x="91" y="13"/>
                </a:cxn>
                <a:cxn ang="0">
                  <a:pos x="109" y="13"/>
                </a:cxn>
                <a:cxn ang="0">
                  <a:pos x="126" y="16"/>
                </a:cxn>
                <a:cxn ang="0">
                  <a:pos x="142" y="23"/>
                </a:cxn>
                <a:cxn ang="0">
                  <a:pos x="155" y="32"/>
                </a:cxn>
                <a:cxn ang="0">
                  <a:pos x="166" y="45"/>
                </a:cxn>
                <a:cxn ang="0">
                  <a:pos x="176" y="58"/>
                </a:cxn>
                <a:cxn ang="0">
                  <a:pos x="183" y="74"/>
                </a:cxn>
                <a:cxn ang="0">
                  <a:pos x="187" y="91"/>
                </a:cxn>
                <a:cxn ang="0">
                  <a:pos x="187" y="108"/>
                </a:cxn>
                <a:cxn ang="0">
                  <a:pos x="183" y="124"/>
                </a:cxn>
                <a:cxn ang="0">
                  <a:pos x="176" y="140"/>
                </a:cxn>
                <a:cxn ang="0">
                  <a:pos x="166" y="154"/>
                </a:cxn>
                <a:cxn ang="0">
                  <a:pos x="155" y="166"/>
                </a:cxn>
                <a:cxn ang="0">
                  <a:pos x="142" y="175"/>
                </a:cxn>
                <a:cxn ang="0">
                  <a:pos x="126" y="182"/>
                </a:cxn>
                <a:cxn ang="0">
                  <a:pos x="109" y="185"/>
                </a:cxn>
                <a:cxn ang="0">
                  <a:pos x="91" y="185"/>
                </a:cxn>
                <a:cxn ang="0">
                  <a:pos x="75" y="182"/>
                </a:cxn>
                <a:cxn ang="0">
                  <a:pos x="59" y="175"/>
                </a:cxn>
                <a:cxn ang="0">
                  <a:pos x="46" y="166"/>
                </a:cxn>
                <a:cxn ang="0">
                  <a:pos x="34" y="154"/>
                </a:cxn>
                <a:cxn ang="0">
                  <a:pos x="25" y="140"/>
                </a:cxn>
                <a:cxn ang="0">
                  <a:pos x="18" y="124"/>
                </a:cxn>
                <a:cxn ang="0">
                  <a:pos x="14" y="108"/>
                </a:cxn>
                <a:cxn ang="0">
                  <a:pos x="16" y="85"/>
                </a:cxn>
                <a:cxn ang="0">
                  <a:pos x="23" y="60"/>
                </a:cxn>
                <a:cxn ang="0">
                  <a:pos x="21" y="58"/>
                </a:cxn>
                <a:cxn ang="0">
                  <a:pos x="7" y="79"/>
                </a:cxn>
                <a:cxn ang="0">
                  <a:pos x="0" y="95"/>
                </a:cxn>
                <a:cxn ang="0">
                  <a:pos x="0" y="110"/>
                </a:cxn>
                <a:cxn ang="0">
                  <a:pos x="4" y="129"/>
                </a:cxn>
                <a:cxn ang="0">
                  <a:pos x="12" y="147"/>
                </a:cxn>
                <a:cxn ang="0">
                  <a:pos x="22" y="163"/>
                </a:cxn>
                <a:cxn ang="0">
                  <a:pos x="36" y="177"/>
                </a:cxn>
                <a:cxn ang="0">
                  <a:pos x="53" y="188"/>
                </a:cxn>
                <a:cxn ang="0">
                  <a:pos x="71" y="195"/>
                </a:cxn>
                <a:cxn ang="0">
                  <a:pos x="90" y="199"/>
                </a:cxn>
                <a:cxn ang="0">
                  <a:pos x="110" y="199"/>
                </a:cxn>
                <a:cxn ang="0">
                  <a:pos x="130" y="195"/>
                </a:cxn>
                <a:cxn ang="0">
                  <a:pos x="148" y="188"/>
                </a:cxn>
                <a:cxn ang="0">
                  <a:pos x="164" y="177"/>
                </a:cxn>
                <a:cxn ang="0">
                  <a:pos x="178" y="163"/>
                </a:cxn>
                <a:cxn ang="0">
                  <a:pos x="189" y="147"/>
                </a:cxn>
                <a:cxn ang="0">
                  <a:pos x="197" y="129"/>
                </a:cxn>
                <a:cxn ang="0">
                  <a:pos x="200" y="110"/>
                </a:cxn>
              </a:cxnLst>
              <a:rect l="0" t="0" r="r" b="b"/>
              <a:pathLst>
                <a:path w="201" h="200">
                  <a:moveTo>
                    <a:pt x="201" y="100"/>
                  </a:moveTo>
                  <a:lnTo>
                    <a:pt x="200" y="90"/>
                  </a:lnTo>
                  <a:lnTo>
                    <a:pt x="199" y="81"/>
                  </a:lnTo>
                  <a:lnTo>
                    <a:pt x="197" y="72"/>
                  </a:lnTo>
                  <a:lnTo>
                    <a:pt x="194" y="63"/>
                  </a:lnTo>
                  <a:lnTo>
                    <a:pt x="190" y="55"/>
                  </a:lnTo>
                  <a:lnTo>
                    <a:pt x="187" y="47"/>
                  </a:lnTo>
                  <a:lnTo>
                    <a:pt x="181" y="39"/>
                  </a:lnTo>
                  <a:lnTo>
                    <a:pt x="175" y="32"/>
                  </a:lnTo>
                  <a:lnTo>
                    <a:pt x="170" y="25"/>
                  </a:lnTo>
                  <a:lnTo>
                    <a:pt x="163" y="20"/>
                  </a:lnTo>
                  <a:lnTo>
                    <a:pt x="155" y="15"/>
                  </a:lnTo>
                  <a:lnTo>
                    <a:pt x="147" y="11"/>
                  </a:lnTo>
                  <a:lnTo>
                    <a:pt x="139" y="6"/>
                  </a:lnTo>
                  <a:lnTo>
                    <a:pt x="130" y="3"/>
                  </a:lnTo>
                  <a:lnTo>
                    <a:pt x="122" y="1"/>
                  </a:lnTo>
                  <a:lnTo>
                    <a:pt x="112" y="0"/>
                  </a:lnTo>
                  <a:lnTo>
                    <a:pt x="100" y="3"/>
                  </a:lnTo>
                  <a:lnTo>
                    <a:pt x="89" y="9"/>
                  </a:lnTo>
                  <a:lnTo>
                    <a:pt x="76" y="14"/>
                  </a:lnTo>
                  <a:lnTo>
                    <a:pt x="66" y="20"/>
                  </a:lnTo>
                  <a:lnTo>
                    <a:pt x="74" y="18"/>
                  </a:lnTo>
                  <a:lnTo>
                    <a:pt x="82" y="15"/>
                  </a:lnTo>
                  <a:lnTo>
                    <a:pt x="91" y="13"/>
                  </a:lnTo>
                  <a:lnTo>
                    <a:pt x="100" y="13"/>
                  </a:lnTo>
                  <a:lnTo>
                    <a:pt x="109" y="13"/>
                  </a:lnTo>
                  <a:lnTo>
                    <a:pt x="118" y="14"/>
                  </a:lnTo>
                  <a:lnTo>
                    <a:pt x="126" y="16"/>
                  </a:lnTo>
                  <a:lnTo>
                    <a:pt x="134" y="20"/>
                  </a:lnTo>
                  <a:lnTo>
                    <a:pt x="142" y="23"/>
                  </a:lnTo>
                  <a:lnTo>
                    <a:pt x="148" y="28"/>
                  </a:lnTo>
                  <a:lnTo>
                    <a:pt x="155" y="32"/>
                  </a:lnTo>
                  <a:lnTo>
                    <a:pt x="162" y="38"/>
                  </a:lnTo>
                  <a:lnTo>
                    <a:pt x="166" y="45"/>
                  </a:lnTo>
                  <a:lnTo>
                    <a:pt x="172" y="51"/>
                  </a:lnTo>
                  <a:lnTo>
                    <a:pt x="176" y="58"/>
                  </a:lnTo>
                  <a:lnTo>
                    <a:pt x="180" y="66"/>
                  </a:lnTo>
                  <a:lnTo>
                    <a:pt x="183" y="74"/>
                  </a:lnTo>
                  <a:lnTo>
                    <a:pt x="184" y="82"/>
                  </a:lnTo>
                  <a:lnTo>
                    <a:pt x="187" y="91"/>
                  </a:lnTo>
                  <a:lnTo>
                    <a:pt x="187" y="100"/>
                  </a:lnTo>
                  <a:lnTo>
                    <a:pt x="187" y="108"/>
                  </a:lnTo>
                  <a:lnTo>
                    <a:pt x="184" y="117"/>
                  </a:lnTo>
                  <a:lnTo>
                    <a:pt x="183" y="124"/>
                  </a:lnTo>
                  <a:lnTo>
                    <a:pt x="180" y="132"/>
                  </a:lnTo>
                  <a:lnTo>
                    <a:pt x="176" y="140"/>
                  </a:lnTo>
                  <a:lnTo>
                    <a:pt x="172" y="147"/>
                  </a:lnTo>
                  <a:lnTo>
                    <a:pt x="166" y="154"/>
                  </a:lnTo>
                  <a:lnTo>
                    <a:pt x="162" y="161"/>
                  </a:lnTo>
                  <a:lnTo>
                    <a:pt x="155" y="166"/>
                  </a:lnTo>
                  <a:lnTo>
                    <a:pt x="148" y="171"/>
                  </a:lnTo>
                  <a:lnTo>
                    <a:pt x="142" y="175"/>
                  </a:lnTo>
                  <a:lnTo>
                    <a:pt x="134" y="179"/>
                  </a:lnTo>
                  <a:lnTo>
                    <a:pt x="126" y="182"/>
                  </a:lnTo>
                  <a:lnTo>
                    <a:pt x="118" y="184"/>
                  </a:lnTo>
                  <a:lnTo>
                    <a:pt x="109" y="185"/>
                  </a:lnTo>
                  <a:lnTo>
                    <a:pt x="100" y="185"/>
                  </a:lnTo>
                  <a:lnTo>
                    <a:pt x="91" y="185"/>
                  </a:lnTo>
                  <a:lnTo>
                    <a:pt x="83" y="184"/>
                  </a:lnTo>
                  <a:lnTo>
                    <a:pt x="75" y="182"/>
                  </a:lnTo>
                  <a:lnTo>
                    <a:pt x="66" y="179"/>
                  </a:lnTo>
                  <a:lnTo>
                    <a:pt x="59" y="175"/>
                  </a:lnTo>
                  <a:lnTo>
                    <a:pt x="52" y="171"/>
                  </a:lnTo>
                  <a:lnTo>
                    <a:pt x="46" y="166"/>
                  </a:lnTo>
                  <a:lnTo>
                    <a:pt x="39" y="161"/>
                  </a:lnTo>
                  <a:lnTo>
                    <a:pt x="34" y="154"/>
                  </a:lnTo>
                  <a:lnTo>
                    <a:pt x="29" y="147"/>
                  </a:lnTo>
                  <a:lnTo>
                    <a:pt x="25" y="140"/>
                  </a:lnTo>
                  <a:lnTo>
                    <a:pt x="21" y="132"/>
                  </a:lnTo>
                  <a:lnTo>
                    <a:pt x="18" y="124"/>
                  </a:lnTo>
                  <a:lnTo>
                    <a:pt x="16" y="117"/>
                  </a:lnTo>
                  <a:lnTo>
                    <a:pt x="14" y="108"/>
                  </a:lnTo>
                  <a:lnTo>
                    <a:pt x="14" y="100"/>
                  </a:lnTo>
                  <a:lnTo>
                    <a:pt x="16" y="85"/>
                  </a:lnTo>
                  <a:lnTo>
                    <a:pt x="18" y="73"/>
                  </a:lnTo>
                  <a:lnTo>
                    <a:pt x="23" y="60"/>
                  </a:lnTo>
                  <a:lnTo>
                    <a:pt x="30" y="49"/>
                  </a:lnTo>
                  <a:lnTo>
                    <a:pt x="21" y="58"/>
                  </a:lnTo>
                  <a:lnTo>
                    <a:pt x="13" y="68"/>
                  </a:lnTo>
                  <a:lnTo>
                    <a:pt x="7" y="79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2" y="120"/>
                  </a:lnTo>
                  <a:lnTo>
                    <a:pt x="4" y="129"/>
                  </a:lnTo>
                  <a:lnTo>
                    <a:pt x="8" y="138"/>
                  </a:lnTo>
                  <a:lnTo>
                    <a:pt x="12" y="147"/>
                  </a:lnTo>
                  <a:lnTo>
                    <a:pt x="17" y="155"/>
                  </a:lnTo>
                  <a:lnTo>
                    <a:pt x="22" y="163"/>
                  </a:lnTo>
                  <a:lnTo>
                    <a:pt x="29" y="171"/>
                  </a:lnTo>
                  <a:lnTo>
                    <a:pt x="36" y="177"/>
                  </a:lnTo>
                  <a:lnTo>
                    <a:pt x="44" y="183"/>
                  </a:lnTo>
                  <a:lnTo>
                    <a:pt x="53" y="188"/>
                  </a:lnTo>
                  <a:lnTo>
                    <a:pt x="62" y="192"/>
                  </a:lnTo>
                  <a:lnTo>
                    <a:pt x="71" y="195"/>
                  </a:lnTo>
                  <a:lnTo>
                    <a:pt x="80" y="198"/>
                  </a:lnTo>
                  <a:lnTo>
                    <a:pt x="90" y="199"/>
                  </a:lnTo>
                  <a:lnTo>
                    <a:pt x="100" y="200"/>
                  </a:lnTo>
                  <a:lnTo>
                    <a:pt x="110" y="199"/>
                  </a:lnTo>
                  <a:lnTo>
                    <a:pt x="120" y="198"/>
                  </a:lnTo>
                  <a:lnTo>
                    <a:pt x="130" y="195"/>
                  </a:lnTo>
                  <a:lnTo>
                    <a:pt x="139" y="192"/>
                  </a:lnTo>
                  <a:lnTo>
                    <a:pt x="148" y="188"/>
                  </a:lnTo>
                  <a:lnTo>
                    <a:pt x="156" y="183"/>
                  </a:lnTo>
                  <a:lnTo>
                    <a:pt x="164" y="177"/>
                  </a:lnTo>
                  <a:lnTo>
                    <a:pt x="172" y="171"/>
                  </a:lnTo>
                  <a:lnTo>
                    <a:pt x="178" y="163"/>
                  </a:lnTo>
                  <a:lnTo>
                    <a:pt x="183" y="155"/>
                  </a:lnTo>
                  <a:lnTo>
                    <a:pt x="189" y="147"/>
                  </a:lnTo>
                  <a:lnTo>
                    <a:pt x="193" y="138"/>
                  </a:lnTo>
                  <a:lnTo>
                    <a:pt x="197" y="129"/>
                  </a:lnTo>
                  <a:lnTo>
                    <a:pt x="199" y="120"/>
                  </a:lnTo>
                  <a:lnTo>
                    <a:pt x="200" y="110"/>
                  </a:lnTo>
                  <a:lnTo>
                    <a:pt x="201" y="100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9" name="Freeform 666"/>
            <p:cNvSpPr>
              <a:spLocks noEditPoints="1"/>
            </p:cNvSpPr>
            <p:nvPr/>
          </p:nvSpPr>
          <p:spPr bwMode="auto">
            <a:xfrm>
              <a:off x="2001928" y="4094522"/>
              <a:ext cx="74616" cy="74619"/>
            </a:xfrm>
            <a:custGeom>
              <a:avLst/>
              <a:gdLst/>
              <a:ahLst/>
              <a:cxnLst>
                <a:cxn ang="0">
                  <a:pos x="186" y="85"/>
                </a:cxn>
                <a:cxn ang="0">
                  <a:pos x="183" y="67"/>
                </a:cxn>
                <a:cxn ang="0">
                  <a:pos x="175" y="50"/>
                </a:cxn>
                <a:cxn ang="0">
                  <a:pos x="165" y="35"/>
                </a:cxn>
                <a:cxn ang="0">
                  <a:pos x="153" y="22"/>
                </a:cxn>
                <a:cxn ang="0">
                  <a:pos x="138" y="13"/>
                </a:cxn>
                <a:cxn ang="0">
                  <a:pos x="121" y="5"/>
                </a:cxn>
                <a:cxn ang="0">
                  <a:pos x="103" y="1"/>
                </a:cxn>
                <a:cxn ang="0">
                  <a:pos x="90" y="1"/>
                </a:cxn>
                <a:cxn ang="0">
                  <a:pos x="74" y="7"/>
                </a:cxn>
                <a:cxn ang="0">
                  <a:pos x="50" y="20"/>
                </a:cxn>
                <a:cxn ang="0">
                  <a:pos x="30" y="37"/>
                </a:cxn>
                <a:cxn ang="0">
                  <a:pos x="12" y="58"/>
                </a:cxn>
                <a:cxn ang="0">
                  <a:pos x="1" y="81"/>
                </a:cxn>
                <a:cxn ang="0">
                  <a:pos x="1" y="104"/>
                </a:cxn>
                <a:cxn ang="0">
                  <a:pos x="4" y="122"/>
                </a:cxn>
                <a:cxn ang="0">
                  <a:pos x="11" y="139"/>
                </a:cxn>
                <a:cxn ang="0">
                  <a:pos x="21" y="153"/>
                </a:cxn>
                <a:cxn ang="0">
                  <a:pos x="34" y="167"/>
                </a:cxn>
                <a:cxn ang="0">
                  <a:pos x="49" y="177"/>
                </a:cxn>
                <a:cxn ang="0">
                  <a:pos x="66" y="184"/>
                </a:cxn>
                <a:cxn ang="0">
                  <a:pos x="84" y="187"/>
                </a:cxn>
                <a:cxn ang="0">
                  <a:pos x="103" y="187"/>
                </a:cxn>
                <a:cxn ang="0">
                  <a:pos x="121" y="184"/>
                </a:cxn>
                <a:cxn ang="0">
                  <a:pos x="138" y="177"/>
                </a:cxn>
                <a:cxn ang="0">
                  <a:pos x="153" y="167"/>
                </a:cxn>
                <a:cxn ang="0">
                  <a:pos x="165" y="153"/>
                </a:cxn>
                <a:cxn ang="0">
                  <a:pos x="175" y="139"/>
                </a:cxn>
                <a:cxn ang="0">
                  <a:pos x="183" y="122"/>
                </a:cxn>
                <a:cxn ang="0">
                  <a:pos x="186" y="104"/>
                </a:cxn>
                <a:cxn ang="0">
                  <a:pos x="173" y="95"/>
                </a:cxn>
                <a:cxn ang="0">
                  <a:pos x="171" y="110"/>
                </a:cxn>
                <a:cxn ang="0">
                  <a:pos x="166" y="125"/>
                </a:cxn>
                <a:cxn ang="0">
                  <a:pos x="159" y="139"/>
                </a:cxn>
                <a:cxn ang="0">
                  <a:pos x="149" y="150"/>
                </a:cxn>
                <a:cxn ang="0">
                  <a:pos x="138" y="160"/>
                </a:cxn>
                <a:cxn ang="0">
                  <a:pos x="124" y="167"/>
                </a:cxn>
                <a:cxn ang="0">
                  <a:pos x="109" y="171"/>
                </a:cxn>
                <a:cxn ang="0">
                  <a:pos x="93" y="174"/>
                </a:cxn>
                <a:cxn ang="0">
                  <a:pos x="77" y="171"/>
                </a:cxn>
                <a:cxn ang="0">
                  <a:pos x="63" y="167"/>
                </a:cxn>
                <a:cxn ang="0">
                  <a:pos x="49" y="160"/>
                </a:cxn>
                <a:cxn ang="0">
                  <a:pos x="38" y="150"/>
                </a:cxn>
                <a:cxn ang="0">
                  <a:pos x="28" y="139"/>
                </a:cxn>
                <a:cxn ang="0">
                  <a:pos x="21" y="125"/>
                </a:cxn>
                <a:cxn ang="0">
                  <a:pos x="15" y="110"/>
                </a:cxn>
                <a:cxn ang="0">
                  <a:pos x="14" y="95"/>
                </a:cxn>
                <a:cxn ang="0">
                  <a:pos x="15" y="78"/>
                </a:cxn>
                <a:cxn ang="0">
                  <a:pos x="21" y="63"/>
                </a:cxn>
                <a:cxn ang="0">
                  <a:pos x="28" y="50"/>
                </a:cxn>
                <a:cxn ang="0">
                  <a:pos x="38" y="38"/>
                </a:cxn>
                <a:cxn ang="0">
                  <a:pos x="49" y="28"/>
                </a:cxn>
                <a:cxn ang="0">
                  <a:pos x="63" y="22"/>
                </a:cxn>
                <a:cxn ang="0">
                  <a:pos x="77" y="17"/>
                </a:cxn>
                <a:cxn ang="0">
                  <a:pos x="93" y="15"/>
                </a:cxn>
                <a:cxn ang="0">
                  <a:pos x="109" y="17"/>
                </a:cxn>
                <a:cxn ang="0">
                  <a:pos x="124" y="22"/>
                </a:cxn>
                <a:cxn ang="0">
                  <a:pos x="138" y="28"/>
                </a:cxn>
                <a:cxn ang="0">
                  <a:pos x="149" y="38"/>
                </a:cxn>
                <a:cxn ang="0">
                  <a:pos x="159" y="50"/>
                </a:cxn>
                <a:cxn ang="0">
                  <a:pos x="166" y="63"/>
                </a:cxn>
                <a:cxn ang="0">
                  <a:pos x="171" y="78"/>
                </a:cxn>
                <a:cxn ang="0">
                  <a:pos x="173" y="95"/>
                </a:cxn>
              </a:cxnLst>
              <a:rect l="0" t="0" r="r" b="b"/>
              <a:pathLst>
                <a:path w="186" h="188">
                  <a:moveTo>
                    <a:pt x="186" y="95"/>
                  </a:moveTo>
                  <a:lnTo>
                    <a:pt x="186" y="85"/>
                  </a:lnTo>
                  <a:lnTo>
                    <a:pt x="185" y="76"/>
                  </a:lnTo>
                  <a:lnTo>
                    <a:pt x="183" y="67"/>
                  </a:lnTo>
                  <a:lnTo>
                    <a:pt x="180" y="58"/>
                  </a:lnTo>
                  <a:lnTo>
                    <a:pt x="175" y="50"/>
                  </a:lnTo>
                  <a:lnTo>
                    <a:pt x="171" y="42"/>
                  </a:lnTo>
                  <a:lnTo>
                    <a:pt x="165" y="35"/>
                  </a:lnTo>
                  <a:lnTo>
                    <a:pt x="159" y="28"/>
                  </a:lnTo>
                  <a:lnTo>
                    <a:pt x="153" y="22"/>
                  </a:lnTo>
                  <a:lnTo>
                    <a:pt x="146" y="17"/>
                  </a:lnTo>
                  <a:lnTo>
                    <a:pt x="138" y="13"/>
                  </a:lnTo>
                  <a:lnTo>
                    <a:pt x="130" y="8"/>
                  </a:lnTo>
                  <a:lnTo>
                    <a:pt x="121" y="5"/>
                  </a:lnTo>
                  <a:lnTo>
                    <a:pt x="112" y="2"/>
                  </a:lnTo>
                  <a:lnTo>
                    <a:pt x="103" y="1"/>
                  </a:lnTo>
                  <a:lnTo>
                    <a:pt x="93" y="0"/>
                  </a:lnTo>
                  <a:lnTo>
                    <a:pt x="90" y="1"/>
                  </a:lnTo>
                  <a:lnTo>
                    <a:pt x="86" y="1"/>
                  </a:lnTo>
                  <a:lnTo>
                    <a:pt x="74" y="7"/>
                  </a:lnTo>
                  <a:lnTo>
                    <a:pt x="63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30" y="37"/>
                  </a:lnTo>
                  <a:lnTo>
                    <a:pt x="20" y="47"/>
                  </a:lnTo>
                  <a:lnTo>
                    <a:pt x="12" y="58"/>
                  </a:lnTo>
                  <a:lnTo>
                    <a:pt x="4" y="68"/>
                  </a:lnTo>
                  <a:lnTo>
                    <a:pt x="1" y="81"/>
                  </a:lnTo>
                  <a:lnTo>
                    <a:pt x="0" y="95"/>
                  </a:lnTo>
                  <a:lnTo>
                    <a:pt x="1" y="104"/>
                  </a:lnTo>
                  <a:lnTo>
                    <a:pt x="2" y="113"/>
                  </a:lnTo>
                  <a:lnTo>
                    <a:pt x="4" y="122"/>
                  </a:lnTo>
                  <a:lnTo>
                    <a:pt x="7" y="131"/>
                  </a:lnTo>
                  <a:lnTo>
                    <a:pt x="11" y="139"/>
                  </a:lnTo>
                  <a:lnTo>
                    <a:pt x="15" y="146"/>
                  </a:lnTo>
                  <a:lnTo>
                    <a:pt x="21" y="153"/>
                  </a:lnTo>
                  <a:lnTo>
                    <a:pt x="28" y="160"/>
                  </a:lnTo>
                  <a:lnTo>
                    <a:pt x="34" y="167"/>
                  </a:lnTo>
                  <a:lnTo>
                    <a:pt x="41" y="171"/>
                  </a:lnTo>
                  <a:lnTo>
                    <a:pt x="49" y="177"/>
                  </a:lnTo>
                  <a:lnTo>
                    <a:pt x="57" y="180"/>
                  </a:lnTo>
                  <a:lnTo>
                    <a:pt x="66" y="184"/>
                  </a:lnTo>
                  <a:lnTo>
                    <a:pt x="75" y="186"/>
                  </a:lnTo>
                  <a:lnTo>
                    <a:pt x="84" y="187"/>
                  </a:lnTo>
                  <a:lnTo>
                    <a:pt x="93" y="188"/>
                  </a:lnTo>
                  <a:lnTo>
                    <a:pt x="103" y="187"/>
                  </a:lnTo>
                  <a:lnTo>
                    <a:pt x="112" y="186"/>
                  </a:lnTo>
                  <a:lnTo>
                    <a:pt x="121" y="184"/>
                  </a:lnTo>
                  <a:lnTo>
                    <a:pt x="130" y="180"/>
                  </a:lnTo>
                  <a:lnTo>
                    <a:pt x="138" y="177"/>
                  </a:lnTo>
                  <a:lnTo>
                    <a:pt x="146" y="171"/>
                  </a:lnTo>
                  <a:lnTo>
                    <a:pt x="153" y="167"/>
                  </a:lnTo>
                  <a:lnTo>
                    <a:pt x="159" y="160"/>
                  </a:lnTo>
                  <a:lnTo>
                    <a:pt x="165" y="153"/>
                  </a:lnTo>
                  <a:lnTo>
                    <a:pt x="171" y="146"/>
                  </a:lnTo>
                  <a:lnTo>
                    <a:pt x="175" y="139"/>
                  </a:lnTo>
                  <a:lnTo>
                    <a:pt x="180" y="131"/>
                  </a:lnTo>
                  <a:lnTo>
                    <a:pt x="183" y="122"/>
                  </a:lnTo>
                  <a:lnTo>
                    <a:pt x="185" y="113"/>
                  </a:lnTo>
                  <a:lnTo>
                    <a:pt x="186" y="104"/>
                  </a:lnTo>
                  <a:lnTo>
                    <a:pt x="186" y="95"/>
                  </a:lnTo>
                  <a:close/>
                  <a:moveTo>
                    <a:pt x="173" y="95"/>
                  </a:moveTo>
                  <a:lnTo>
                    <a:pt x="172" y="103"/>
                  </a:lnTo>
                  <a:lnTo>
                    <a:pt x="171" y="110"/>
                  </a:lnTo>
                  <a:lnTo>
                    <a:pt x="168" y="117"/>
                  </a:lnTo>
                  <a:lnTo>
                    <a:pt x="166" y="125"/>
                  </a:lnTo>
                  <a:lnTo>
                    <a:pt x="163" y="132"/>
                  </a:lnTo>
                  <a:lnTo>
                    <a:pt x="159" y="139"/>
                  </a:lnTo>
                  <a:lnTo>
                    <a:pt x="155" y="144"/>
                  </a:lnTo>
                  <a:lnTo>
                    <a:pt x="149" y="150"/>
                  </a:lnTo>
                  <a:lnTo>
                    <a:pt x="144" y="156"/>
                  </a:lnTo>
                  <a:lnTo>
                    <a:pt x="138" y="160"/>
                  </a:lnTo>
                  <a:lnTo>
                    <a:pt x="131" y="163"/>
                  </a:lnTo>
                  <a:lnTo>
                    <a:pt x="124" y="167"/>
                  </a:lnTo>
                  <a:lnTo>
                    <a:pt x="117" y="170"/>
                  </a:lnTo>
                  <a:lnTo>
                    <a:pt x="109" y="171"/>
                  </a:lnTo>
                  <a:lnTo>
                    <a:pt x="101" y="172"/>
                  </a:lnTo>
                  <a:lnTo>
                    <a:pt x="93" y="174"/>
                  </a:lnTo>
                  <a:lnTo>
                    <a:pt x="85" y="172"/>
                  </a:lnTo>
                  <a:lnTo>
                    <a:pt x="77" y="171"/>
                  </a:lnTo>
                  <a:lnTo>
                    <a:pt x="69" y="170"/>
                  </a:lnTo>
                  <a:lnTo>
                    <a:pt x="63" y="167"/>
                  </a:lnTo>
                  <a:lnTo>
                    <a:pt x="56" y="163"/>
                  </a:lnTo>
                  <a:lnTo>
                    <a:pt x="49" y="160"/>
                  </a:lnTo>
                  <a:lnTo>
                    <a:pt x="43" y="156"/>
                  </a:lnTo>
                  <a:lnTo>
                    <a:pt x="38" y="150"/>
                  </a:lnTo>
                  <a:lnTo>
                    <a:pt x="32" y="144"/>
                  </a:lnTo>
                  <a:lnTo>
                    <a:pt x="28" y="139"/>
                  </a:lnTo>
                  <a:lnTo>
                    <a:pt x="24" y="132"/>
                  </a:lnTo>
                  <a:lnTo>
                    <a:pt x="21" y="125"/>
                  </a:lnTo>
                  <a:lnTo>
                    <a:pt x="18" y="117"/>
                  </a:lnTo>
                  <a:lnTo>
                    <a:pt x="15" y="110"/>
                  </a:lnTo>
                  <a:lnTo>
                    <a:pt x="14" y="103"/>
                  </a:lnTo>
                  <a:lnTo>
                    <a:pt x="14" y="95"/>
                  </a:lnTo>
                  <a:lnTo>
                    <a:pt x="14" y="86"/>
                  </a:lnTo>
                  <a:lnTo>
                    <a:pt x="15" y="78"/>
                  </a:lnTo>
                  <a:lnTo>
                    <a:pt x="18" y="71"/>
                  </a:lnTo>
                  <a:lnTo>
                    <a:pt x="21" y="63"/>
                  </a:lnTo>
                  <a:lnTo>
                    <a:pt x="24" y="56"/>
                  </a:lnTo>
                  <a:lnTo>
                    <a:pt x="28" y="50"/>
                  </a:lnTo>
                  <a:lnTo>
                    <a:pt x="32" y="44"/>
                  </a:lnTo>
                  <a:lnTo>
                    <a:pt x="38" y="38"/>
                  </a:lnTo>
                  <a:lnTo>
                    <a:pt x="43" y="33"/>
                  </a:lnTo>
                  <a:lnTo>
                    <a:pt x="49" y="28"/>
                  </a:lnTo>
                  <a:lnTo>
                    <a:pt x="56" y="25"/>
                  </a:lnTo>
                  <a:lnTo>
                    <a:pt x="63" y="22"/>
                  </a:lnTo>
                  <a:lnTo>
                    <a:pt x="69" y="18"/>
                  </a:lnTo>
                  <a:lnTo>
                    <a:pt x="77" y="17"/>
                  </a:lnTo>
                  <a:lnTo>
                    <a:pt x="85" y="16"/>
                  </a:lnTo>
                  <a:lnTo>
                    <a:pt x="93" y="15"/>
                  </a:lnTo>
                  <a:lnTo>
                    <a:pt x="101" y="16"/>
                  </a:lnTo>
                  <a:lnTo>
                    <a:pt x="109" y="17"/>
                  </a:lnTo>
                  <a:lnTo>
                    <a:pt x="117" y="18"/>
                  </a:lnTo>
                  <a:lnTo>
                    <a:pt x="124" y="22"/>
                  </a:lnTo>
                  <a:lnTo>
                    <a:pt x="131" y="25"/>
                  </a:lnTo>
                  <a:lnTo>
                    <a:pt x="138" y="28"/>
                  </a:lnTo>
                  <a:lnTo>
                    <a:pt x="144" y="33"/>
                  </a:lnTo>
                  <a:lnTo>
                    <a:pt x="149" y="38"/>
                  </a:lnTo>
                  <a:lnTo>
                    <a:pt x="155" y="44"/>
                  </a:lnTo>
                  <a:lnTo>
                    <a:pt x="159" y="50"/>
                  </a:lnTo>
                  <a:lnTo>
                    <a:pt x="163" y="56"/>
                  </a:lnTo>
                  <a:lnTo>
                    <a:pt x="166" y="63"/>
                  </a:lnTo>
                  <a:lnTo>
                    <a:pt x="168" y="71"/>
                  </a:lnTo>
                  <a:lnTo>
                    <a:pt x="171" y="78"/>
                  </a:lnTo>
                  <a:lnTo>
                    <a:pt x="172" y="86"/>
                  </a:lnTo>
                  <a:lnTo>
                    <a:pt x="173" y="9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0" name="Freeform 667"/>
            <p:cNvSpPr>
              <a:spLocks noEditPoints="1"/>
            </p:cNvSpPr>
            <p:nvPr/>
          </p:nvSpPr>
          <p:spPr bwMode="auto">
            <a:xfrm>
              <a:off x="2005103" y="4097697"/>
              <a:ext cx="68266" cy="68269"/>
            </a:xfrm>
            <a:custGeom>
              <a:avLst/>
              <a:gdLst/>
              <a:ahLst/>
              <a:cxnLst>
                <a:cxn ang="0">
                  <a:pos x="173" y="78"/>
                </a:cxn>
                <a:cxn ang="0">
                  <a:pos x="169" y="61"/>
                </a:cxn>
                <a:cxn ang="0">
                  <a:pos x="162" y="45"/>
                </a:cxn>
                <a:cxn ang="0">
                  <a:pos x="152" y="32"/>
                </a:cxn>
                <a:cxn ang="0">
                  <a:pos x="141" y="19"/>
                </a:cxn>
                <a:cxn ang="0">
                  <a:pos x="128" y="10"/>
                </a:cxn>
                <a:cxn ang="0">
                  <a:pos x="112" y="3"/>
                </a:cxn>
                <a:cxn ang="0">
                  <a:pos x="95" y="0"/>
                </a:cxn>
                <a:cxn ang="0">
                  <a:pos x="77" y="0"/>
                </a:cxn>
                <a:cxn ang="0">
                  <a:pos x="60" y="5"/>
                </a:cxn>
                <a:cxn ang="0">
                  <a:pos x="42" y="14"/>
                </a:cxn>
                <a:cxn ang="0">
                  <a:pos x="24" y="28"/>
                </a:cxn>
                <a:cxn ang="0">
                  <a:pos x="9" y="47"/>
                </a:cxn>
                <a:cxn ang="0">
                  <a:pos x="2" y="72"/>
                </a:cxn>
                <a:cxn ang="0">
                  <a:pos x="0" y="95"/>
                </a:cxn>
                <a:cxn ang="0">
                  <a:pos x="4" y="111"/>
                </a:cxn>
                <a:cxn ang="0">
                  <a:pos x="11" y="127"/>
                </a:cxn>
                <a:cxn ang="0">
                  <a:pos x="20" y="141"/>
                </a:cxn>
                <a:cxn ang="0">
                  <a:pos x="32" y="153"/>
                </a:cxn>
                <a:cxn ang="0">
                  <a:pos x="45" y="162"/>
                </a:cxn>
                <a:cxn ang="0">
                  <a:pos x="61" y="169"/>
                </a:cxn>
                <a:cxn ang="0">
                  <a:pos x="77" y="172"/>
                </a:cxn>
                <a:cxn ang="0">
                  <a:pos x="95" y="172"/>
                </a:cxn>
                <a:cxn ang="0">
                  <a:pos x="112" y="169"/>
                </a:cxn>
                <a:cxn ang="0">
                  <a:pos x="128" y="162"/>
                </a:cxn>
                <a:cxn ang="0">
                  <a:pos x="141" y="153"/>
                </a:cxn>
                <a:cxn ang="0">
                  <a:pos x="152" y="141"/>
                </a:cxn>
                <a:cxn ang="0">
                  <a:pos x="162" y="127"/>
                </a:cxn>
                <a:cxn ang="0">
                  <a:pos x="169" y="111"/>
                </a:cxn>
                <a:cxn ang="0">
                  <a:pos x="173" y="95"/>
                </a:cxn>
                <a:cxn ang="0">
                  <a:pos x="158" y="87"/>
                </a:cxn>
                <a:cxn ang="0">
                  <a:pos x="157" y="100"/>
                </a:cxn>
                <a:cxn ang="0">
                  <a:pos x="152" y="114"/>
                </a:cxn>
                <a:cxn ang="0">
                  <a:pos x="146" y="126"/>
                </a:cxn>
                <a:cxn ang="0">
                  <a:pos x="137" y="137"/>
                </a:cxn>
                <a:cxn ang="0">
                  <a:pos x="126" y="145"/>
                </a:cxn>
                <a:cxn ang="0">
                  <a:pos x="114" y="152"/>
                </a:cxn>
                <a:cxn ang="0">
                  <a:pos x="101" y="157"/>
                </a:cxn>
                <a:cxn ang="0">
                  <a:pos x="86" y="158"/>
                </a:cxn>
                <a:cxn ang="0">
                  <a:pos x="71" y="157"/>
                </a:cxn>
                <a:cxn ang="0">
                  <a:pos x="58" y="152"/>
                </a:cxn>
                <a:cxn ang="0">
                  <a:pos x="47" y="145"/>
                </a:cxn>
                <a:cxn ang="0">
                  <a:pos x="35" y="137"/>
                </a:cxn>
                <a:cxn ang="0">
                  <a:pos x="26" y="126"/>
                </a:cxn>
                <a:cxn ang="0">
                  <a:pos x="20" y="114"/>
                </a:cxn>
                <a:cxn ang="0">
                  <a:pos x="16" y="100"/>
                </a:cxn>
                <a:cxn ang="0">
                  <a:pos x="14" y="87"/>
                </a:cxn>
                <a:cxn ang="0">
                  <a:pos x="16" y="72"/>
                </a:cxn>
                <a:cxn ang="0">
                  <a:pos x="20" y="59"/>
                </a:cxn>
                <a:cxn ang="0">
                  <a:pos x="26" y="46"/>
                </a:cxn>
                <a:cxn ang="0">
                  <a:pos x="35" y="35"/>
                </a:cxn>
                <a:cxn ang="0">
                  <a:pos x="47" y="27"/>
                </a:cxn>
                <a:cxn ang="0">
                  <a:pos x="58" y="20"/>
                </a:cxn>
                <a:cxn ang="0">
                  <a:pos x="71" y="16"/>
                </a:cxn>
                <a:cxn ang="0">
                  <a:pos x="86" y="15"/>
                </a:cxn>
                <a:cxn ang="0">
                  <a:pos x="101" y="16"/>
                </a:cxn>
                <a:cxn ang="0">
                  <a:pos x="114" y="20"/>
                </a:cxn>
                <a:cxn ang="0">
                  <a:pos x="126" y="27"/>
                </a:cxn>
                <a:cxn ang="0">
                  <a:pos x="137" y="35"/>
                </a:cxn>
                <a:cxn ang="0">
                  <a:pos x="146" y="46"/>
                </a:cxn>
                <a:cxn ang="0">
                  <a:pos x="152" y="59"/>
                </a:cxn>
                <a:cxn ang="0">
                  <a:pos x="157" y="72"/>
                </a:cxn>
                <a:cxn ang="0">
                  <a:pos x="158" y="87"/>
                </a:cxn>
              </a:cxnLst>
              <a:rect l="0" t="0" r="r" b="b"/>
              <a:pathLst>
                <a:path w="173" h="172">
                  <a:moveTo>
                    <a:pt x="173" y="87"/>
                  </a:moveTo>
                  <a:lnTo>
                    <a:pt x="173" y="78"/>
                  </a:lnTo>
                  <a:lnTo>
                    <a:pt x="170" y="69"/>
                  </a:lnTo>
                  <a:lnTo>
                    <a:pt x="169" y="61"/>
                  </a:lnTo>
                  <a:lnTo>
                    <a:pt x="166" y="53"/>
                  </a:lnTo>
                  <a:lnTo>
                    <a:pt x="162" y="45"/>
                  </a:lnTo>
                  <a:lnTo>
                    <a:pt x="158" y="38"/>
                  </a:lnTo>
                  <a:lnTo>
                    <a:pt x="152" y="32"/>
                  </a:lnTo>
                  <a:lnTo>
                    <a:pt x="147" y="25"/>
                  </a:lnTo>
                  <a:lnTo>
                    <a:pt x="141" y="19"/>
                  </a:lnTo>
                  <a:lnTo>
                    <a:pt x="134" y="15"/>
                  </a:lnTo>
                  <a:lnTo>
                    <a:pt x="128" y="10"/>
                  </a:lnTo>
                  <a:lnTo>
                    <a:pt x="120" y="7"/>
                  </a:lnTo>
                  <a:lnTo>
                    <a:pt x="112" y="3"/>
                  </a:lnTo>
                  <a:lnTo>
                    <a:pt x="104" y="1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77" y="0"/>
                  </a:lnTo>
                  <a:lnTo>
                    <a:pt x="68" y="2"/>
                  </a:lnTo>
                  <a:lnTo>
                    <a:pt x="60" y="5"/>
                  </a:lnTo>
                  <a:lnTo>
                    <a:pt x="51" y="7"/>
                  </a:lnTo>
                  <a:lnTo>
                    <a:pt x="42" y="14"/>
                  </a:lnTo>
                  <a:lnTo>
                    <a:pt x="33" y="20"/>
                  </a:lnTo>
                  <a:lnTo>
                    <a:pt x="24" y="28"/>
                  </a:lnTo>
                  <a:lnTo>
                    <a:pt x="16" y="36"/>
                  </a:lnTo>
                  <a:lnTo>
                    <a:pt x="9" y="47"/>
                  </a:lnTo>
                  <a:lnTo>
                    <a:pt x="4" y="60"/>
                  </a:lnTo>
                  <a:lnTo>
                    <a:pt x="2" y="72"/>
                  </a:lnTo>
                  <a:lnTo>
                    <a:pt x="0" y="87"/>
                  </a:lnTo>
                  <a:lnTo>
                    <a:pt x="0" y="95"/>
                  </a:lnTo>
                  <a:lnTo>
                    <a:pt x="2" y="104"/>
                  </a:lnTo>
                  <a:lnTo>
                    <a:pt x="4" y="111"/>
                  </a:lnTo>
                  <a:lnTo>
                    <a:pt x="7" y="119"/>
                  </a:lnTo>
                  <a:lnTo>
                    <a:pt x="11" y="127"/>
                  </a:lnTo>
                  <a:lnTo>
                    <a:pt x="15" y="134"/>
                  </a:lnTo>
                  <a:lnTo>
                    <a:pt x="20" y="141"/>
                  </a:lnTo>
                  <a:lnTo>
                    <a:pt x="25" y="148"/>
                  </a:lnTo>
                  <a:lnTo>
                    <a:pt x="32" y="153"/>
                  </a:lnTo>
                  <a:lnTo>
                    <a:pt x="38" y="158"/>
                  </a:lnTo>
                  <a:lnTo>
                    <a:pt x="45" y="162"/>
                  </a:lnTo>
                  <a:lnTo>
                    <a:pt x="52" y="166"/>
                  </a:lnTo>
                  <a:lnTo>
                    <a:pt x="61" y="169"/>
                  </a:lnTo>
                  <a:lnTo>
                    <a:pt x="69" y="171"/>
                  </a:lnTo>
                  <a:lnTo>
                    <a:pt x="77" y="172"/>
                  </a:lnTo>
                  <a:lnTo>
                    <a:pt x="86" y="172"/>
                  </a:lnTo>
                  <a:lnTo>
                    <a:pt x="95" y="172"/>
                  </a:lnTo>
                  <a:lnTo>
                    <a:pt x="104" y="171"/>
                  </a:lnTo>
                  <a:lnTo>
                    <a:pt x="112" y="169"/>
                  </a:lnTo>
                  <a:lnTo>
                    <a:pt x="120" y="166"/>
                  </a:lnTo>
                  <a:lnTo>
                    <a:pt x="128" y="162"/>
                  </a:lnTo>
                  <a:lnTo>
                    <a:pt x="134" y="158"/>
                  </a:lnTo>
                  <a:lnTo>
                    <a:pt x="141" y="153"/>
                  </a:lnTo>
                  <a:lnTo>
                    <a:pt x="147" y="148"/>
                  </a:lnTo>
                  <a:lnTo>
                    <a:pt x="152" y="141"/>
                  </a:lnTo>
                  <a:lnTo>
                    <a:pt x="158" y="134"/>
                  </a:lnTo>
                  <a:lnTo>
                    <a:pt x="162" y="127"/>
                  </a:lnTo>
                  <a:lnTo>
                    <a:pt x="166" y="119"/>
                  </a:lnTo>
                  <a:lnTo>
                    <a:pt x="169" y="111"/>
                  </a:lnTo>
                  <a:lnTo>
                    <a:pt x="170" y="104"/>
                  </a:lnTo>
                  <a:lnTo>
                    <a:pt x="173" y="95"/>
                  </a:lnTo>
                  <a:lnTo>
                    <a:pt x="173" y="87"/>
                  </a:lnTo>
                  <a:close/>
                  <a:moveTo>
                    <a:pt x="158" y="87"/>
                  </a:moveTo>
                  <a:lnTo>
                    <a:pt x="158" y="93"/>
                  </a:lnTo>
                  <a:lnTo>
                    <a:pt x="157" y="100"/>
                  </a:lnTo>
                  <a:lnTo>
                    <a:pt x="155" y="107"/>
                  </a:lnTo>
                  <a:lnTo>
                    <a:pt x="152" y="114"/>
                  </a:lnTo>
                  <a:lnTo>
                    <a:pt x="149" y="120"/>
                  </a:lnTo>
                  <a:lnTo>
                    <a:pt x="146" y="126"/>
                  </a:lnTo>
                  <a:lnTo>
                    <a:pt x="142" y="132"/>
                  </a:lnTo>
                  <a:lnTo>
                    <a:pt x="137" y="137"/>
                  </a:lnTo>
                  <a:lnTo>
                    <a:pt x="132" y="142"/>
                  </a:lnTo>
                  <a:lnTo>
                    <a:pt x="126" y="145"/>
                  </a:lnTo>
                  <a:lnTo>
                    <a:pt x="121" y="150"/>
                  </a:lnTo>
                  <a:lnTo>
                    <a:pt x="114" y="152"/>
                  </a:lnTo>
                  <a:lnTo>
                    <a:pt x="107" y="155"/>
                  </a:lnTo>
                  <a:lnTo>
                    <a:pt x="101" y="157"/>
                  </a:lnTo>
                  <a:lnTo>
                    <a:pt x="94" y="158"/>
                  </a:lnTo>
                  <a:lnTo>
                    <a:pt x="86" y="158"/>
                  </a:lnTo>
                  <a:lnTo>
                    <a:pt x="79" y="158"/>
                  </a:lnTo>
                  <a:lnTo>
                    <a:pt x="71" y="157"/>
                  </a:lnTo>
                  <a:lnTo>
                    <a:pt x="65" y="155"/>
                  </a:lnTo>
                  <a:lnTo>
                    <a:pt x="58" y="152"/>
                  </a:lnTo>
                  <a:lnTo>
                    <a:pt x="52" y="150"/>
                  </a:lnTo>
                  <a:lnTo>
                    <a:pt x="47" y="145"/>
                  </a:lnTo>
                  <a:lnTo>
                    <a:pt x="41" y="142"/>
                  </a:lnTo>
                  <a:lnTo>
                    <a:pt x="35" y="137"/>
                  </a:lnTo>
                  <a:lnTo>
                    <a:pt x="31" y="132"/>
                  </a:lnTo>
                  <a:lnTo>
                    <a:pt x="26" y="126"/>
                  </a:lnTo>
                  <a:lnTo>
                    <a:pt x="23" y="120"/>
                  </a:lnTo>
                  <a:lnTo>
                    <a:pt x="20" y="114"/>
                  </a:lnTo>
                  <a:lnTo>
                    <a:pt x="17" y="107"/>
                  </a:lnTo>
                  <a:lnTo>
                    <a:pt x="16" y="100"/>
                  </a:lnTo>
                  <a:lnTo>
                    <a:pt x="15" y="93"/>
                  </a:lnTo>
                  <a:lnTo>
                    <a:pt x="14" y="87"/>
                  </a:lnTo>
                  <a:lnTo>
                    <a:pt x="15" y="79"/>
                  </a:lnTo>
                  <a:lnTo>
                    <a:pt x="16" y="72"/>
                  </a:lnTo>
                  <a:lnTo>
                    <a:pt x="17" y="65"/>
                  </a:lnTo>
                  <a:lnTo>
                    <a:pt x="20" y="59"/>
                  </a:lnTo>
                  <a:lnTo>
                    <a:pt x="23" y="52"/>
                  </a:lnTo>
                  <a:lnTo>
                    <a:pt x="26" y="46"/>
                  </a:lnTo>
                  <a:lnTo>
                    <a:pt x="31" y="41"/>
                  </a:lnTo>
                  <a:lnTo>
                    <a:pt x="35" y="35"/>
                  </a:lnTo>
                  <a:lnTo>
                    <a:pt x="41" y="30"/>
                  </a:lnTo>
                  <a:lnTo>
                    <a:pt x="47" y="27"/>
                  </a:lnTo>
                  <a:lnTo>
                    <a:pt x="52" y="23"/>
                  </a:lnTo>
                  <a:lnTo>
                    <a:pt x="58" y="20"/>
                  </a:lnTo>
                  <a:lnTo>
                    <a:pt x="65" y="18"/>
                  </a:lnTo>
                  <a:lnTo>
                    <a:pt x="71" y="16"/>
                  </a:lnTo>
                  <a:lnTo>
                    <a:pt x="79" y="15"/>
                  </a:lnTo>
                  <a:lnTo>
                    <a:pt x="86" y="15"/>
                  </a:lnTo>
                  <a:lnTo>
                    <a:pt x="94" y="15"/>
                  </a:lnTo>
                  <a:lnTo>
                    <a:pt x="101" y="16"/>
                  </a:lnTo>
                  <a:lnTo>
                    <a:pt x="107" y="18"/>
                  </a:lnTo>
                  <a:lnTo>
                    <a:pt x="114" y="20"/>
                  </a:lnTo>
                  <a:lnTo>
                    <a:pt x="121" y="23"/>
                  </a:lnTo>
                  <a:lnTo>
                    <a:pt x="126" y="27"/>
                  </a:lnTo>
                  <a:lnTo>
                    <a:pt x="132" y="30"/>
                  </a:lnTo>
                  <a:lnTo>
                    <a:pt x="137" y="35"/>
                  </a:lnTo>
                  <a:lnTo>
                    <a:pt x="142" y="41"/>
                  </a:lnTo>
                  <a:lnTo>
                    <a:pt x="146" y="46"/>
                  </a:lnTo>
                  <a:lnTo>
                    <a:pt x="149" y="52"/>
                  </a:lnTo>
                  <a:lnTo>
                    <a:pt x="152" y="59"/>
                  </a:lnTo>
                  <a:lnTo>
                    <a:pt x="155" y="65"/>
                  </a:lnTo>
                  <a:lnTo>
                    <a:pt x="157" y="72"/>
                  </a:lnTo>
                  <a:lnTo>
                    <a:pt x="158" y="79"/>
                  </a:lnTo>
                  <a:lnTo>
                    <a:pt x="158" y="87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1" name="Freeform 668"/>
            <p:cNvSpPr>
              <a:spLocks noEditPoints="1"/>
            </p:cNvSpPr>
            <p:nvPr/>
          </p:nvSpPr>
          <p:spPr bwMode="auto">
            <a:xfrm>
              <a:off x="2008279" y="4099285"/>
              <a:ext cx="61915" cy="63506"/>
            </a:xfrm>
            <a:custGeom>
              <a:avLst/>
              <a:gdLst/>
              <a:ahLst/>
              <a:cxnLst>
                <a:cxn ang="0">
                  <a:pos x="157" y="63"/>
                </a:cxn>
                <a:cxn ang="0">
                  <a:pos x="149" y="41"/>
                </a:cxn>
                <a:cxn ang="0">
                  <a:pos x="135" y="23"/>
                </a:cxn>
                <a:cxn ang="0">
                  <a:pos x="117" y="10"/>
                </a:cxn>
                <a:cxn ang="0">
                  <a:pos x="95" y="2"/>
                </a:cxn>
                <a:cxn ang="0">
                  <a:pos x="71" y="1"/>
                </a:cxn>
                <a:cxn ang="0">
                  <a:pos x="49" y="7"/>
                </a:cxn>
                <a:cxn ang="0">
                  <a:pos x="29" y="18"/>
                </a:cxn>
                <a:cxn ang="0">
                  <a:pos x="14" y="35"/>
                </a:cxn>
                <a:cxn ang="0">
                  <a:pos x="4" y="56"/>
                </a:cxn>
                <a:cxn ang="0">
                  <a:pos x="0" y="80"/>
                </a:cxn>
                <a:cxn ang="0">
                  <a:pos x="4" y="102"/>
                </a:cxn>
                <a:cxn ang="0">
                  <a:pos x="14" y="124"/>
                </a:cxn>
                <a:cxn ang="0">
                  <a:pos x="29" y="141"/>
                </a:cxn>
                <a:cxn ang="0">
                  <a:pos x="49" y="152"/>
                </a:cxn>
                <a:cxn ang="0">
                  <a:pos x="71" y="157"/>
                </a:cxn>
                <a:cxn ang="0">
                  <a:pos x="95" y="156"/>
                </a:cxn>
                <a:cxn ang="0">
                  <a:pos x="117" y="148"/>
                </a:cxn>
                <a:cxn ang="0">
                  <a:pos x="135" y="135"/>
                </a:cxn>
                <a:cxn ang="0">
                  <a:pos x="149" y="117"/>
                </a:cxn>
                <a:cxn ang="0">
                  <a:pos x="157" y="95"/>
                </a:cxn>
                <a:cxn ang="0">
                  <a:pos x="144" y="80"/>
                </a:cxn>
                <a:cxn ang="0">
                  <a:pos x="141" y="99"/>
                </a:cxn>
                <a:cxn ang="0">
                  <a:pos x="133" y="116"/>
                </a:cxn>
                <a:cxn ang="0">
                  <a:pos x="121" y="129"/>
                </a:cxn>
                <a:cxn ang="0">
                  <a:pos x="105" y="138"/>
                </a:cxn>
                <a:cxn ang="0">
                  <a:pos x="86" y="144"/>
                </a:cxn>
                <a:cxn ang="0">
                  <a:pos x="67" y="143"/>
                </a:cxn>
                <a:cxn ang="0">
                  <a:pos x="49" y="136"/>
                </a:cxn>
                <a:cxn ang="0">
                  <a:pos x="34" y="125"/>
                </a:cxn>
                <a:cxn ang="0">
                  <a:pos x="23" y="110"/>
                </a:cxn>
                <a:cxn ang="0">
                  <a:pos x="16" y="92"/>
                </a:cxn>
                <a:cxn ang="0">
                  <a:pos x="15" y="73"/>
                </a:cxn>
                <a:cxn ang="0">
                  <a:pos x="19" y="54"/>
                </a:cxn>
                <a:cxn ang="0">
                  <a:pos x="29" y="38"/>
                </a:cxn>
                <a:cxn ang="0">
                  <a:pos x="43" y="26"/>
                </a:cxn>
                <a:cxn ang="0">
                  <a:pos x="60" y="18"/>
                </a:cxn>
                <a:cxn ang="0">
                  <a:pos x="79" y="14"/>
                </a:cxn>
                <a:cxn ang="0">
                  <a:pos x="98" y="18"/>
                </a:cxn>
                <a:cxn ang="0">
                  <a:pos x="115" y="26"/>
                </a:cxn>
                <a:cxn ang="0">
                  <a:pos x="130" y="38"/>
                </a:cxn>
                <a:cxn ang="0">
                  <a:pos x="139" y="54"/>
                </a:cxn>
                <a:cxn ang="0">
                  <a:pos x="143" y="73"/>
                </a:cxn>
              </a:cxnLst>
              <a:rect l="0" t="0" r="r" b="b"/>
              <a:pathLst>
                <a:path w="159" h="159">
                  <a:moveTo>
                    <a:pt x="159" y="80"/>
                  </a:moveTo>
                  <a:lnTo>
                    <a:pt x="158" y="71"/>
                  </a:lnTo>
                  <a:lnTo>
                    <a:pt x="157" y="63"/>
                  </a:lnTo>
                  <a:lnTo>
                    <a:pt x="154" y="56"/>
                  </a:lnTo>
                  <a:lnTo>
                    <a:pt x="152" y="48"/>
                  </a:lnTo>
                  <a:lnTo>
                    <a:pt x="149" y="41"/>
                  </a:lnTo>
                  <a:lnTo>
                    <a:pt x="145" y="35"/>
                  </a:lnTo>
                  <a:lnTo>
                    <a:pt x="141" y="29"/>
                  </a:lnTo>
                  <a:lnTo>
                    <a:pt x="135" y="23"/>
                  </a:lnTo>
                  <a:lnTo>
                    <a:pt x="130" y="18"/>
                  </a:lnTo>
                  <a:lnTo>
                    <a:pt x="124" y="13"/>
                  </a:lnTo>
                  <a:lnTo>
                    <a:pt x="117" y="10"/>
                  </a:lnTo>
                  <a:lnTo>
                    <a:pt x="110" y="7"/>
                  </a:lnTo>
                  <a:lnTo>
                    <a:pt x="103" y="3"/>
                  </a:lnTo>
                  <a:lnTo>
                    <a:pt x="95" y="2"/>
                  </a:lnTo>
                  <a:lnTo>
                    <a:pt x="87" y="1"/>
                  </a:lnTo>
                  <a:lnTo>
                    <a:pt x="79" y="0"/>
                  </a:lnTo>
                  <a:lnTo>
                    <a:pt x="71" y="1"/>
                  </a:lnTo>
                  <a:lnTo>
                    <a:pt x="63" y="2"/>
                  </a:lnTo>
                  <a:lnTo>
                    <a:pt x="55" y="3"/>
                  </a:lnTo>
                  <a:lnTo>
                    <a:pt x="49" y="7"/>
                  </a:lnTo>
                  <a:lnTo>
                    <a:pt x="42" y="10"/>
                  </a:lnTo>
                  <a:lnTo>
                    <a:pt x="35" y="13"/>
                  </a:lnTo>
                  <a:lnTo>
                    <a:pt x="29" y="18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4" y="35"/>
                  </a:lnTo>
                  <a:lnTo>
                    <a:pt x="10" y="41"/>
                  </a:lnTo>
                  <a:lnTo>
                    <a:pt x="7" y="48"/>
                  </a:lnTo>
                  <a:lnTo>
                    <a:pt x="4" y="56"/>
                  </a:lnTo>
                  <a:lnTo>
                    <a:pt x="1" y="63"/>
                  </a:lnTo>
                  <a:lnTo>
                    <a:pt x="0" y="71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1" y="95"/>
                  </a:lnTo>
                  <a:lnTo>
                    <a:pt x="4" y="102"/>
                  </a:lnTo>
                  <a:lnTo>
                    <a:pt x="7" y="110"/>
                  </a:lnTo>
                  <a:lnTo>
                    <a:pt x="10" y="117"/>
                  </a:lnTo>
                  <a:lnTo>
                    <a:pt x="14" y="124"/>
                  </a:lnTo>
                  <a:lnTo>
                    <a:pt x="18" y="129"/>
                  </a:lnTo>
                  <a:lnTo>
                    <a:pt x="24" y="135"/>
                  </a:lnTo>
                  <a:lnTo>
                    <a:pt x="29" y="141"/>
                  </a:lnTo>
                  <a:lnTo>
                    <a:pt x="35" y="145"/>
                  </a:lnTo>
                  <a:lnTo>
                    <a:pt x="42" y="148"/>
                  </a:lnTo>
                  <a:lnTo>
                    <a:pt x="49" y="152"/>
                  </a:lnTo>
                  <a:lnTo>
                    <a:pt x="55" y="155"/>
                  </a:lnTo>
                  <a:lnTo>
                    <a:pt x="63" y="156"/>
                  </a:lnTo>
                  <a:lnTo>
                    <a:pt x="71" y="157"/>
                  </a:lnTo>
                  <a:lnTo>
                    <a:pt x="79" y="159"/>
                  </a:lnTo>
                  <a:lnTo>
                    <a:pt x="87" y="157"/>
                  </a:lnTo>
                  <a:lnTo>
                    <a:pt x="95" y="156"/>
                  </a:lnTo>
                  <a:lnTo>
                    <a:pt x="103" y="155"/>
                  </a:lnTo>
                  <a:lnTo>
                    <a:pt x="110" y="152"/>
                  </a:lnTo>
                  <a:lnTo>
                    <a:pt x="117" y="148"/>
                  </a:lnTo>
                  <a:lnTo>
                    <a:pt x="124" y="145"/>
                  </a:lnTo>
                  <a:lnTo>
                    <a:pt x="130" y="141"/>
                  </a:lnTo>
                  <a:lnTo>
                    <a:pt x="135" y="135"/>
                  </a:lnTo>
                  <a:lnTo>
                    <a:pt x="141" y="129"/>
                  </a:lnTo>
                  <a:lnTo>
                    <a:pt x="145" y="124"/>
                  </a:lnTo>
                  <a:lnTo>
                    <a:pt x="149" y="117"/>
                  </a:lnTo>
                  <a:lnTo>
                    <a:pt x="152" y="110"/>
                  </a:lnTo>
                  <a:lnTo>
                    <a:pt x="154" y="102"/>
                  </a:lnTo>
                  <a:lnTo>
                    <a:pt x="157" y="95"/>
                  </a:lnTo>
                  <a:lnTo>
                    <a:pt x="158" y="88"/>
                  </a:lnTo>
                  <a:lnTo>
                    <a:pt x="159" y="80"/>
                  </a:lnTo>
                  <a:close/>
                  <a:moveTo>
                    <a:pt x="144" y="80"/>
                  </a:moveTo>
                  <a:lnTo>
                    <a:pt x="143" y="85"/>
                  </a:lnTo>
                  <a:lnTo>
                    <a:pt x="143" y="92"/>
                  </a:lnTo>
                  <a:lnTo>
                    <a:pt x="141" y="99"/>
                  </a:lnTo>
                  <a:lnTo>
                    <a:pt x="139" y="104"/>
                  </a:lnTo>
                  <a:lnTo>
                    <a:pt x="136" y="110"/>
                  </a:lnTo>
                  <a:lnTo>
                    <a:pt x="133" y="116"/>
                  </a:lnTo>
                  <a:lnTo>
                    <a:pt x="130" y="120"/>
                  </a:lnTo>
                  <a:lnTo>
                    <a:pt x="125" y="125"/>
                  </a:lnTo>
                  <a:lnTo>
                    <a:pt x="121" y="129"/>
                  </a:lnTo>
                  <a:lnTo>
                    <a:pt x="115" y="133"/>
                  </a:lnTo>
                  <a:lnTo>
                    <a:pt x="110" y="136"/>
                  </a:lnTo>
                  <a:lnTo>
                    <a:pt x="105" y="138"/>
                  </a:lnTo>
                  <a:lnTo>
                    <a:pt x="98" y="141"/>
                  </a:lnTo>
                  <a:lnTo>
                    <a:pt x="92" y="143"/>
                  </a:lnTo>
                  <a:lnTo>
                    <a:pt x="86" y="144"/>
                  </a:lnTo>
                  <a:lnTo>
                    <a:pt x="79" y="144"/>
                  </a:lnTo>
                  <a:lnTo>
                    <a:pt x="72" y="144"/>
                  </a:lnTo>
                  <a:lnTo>
                    <a:pt x="67" y="143"/>
                  </a:lnTo>
                  <a:lnTo>
                    <a:pt x="60" y="141"/>
                  </a:lnTo>
                  <a:lnTo>
                    <a:pt x="54" y="138"/>
                  </a:lnTo>
                  <a:lnTo>
                    <a:pt x="49" y="136"/>
                  </a:lnTo>
                  <a:lnTo>
                    <a:pt x="43" y="133"/>
                  </a:lnTo>
                  <a:lnTo>
                    <a:pt x="38" y="129"/>
                  </a:lnTo>
                  <a:lnTo>
                    <a:pt x="34" y="125"/>
                  </a:lnTo>
                  <a:lnTo>
                    <a:pt x="29" y="120"/>
                  </a:lnTo>
                  <a:lnTo>
                    <a:pt x="26" y="116"/>
                  </a:lnTo>
                  <a:lnTo>
                    <a:pt x="23" y="110"/>
                  </a:lnTo>
                  <a:lnTo>
                    <a:pt x="19" y="104"/>
                  </a:lnTo>
                  <a:lnTo>
                    <a:pt x="17" y="99"/>
                  </a:lnTo>
                  <a:lnTo>
                    <a:pt x="16" y="92"/>
                  </a:lnTo>
                  <a:lnTo>
                    <a:pt x="15" y="85"/>
                  </a:lnTo>
                  <a:lnTo>
                    <a:pt x="15" y="80"/>
                  </a:lnTo>
                  <a:lnTo>
                    <a:pt x="15" y="73"/>
                  </a:lnTo>
                  <a:lnTo>
                    <a:pt x="16" y="66"/>
                  </a:lnTo>
                  <a:lnTo>
                    <a:pt x="17" y="59"/>
                  </a:lnTo>
                  <a:lnTo>
                    <a:pt x="19" y="54"/>
                  </a:lnTo>
                  <a:lnTo>
                    <a:pt x="23" y="48"/>
                  </a:lnTo>
                  <a:lnTo>
                    <a:pt x="26" y="43"/>
                  </a:lnTo>
                  <a:lnTo>
                    <a:pt x="29" y="38"/>
                  </a:lnTo>
                  <a:lnTo>
                    <a:pt x="34" y="34"/>
                  </a:lnTo>
                  <a:lnTo>
                    <a:pt x="38" y="29"/>
                  </a:lnTo>
                  <a:lnTo>
                    <a:pt x="43" y="26"/>
                  </a:lnTo>
                  <a:lnTo>
                    <a:pt x="49" y="22"/>
                  </a:lnTo>
                  <a:lnTo>
                    <a:pt x="54" y="20"/>
                  </a:lnTo>
                  <a:lnTo>
                    <a:pt x="60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9" y="14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8" y="18"/>
                  </a:lnTo>
                  <a:lnTo>
                    <a:pt x="105" y="20"/>
                  </a:lnTo>
                  <a:lnTo>
                    <a:pt x="110" y="22"/>
                  </a:lnTo>
                  <a:lnTo>
                    <a:pt x="115" y="26"/>
                  </a:lnTo>
                  <a:lnTo>
                    <a:pt x="121" y="29"/>
                  </a:lnTo>
                  <a:lnTo>
                    <a:pt x="125" y="34"/>
                  </a:lnTo>
                  <a:lnTo>
                    <a:pt x="130" y="38"/>
                  </a:lnTo>
                  <a:lnTo>
                    <a:pt x="133" y="43"/>
                  </a:lnTo>
                  <a:lnTo>
                    <a:pt x="136" y="48"/>
                  </a:lnTo>
                  <a:lnTo>
                    <a:pt x="139" y="54"/>
                  </a:lnTo>
                  <a:lnTo>
                    <a:pt x="141" y="59"/>
                  </a:lnTo>
                  <a:lnTo>
                    <a:pt x="143" y="66"/>
                  </a:lnTo>
                  <a:lnTo>
                    <a:pt x="143" y="73"/>
                  </a:lnTo>
                  <a:lnTo>
                    <a:pt x="144" y="80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2" name="Freeform 669"/>
            <p:cNvSpPr>
              <a:spLocks noEditPoints="1"/>
            </p:cNvSpPr>
            <p:nvPr/>
          </p:nvSpPr>
          <p:spPr bwMode="auto">
            <a:xfrm>
              <a:off x="2009866" y="4102460"/>
              <a:ext cx="57153" cy="57155"/>
            </a:xfrm>
            <a:custGeom>
              <a:avLst/>
              <a:gdLst/>
              <a:ahLst/>
              <a:cxnLst>
                <a:cxn ang="0">
                  <a:pos x="144" y="64"/>
                </a:cxn>
                <a:cxn ang="0">
                  <a:pos x="141" y="50"/>
                </a:cxn>
                <a:cxn ang="0">
                  <a:pos x="135" y="37"/>
                </a:cxn>
                <a:cxn ang="0">
                  <a:pos x="128" y="26"/>
                </a:cxn>
                <a:cxn ang="0">
                  <a:pos x="118" y="15"/>
                </a:cxn>
                <a:cxn ang="0">
                  <a:pos x="107" y="8"/>
                </a:cxn>
                <a:cxn ang="0">
                  <a:pos x="93" y="3"/>
                </a:cxn>
                <a:cxn ang="0">
                  <a:pos x="80" y="0"/>
                </a:cxn>
                <a:cxn ang="0">
                  <a:pos x="65" y="0"/>
                </a:cxn>
                <a:cxn ang="0">
                  <a:pos x="51" y="3"/>
                </a:cxn>
                <a:cxn ang="0">
                  <a:pos x="38" y="8"/>
                </a:cxn>
                <a:cxn ang="0">
                  <a:pos x="27" y="15"/>
                </a:cxn>
                <a:cxn ang="0">
                  <a:pos x="17" y="26"/>
                </a:cxn>
                <a:cxn ang="0">
                  <a:pos x="9" y="37"/>
                </a:cxn>
                <a:cxn ang="0">
                  <a:pos x="3" y="50"/>
                </a:cxn>
                <a:cxn ang="0">
                  <a:pos x="1" y="64"/>
                </a:cxn>
                <a:cxn ang="0">
                  <a:pos x="1" y="78"/>
                </a:cxn>
                <a:cxn ang="0">
                  <a:pos x="3" y="92"/>
                </a:cxn>
                <a:cxn ang="0">
                  <a:pos x="9" y="105"/>
                </a:cxn>
                <a:cxn ang="0">
                  <a:pos x="17" y="117"/>
                </a:cxn>
                <a:cxn ang="0">
                  <a:pos x="27" y="127"/>
                </a:cxn>
                <a:cxn ang="0">
                  <a:pos x="38" y="135"/>
                </a:cxn>
                <a:cxn ang="0">
                  <a:pos x="51" y="139"/>
                </a:cxn>
                <a:cxn ang="0">
                  <a:pos x="65" y="143"/>
                </a:cxn>
                <a:cxn ang="0">
                  <a:pos x="80" y="143"/>
                </a:cxn>
                <a:cxn ang="0">
                  <a:pos x="93" y="139"/>
                </a:cxn>
                <a:cxn ang="0">
                  <a:pos x="107" y="135"/>
                </a:cxn>
                <a:cxn ang="0">
                  <a:pos x="118" y="127"/>
                </a:cxn>
                <a:cxn ang="0">
                  <a:pos x="128" y="117"/>
                </a:cxn>
                <a:cxn ang="0">
                  <a:pos x="135" y="105"/>
                </a:cxn>
                <a:cxn ang="0">
                  <a:pos x="141" y="92"/>
                </a:cxn>
                <a:cxn ang="0">
                  <a:pos x="144" y="78"/>
                </a:cxn>
                <a:cxn ang="0">
                  <a:pos x="129" y="72"/>
                </a:cxn>
                <a:cxn ang="0">
                  <a:pos x="128" y="83"/>
                </a:cxn>
                <a:cxn ang="0">
                  <a:pos x="125" y="93"/>
                </a:cxn>
                <a:cxn ang="0">
                  <a:pos x="112" y="112"/>
                </a:cxn>
                <a:cxn ang="0">
                  <a:pos x="94" y="125"/>
                </a:cxn>
                <a:cxn ang="0">
                  <a:pos x="84" y="128"/>
                </a:cxn>
                <a:cxn ang="0">
                  <a:pos x="72" y="129"/>
                </a:cxn>
                <a:cxn ang="0">
                  <a:pos x="61" y="128"/>
                </a:cxn>
                <a:cxn ang="0">
                  <a:pos x="49" y="125"/>
                </a:cxn>
                <a:cxn ang="0">
                  <a:pos x="31" y="112"/>
                </a:cxn>
                <a:cxn ang="0">
                  <a:pos x="19" y="93"/>
                </a:cxn>
                <a:cxn ang="0">
                  <a:pos x="16" y="83"/>
                </a:cxn>
                <a:cxn ang="0">
                  <a:pos x="15" y="72"/>
                </a:cxn>
                <a:cxn ang="0">
                  <a:pos x="16" y="59"/>
                </a:cxn>
                <a:cxn ang="0">
                  <a:pos x="19" y="49"/>
                </a:cxn>
                <a:cxn ang="0">
                  <a:pos x="31" y="30"/>
                </a:cxn>
                <a:cxn ang="0">
                  <a:pos x="49" y="18"/>
                </a:cxn>
                <a:cxn ang="0">
                  <a:pos x="61" y="14"/>
                </a:cxn>
                <a:cxn ang="0">
                  <a:pos x="72" y="13"/>
                </a:cxn>
                <a:cxn ang="0">
                  <a:pos x="84" y="14"/>
                </a:cxn>
                <a:cxn ang="0">
                  <a:pos x="94" y="18"/>
                </a:cxn>
                <a:cxn ang="0">
                  <a:pos x="112" y="30"/>
                </a:cxn>
                <a:cxn ang="0">
                  <a:pos x="125" y="49"/>
                </a:cxn>
                <a:cxn ang="0">
                  <a:pos x="128" y="59"/>
                </a:cxn>
                <a:cxn ang="0">
                  <a:pos x="129" y="72"/>
                </a:cxn>
              </a:cxnLst>
              <a:rect l="0" t="0" r="r" b="b"/>
              <a:pathLst>
                <a:path w="144" h="143">
                  <a:moveTo>
                    <a:pt x="144" y="72"/>
                  </a:moveTo>
                  <a:lnTo>
                    <a:pt x="144" y="64"/>
                  </a:lnTo>
                  <a:lnTo>
                    <a:pt x="143" y="57"/>
                  </a:lnTo>
                  <a:lnTo>
                    <a:pt x="141" y="50"/>
                  </a:lnTo>
                  <a:lnTo>
                    <a:pt x="138" y="44"/>
                  </a:lnTo>
                  <a:lnTo>
                    <a:pt x="135" y="37"/>
                  </a:lnTo>
                  <a:lnTo>
                    <a:pt x="132" y="31"/>
                  </a:lnTo>
                  <a:lnTo>
                    <a:pt x="128" y="26"/>
                  </a:lnTo>
                  <a:lnTo>
                    <a:pt x="123" y="20"/>
                  </a:lnTo>
                  <a:lnTo>
                    <a:pt x="118" y="15"/>
                  </a:lnTo>
                  <a:lnTo>
                    <a:pt x="112" y="12"/>
                  </a:lnTo>
                  <a:lnTo>
                    <a:pt x="107" y="8"/>
                  </a:lnTo>
                  <a:lnTo>
                    <a:pt x="100" y="5"/>
                  </a:lnTo>
                  <a:lnTo>
                    <a:pt x="93" y="3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4" y="5"/>
                  </a:lnTo>
                  <a:lnTo>
                    <a:pt x="38" y="8"/>
                  </a:lnTo>
                  <a:lnTo>
                    <a:pt x="33" y="12"/>
                  </a:lnTo>
                  <a:lnTo>
                    <a:pt x="27" y="15"/>
                  </a:lnTo>
                  <a:lnTo>
                    <a:pt x="21" y="20"/>
                  </a:lnTo>
                  <a:lnTo>
                    <a:pt x="17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6" y="44"/>
                  </a:lnTo>
                  <a:lnTo>
                    <a:pt x="3" y="50"/>
                  </a:lnTo>
                  <a:lnTo>
                    <a:pt x="2" y="57"/>
                  </a:lnTo>
                  <a:lnTo>
                    <a:pt x="1" y="64"/>
                  </a:lnTo>
                  <a:lnTo>
                    <a:pt x="0" y="72"/>
                  </a:lnTo>
                  <a:lnTo>
                    <a:pt x="1" y="78"/>
                  </a:lnTo>
                  <a:lnTo>
                    <a:pt x="2" y="85"/>
                  </a:lnTo>
                  <a:lnTo>
                    <a:pt x="3" y="92"/>
                  </a:lnTo>
                  <a:lnTo>
                    <a:pt x="6" y="99"/>
                  </a:lnTo>
                  <a:lnTo>
                    <a:pt x="9" y="105"/>
                  </a:lnTo>
                  <a:lnTo>
                    <a:pt x="12" y="111"/>
                  </a:lnTo>
                  <a:lnTo>
                    <a:pt x="17" y="117"/>
                  </a:lnTo>
                  <a:lnTo>
                    <a:pt x="21" y="122"/>
                  </a:lnTo>
                  <a:lnTo>
                    <a:pt x="27" y="127"/>
                  </a:lnTo>
                  <a:lnTo>
                    <a:pt x="33" y="130"/>
                  </a:lnTo>
                  <a:lnTo>
                    <a:pt x="38" y="135"/>
                  </a:lnTo>
                  <a:lnTo>
                    <a:pt x="44" y="137"/>
                  </a:lnTo>
                  <a:lnTo>
                    <a:pt x="51" y="139"/>
                  </a:lnTo>
                  <a:lnTo>
                    <a:pt x="57" y="142"/>
                  </a:lnTo>
                  <a:lnTo>
                    <a:pt x="65" y="143"/>
                  </a:lnTo>
                  <a:lnTo>
                    <a:pt x="72" y="143"/>
                  </a:lnTo>
                  <a:lnTo>
                    <a:pt x="80" y="143"/>
                  </a:lnTo>
                  <a:lnTo>
                    <a:pt x="87" y="142"/>
                  </a:lnTo>
                  <a:lnTo>
                    <a:pt x="93" y="139"/>
                  </a:lnTo>
                  <a:lnTo>
                    <a:pt x="100" y="137"/>
                  </a:lnTo>
                  <a:lnTo>
                    <a:pt x="107" y="135"/>
                  </a:lnTo>
                  <a:lnTo>
                    <a:pt x="112" y="130"/>
                  </a:lnTo>
                  <a:lnTo>
                    <a:pt x="118" y="127"/>
                  </a:lnTo>
                  <a:lnTo>
                    <a:pt x="123" y="122"/>
                  </a:lnTo>
                  <a:lnTo>
                    <a:pt x="128" y="117"/>
                  </a:lnTo>
                  <a:lnTo>
                    <a:pt x="132" y="111"/>
                  </a:lnTo>
                  <a:lnTo>
                    <a:pt x="135" y="105"/>
                  </a:lnTo>
                  <a:lnTo>
                    <a:pt x="138" y="99"/>
                  </a:lnTo>
                  <a:lnTo>
                    <a:pt x="141" y="92"/>
                  </a:lnTo>
                  <a:lnTo>
                    <a:pt x="143" y="85"/>
                  </a:lnTo>
                  <a:lnTo>
                    <a:pt x="144" y="78"/>
                  </a:lnTo>
                  <a:lnTo>
                    <a:pt x="144" y="72"/>
                  </a:lnTo>
                  <a:close/>
                  <a:moveTo>
                    <a:pt x="129" y="72"/>
                  </a:moveTo>
                  <a:lnTo>
                    <a:pt x="129" y="77"/>
                  </a:lnTo>
                  <a:lnTo>
                    <a:pt x="128" y="83"/>
                  </a:lnTo>
                  <a:lnTo>
                    <a:pt x="127" y="89"/>
                  </a:lnTo>
                  <a:lnTo>
                    <a:pt x="125" y="93"/>
                  </a:lnTo>
                  <a:lnTo>
                    <a:pt x="120" y="103"/>
                  </a:lnTo>
                  <a:lnTo>
                    <a:pt x="112" y="112"/>
                  </a:lnTo>
                  <a:lnTo>
                    <a:pt x="105" y="119"/>
                  </a:lnTo>
                  <a:lnTo>
                    <a:pt x="94" y="125"/>
                  </a:lnTo>
                  <a:lnTo>
                    <a:pt x="90" y="126"/>
                  </a:lnTo>
                  <a:lnTo>
                    <a:pt x="84" y="128"/>
                  </a:lnTo>
                  <a:lnTo>
                    <a:pt x="79" y="128"/>
                  </a:lnTo>
                  <a:lnTo>
                    <a:pt x="72" y="129"/>
                  </a:lnTo>
                  <a:lnTo>
                    <a:pt x="66" y="128"/>
                  </a:lnTo>
                  <a:lnTo>
                    <a:pt x="61" y="128"/>
                  </a:lnTo>
                  <a:lnTo>
                    <a:pt x="55" y="126"/>
                  </a:lnTo>
                  <a:lnTo>
                    <a:pt x="49" y="125"/>
                  </a:lnTo>
                  <a:lnTo>
                    <a:pt x="40" y="119"/>
                  </a:lnTo>
                  <a:lnTo>
                    <a:pt x="31" y="112"/>
                  </a:lnTo>
                  <a:lnTo>
                    <a:pt x="25" y="103"/>
                  </a:lnTo>
                  <a:lnTo>
                    <a:pt x="19" y="93"/>
                  </a:lnTo>
                  <a:lnTo>
                    <a:pt x="18" y="89"/>
                  </a:lnTo>
                  <a:lnTo>
                    <a:pt x="16" y="83"/>
                  </a:lnTo>
                  <a:lnTo>
                    <a:pt x="15" y="77"/>
                  </a:lnTo>
                  <a:lnTo>
                    <a:pt x="15" y="72"/>
                  </a:lnTo>
                  <a:lnTo>
                    <a:pt x="15" y="65"/>
                  </a:lnTo>
                  <a:lnTo>
                    <a:pt x="16" y="59"/>
                  </a:lnTo>
                  <a:lnTo>
                    <a:pt x="18" y="54"/>
                  </a:lnTo>
                  <a:lnTo>
                    <a:pt x="19" y="49"/>
                  </a:lnTo>
                  <a:lnTo>
                    <a:pt x="25" y="39"/>
                  </a:lnTo>
                  <a:lnTo>
                    <a:pt x="31" y="30"/>
                  </a:lnTo>
                  <a:lnTo>
                    <a:pt x="40" y="23"/>
                  </a:lnTo>
                  <a:lnTo>
                    <a:pt x="49" y="18"/>
                  </a:lnTo>
                  <a:lnTo>
                    <a:pt x="55" y="17"/>
                  </a:lnTo>
                  <a:lnTo>
                    <a:pt x="61" y="14"/>
                  </a:lnTo>
                  <a:lnTo>
                    <a:pt x="66" y="14"/>
                  </a:lnTo>
                  <a:lnTo>
                    <a:pt x="72" y="13"/>
                  </a:lnTo>
                  <a:lnTo>
                    <a:pt x="79" y="14"/>
                  </a:lnTo>
                  <a:lnTo>
                    <a:pt x="84" y="14"/>
                  </a:lnTo>
                  <a:lnTo>
                    <a:pt x="90" y="17"/>
                  </a:lnTo>
                  <a:lnTo>
                    <a:pt x="94" y="18"/>
                  </a:lnTo>
                  <a:lnTo>
                    <a:pt x="105" y="23"/>
                  </a:lnTo>
                  <a:lnTo>
                    <a:pt x="112" y="30"/>
                  </a:lnTo>
                  <a:lnTo>
                    <a:pt x="120" y="39"/>
                  </a:lnTo>
                  <a:lnTo>
                    <a:pt x="125" y="49"/>
                  </a:lnTo>
                  <a:lnTo>
                    <a:pt x="127" y="54"/>
                  </a:lnTo>
                  <a:lnTo>
                    <a:pt x="128" y="59"/>
                  </a:lnTo>
                  <a:lnTo>
                    <a:pt x="129" y="65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3" name="Freeform 670"/>
            <p:cNvSpPr>
              <a:spLocks noEditPoints="1"/>
            </p:cNvSpPr>
            <p:nvPr/>
          </p:nvSpPr>
          <p:spPr bwMode="auto">
            <a:xfrm>
              <a:off x="2013041" y="4105635"/>
              <a:ext cx="52390" cy="50805"/>
            </a:xfrm>
            <a:custGeom>
              <a:avLst/>
              <a:gdLst/>
              <a:ahLst/>
              <a:cxnLst>
                <a:cxn ang="0">
                  <a:pos x="128" y="59"/>
                </a:cxn>
                <a:cxn ang="0">
                  <a:pos x="126" y="45"/>
                </a:cxn>
                <a:cxn ang="0">
                  <a:pos x="121" y="34"/>
                </a:cxn>
                <a:cxn ang="0">
                  <a:pos x="115" y="24"/>
                </a:cxn>
                <a:cxn ang="0">
                  <a:pos x="106" y="15"/>
                </a:cxn>
                <a:cxn ang="0">
                  <a:pos x="95" y="8"/>
                </a:cxn>
                <a:cxn ang="0">
                  <a:pos x="83" y="4"/>
                </a:cxn>
                <a:cxn ang="0">
                  <a:pos x="71" y="0"/>
                </a:cxn>
                <a:cxn ang="0">
                  <a:pos x="57" y="0"/>
                </a:cxn>
                <a:cxn ang="0">
                  <a:pos x="45" y="4"/>
                </a:cxn>
                <a:cxn ang="0">
                  <a:pos x="34" y="8"/>
                </a:cxn>
                <a:cxn ang="0">
                  <a:pos x="23" y="15"/>
                </a:cxn>
                <a:cxn ang="0">
                  <a:pos x="14" y="24"/>
                </a:cxn>
                <a:cxn ang="0">
                  <a:pos x="8" y="34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71"/>
                </a:cxn>
                <a:cxn ang="0">
                  <a:pos x="2" y="85"/>
                </a:cxn>
                <a:cxn ang="0">
                  <a:pos x="8" y="96"/>
                </a:cxn>
                <a:cxn ang="0">
                  <a:pos x="14" y="106"/>
                </a:cxn>
                <a:cxn ang="0">
                  <a:pos x="23" y="115"/>
                </a:cxn>
                <a:cxn ang="0">
                  <a:pos x="34" y="122"/>
                </a:cxn>
                <a:cxn ang="0">
                  <a:pos x="45" y="127"/>
                </a:cxn>
                <a:cxn ang="0">
                  <a:pos x="57" y="130"/>
                </a:cxn>
                <a:cxn ang="0">
                  <a:pos x="71" y="130"/>
                </a:cxn>
                <a:cxn ang="0">
                  <a:pos x="83" y="127"/>
                </a:cxn>
                <a:cxn ang="0">
                  <a:pos x="95" y="122"/>
                </a:cxn>
                <a:cxn ang="0">
                  <a:pos x="106" y="115"/>
                </a:cxn>
                <a:cxn ang="0">
                  <a:pos x="115" y="106"/>
                </a:cxn>
                <a:cxn ang="0">
                  <a:pos x="121" y="96"/>
                </a:cxn>
                <a:cxn ang="0">
                  <a:pos x="126" y="85"/>
                </a:cxn>
                <a:cxn ang="0">
                  <a:pos x="128" y="71"/>
                </a:cxn>
                <a:cxn ang="0">
                  <a:pos x="115" y="66"/>
                </a:cxn>
                <a:cxn ang="0">
                  <a:pos x="111" y="85"/>
                </a:cxn>
                <a:cxn ang="0">
                  <a:pos x="100" y="101"/>
                </a:cxn>
                <a:cxn ang="0">
                  <a:pos x="84" y="112"/>
                </a:cxn>
                <a:cxn ang="0">
                  <a:pos x="64" y="115"/>
                </a:cxn>
                <a:cxn ang="0">
                  <a:pos x="45" y="112"/>
                </a:cxn>
                <a:cxn ang="0">
                  <a:pos x="29" y="101"/>
                </a:cxn>
                <a:cxn ang="0">
                  <a:pos x="18" y="85"/>
                </a:cxn>
                <a:cxn ang="0">
                  <a:pos x="14" y="66"/>
                </a:cxn>
                <a:cxn ang="0">
                  <a:pos x="18" y="45"/>
                </a:cxn>
                <a:cxn ang="0">
                  <a:pos x="29" y="30"/>
                </a:cxn>
                <a:cxn ang="0">
                  <a:pos x="45" y="18"/>
                </a:cxn>
                <a:cxn ang="0">
                  <a:pos x="64" y="15"/>
                </a:cxn>
                <a:cxn ang="0">
                  <a:pos x="84" y="18"/>
                </a:cxn>
                <a:cxn ang="0">
                  <a:pos x="100" y="30"/>
                </a:cxn>
                <a:cxn ang="0">
                  <a:pos x="111" y="45"/>
                </a:cxn>
                <a:cxn ang="0">
                  <a:pos x="115" y="66"/>
                </a:cxn>
              </a:cxnLst>
              <a:rect l="0" t="0" r="r" b="b"/>
              <a:pathLst>
                <a:path w="129" h="130">
                  <a:moveTo>
                    <a:pt x="129" y="66"/>
                  </a:moveTo>
                  <a:lnTo>
                    <a:pt x="128" y="59"/>
                  </a:lnTo>
                  <a:lnTo>
                    <a:pt x="128" y="52"/>
                  </a:lnTo>
                  <a:lnTo>
                    <a:pt x="126" y="45"/>
                  </a:lnTo>
                  <a:lnTo>
                    <a:pt x="124" y="40"/>
                  </a:lnTo>
                  <a:lnTo>
                    <a:pt x="121" y="34"/>
                  </a:lnTo>
                  <a:lnTo>
                    <a:pt x="118" y="29"/>
                  </a:lnTo>
                  <a:lnTo>
                    <a:pt x="115" y="24"/>
                  </a:lnTo>
                  <a:lnTo>
                    <a:pt x="110" y="20"/>
                  </a:lnTo>
                  <a:lnTo>
                    <a:pt x="106" y="15"/>
                  </a:lnTo>
                  <a:lnTo>
                    <a:pt x="100" y="12"/>
                  </a:lnTo>
                  <a:lnTo>
                    <a:pt x="95" y="8"/>
                  </a:lnTo>
                  <a:lnTo>
                    <a:pt x="90" y="6"/>
                  </a:lnTo>
                  <a:lnTo>
                    <a:pt x="83" y="4"/>
                  </a:lnTo>
                  <a:lnTo>
                    <a:pt x="77" y="2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2"/>
                  </a:lnTo>
                  <a:lnTo>
                    <a:pt x="45" y="4"/>
                  </a:lnTo>
                  <a:lnTo>
                    <a:pt x="39" y="6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3" y="15"/>
                  </a:lnTo>
                  <a:lnTo>
                    <a:pt x="19" y="20"/>
                  </a:lnTo>
                  <a:lnTo>
                    <a:pt x="14" y="24"/>
                  </a:lnTo>
                  <a:lnTo>
                    <a:pt x="11" y="29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2" y="45"/>
                  </a:lnTo>
                  <a:lnTo>
                    <a:pt x="1" y="52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1" y="78"/>
                  </a:lnTo>
                  <a:lnTo>
                    <a:pt x="2" y="85"/>
                  </a:lnTo>
                  <a:lnTo>
                    <a:pt x="4" y="90"/>
                  </a:lnTo>
                  <a:lnTo>
                    <a:pt x="8" y="96"/>
                  </a:lnTo>
                  <a:lnTo>
                    <a:pt x="11" y="102"/>
                  </a:lnTo>
                  <a:lnTo>
                    <a:pt x="14" y="106"/>
                  </a:lnTo>
                  <a:lnTo>
                    <a:pt x="19" y="111"/>
                  </a:lnTo>
                  <a:lnTo>
                    <a:pt x="23" y="115"/>
                  </a:lnTo>
                  <a:lnTo>
                    <a:pt x="28" y="119"/>
                  </a:lnTo>
                  <a:lnTo>
                    <a:pt x="34" y="122"/>
                  </a:lnTo>
                  <a:lnTo>
                    <a:pt x="39" y="124"/>
                  </a:lnTo>
                  <a:lnTo>
                    <a:pt x="45" y="127"/>
                  </a:lnTo>
                  <a:lnTo>
                    <a:pt x="52" y="129"/>
                  </a:lnTo>
                  <a:lnTo>
                    <a:pt x="57" y="130"/>
                  </a:lnTo>
                  <a:lnTo>
                    <a:pt x="64" y="130"/>
                  </a:lnTo>
                  <a:lnTo>
                    <a:pt x="71" y="130"/>
                  </a:lnTo>
                  <a:lnTo>
                    <a:pt x="77" y="129"/>
                  </a:lnTo>
                  <a:lnTo>
                    <a:pt x="83" y="127"/>
                  </a:lnTo>
                  <a:lnTo>
                    <a:pt x="90" y="124"/>
                  </a:lnTo>
                  <a:lnTo>
                    <a:pt x="95" y="122"/>
                  </a:lnTo>
                  <a:lnTo>
                    <a:pt x="100" y="119"/>
                  </a:lnTo>
                  <a:lnTo>
                    <a:pt x="106" y="115"/>
                  </a:lnTo>
                  <a:lnTo>
                    <a:pt x="110" y="111"/>
                  </a:lnTo>
                  <a:lnTo>
                    <a:pt x="115" y="106"/>
                  </a:lnTo>
                  <a:lnTo>
                    <a:pt x="118" y="102"/>
                  </a:lnTo>
                  <a:lnTo>
                    <a:pt x="121" y="96"/>
                  </a:lnTo>
                  <a:lnTo>
                    <a:pt x="124" y="90"/>
                  </a:lnTo>
                  <a:lnTo>
                    <a:pt x="126" y="85"/>
                  </a:lnTo>
                  <a:lnTo>
                    <a:pt x="128" y="78"/>
                  </a:lnTo>
                  <a:lnTo>
                    <a:pt x="128" y="71"/>
                  </a:lnTo>
                  <a:lnTo>
                    <a:pt x="129" y="66"/>
                  </a:lnTo>
                  <a:close/>
                  <a:moveTo>
                    <a:pt x="115" y="66"/>
                  </a:moveTo>
                  <a:lnTo>
                    <a:pt x="113" y="76"/>
                  </a:lnTo>
                  <a:lnTo>
                    <a:pt x="111" y="85"/>
                  </a:lnTo>
                  <a:lnTo>
                    <a:pt x="106" y="94"/>
                  </a:lnTo>
                  <a:lnTo>
                    <a:pt x="100" y="101"/>
                  </a:lnTo>
                  <a:lnTo>
                    <a:pt x="92" y="107"/>
                  </a:lnTo>
                  <a:lnTo>
                    <a:pt x="84" y="112"/>
                  </a:lnTo>
                  <a:lnTo>
                    <a:pt x="74" y="114"/>
                  </a:lnTo>
                  <a:lnTo>
                    <a:pt x="64" y="115"/>
                  </a:lnTo>
                  <a:lnTo>
                    <a:pt x="54" y="114"/>
                  </a:lnTo>
                  <a:lnTo>
                    <a:pt x="45" y="112"/>
                  </a:lnTo>
                  <a:lnTo>
                    <a:pt x="36" y="107"/>
                  </a:lnTo>
                  <a:lnTo>
                    <a:pt x="29" y="101"/>
                  </a:lnTo>
                  <a:lnTo>
                    <a:pt x="22" y="94"/>
                  </a:lnTo>
                  <a:lnTo>
                    <a:pt x="18" y="85"/>
                  </a:lnTo>
                  <a:lnTo>
                    <a:pt x="16" y="76"/>
                  </a:lnTo>
                  <a:lnTo>
                    <a:pt x="14" y="66"/>
                  </a:lnTo>
                  <a:lnTo>
                    <a:pt x="16" y="54"/>
                  </a:lnTo>
                  <a:lnTo>
                    <a:pt x="18" y="45"/>
                  </a:lnTo>
                  <a:lnTo>
                    <a:pt x="22" y="38"/>
                  </a:lnTo>
                  <a:lnTo>
                    <a:pt x="29" y="30"/>
                  </a:lnTo>
                  <a:lnTo>
                    <a:pt x="36" y="23"/>
                  </a:lnTo>
                  <a:lnTo>
                    <a:pt x="45" y="18"/>
                  </a:lnTo>
                  <a:lnTo>
                    <a:pt x="54" y="16"/>
                  </a:lnTo>
                  <a:lnTo>
                    <a:pt x="64" y="15"/>
                  </a:lnTo>
                  <a:lnTo>
                    <a:pt x="74" y="16"/>
                  </a:lnTo>
                  <a:lnTo>
                    <a:pt x="84" y="18"/>
                  </a:lnTo>
                  <a:lnTo>
                    <a:pt x="92" y="23"/>
                  </a:lnTo>
                  <a:lnTo>
                    <a:pt x="100" y="30"/>
                  </a:lnTo>
                  <a:lnTo>
                    <a:pt x="106" y="38"/>
                  </a:lnTo>
                  <a:lnTo>
                    <a:pt x="111" y="45"/>
                  </a:lnTo>
                  <a:lnTo>
                    <a:pt x="113" y="54"/>
                  </a:lnTo>
                  <a:lnTo>
                    <a:pt x="115" y="66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4" name="Freeform 671"/>
            <p:cNvSpPr>
              <a:spLocks noEditPoints="1"/>
            </p:cNvSpPr>
            <p:nvPr/>
          </p:nvSpPr>
          <p:spPr bwMode="auto">
            <a:xfrm>
              <a:off x="2016216" y="4108811"/>
              <a:ext cx="46040" cy="46042"/>
            </a:xfrm>
            <a:custGeom>
              <a:avLst/>
              <a:gdLst/>
              <a:ahLst/>
              <a:cxnLst>
                <a:cxn ang="0">
                  <a:pos x="114" y="52"/>
                </a:cxn>
                <a:cxn ang="0">
                  <a:pos x="112" y="41"/>
                </a:cxn>
                <a:cxn ang="0">
                  <a:pos x="105" y="26"/>
                </a:cxn>
                <a:cxn ang="0">
                  <a:pos x="90" y="10"/>
                </a:cxn>
                <a:cxn ang="0">
                  <a:pos x="75" y="4"/>
                </a:cxn>
                <a:cxn ang="0">
                  <a:pos x="64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10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4"/>
                </a:cxn>
                <a:cxn ang="0">
                  <a:pos x="3" y="76"/>
                </a:cxn>
                <a:cxn ang="0">
                  <a:pos x="10" y="90"/>
                </a:cxn>
                <a:cxn ang="0">
                  <a:pos x="25" y="106"/>
                </a:cxn>
                <a:cxn ang="0">
                  <a:pos x="40" y="113"/>
                </a:cxn>
                <a:cxn ang="0">
                  <a:pos x="51" y="115"/>
                </a:cxn>
                <a:cxn ang="0">
                  <a:pos x="64" y="115"/>
                </a:cxn>
                <a:cxn ang="0">
                  <a:pos x="75" y="113"/>
                </a:cxn>
                <a:cxn ang="0">
                  <a:pos x="90" y="106"/>
                </a:cxn>
                <a:cxn ang="0">
                  <a:pos x="105" y="90"/>
                </a:cxn>
                <a:cxn ang="0">
                  <a:pos x="112" y="76"/>
                </a:cxn>
                <a:cxn ang="0">
                  <a:pos x="114" y="64"/>
                </a:cxn>
                <a:cxn ang="0">
                  <a:pos x="101" y="59"/>
                </a:cxn>
                <a:cxn ang="0">
                  <a:pos x="97" y="74"/>
                </a:cxn>
                <a:cxn ang="0">
                  <a:pos x="87" y="89"/>
                </a:cxn>
                <a:cxn ang="0">
                  <a:pos x="74" y="98"/>
                </a:cxn>
                <a:cxn ang="0">
                  <a:pos x="57" y="101"/>
                </a:cxn>
                <a:cxn ang="0">
                  <a:pos x="40" y="98"/>
                </a:cxn>
                <a:cxn ang="0">
                  <a:pos x="27" y="89"/>
                </a:cxn>
                <a:cxn ang="0">
                  <a:pos x="18" y="74"/>
                </a:cxn>
                <a:cxn ang="0">
                  <a:pos x="14" y="59"/>
                </a:cxn>
                <a:cxn ang="0">
                  <a:pos x="18" y="42"/>
                </a:cxn>
                <a:cxn ang="0">
                  <a:pos x="27" y="27"/>
                </a:cxn>
                <a:cxn ang="0">
                  <a:pos x="40" y="18"/>
                </a:cxn>
                <a:cxn ang="0">
                  <a:pos x="57" y="15"/>
                </a:cxn>
                <a:cxn ang="0">
                  <a:pos x="74" y="18"/>
                </a:cxn>
                <a:cxn ang="0">
                  <a:pos x="87" y="27"/>
                </a:cxn>
                <a:cxn ang="0">
                  <a:pos x="97" y="42"/>
                </a:cxn>
                <a:cxn ang="0">
                  <a:pos x="101" y="59"/>
                </a:cxn>
              </a:cxnLst>
              <a:rect l="0" t="0" r="r" b="b"/>
              <a:pathLst>
                <a:path w="114" h="116">
                  <a:moveTo>
                    <a:pt x="114" y="59"/>
                  </a:moveTo>
                  <a:lnTo>
                    <a:pt x="114" y="52"/>
                  </a:lnTo>
                  <a:lnTo>
                    <a:pt x="113" y="46"/>
                  </a:lnTo>
                  <a:lnTo>
                    <a:pt x="112" y="41"/>
                  </a:lnTo>
                  <a:lnTo>
                    <a:pt x="110" y="36"/>
                  </a:lnTo>
                  <a:lnTo>
                    <a:pt x="105" y="26"/>
                  </a:lnTo>
                  <a:lnTo>
                    <a:pt x="97" y="17"/>
                  </a:lnTo>
                  <a:lnTo>
                    <a:pt x="90" y="10"/>
                  </a:lnTo>
                  <a:lnTo>
                    <a:pt x="79" y="5"/>
                  </a:lnTo>
                  <a:lnTo>
                    <a:pt x="75" y="4"/>
                  </a:lnTo>
                  <a:lnTo>
                    <a:pt x="69" y="1"/>
                  </a:lnTo>
                  <a:lnTo>
                    <a:pt x="64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6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10" y="26"/>
                  </a:lnTo>
                  <a:lnTo>
                    <a:pt x="4" y="36"/>
                  </a:lnTo>
                  <a:lnTo>
                    <a:pt x="3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1" y="70"/>
                  </a:lnTo>
                  <a:lnTo>
                    <a:pt x="3" y="76"/>
                  </a:lnTo>
                  <a:lnTo>
                    <a:pt x="4" y="80"/>
                  </a:lnTo>
                  <a:lnTo>
                    <a:pt x="10" y="90"/>
                  </a:lnTo>
                  <a:lnTo>
                    <a:pt x="16" y="99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0" y="113"/>
                  </a:lnTo>
                  <a:lnTo>
                    <a:pt x="46" y="115"/>
                  </a:lnTo>
                  <a:lnTo>
                    <a:pt x="51" y="115"/>
                  </a:lnTo>
                  <a:lnTo>
                    <a:pt x="57" y="116"/>
                  </a:lnTo>
                  <a:lnTo>
                    <a:pt x="64" y="115"/>
                  </a:lnTo>
                  <a:lnTo>
                    <a:pt x="69" y="115"/>
                  </a:lnTo>
                  <a:lnTo>
                    <a:pt x="75" y="113"/>
                  </a:lnTo>
                  <a:lnTo>
                    <a:pt x="79" y="112"/>
                  </a:lnTo>
                  <a:lnTo>
                    <a:pt x="90" y="106"/>
                  </a:lnTo>
                  <a:lnTo>
                    <a:pt x="97" y="99"/>
                  </a:lnTo>
                  <a:lnTo>
                    <a:pt x="105" y="90"/>
                  </a:lnTo>
                  <a:lnTo>
                    <a:pt x="110" y="80"/>
                  </a:lnTo>
                  <a:lnTo>
                    <a:pt x="112" y="76"/>
                  </a:lnTo>
                  <a:lnTo>
                    <a:pt x="113" y="70"/>
                  </a:lnTo>
                  <a:lnTo>
                    <a:pt x="114" y="64"/>
                  </a:lnTo>
                  <a:lnTo>
                    <a:pt x="114" y="59"/>
                  </a:lnTo>
                  <a:close/>
                  <a:moveTo>
                    <a:pt x="101" y="59"/>
                  </a:moveTo>
                  <a:lnTo>
                    <a:pt x="100" y="67"/>
                  </a:lnTo>
                  <a:lnTo>
                    <a:pt x="97" y="74"/>
                  </a:lnTo>
                  <a:lnTo>
                    <a:pt x="93" y="82"/>
                  </a:lnTo>
                  <a:lnTo>
                    <a:pt x="87" y="89"/>
                  </a:lnTo>
                  <a:lnTo>
                    <a:pt x="82" y="94"/>
                  </a:lnTo>
                  <a:lnTo>
                    <a:pt x="74" y="98"/>
                  </a:lnTo>
                  <a:lnTo>
                    <a:pt x="66" y="100"/>
                  </a:lnTo>
                  <a:lnTo>
                    <a:pt x="57" y="101"/>
                  </a:lnTo>
                  <a:lnTo>
                    <a:pt x="49" y="100"/>
                  </a:lnTo>
                  <a:lnTo>
                    <a:pt x="40" y="98"/>
                  </a:lnTo>
                  <a:lnTo>
                    <a:pt x="33" y="94"/>
                  </a:lnTo>
                  <a:lnTo>
                    <a:pt x="27" y="89"/>
                  </a:lnTo>
                  <a:lnTo>
                    <a:pt x="22" y="82"/>
                  </a:lnTo>
                  <a:lnTo>
                    <a:pt x="18" y="74"/>
                  </a:lnTo>
                  <a:lnTo>
                    <a:pt x="15" y="67"/>
                  </a:lnTo>
                  <a:lnTo>
                    <a:pt x="14" y="59"/>
                  </a:lnTo>
                  <a:lnTo>
                    <a:pt x="15" y="50"/>
                  </a:lnTo>
                  <a:lnTo>
                    <a:pt x="18" y="42"/>
                  </a:lnTo>
                  <a:lnTo>
                    <a:pt x="22" y="34"/>
                  </a:lnTo>
                  <a:lnTo>
                    <a:pt x="27" y="27"/>
                  </a:lnTo>
                  <a:lnTo>
                    <a:pt x="33" y="23"/>
                  </a:lnTo>
                  <a:lnTo>
                    <a:pt x="40" y="18"/>
                  </a:lnTo>
                  <a:lnTo>
                    <a:pt x="49" y="16"/>
                  </a:lnTo>
                  <a:lnTo>
                    <a:pt x="57" y="15"/>
                  </a:lnTo>
                  <a:lnTo>
                    <a:pt x="66" y="16"/>
                  </a:lnTo>
                  <a:lnTo>
                    <a:pt x="74" y="18"/>
                  </a:lnTo>
                  <a:lnTo>
                    <a:pt x="82" y="23"/>
                  </a:lnTo>
                  <a:lnTo>
                    <a:pt x="87" y="27"/>
                  </a:lnTo>
                  <a:lnTo>
                    <a:pt x="93" y="34"/>
                  </a:lnTo>
                  <a:lnTo>
                    <a:pt x="97" y="42"/>
                  </a:lnTo>
                  <a:lnTo>
                    <a:pt x="100" y="50"/>
                  </a:lnTo>
                  <a:lnTo>
                    <a:pt x="101" y="59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5" name="Freeform 672"/>
            <p:cNvSpPr>
              <a:spLocks noEditPoints="1"/>
            </p:cNvSpPr>
            <p:nvPr/>
          </p:nvSpPr>
          <p:spPr bwMode="auto">
            <a:xfrm>
              <a:off x="2019392" y="4111986"/>
              <a:ext cx="39689" cy="39691"/>
            </a:xfrm>
            <a:custGeom>
              <a:avLst/>
              <a:gdLst/>
              <a:ahLst/>
              <a:cxnLst>
                <a:cxn ang="0">
                  <a:pos x="99" y="41"/>
                </a:cxn>
                <a:cxn ang="0">
                  <a:pos x="92" y="23"/>
                </a:cxn>
                <a:cxn ang="0">
                  <a:pos x="78" y="8"/>
                </a:cxn>
                <a:cxn ang="0">
                  <a:pos x="60" y="1"/>
                </a:cxn>
                <a:cxn ang="0">
                  <a:pos x="40" y="1"/>
                </a:cxn>
                <a:cxn ang="0">
                  <a:pos x="22" y="8"/>
                </a:cxn>
                <a:cxn ang="0">
                  <a:pos x="8" y="23"/>
                </a:cxn>
                <a:cxn ang="0">
                  <a:pos x="2" y="41"/>
                </a:cxn>
                <a:cxn ang="0">
                  <a:pos x="2" y="61"/>
                </a:cxn>
                <a:cxn ang="0">
                  <a:pos x="8" y="78"/>
                </a:cxn>
                <a:cxn ang="0">
                  <a:pos x="22" y="92"/>
                </a:cxn>
                <a:cxn ang="0">
                  <a:pos x="40" y="99"/>
                </a:cxn>
                <a:cxn ang="0">
                  <a:pos x="60" y="99"/>
                </a:cxn>
                <a:cxn ang="0">
                  <a:pos x="78" y="92"/>
                </a:cxn>
                <a:cxn ang="0">
                  <a:pos x="92" y="78"/>
                </a:cxn>
                <a:cxn ang="0">
                  <a:pos x="99" y="61"/>
                </a:cxn>
                <a:cxn ang="0">
                  <a:pos x="86" y="51"/>
                </a:cxn>
                <a:cxn ang="0">
                  <a:pos x="84" y="64"/>
                </a:cxn>
                <a:cxn ang="0">
                  <a:pos x="76" y="75"/>
                </a:cxn>
                <a:cxn ang="0">
                  <a:pos x="65" y="83"/>
                </a:cxn>
                <a:cxn ang="0">
                  <a:pos x="50" y="86"/>
                </a:cxn>
                <a:cxn ang="0">
                  <a:pos x="36" y="83"/>
                </a:cxn>
                <a:cxn ang="0">
                  <a:pos x="25" y="75"/>
                </a:cxn>
                <a:cxn ang="0">
                  <a:pos x="17" y="64"/>
                </a:cxn>
                <a:cxn ang="0">
                  <a:pos x="14" y="51"/>
                </a:cxn>
                <a:cxn ang="0">
                  <a:pos x="17" y="36"/>
                </a:cxn>
                <a:cxn ang="0">
                  <a:pos x="25" y="25"/>
                </a:cxn>
                <a:cxn ang="0">
                  <a:pos x="36" y="17"/>
                </a:cxn>
                <a:cxn ang="0">
                  <a:pos x="50" y="15"/>
                </a:cxn>
                <a:cxn ang="0">
                  <a:pos x="65" y="17"/>
                </a:cxn>
                <a:cxn ang="0">
                  <a:pos x="76" y="25"/>
                </a:cxn>
                <a:cxn ang="0">
                  <a:pos x="84" y="36"/>
                </a:cxn>
                <a:cxn ang="0">
                  <a:pos x="86" y="51"/>
                </a:cxn>
              </a:cxnLst>
              <a:rect l="0" t="0" r="r" b="b"/>
              <a:pathLst>
                <a:path w="101" h="100">
                  <a:moveTo>
                    <a:pt x="101" y="51"/>
                  </a:moveTo>
                  <a:lnTo>
                    <a:pt x="99" y="41"/>
                  </a:lnTo>
                  <a:lnTo>
                    <a:pt x="96" y="30"/>
                  </a:lnTo>
                  <a:lnTo>
                    <a:pt x="92" y="23"/>
                  </a:lnTo>
                  <a:lnTo>
                    <a:pt x="86" y="15"/>
                  </a:lnTo>
                  <a:lnTo>
                    <a:pt x="78" y="8"/>
                  </a:lnTo>
                  <a:lnTo>
                    <a:pt x="70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2" y="8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0"/>
                  </a:lnTo>
                  <a:lnTo>
                    <a:pt x="2" y="41"/>
                  </a:lnTo>
                  <a:lnTo>
                    <a:pt x="0" y="51"/>
                  </a:lnTo>
                  <a:lnTo>
                    <a:pt x="2" y="61"/>
                  </a:lnTo>
                  <a:lnTo>
                    <a:pt x="4" y="70"/>
                  </a:lnTo>
                  <a:lnTo>
                    <a:pt x="8" y="78"/>
                  </a:lnTo>
                  <a:lnTo>
                    <a:pt x="15" y="86"/>
                  </a:lnTo>
                  <a:lnTo>
                    <a:pt x="22" y="92"/>
                  </a:lnTo>
                  <a:lnTo>
                    <a:pt x="31" y="97"/>
                  </a:lnTo>
                  <a:lnTo>
                    <a:pt x="40" y="99"/>
                  </a:lnTo>
                  <a:lnTo>
                    <a:pt x="50" y="100"/>
                  </a:lnTo>
                  <a:lnTo>
                    <a:pt x="60" y="99"/>
                  </a:lnTo>
                  <a:lnTo>
                    <a:pt x="70" y="97"/>
                  </a:lnTo>
                  <a:lnTo>
                    <a:pt x="78" y="92"/>
                  </a:lnTo>
                  <a:lnTo>
                    <a:pt x="86" y="86"/>
                  </a:lnTo>
                  <a:lnTo>
                    <a:pt x="92" y="78"/>
                  </a:lnTo>
                  <a:lnTo>
                    <a:pt x="96" y="70"/>
                  </a:lnTo>
                  <a:lnTo>
                    <a:pt x="99" y="61"/>
                  </a:lnTo>
                  <a:lnTo>
                    <a:pt x="101" y="51"/>
                  </a:lnTo>
                  <a:close/>
                  <a:moveTo>
                    <a:pt x="86" y="51"/>
                  </a:moveTo>
                  <a:lnTo>
                    <a:pt x="86" y="57"/>
                  </a:lnTo>
                  <a:lnTo>
                    <a:pt x="84" y="64"/>
                  </a:lnTo>
                  <a:lnTo>
                    <a:pt x="80" y="70"/>
                  </a:lnTo>
                  <a:lnTo>
                    <a:pt x="76" y="75"/>
                  </a:lnTo>
                  <a:lnTo>
                    <a:pt x="70" y="80"/>
                  </a:lnTo>
                  <a:lnTo>
                    <a:pt x="65" y="83"/>
                  </a:lnTo>
                  <a:lnTo>
                    <a:pt x="58" y="86"/>
                  </a:lnTo>
                  <a:lnTo>
                    <a:pt x="50" y="86"/>
                  </a:lnTo>
                  <a:lnTo>
                    <a:pt x="43" y="86"/>
                  </a:lnTo>
                  <a:lnTo>
                    <a:pt x="36" y="83"/>
                  </a:lnTo>
                  <a:lnTo>
                    <a:pt x="30" y="80"/>
                  </a:lnTo>
                  <a:lnTo>
                    <a:pt x="25" y="75"/>
                  </a:lnTo>
                  <a:lnTo>
                    <a:pt x="21" y="70"/>
                  </a:lnTo>
                  <a:lnTo>
                    <a:pt x="17" y="64"/>
                  </a:lnTo>
                  <a:lnTo>
                    <a:pt x="15" y="57"/>
                  </a:lnTo>
                  <a:lnTo>
                    <a:pt x="14" y="51"/>
                  </a:lnTo>
                  <a:lnTo>
                    <a:pt x="15" y="43"/>
                  </a:lnTo>
                  <a:lnTo>
                    <a:pt x="17" y="36"/>
                  </a:lnTo>
                  <a:lnTo>
                    <a:pt x="21" y="30"/>
                  </a:lnTo>
                  <a:lnTo>
                    <a:pt x="25" y="25"/>
                  </a:lnTo>
                  <a:lnTo>
                    <a:pt x="30" y="20"/>
                  </a:lnTo>
                  <a:lnTo>
                    <a:pt x="36" y="17"/>
                  </a:lnTo>
                  <a:lnTo>
                    <a:pt x="43" y="15"/>
                  </a:lnTo>
                  <a:lnTo>
                    <a:pt x="50" y="15"/>
                  </a:lnTo>
                  <a:lnTo>
                    <a:pt x="58" y="15"/>
                  </a:lnTo>
                  <a:lnTo>
                    <a:pt x="65" y="17"/>
                  </a:lnTo>
                  <a:lnTo>
                    <a:pt x="70" y="20"/>
                  </a:lnTo>
                  <a:lnTo>
                    <a:pt x="76" y="25"/>
                  </a:lnTo>
                  <a:lnTo>
                    <a:pt x="80" y="30"/>
                  </a:lnTo>
                  <a:lnTo>
                    <a:pt x="84" y="36"/>
                  </a:lnTo>
                  <a:lnTo>
                    <a:pt x="86" y="43"/>
                  </a:lnTo>
                  <a:lnTo>
                    <a:pt x="86" y="51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6" name="Freeform 673"/>
            <p:cNvSpPr>
              <a:spLocks noEditPoints="1"/>
            </p:cNvSpPr>
            <p:nvPr/>
          </p:nvSpPr>
          <p:spPr bwMode="auto">
            <a:xfrm>
              <a:off x="2022567" y="4113574"/>
              <a:ext cx="33339" cy="34928"/>
            </a:xfrm>
            <a:custGeom>
              <a:avLst/>
              <a:gdLst/>
              <a:ahLst/>
              <a:cxnLst>
                <a:cxn ang="0">
                  <a:pos x="86" y="35"/>
                </a:cxn>
                <a:cxn ang="0">
                  <a:pos x="79" y="19"/>
                </a:cxn>
                <a:cxn ang="0">
                  <a:pos x="68" y="8"/>
                </a:cxn>
                <a:cxn ang="0">
                  <a:pos x="52" y="1"/>
                </a:cxn>
                <a:cxn ang="0">
                  <a:pos x="35" y="1"/>
                </a:cxn>
                <a:cxn ang="0">
                  <a:pos x="19" y="8"/>
                </a:cxn>
                <a:cxn ang="0">
                  <a:pos x="8" y="19"/>
                </a:cxn>
                <a:cxn ang="0">
                  <a:pos x="1" y="35"/>
                </a:cxn>
                <a:cxn ang="0">
                  <a:pos x="1" y="52"/>
                </a:cxn>
                <a:cxn ang="0">
                  <a:pos x="8" y="67"/>
                </a:cxn>
                <a:cxn ang="0">
                  <a:pos x="19" y="79"/>
                </a:cxn>
                <a:cxn ang="0">
                  <a:pos x="35" y="85"/>
                </a:cxn>
                <a:cxn ang="0">
                  <a:pos x="52" y="85"/>
                </a:cxn>
                <a:cxn ang="0">
                  <a:pos x="68" y="79"/>
                </a:cxn>
                <a:cxn ang="0">
                  <a:pos x="79" y="67"/>
                </a:cxn>
                <a:cxn ang="0">
                  <a:pos x="86" y="52"/>
                </a:cxn>
                <a:cxn ang="0">
                  <a:pos x="72" y="44"/>
                </a:cxn>
                <a:cxn ang="0">
                  <a:pos x="70" y="54"/>
                </a:cxn>
                <a:cxn ang="0">
                  <a:pos x="63" y="64"/>
                </a:cxn>
                <a:cxn ang="0">
                  <a:pos x="54" y="70"/>
                </a:cxn>
                <a:cxn ang="0">
                  <a:pos x="43" y="72"/>
                </a:cxn>
                <a:cxn ang="0">
                  <a:pos x="32" y="70"/>
                </a:cxn>
                <a:cxn ang="0">
                  <a:pos x="23" y="64"/>
                </a:cxn>
                <a:cxn ang="0">
                  <a:pos x="17" y="54"/>
                </a:cxn>
                <a:cxn ang="0">
                  <a:pos x="15" y="44"/>
                </a:cxn>
                <a:cxn ang="0">
                  <a:pos x="17" y="32"/>
                </a:cxn>
                <a:cxn ang="0">
                  <a:pos x="23" y="22"/>
                </a:cxn>
                <a:cxn ang="0">
                  <a:pos x="32" y="17"/>
                </a:cxn>
                <a:cxn ang="0">
                  <a:pos x="43" y="14"/>
                </a:cxn>
                <a:cxn ang="0">
                  <a:pos x="54" y="17"/>
                </a:cxn>
                <a:cxn ang="0">
                  <a:pos x="63" y="22"/>
                </a:cxn>
                <a:cxn ang="0">
                  <a:pos x="70" y="32"/>
                </a:cxn>
                <a:cxn ang="0">
                  <a:pos x="72" y="44"/>
                </a:cxn>
              </a:cxnLst>
              <a:rect l="0" t="0" r="r" b="b"/>
              <a:pathLst>
                <a:path w="87" h="86">
                  <a:moveTo>
                    <a:pt x="87" y="44"/>
                  </a:moveTo>
                  <a:lnTo>
                    <a:pt x="86" y="35"/>
                  </a:lnTo>
                  <a:lnTo>
                    <a:pt x="83" y="27"/>
                  </a:lnTo>
                  <a:lnTo>
                    <a:pt x="79" y="19"/>
                  </a:lnTo>
                  <a:lnTo>
                    <a:pt x="73" y="12"/>
                  </a:lnTo>
                  <a:lnTo>
                    <a:pt x="68" y="8"/>
                  </a:lnTo>
                  <a:lnTo>
                    <a:pt x="60" y="3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9" y="8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4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5" y="85"/>
                  </a:lnTo>
                  <a:lnTo>
                    <a:pt x="43" y="86"/>
                  </a:lnTo>
                  <a:lnTo>
                    <a:pt x="52" y="85"/>
                  </a:lnTo>
                  <a:lnTo>
                    <a:pt x="60" y="83"/>
                  </a:lnTo>
                  <a:lnTo>
                    <a:pt x="68" y="79"/>
                  </a:lnTo>
                  <a:lnTo>
                    <a:pt x="73" y="74"/>
                  </a:lnTo>
                  <a:lnTo>
                    <a:pt x="79" y="67"/>
                  </a:lnTo>
                  <a:lnTo>
                    <a:pt x="83" y="59"/>
                  </a:lnTo>
                  <a:lnTo>
                    <a:pt x="86" y="52"/>
                  </a:lnTo>
                  <a:lnTo>
                    <a:pt x="87" y="44"/>
                  </a:lnTo>
                  <a:close/>
                  <a:moveTo>
                    <a:pt x="72" y="44"/>
                  </a:moveTo>
                  <a:lnTo>
                    <a:pt x="71" y="49"/>
                  </a:lnTo>
                  <a:lnTo>
                    <a:pt x="70" y="54"/>
                  </a:lnTo>
                  <a:lnTo>
                    <a:pt x="67" y="59"/>
                  </a:lnTo>
                  <a:lnTo>
                    <a:pt x="63" y="64"/>
                  </a:lnTo>
                  <a:lnTo>
                    <a:pt x="60" y="67"/>
                  </a:lnTo>
                  <a:lnTo>
                    <a:pt x="54" y="70"/>
                  </a:lnTo>
                  <a:lnTo>
                    <a:pt x="49" y="72"/>
                  </a:lnTo>
                  <a:lnTo>
                    <a:pt x="43" y="72"/>
                  </a:lnTo>
                  <a:lnTo>
                    <a:pt x="37" y="72"/>
                  </a:lnTo>
                  <a:lnTo>
                    <a:pt x="32" y="70"/>
                  </a:lnTo>
                  <a:lnTo>
                    <a:pt x="27" y="67"/>
                  </a:lnTo>
                  <a:lnTo>
                    <a:pt x="23" y="64"/>
                  </a:lnTo>
                  <a:lnTo>
                    <a:pt x="19" y="59"/>
                  </a:lnTo>
                  <a:lnTo>
                    <a:pt x="17" y="54"/>
                  </a:lnTo>
                  <a:lnTo>
                    <a:pt x="15" y="49"/>
                  </a:lnTo>
                  <a:lnTo>
                    <a:pt x="15" y="44"/>
                  </a:lnTo>
                  <a:lnTo>
                    <a:pt x="15" y="37"/>
                  </a:lnTo>
                  <a:lnTo>
                    <a:pt x="17" y="32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7" y="19"/>
                  </a:lnTo>
                  <a:lnTo>
                    <a:pt x="32" y="17"/>
                  </a:lnTo>
                  <a:lnTo>
                    <a:pt x="37" y="14"/>
                  </a:lnTo>
                  <a:lnTo>
                    <a:pt x="43" y="14"/>
                  </a:lnTo>
                  <a:lnTo>
                    <a:pt x="49" y="14"/>
                  </a:lnTo>
                  <a:lnTo>
                    <a:pt x="54" y="17"/>
                  </a:lnTo>
                  <a:lnTo>
                    <a:pt x="60" y="19"/>
                  </a:lnTo>
                  <a:lnTo>
                    <a:pt x="63" y="22"/>
                  </a:lnTo>
                  <a:lnTo>
                    <a:pt x="67" y="27"/>
                  </a:lnTo>
                  <a:lnTo>
                    <a:pt x="70" y="32"/>
                  </a:lnTo>
                  <a:lnTo>
                    <a:pt x="71" y="37"/>
                  </a:lnTo>
                  <a:lnTo>
                    <a:pt x="72" y="44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7" name="Freeform 674"/>
            <p:cNvSpPr>
              <a:spLocks noEditPoints="1"/>
            </p:cNvSpPr>
            <p:nvPr/>
          </p:nvSpPr>
          <p:spPr bwMode="auto">
            <a:xfrm>
              <a:off x="2024154" y="4116749"/>
              <a:ext cx="28576" cy="28578"/>
            </a:xfrm>
            <a:custGeom>
              <a:avLst/>
              <a:gdLst/>
              <a:ahLst/>
              <a:cxnLst>
                <a:cxn ang="0">
                  <a:pos x="72" y="28"/>
                </a:cxn>
                <a:cxn ang="0">
                  <a:pos x="66" y="15"/>
                </a:cxn>
                <a:cxn ang="0">
                  <a:pos x="56" y="5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16" y="5"/>
                </a:cxn>
                <a:cxn ang="0">
                  <a:pos x="7" y="15"/>
                </a:cxn>
                <a:cxn ang="0">
                  <a:pos x="1" y="28"/>
                </a:cxn>
                <a:cxn ang="0">
                  <a:pos x="1" y="42"/>
                </a:cxn>
                <a:cxn ang="0">
                  <a:pos x="7" y="55"/>
                </a:cxn>
                <a:cxn ang="0">
                  <a:pos x="16" y="65"/>
                </a:cxn>
                <a:cxn ang="0">
                  <a:pos x="29" y="71"/>
                </a:cxn>
                <a:cxn ang="0">
                  <a:pos x="44" y="71"/>
                </a:cxn>
                <a:cxn ang="0">
                  <a:pos x="56" y="65"/>
                </a:cxn>
                <a:cxn ang="0">
                  <a:pos x="66" y="55"/>
                </a:cxn>
                <a:cxn ang="0">
                  <a:pos x="72" y="42"/>
                </a:cxn>
                <a:cxn ang="0">
                  <a:pos x="57" y="36"/>
                </a:cxn>
                <a:cxn ang="0">
                  <a:pos x="56" y="44"/>
                </a:cxn>
                <a:cxn ang="0">
                  <a:pos x="52" y="50"/>
                </a:cxn>
                <a:cxn ang="0">
                  <a:pos x="45" y="55"/>
                </a:cxn>
                <a:cxn ang="0">
                  <a:pos x="36" y="57"/>
                </a:cxn>
                <a:cxn ang="0">
                  <a:pos x="28" y="55"/>
                </a:cxn>
                <a:cxn ang="0">
                  <a:pos x="21" y="50"/>
                </a:cxn>
                <a:cxn ang="0">
                  <a:pos x="17" y="44"/>
                </a:cxn>
                <a:cxn ang="0">
                  <a:pos x="15" y="36"/>
                </a:cxn>
                <a:cxn ang="0">
                  <a:pos x="17" y="27"/>
                </a:cxn>
                <a:cxn ang="0">
                  <a:pos x="21" y="20"/>
                </a:cxn>
                <a:cxn ang="0">
                  <a:pos x="28" y="15"/>
                </a:cxn>
                <a:cxn ang="0">
                  <a:pos x="36" y="13"/>
                </a:cxn>
                <a:cxn ang="0">
                  <a:pos x="45" y="15"/>
                </a:cxn>
                <a:cxn ang="0">
                  <a:pos x="52" y="20"/>
                </a:cxn>
                <a:cxn ang="0">
                  <a:pos x="56" y="27"/>
                </a:cxn>
                <a:cxn ang="0">
                  <a:pos x="57" y="36"/>
                </a:cxn>
              </a:cxnLst>
              <a:rect l="0" t="0" r="r" b="b"/>
              <a:pathLst>
                <a:path w="72" h="71">
                  <a:moveTo>
                    <a:pt x="72" y="36"/>
                  </a:moveTo>
                  <a:lnTo>
                    <a:pt x="72" y="28"/>
                  </a:lnTo>
                  <a:lnTo>
                    <a:pt x="70" y="21"/>
                  </a:lnTo>
                  <a:lnTo>
                    <a:pt x="66" y="15"/>
                  </a:lnTo>
                  <a:lnTo>
                    <a:pt x="62" y="10"/>
                  </a:lnTo>
                  <a:lnTo>
                    <a:pt x="56" y="5"/>
                  </a:lnTo>
                  <a:lnTo>
                    <a:pt x="51" y="2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2"/>
                  </a:lnTo>
                  <a:lnTo>
                    <a:pt x="3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1"/>
                  </a:lnTo>
                  <a:lnTo>
                    <a:pt x="36" y="71"/>
                  </a:lnTo>
                  <a:lnTo>
                    <a:pt x="44" y="71"/>
                  </a:lnTo>
                  <a:lnTo>
                    <a:pt x="51" y="68"/>
                  </a:lnTo>
                  <a:lnTo>
                    <a:pt x="56" y="65"/>
                  </a:lnTo>
                  <a:lnTo>
                    <a:pt x="62" y="60"/>
                  </a:lnTo>
                  <a:lnTo>
                    <a:pt x="66" y="55"/>
                  </a:lnTo>
                  <a:lnTo>
                    <a:pt x="70" y="49"/>
                  </a:lnTo>
                  <a:lnTo>
                    <a:pt x="72" y="42"/>
                  </a:lnTo>
                  <a:lnTo>
                    <a:pt x="72" y="36"/>
                  </a:lnTo>
                  <a:close/>
                  <a:moveTo>
                    <a:pt x="57" y="36"/>
                  </a:moveTo>
                  <a:lnTo>
                    <a:pt x="57" y="39"/>
                  </a:lnTo>
                  <a:lnTo>
                    <a:pt x="56" y="44"/>
                  </a:lnTo>
                  <a:lnTo>
                    <a:pt x="54" y="47"/>
                  </a:lnTo>
                  <a:lnTo>
                    <a:pt x="52" y="50"/>
                  </a:lnTo>
                  <a:lnTo>
                    <a:pt x="48" y="53"/>
                  </a:lnTo>
                  <a:lnTo>
                    <a:pt x="45" y="55"/>
                  </a:lnTo>
                  <a:lnTo>
                    <a:pt x="40" y="56"/>
                  </a:lnTo>
                  <a:lnTo>
                    <a:pt x="36" y="57"/>
                  </a:lnTo>
                  <a:lnTo>
                    <a:pt x="31" y="56"/>
                  </a:lnTo>
                  <a:lnTo>
                    <a:pt x="28" y="55"/>
                  </a:lnTo>
                  <a:lnTo>
                    <a:pt x="25" y="53"/>
                  </a:lnTo>
                  <a:lnTo>
                    <a:pt x="21" y="50"/>
                  </a:lnTo>
                  <a:lnTo>
                    <a:pt x="18" y="47"/>
                  </a:lnTo>
                  <a:lnTo>
                    <a:pt x="17" y="44"/>
                  </a:lnTo>
                  <a:lnTo>
                    <a:pt x="16" y="39"/>
                  </a:lnTo>
                  <a:lnTo>
                    <a:pt x="15" y="36"/>
                  </a:lnTo>
                  <a:lnTo>
                    <a:pt x="16" y="31"/>
                  </a:lnTo>
                  <a:lnTo>
                    <a:pt x="17" y="27"/>
                  </a:lnTo>
                  <a:lnTo>
                    <a:pt x="18" y="23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8" y="15"/>
                  </a:lnTo>
                  <a:lnTo>
                    <a:pt x="31" y="14"/>
                  </a:lnTo>
                  <a:lnTo>
                    <a:pt x="36" y="13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8" y="18"/>
                  </a:lnTo>
                  <a:lnTo>
                    <a:pt x="52" y="20"/>
                  </a:lnTo>
                  <a:lnTo>
                    <a:pt x="54" y="23"/>
                  </a:lnTo>
                  <a:lnTo>
                    <a:pt x="56" y="27"/>
                  </a:lnTo>
                  <a:lnTo>
                    <a:pt x="57" y="31"/>
                  </a:lnTo>
                  <a:lnTo>
                    <a:pt x="57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8" name="Freeform 675"/>
            <p:cNvSpPr>
              <a:spLocks noEditPoints="1"/>
            </p:cNvSpPr>
            <p:nvPr/>
          </p:nvSpPr>
          <p:spPr bwMode="auto">
            <a:xfrm>
              <a:off x="2027329" y="4119924"/>
              <a:ext cx="23814" cy="22227"/>
            </a:xfrm>
            <a:custGeom>
              <a:avLst/>
              <a:gdLst/>
              <a:ahLst/>
              <a:cxnLst>
                <a:cxn ang="0">
                  <a:pos x="57" y="30"/>
                </a:cxn>
                <a:cxn ang="0">
                  <a:pos x="56" y="23"/>
                </a:cxn>
                <a:cxn ang="0">
                  <a:pos x="55" y="18"/>
                </a:cxn>
                <a:cxn ang="0">
                  <a:pos x="52" y="13"/>
                </a:cxn>
                <a:cxn ang="0">
                  <a:pos x="48" y="8"/>
                </a:cxn>
                <a:cxn ang="0">
                  <a:pos x="45" y="5"/>
                </a:cxn>
                <a:cxn ang="0">
                  <a:pos x="39" y="3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7" y="3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4" y="13"/>
                </a:cxn>
                <a:cxn ang="0">
                  <a:pos x="2" y="18"/>
                </a:cxn>
                <a:cxn ang="0">
                  <a:pos x="0" y="23"/>
                </a:cxn>
                <a:cxn ang="0">
                  <a:pos x="0" y="30"/>
                </a:cxn>
                <a:cxn ang="0">
                  <a:pos x="0" y="35"/>
                </a:cxn>
                <a:cxn ang="0">
                  <a:pos x="2" y="40"/>
                </a:cxn>
                <a:cxn ang="0">
                  <a:pos x="4" y="45"/>
                </a:cxn>
                <a:cxn ang="0">
                  <a:pos x="8" y="50"/>
                </a:cxn>
                <a:cxn ang="0">
                  <a:pos x="12" y="53"/>
                </a:cxn>
                <a:cxn ang="0">
                  <a:pos x="17" y="56"/>
                </a:cxn>
                <a:cxn ang="0">
                  <a:pos x="22" y="58"/>
                </a:cxn>
                <a:cxn ang="0">
                  <a:pos x="28" y="58"/>
                </a:cxn>
                <a:cxn ang="0">
                  <a:pos x="34" y="58"/>
                </a:cxn>
                <a:cxn ang="0">
                  <a:pos x="39" y="56"/>
                </a:cxn>
                <a:cxn ang="0">
                  <a:pos x="45" y="53"/>
                </a:cxn>
                <a:cxn ang="0">
                  <a:pos x="48" y="50"/>
                </a:cxn>
                <a:cxn ang="0">
                  <a:pos x="52" y="45"/>
                </a:cxn>
                <a:cxn ang="0">
                  <a:pos x="55" y="40"/>
                </a:cxn>
                <a:cxn ang="0">
                  <a:pos x="56" y="35"/>
                </a:cxn>
                <a:cxn ang="0">
                  <a:pos x="57" y="30"/>
                </a:cxn>
                <a:cxn ang="0">
                  <a:pos x="43" y="30"/>
                </a:cxn>
                <a:cxn ang="0">
                  <a:pos x="41" y="34"/>
                </a:cxn>
                <a:cxn ang="0">
                  <a:pos x="38" y="40"/>
                </a:cxn>
                <a:cxn ang="0">
                  <a:pos x="34" y="42"/>
                </a:cxn>
                <a:cxn ang="0">
                  <a:pos x="28" y="43"/>
                </a:cxn>
                <a:cxn ang="0">
                  <a:pos x="22" y="42"/>
                </a:cxn>
                <a:cxn ang="0">
                  <a:pos x="18" y="40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6" y="24"/>
                </a:cxn>
                <a:cxn ang="0">
                  <a:pos x="18" y="18"/>
                </a:cxn>
                <a:cxn ang="0">
                  <a:pos x="22" y="16"/>
                </a:cxn>
                <a:cxn ang="0">
                  <a:pos x="28" y="15"/>
                </a:cxn>
                <a:cxn ang="0">
                  <a:pos x="34" y="16"/>
                </a:cxn>
                <a:cxn ang="0">
                  <a:pos x="38" y="18"/>
                </a:cxn>
                <a:cxn ang="0">
                  <a:pos x="41" y="24"/>
                </a:cxn>
                <a:cxn ang="0">
                  <a:pos x="43" y="30"/>
                </a:cxn>
              </a:cxnLst>
              <a:rect l="0" t="0" r="r" b="b"/>
              <a:pathLst>
                <a:path w="57" h="58">
                  <a:moveTo>
                    <a:pt x="57" y="30"/>
                  </a:moveTo>
                  <a:lnTo>
                    <a:pt x="56" y="23"/>
                  </a:lnTo>
                  <a:lnTo>
                    <a:pt x="55" y="18"/>
                  </a:lnTo>
                  <a:lnTo>
                    <a:pt x="52" y="13"/>
                  </a:lnTo>
                  <a:lnTo>
                    <a:pt x="48" y="8"/>
                  </a:lnTo>
                  <a:lnTo>
                    <a:pt x="45" y="5"/>
                  </a:lnTo>
                  <a:lnTo>
                    <a:pt x="39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7" y="3"/>
                  </a:lnTo>
                  <a:lnTo>
                    <a:pt x="12" y="5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4" y="45"/>
                  </a:lnTo>
                  <a:lnTo>
                    <a:pt x="8" y="50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2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6"/>
                  </a:lnTo>
                  <a:lnTo>
                    <a:pt x="45" y="53"/>
                  </a:lnTo>
                  <a:lnTo>
                    <a:pt x="48" y="50"/>
                  </a:lnTo>
                  <a:lnTo>
                    <a:pt x="52" y="45"/>
                  </a:lnTo>
                  <a:lnTo>
                    <a:pt x="55" y="40"/>
                  </a:lnTo>
                  <a:lnTo>
                    <a:pt x="56" y="35"/>
                  </a:lnTo>
                  <a:lnTo>
                    <a:pt x="57" y="30"/>
                  </a:lnTo>
                  <a:close/>
                  <a:moveTo>
                    <a:pt x="43" y="30"/>
                  </a:moveTo>
                  <a:lnTo>
                    <a:pt x="41" y="34"/>
                  </a:lnTo>
                  <a:lnTo>
                    <a:pt x="38" y="40"/>
                  </a:lnTo>
                  <a:lnTo>
                    <a:pt x="34" y="42"/>
                  </a:lnTo>
                  <a:lnTo>
                    <a:pt x="28" y="43"/>
                  </a:lnTo>
                  <a:lnTo>
                    <a:pt x="22" y="42"/>
                  </a:lnTo>
                  <a:lnTo>
                    <a:pt x="18" y="40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6" y="24"/>
                  </a:lnTo>
                  <a:lnTo>
                    <a:pt x="18" y="18"/>
                  </a:lnTo>
                  <a:lnTo>
                    <a:pt x="22" y="16"/>
                  </a:lnTo>
                  <a:lnTo>
                    <a:pt x="28" y="15"/>
                  </a:lnTo>
                  <a:lnTo>
                    <a:pt x="34" y="16"/>
                  </a:lnTo>
                  <a:lnTo>
                    <a:pt x="38" y="18"/>
                  </a:lnTo>
                  <a:lnTo>
                    <a:pt x="41" y="24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9" name="Freeform 676"/>
            <p:cNvSpPr>
              <a:spLocks/>
            </p:cNvSpPr>
            <p:nvPr/>
          </p:nvSpPr>
          <p:spPr bwMode="auto">
            <a:xfrm>
              <a:off x="2030505" y="4123099"/>
              <a:ext cx="17463" cy="17464"/>
            </a:xfrm>
            <a:custGeom>
              <a:avLst/>
              <a:gdLst/>
              <a:ahLst/>
              <a:cxnLst>
                <a:cxn ang="0">
                  <a:pos x="42" y="23"/>
                </a:cxn>
                <a:cxn ang="0">
                  <a:pos x="42" y="18"/>
                </a:cxn>
                <a:cxn ang="0">
                  <a:pos x="41" y="14"/>
                </a:cxn>
                <a:cxn ang="0">
                  <a:pos x="39" y="10"/>
                </a:cxn>
                <a:cxn ang="0">
                  <a:pos x="37" y="7"/>
                </a:cxn>
                <a:cxn ang="0">
                  <a:pos x="33" y="5"/>
                </a:cxn>
                <a:cxn ang="0">
                  <a:pos x="30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6" y="1"/>
                </a:cxn>
                <a:cxn ang="0">
                  <a:pos x="13" y="2"/>
                </a:cxn>
                <a:cxn ang="0">
                  <a:pos x="10" y="5"/>
                </a:cxn>
                <a:cxn ang="0">
                  <a:pos x="6" y="7"/>
                </a:cxn>
                <a:cxn ang="0">
                  <a:pos x="3" y="10"/>
                </a:cxn>
                <a:cxn ang="0">
                  <a:pos x="2" y="14"/>
                </a:cxn>
                <a:cxn ang="0">
                  <a:pos x="1" y="18"/>
                </a:cxn>
                <a:cxn ang="0">
                  <a:pos x="0" y="23"/>
                </a:cxn>
                <a:cxn ang="0">
                  <a:pos x="1" y="26"/>
                </a:cxn>
                <a:cxn ang="0">
                  <a:pos x="2" y="31"/>
                </a:cxn>
                <a:cxn ang="0">
                  <a:pos x="3" y="34"/>
                </a:cxn>
                <a:cxn ang="0">
                  <a:pos x="6" y="37"/>
                </a:cxn>
                <a:cxn ang="0">
                  <a:pos x="10" y="40"/>
                </a:cxn>
                <a:cxn ang="0">
                  <a:pos x="13" y="42"/>
                </a:cxn>
                <a:cxn ang="0">
                  <a:pos x="16" y="43"/>
                </a:cxn>
                <a:cxn ang="0">
                  <a:pos x="21" y="44"/>
                </a:cxn>
                <a:cxn ang="0">
                  <a:pos x="25" y="43"/>
                </a:cxn>
                <a:cxn ang="0">
                  <a:pos x="30" y="42"/>
                </a:cxn>
                <a:cxn ang="0">
                  <a:pos x="33" y="40"/>
                </a:cxn>
                <a:cxn ang="0">
                  <a:pos x="37" y="37"/>
                </a:cxn>
                <a:cxn ang="0">
                  <a:pos x="39" y="34"/>
                </a:cxn>
                <a:cxn ang="0">
                  <a:pos x="41" y="31"/>
                </a:cxn>
                <a:cxn ang="0">
                  <a:pos x="42" y="26"/>
                </a:cxn>
                <a:cxn ang="0">
                  <a:pos x="42" y="23"/>
                </a:cxn>
              </a:cxnLst>
              <a:rect l="0" t="0" r="r" b="b"/>
              <a:pathLst>
                <a:path w="42" h="44">
                  <a:moveTo>
                    <a:pt x="42" y="23"/>
                  </a:moveTo>
                  <a:lnTo>
                    <a:pt x="42" y="18"/>
                  </a:lnTo>
                  <a:lnTo>
                    <a:pt x="41" y="14"/>
                  </a:lnTo>
                  <a:lnTo>
                    <a:pt x="39" y="10"/>
                  </a:lnTo>
                  <a:lnTo>
                    <a:pt x="37" y="7"/>
                  </a:lnTo>
                  <a:lnTo>
                    <a:pt x="33" y="5"/>
                  </a:lnTo>
                  <a:lnTo>
                    <a:pt x="30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6" y="7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10" y="40"/>
                  </a:lnTo>
                  <a:lnTo>
                    <a:pt x="13" y="42"/>
                  </a:lnTo>
                  <a:lnTo>
                    <a:pt x="16" y="43"/>
                  </a:lnTo>
                  <a:lnTo>
                    <a:pt x="21" y="44"/>
                  </a:lnTo>
                  <a:lnTo>
                    <a:pt x="25" y="43"/>
                  </a:lnTo>
                  <a:lnTo>
                    <a:pt x="30" y="42"/>
                  </a:lnTo>
                  <a:lnTo>
                    <a:pt x="33" y="40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1"/>
                  </a:lnTo>
                  <a:lnTo>
                    <a:pt x="42" y="2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0" name="Freeform 677"/>
            <p:cNvSpPr>
              <a:spLocks/>
            </p:cNvSpPr>
            <p:nvPr/>
          </p:nvSpPr>
          <p:spPr bwMode="auto">
            <a:xfrm>
              <a:off x="2033680" y="4126275"/>
              <a:ext cx="11113" cy="111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27" y="9"/>
                </a:cxn>
                <a:cxn ang="0">
                  <a:pos x="24" y="3"/>
                </a:cxn>
                <a:cxn ang="0">
                  <a:pos x="20" y="1"/>
                </a:cxn>
                <a:cxn ang="0">
                  <a:pos x="14" y="0"/>
                </a:cxn>
                <a:cxn ang="0">
                  <a:pos x="8" y="1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5"/>
                </a:cxn>
                <a:cxn ang="0">
                  <a:pos x="2" y="19"/>
                </a:cxn>
                <a:cxn ang="0">
                  <a:pos x="4" y="25"/>
                </a:cxn>
                <a:cxn ang="0">
                  <a:pos x="8" y="27"/>
                </a:cxn>
                <a:cxn ang="0">
                  <a:pos x="14" y="28"/>
                </a:cxn>
                <a:cxn ang="0">
                  <a:pos x="20" y="27"/>
                </a:cxn>
                <a:cxn ang="0">
                  <a:pos x="24" y="25"/>
                </a:cxn>
                <a:cxn ang="0">
                  <a:pos x="27" y="19"/>
                </a:cxn>
                <a:cxn ang="0">
                  <a:pos x="29" y="15"/>
                </a:cxn>
              </a:cxnLst>
              <a:rect l="0" t="0" r="r" b="b"/>
              <a:pathLst>
                <a:path w="29" h="28">
                  <a:moveTo>
                    <a:pt x="29" y="15"/>
                  </a:moveTo>
                  <a:lnTo>
                    <a:pt x="27" y="9"/>
                  </a:lnTo>
                  <a:lnTo>
                    <a:pt x="24" y="3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2" y="9"/>
                  </a:lnTo>
                  <a:lnTo>
                    <a:pt x="0" y="15"/>
                  </a:lnTo>
                  <a:lnTo>
                    <a:pt x="2" y="19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4" y="28"/>
                  </a:lnTo>
                  <a:lnTo>
                    <a:pt x="20" y="27"/>
                  </a:lnTo>
                  <a:lnTo>
                    <a:pt x="24" y="25"/>
                  </a:lnTo>
                  <a:lnTo>
                    <a:pt x="27" y="19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1" name="Freeform 678"/>
            <p:cNvSpPr>
              <a:spLocks/>
            </p:cNvSpPr>
            <p:nvPr/>
          </p:nvSpPr>
          <p:spPr bwMode="auto">
            <a:xfrm>
              <a:off x="2036855" y="4127862"/>
              <a:ext cx="4763" cy="6351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14" y="4"/>
                </a:cxn>
                <a:cxn ang="0">
                  <a:pos x="13" y="2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5" y="13"/>
                </a:cxn>
                <a:cxn ang="0">
                  <a:pos x="7" y="14"/>
                </a:cxn>
                <a:cxn ang="0">
                  <a:pos x="10" y="13"/>
                </a:cxn>
                <a:cxn ang="0">
                  <a:pos x="13" y="12"/>
                </a:cxn>
                <a:cxn ang="0">
                  <a:pos x="14" y="10"/>
                </a:cxn>
                <a:cxn ang="0">
                  <a:pos x="15" y="8"/>
                </a:cxn>
              </a:cxnLst>
              <a:rect l="0" t="0" r="r" b="b"/>
              <a:pathLst>
                <a:path w="15" h="14">
                  <a:moveTo>
                    <a:pt x="15" y="8"/>
                  </a:moveTo>
                  <a:lnTo>
                    <a:pt x="14" y="4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10" y="13"/>
                  </a:lnTo>
                  <a:lnTo>
                    <a:pt x="13" y="12"/>
                  </a:lnTo>
                  <a:lnTo>
                    <a:pt x="14" y="1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2" name="Freeform 679"/>
            <p:cNvSpPr>
              <a:spLocks noEditPoints="1"/>
            </p:cNvSpPr>
            <p:nvPr/>
          </p:nvSpPr>
          <p:spPr bwMode="auto">
            <a:xfrm>
              <a:off x="1990815" y="4099285"/>
              <a:ext cx="146057" cy="136537"/>
            </a:xfrm>
            <a:custGeom>
              <a:avLst/>
              <a:gdLst/>
              <a:ahLst/>
              <a:cxnLst>
                <a:cxn ang="0">
                  <a:pos x="288" y="82"/>
                </a:cxn>
                <a:cxn ang="0">
                  <a:pos x="272" y="209"/>
                </a:cxn>
                <a:cxn ang="0">
                  <a:pos x="265" y="128"/>
                </a:cxn>
                <a:cxn ang="0">
                  <a:pos x="246" y="153"/>
                </a:cxn>
                <a:cxn ang="0">
                  <a:pos x="234" y="315"/>
                </a:cxn>
                <a:cxn ang="0">
                  <a:pos x="53" y="179"/>
                </a:cxn>
                <a:cxn ang="0">
                  <a:pos x="36" y="168"/>
                </a:cxn>
                <a:cxn ang="0">
                  <a:pos x="22" y="154"/>
                </a:cxn>
                <a:cxn ang="0">
                  <a:pos x="8" y="138"/>
                </a:cxn>
                <a:cxn ang="0">
                  <a:pos x="2" y="143"/>
                </a:cxn>
                <a:cxn ang="0">
                  <a:pos x="2" y="175"/>
                </a:cxn>
                <a:cxn ang="0">
                  <a:pos x="9" y="211"/>
                </a:cxn>
                <a:cxn ang="0">
                  <a:pos x="23" y="244"/>
                </a:cxn>
                <a:cxn ang="0">
                  <a:pos x="43" y="273"/>
                </a:cxn>
                <a:cxn ang="0">
                  <a:pos x="68" y="298"/>
                </a:cxn>
                <a:cxn ang="0">
                  <a:pos x="97" y="318"/>
                </a:cxn>
                <a:cxn ang="0">
                  <a:pos x="130" y="332"/>
                </a:cxn>
                <a:cxn ang="0">
                  <a:pos x="166" y="340"/>
                </a:cxn>
                <a:cxn ang="0">
                  <a:pos x="204" y="340"/>
                </a:cxn>
                <a:cxn ang="0">
                  <a:pos x="239" y="332"/>
                </a:cxn>
                <a:cxn ang="0">
                  <a:pos x="273" y="318"/>
                </a:cxn>
                <a:cxn ang="0">
                  <a:pos x="302" y="298"/>
                </a:cxn>
                <a:cxn ang="0">
                  <a:pos x="327" y="273"/>
                </a:cxn>
                <a:cxn ang="0">
                  <a:pos x="347" y="244"/>
                </a:cxn>
                <a:cxn ang="0">
                  <a:pos x="360" y="211"/>
                </a:cxn>
                <a:cxn ang="0">
                  <a:pos x="368" y="175"/>
                </a:cxn>
                <a:cxn ang="0">
                  <a:pos x="368" y="144"/>
                </a:cxn>
                <a:cxn ang="0">
                  <a:pos x="365" y="120"/>
                </a:cxn>
                <a:cxn ang="0">
                  <a:pos x="359" y="98"/>
                </a:cxn>
                <a:cxn ang="0">
                  <a:pos x="350" y="76"/>
                </a:cxn>
                <a:cxn ang="0">
                  <a:pos x="339" y="56"/>
                </a:cxn>
                <a:cxn ang="0">
                  <a:pos x="324" y="37"/>
                </a:cxn>
                <a:cxn ang="0">
                  <a:pos x="309" y="21"/>
                </a:cxn>
                <a:cxn ang="0">
                  <a:pos x="291" y="7"/>
                </a:cxn>
                <a:cxn ang="0">
                  <a:pos x="285" y="16"/>
                </a:cxn>
                <a:cxn ang="0">
                  <a:pos x="288" y="32"/>
                </a:cxn>
                <a:cxn ang="0">
                  <a:pos x="288" y="49"/>
                </a:cxn>
                <a:cxn ang="0">
                  <a:pos x="284" y="82"/>
                </a:cxn>
                <a:cxn ang="0">
                  <a:pos x="214" y="270"/>
                </a:cxn>
                <a:cxn ang="0">
                  <a:pos x="206" y="183"/>
                </a:cxn>
                <a:cxn ang="0">
                  <a:pos x="178" y="207"/>
                </a:cxn>
                <a:cxn ang="0">
                  <a:pos x="160" y="199"/>
                </a:cxn>
                <a:cxn ang="0">
                  <a:pos x="142" y="201"/>
                </a:cxn>
                <a:cxn ang="0">
                  <a:pos x="126" y="201"/>
                </a:cxn>
              </a:cxnLst>
              <a:rect l="0" t="0" r="r" b="b"/>
              <a:pathLst>
                <a:path w="368" h="341">
                  <a:moveTo>
                    <a:pt x="284" y="82"/>
                  </a:moveTo>
                  <a:lnTo>
                    <a:pt x="288" y="82"/>
                  </a:lnTo>
                  <a:lnTo>
                    <a:pt x="290" y="209"/>
                  </a:lnTo>
                  <a:lnTo>
                    <a:pt x="272" y="209"/>
                  </a:lnTo>
                  <a:lnTo>
                    <a:pt x="272" y="115"/>
                  </a:lnTo>
                  <a:lnTo>
                    <a:pt x="265" y="128"/>
                  </a:lnTo>
                  <a:lnTo>
                    <a:pt x="256" y="142"/>
                  </a:lnTo>
                  <a:lnTo>
                    <a:pt x="246" y="153"/>
                  </a:lnTo>
                  <a:lnTo>
                    <a:pt x="234" y="163"/>
                  </a:lnTo>
                  <a:lnTo>
                    <a:pt x="234" y="315"/>
                  </a:lnTo>
                  <a:lnTo>
                    <a:pt x="62" y="184"/>
                  </a:lnTo>
                  <a:lnTo>
                    <a:pt x="53" y="179"/>
                  </a:lnTo>
                  <a:lnTo>
                    <a:pt x="45" y="173"/>
                  </a:lnTo>
                  <a:lnTo>
                    <a:pt x="36" y="168"/>
                  </a:lnTo>
                  <a:lnTo>
                    <a:pt x="29" y="161"/>
                  </a:lnTo>
                  <a:lnTo>
                    <a:pt x="22" y="154"/>
                  </a:lnTo>
                  <a:lnTo>
                    <a:pt x="15" y="146"/>
                  </a:lnTo>
                  <a:lnTo>
                    <a:pt x="8" y="138"/>
                  </a:lnTo>
                  <a:lnTo>
                    <a:pt x="3" y="129"/>
                  </a:lnTo>
                  <a:lnTo>
                    <a:pt x="2" y="143"/>
                  </a:lnTo>
                  <a:lnTo>
                    <a:pt x="0" y="156"/>
                  </a:lnTo>
                  <a:lnTo>
                    <a:pt x="2" y="175"/>
                  </a:lnTo>
                  <a:lnTo>
                    <a:pt x="5" y="193"/>
                  </a:lnTo>
                  <a:lnTo>
                    <a:pt x="9" y="211"/>
                  </a:lnTo>
                  <a:lnTo>
                    <a:pt x="15" y="228"/>
                  </a:lnTo>
                  <a:lnTo>
                    <a:pt x="23" y="244"/>
                  </a:lnTo>
                  <a:lnTo>
                    <a:pt x="32" y="260"/>
                  </a:lnTo>
                  <a:lnTo>
                    <a:pt x="43" y="273"/>
                  </a:lnTo>
                  <a:lnTo>
                    <a:pt x="54" y="287"/>
                  </a:lnTo>
                  <a:lnTo>
                    <a:pt x="68" y="298"/>
                  </a:lnTo>
                  <a:lnTo>
                    <a:pt x="83" y="309"/>
                  </a:lnTo>
                  <a:lnTo>
                    <a:pt x="97" y="318"/>
                  </a:lnTo>
                  <a:lnTo>
                    <a:pt x="113" y="326"/>
                  </a:lnTo>
                  <a:lnTo>
                    <a:pt x="130" y="332"/>
                  </a:lnTo>
                  <a:lnTo>
                    <a:pt x="148" y="336"/>
                  </a:lnTo>
                  <a:lnTo>
                    <a:pt x="166" y="340"/>
                  </a:lnTo>
                  <a:lnTo>
                    <a:pt x="185" y="341"/>
                  </a:lnTo>
                  <a:lnTo>
                    <a:pt x="204" y="340"/>
                  </a:lnTo>
                  <a:lnTo>
                    <a:pt x="222" y="336"/>
                  </a:lnTo>
                  <a:lnTo>
                    <a:pt x="239" y="332"/>
                  </a:lnTo>
                  <a:lnTo>
                    <a:pt x="256" y="326"/>
                  </a:lnTo>
                  <a:lnTo>
                    <a:pt x="273" y="318"/>
                  </a:lnTo>
                  <a:lnTo>
                    <a:pt x="287" y="309"/>
                  </a:lnTo>
                  <a:lnTo>
                    <a:pt x="302" y="298"/>
                  </a:lnTo>
                  <a:lnTo>
                    <a:pt x="314" y="287"/>
                  </a:lnTo>
                  <a:lnTo>
                    <a:pt x="327" y="273"/>
                  </a:lnTo>
                  <a:lnTo>
                    <a:pt x="337" y="260"/>
                  </a:lnTo>
                  <a:lnTo>
                    <a:pt x="347" y="244"/>
                  </a:lnTo>
                  <a:lnTo>
                    <a:pt x="355" y="228"/>
                  </a:lnTo>
                  <a:lnTo>
                    <a:pt x="360" y="211"/>
                  </a:lnTo>
                  <a:lnTo>
                    <a:pt x="365" y="193"/>
                  </a:lnTo>
                  <a:lnTo>
                    <a:pt x="368" y="175"/>
                  </a:lnTo>
                  <a:lnTo>
                    <a:pt x="368" y="156"/>
                  </a:lnTo>
                  <a:lnTo>
                    <a:pt x="368" y="144"/>
                  </a:lnTo>
                  <a:lnTo>
                    <a:pt x="367" y="133"/>
                  </a:lnTo>
                  <a:lnTo>
                    <a:pt x="365" y="120"/>
                  </a:lnTo>
                  <a:lnTo>
                    <a:pt x="363" y="109"/>
                  </a:lnTo>
                  <a:lnTo>
                    <a:pt x="359" y="98"/>
                  </a:lnTo>
                  <a:lnTo>
                    <a:pt x="355" y="86"/>
                  </a:lnTo>
                  <a:lnTo>
                    <a:pt x="350" y="76"/>
                  </a:lnTo>
                  <a:lnTo>
                    <a:pt x="345" y="65"/>
                  </a:lnTo>
                  <a:lnTo>
                    <a:pt x="339" y="56"/>
                  </a:lnTo>
                  <a:lnTo>
                    <a:pt x="332" y="46"/>
                  </a:lnTo>
                  <a:lnTo>
                    <a:pt x="324" y="37"/>
                  </a:lnTo>
                  <a:lnTo>
                    <a:pt x="318" y="29"/>
                  </a:lnTo>
                  <a:lnTo>
                    <a:pt x="309" y="21"/>
                  </a:lnTo>
                  <a:lnTo>
                    <a:pt x="300" y="13"/>
                  </a:lnTo>
                  <a:lnTo>
                    <a:pt x="291" y="7"/>
                  </a:lnTo>
                  <a:lnTo>
                    <a:pt x="282" y="0"/>
                  </a:lnTo>
                  <a:lnTo>
                    <a:pt x="285" y="16"/>
                  </a:lnTo>
                  <a:lnTo>
                    <a:pt x="287" y="32"/>
                  </a:lnTo>
                  <a:lnTo>
                    <a:pt x="288" y="32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66"/>
                  </a:lnTo>
                  <a:lnTo>
                    <a:pt x="284" y="82"/>
                  </a:lnTo>
                  <a:close/>
                  <a:moveTo>
                    <a:pt x="121" y="200"/>
                  </a:moveTo>
                  <a:lnTo>
                    <a:pt x="214" y="270"/>
                  </a:lnTo>
                  <a:lnTo>
                    <a:pt x="213" y="179"/>
                  </a:lnTo>
                  <a:lnTo>
                    <a:pt x="206" y="183"/>
                  </a:lnTo>
                  <a:lnTo>
                    <a:pt x="198" y="187"/>
                  </a:lnTo>
                  <a:lnTo>
                    <a:pt x="178" y="207"/>
                  </a:lnTo>
                  <a:lnTo>
                    <a:pt x="168" y="197"/>
                  </a:lnTo>
                  <a:lnTo>
                    <a:pt x="160" y="199"/>
                  </a:lnTo>
                  <a:lnTo>
                    <a:pt x="151" y="200"/>
                  </a:lnTo>
                  <a:lnTo>
                    <a:pt x="142" y="201"/>
                  </a:lnTo>
                  <a:lnTo>
                    <a:pt x="133" y="201"/>
                  </a:lnTo>
                  <a:lnTo>
                    <a:pt x="126" y="201"/>
                  </a:lnTo>
                  <a:lnTo>
                    <a:pt x="121" y="200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3" name="Freeform 680"/>
            <p:cNvSpPr>
              <a:spLocks noEditPoints="1"/>
            </p:cNvSpPr>
            <p:nvPr/>
          </p:nvSpPr>
          <p:spPr bwMode="auto">
            <a:xfrm>
              <a:off x="2014629" y="4158028"/>
              <a:ext cx="122243" cy="66681"/>
            </a:xfrm>
            <a:custGeom>
              <a:avLst/>
              <a:gdLst/>
              <a:ahLst/>
              <a:cxnLst>
                <a:cxn ang="0">
                  <a:pos x="19" y="161"/>
                </a:cxn>
                <a:cxn ang="0">
                  <a:pos x="33" y="164"/>
                </a:cxn>
                <a:cxn ang="0">
                  <a:pos x="46" y="165"/>
                </a:cxn>
                <a:cxn ang="0">
                  <a:pos x="61" y="167"/>
                </a:cxn>
                <a:cxn ang="0">
                  <a:pos x="74" y="168"/>
                </a:cxn>
                <a:cxn ang="0">
                  <a:pos x="96" y="167"/>
                </a:cxn>
                <a:cxn ang="0">
                  <a:pos x="116" y="164"/>
                </a:cxn>
                <a:cxn ang="0">
                  <a:pos x="136" y="160"/>
                </a:cxn>
                <a:cxn ang="0">
                  <a:pos x="156" y="154"/>
                </a:cxn>
                <a:cxn ang="0">
                  <a:pos x="145" y="146"/>
                </a:cxn>
                <a:cxn ang="0">
                  <a:pos x="128" y="151"/>
                </a:cxn>
                <a:cxn ang="0">
                  <a:pos x="110" y="154"/>
                </a:cxn>
                <a:cxn ang="0">
                  <a:pos x="92" y="155"/>
                </a:cxn>
                <a:cxn ang="0">
                  <a:pos x="74" y="156"/>
                </a:cxn>
                <a:cxn ang="0">
                  <a:pos x="55" y="155"/>
                </a:cxn>
                <a:cxn ang="0">
                  <a:pos x="36" y="153"/>
                </a:cxn>
                <a:cxn ang="0">
                  <a:pos x="18" y="150"/>
                </a:cxn>
                <a:cxn ang="0">
                  <a:pos x="0" y="145"/>
                </a:cxn>
                <a:cxn ang="0">
                  <a:pos x="9" y="154"/>
                </a:cxn>
                <a:cxn ang="0">
                  <a:pos x="19" y="161"/>
                </a:cxn>
                <a:cxn ang="0">
                  <a:pos x="175" y="147"/>
                </a:cxn>
                <a:cxn ang="0">
                  <a:pos x="197" y="137"/>
                </a:cxn>
                <a:cxn ang="0">
                  <a:pos x="217" y="126"/>
                </a:cxn>
                <a:cxn ang="0">
                  <a:pos x="235" y="113"/>
                </a:cxn>
                <a:cxn ang="0">
                  <a:pos x="253" y="98"/>
                </a:cxn>
                <a:cxn ang="0">
                  <a:pos x="270" y="82"/>
                </a:cxn>
                <a:cxn ang="0">
                  <a:pos x="285" y="64"/>
                </a:cxn>
                <a:cxn ang="0">
                  <a:pos x="298" y="46"/>
                </a:cxn>
                <a:cxn ang="0">
                  <a:pos x="309" y="26"/>
                </a:cxn>
                <a:cxn ang="0">
                  <a:pos x="309" y="19"/>
                </a:cxn>
                <a:cxn ang="0">
                  <a:pos x="309" y="11"/>
                </a:cxn>
                <a:cxn ang="0">
                  <a:pos x="309" y="6"/>
                </a:cxn>
                <a:cxn ang="0">
                  <a:pos x="309" y="0"/>
                </a:cxn>
                <a:cxn ang="0">
                  <a:pos x="305" y="11"/>
                </a:cxn>
                <a:cxn ang="0">
                  <a:pos x="299" y="23"/>
                </a:cxn>
                <a:cxn ang="0">
                  <a:pos x="292" y="33"/>
                </a:cxn>
                <a:cxn ang="0">
                  <a:pos x="287" y="43"/>
                </a:cxn>
                <a:cxn ang="0">
                  <a:pos x="279" y="53"/>
                </a:cxn>
                <a:cxn ang="0">
                  <a:pos x="272" y="63"/>
                </a:cxn>
                <a:cxn ang="0">
                  <a:pos x="264" y="72"/>
                </a:cxn>
                <a:cxn ang="0">
                  <a:pos x="255" y="81"/>
                </a:cxn>
                <a:cxn ang="0">
                  <a:pos x="246" y="89"/>
                </a:cxn>
                <a:cxn ang="0">
                  <a:pos x="237" y="97"/>
                </a:cxn>
                <a:cxn ang="0">
                  <a:pos x="228" y="105"/>
                </a:cxn>
                <a:cxn ang="0">
                  <a:pos x="218" y="111"/>
                </a:cxn>
                <a:cxn ang="0">
                  <a:pos x="208" y="118"/>
                </a:cxn>
                <a:cxn ang="0">
                  <a:pos x="198" y="125"/>
                </a:cxn>
                <a:cxn ang="0">
                  <a:pos x="187" y="131"/>
                </a:cxn>
                <a:cxn ang="0">
                  <a:pos x="175" y="135"/>
                </a:cxn>
                <a:cxn ang="0">
                  <a:pos x="175" y="147"/>
                </a:cxn>
              </a:cxnLst>
              <a:rect l="0" t="0" r="r" b="b"/>
              <a:pathLst>
                <a:path w="309" h="168">
                  <a:moveTo>
                    <a:pt x="19" y="161"/>
                  </a:moveTo>
                  <a:lnTo>
                    <a:pt x="33" y="164"/>
                  </a:lnTo>
                  <a:lnTo>
                    <a:pt x="46" y="165"/>
                  </a:lnTo>
                  <a:lnTo>
                    <a:pt x="61" y="167"/>
                  </a:lnTo>
                  <a:lnTo>
                    <a:pt x="74" y="168"/>
                  </a:lnTo>
                  <a:lnTo>
                    <a:pt x="96" y="167"/>
                  </a:lnTo>
                  <a:lnTo>
                    <a:pt x="116" y="164"/>
                  </a:lnTo>
                  <a:lnTo>
                    <a:pt x="136" y="160"/>
                  </a:lnTo>
                  <a:lnTo>
                    <a:pt x="156" y="154"/>
                  </a:lnTo>
                  <a:lnTo>
                    <a:pt x="145" y="146"/>
                  </a:lnTo>
                  <a:lnTo>
                    <a:pt x="128" y="151"/>
                  </a:lnTo>
                  <a:lnTo>
                    <a:pt x="110" y="154"/>
                  </a:lnTo>
                  <a:lnTo>
                    <a:pt x="92" y="155"/>
                  </a:lnTo>
                  <a:lnTo>
                    <a:pt x="74" y="156"/>
                  </a:lnTo>
                  <a:lnTo>
                    <a:pt x="55" y="155"/>
                  </a:lnTo>
                  <a:lnTo>
                    <a:pt x="36" y="153"/>
                  </a:lnTo>
                  <a:lnTo>
                    <a:pt x="18" y="150"/>
                  </a:lnTo>
                  <a:lnTo>
                    <a:pt x="0" y="145"/>
                  </a:lnTo>
                  <a:lnTo>
                    <a:pt x="9" y="154"/>
                  </a:lnTo>
                  <a:lnTo>
                    <a:pt x="19" y="161"/>
                  </a:lnTo>
                  <a:close/>
                  <a:moveTo>
                    <a:pt x="175" y="147"/>
                  </a:moveTo>
                  <a:lnTo>
                    <a:pt x="197" y="137"/>
                  </a:lnTo>
                  <a:lnTo>
                    <a:pt x="217" y="126"/>
                  </a:lnTo>
                  <a:lnTo>
                    <a:pt x="235" y="113"/>
                  </a:lnTo>
                  <a:lnTo>
                    <a:pt x="253" y="98"/>
                  </a:lnTo>
                  <a:lnTo>
                    <a:pt x="270" y="82"/>
                  </a:lnTo>
                  <a:lnTo>
                    <a:pt x="285" y="64"/>
                  </a:lnTo>
                  <a:lnTo>
                    <a:pt x="298" y="46"/>
                  </a:lnTo>
                  <a:lnTo>
                    <a:pt x="309" y="26"/>
                  </a:lnTo>
                  <a:lnTo>
                    <a:pt x="309" y="19"/>
                  </a:lnTo>
                  <a:lnTo>
                    <a:pt x="309" y="11"/>
                  </a:lnTo>
                  <a:lnTo>
                    <a:pt x="309" y="6"/>
                  </a:lnTo>
                  <a:lnTo>
                    <a:pt x="309" y="0"/>
                  </a:lnTo>
                  <a:lnTo>
                    <a:pt x="305" y="11"/>
                  </a:lnTo>
                  <a:lnTo>
                    <a:pt x="299" y="23"/>
                  </a:lnTo>
                  <a:lnTo>
                    <a:pt x="292" y="33"/>
                  </a:lnTo>
                  <a:lnTo>
                    <a:pt x="287" y="43"/>
                  </a:lnTo>
                  <a:lnTo>
                    <a:pt x="279" y="53"/>
                  </a:lnTo>
                  <a:lnTo>
                    <a:pt x="272" y="63"/>
                  </a:lnTo>
                  <a:lnTo>
                    <a:pt x="264" y="72"/>
                  </a:lnTo>
                  <a:lnTo>
                    <a:pt x="255" y="81"/>
                  </a:lnTo>
                  <a:lnTo>
                    <a:pt x="246" y="89"/>
                  </a:lnTo>
                  <a:lnTo>
                    <a:pt x="237" y="97"/>
                  </a:lnTo>
                  <a:lnTo>
                    <a:pt x="228" y="105"/>
                  </a:lnTo>
                  <a:lnTo>
                    <a:pt x="218" y="111"/>
                  </a:lnTo>
                  <a:lnTo>
                    <a:pt x="208" y="118"/>
                  </a:lnTo>
                  <a:lnTo>
                    <a:pt x="198" y="125"/>
                  </a:lnTo>
                  <a:lnTo>
                    <a:pt x="187" y="131"/>
                  </a:lnTo>
                  <a:lnTo>
                    <a:pt x="175" y="135"/>
                  </a:lnTo>
                  <a:lnTo>
                    <a:pt x="175" y="147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4" name="Freeform 681"/>
            <p:cNvSpPr>
              <a:spLocks noEditPoints="1"/>
            </p:cNvSpPr>
            <p:nvPr/>
          </p:nvSpPr>
          <p:spPr bwMode="auto">
            <a:xfrm>
              <a:off x="2009866" y="4153265"/>
              <a:ext cx="127006" cy="68269"/>
            </a:xfrm>
            <a:custGeom>
              <a:avLst/>
              <a:gdLst/>
              <a:ahLst/>
              <a:cxnLst>
                <a:cxn ang="0">
                  <a:pos x="18" y="164"/>
                </a:cxn>
                <a:cxn ang="0">
                  <a:pos x="34" y="169"/>
                </a:cxn>
                <a:cxn ang="0">
                  <a:pos x="51" y="171"/>
                </a:cxn>
                <a:cxn ang="0">
                  <a:pos x="66" y="172"/>
                </a:cxn>
                <a:cxn ang="0">
                  <a:pos x="83" y="173"/>
                </a:cxn>
                <a:cxn ang="0">
                  <a:pos x="103" y="172"/>
                </a:cxn>
                <a:cxn ang="0">
                  <a:pos x="123" y="170"/>
                </a:cxn>
                <a:cxn ang="0">
                  <a:pos x="142" y="166"/>
                </a:cxn>
                <a:cxn ang="0">
                  <a:pos x="160" y="162"/>
                </a:cxn>
                <a:cxn ang="0">
                  <a:pos x="148" y="153"/>
                </a:cxn>
                <a:cxn ang="0">
                  <a:pos x="133" y="157"/>
                </a:cxn>
                <a:cxn ang="0">
                  <a:pos x="117" y="160"/>
                </a:cxn>
                <a:cxn ang="0">
                  <a:pos x="100" y="162"/>
                </a:cxn>
                <a:cxn ang="0">
                  <a:pos x="83" y="162"/>
                </a:cxn>
                <a:cxn ang="0">
                  <a:pos x="62" y="161"/>
                </a:cxn>
                <a:cxn ang="0">
                  <a:pos x="40" y="158"/>
                </a:cxn>
                <a:cxn ang="0">
                  <a:pos x="20" y="154"/>
                </a:cxn>
                <a:cxn ang="0">
                  <a:pos x="0" y="147"/>
                </a:cxn>
                <a:cxn ang="0">
                  <a:pos x="9" y="156"/>
                </a:cxn>
                <a:cxn ang="0">
                  <a:pos x="18" y="164"/>
                </a:cxn>
                <a:cxn ang="0">
                  <a:pos x="184" y="153"/>
                </a:cxn>
                <a:cxn ang="0">
                  <a:pos x="206" y="142"/>
                </a:cxn>
                <a:cxn ang="0">
                  <a:pos x="227" y="130"/>
                </a:cxn>
                <a:cxn ang="0">
                  <a:pos x="246" y="116"/>
                </a:cxn>
                <a:cxn ang="0">
                  <a:pos x="263" y="100"/>
                </a:cxn>
                <a:cxn ang="0">
                  <a:pos x="280" y="83"/>
                </a:cxn>
                <a:cxn ang="0">
                  <a:pos x="295" y="65"/>
                </a:cxn>
                <a:cxn ang="0">
                  <a:pos x="308" y="45"/>
                </a:cxn>
                <a:cxn ang="0">
                  <a:pos x="318" y="23"/>
                </a:cxn>
                <a:cxn ang="0">
                  <a:pos x="318" y="22"/>
                </a:cxn>
                <a:cxn ang="0">
                  <a:pos x="318" y="11"/>
                </a:cxn>
                <a:cxn ang="0">
                  <a:pos x="317" y="0"/>
                </a:cxn>
                <a:cxn ang="0">
                  <a:pos x="313" y="11"/>
                </a:cxn>
                <a:cxn ang="0">
                  <a:pos x="307" y="22"/>
                </a:cxn>
                <a:cxn ang="0">
                  <a:pos x="301" y="34"/>
                </a:cxn>
                <a:cxn ang="0">
                  <a:pos x="296" y="44"/>
                </a:cxn>
                <a:cxn ang="0">
                  <a:pos x="289" y="55"/>
                </a:cxn>
                <a:cxn ang="0">
                  <a:pos x="281" y="65"/>
                </a:cxn>
                <a:cxn ang="0">
                  <a:pos x="273" y="74"/>
                </a:cxn>
                <a:cxn ang="0">
                  <a:pos x="265" y="83"/>
                </a:cxn>
                <a:cxn ang="0">
                  <a:pos x="256" y="92"/>
                </a:cxn>
                <a:cxn ang="0">
                  <a:pos x="247" y="100"/>
                </a:cxn>
                <a:cxn ang="0">
                  <a:pos x="237" y="108"/>
                </a:cxn>
                <a:cxn ang="0">
                  <a:pos x="228" y="116"/>
                </a:cxn>
                <a:cxn ang="0">
                  <a:pos x="217" y="122"/>
                </a:cxn>
                <a:cxn ang="0">
                  <a:pos x="207" y="129"/>
                </a:cxn>
                <a:cxn ang="0">
                  <a:pos x="196" y="135"/>
                </a:cxn>
                <a:cxn ang="0">
                  <a:pos x="184" y="140"/>
                </a:cxn>
                <a:cxn ang="0">
                  <a:pos x="184" y="153"/>
                </a:cxn>
              </a:cxnLst>
              <a:rect l="0" t="0" r="r" b="b"/>
              <a:pathLst>
                <a:path w="318" h="173">
                  <a:moveTo>
                    <a:pt x="18" y="164"/>
                  </a:moveTo>
                  <a:lnTo>
                    <a:pt x="34" y="169"/>
                  </a:lnTo>
                  <a:lnTo>
                    <a:pt x="51" y="171"/>
                  </a:lnTo>
                  <a:lnTo>
                    <a:pt x="66" y="172"/>
                  </a:lnTo>
                  <a:lnTo>
                    <a:pt x="83" y="173"/>
                  </a:lnTo>
                  <a:lnTo>
                    <a:pt x="103" y="172"/>
                  </a:lnTo>
                  <a:lnTo>
                    <a:pt x="123" y="170"/>
                  </a:lnTo>
                  <a:lnTo>
                    <a:pt x="142" y="166"/>
                  </a:lnTo>
                  <a:lnTo>
                    <a:pt x="160" y="162"/>
                  </a:lnTo>
                  <a:lnTo>
                    <a:pt x="148" y="153"/>
                  </a:lnTo>
                  <a:lnTo>
                    <a:pt x="133" y="157"/>
                  </a:lnTo>
                  <a:lnTo>
                    <a:pt x="117" y="160"/>
                  </a:lnTo>
                  <a:lnTo>
                    <a:pt x="100" y="162"/>
                  </a:lnTo>
                  <a:lnTo>
                    <a:pt x="83" y="162"/>
                  </a:lnTo>
                  <a:lnTo>
                    <a:pt x="62" y="161"/>
                  </a:lnTo>
                  <a:lnTo>
                    <a:pt x="40" y="158"/>
                  </a:lnTo>
                  <a:lnTo>
                    <a:pt x="20" y="154"/>
                  </a:lnTo>
                  <a:lnTo>
                    <a:pt x="0" y="147"/>
                  </a:lnTo>
                  <a:lnTo>
                    <a:pt x="9" y="156"/>
                  </a:lnTo>
                  <a:lnTo>
                    <a:pt x="18" y="164"/>
                  </a:lnTo>
                  <a:close/>
                  <a:moveTo>
                    <a:pt x="184" y="153"/>
                  </a:moveTo>
                  <a:lnTo>
                    <a:pt x="206" y="142"/>
                  </a:lnTo>
                  <a:lnTo>
                    <a:pt x="227" y="130"/>
                  </a:lnTo>
                  <a:lnTo>
                    <a:pt x="246" y="116"/>
                  </a:lnTo>
                  <a:lnTo>
                    <a:pt x="263" y="100"/>
                  </a:lnTo>
                  <a:lnTo>
                    <a:pt x="280" y="83"/>
                  </a:lnTo>
                  <a:lnTo>
                    <a:pt x="295" y="65"/>
                  </a:lnTo>
                  <a:lnTo>
                    <a:pt x="308" y="45"/>
                  </a:lnTo>
                  <a:lnTo>
                    <a:pt x="318" y="23"/>
                  </a:lnTo>
                  <a:lnTo>
                    <a:pt x="318" y="22"/>
                  </a:lnTo>
                  <a:lnTo>
                    <a:pt x="318" y="11"/>
                  </a:lnTo>
                  <a:lnTo>
                    <a:pt x="317" y="0"/>
                  </a:lnTo>
                  <a:lnTo>
                    <a:pt x="313" y="11"/>
                  </a:lnTo>
                  <a:lnTo>
                    <a:pt x="307" y="22"/>
                  </a:lnTo>
                  <a:lnTo>
                    <a:pt x="301" y="34"/>
                  </a:lnTo>
                  <a:lnTo>
                    <a:pt x="296" y="44"/>
                  </a:lnTo>
                  <a:lnTo>
                    <a:pt x="289" y="55"/>
                  </a:lnTo>
                  <a:lnTo>
                    <a:pt x="281" y="65"/>
                  </a:lnTo>
                  <a:lnTo>
                    <a:pt x="273" y="74"/>
                  </a:lnTo>
                  <a:lnTo>
                    <a:pt x="265" y="83"/>
                  </a:lnTo>
                  <a:lnTo>
                    <a:pt x="256" y="92"/>
                  </a:lnTo>
                  <a:lnTo>
                    <a:pt x="247" y="100"/>
                  </a:lnTo>
                  <a:lnTo>
                    <a:pt x="237" y="108"/>
                  </a:lnTo>
                  <a:lnTo>
                    <a:pt x="228" y="116"/>
                  </a:lnTo>
                  <a:lnTo>
                    <a:pt x="217" y="122"/>
                  </a:lnTo>
                  <a:lnTo>
                    <a:pt x="207" y="129"/>
                  </a:lnTo>
                  <a:lnTo>
                    <a:pt x="196" y="135"/>
                  </a:lnTo>
                  <a:lnTo>
                    <a:pt x="184" y="140"/>
                  </a:lnTo>
                  <a:lnTo>
                    <a:pt x="184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5" name="Freeform 682"/>
            <p:cNvSpPr>
              <a:spLocks noEditPoints="1"/>
            </p:cNvSpPr>
            <p:nvPr/>
          </p:nvSpPr>
          <p:spPr bwMode="auto">
            <a:xfrm>
              <a:off x="2008279" y="4148502"/>
              <a:ext cx="128594" cy="71444"/>
            </a:xfrm>
            <a:custGeom>
              <a:avLst/>
              <a:gdLst/>
              <a:ahLst/>
              <a:cxnLst>
                <a:cxn ang="0">
                  <a:pos x="17" y="168"/>
                </a:cxn>
                <a:cxn ang="0">
                  <a:pos x="35" y="173"/>
                </a:cxn>
                <a:cxn ang="0">
                  <a:pos x="53" y="176"/>
                </a:cxn>
                <a:cxn ang="0">
                  <a:pos x="72" y="178"/>
                </a:cxn>
                <a:cxn ang="0">
                  <a:pos x="91" y="179"/>
                </a:cxn>
                <a:cxn ang="0">
                  <a:pos x="109" y="178"/>
                </a:cxn>
                <a:cxn ang="0">
                  <a:pos x="127" y="177"/>
                </a:cxn>
                <a:cxn ang="0">
                  <a:pos x="145" y="174"/>
                </a:cxn>
                <a:cxn ang="0">
                  <a:pos x="162" y="169"/>
                </a:cxn>
                <a:cxn ang="0">
                  <a:pos x="151" y="161"/>
                </a:cxn>
                <a:cxn ang="0">
                  <a:pos x="136" y="164"/>
                </a:cxn>
                <a:cxn ang="0">
                  <a:pos x="122" y="167"/>
                </a:cxn>
                <a:cxn ang="0">
                  <a:pos x="107" y="168"/>
                </a:cxn>
                <a:cxn ang="0">
                  <a:pos x="91" y="168"/>
                </a:cxn>
                <a:cxn ang="0">
                  <a:pos x="79" y="168"/>
                </a:cxn>
                <a:cxn ang="0">
                  <a:pos x="68" y="167"/>
                </a:cxn>
                <a:cxn ang="0">
                  <a:pos x="56" y="166"/>
                </a:cxn>
                <a:cxn ang="0">
                  <a:pos x="44" y="164"/>
                </a:cxn>
                <a:cxn ang="0">
                  <a:pos x="23" y="158"/>
                </a:cxn>
                <a:cxn ang="0">
                  <a:pos x="0" y="151"/>
                </a:cxn>
                <a:cxn ang="0">
                  <a:pos x="8" y="160"/>
                </a:cxn>
                <a:cxn ang="0">
                  <a:pos x="17" y="168"/>
                </a:cxn>
                <a:cxn ang="0">
                  <a:pos x="192" y="158"/>
                </a:cxn>
                <a:cxn ang="0">
                  <a:pos x="204" y="154"/>
                </a:cxn>
                <a:cxn ang="0">
                  <a:pos x="215" y="148"/>
                </a:cxn>
                <a:cxn ang="0">
                  <a:pos x="225" y="141"/>
                </a:cxn>
                <a:cxn ang="0">
                  <a:pos x="235" y="134"/>
                </a:cxn>
                <a:cxn ang="0">
                  <a:pos x="245" y="128"/>
                </a:cxn>
                <a:cxn ang="0">
                  <a:pos x="254" y="120"/>
                </a:cxn>
                <a:cxn ang="0">
                  <a:pos x="263" y="112"/>
                </a:cxn>
                <a:cxn ang="0">
                  <a:pos x="272" y="104"/>
                </a:cxn>
                <a:cxn ang="0">
                  <a:pos x="281" y="95"/>
                </a:cxn>
                <a:cxn ang="0">
                  <a:pos x="289" y="86"/>
                </a:cxn>
                <a:cxn ang="0">
                  <a:pos x="296" y="76"/>
                </a:cxn>
                <a:cxn ang="0">
                  <a:pos x="304" y="66"/>
                </a:cxn>
                <a:cxn ang="0">
                  <a:pos x="309" y="56"/>
                </a:cxn>
                <a:cxn ang="0">
                  <a:pos x="316" y="46"/>
                </a:cxn>
                <a:cxn ang="0">
                  <a:pos x="322" y="34"/>
                </a:cxn>
                <a:cxn ang="0">
                  <a:pos x="326" y="23"/>
                </a:cxn>
                <a:cxn ang="0">
                  <a:pos x="325" y="12"/>
                </a:cxn>
                <a:cxn ang="0">
                  <a:pos x="324" y="0"/>
                </a:cxn>
                <a:cxn ang="0">
                  <a:pos x="320" y="12"/>
                </a:cxn>
                <a:cxn ang="0">
                  <a:pos x="314" y="24"/>
                </a:cxn>
                <a:cxn ang="0">
                  <a:pos x="309" y="35"/>
                </a:cxn>
                <a:cxn ang="0">
                  <a:pos x="303" y="47"/>
                </a:cxn>
                <a:cxn ang="0">
                  <a:pos x="296" y="57"/>
                </a:cxn>
                <a:cxn ang="0">
                  <a:pos x="289" y="68"/>
                </a:cxn>
                <a:cxn ang="0">
                  <a:pos x="281" y="77"/>
                </a:cxn>
                <a:cxn ang="0">
                  <a:pos x="273" y="87"/>
                </a:cxn>
                <a:cxn ang="0">
                  <a:pos x="264" y="96"/>
                </a:cxn>
                <a:cxn ang="0">
                  <a:pos x="255" y="105"/>
                </a:cxn>
                <a:cxn ang="0">
                  <a:pos x="246" y="113"/>
                </a:cxn>
                <a:cxn ang="0">
                  <a:pos x="236" y="121"/>
                </a:cxn>
                <a:cxn ang="0">
                  <a:pos x="226" y="128"/>
                </a:cxn>
                <a:cxn ang="0">
                  <a:pos x="215" y="134"/>
                </a:cxn>
                <a:cxn ang="0">
                  <a:pos x="204" y="141"/>
                </a:cxn>
                <a:cxn ang="0">
                  <a:pos x="192" y="147"/>
                </a:cxn>
                <a:cxn ang="0">
                  <a:pos x="192" y="158"/>
                </a:cxn>
              </a:cxnLst>
              <a:rect l="0" t="0" r="r" b="b"/>
              <a:pathLst>
                <a:path w="326" h="179">
                  <a:moveTo>
                    <a:pt x="17" y="168"/>
                  </a:moveTo>
                  <a:lnTo>
                    <a:pt x="35" y="173"/>
                  </a:lnTo>
                  <a:lnTo>
                    <a:pt x="53" y="176"/>
                  </a:lnTo>
                  <a:lnTo>
                    <a:pt x="72" y="178"/>
                  </a:lnTo>
                  <a:lnTo>
                    <a:pt x="91" y="179"/>
                  </a:lnTo>
                  <a:lnTo>
                    <a:pt x="109" y="178"/>
                  </a:lnTo>
                  <a:lnTo>
                    <a:pt x="127" y="177"/>
                  </a:lnTo>
                  <a:lnTo>
                    <a:pt x="145" y="174"/>
                  </a:lnTo>
                  <a:lnTo>
                    <a:pt x="162" y="169"/>
                  </a:lnTo>
                  <a:lnTo>
                    <a:pt x="151" y="161"/>
                  </a:lnTo>
                  <a:lnTo>
                    <a:pt x="136" y="164"/>
                  </a:lnTo>
                  <a:lnTo>
                    <a:pt x="122" y="167"/>
                  </a:lnTo>
                  <a:lnTo>
                    <a:pt x="107" y="168"/>
                  </a:lnTo>
                  <a:lnTo>
                    <a:pt x="91" y="168"/>
                  </a:lnTo>
                  <a:lnTo>
                    <a:pt x="79" y="168"/>
                  </a:lnTo>
                  <a:lnTo>
                    <a:pt x="68" y="167"/>
                  </a:lnTo>
                  <a:lnTo>
                    <a:pt x="56" y="166"/>
                  </a:lnTo>
                  <a:lnTo>
                    <a:pt x="44" y="164"/>
                  </a:lnTo>
                  <a:lnTo>
                    <a:pt x="23" y="158"/>
                  </a:lnTo>
                  <a:lnTo>
                    <a:pt x="0" y="151"/>
                  </a:lnTo>
                  <a:lnTo>
                    <a:pt x="8" y="160"/>
                  </a:lnTo>
                  <a:lnTo>
                    <a:pt x="17" y="168"/>
                  </a:lnTo>
                  <a:close/>
                  <a:moveTo>
                    <a:pt x="192" y="158"/>
                  </a:moveTo>
                  <a:lnTo>
                    <a:pt x="204" y="154"/>
                  </a:lnTo>
                  <a:lnTo>
                    <a:pt x="215" y="148"/>
                  </a:lnTo>
                  <a:lnTo>
                    <a:pt x="225" y="141"/>
                  </a:lnTo>
                  <a:lnTo>
                    <a:pt x="235" y="134"/>
                  </a:lnTo>
                  <a:lnTo>
                    <a:pt x="245" y="128"/>
                  </a:lnTo>
                  <a:lnTo>
                    <a:pt x="254" y="120"/>
                  </a:lnTo>
                  <a:lnTo>
                    <a:pt x="263" y="112"/>
                  </a:lnTo>
                  <a:lnTo>
                    <a:pt x="272" y="104"/>
                  </a:lnTo>
                  <a:lnTo>
                    <a:pt x="281" y="95"/>
                  </a:lnTo>
                  <a:lnTo>
                    <a:pt x="289" y="86"/>
                  </a:lnTo>
                  <a:lnTo>
                    <a:pt x="296" y="76"/>
                  </a:lnTo>
                  <a:lnTo>
                    <a:pt x="304" y="66"/>
                  </a:lnTo>
                  <a:lnTo>
                    <a:pt x="309" y="56"/>
                  </a:lnTo>
                  <a:lnTo>
                    <a:pt x="316" y="46"/>
                  </a:lnTo>
                  <a:lnTo>
                    <a:pt x="322" y="34"/>
                  </a:lnTo>
                  <a:lnTo>
                    <a:pt x="326" y="23"/>
                  </a:lnTo>
                  <a:lnTo>
                    <a:pt x="325" y="12"/>
                  </a:lnTo>
                  <a:lnTo>
                    <a:pt x="324" y="0"/>
                  </a:lnTo>
                  <a:lnTo>
                    <a:pt x="320" y="12"/>
                  </a:lnTo>
                  <a:lnTo>
                    <a:pt x="314" y="24"/>
                  </a:lnTo>
                  <a:lnTo>
                    <a:pt x="309" y="35"/>
                  </a:lnTo>
                  <a:lnTo>
                    <a:pt x="303" y="47"/>
                  </a:lnTo>
                  <a:lnTo>
                    <a:pt x="296" y="57"/>
                  </a:lnTo>
                  <a:lnTo>
                    <a:pt x="289" y="68"/>
                  </a:lnTo>
                  <a:lnTo>
                    <a:pt x="281" y="77"/>
                  </a:lnTo>
                  <a:lnTo>
                    <a:pt x="273" y="87"/>
                  </a:lnTo>
                  <a:lnTo>
                    <a:pt x="264" y="96"/>
                  </a:lnTo>
                  <a:lnTo>
                    <a:pt x="255" y="105"/>
                  </a:lnTo>
                  <a:lnTo>
                    <a:pt x="246" y="113"/>
                  </a:lnTo>
                  <a:lnTo>
                    <a:pt x="236" y="121"/>
                  </a:lnTo>
                  <a:lnTo>
                    <a:pt x="226" y="128"/>
                  </a:lnTo>
                  <a:lnTo>
                    <a:pt x="215" y="134"/>
                  </a:lnTo>
                  <a:lnTo>
                    <a:pt x="204" y="141"/>
                  </a:lnTo>
                  <a:lnTo>
                    <a:pt x="192" y="147"/>
                  </a:lnTo>
                  <a:lnTo>
                    <a:pt x="192" y="158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6" name="Freeform 683"/>
            <p:cNvSpPr>
              <a:spLocks noEditPoints="1"/>
            </p:cNvSpPr>
            <p:nvPr/>
          </p:nvSpPr>
          <p:spPr bwMode="auto">
            <a:xfrm>
              <a:off x="2005103" y="4143739"/>
              <a:ext cx="131769" cy="73032"/>
            </a:xfrm>
            <a:custGeom>
              <a:avLst/>
              <a:gdLst/>
              <a:ahLst/>
              <a:cxnLst>
                <a:cxn ang="0">
                  <a:pos x="15" y="170"/>
                </a:cxn>
                <a:cxn ang="0">
                  <a:pos x="35" y="177"/>
                </a:cxn>
                <a:cxn ang="0">
                  <a:pos x="55" y="181"/>
                </a:cxn>
                <a:cxn ang="0">
                  <a:pos x="77" y="184"/>
                </a:cxn>
                <a:cxn ang="0">
                  <a:pos x="98" y="185"/>
                </a:cxn>
                <a:cxn ang="0">
                  <a:pos x="115" y="185"/>
                </a:cxn>
                <a:cxn ang="0">
                  <a:pos x="132" y="183"/>
                </a:cxn>
                <a:cxn ang="0">
                  <a:pos x="148" y="180"/>
                </a:cxn>
                <a:cxn ang="0">
                  <a:pos x="163" y="176"/>
                </a:cxn>
                <a:cxn ang="0">
                  <a:pos x="152" y="168"/>
                </a:cxn>
                <a:cxn ang="0">
                  <a:pos x="140" y="170"/>
                </a:cxn>
                <a:cxn ang="0">
                  <a:pos x="126" y="172"/>
                </a:cxn>
                <a:cxn ang="0">
                  <a:pos x="112" y="174"/>
                </a:cxn>
                <a:cxn ang="0">
                  <a:pos x="98" y="174"/>
                </a:cxn>
                <a:cxn ang="0">
                  <a:pos x="86" y="174"/>
                </a:cxn>
                <a:cxn ang="0">
                  <a:pos x="72" y="172"/>
                </a:cxn>
                <a:cxn ang="0">
                  <a:pos x="60" y="171"/>
                </a:cxn>
                <a:cxn ang="0">
                  <a:pos x="48" y="169"/>
                </a:cxn>
                <a:cxn ang="0">
                  <a:pos x="35" y="166"/>
                </a:cxn>
                <a:cxn ang="0">
                  <a:pos x="24" y="162"/>
                </a:cxn>
                <a:cxn ang="0">
                  <a:pos x="13" y="158"/>
                </a:cxn>
                <a:cxn ang="0">
                  <a:pos x="0" y="153"/>
                </a:cxn>
                <a:cxn ang="0">
                  <a:pos x="8" y="162"/>
                </a:cxn>
                <a:cxn ang="0">
                  <a:pos x="15" y="170"/>
                </a:cxn>
                <a:cxn ang="0">
                  <a:pos x="199" y="163"/>
                </a:cxn>
                <a:cxn ang="0">
                  <a:pos x="211" y="158"/>
                </a:cxn>
                <a:cxn ang="0">
                  <a:pos x="222" y="152"/>
                </a:cxn>
                <a:cxn ang="0">
                  <a:pos x="232" y="145"/>
                </a:cxn>
                <a:cxn ang="0">
                  <a:pos x="243" y="139"/>
                </a:cxn>
                <a:cxn ang="0">
                  <a:pos x="252" y="131"/>
                </a:cxn>
                <a:cxn ang="0">
                  <a:pos x="262" y="123"/>
                </a:cxn>
                <a:cxn ang="0">
                  <a:pos x="271" y="115"/>
                </a:cxn>
                <a:cxn ang="0">
                  <a:pos x="280" y="106"/>
                </a:cxn>
                <a:cxn ang="0">
                  <a:pos x="288" y="97"/>
                </a:cxn>
                <a:cxn ang="0">
                  <a:pos x="296" y="87"/>
                </a:cxn>
                <a:cxn ang="0">
                  <a:pos x="304" y="78"/>
                </a:cxn>
                <a:cxn ang="0">
                  <a:pos x="311" y="67"/>
                </a:cxn>
                <a:cxn ang="0">
                  <a:pos x="316" y="57"/>
                </a:cxn>
                <a:cxn ang="0">
                  <a:pos x="322" y="45"/>
                </a:cxn>
                <a:cxn ang="0">
                  <a:pos x="328" y="34"/>
                </a:cxn>
                <a:cxn ang="0">
                  <a:pos x="332" y="23"/>
                </a:cxn>
                <a:cxn ang="0">
                  <a:pos x="331" y="11"/>
                </a:cxn>
                <a:cxn ang="0">
                  <a:pos x="328" y="0"/>
                </a:cxn>
                <a:cxn ang="0">
                  <a:pos x="324" y="13"/>
                </a:cxn>
                <a:cxn ang="0">
                  <a:pos x="320" y="25"/>
                </a:cxn>
                <a:cxn ang="0">
                  <a:pos x="314" y="36"/>
                </a:cxn>
                <a:cxn ang="0">
                  <a:pos x="309" y="48"/>
                </a:cxn>
                <a:cxn ang="0">
                  <a:pos x="303" y="59"/>
                </a:cxn>
                <a:cxn ang="0">
                  <a:pos x="295" y="70"/>
                </a:cxn>
                <a:cxn ang="0">
                  <a:pos x="288" y="80"/>
                </a:cxn>
                <a:cxn ang="0">
                  <a:pos x="280" y="90"/>
                </a:cxn>
                <a:cxn ang="0">
                  <a:pos x="271" y="99"/>
                </a:cxn>
                <a:cxn ang="0">
                  <a:pos x="262" y="108"/>
                </a:cxn>
                <a:cxn ang="0">
                  <a:pos x="253" y="117"/>
                </a:cxn>
                <a:cxn ang="0">
                  <a:pos x="243" y="125"/>
                </a:cxn>
                <a:cxn ang="0">
                  <a:pos x="233" y="132"/>
                </a:cxn>
                <a:cxn ang="0">
                  <a:pos x="222" y="140"/>
                </a:cxn>
                <a:cxn ang="0">
                  <a:pos x="211" y="145"/>
                </a:cxn>
                <a:cxn ang="0">
                  <a:pos x="199" y="151"/>
                </a:cxn>
                <a:cxn ang="0">
                  <a:pos x="199" y="163"/>
                </a:cxn>
              </a:cxnLst>
              <a:rect l="0" t="0" r="r" b="b"/>
              <a:pathLst>
                <a:path w="332" h="185">
                  <a:moveTo>
                    <a:pt x="15" y="170"/>
                  </a:moveTo>
                  <a:lnTo>
                    <a:pt x="35" y="177"/>
                  </a:lnTo>
                  <a:lnTo>
                    <a:pt x="55" y="181"/>
                  </a:lnTo>
                  <a:lnTo>
                    <a:pt x="77" y="184"/>
                  </a:lnTo>
                  <a:lnTo>
                    <a:pt x="98" y="185"/>
                  </a:lnTo>
                  <a:lnTo>
                    <a:pt x="115" y="185"/>
                  </a:lnTo>
                  <a:lnTo>
                    <a:pt x="132" y="183"/>
                  </a:lnTo>
                  <a:lnTo>
                    <a:pt x="148" y="180"/>
                  </a:lnTo>
                  <a:lnTo>
                    <a:pt x="163" y="176"/>
                  </a:lnTo>
                  <a:lnTo>
                    <a:pt x="152" y="168"/>
                  </a:lnTo>
                  <a:lnTo>
                    <a:pt x="140" y="170"/>
                  </a:lnTo>
                  <a:lnTo>
                    <a:pt x="126" y="172"/>
                  </a:lnTo>
                  <a:lnTo>
                    <a:pt x="112" y="174"/>
                  </a:lnTo>
                  <a:lnTo>
                    <a:pt x="98" y="174"/>
                  </a:lnTo>
                  <a:lnTo>
                    <a:pt x="86" y="174"/>
                  </a:lnTo>
                  <a:lnTo>
                    <a:pt x="72" y="172"/>
                  </a:lnTo>
                  <a:lnTo>
                    <a:pt x="60" y="171"/>
                  </a:lnTo>
                  <a:lnTo>
                    <a:pt x="48" y="169"/>
                  </a:lnTo>
                  <a:lnTo>
                    <a:pt x="35" y="166"/>
                  </a:lnTo>
                  <a:lnTo>
                    <a:pt x="24" y="162"/>
                  </a:lnTo>
                  <a:lnTo>
                    <a:pt x="13" y="158"/>
                  </a:lnTo>
                  <a:lnTo>
                    <a:pt x="0" y="153"/>
                  </a:lnTo>
                  <a:lnTo>
                    <a:pt x="8" y="162"/>
                  </a:lnTo>
                  <a:lnTo>
                    <a:pt x="15" y="170"/>
                  </a:lnTo>
                  <a:close/>
                  <a:moveTo>
                    <a:pt x="199" y="163"/>
                  </a:moveTo>
                  <a:lnTo>
                    <a:pt x="211" y="158"/>
                  </a:lnTo>
                  <a:lnTo>
                    <a:pt x="222" y="152"/>
                  </a:lnTo>
                  <a:lnTo>
                    <a:pt x="232" y="145"/>
                  </a:lnTo>
                  <a:lnTo>
                    <a:pt x="243" y="139"/>
                  </a:lnTo>
                  <a:lnTo>
                    <a:pt x="252" y="131"/>
                  </a:lnTo>
                  <a:lnTo>
                    <a:pt x="262" y="123"/>
                  </a:lnTo>
                  <a:lnTo>
                    <a:pt x="271" y="115"/>
                  </a:lnTo>
                  <a:lnTo>
                    <a:pt x="280" y="106"/>
                  </a:lnTo>
                  <a:lnTo>
                    <a:pt x="288" y="97"/>
                  </a:lnTo>
                  <a:lnTo>
                    <a:pt x="296" y="87"/>
                  </a:lnTo>
                  <a:lnTo>
                    <a:pt x="304" y="78"/>
                  </a:lnTo>
                  <a:lnTo>
                    <a:pt x="311" y="67"/>
                  </a:lnTo>
                  <a:lnTo>
                    <a:pt x="316" y="57"/>
                  </a:lnTo>
                  <a:lnTo>
                    <a:pt x="322" y="45"/>
                  </a:lnTo>
                  <a:lnTo>
                    <a:pt x="328" y="34"/>
                  </a:lnTo>
                  <a:lnTo>
                    <a:pt x="332" y="23"/>
                  </a:lnTo>
                  <a:lnTo>
                    <a:pt x="331" y="11"/>
                  </a:lnTo>
                  <a:lnTo>
                    <a:pt x="328" y="0"/>
                  </a:lnTo>
                  <a:lnTo>
                    <a:pt x="324" y="13"/>
                  </a:lnTo>
                  <a:lnTo>
                    <a:pt x="320" y="25"/>
                  </a:lnTo>
                  <a:lnTo>
                    <a:pt x="314" y="36"/>
                  </a:lnTo>
                  <a:lnTo>
                    <a:pt x="309" y="48"/>
                  </a:lnTo>
                  <a:lnTo>
                    <a:pt x="303" y="59"/>
                  </a:lnTo>
                  <a:lnTo>
                    <a:pt x="295" y="70"/>
                  </a:lnTo>
                  <a:lnTo>
                    <a:pt x="288" y="80"/>
                  </a:lnTo>
                  <a:lnTo>
                    <a:pt x="280" y="90"/>
                  </a:lnTo>
                  <a:lnTo>
                    <a:pt x="271" y="99"/>
                  </a:lnTo>
                  <a:lnTo>
                    <a:pt x="262" y="108"/>
                  </a:lnTo>
                  <a:lnTo>
                    <a:pt x="253" y="117"/>
                  </a:lnTo>
                  <a:lnTo>
                    <a:pt x="243" y="125"/>
                  </a:lnTo>
                  <a:lnTo>
                    <a:pt x="233" y="132"/>
                  </a:lnTo>
                  <a:lnTo>
                    <a:pt x="222" y="140"/>
                  </a:lnTo>
                  <a:lnTo>
                    <a:pt x="211" y="145"/>
                  </a:lnTo>
                  <a:lnTo>
                    <a:pt x="199" y="151"/>
                  </a:lnTo>
                  <a:lnTo>
                    <a:pt x="199" y="163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7" name="Freeform 684"/>
            <p:cNvSpPr>
              <a:spLocks noEditPoints="1"/>
            </p:cNvSpPr>
            <p:nvPr/>
          </p:nvSpPr>
          <p:spPr bwMode="auto">
            <a:xfrm>
              <a:off x="2001928" y="4140564"/>
              <a:ext cx="134944" cy="74619"/>
            </a:xfrm>
            <a:custGeom>
              <a:avLst/>
              <a:gdLst/>
              <a:ahLst/>
              <a:cxnLst>
                <a:cxn ang="0">
                  <a:pos x="35" y="179"/>
                </a:cxn>
                <a:cxn ang="0">
                  <a:pos x="68" y="187"/>
                </a:cxn>
                <a:cxn ang="0">
                  <a:pos x="91" y="189"/>
                </a:cxn>
                <a:cxn ang="0">
                  <a:pos x="119" y="189"/>
                </a:cxn>
                <a:cxn ang="0">
                  <a:pos x="148" y="185"/>
                </a:cxn>
                <a:cxn ang="0">
                  <a:pos x="152" y="173"/>
                </a:cxn>
                <a:cxn ang="0">
                  <a:pos x="128" y="177"/>
                </a:cxn>
                <a:cxn ang="0">
                  <a:pos x="103" y="179"/>
                </a:cxn>
                <a:cxn ang="0">
                  <a:pos x="76" y="177"/>
                </a:cxn>
                <a:cxn ang="0">
                  <a:pos x="49" y="172"/>
                </a:cxn>
                <a:cxn ang="0">
                  <a:pos x="24" y="164"/>
                </a:cxn>
                <a:cxn ang="0">
                  <a:pos x="0" y="154"/>
                </a:cxn>
                <a:cxn ang="0">
                  <a:pos x="12" y="172"/>
                </a:cxn>
                <a:cxn ang="0">
                  <a:pos x="216" y="162"/>
                </a:cxn>
                <a:cxn ang="0">
                  <a:pos x="238" y="149"/>
                </a:cxn>
                <a:cxn ang="0">
                  <a:pos x="258" y="134"/>
                </a:cxn>
                <a:cxn ang="0">
                  <a:pos x="276" y="117"/>
                </a:cxn>
                <a:cxn ang="0">
                  <a:pos x="293" y="98"/>
                </a:cxn>
                <a:cxn ang="0">
                  <a:pos x="308" y="78"/>
                </a:cxn>
                <a:cxn ang="0">
                  <a:pos x="321" y="56"/>
                </a:cxn>
                <a:cxn ang="0">
                  <a:pos x="332" y="33"/>
                </a:cxn>
                <a:cxn ang="0">
                  <a:pos x="333" y="10"/>
                </a:cxn>
                <a:cxn ang="0">
                  <a:pos x="327" y="12"/>
                </a:cxn>
                <a:cxn ang="0">
                  <a:pos x="318" y="37"/>
                </a:cxn>
                <a:cxn ang="0">
                  <a:pos x="307" y="61"/>
                </a:cxn>
                <a:cxn ang="0">
                  <a:pos x="292" y="82"/>
                </a:cxn>
                <a:cxn ang="0">
                  <a:pos x="276" y="101"/>
                </a:cxn>
                <a:cxn ang="0">
                  <a:pos x="258" y="119"/>
                </a:cxn>
                <a:cxn ang="0">
                  <a:pos x="238" y="136"/>
                </a:cxn>
                <a:cxn ang="0">
                  <a:pos x="216" y="150"/>
                </a:cxn>
                <a:cxn ang="0">
                  <a:pos x="204" y="168"/>
                </a:cxn>
                <a:cxn ang="0">
                  <a:pos x="184" y="169"/>
                </a:cxn>
                <a:cxn ang="0">
                  <a:pos x="180" y="166"/>
                </a:cxn>
              </a:cxnLst>
              <a:rect l="0" t="0" r="r" b="b"/>
              <a:pathLst>
                <a:path w="336" h="189">
                  <a:moveTo>
                    <a:pt x="12" y="172"/>
                  </a:moveTo>
                  <a:lnTo>
                    <a:pt x="35" y="179"/>
                  </a:lnTo>
                  <a:lnTo>
                    <a:pt x="56" y="185"/>
                  </a:lnTo>
                  <a:lnTo>
                    <a:pt x="68" y="187"/>
                  </a:lnTo>
                  <a:lnTo>
                    <a:pt x="80" y="188"/>
                  </a:lnTo>
                  <a:lnTo>
                    <a:pt x="91" y="189"/>
                  </a:lnTo>
                  <a:lnTo>
                    <a:pt x="103" y="189"/>
                  </a:lnTo>
                  <a:lnTo>
                    <a:pt x="119" y="189"/>
                  </a:lnTo>
                  <a:lnTo>
                    <a:pt x="134" y="188"/>
                  </a:lnTo>
                  <a:lnTo>
                    <a:pt x="148" y="185"/>
                  </a:lnTo>
                  <a:lnTo>
                    <a:pt x="163" y="182"/>
                  </a:lnTo>
                  <a:lnTo>
                    <a:pt x="152" y="173"/>
                  </a:lnTo>
                  <a:lnTo>
                    <a:pt x="140" y="176"/>
                  </a:lnTo>
                  <a:lnTo>
                    <a:pt x="128" y="177"/>
                  </a:lnTo>
                  <a:lnTo>
                    <a:pt x="116" y="178"/>
                  </a:lnTo>
                  <a:lnTo>
                    <a:pt x="103" y="179"/>
                  </a:lnTo>
                  <a:lnTo>
                    <a:pt x="90" y="178"/>
                  </a:lnTo>
                  <a:lnTo>
                    <a:pt x="76" y="177"/>
                  </a:lnTo>
                  <a:lnTo>
                    <a:pt x="63" y="175"/>
                  </a:lnTo>
                  <a:lnTo>
                    <a:pt x="49" y="172"/>
                  </a:lnTo>
                  <a:lnTo>
                    <a:pt x="37" y="169"/>
                  </a:lnTo>
                  <a:lnTo>
                    <a:pt x="24" y="164"/>
                  </a:lnTo>
                  <a:lnTo>
                    <a:pt x="12" y="160"/>
                  </a:lnTo>
                  <a:lnTo>
                    <a:pt x="0" y="154"/>
                  </a:lnTo>
                  <a:lnTo>
                    <a:pt x="6" y="163"/>
                  </a:lnTo>
                  <a:lnTo>
                    <a:pt x="12" y="172"/>
                  </a:lnTo>
                  <a:close/>
                  <a:moveTo>
                    <a:pt x="204" y="168"/>
                  </a:moveTo>
                  <a:lnTo>
                    <a:pt x="216" y="162"/>
                  </a:lnTo>
                  <a:lnTo>
                    <a:pt x="227" y="155"/>
                  </a:lnTo>
                  <a:lnTo>
                    <a:pt x="238" y="149"/>
                  </a:lnTo>
                  <a:lnTo>
                    <a:pt x="248" y="142"/>
                  </a:lnTo>
                  <a:lnTo>
                    <a:pt x="258" y="134"/>
                  </a:lnTo>
                  <a:lnTo>
                    <a:pt x="267" y="126"/>
                  </a:lnTo>
                  <a:lnTo>
                    <a:pt x="276" y="117"/>
                  </a:lnTo>
                  <a:lnTo>
                    <a:pt x="285" y="108"/>
                  </a:lnTo>
                  <a:lnTo>
                    <a:pt x="293" y="98"/>
                  </a:lnTo>
                  <a:lnTo>
                    <a:pt x="301" y="89"/>
                  </a:lnTo>
                  <a:lnTo>
                    <a:pt x="308" y="78"/>
                  </a:lnTo>
                  <a:lnTo>
                    <a:pt x="315" y="68"/>
                  </a:lnTo>
                  <a:lnTo>
                    <a:pt x="321" y="56"/>
                  </a:lnTo>
                  <a:lnTo>
                    <a:pt x="326" y="45"/>
                  </a:lnTo>
                  <a:lnTo>
                    <a:pt x="332" y="33"/>
                  </a:lnTo>
                  <a:lnTo>
                    <a:pt x="336" y="21"/>
                  </a:lnTo>
                  <a:lnTo>
                    <a:pt x="333" y="10"/>
                  </a:lnTo>
                  <a:lnTo>
                    <a:pt x="330" y="0"/>
                  </a:lnTo>
                  <a:lnTo>
                    <a:pt x="327" y="12"/>
                  </a:lnTo>
                  <a:lnTo>
                    <a:pt x="323" y="25"/>
                  </a:lnTo>
                  <a:lnTo>
                    <a:pt x="318" y="37"/>
                  </a:lnTo>
                  <a:lnTo>
                    <a:pt x="312" y="49"/>
                  </a:lnTo>
                  <a:lnTo>
                    <a:pt x="307" y="61"/>
                  </a:lnTo>
                  <a:lnTo>
                    <a:pt x="300" y="71"/>
                  </a:lnTo>
                  <a:lnTo>
                    <a:pt x="292" y="82"/>
                  </a:lnTo>
                  <a:lnTo>
                    <a:pt x="284" y="92"/>
                  </a:lnTo>
                  <a:lnTo>
                    <a:pt x="276" y="101"/>
                  </a:lnTo>
                  <a:lnTo>
                    <a:pt x="267" y="112"/>
                  </a:lnTo>
                  <a:lnTo>
                    <a:pt x="258" y="119"/>
                  </a:lnTo>
                  <a:lnTo>
                    <a:pt x="248" y="128"/>
                  </a:lnTo>
                  <a:lnTo>
                    <a:pt x="238" y="136"/>
                  </a:lnTo>
                  <a:lnTo>
                    <a:pt x="227" y="143"/>
                  </a:lnTo>
                  <a:lnTo>
                    <a:pt x="216" y="150"/>
                  </a:lnTo>
                  <a:lnTo>
                    <a:pt x="204" y="155"/>
                  </a:lnTo>
                  <a:lnTo>
                    <a:pt x="204" y="168"/>
                  </a:lnTo>
                  <a:close/>
                  <a:moveTo>
                    <a:pt x="180" y="166"/>
                  </a:moveTo>
                  <a:lnTo>
                    <a:pt x="184" y="169"/>
                  </a:lnTo>
                  <a:lnTo>
                    <a:pt x="184" y="164"/>
                  </a:lnTo>
                  <a:lnTo>
                    <a:pt x="180" y="166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8" name="Freeform 685"/>
            <p:cNvSpPr>
              <a:spLocks noEditPoints="1"/>
            </p:cNvSpPr>
            <p:nvPr/>
          </p:nvSpPr>
          <p:spPr bwMode="auto">
            <a:xfrm>
              <a:off x="2000341" y="4135801"/>
              <a:ext cx="134944" cy="77794"/>
            </a:xfrm>
            <a:custGeom>
              <a:avLst/>
              <a:gdLst/>
              <a:ahLst/>
              <a:cxnLst>
                <a:cxn ang="0">
                  <a:pos x="24" y="178"/>
                </a:cxn>
                <a:cxn ang="0">
                  <a:pos x="46" y="186"/>
                </a:cxn>
                <a:cxn ang="0">
                  <a:pos x="71" y="191"/>
                </a:cxn>
                <a:cxn ang="0">
                  <a:pos x="97" y="194"/>
                </a:cxn>
                <a:cxn ang="0">
                  <a:pos x="123" y="194"/>
                </a:cxn>
                <a:cxn ang="0">
                  <a:pos x="151" y="190"/>
                </a:cxn>
                <a:cxn ang="0">
                  <a:pos x="152" y="179"/>
                </a:cxn>
                <a:cxn ang="0">
                  <a:pos x="131" y="182"/>
                </a:cxn>
                <a:cxn ang="0">
                  <a:pos x="109" y="183"/>
                </a:cxn>
                <a:cxn ang="0">
                  <a:pos x="80" y="181"/>
                </a:cxn>
                <a:cxn ang="0">
                  <a:pos x="52" y="176"/>
                </a:cxn>
                <a:cxn ang="0">
                  <a:pos x="26" y="168"/>
                </a:cxn>
                <a:cxn ang="0">
                  <a:pos x="0" y="155"/>
                </a:cxn>
                <a:cxn ang="0">
                  <a:pos x="11" y="173"/>
                </a:cxn>
                <a:cxn ang="0">
                  <a:pos x="222" y="165"/>
                </a:cxn>
                <a:cxn ang="0">
                  <a:pos x="244" y="152"/>
                </a:cxn>
                <a:cxn ang="0">
                  <a:pos x="264" y="137"/>
                </a:cxn>
                <a:cxn ang="0">
                  <a:pos x="282" y="119"/>
                </a:cxn>
                <a:cxn ang="0">
                  <a:pos x="299" y="100"/>
                </a:cxn>
                <a:cxn ang="0">
                  <a:pos x="314" y="79"/>
                </a:cxn>
                <a:cxn ang="0">
                  <a:pos x="325" y="56"/>
                </a:cxn>
                <a:cxn ang="0">
                  <a:pos x="335" y="33"/>
                </a:cxn>
                <a:cxn ang="0">
                  <a:pos x="336" y="10"/>
                </a:cxn>
                <a:cxn ang="0">
                  <a:pos x="330" y="13"/>
                </a:cxn>
                <a:cxn ang="0">
                  <a:pos x="322" y="38"/>
                </a:cxn>
                <a:cxn ang="0">
                  <a:pos x="311" y="62"/>
                </a:cxn>
                <a:cxn ang="0">
                  <a:pos x="297" y="84"/>
                </a:cxn>
                <a:cxn ang="0">
                  <a:pos x="281" y="105"/>
                </a:cxn>
                <a:cxn ang="0">
                  <a:pos x="263" y="123"/>
                </a:cxn>
                <a:cxn ang="0">
                  <a:pos x="244" y="140"/>
                </a:cxn>
                <a:cxn ang="0">
                  <a:pos x="222" y="153"/>
                </a:cxn>
                <a:cxn ang="0">
                  <a:pos x="210" y="171"/>
                </a:cxn>
                <a:cxn ang="0">
                  <a:pos x="190" y="179"/>
                </a:cxn>
                <a:cxn ang="0">
                  <a:pos x="186" y="170"/>
                </a:cxn>
              </a:cxnLst>
              <a:rect l="0" t="0" r="r" b="b"/>
              <a:pathLst>
                <a:path w="339" h="194">
                  <a:moveTo>
                    <a:pt x="11" y="173"/>
                  </a:moveTo>
                  <a:lnTo>
                    <a:pt x="24" y="178"/>
                  </a:lnTo>
                  <a:lnTo>
                    <a:pt x="35" y="182"/>
                  </a:lnTo>
                  <a:lnTo>
                    <a:pt x="46" y="186"/>
                  </a:lnTo>
                  <a:lnTo>
                    <a:pt x="59" y="189"/>
                  </a:lnTo>
                  <a:lnTo>
                    <a:pt x="71" y="191"/>
                  </a:lnTo>
                  <a:lnTo>
                    <a:pt x="83" y="192"/>
                  </a:lnTo>
                  <a:lnTo>
                    <a:pt x="97" y="194"/>
                  </a:lnTo>
                  <a:lnTo>
                    <a:pt x="109" y="194"/>
                  </a:lnTo>
                  <a:lnTo>
                    <a:pt x="123" y="194"/>
                  </a:lnTo>
                  <a:lnTo>
                    <a:pt x="137" y="192"/>
                  </a:lnTo>
                  <a:lnTo>
                    <a:pt x="151" y="190"/>
                  </a:lnTo>
                  <a:lnTo>
                    <a:pt x="163" y="188"/>
                  </a:lnTo>
                  <a:lnTo>
                    <a:pt x="152" y="179"/>
                  </a:lnTo>
                  <a:lnTo>
                    <a:pt x="142" y="181"/>
                  </a:lnTo>
                  <a:lnTo>
                    <a:pt x="131" y="182"/>
                  </a:lnTo>
                  <a:lnTo>
                    <a:pt x="120" y="183"/>
                  </a:lnTo>
                  <a:lnTo>
                    <a:pt x="109" y="183"/>
                  </a:lnTo>
                  <a:lnTo>
                    <a:pt x="95" y="182"/>
                  </a:lnTo>
                  <a:lnTo>
                    <a:pt x="80" y="181"/>
                  </a:lnTo>
                  <a:lnTo>
                    <a:pt x="66" y="179"/>
                  </a:lnTo>
                  <a:lnTo>
                    <a:pt x="52" y="176"/>
                  </a:lnTo>
                  <a:lnTo>
                    <a:pt x="38" y="172"/>
                  </a:lnTo>
                  <a:lnTo>
                    <a:pt x="26" y="168"/>
                  </a:lnTo>
                  <a:lnTo>
                    <a:pt x="12" y="162"/>
                  </a:lnTo>
                  <a:lnTo>
                    <a:pt x="0" y="155"/>
                  </a:lnTo>
                  <a:lnTo>
                    <a:pt x="6" y="164"/>
                  </a:lnTo>
                  <a:lnTo>
                    <a:pt x="11" y="173"/>
                  </a:lnTo>
                  <a:close/>
                  <a:moveTo>
                    <a:pt x="210" y="171"/>
                  </a:moveTo>
                  <a:lnTo>
                    <a:pt x="222" y="165"/>
                  </a:lnTo>
                  <a:lnTo>
                    <a:pt x="233" y="160"/>
                  </a:lnTo>
                  <a:lnTo>
                    <a:pt x="244" y="152"/>
                  </a:lnTo>
                  <a:lnTo>
                    <a:pt x="254" y="145"/>
                  </a:lnTo>
                  <a:lnTo>
                    <a:pt x="264" y="137"/>
                  </a:lnTo>
                  <a:lnTo>
                    <a:pt x="273" y="128"/>
                  </a:lnTo>
                  <a:lnTo>
                    <a:pt x="282" y="119"/>
                  </a:lnTo>
                  <a:lnTo>
                    <a:pt x="291" y="110"/>
                  </a:lnTo>
                  <a:lnTo>
                    <a:pt x="299" y="100"/>
                  </a:lnTo>
                  <a:lnTo>
                    <a:pt x="306" y="90"/>
                  </a:lnTo>
                  <a:lnTo>
                    <a:pt x="314" y="79"/>
                  </a:lnTo>
                  <a:lnTo>
                    <a:pt x="320" y="68"/>
                  </a:lnTo>
                  <a:lnTo>
                    <a:pt x="325" y="56"/>
                  </a:lnTo>
                  <a:lnTo>
                    <a:pt x="331" y="45"/>
                  </a:lnTo>
                  <a:lnTo>
                    <a:pt x="335" y="33"/>
                  </a:lnTo>
                  <a:lnTo>
                    <a:pt x="339" y="20"/>
                  </a:lnTo>
                  <a:lnTo>
                    <a:pt x="336" y="10"/>
                  </a:lnTo>
                  <a:lnTo>
                    <a:pt x="333" y="0"/>
                  </a:lnTo>
                  <a:lnTo>
                    <a:pt x="330" y="13"/>
                  </a:lnTo>
                  <a:lnTo>
                    <a:pt x="326" y="26"/>
                  </a:lnTo>
                  <a:lnTo>
                    <a:pt x="322" y="38"/>
                  </a:lnTo>
                  <a:lnTo>
                    <a:pt x="316" y="51"/>
                  </a:lnTo>
                  <a:lnTo>
                    <a:pt x="311" y="62"/>
                  </a:lnTo>
                  <a:lnTo>
                    <a:pt x="305" y="73"/>
                  </a:lnTo>
                  <a:lnTo>
                    <a:pt x="297" y="84"/>
                  </a:lnTo>
                  <a:lnTo>
                    <a:pt x="290" y="95"/>
                  </a:lnTo>
                  <a:lnTo>
                    <a:pt x="281" y="105"/>
                  </a:lnTo>
                  <a:lnTo>
                    <a:pt x="273" y="114"/>
                  </a:lnTo>
                  <a:lnTo>
                    <a:pt x="263" y="123"/>
                  </a:lnTo>
                  <a:lnTo>
                    <a:pt x="254" y="132"/>
                  </a:lnTo>
                  <a:lnTo>
                    <a:pt x="244" y="140"/>
                  </a:lnTo>
                  <a:lnTo>
                    <a:pt x="233" y="146"/>
                  </a:lnTo>
                  <a:lnTo>
                    <a:pt x="222" y="153"/>
                  </a:lnTo>
                  <a:lnTo>
                    <a:pt x="210" y="160"/>
                  </a:lnTo>
                  <a:lnTo>
                    <a:pt x="210" y="171"/>
                  </a:lnTo>
                  <a:close/>
                  <a:moveTo>
                    <a:pt x="180" y="172"/>
                  </a:moveTo>
                  <a:lnTo>
                    <a:pt x="190" y="179"/>
                  </a:lnTo>
                  <a:lnTo>
                    <a:pt x="190" y="169"/>
                  </a:lnTo>
                  <a:lnTo>
                    <a:pt x="186" y="170"/>
                  </a:lnTo>
                  <a:lnTo>
                    <a:pt x="180" y="172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9" name="Freeform 686"/>
            <p:cNvSpPr>
              <a:spLocks noEditPoints="1"/>
            </p:cNvSpPr>
            <p:nvPr/>
          </p:nvSpPr>
          <p:spPr bwMode="auto">
            <a:xfrm>
              <a:off x="1998753" y="4132625"/>
              <a:ext cx="134944" cy="79382"/>
            </a:xfrm>
            <a:custGeom>
              <a:avLst/>
              <a:gdLst/>
              <a:ahLst/>
              <a:cxnLst>
                <a:cxn ang="0">
                  <a:pos x="22" y="179"/>
                </a:cxn>
                <a:cxn ang="0">
                  <a:pos x="47" y="188"/>
                </a:cxn>
                <a:cxn ang="0">
                  <a:pos x="73" y="194"/>
                </a:cxn>
                <a:cxn ang="0">
                  <a:pos x="100" y="197"/>
                </a:cxn>
                <a:cxn ang="0">
                  <a:pos x="126" y="197"/>
                </a:cxn>
                <a:cxn ang="0">
                  <a:pos x="150" y="195"/>
                </a:cxn>
                <a:cxn ang="0">
                  <a:pos x="150" y="183"/>
                </a:cxn>
                <a:cxn ang="0">
                  <a:pos x="132" y="186"/>
                </a:cxn>
                <a:cxn ang="0">
                  <a:pos x="113" y="187"/>
                </a:cxn>
                <a:cxn ang="0">
                  <a:pos x="83" y="185"/>
                </a:cxn>
                <a:cxn ang="0">
                  <a:pos x="54" y="179"/>
                </a:cxn>
                <a:cxn ang="0">
                  <a:pos x="25" y="169"/>
                </a:cxn>
                <a:cxn ang="0">
                  <a:pos x="0" y="155"/>
                </a:cxn>
                <a:cxn ang="0">
                  <a:pos x="10" y="173"/>
                </a:cxn>
                <a:cxn ang="0">
                  <a:pos x="194" y="183"/>
                </a:cxn>
                <a:cxn ang="0">
                  <a:pos x="186" y="174"/>
                </a:cxn>
                <a:cxn ang="0">
                  <a:pos x="190" y="185"/>
                </a:cxn>
                <a:cxn ang="0">
                  <a:pos x="226" y="169"/>
                </a:cxn>
                <a:cxn ang="0">
                  <a:pos x="248" y="155"/>
                </a:cxn>
                <a:cxn ang="0">
                  <a:pos x="268" y="138"/>
                </a:cxn>
                <a:cxn ang="0">
                  <a:pos x="286" y="120"/>
                </a:cxn>
                <a:cxn ang="0">
                  <a:pos x="302" y="101"/>
                </a:cxn>
                <a:cxn ang="0">
                  <a:pos x="317" y="80"/>
                </a:cxn>
                <a:cxn ang="0">
                  <a:pos x="328" y="56"/>
                </a:cxn>
                <a:cxn ang="0">
                  <a:pos x="337" y="31"/>
                </a:cxn>
                <a:cxn ang="0">
                  <a:pos x="337" y="9"/>
                </a:cxn>
                <a:cxn ang="0">
                  <a:pos x="329" y="18"/>
                </a:cxn>
                <a:cxn ang="0">
                  <a:pos x="318" y="51"/>
                </a:cxn>
                <a:cxn ang="0">
                  <a:pos x="302" y="82"/>
                </a:cxn>
                <a:cxn ang="0">
                  <a:pos x="282" y="109"/>
                </a:cxn>
                <a:cxn ang="0">
                  <a:pos x="270" y="127"/>
                </a:cxn>
                <a:cxn ang="0">
                  <a:pos x="253" y="137"/>
                </a:cxn>
                <a:cxn ang="0">
                  <a:pos x="228" y="155"/>
                </a:cxn>
                <a:cxn ang="0">
                  <a:pos x="214" y="174"/>
                </a:cxn>
              </a:cxnLst>
              <a:rect l="0" t="0" r="r" b="b"/>
              <a:pathLst>
                <a:path w="340" h="198">
                  <a:moveTo>
                    <a:pt x="10" y="173"/>
                  </a:moveTo>
                  <a:lnTo>
                    <a:pt x="22" y="179"/>
                  </a:lnTo>
                  <a:lnTo>
                    <a:pt x="34" y="183"/>
                  </a:lnTo>
                  <a:lnTo>
                    <a:pt x="47" y="188"/>
                  </a:lnTo>
                  <a:lnTo>
                    <a:pt x="59" y="191"/>
                  </a:lnTo>
                  <a:lnTo>
                    <a:pt x="73" y="194"/>
                  </a:lnTo>
                  <a:lnTo>
                    <a:pt x="86" y="196"/>
                  </a:lnTo>
                  <a:lnTo>
                    <a:pt x="100" y="197"/>
                  </a:lnTo>
                  <a:lnTo>
                    <a:pt x="113" y="198"/>
                  </a:lnTo>
                  <a:lnTo>
                    <a:pt x="126" y="197"/>
                  </a:lnTo>
                  <a:lnTo>
                    <a:pt x="138" y="196"/>
                  </a:lnTo>
                  <a:lnTo>
                    <a:pt x="150" y="195"/>
                  </a:lnTo>
                  <a:lnTo>
                    <a:pt x="162" y="192"/>
                  </a:lnTo>
                  <a:lnTo>
                    <a:pt x="150" y="183"/>
                  </a:lnTo>
                  <a:lnTo>
                    <a:pt x="141" y="185"/>
                  </a:lnTo>
                  <a:lnTo>
                    <a:pt x="132" y="186"/>
                  </a:lnTo>
                  <a:lnTo>
                    <a:pt x="122" y="187"/>
                  </a:lnTo>
                  <a:lnTo>
                    <a:pt x="113" y="187"/>
                  </a:lnTo>
                  <a:lnTo>
                    <a:pt x="97" y="186"/>
                  </a:lnTo>
                  <a:lnTo>
                    <a:pt x="83" y="185"/>
                  </a:lnTo>
                  <a:lnTo>
                    <a:pt x="68" y="182"/>
                  </a:lnTo>
                  <a:lnTo>
                    <a:pt x="54" y="179"/>
                  </a:lnTo>
                  <a:lnTo>
                    <a:pt x="39" y="174"/>
                  </a:lnTo>
                  <a:lnTo>
                    <a:pt x="25" y="169"/>
                  </a:lnTo>
                  <a:lnTo>
                    <a:pt x="12" y="162"/>
                  </a:lnTo>
                  <a:lnTo>
                    <a:pt x="0" y="155"/>
                  </a:lnTo>
                  <a:lnTo>
                    <a:pt x="4" y="164"/>
                  </a:lnTo>
                  <a:lnTo>
                    <a:pt x="10" y="173"/>
                  </a:lnTo>
                  <a:close/>
                  <a:moveTo>
                    <a:pt x="190" y="185"/>
                  </a:moveTo>
                  <a:lnTo>
                    <a:pt x="194" y="183"/>
                  </a:lnTo>
                  <a:lnTo>
                    <a:pt x="194" y="171"/>
                  </a:lnTo>
                  <a:lnTo>
                    <a:pt x="186" y="174"/>
                  </a:lnTo>
                  <a:lnTo>
                    <a:pt x="180" y="177"/>
                  </a:lnTo>
                  <a:lnTo>
                    <a:pt x="190" y="185"/>
                  </a:lnTo>
                  <a:close/>
                  <a:moveTo>
                    <a:pt x="214" y="174"/>
                  </a:moveTo>
                  <a:lnTo>
                    <a:pt x="226" y="169"/>
                  </a:lnTo>
                  <a:lnTo>
                    <a:pt x="237" y="162"/>
                  </a:lnTo>
                  <a:lnTo>
                    <a:pt x="248" y="155"/>
                  </a:lnTo>
                  <a:lnTo>
                    <a:pt x="258" y="147"/>
                  </a:lnTo>
                  <a:lnTo>
                    <a:pt x="268" y="138"/>
                  </a:lnTo>
                  <a:lnTo>
                    <a:pt x="277" y="131"/>
                  </a:lnTo>
                  <a:lnTo>
                    <a:pt x="286" y="120"/>
                  </a:lnTo>
                  <a:lnTo>
                    <a:pt x="294" y="111"/>
                  </a:lnTo>
                  <a:lnTo>
                    <a:pt x="302" y="101"/>
                  </a:lnTo>
                  <a:lnTo>
                    <a:pt x="310" y="90"/>
                  </a:lnTo>
                  <a:lnTo>
                    <a:pt x="317" y="80"/>
                  </a:lnTo>
                  <a:lnTo>
                    <a:pt x="322" y="68"/>
                  </a:lnTo>
                  <a:lnTo>
                    <a:pt x="328" y="56"/>
                  </a:lnTo>
                  <a:lnTo>
                    <a:pt x="333" y="44"/>
                  </a:lnTo>
                  <a:lnTo>
                    <a:pt x="337" y="31"/>
                  </a:lnTo>
                  <a:lnTo>
                    <a:pt x="340" y="19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29" y="18"/>
                  </a:lnTo>
                  <a:lnTo>
                    <a:pt x="325" y="35"/>
                  </a:lnTo>
                  <a:lnTo>
                    <a:pt x="318" y="51"/>
                  </a:lnTo>
                  <a:lnTo>
                    <a:pt x="311" y="66"/>
                  </a:lnTo>
                  <a:lnTo>
                    <a:pt x="302" y="82"/>
                  </a:lnTo>
                  <a:lnTo>
                    <a:pt x="292" y="96"/>
                  </a:lnTo>
                  <a:lnTo>
                    <a:pt x="282" y="109"/>
                  </a:lnTo>
                  <a:lnTo>
                    <a:pt x="270" y="123"/>
                  </a:lnTo>
                  <a:lnTo>
                    <a:pt x="270" y="127"/>
                  </a:lnTo>
                  <a:lnTo>
                    <a:pt x="265" y="127"/>
                  </a:lnTo>
                  <a:lnTo>
                    <a:pt x="253" y="137"/>
                  </a:lnTo>
                  <a:lnTo>
                    <a:pt x="241" y="146"/>
                  </a:lnTo>
                  <a:lnTo>
                    <a:pt x="228" y="155"/>
                  </a:lnTo>
                  <a:lnTo>
                    <a:pt x="214" y="162"/>
                  </a:lnTo>
                  <a:lnTo>
                    <a:pt x="214" y="17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0" name="Freeform 687"/>
            <p:cNvSpPr>
              <a:spLocks noEditPoints="1"/>
            </p:cNvSpPr>
            <p:nvPr/>
          </p:nvSpPr>
          <p:spPr bwMode="auto">
            <a:xfrm>
              <a:off x="1997166" y="4129450"/>
              <a:ext cx="134944" cy="79382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7" y="190"/>
                </a:cxn>
                <a:cxn ang="0">
                  <a:pos x="75" y="197"/>
                </a:cxn>
                <a:cxn ang="0">
                  <a:pos x="104" y="200"/>
                </a:cxn>
                <a:cxn ang="0">
                  <a:pos x="129" y="201"/>
                </a:cxn>
                <a:cxn ang="0">
                  <a:pos x="151" y="199"/>
                </a:cxn>
                <a:cxn ang="0">
                  <a:pos x="150" y="188"/>
                </a:cxn>
                <a:cxn ang="0">
                  <a:pos x="118" y="190"/>
                </a:cxn>
                <a:cxn ang="0">
                  <a:pos x="87" y="188"/>
                </a:cxn>
                <a:cxn ang="0">
                  <a:pos x="56" y="181"/>
                </a:cxn>
                <a:cxn ang="0">
                  <a:pos x="27" y="170"/>
                </a:cxn>
                <a:cxn ang="0">
                  <a:pos x="0" y="155"/>
                </a:cxn>
                <a:cxn ang="0">
                  <a:pos x="9" y="173"/>
                </a:cxn>
                <a:cxn ang="0">
                  <a:pos x="195" y="188"/>
                </a:cxn>
                <a:cxn ang="0">
                  <a:pos x="199" y="174"/>
                </a:cxn>
                <a:cxn ang="0">
                  <a:pos x="179" y="182"/>
                </a:cxn>
                <a:cxn ang="0">
                  <a:pos x="219" y="178"/>
                </a:cxn>
                <a:cxn ang="0">
                  <a:pos x="242" y="164"/>
                </a:cxn>
                <a:cxn ang="0">
                  <a:pos x="263" y="150"/>
                </a:cxn>
                <a:cxn ang="0">
                  <a:pos x="282" y="132"/>
                </a:cxn>
                <a:cxn ang="0">
                  <a:pos x="299" y="113"/>
                </a:cxn>
                <a:cxn ang="0">
                  <a:pos x="314" y="91"/>
                </a:cxn>
                <a:cxn ang="0">
                  <a:pos x="325" y="69"/>
                </a:cxn>
                <a:cxn ang="0">
                  <a:pos x="335" y="44"/>
                </a:cxn>
                <a:cxn ang="0">
                  <a:pos x="342" y="18"/>
                </a:cxn>
                <a:cxn ang="0">
                  <a:pos x="334" y="0"/>
                </a:cxn>
                <a:cxn ang="0">
                  <a:pos x="326" y="35"/>
                </a:cxn>
                <a:cxn ang="0">
                  <a:pos x="314" y="68"/>
                </a:cxn>
                <a:cxn ang="0">
                  <a:pos x="297" y="97"/>
                </a:cxn>
                <a:cxn ang="0">
                  <a:pos x="275" y="124"/>
                </a:cxn>
                <a:cxn ang="0">
                  <a:pos x="261" y="136"/>
                </a:cxn>
                <a:cxn ang="0">
                  <a:pos x="242" y="152"/>
                </a:cxn>
                <a:cxn ang="0">
                  <a:pos x="219" y="165"/>
                </a:cxn>
              </a:cxnLst>
              <a:rect l="0" t="0" r="r" b="b"/>
              <a:pathLst>
                <a:path w="342" h="201">
                  <a:moveTo>
                    <a:pt x="9" y="173"/>
                  </a:moveTo>
                  <a:lnTo>
                    <a:pt x="21" y="180"/>
                  </a:lnTo>
                  <a:lnTo>
                    <a:pt x="35" y="186"/>
                  </a:lnTo>
                  <a:lnTo>
                    <a:pt x="47" y="190"/>
                  </a:lnTo>
                  <a:lnTo>
                    <a:pt x="61" y="194"/>
                  </a:lnTo>
                  <a:lnTo>
                    <a:pt x="75" y="197"/>
                  </a:lnTo>
                  <a:lnTo>
                    <a:pt x="89" y="199"/>
                  </a:lnTo>
                  <a:lnTo>
                    <a:pt x="104" y="200"/>
                  </a:lnTo>
                  <a:lnTo>
                    <a:pt x="118" y="201"/>
                  </a:lnTo>
                  <a:lnTo>
                    <a:pt x="129" y="201"/>
                  </a:lnTo>
                  <a:lnTo>
                    <a:pt x="140" y="200"/>
                  </a:lnTo>
                  <a:lnTo>
                    <a:pt x="151" y="199"/>
                  </a:lnTo>
                  <a:lnTo>
                    <a:pt x="161" y="197"/>
                  </a:lnTo>
                  <a:lnTo>
                    <a:pt x="150" y="188"/>
                  </a:lnTo>
                  <a:lnTo>
                    <a:pt x="134" y="190"/>
                  </a:lnTo>
                  <a:lnTo>
                    <a:pt x="118" y="190"/>
                  </a:lnTo>
                  <a:lnTo>
                    <a:pt x="102" y="190"/>
                  </a:lnTo>
                  <a:lnTo>
                    <a:pt x="87" y="188"/>
                  </a:lnTo>
                  <a:lnTo>
                    <a:pt x="71" y="186"/>
                  </a:lnTo>
                  <a:lnTo>
                    <a:pt x="56" y="181"/>
                  </a:lnTo>
                  <a:lnTo>
                    <a:pt x="42" y="177"/>
                  </a:lnTo>
                  <a:lnTo>
                    <a:pt x="27" y="170"/>
                  </a:lnTo>
                  <a:lnTo>
                    <a:pt x="14" y="163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9" y="173"/>
                  </a:lnTo>
                  <a:close/>
                  <a:moveTo>
                    <a:pt x="189" y="190"/>
                  </a:moveTo>
                  <a:lnTo>
                    <a:pt x="195" y="188"/>
                  </a:lnTo>
                  <a:lnTo>
                    <a:pt x="199" y="187"/>
                  </a:lnTo>
                  <a:lnTo>
                    <a:pt x="199" y="174"/>
                  </a:lnTo>
                  <a:lnTo>
                    <a:pt x="189" y="179"/>
                  </a:lnTo>
                  <a:lnTo>
                    <a:pt x="179" y="182"/>
                  </a:lnTo>
                  <a:lnTo>
                    <a:pt x="189" y="190"/>
                  </a:lnTo>
                  <a:close/>
                  <a:moveTo>
                    <a:pt x="219" y="178"/>
                  </a:moveTo>
                  <a:lnTo>
                    <a:pt x="231" y="171"/>
                  </a:lnTo>
                  <a:lnTo>
                    <a:pt x="242" y="164"/>
                  </a:lnTo>
                  <a:lnTo>
                    <a:pt x="253" y="158"/>
                  </a:lnTo>
                  <a:lnTo>
                    <a:pt x="263" y="150"/>
                  </a:lnTo>
                  <a:lnTo>
                    <a:pt x="272" y="141"/>
                  </a:lnTo>
                  <a:lnTo>
                    <a:pt x="282" y="132"/>
                  </a:lnTo>
                  <a:lnTo>
                    <a:pt x="290" y="123"/>
                  </a:lnTo>
                  <a:lnTo>
                    <a:pt x="299" y="113"/>
                  </a:lnTo>
                  <a:lnTo>
                    <a:pt x="306" y="102"/>
                  </a:lnTo>
                  <a:lnTo>
                    <a:pt x="314" y="91"/>
                  </a:lnTo>
                  <a:lnTo>
                    <a:pt x="320" y="80"/>
                  </a:lnTo>
                  <a:lnTo>
                    <a:pt x="325" y="69"/>
                  </a:lnTo>
                  <a:lnTo>
                    <a:pt x="331" y="56"/>
                  </a:lnTo>
                  <a:lnTo>
                    <a:pt x="335" y="44"/>
                  </a:lnTo>
                  <a:lnTo>
                    <a:pt x="339" y="31"/>
                  </a:lnTo>
                  <a:lnTo>
                    <a:pt x="342" y="18"/>
                  </a:lnTo>
                  <a:lnTo>
                    <a:pt x="338" y="9"/>
                  </a:lnTo>
                  <a:lnTo>
                    <a:pt x="334" y="0"/>
                  </a:lnTo>
                  <a:lnTo>
                    <a:pt x="331" y="18"/>
                  </a:lnTo>
                  <a:lnTo>
                    <a:pt x="326" y="35"/>
                  </a:lnTo>
                  <a:lnTo>
                    <a:pt x="321" y="52"/>
                  </a:lnTo>
                  <a:lnTo>
                    <a:pt x="314" y="68"/>
                  </a:lnTo>
                  <a:lnTo>
                    <a:pt x="306" y="82"/>
                  </a:lnTo>
                  <a:lnTo>
                    <a:pt x="297" y="97"/>
                  </a:lnTo>
                  <a:lnTo>
                    <a:pt x="286" y="110"/>
                  </a:lnTo>
                  <a:lnTo>
                    <a:pt x="275" y="124"/>
                  </a:lnTo>
                  <a:lnTo>
                    <a:pt x="275" y="136"/>
                  </a:lnTo>
                  <a:lnTo>
                    <a:pt x="261" y="136"/>
                  </a:lnTo>
                  <a:lnTo>
                    <a:pt x="252" y="144"/>
                  </a:lnTo>
                  <a:lnTo>
                    <a:pt x="242" y="152"/>
                  </a:lnTo>
                  <a:lnTo>
                    <a:pt x="231" y="159"/>
                  </a:lnTo>
                  <a:lnTo>
                    <a:pt x="219" y="165"/>
                  </a:lnTo>
                  <a:lnTo>
                    <a:pt x="219" y="178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1" name="Freeform 688"/>
            <p:cNvSpPr>
              <a:spLocks noEditPoints="1"/>
            </p:cNvSpPr>
            <p:nvPr/>
          </p:nvSpPr>
          <p:spPr bwMode="auto">
            <a:xfrm>
              <a:off x="1995578" y="4126275"/>
              <a:ext cx="134944" cy="80970"/>
            </a:xfrm>
            <a:custGeom>
              <a:avLst/>
              <a:gdLst/>
              <a:ahLst/>
              <a:cxnLst>
                <a:cxn ang="0">
                  <a:pos x="20" y="179"/>
                </a:cxn>
                <a:cxn ang="0">
                  <a:pos x="47" y="191"/>
                </a:cxn>
                <a:cxn ang="0">
                  <a:pos x="76" y="199"/>
                </a:cxn>
                <a:cxn ang="0">
                  <a:pos x="105" y="203"/>
                </a:cxn>
                <a:cxn ang="0">
                  <a:pos x="130" y="204"/>
                </a:cxn>
                <a:cxn ang="0">
                  <a:pos x="149" y="202"/>
                </a:cxn>
                <a:cxn ang="0">
                  <a:pos x="146" y="191"/>
                </a:cxn>
                <a:cxn ang="0">
                  <a:pos x="121" y="193"/>
                </a:cxn>
                <a:cxn ang="0">
                  <a:pos x="89" y="190"/>
                </a:cxn>
                <a:cxn ang="0">
                  <a:pos x="57" y="182"/>
                </a:cxn>
                <a:cxn ang="0">
                  <a:pos x="27" y="171"/>
                </a:cxn>
                <a:cxn ang="0">
                  <a:pos x="0" y="154"/>
                </a:cxn>
                <a:cxn ang="0">
                  <a:pos x="8" y="172"/>
                </a:cxn>
                <a:cxn ang="0">
                  <a:pos x="194" y="191"/>
                </a:cxn>
                <a:cxn ang="0">
                  <a:pos x="202" y="177"/>
                </a:cxn>
                <a:cxn ang="0">
                  <a:pos x="176" y="186"/>
                </a:cxn>
                <a:cxn ang="0">
                  <a:pos x="222" y="179"/>
                </a:cxn>
                <a:cxn ang="0">
                  <a:pos x="249" y="163"/>
                </a:cxn>
                <a:cxn ang="0">
                  <a:pos x="273" y="144"/>
                </a:cxn>
                <a:cxn ang="0">
                  <a:pos x="260" y="141"/>
                </a:cxn>
                <a:cxn ang="0">
                  <a:pos x="243" y="155"/>
                </a:cxn>
                <a:cxn ang="0">
                  <a:pos x="222" y="167"/>
                </a:cxn>
                <a:cxn ang="0">
                  <a:pos x="278" y="140"/>
                </a:cxn>
                <a:cxn ang="0">
                  <a:pos x="300" y="113"/>
                </a:cxn>
                <a:cxn ang="0">
                  <a:pos x="319" y="83"/>
                </a:cxn>
                <a:cxn ang="0">
                  <a:pos x="333" y="52"/>
                </a:cxn>
                <a:cxn ang="0">
                  <a:pos x="341" y="17"/>
                </a:cxn>
                <a:cxn ang="0">
                  <a:pos x="333" y="0"/>
                </a:cxn>
                <a:cxn ang="0">
                  <a:pos x="326" y="34"/>
                </a:cxn>
                <a:cxn ang="0">
                  <a:pos x="315" y="66"/>
                </a:cxn>
                <a:cxn ang="0">
                  <a:pos x="299" y="97"/>
                </a:cxn>
                <a:cxn ang="0">
                  <a:pos x="278" y="124"/>
                </a:cxn>
              </a:cxnLst>
              <a:rect l="0" t="0" r="r" b="b"/>
              <a:pathLst>
                <a:path w="341" h="204">
                  <a:moveTo>
                    <a:pt x="8" y="172"/>
                  </a:moveTo>
                  <a:lnTo>
                    <a:pt x="20" y="179"/>
                  </a:lnTo>
                  <a:lnTo>
                    <a:pt x="33" y="186"/>
                  </a:lnTo>
                  <a:lnTo>
                    <a:pt x="47" y="191"/>
                  </a:lnTo>
                  <a:lnTo>
                    <a:pt x="62" y="196"/>
                  </a:lnTo>
                  <a:lnTo>
                    <a:pt x="76" y="199"/>
                  </a:lnTo>
                  <a:lnTo>
                    <a:pt x="91" y="202"/>
                  </a:lnTo>
                  <a:lnTo>
                    <a:pt x="105" y="203"/>
                  </a:lnTo>
                  <a:lnTo>
                    <a:pt x="121" y="204"/>
                  </a:lnTo>
                  <a:lnTo>
                    <a:pt x="130" y="204"/>
                  </a:lnTo>
                  <a:lnTo>
                    <a:pt x="140" y="203"/>
                  </a:lnTo>
                  <a:lnTo>
                    <a:pt x="149" y="202"/>
                  </a:lnTo>
                  <a:lnTo>
                    <a:pt x="158" y="200"/>
                  </a:lnTo>
                  <a:lnTo>
                    <a:pt x="146" y="191"/>
                  </a:lnTo>
                  <a:lnTo>
                    <a:pt x="134" y="193"/>
                  </a:lnTo>
                  <a:lnTo>
                    <a:pt x="121" y="193"/>
                  </a:lnTo>
                  <a:lnTo>
                    <a:pt x="104" y="193"/>
                  </a:lnTo>
                  <a:lnTo>
                    <a:pt x="89" y="190"/>
                  </a:lnTo>
                  <a:lnTo>
                    <a:pt x="72" y="187"/>
                  </a:lnTo>
                  <a:lnTo>
                    <a:pt x="57" y="182"/>
                  </a:lnTo>
                  <a:lnTo>
                    <a:pt x="41" y="177"/>
                  </a:lnTo>
                  <a:lnTo>
                    <a:pt x="27" y="171"/>
                  </a:lnTo>
                  <a:lnTo>
                    <a:pt x="13" y="163"/>
                  </a:lnTo>
                  <a:lnTo>
                    <a:pt x="0" y="154"/>
                  </a:lnTo>
                  <a:lnTo>
                    <a:pt x="4" y="163"/>
                  </a:lnTo>
                  <a:lnTo>
                    <a:pt x="8" y="172"/>
                  </a:lnTo>
                  <a:close/>
                  <a:moveTo>
                    <a:pt x="188" y="194"/>
                  </a:moveTo>
                  <a:lnTo>
                    <a:pt x="194" y="191"/>
                  </a:lnTo>
                  <a:lnTo>
                    <a:pt x="202" y="188"/>
                  </a:lnTo>
                  <a:lnTo>
                    <a:pt x="202" y="177"/>
                  </a:lnTo>
                  <a:lnTo>
                    <a:pt x="190" y="181"/>
                  </a:lnTo>
                  <a:lnTo>
                    <a:pt x="176" y="186"/>
                  </a:lnTo>
                  <a:lnTo>
                    <a:pt x="188" y="194"/>
                  </a:lnTo>
                  <a:close/>
                  <a:moveTo>
                    <a:pt x="222" y="179"/>
                  </a:moveTo>
                  <a:lnTo>
                    <a:pt x="236" y="172"/>
                  </a:lnTo>
                  <a:lnTo>
                    <a:pt x="249" y="163"/>
                  </a:lnTo>
                  <a:lnTo>
                    <a:pt x="261" y="154"/>
                  </a:lnTo>
                  <a:lnTo>
                    <a:pt x="273" y="144"/>
                  </a:lnTo>
                  <a:lnTo>
                    <a:pt x="260" y="144"/>
                  </a:lnTo>
                  <a:lnTo>
                    <a:pt x="260" y="141"/>
                  </a:lnTo>
                  <a:lnTo>
                    <a:pt x="252" y="149"/>
                  </a:lnTo>
                  <a:lnTo>
                    <a:pt x="243" y="155"/>
                  </a:lnTo>
                  <a:lnTo>
                    <a:pt x="233" y="161"/>
                  </a:lnTo>
                  <a:lnTo>
                    <a:pt x="222" y="167"/>
                  </a:lnTo>
                  <a:lnTo>
                    <a:pt x="222" y="179"/>
                  </a:lnTo>
                  <a:close/>
                  <a:moveTo>
                    <a:pt x="278" y="140"/>
                  </a:moveTo>
                  <a:lnTo>
                    <a:pt x="290" y="126"/>
                  </a:lnTo>
                  <a:lnTo>
                    <a:pt x="300" y="113"/>
                  </a:lnTo>
                  <a:lnTo>
                    <a:pt x="310" y="99"/>
                  </a:lnTo>
                  <a:lnTo>
                    <a:pt x="319" y="83"/>
                  </a:lnTo>
                  <a:lnTo>
                    <a:pt x="326" y="68"/>
                  </a:lnTo>
                  <a:lnTo>
                    <a:pt x="333" y="52"/>
                  </a:lnTo>
                  <a:lnTo>
                    <a:pt x="337" y="35"/>
                  </a:lnTo>
                  <a:lnTo>
                    <a:pt x="341" y="17"/>
                  </a:lnTo>
                  <a:lnTo>
                    <a:pt x="337" y="8"/>
                  </a:lnTo>
                  <a:lnTo>
                    <a:pt x="333" y="0"/>
                  </a:lnTo>
                  <a:lnTo>
                    <a:pt x="330" y="17"/>
                  </a:lnTo>
                  <a:lnTo>
                    <a:pt x="326" y="34"/>
                  </a:lnTo>
                  <a:lnTo>
                    <a:pt x="321" y="51"/>
                  </a:lnTo>
                  <a:lnTo>
                    <a:pt x="315" y="66"/>
                  </a:lnTo>
                  <a:lnTo>
                    <a:pt x="307" y="82"/>
                  </a:lnTo>
                  <a:lnTo>
                    <a:pt x="299" y="97"/>
                  </a:lnTo>
                  <a:lnTo>
                    <a:pt x="289" y="110"/>
                  </a:lnTo>
                  <a:lnTo>
                    <a:pt x="278" y="124"/>
                  </a:lnTo>
                  <a:lnTo>
                    <a:pt x="278" y="140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2" name="Freeform 689"/>
            <p:cNvSpPr>
              <a:spLocks noEditPoints="1"/>
            </p:cNvSpPr>
            <p:nvPr/>
          </p:nvSpPr>
          <p:spPr bwMode="auto">
            <a:xfrm>
              <a:off x="1993990" y="4123099"/>
              <a:ext cx="134944" cy="80970"/>
            </a:xfrm>
            <a:custGeom>
              <a:avLst/>
              <a:gdLst/>
              <a:ahLst/>
              <a:cxnLst>
                <a:cxn ang="0">
                  <a:pos x="6" y="171"/>
                </a:cxn>
                <a:cxn ang="0">
                  <a:pos x="20" y="179"/>
                </a:cxn>
                <a:cxn ang="0">
                  <a:pos x="33" y="186"/>
                </a:cxn>
                <a:cxn ang="0">
                  <a:pos x="48" y="193"/>
                </a:cxn>
                <a:cxn ang="0">
                  <a:pos x="62" y="197"/>
                </a:cxn>
                <a:cxn ang="0">
                  <a:pos x="77" y="202"/>
                </a:cxn>
                <a:cxn ang="0">
                  <a:pos x="93" y="204"/>
                </a:cxn>
                <a:cxn ang="0">
                  <a:pos x="108" y="206"/>
                </a:cxn>
                <a:cxn ang="0">
                  <a:pos x="124" y="206"/>
                </a:cxn>
                <a:cxn ang="0">
                  <a:pos x="140" y="206"/>
                </a:cxn>
                <a:cxn ang="0">
                  <a:pos x="156" y="204"/>
                </a:cxn>
                <a:cxn ang="0">
                  <a:pos x="142" y="195"/>
                </a:cxn>
                <a:cxn ang="0">
                  <a:pos x="133" y="195"/>
                </a:cxn>
                <a:cxn ang="0">
                  <a:pos x="124" y="195"/>
                </a:cxn>
                <a:cxn ang="0">
                  <a:pos x="107" y="195"/>
                </a:cxn>
                <a:cxn ang="0">
                  <a:pos x="90" y="193"/>
                </a:cxn>
                <a:cxn ang="0">
                  <a:pos x="74" y="189"/>
                </a:cxn>
                <a:cxn ang="0">
                  <a:pos x="58" y="185"/>
                </a:cxn>
                <a:cxn ang="0">
                  <a:pos x="42" y="178"/>
                </a:cxn>
                <a:cxn ang="0">
                  <a:pos x="27" y="171"/>
                </a:cxn>
                <a:cxn ang="0">
                  <a:pos x="14" y="163"/>
                </a:cxn>
                <a:cxn ang="0">
                  <a:pos x="0" y="153"/>
                </a:cxn>
                <a:cxn ang="0">
                  <a:pos x="3" y="162"/>
                </a:cxn>
                <a:cxn ang="0">
                  <a:pos x="6" y="171"/>
                </a:cxn>
                <a:cxn ang="0">
                  <a:pos x="185" y="198"/>
                </a:cxn>
                <a:cxn ang="0">
                  <a:pos x="195" y="195"/>
                </a:cxn>
                <a:cxn ang="0">
                  <a:pos x="205" y="190"/>
                </a:cxn>
                <a:cxn ang="0">
                  <a:pos x="205" y="179"/>
                </a:cxn>
                <a:cxn ang="0">
                  <a:pos x="189" y="185"/>
                </a:cxn>
                <a:cxn ang="0">
                  <a:pos x="174" y="189"/>
                </a:cxn>
                <a:cxn ang="0">
                  <a:pos x="185" y="198"/>
                </a:cxn>
                <a:cxn ang="0">
                  <a:pos x="225" y="181"/>
                </a:cxn>
                <a:cxn ang="0">
                  <a:pos x="237" y="175"/>
                </a:cxn>
                <a:cxn ang="0">
                  <a:pos x="248" y="168"/>
                </a:cxn>
                <a:cxn ang="0">
                  <a:pos x="258" y="160"/>
                </a:cxn>
                <a:cxn ang="0">
                  <a:pos x="267" y="152"/>
                </a:cxn>
                <a:cxn ang="0">
                  <a:pos x="263" y="152"/>
                </a:cxn>
                <a:cxn ang="0">
                  <a:pos x="263" y="142"/>
                </a:cxn>
                <a:cxn ang="0">
                  <a:pos x="255" y="149"/>
                </a:cxn>
                <a:cxn ang="0">
                  <a:pos x="246" y="157"/>
                </a:cxn>
                <a:cxn ang="0">
                  <a:pos x="236" y="162"/>
                </a:cxn>
                <a:cxn ang="0">
                  <a:pos x="225" y="169"/>
                </a:cxn>
                <a:cxn ang="0">
                  <a:pos x="225" y="181"/>
                </a:cxn>
                <a:cxn ang="0">
                  <a:pos x="281" y="140"/>
                </a:cxn>
                <a:cxn ang="0">
                  <a:pos x="292" y="126"/>
                </a:cxn>
                <a:cxn ang="0">
                  <a:pos x="303" y="113"/>
                </a:cxn>
                <a:cxn ang="0">
                  <a:pos x="312" y="98"/>
                </a:cxn>
                <a:cxn ang="0">
                  <a:pos x="320" y="84"/>
                </a:cxn>
                <a:cxn ang="0">
                  <a:pos x="327" y="68"/>
                </a:cxn>
                <a:cxn ang="0">
                  <a:pos x="332" y="51"/>
                </a:cxn>
                <a:cxn ang="0">
                  <a:pos x="337" y="34"/>
                </a:cxn>
                <a:cxn ang="0">
                  <a:pos x="340" y="16"/>
                </a:cxn>
                <a:cxn ang="0">
                  <a:pos x="336" y="8"/>
                </a:cxn>
                <a:cxn ang="0">
                  <a:pos x="330" y="0"/>
                </a:cxn>
                <a:cxn ang="0">
                  <a:pos x="329" y="17"/>
                </a:cxn>
                <a:cxn ang="0">
                  <a:pos x="326" y="34"/>
                </a:cxn>
                <a:cxn ang="0">
                  <a:pos x="321" y="51"/>
                </a:cxn>
                <a:cxn ang="0">
                  <a:pos x="315" y="67"/>
                </a:cxn>
                <a:cxn ang="0">
                  <a:pos x="309" y="82"/>
                </a:cxn>
                <a:cxn ang="0">
                  <a:pos x="301" y="97"/>
                </a:cxn>
                <a:cxn ang="0">
                  <a:pos x="291" y="111"/>
                </a:cxn>
                <a:cxn ang="0">
                  <a:pos x="281" y="124"/>
                </a:cxn>
                <a:cxn ang="0">
                  <a:pos x="281" y="140"/>
                </a:cxn>
              </a:cxnLst>
              <a:rect l="0" t="0" r="r" b="b"/>
              <a:pathLst>
                <a:path w="340" h="206">
                  <a:moveTo>
                    <a:pt x="6" y="171"/>
                  </a:moveTo>
                  <a:lnTo>
                    <a:pt x="20" y="179"/>
                  </a:lnTo>
                  <a:lnTo>
                    <a:pt x="33" y="186"/>
                  </a:lnTo>
                  <a:lnTo>
                    <a:pt x="48" y="193"/>
                  </a:lnTo>
                  <a:lnTo>
                    <a:pt x="62" y="197"/>
                  </a:lnTo>
                  <a:lnTo>
                    <a:pt x="77" y="202"/>
                  </a:lnTo>
                  <a:lnTo>
                    <a:pt x="93" y="204"/>
                  </a:lnTo>
                  <a:lnTo>
                    <a:pt x="108" y="206"/>
                  </a:lnTo>
                  <a:lnTo>
                    <a:pt x="124" y="206"/>
                  </a:lnTo>
                  <a:lnTo>
                    <a:pt x="140" y="206"/>
                  </a:lnTo>
                  <a:lnTo>
                    <a:pt x="156" y="204"/>
                  </a:lnTo>
                  <a:lnTo>
                    <a:pt x="142" y="195"/>
                  </a:lnTo>
                  <a:lnTo>
                    <a:pt x="133" y="195"/>
                  </a:lnTo>
                  <a:lnTo>
                    <a:pt x="124" y="195"/>
                  </a:lnTo>
                  <a:lnTo>
                    <a:pt x="107" y="195"/>
                  </a:lnTo>
                  <a:lnTo>
                    <a:pt x="90" y="193"/>
                  </a:lnTo>
                  <a:lnTo>
                    <a:pt x="74" y="189"/>
                  </a:lnTo>
                  <a:lnTo>
                    <a:pt x="58" y="185"/>
                  </a:lnTo>
                  <a:lnTo>
                    <a:pt x="42" y="178"/>
                  </a:lnTo>
                  <a:lnTo>
                    <a:pt x="27" y="171"/>
                  </a:lnTo>
                  <a:lnTo>
                    <a:pt x="14" y="163"/>
                  </a:lnTo>
                  <a:lnTo>
                    <a:pt x="0" y="153"/>
                  </a:lnTo>
                  <a:lnTo>
                    <a:pt x="3" y="162"/>
                  </a:lnTo>
                  <a:lnTo>
                    <a:pt x="6" y="171"/>
                  </a:lnTo>
                  <a:close/>
                  <a:moveTo>
                    <a:pt x="185" y="198"/>
                  </a:moveTo>
                  <a:lnTo>
                    <a:pt x="195" y="195"/>
                  </a:lnTo>
                  <a:lnTo>
                    <a:pt x="205" y="190"/>
                  </a:lnTo>
                  <a:lnTo>
                    <a:pt x="205" y="179"/>
                  </a:lnTo>
                  <a:lnTo>
                    <a:pt x="189" y="185"/>
                  </a:lnTo>
                  <a:lnTo>
                    <a:pt x="174" y="189"/>
                  </a:lnTo>
                  <a:lnTo>
                    <a:pt x="185" y="198"/>
                  </a:lnTo>
                  <a:close/>
                  <a:moveTo>
                    <a:pt x="225" y="181"/>
                  </a:moveTo>
                  <a:lnTo>
                    <a:pt x="237" y="175"/>
                  </a:lnTo>
                  <a:lnTo>
                    <a:pt x="248" y="168"/>
                  </a:lnTo>
                  <a:lnTo>
                    <a:pt x="258" y="160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3" y="142"/>
                  </a:lnTo>
                  <a:lnTo>
                    <a:pt x="255" y="149"/>
                  </a:lnTo>
                  <a:lnTo>
                    <a:pt x="246" y="157"/>
                  </a:lnTo>
                  <a:lnTo>
                    <a:pt x="236" y="162"/>
                  </a:lnTo>
                  <a:lnTo>
                    <a:pt x="225" y="169"/>
                  </a:lnTo>
                  <a:lnTo>
                    <a:pt x="225" y="181"/>
                  </a:lnTo>
                  <a:close/>
                  <a:moveTo>
                    <a:pt x="281" y="140"/>
                  </a:moveTo>
                  <a:lnTo>
                    <a:pt x="292" y="126"/>
                  </a:lnTo>
                  <a:lnTo>
                    <a:pt x="303" y="113"/>
                  </a:lnTo>
                  <a:lnTo>
                    <a:pt x="312" y="98"/>
                  </a:lnTo>
                  <a:lnTo>
                    <a:pt x="320" y="84"/>
                  </a:lnTo>
                  <a:lnTo>
                    <a:pt x="327" y="68"/>
                  </a:lnTo>
                  <a:lnTo>
                    <a:pt x="332" y="51"/>
                  </a:lnTo>
                  <a:lnTo>
                    <a:pt x="337" y="34"/>
                  </a:lnTo>
                  <a:lnTo>
                    <a:pt x="340" y="16"/>
                  </a:lnTo>
                  <a:lnTo>
                    <a:pt x="336" y="8"/>
                  </a:lnTo>
                  <a:lnTo>
                    <a:pt x="330" y="0"/>
                  </a:lnTo>
                  <a:lnTo>
                    <a:pt x="329" y="17"/>
                  </a:lnTo>
                  <a:lnTo>
                    <a:pt x="326" y="34"/>
                  </a:lnTo>
                  <a:lnTo>
                    <a:pt x="321" y="51"/>
                  </a:lnTo>
                  <a:lnTo>
                    <a:pt x="315" y="67"/>
                  </a:lnTo>
                  <a:lnTo>
                    <a:pt x="309" y="82"/>
                  </a:lnTo>
                  <a:lnTo>
                    <a:pt x="301" y="97"/>
                  </a:lnTo>
                  <a:lnTo>
                    <a:pt x="291" y="111"/>
                  </a:lnTo>
                  <a:lnTo>
                    <a:pt x="281" y="124"/>
                  </a:lnTo>
                  <a:lnTo>
                    <a:pt x="281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3" name="Freeform 690"/>
            <p:cNvSpPr>
              <a:spLocks noEditPoints="1"/>
            </p:cNvSpPr>
            <p:nvPr/>
          </p:nvSpPr>
          <p:spPr bwMode="auto">
            <a:xfrm>
              <a:off x="1993990" y="4119924"/>
              <a:ext cx="133356" cy="82557"/>
            </a:xfrm>
            <a:custGeom>
              <a:avLst/>
              <a:gdLst/>
              <a:ahLst/>
              <a:cxnLst>
                <a:cxn ang="0">
                  <a:pos x="19" y="179"/>
                </a:cxn>
                <a:cxn ang="0">
                  <a:pos x="47" y="193"/>
                </a:cxn>
                <a:cxn ang="0">
                  <a:pos x="78" y="203"/>
                </a:cxn>
                <a:cxn ang="0">
                  <a:pos x="110" y="209"/>
                </a:cxn>
                <a:cxn ang="0">
                  <a:pos x="140" y="209"/>
                </a:cxn>
                <a:cxn ang="0">
                  <a:pos x="140" y="197"/>
                </a:cxn>
                <a:cxn ang="0">
                  <a:pos x="127" y="198"/>
                </a:cxn>
                <a:cxn ang="0">
                  <a:pos x="92" y="195"/>
                </a:cxn>
                <a:cxn ang="0">
                  <a:pos x="59" y="186"/>
                </a:cxn>
                <a:cxn ang="0">
                  <a:pos x="28" y="171"/>
                </a:cxn>
                <a:cxn ang="0">
                  <a:pos x="0" y="153"/>
                </a:cxn>
                <a:cxn ang="0">
                  <a:pos x="6" y="170"/>
                </a:cxn>
                <a:cxn ang="0">
                  <a:pos x="196" y="197"/>
                </a:cxn>
                <a:cxn ang="0">
                  <a:pos x="208" y="182"/>
                </a:cxn>
                <a:cxn ang="0">
                  <a:pos x="190" y="188"/>
                </a:cxn>
                <a:cxn ang="0">
                  <a:pos x="171" y="193"/>
                </a:cxn>
                <a:cxn ang="0">
                  <a:pos x="228" y="183"/>
                </a:cxn>
                <a:cxn ang="0">
                  <a:pos x="249" y="171"/>
                </a:cxn>
                <a:cxn ang="0">
                  <a:pos x="266" y="157"/>
                </a:cxn>
                <a:cxn ang="0">
                  <a:pos x="258" y="150"/>
                </a:cxn>
                <a:cxn ang="0">
                  <a:pos x="239" y="165"/>
                </a:cxn>
                <a:cxn ang="0">
                  <a:pos x="228" y="183"/>
                </a:cxn>
                <a:cxn ang="0">
                  <a:pos x="295" y="126"/>
                </a:cxn>
                <a:cxn ang="0">
                  <a:pos x="313" y="98"/>
                </a:cxn>
                <a:cxn ang="0">
                  <a:pos x="327" y="67"/>
                </a:cxn>
                <a:cxn ang="0">
                  <a:pos x="336" y="33"/>
                </a:cxn>
                <a:cxn ang="0">
                  <a:pos x="333" y="8"/>
                </a:cxn>
                <a:cxn ang="0">
                  <a:pos x="327" y="17"/>
                </a:cxn>
                <a:cxn ang="0">
                  <a:pos x="321" y="51"/>
                </a:cxn>
                <a:cxn ang="0">
                  <a:pos x="309" y="81"/>
                </a:cxn>
                <a:cxn ang="0">
                  <a:pos x="294" y="110"/>
                </a:cxn>
                <a:cxn ang="0">
                  <a:pos x="284" y="140"/>
                </a:cxn>
              </a:cxnLst>
              <a:rect l="0" t="0" r="r" b="b"/>
              <a:pathLst>
                <a:path w="339" h="209">
                  <a:moveTo>
                    <a:pt x="6" y="170"/>
                  </a:moveTo>
                  <a:lnTo>
                    <a:pt x="19" y="179"/>
                  </a:lnTo>
                  <a:lnTo>
                    <a:pt x="33" y="187"/>
                  </a:lnTo>
                  <a:lnTo>
                    <a:pt x="47" y="193"/>
                  </a:lnTo>
                  <a:lnTo>
                    <a:pt x="63" y="198"/>
                  </a:lnTo>
                  <a:lnTo>
                    <a:pt x="78" y="203"/>
                  </a:lnTo>
                  <a:lnTo>
                    <a:pt x="95" y="206"/>
                  </a:lnTo>
                  <a:lnTo>
                    <a:pt x="110" y="209"/>
                  </a:lnTo>
                  <a:lnTo>
                    <a:pt x="127" y="209"/>
                  </a:lnTo>
                  <a:lnTo>
                    <a:pt x="140" y="209"/>
                  </a:lnTo>
                  <a:lnTo>
                    <a:pt x="152" y="207"/>
                  </a:lnTo>
                  <a:lnTo>
                    <a:pt x="140" y="197"/>
                  </a:lnTo>
                  <a:lnTo>
                    <a:pt x="133" y="198"/>
                  </a:lnTo>
                  <a:lnTo>
                    <a:pt x="127" y="198"/>
                  </a:lnTo>
                  <a:lnTo>
                    <a:pt x="109" y="197"/>
                  </a:lnTo>
                  <a:lnTo>
                    <a:pt x="92" y="195"/>
                  </a:lnTo>
                  <a:lnTo>
                    <a:pt x="75" y="192"/>
                  </a:lnTo>
                  <a:lnTo>
                    <a:pt x="59" y="186"/>
                  </a:lnTo>
                  <a:lnTo>
                    <a:pt x="43" y="179"/>
                  </a:lnTo>
                  <a:lnTo>
                    <a:pt x="28" y="171"/>
                  </a:lnTo>
                  <a:lnTo>
                    <a:pt x="14" y="162"/>
                  </a:lnTo>
                  <a:lnTo>
                    <a:pt x="0" y="153"/>
                  </a:lnTo>
                  <a:lnTo>
                    <a:pt x="3" y="162"/>
                  </a:lnTo>
                  <a:lnTo>
                    <a:pt x="6" y="170"/>
                  </a:lnTo>
                  <a:close/>
                  <a:moveTo>
                    <a:pt x="182" y="202"/>
                  </a:moveTo>
                  <a:lnTo>
                    <a:pt x="196" y="197"/>
                  </a:lnTo>
                  <a:lnTo>
                    <a:pt x="208" y="193"/>
                  </a:lnTo>
                  <a:lnTo>
                    <a:pt x="208" y="182"/>
                  </a:lnTo>
                  <a:lnTo>
                    <a:pt x="199" y="185"/>
                  </a:lnTo>
                  <a:lnTo>
                    <a:pt x="190" y="188"/>
                  </a:lnTo>
                  <a:lnTo>
                    <a:pt x="180" y="191"/>
                  </a:lnTo>
                  <a:lnTo>
                    <a:pt x="171" y="193"/>
                  </a:lnTo>
                  <a:lnTo>
                    <a:pt x="182" y="202"/>
                  </a:lnTo>
                  <a:close/>
                  <a:moveTo>
                    <a:pt x="228" y="183"/>
                  </a:moveTo>
                  <a:lnTo>
                    <a:pt x="239" y="177"/>
                  </a:lnTo>
                  <a:lnTo>
                    <a:pt x="249" y="171"/>
                  </a:lnTo>
                  <a:lnTo>
                    <a:pt x="258" y="165"/>
                  </a:lnTo>
                  <a:lnTo>
                    <a:pt x="266" y="157"/>
                  </a:lnTo>
                  <a:lnTo>
                    <a:pt x="266" y="142"/>
                  </a:lnTo>
                  <a:lnTo>
                    <a:pt x="258" y="150"/>
                  </a:lnTo>
                  <a:lnTo>
                    <a:pt x="249" y="158"/>
                  </a:lnTo>
                  <a:lnTo>
                    <a:pt x="239" y="165"/>
                  </a:lnTo>
                  <a:lnTo>
                    <a:pt x="228" y="170"/>
                  </a:lnTo>
                  <a:lnTo>
                    <a:pt x="228" y="183"/>
                  </a:lnTo>
                  <a:close/>
                  <a:moveTo>
                    <a:pt x="284" y="140"/>
                  </a:moveTo>
                  <a:lnTo>
                    <a:pt x="295" y="126"/>
                  </a:lnTo>
                  <a:lnTo>
                    <a:pt x="305" y="113"/>
                  </a:lnTo>
                  <a:lnTo>
                    <a:pt x="313" y="98"/>
                  </a:lnTo>
                  <a:lnTo>
                    <a:pt x="321" y="82"/>
                  </a:lnTo>
                  <a:lnTo>
                    <a:pt x="327" y="67"/>
                  </a:lnTo>
                  <a:lnTo>
                    <a:pt x="332" y="50"/>
                  </a:lnTo>
                  <a:lnTo>
                    <a:pt x="336" y="33"/>
                  </a:lnTo>
                  <a:lnTo>
                    <a:pt x="339" y="16"/>
                  </a:lnTo>
                  <a:lnTo>
                    <a:pt x="333" y="8"/>
                  </a:lnTo>
                  <a:lnTo>
                    <a:pt x="329" y="0"/>
                  </a:lnTo>
                  <a:lnTo>
                    <a:pt x="327" y="17"/>
                  </a:lnTo>
                  <a:lnTo>
                    <a:pt x="325" y="34"/>
                  </a:lnTo>
                  <a:lnTo>
                    <a:pt x="321" y="51"/>
                  </a:lnTo>
                  <a:lnTo>
                    <a:pt x="316" y="67"/>
                  </a:lnTo>
                  <a:lnTo>
                    <a:pt x="309" y="81"/>
                  </a:lnTo>
                  <a:lnTo>
                    <a:pt x="302" y="96"/>
                  </a:lnTo>
                  <a:lnTo>
                    <a:pt x="294" y="110"/>
                  </a:lnTo>
                  <a:lnTo>
                    <a:pt x="284" y="123"/>
                  </a:lnTo>
                  <a:lnTo>
                    <a:pt x="284" y="140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4" name="Freeform 691"/>
            <p:cNvSpPr>
              <a:spLocks noEditPoints="1"/>
            </p:cNvSpPr>
            <p:nvPr/>
          </p:nvSpPr>
          <p:spPr bwMode="auto">
            <a:xfrm>
              <a:off x="1992403" y="4116749"/>
              <a:ext cx="133356" cy="82557"/>
            </a:xfrm>
            <a:custGeom>
              <a:avLst/>
              <a:gdLst/>
              <a:ahLst/>
              <a:cxnLst>
                <a:cxn ang="0">
                  <a:pos x="18" y="179"/>
                </a:cxn>
                <a:cxn ang="0">
                  <a:pos x="46" y="194"/>
                </a:cxn>
                <a:cxn ang="0">
                  <a:pos x="78" y="205"/>
                </a:cxn>
                <a:cxn ang="0">
                  <a:pos x="111" y="211"/>
                </a:cxn>
                <a:cxn ang="0">
                  <a:pos x="137" y="211"/>
                </a:cxn>
                <a:cxn ang="0">
                  <a:pos x="134" y="201"/>
                </a:cxn>
                <a:cxn ang="0">
                  <a:pos x="110" y="200"/>
                </a:cxn>
                <a:cxn ang="0">
                  <a:pos x="75" y="193"/>
                </a:cxn>
                <a:cxn ang="0">
                  <a:pos x="43" y="181"/>
                </a:cxn>
                <a:cxn ang="0">
                  <a:pos x="13" y="163"/>
                </a:cxn>
                <a:cxn ang="0">
                  <a:pos x="1" y="161"/>
                </a:cxn>
                <a:cxn ang="0">
                  <a:pos x="178" y="205"/>
                </a:cxn>
                <a:cxn ang="0">
                  <a:pos x="209" y="195"/>
                </a:cxn>
                <a:cxn ang="0">
                  <a:pos x="199" y="187"/>
                </a:cxn>
                <a:cxn ang="0">
                  <a:pos x="177" y="194"/>
                </a:cxn>
                <a:cxn ang="0">
                  <a:pos x="178" y="205"/>
                </a:cxn>
                <a:cxn ang="0">
                  <a:pos x="240" y="178"/>
                </a:cxn>
                <a:cxn ang="0">
                  <a:pos x="259" y="165"/>
                </a:cxn>
                <a:cxn ang="0">
                  <a:pos x="267" y="142"/>
                </a:cxn>
                <a:cxn ang="0">
                  <a:pos x="250" y="159"/>
                </a:cxn>
                <a:cxn ang="0">
                  <a:pos x="229" y="173"/>
                </a:cxn>
                <a:cxn ang="0">
                  <a:pos x="285" y="140"/>
                </a:cxn>
                <a:cxn ang="0">
                  <a:pos x="305" y="113"/>
                </a:cxn>
                <a:cxn ang="0">
                  <a:pos x="319" y="83"/>
                </a:cxn>
                <a:cxn ang="0">
                  <a:pos x="330" y="50"/>
                </a:cxn>
                <a:cxn ang="0">
                  <a:pos x="334" y="16"/>
                </a:cxn>
                <a:cxn ang="0">
                  <a:pos x="324" y="0"/>
                </a:cxn>
                <a:cxn ang="0">
                  <a:pos x="323" y="22"/>
                </a:cxn>
                <a:cxn ang="0">
                  <a:pos x="318" y="53"/>
                </a:cxn>
                <a:cxn ang="0">
                  <a:pos x="308" y="83"/>
                </a:cxn>
                <a:cxn ang="0">
                  <a:pos x="294" y="110"/>
                </a:cxn>
                <a:cxn ang="0">
                  <a:pos x="285" y="140"/>
                </a:cxn>
              </a:cxnLst>
              <a:rect l="0" t="0" r="r" b="b"/>
              <a:pathLst>
                <a:path w="334" h="211">
                  <a:moveTo>
                    <a:pt x="4" y="169"/>
                  </a:moveTo>
                  <a:lnTo>
                    <a:pt x="18" y="179"/>
                  </a:lnTo>
                  <a:lnTo>
                    <a:pt x="31" y="187"/>
                  </a:lnTo>
                  <a:lnTo>
                    <a:pt x="46" y="194"/>
                  </a:lnTo>
                  <a:lnTo>
                    <a:pt x="62" y="201"/>
                  </a:lnTo>
                  <a:lnTo>
                    <a:pt x="78" y="205"/>
                  </a:lnTo>
                  <a:lnTo>
                    <a:pt x="94" y="209"/>
                  </a:lnTo>
                  <a:lnTo>
                    <a:pt x="111" y="211"/>
                  </a:lnTo>
                  <a:lnTo>
                    <a:pt x="128" y="211"/>
                  </a:lnTo>
                  <a:lnTo>
                    <a:pt x="137" y="211"/>
                  </a:lnTo>
                  <a:lnTo>
                    <a:pt x="146" y="211"/>
                  </a:lnTo>
                  <a:lnTo>
                    <a:pt x="134" y="201"/>
                  </a:lnTo>
                  <a:lnTo>
                    <a:pt x="128" y="201"/>
                  </a:lnTo>
                  <a:lnTo>
                    <a:pt x="110" y="200"/>
                  </a:lnTo>
                  <a:lnTo>
                    <a:pt x="92" y="197"/>
                  </a:lnTo>
                  <a:lnTo>
                    <a:pt x="75" y="193"/>
                  </a:lnTo>
                  <a:lnTo>
                    <a:pt x="58" y="187"/>
                  </a:lnTo>
                  <a:lnTo>
                    <a:pt x="43" y="181"/>
                  </a:lnTo>
                  <a:lnTo>
                    <a:pt x="27" y="173"/>
                  </a:lnTo>
                  <a:lnTo>
                    <a:pt x="13" y="163"/>
                  </a:lnTo>
                  <a:lnTo>
                    <a:pt x="0" y="152"/>
                  </a:lnTo>
                  <a:lnTo>
                    <a:pt x="1" y="161"/>
                  </a:lnTo>
                  <a:lnTo>
                    <a:pt x="4" y="169"/>
                  </a:lnTo>
                  <a:close/>
                  <a:moveTo>
                    <a:pt x="178" y="205"/>
                  </a:moveTo>
                  <a:lnTo>
                    <a:pt x="193" y="201"/>
                  </a:lnTo>
                  <a:lnTo>
                    <a:pt x="209" y="195"/>
                  </a:lnTo>
                  <a:lnTo>
                    <a:pt x="209" y="183"/>
                  </a:lnTo>
                  <a:lnTo>
                    <a:pt x="199" y="187"/>
                  </a:lnTo>
                  <a:lnTo>
                    <a:pt x="188" y="192"/>
                  </a:lnTo>
                  <a:lnTo>
                    <a:pt x="177" y="194"/>
                  </a:lnTo>
                  <a:lnTo>
                    <a:pt x="165" y="197"/>
                  </a:lnTo>
                  <a:lnTo>
                    <a:pt x="178" y="205"/>
                  </a:lnTo>
                  <a:close/>
                  <a:moveTo>
                    <a:pt x="229" y="185"/>
                  </a:moveTo>
                  <a:lnTo>
                    <a:pt x="240" y="178"/>
                  </a:lnTo>
                  <a:lnTo>
                    <a:pt x="250" y="173"/>
                  </a:lnTo>
                  <a:lnTo>
                    <a:pt x="259" y="165"/>
                  </a:lnTo>
                  <a:lnTo>
                    <a:pt x="267" y="158"/>
                  </a:lnTo>
                  <a:lnTo>
                    <a:pt x="267" y="142"/>
                  </a:lnTo>
                  <a:lnTo>
                    <a:pt x="259" y="151"/>
                  </a:lnTo>
                  <a:lnTo>
                    <a:pt x="250" y="159"/>
                  </a:lnTo>
                  <a:lnTo>
                    <a:pt x="240" y="166"/>
                  </a:lnTo>
                  <a:lnTo>
                    <a:pt x="229" y="173"/>
                  </a:lnTo>
                  <a:lnTo>
                    <a:pt x="229" y="185"/>
                  </a:lnTo>
                  <a:close/>
                  <a:moveTo>
                    <a:pt x="285" y="140"/>
                  </a:moveTo>
                  <a:lnTo>
                    <a:pt x="295" y="127"/>
                  </a:lnTo>
                  <a:lnTo>
                    <a:pt x="305" y="113"/>
                  </a:lnTo>
                  <a:lnTo>
                    <a:pt x="313" y="98"/>
                  </a:lnTo>
                  <a:lnTo>
                    <a:pt x="319" y="83"/>
                  </a:lnTo>
                  <a:lnTo>
                    <a:pt x="325" y="67"/>
                  </a:lnTo>
                  <a:lnTo>
                    <a:pt x="330" y="50"/>
                  </a:lnTo>
                  <a:lnTo>
                    <a:pt x="333" y="33"/>
                  </a:lnTo>
                  <a:lnTo>
                    <a:pt x="334" y="16"/>
                  </a:lnTo>
                  <a:lnTo>
                    <a:pt x="330" y="8"/>
                  </a:lnTo>
                  <a:lnTo>
                    <a:pt x="324" y="0"/>
                  </a:lnTo>
                  <a:lnTo>
                    <a:pt x="324" y="5"/>
                  </a:lnTo>
                  <a:lnTo>
                    <a:pt x="323" y="22"/>
                  </a:lnTo>
                  <a:lnTo>
                    <a:pt x="322" y="38"/>
                  </a:lnTo>
                  <a:lnTo>
                    <a:pt x="318" y="53"/>
                  </a:lnTo>
                  <a:lnTo>
                    <a:pt x="314" y="68"/>
                  </a:lnTo>
                  <a:lnTo>
                    <a:pt x="308" y="83"/>
                  </a:lnTo>
                  <a:lnTo>
                    <a:pt x="301" y="96"/>
                  </a:lnTo>
                  <a:lnTo>
                    <a:pt x="294" y="110"/>
                  </a:lnTo>
                  <a:lnTo>
                    <a:pt x="285" y="122"/>
                  </a:lnTo>
                  <a:lnTo>
                    <a:pt x="285" y="140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5" name="Freeform 692"/>
            <p:cNvSpPr>
              <a:spLocks noEditPoints="1"/>
            </p:cNvSpPr>
            <p:nvPr/>
          </p:nvSpPr>
          <p:spPr bwMode="auto">
            <a:xfrm>
              <a:off x="1992403" y="4113574"/>
              <a:ext cx="131769" cy="84145"/>
            </a:xfrm>
            <a:custGeom>
              <a:avLst/>
              <a:gdLst/>
              <a:ahLst/>
              <a:cxnLst>
                <a:cxn ang="0">
                  <a:pos x="17" y="176"/>
                </a:cxn>
                <a:cxn ang="0">
                  <a:pos x="46" y="193"/>
                </a:cxn>
                <a:cxn ang="0">
                  <a:pos x="78" y="206"/>
                </a:cxn>
                <a:cxn ang="0">
                  <a:pos x="112" y="211"/>
                </a:cxn>
                <a:cxn ang="0">
                  <a:pos x="136" y="212"/>
                </a:cxn>
                <a:cxn ang="0">
                  <a:pos x="128" y="201"/>
                </a:cxn>
                <a:cxn ang="0">
                  <a:pos x="92" y="198"/>
                </a:cxn>
                <a:cxn ang="0">
                  <a:pos x="58" y="187"/>
                </a:cxn>
                <a:cxn ang="0">
                  <a:pos x="27" y="171"/>
                </a:cxn>
                <a:cxn ang="0">
                  <a:pos x="0" y="149"/>
                </a:cxn>
                <a:cxn ang="0">
                  <a:pos x="3" y="167"/>
                </a:cxn>
                <a:cxn ang="0">
                  <a:pos x="183" y="205"/>
                </a:cxn>
                <a:cxn ang="0">
                  <a:pos x="202" y="199"/>
                </a:cxn>
                <a:cxn ang="0">
                  <a:pos x="211" y="183"/>
                </a:cxn>
                <a:cxn ang="0">
                  <a:pos x="188" y="192"/>
                </a:cxn>
                <a:cxn ang="0">
                  <a:pos x="162" y="199"/>
                </a:cxn>
                <a:cxn ang="0">
                  <a:pos x="231" y="184"/>
                </a:cxn>
                <a:cxn ang="0">
                  <a:pos x="252" y="172"/>
                </a:cxn>
                <a:cxn ang="0">
                  <a:pos x="269" y="156"/>
                </a:cxn>
                <a:cxn ang="0">
                  <a:pos x="261" y="149"/>
                </a:cxn>
                <a:cxn ang="0">
                  <a:pos x="242" y="165"/>
                </a:cxn>
                <a:cxn ang="0">
                  <a:pos x="231" y="184"/>
                </a:cxn>
                <a:cxn ang="0">
                  <a:pos x="297" y="124"/>
                </a:cxn>
                <a:cxn ang="0">
                  <a:pos x="312" y="95"/>
                </a:cxn>
                <a:cxn ang="0">
                  <a:pos x="324" y="65"/>
                </a:cxn>
                <a:cxn ang="0">
                  <a:pos x="330" y="31"/>
                </a:cxn>
                <a:cxn ang="0">
                  <a:pos x="326" y="6"/>
                </a:cxn>
                <a:cxn ang="0">
                  <a:pos x="320" y="5"/>
                </a:cxn>
                <a:cxn ang="0">
                  <a:pos x="320" y="26"/>
                </a:cxn>
                <a:cxn ang="0">
                  <a:pos x="316" y="55"/>
                </a:cxn>
                <a:cxn ang="0">
                  <a:pos x="307" y="82"/>
                </a:cxn>
                <a:cxn ang="0">
                  <a:pos x="294" y="108"/>
                </a:cxn>
                <a:cxn ang="0">
                  <a:pos x="287" y="137"/>
                </a:cxn>
              </a:cxnLst>
              <a:rect l="0" t="0" r="r" b="b"/>
              <a:pathLst>
                <a:path w="332" h="212">
                  <a:moveTo>
                    <a:pt x="3" y="167"/>
                  </a:moveTo>
                  <a:lnTo>
                    <a:pt x="17" y="176"/>
                  </a:lnTo>
                  <a:lnTo>
                    <a:pt x="31" y="185"/>
                  </a:lnTo>
                  <a:lnTo>
                    <a:pt x="46" y="193"/>
                  </a:lnTo>
                  <a:lnTo>
                    <a:pt x="62" y="200"/>
                  </a:lnTo>
                  <a:lnTo>
                    <a:pt x="78" y="206"/>
                  </a:lnTo>
                  <a:lnTo>
                    <a:pt x="95" y="209"/>
                  </a:lnTo>
                  <a:lnTo>
                    <a:pt x="112" y="211"/>
                  </a:lnTo>
                  <a:lnTo>
                    <a:pt x="130" y="212"/>
                  </a:lnTo>
                  <a:lnTo>
                    <a:pt x="136" y="212"/>
                  </a:lnTo>
                  <a:lnTo>
                    <a:pt x="143" y="211"/>
                  </a:lnTo>
                  <a:lnTo>
                    <a:pt x="128" y="201"/>
                  </a:lnTo>
                  <a:lnTo>
                    <a:pt x="110" y="200"/>
                  </a:lnTo>
                  <a:lnTo>
                    <a:pt x="92" y="198"/>
                  </a:lnTo>
                  <a:lnTo>
                    <a:pt x="75" y="193"/>
                  </a:lnTo>
                  <a:lnTo>
                    <a:pt x="58" y="187"/>
                  </a:lnTo>
                  <a:lnTo>
                    <a:pt x="42" y="180"/>
                  </a:lnTo>
                  <a:lnTo>
                    <a:pt x="27" y="171"/>
                  </a:lnTo>
                  <a:lnTo>
                    <a:pt x="13" y="161"/>
                  </a:lnTo>
                  <a:lnTo>
                    <a:pt x="0" y="149"/>
                  </a:lnTo>
                  <a:lnTo>
                    <a:pt x="2" y="158"/>
                  </a:lnTo>
                  <a:lnTo>
                    <a:pt x="3" y="167"/>
                  </a:lnTo>
                  <a:close/>
                  <a:moveTo>
                    <a:pt x="174" y="207"/>
                  </a:moveTo>
                  <a:lnTo>
                    <a:pt x="183" y="205"/>
                  </a:lnTo>
                  <a:lnTo>
                    <a:pt x="193" y="202"/>
                  </a:lnTo>
                  <a:lnTo>
                    <a:pt x="202" y="199"/>
                  </a:lnTo>
                  <a:lnTo>
                    <a:pt x="211" y="196"/>
                  </a:lnTo>
                  <a:lnTo>
                    <a:pt x="211" y="183"/>
                  </a:lnTo>
                  <a:lnTo>
                    <a:pt x="199" y="189"/>
                  </a:lnTo>
                  <a:lnTo>
                    <a:pt x="188" y="192"/>
                  </a:lnTo>
                  <a:lnTo>
                    <a:pt x="175" y="196"/>
                  </a:lnTo>
                  <a:lnTo>
                    <a:pt x="162" y="199"/>
                  </a:lnTo>
                  <a:lnTo>
                    <a:pt x="174" y="207"/>
                  </a:lnTo>
                  <a:close/>
                  <a:moveTo>
                    <a:pt x="231" y="184"/>
                  </a:moveTo>
                  <a:lnTo>
                    <a:pt x="242" y="179"/>
                  </a:lnTo>
                  <a:lnTo>
                    <a:pt x="252" y="172"/>
                  </a:lnTo>
                  <a:lnTo>
                    <a:pt x="261" y="164"/>
                  </a:lnTo>
                  <a:lnTo>
                    <a:pt x="269" y="156"/>
                  </a:lnTo>
                  <a:lnTo>
                    <a:pt x="269" y="140"/>
                  </a:lnTo>
                  <a:lnTo>
                    <a:pt x="261" y="149"/>
                  </a:lnTo>
                  <a:lnTo>
                    <a:pt x="252" y="157"/>
                  </a:lnTo>
                  <a:lnTo>
                    <a:pt x="242" y="165"/>
                  </a:lnTo>
                  <a:lnTo>
                    <a:pt x="231" y="172"/>
                  </a:lnTo>
                  <a:lnTo>
                    <a:pt x="231" y="184"/>
                  </a:lnTo>
                  <a:close/>
                  <a:moveTo>
                    <a:pt x="287" y="137"/>
                  </a:moveTo>
                  <a:lnTo>
                    <a:pt x="297" y="124"/>
                  </a:lnTo>
                  <a:lnTo>
                    <a:pt x="305" y="110"/>
                  </a:lnTo>
                  <a:lnTo>
                    <a:pt x="312" y="95"/>
                  </a:lnTo>
                  <a:lnTo>
                    <a:pt x="319" y="81"/>
                  </a:lnTo>
                  <a:lnTo>
                    <a:pt x="324" y="65"/>
                  </a:lnTo>
                  <a:lnTo>
                    <a:pt x="328" y="48"/>
                  </a:lnTo>
                  <a:lnTo>
                    <a:pt x="330" y="31"/>
                  </a:lnTo>
                  <a:lnTo>
                    <a:pt x="332" y="14"/>
                  </a:lnTo>
                  <a:lnTo>
                    <a:pt x="326" y="6"/>
                  </a:lnTo>
                  <a:lnTo>
                    <a:pt x="320" y="0"/>
                  </a:lnTo>
                  <a:lnTo>
                    <a:pt x="320" y="5"/>
                  </a:lnTo>
                  <a:lnTo>
                    <a:pt x="320" y="11"/>
                  </a:lnTo>
                  <a:lnTo>
                    <a:pt x="320" y="26"/>
                  </a:lnTo>
                  <a:lnTo>
                    <a:pt x="318" y="40"/>
                  </a:lnTo>
                  <a:lnTo>
                    <a:pt x="316" y="55"/>
                  </a:lnTo>
                  <a:lnTo>
                    <a:pt x="311" y="68"/>
                  </a:lnTo>
                  <a:lnTo>
                    <a:pt x="307" y="82"/>
                  </a:lnTo>
                  <a:lnTo>
                    <a:pt x="301" y="95"/>
                  </a:lnTo>
                  <a:lnTo>
                    <a:pt x="294" y="108"/>
                  </a:lnTo>
                  <a:lnTo>
                    <a:pt x="287" y="119"/>
                  </a:lnTo>
                  <a:lnTo>
                    <a:pt x="287" y="137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6" name="Freeform 693"/>
            <p:cNvSpPr>
              <a:spLocks noEditPoints="1"/>
            </p:cNvSpPr>
            <p:nvPr/>
          </p:nvSpPr>
          <p:spPr bwMode="auto">
            <a:xfrm>
              <a:off x="1990815" y="4111986"/>
              <a:ext cx="130181" cy="84145"/>
            </a:xfrm>
            <a:custGeom>
              <a:avLst/>
              <a:gdLst/>
              <a:ahLst/>
              <a:cxnLst>
                <a:cxn ang="0">
                  <a:pos x="327" y="12"/>
                </a:cxn>
                <a:cxn ang="0">
                  <a:pos x="315" y="0"/>
                </a:cxn>
                <a:cxn ang="0">
                  <a:pos x="316" y="17"/>
                </a:cxn>
                <a:cxn ang="0">
                  <a:pos x="315" y="44"/>
                </a:cxn>
                <a:cxn ang="0">
                  <a:pos x="309" y="69"/>
                </a:cxn>
                <a:cxn ang="0">
                  <a:pos x="300" y="93"/>
                </a:cxn>
                <a:cxn ang="0">
                  <a:pos x="288" y="116"/>
                </a:cxn>
                <a:cxn ang="0">
                  <a:pos x="297" y="122"/>
                </a:cxn>
                <a:cxn ang="0">
                  <a:pos x="311" y="95"/>
                </a:cxn>
                <a:cxn ang="0">
                  <a:pos x="321" y="65"/>
                </a:cxn>
                <a:cxn ang="0">
                  <a:pos x="326" y="34"/>
                </a:cxn>
                <a:cxn ang="0">
                  <a:pos x="3" y="164"/>
                </a:cxn>
                <a:cxn ang="0">
                  <a:pos x="30" y="185"/>
                </a:cxn>
                <a:cxn ang="0">
                  <a:pos x="61" y="199"/>
                </a:cxn>
                <a:cxn ang="0">
                  <a:pos x="95" y="209"/>
                </a:cxn>
                <a:cxn ang="0">
                  <a:pos x="131" y="213"/>
                </a:cxn>
                <a:cxn ang="0">
                  <a:pos x="122" y="202"/>
                </a:cxn>
                <a:cxn ang="0">
                  <a:pos x="87" y="196"/>
                </a:cxn>
                <a:cxn ang="0">
                  <a:pos x="55" y="185"/>
                </a:cxn>
                <a:cxn ang="0">
                  <a:pos x="25" y="168"/>
                </a:cxn>
                <a:cxn ang="0">
                  <a:pos x="0" y="146"/>
                </a:cxn>
                <a:cxn ang="0">
                  <a:pos x="3" y="164"/>
                </a:cxn>
                <a:cxn ang="0">
                  <a:pos x="180" y="206"/>
                </a:cxn>
                <a:cxn ang="0">
                  <a:pos x="202" y="199"/>
                </a:cxn>
                <a:cxn ang="0">
                  <a:pos x="212" y="184"/>
                </a:cxn>
                <a:cxn ang="0">
                  <a:pos x="185" y="194"/>
                </a:cxn>
                <a:cxn ang="0">
                  <a:pos x="157" y="200"/>
                </a:cxn>
                <a:cxn ang="0">
                  <a:pos x="232" y="185"/>
                </a:cxn>
                <a:cxn ang="0">
                  <a:pos x="253" y="171"/>
                </a:cxn>
                <a:cxn ang="0">
                  <a:pos x="270" y="154"/>
                </a:cxn>
                <a:cxn ang="0">
                  <a:pos x="262" y="148"/>
                </a:cxn>
                <a:cxn ang="0">
                  <a:pos x="243" y="164"/>
                </a:cxn>
                <a:cxn ang="0">
                  <a:pos x="232" y="185"/>
                </a:cxn>
              </a:cxnLst>
              <a:rect l="0" t="0" r="r" b="b"/>
              <a:pathLst>
                <a:path w="327" h="213">
                  <a:moveTo>
                    <a:pt x="327" y="17"/>
                  </a:moveTo>
                  <a:lnTo>
                    <a:pt x="327" y="12"/>
                  </a:lnTo>
                  <a:lnTo>
                    <a:pt x="321" y="6"/>
                  </a:lnTo>
                  <a:lnTo>
                    <a:pt x="315" y="0"/>
                  </a:lnTo>
                  <a:lnTo>
                    <a:pt x="316" y="8"/>
                  </a:lnTo>
                  <a:lnTo>
                    <a:pt x="316" y="17"/>
                  </a:lnTo>
                  <a:lnTo>
                    <a:pt x="316" y="30"/>
                  </a:lnTo>
                  <a:lnTo>
                    <a:pt x="315" y="44"/>
                  </a:lnTo>
                  <a:lnTo>
                    <a:pt x="311" y="56"/>
                  </a:lnTo>
                  <a:lnTo>
                    <a:pt x="309" y="69"/>
                  </a:lnTo>
                  <a:lnTo>
                    <a:pt x="304" y="81"/>
                  </a:lnTo>
                  <a:lnTo>
                    <a:pt x="300" y="93"/>
                  </a:lnTo>
                  <a:lnTo>
                    <a:pt x="294" y="105"/>
                  </a:lnTo>
                  <a:lnTo>
                    <a:pt x="288" y="116"/>
                  </a:lnTo>
                  <a:lnTo>
                    <a:pt x="288" y="134"/>
                  </a:lnTo>
                  <a:lnTo>
                    <a:pt x="297" y="122"/>
                  </a:lnTo>
                  <a:lnTo>
                    <a:pt x="304" y="108"/>
                  </a:lnTo>
                  <a:lnTo>
                    <a:pt x="311" y="95"/>
                  </a:lnTo>
                  <a:lnTo>
                    <a:pt x="317" y="80"/>
                  </a:lnTo>
                  <a:lnTo>
                    <a:pt x="321" y="65"/>
                  </a:lnTo>
                  <a:lnTo>
                    <a:pt x="325" y="50"/>
                  </a:lnTo>
                  <a:lnTo>
                    <a:pt x="326" y="34"/>
                  </a:lnTo>
                  <a:lnTo>
                    <a:pt x="327" y="17"/>
                  </a:lnTo>
                  <a:close/>
                  <a:moveTo>
                    <a:pt x="3" y="164"/>
                  </a:moveTo>
                  <a:lnTo>
                    <a:pt x="16" y="175"/>
                  </a:lnTo>
                  <a:lnTo>
                    <a:pt x="30" y="185"/>
                  </a:lnTo>
                  <a:lnTo>
                    <a:pt x="46" y="193"/>
                  </a:lnTo>
                  <a:lnTo>
                    <a:pt x="61" y="199"/>
                  </a:lnTo>
                  <a:lnTo>
                    <a:pt x="78" y="205"/>
                  </a:lnTo>
                  <a:lnTo>
                    <a:pt x="95" y="209"/>
                  </a:lnTo>
                  <a:lnTo>
                    <a:pt x="113" y="212"/>
                  </a:lnTo>
                  <a:lnTo>
                    <a:pt x="131" y="213"/>
                  </a:lnTo>
                  <a:lnTo>
                    <a:pt x="137" y="213"/>
                  </a:lnTo>
                  <a:lnTo>
                    <a:pt x="122" y="202"/>
                  </a:lnTo>
                  <a:lnTo>
                    <a:pt x="104" y="199"/>
                  </a:lnTo>
                  <a:lnTo>
                    <a:pt x="87" y="196"/>
                  </a:lnTo>
                  <a:lnTo>
                    <a:pt x="70" y="191"/>
                  </a:lnTo>
                  <a:lnTo>
                    <a:pt x="55" y="185"/>
                  </a:lnTo>
                  <a:lnTo>
                    <a:pt x="40" y="178"/>
                  </a:lnTo>
                  <a:lnTo>
                    <a:pt x="25" y="168"/>
                  </a:lnTo>
                  <a:lnTo>
                    <a:pt x="12" y="158"/>
                  </a:lnTo>
                  <a:lnTo>
                    <a:pt x="0" y="146"/>
                  </a:lnTo>
                  <a:lnTo>
                    <a:pt x="1" y="155"/>
                  </a:lnTo>
                  <a:lnTo>
                    <a:pt x="3" y="164"/>
                  </a:lnTo>
                  <a:close/>
                  <a:moveTo>
                    <a:pt x="168" y="209"/>
                  </a:moveTo>
                  <a:lnTo>
                    <a:pt x="180" y="206"/>
                  </a:lnTo>
                  <a:lnTo>
                    <a:pt x="191" y="204"/>
                  </a:lnTo>
                  <a:lnTo>
                    <a:pt x="202" y="199"/>
                  </a:lnTo>
                  <a:lnTo>
                    <a:pt x="212" y="195"/>
                  </a:lnTo>
                  <a:lnTo>
                    <a:pt x="212" y="184"/>
                  </a:lnTo>
                  <a:lnTo>
                    <a:pt x="199" y="189"/>
                  </a:lnTo>
                  <a:lnTo>
                    <a:pt x="185" y="194"/>
                  </a:lnTo>
                  <a:lnTo>
                    <a:pt x="172" y="197"/>
                  </a:lnTo>
                  <a:lnTo>
                    <a:pt x="157" y="200"/>
                  </a:lnTo>
                  <a:lnTo>
                    <a:pt x="168" y="209"/>
                  </a:lnTo>
                  <a:close/>
                  <a:moveTo>
                    <a:pt x="232" y="185"/>
                  </a:moveTo>
                  <a:lnTo>
                    <a:pt x="243" y="178"/>
                  </a:lnTo>
                  <a:lnTo>
                    <a:pt x="253" y="171"/>
                  </a:lnTo>
                  <a:lnTo>
                    <a:pt x="262" y="163"/>
                  </a:lnTo>
                  <a:lnTo>
                    <a:pt x="270" y="154"/>
                  </a:lnTo>
                  <a:lnTo>
                    <a:pt x="270" y="139"/>
                  </a:lnTo>
                  <a:lnTo>
                    <a:pt x="262" y="148"/>
                  </a:lnTo>
                  <a:lnTo>
                    <a:pt x="253" y="157"/>
                  </a:lnTo>
                  <a:lnTo>
                    <a:pt x="243" y="164"/>
                  </a:lnTo>
                  <a:lnTo>
                    <a:pt x="232" y="171"/>
                  </a:lnTo>
                  <a:lnTo>
                    <a:pt x="232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7" name="Freeform 694"/>
            <p:cNvSpPr>
              <a:spLocks noEditPoints="1"/>
            </p:cNvSpPr>
            <p:nvPr/>
          </p:nvSpPr>
          <p:spPr bwMode="auto">
            <a:xfrm>
              <a:off x="1990815" y="4108811"/>
              <a:ext cx="128594" cy="85733"/>
            </a:xfrm>
            <a:custGeom>
              <a:avLst/>
              <a:gdLst/>
              <a:ahLst/>
              <a:cxnLst>
                <a:cxn ang="0">
                  <a:pos x="321" y="18"/>
                </a:cxn>
                <a:cxn ang="0">
                  <a:pos x="316" y="7"/>
                </a:cxn>
                <a:cxn ang="0">
                  <a:pos x="310" y="13"/>
                </a:cxn>
                <a:cxn ang="0">
                  <a:pos x="310" y="36"/>
                </a:cxn>
                <a:cxn ang="0">
                  <a:pos x="307" y="59"/>
                </a:cxn>
                <a:cxn ang="0">
                  <a:pos x="301" y="81"/>
                </a:cxn>
                <a:cxn ang="0">
                  <a:pos x="293" y="102"/>
                </a:cxn>
                <a:cxn ang="0">
                  <a:pos x="288" y="132"/>
                </a:cxn>
                <a:cxn ang="0">
                  <a:pos x="302" y="108"/>
                </a:cxn>
                <a:cxn ang="0">
                  <a:pos x="312" y="81"/>
                </a:cxn>
                <a:cxn ang="0">
                  <a:pos x="319" y="53"/>
                </a:cxn>
                <a:cxn ang="0">
                  <a:pos x="321" y="24"/>
                </a:cxn>
                <a:cxn ang="0">
                  <a:pos x="14" y="174"/>
                </a:cxn>
                <a:cxn ang="0">
                  <a:pos x="43" y="193"/>
                </a:cxn>
                <a:cxn ang="0">
                  <a:pos x="76" y="206"/>
                </a:cxn>
                <a:cxn ang="0">
                  <a:pos x="111" y="213"/>
                </a:cxn>
                <a:cxn ang="0">
                  <a:pos x="114" y="203"/>
                </a:cxn>
                <a:cxn ang="0">
                  <a:pos x="81" y="196"/>
                </a:cxn>
                <a:cxn ang="0">
                  <a:pos x="50" y="184"/>
                </a:cxn>
                <a:cxn ang="0">
                  <a:pos x="23" y="167"/>
                </a:cxn>
                <a:cxn ang="0">
                  <a:pos x="0" y="146"/>
                </a:cxn>
                <a:cxn ang="0">
                  <a:pos x="1" y="162"/>
                </a:cxn>
                <a:cxn ang="0">
                  <a:pos x="176" y="209"/>
                </a:cxn>
                <a:cxn ang="0">
                  <a:pos x="200" y="202"/>
                </a:cxn>
                <a:cxn ang="0">
                  <a:pos x="212" y="184"/>
                </a:cxn>
                <a:cxn ang="0">
                  <a:pos x="182" y="196"/>
                </a:cxn>
                <a:cxn ang="0">
                  <a:pos x="150" y="202"/>
                </a:cxn>
                <a:cxn ang="0">
                  <a:pos x="232" y="185"/>
                </a:cxn>
                <a:cxn ang="0">
                  <a:pos x="253" y="170"/>
                </a:cxn>
                <a:cxn ang="0">
                  <a:pos x="270" y="153"/>
                </a:cxn>
                <a:cxn ang="0">
                  <a:pos x="262" y="147"/>
                </a:cxn>
                <a:cxn ang="0">
                  <a:pos x="243" y="165"/>
                </a:cxn>
                <a:cxn ang="0">
                  <a:pos x="232" y="185"/>
                </a:cxn>
              </a:cxnLst>
              <a:rect l="0" t="0" r="r" b="b"/>
              <a:pathLst>
                <a:path w="321" h="214">
                  <a:moveTo>
                    <a:pt x="321" y="24"/>
                  </a:moveTo>
                  <a:lnTo>
                    <a:pt x="321" y="18"/>
                  </a:lnTo>
                  <a:lnTo>
                    <a:pt x="321" y="13"/>
                  </a:lnTo>
                  <a:lnTo>
                    <a:pt x="316" y="7"/>
                  </a:lnTo>
                  <a:lnTo>
                    <a:pt x="309" y="0"/>
                  </a:lnTo>
                  <a:lnTo>
                    <a:pt x="310" y="13"/>
                  </a:lnTo>
                  <a:lnTo>
                    <a:pt x="310" y="24"/>
                  </a:lnTo>
                  <a:lnTo>
                    <a:pt x="310" y="36"/>
                  </a:lnTo>
                  <a:lnTo>
                    <a:pt x="309" y="48"/>
                  </a:lnTo>
                  <a:lnTo>
                    <a:pt x="307" y="59"/>
                  </a:lnTo>
                  <a:lnTo>
                    <a:pt x="304" y="70"/>
                  </a:lnTo>
                  <a:lnTo>
                    <a:pt x="301" y="81"/>
                  </a:lnTo>
                  <a:lnTo>
                    <a:pt x="298" y="91"/>
                  </a:lnTo>
                  <a:lnTo>
                    <a:pt x="293" y="102"/>
                  </a:lnTo>
                  <a:lnTo>
                    <a:pt x="288" y="112"/>
                  </a:lnTo>
                  <a:lnTo>
                    <a:pt x="288" y="132"/>
                  </a:lnTo>
                  <a:lnTo>
                    <a:pt x="295" y="121"/>
                  </a:lnTo>
                  <a:lnTo>
                    <a:pt x="302" y="108"/>
                  </a:lnTo>
                  <a:lnTo>
                    <a:pt x="308" y="95"/>
                  </a:lnTo>
                  <a:lnTo>
                    <a:pt x="312" y="81"/>
                  </a:lnTo>
                  <a:lnTo>
                    <a:pt x="317" y="68"/>
                  </a:lnTo>
                  <a:lnTo>
                    <a:pt x="319" y="53"/>
                  </a:lnTo>
                  <a:lnTo>
                    <a:pt x="321" y="39"/>
                  </a:lnTo>
                  <a:lnTo>
                    <a:pt x="321" y="24"/>
                  </a:lnTo>
                  <a:close/>
                  <a:moveTo>
                    <a:pt x="1" y="162"/>
                  </a:moveTo>
                  <a:lnTo>
                    <a:pt x="14" y="174"/>
                  </a:lnTo>
                  <a:lnTo>
                    <a:pt x="28" y="184"/>
                  </a:lnTo>
                  <a:lnTo>
                    <a:pt x="43" y="193"/>
                  </a:lnTo>
                  <a:lnTo>
                    <a:pt x="59" y="200"/>
                  </a:lnTo>
                  <a:lnTo>
                    <a:pt x="76" y="206"/>
                  </a:lnTo>
                  <a:lnTo>
                    <a:pt x="93" y="211"/>
                  </a:lnTo>
                  <a:lnTo>
                    <a:pt x="111" y="213"/>
                  </a:lnTo>
                  <a:lnTo>
                    <a:pt x="129" y="214"/>
                  </a:lnTo>
                  <a:lnTo>
                    <a:pt x="114" y="203"/>
                  </a:lnTo>
                  <a:lnTo>
                    <a:pt x="97" y="200"/>
                  </a:lnTo>
                  <a:lnTo>
                    <a:pt x="81" y="196"/>
                  </a:lnTo>
                  <a:lnTo>
                    <a:pt x="65" y="191"/>
                  </a:lnTo>
                  <a:lnTo>
                    <a:pt x="50" y="184"/>
                  </a:lnTo>
                  <a:lnTo>
                    <a:pt x="37" y="176"/>
                  </a:lnTo>
                  <a:lnTo>
                    <a:pt x="23" y="167"/>
                  </a:lnTo>
                  <a:lnTo>
                    <a:pt x="11" y="157"/>
                  </a:lnTo>
                  <a:lnTo>
                    <a:pt x="0" y="146"/>
                  </a:lnTo>
                  <a:lnTo>
                    <a:pt x="0" y="153"/>
                  </a:lnTo>
                  <a:lnTo>
                    <a:pt x="1" y="162"/>
                  </a:lnTo>
                  <a:close/>
                  <a:moveTo>
                    <a:pt x="163" y="212"/>
                  </a:moveTo>
                  <a:lnTo>
                    <a:pt x="176" y="209"/>
                  </a:lnTo>
                  <a:lnTo>
                    <a:pt x="189" y="205"/>
                  </a:lnTo>
                  <a:lnTo>
                    <a:pt x="200" y="202"/>
                  </a:lnTo>
                  <a:lnTo>
                    <a:pt x="212" y="196"/>
                  </a:lnTo>
                  <a:lnTo>
                    <a:pt x="212" y="184"/>
                  </a:lnTo>
                  <a:lnTo>
                    <a:pt x="198" y="191"/>
                  </a:lnTo>
                  <a:lnTo>
                    <a:pt x="182" y="196"/>
                  </a:lnTo>
                  <a:lnTo>
                    <a:pt x="166" y="200"/>
                  </a:lnTo>
                  <a:lnTo>
                    <a:pt x="150" y="202"/>
                  </a:lnTo>
                  <a:lnTo>
                    <a:pt x="163" y="212"/>
                  </a:lnTo>
                  <a:close/>
                  <a:moveTo>
                    <a:pt x="232" y="185"/>
                  </a:moveTo>
                  <a:lnTo>
                    <a:pt x="243" y="178"/>
                  </a:lnTo>
                  <a:lnTo>
                    <a:pt x="253" y="170"/>
                  </a:lnTo>
                  <a:lnTo>
                    <a:pt x="262" y="162"/>
                  </a:lnTo>
                  <a:lnTo>
                    <a:pt x="270" y="153"/>
                  </a:lnTo>
                  <a:lnTo>
                    <a:pt x="270" y="138"/>
                  </a:lnTo>
                  <a:lnTo>
                    <a:pt x="262" y="147"/>
                  </a:lnTo>
                  <a:lnTo>
                    <a:pt x="253" y="156"/>
                  </a:lnTo>
                  <a:lnTo>
                    <a:pt x="243" y="165"/>
                  </a:lnTo>
                  <a:lnTo>
                    <a:pt x="232" y="171"/>
                  </a:lnTo>
                  <a:lnTo>
                    <a:pt x="232" y="185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8" name="Freeform 695"/>
            <p:cNvSpPr>
              <a:spLocks noEditPoints="1"/>
            </p:cNvSpPr>
            <p:nvPr/>
          </p:nvSpPr>
          <p:spPr bwMode="auto">
            <a:xfrm>
              <a:off x="1990815" y="4107223"/>
              <a:ext cx="125418" cy="84145"/>
            </a:xfrm>
            <a:custGeom>
              <a:avLst/>
              <a:gdLst/>
              <a:ahLst/>
              <a:cxnLst>
                <a:cxn ang="0">
                  <a:pos x="318" y="20"/>
                </a:cxn>
                <a:cxn ang="0">
                  <a:pos x="311" y="5"/>
                </a:cxn>
                <a:cxn ang="0">
                  <a:pos x="306" y="14"/>
                </a:cxn>
                <a:cxn ang="0">
                  <a:pos x="306" y="39"/>
                </a:cxn>
                <a:cxn ang="0">
                  <a:pos x="304" y="59"/>
                </a:cxn>
                <a:cxn ang="0">
                  <a:pos x="297" y="87"/>
                </a:cxn>
                <a:cxn ang="0">
                  <a:pos x="290" y="128"/>
                </a:cxn>
                <a:cxn ang="0">
                  <a:pos x="302" y="105"/>
                </a:cxn>
                <a:cxn ang="0">
                  <a:pos x="311" y="81"/>
                </a:cxn>
                <a:cxn ang="0">
                  <a:pos x="317" y="56"/>
                </a:cxn>
                <a:cxn ang="0">
                  <a:pos x="318" y="29"/>
                </a:cxn>
                <a:cxn ang="0">
                  <a:pos x="14" y="170"/>
                </a:cxn>
                <a:cxn ang="0">
                  <a:pos x="42" y="189"/>
                </a:cxn>
                <a:cxn ang="0">
                  <a:pos x="72" y="203"/>
                </a:cxn>
                <a:cxn ang="0">
                  <a:pos x="106" y="211"/>
                </a:cxn>
                <a:cxn ang="0">
                  <a:pos x="107" y="201"/>
                </a:cxn>
                <a:cxn ang="0">
                  <a:pos x="77" y="193"/>
                </a:cxn>
                <a:cxn ang="0">
                  <a:pos x="48" y="181"/>
                </a:cxn>
                <a:cxn ang="0">
                  <a:pos x="23" y="163"/>
                </a:cxn>
                <a:cxn ang="0">
                  <a:pos x="0" y="142"/>
                </a:cxn>
                <a:cxn ang="0">
                  <a:pos x="2" y="158"/>
                </a:cxn>
                <a:cxn ang="0">
                  <a:pos x="174" y="209"/>
                </a:cxn>
                <a:cxn ang="0">
                  <a:pos x="201" y="201"/>
                </a:cxn>
                <a:cxn ang="0">
                  <a:pos x="214" y="183"/>
                </a:cxn>
                <a:cxn ang="0">
                  <a:pos x="182" y="197"/>
                </a:cxn>
                <a:cxn ang="0">
                  <a:pos x="146" y="202"/>
                </a:cxn>
                <a:cxn ang="0">
                  <a:pos x="234" y="183"/>
                </a:cxn>
                <a:cxn ang="0">
                  <a:pos x="255" y="169"/>
                </a:cxn>
                <a:cxn ang="0">
                  <a:pos x="272" y="151"/>
                </a:cxn>
                <a:cxn ang="0">
                  <a:pos x="264" y="144"/>
                </a:cxn>
                <a:cxn ang="0">
                  <a:pos x="245" y="162"/>
                </a:cxn>
                <a:cxn ang="0">
                  <a:pos x="234" y="183"/>
                </a:cxn>
              </a:cxnLst>
              <a:rect l="0" t="0" r="r" b="b"/>
              <a:pathLst>
                <a:path w="318" h="214">
                  <a:moveTo>
                    <a:pt x="318" y="29"/>
                  </a:moveTo>
                  <a:lnTo>
                    <a:pt x="318" y="20"/>
                  </a:lnTo>
                  <a:lnTo>
                    <a:pt x="317" y="12"/>
                  </a:lnTo>
                  <a:lnTo>
                    <a:pt x="311" y="5"/>
                  </a:lnTo>
                  <a:lnTo>
                    <a:pt x="304" y="0"/>
                  </a:lnTo>
                  <a:lnTo>
                    <a:pt x="306" y="14"/>
                  </a:lnTo>
                  <a:lnTo>
                    <a:pt x="308" y="29"/>
                  </a:lnTo>
                  <a:lnTo>
                    <a:pt x="306" y="39"/>
                  </a:lnTo>
                  <a:lnTo>
                    <a:pt x="306" y="49"/>
                  </a:lnTo>
                  <a:lnTo>
                    <a:pt x="304" y="59"/>
                  </a:lnTo>
                  <a:lnTo>
                    <a:pt x="302" y="69"/>
                  </a:lnTo>
                  <a:lnTo>
                    <a:pt x="297" y="87"/>
                  </a:lnTo>
                  <a:lnTo>
                    <a:pt x="290" y="105"/>
                  </a:lnTo>
                  <a:lnTo>
                    <a:pt x="290" y="128"/>
                  </a:lnTo>
                  <a:lnTo>
                    <a:pt x="296" y="117"/>
                  </a:lnTo>
                  <a:lnTo>
                    <a:pt x="302" y="105"/>
                  </a:lnTo>
                  <a:lnTo>
                    <a:pt x="306" y="93"/>
                  </a:lnTo>
                  <a:lnTo>
                    <a:pt x="311" y="81"/>
                  </a:lnTo>
                  <a:lnTo>
                    <a:pt x="313" y="68"/>
                  </a:lnTo>
                  <a:lnTo>
                    <a:pt x="317" y="56"/>
                  </a:lnTo>
                  <a:lnTo>
                    <a:pt x="318" y="42"/>
                  </a:lnTo>
                  <a:lnTo>
                    <a:pt x="318" y="29"/>
                  </a:lnTo>
                  <a:close/>
                  <a:moveTo>
                    <a:pt x="2" y="158"/>
                  </a:moveTo>
                  <a:lnTo>
                    <a:pt x="14" y="170"/>
                  </a:lnTo>
                  <a:lnTo>
                    <a:pt x="27" y="180"/>
                  </a:lnTo>
                  <a:lnTo>
                    <a:pt x="42" y="189"/>
                  </a:lnTo>
                  <a:lnTo>
                    <a:pt x="57" y="197"/>
                  </a:lnTo>
                  <a:lnTo>
                    <a:pt x="72" y="203"/>
                  </a:lnTo>
                  <a:lnTo>
                    <a:pt x="89" y="208"/>
                  </a:lnTo>
                  <a:lnTo>
                    <a:pt x="106" y="211"/>
                  </a:lnTo>
                  <a:lnTo>
                    <a:pt x="124" y="214"/>
                  </a:lnTo>
                  <a:lnTo>
                    <a:pt x="107" y="201"/>
                  </a:lnTo>
                  <a:lnTo>
                    <a:pt x="92" y="198"/>
                  </a:lnTo>
                  <a:lnTo>
                    <a:pt x="77" y="193"/>
                  </a:lnTo>
                  <a:lnTo>
                    <a:pt x="62" y="188"/>
                  </a:lnTo>
                  <a:lnTo>
                    <a:pt x="48" y="181"/>
                  </a:lnTo>
                  <a:lnTo>
                    <a:pt x="35" y="172"/>
                  </a:lnTo>
                  <a:lnTo>
                    <a:pt x="23" y="163"/>
                  </a:lnTo>
                  <a:lnTo>
                    <a:pt x="12" y="153"/>
                  </a:lnTo>
                  <a:lnTo>
                    <a:pt x="0" y="142"/>
                  </a:lnTo>
                  <a:lnTo>
                    <a:pt x="2" y="151"/>
                  </a:lnTo>
                  <a:lnTo>
                    <a:pt x="2" y="158"/>
                  </a:lnTo>
                  <a:close/>
                  <a:moveTo>
                    <a:pt x="159" y="212"/>
                  </a:moveTo>
                  <a:lnTo>
                    <a:pt x="174" y="209"/>
                  </a:lnTo>
                  <a:lnTo>
                    <a:pt x="187" y="206"/>
                  </a:lnTo>
                  <a:lnTo>
                    <a:pt x="201" y="201"/>
                  </a:lnTo>
                  <a:lnTo>
                    <a:pt x="214" y="196"/>
                  </a:lnTo>
                  <a:lnTo>
                    <a:pt x="214" y="183"/>
                  </a:lnTo>
                  <a:lnTo>
                    <a:pt x="197" y="190"/>
                  </a:lnTo>
                  <a:lnTo>
                    <a:pt x="182" y="197"/>
                  </a:lnTo>
                  <a:lnTo>
                    <a:pt x="164" y="200"/>
                  </a:lnTo>
                  <a:lnTo>
                    <a:pt x="146" y="202"/>
                  </a:lnTo>
                  <a:lnTo>
                    <a:pt x="159" y="212"/>
                  </a:lnTo>
                  <a:close/>
                  <a:moveTo>
                    <a:pt x="234" y="183"/>
                  </a:moveTo>
                  <a:lnTo>
                    <a:pt x="245" y="176"/>
                  </a:lnTo>
                  <a:lnTo>
                    <a:pt x="255" y="169"/>
                  </a:lnTo>
                  <a:lnTo>
                    <a:pt x="264" y="160"/>
                  </a:lnTo>
                  <a:lnTo>
                    <a:pt x="272" y="151"/>
                  </a:lnTo>
                  <a:lnTo>
                    <a:pt x="272" y="134"/>
                  </a:lnTo>
                  <a:lnTo>
                    <a:pt x="264" y="144"/>
                  </a:lnTo>
                  <a:lnTo>
                    <a:pt x="255" y="153"/>
                  </a:lnTo>
                  <a:lnTo>
                    <a:pt x="245" y="162"/>
                  </a:lnTo>
                  <a:lnTo>
                    <a:pt x="234" y="170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9" name="Freeform 696"/>
            <p:cNvSpPr>
              <a:spLocks noEditPoints="1"/>
            </p:cNvSpPr>
            <p:nvPr/>
          </p:nvSpPr>
          <p:spPr bwMode="auto">
            <a:xfrm>
              <a:off x="1990815" y="4104048"/>
              <a:ext cx="123831" cy="85733"/>
            </a:xfrm>
            <a:custGeom>
              <a:avLst/>
              <a:gdLst/>
              <a:ahLst/>
              <a:cxnLst>
                <a:cxn ang="0">
                  <a:pos x="312" y="24"/>
                </a:cxn>
                <a:cxn ang="0">
                  <a:pos x="304" y="6"/>
                </a:cxn>
                <a:cxn ang="0">
                  <a:pos x="300" y="9"/>
                </a:cxn>
                <a:cxn ang="0">
                  <a:pos x="302" y="26"/>
                </a:cxn>
                <a:cxn ang="0">
                  <a:pos x="301" y="52"/>
                </a:cxn>
                <a:cxn ang="0">
                  <a:pos x="294" y="83"/>
                </a:cxn>
                <a:cxn ang="0">
                  <a:pos x="290" y="123"/>
                </a:cxn>
                <a:cxn ang="0">
                  <a:pos x="300" y="102"/>
                </a:cxn>
                <a:cxn ang="0">
                  <a:pos x="306" y="81"/>
                </a:cxn>
                <a:cxn ang="0">
                  <a:pos x="311" y="59"/>
                </a:cxn>
                <a:cxn ang="0">
                  <a:pos x="312" y="35"/>
                </a:cxn>
                <a:cxn ang="0">
                  <a:pos x="13" y="168"/>
                </a:cxn>
                <a:cxn ang="0">
                  <a:pos x="39" y="187"/>
                </a:cxn>
                <a:cxn ang="0">
                  <a:pos x="67" y="202"/>
                </a:cxn>
                <a:cxn ang="0">
                  <a:pos x="99" y="211"/>
                </a:cxn>
                <a:cxn ang="0">
                  <a:pos x="97" y="199"/>
                </a:cxn>
                <a:cxn ang="0">
                  <a:pos x="69" y="191"/>
                </a:cxn>
                <a:cxn ang="0">
                  <a:pos x="43" y="178"/>
                </a:cxn>
                <a:cxn ang="0">
                  <a:pos x="21" y="160"/>
                </a:cxn>
                <a:cxn ang="0">
                  <a:pos x="0" y="139"/>
                </a:cxn>
                <a:cxn ang="0">
                  <a:pos x="0" y="145"/>
                </a:cxn>
                <a:cxn ang="0">
                  <a:pos x="2" y="157"/>
                </a:cxn>
                <a:cxn ang="0">
                  <a:pos x="168" y="211"/>
                </a:cxn>
                <a:cxn ang="0">
                  <a:pos x="200" y="202"/>
                </a:cxn>
                <a:cxn ang="0">
                  <a:pos x="214" y="184"/>
                </a:cxn>
                <a:cxn ang="0">
                  <a:pos x="178" y="197"/>
                </a:cxn>
                <a:cxn ang="0">
                  <a:pos x="159" y="202"/>
                </a:cxn>
                <a:cxn ang="0">
                  <a:pos x="139" y="204"/>
                </a:cxn>
                <a:cxn ang="0">
                  <a:pos x="234" y="182"/>
                </a:cxn>
                <a:cxn ang="0">
                  <a:pos x="255" y="167"/>
                </a:cxn>
                <a:cxn ang="0">
                  <a:pos x="272" y="149"/>
                </a:cxn>
                <a:cxn ang="0">
                  <a:pos x="264" y="141"/>
                </a:cxn>
                <a:cxn ang="0">
                  <a:pos x="246" y="161"/>
                </a:cxn>
                <a:cxn ang="0">
                  <a:pos x="234" y="182"/>
                </a:cxn>
              </a:cxnLst>
              <a:rect l="0" t="0" r="r" b="b"/>
              <a:pathLst>
                <a:path w="312" h="214">
                  <a:moveTo>
                    <a:pt x="312" y="35"/>
                  </a:moveTo>
                  <a:lnTo>
                    <a:pt x="312" y="24"/>
                  </a:lnTo>
                  <a:lnTo>
                    <a:pt x="311" y="11"/>
                  </a:lnTo>
                  <a:lnTo>
                    <a:pt x="304" y="6"/>
                  </a:lnTo>
                  <a:lnTo>
                    <a:pt x="299" y="0"/>
                  </a:lnTo>
                  <a:lnTo>
                    <a:pt x="300" y="9"/>
                  </a:lnTo>
                  <a:lnTo>
                    <a:pt x="301" y="18"/>
                  </a:lnTo>
                  <a:lnTo>
                    <a:pt x="302" y="26"/>
                  </a:lnTo>
                  <a:lnTo>
                    <a:pt x="302" y="35"/>
                  </a:lnTo>
                  <a:lnTo>
                    <a:pt x="301" y="52"/>
                  </a:lnTo>
                  <a:lnTo>
                    <a:pt x="299" y="68"/>
                  </a:lnTo>
                  <a:lnTo>
                    <a:pt x="294" y="83"/>
                  </a:lnTo>
                  <a:lnTo>
                    <a:pt x="290" y="99"/>
                  </a:lnTo>
                  <a:lnTo>
                    <a:pt x="290" y="123"/>
                  </a:lnTo>
                  <a:lnTo>
                    <a:pt x="295" y="113"/>
                  </a:lnTo>
                  <a:lnTo>
                    <a:pt x="300" y="102"/>
                  </a:lnTo>
                  <a:lnTo>
                    <a:pt x="303" y="92"/>
                  </a:lnTo>
                  <a:lnTo>
                    <a:pt x="306" y="81"/>
                  </a:lnTo>
                  <a:lnTo>
                    <a:pt x="309" y="70"/>
                  </a:lnTo>
                  <a:lnTo>
                    <a:pt x="311" y="59"/>
                  </a:lnTo>
                  <a:lnTo>
                    <a:pt x="312" y="47"/>
                  </a:lnTo>
                  <a:lnTo>
                    <a:pt x="312" y="35"/>
                  </a:lnTo>
                  <a:close/>
                  <a:moveTo>
                    <a:pt x="2" y="157"/>
                  </a:moveTo>
                  <a:lnTo>
                    <a:pt x="13" y="168"/>
                  </a:lnTo>
                  <a:lnTo>
                    <a:pt x="25" y="178"/>
                  </a:lnTo>
                  <a:lnTo>
                    <a:pt x="39" y="187"/>
                  </a:lnTo>
                  <a:lnTo>
                    <a:pt x="52" y="195"/>
                  </a:lnTo>
                  <a:lnTo>
                    <a:pt x="67" y="202"/>
                  </a:lnTo>
                  <a:lnTo>
                    <a:pt x="83" y="207"/>
                  </a:lnTo>
                  <a:lnTo>
                    <a:pt x="99" y="211"/>
                  </a:lnTo>
                  <a:lnTo>
                    <a:pt x="116" y="214"/>
                  </a:lnTo>
                  <a:lnTo>
                    <a:pt x="97" y="199"/>
                  </a:lnTo>
                  <a:lnTo>
                    <a:pt x="84" y="196"/>
                  </a:lnTo>
                  <a:lnTo>
                    <a:pt x="69" y="191"/>
                  </a:lnTo>
                  <a:lnTo>
                    <a:pt x="57" y="185"/>
                  </a:lnTo>
                  <a:lnTo>
                    <a:pt x="43" y="178"/>
                  </a:lnTo>
                  <a:lnTo>
                    <a:pt x="32" y="169"/>
                  </a:lnTo>
                  <a:lnTo>
                    <a:pt x="21" y="160"/>
                  </a:lnTo>
                  <a:lnTo>
                    <a:pt x="11" y="150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51"/>
                  </a:lnTo>
                  <a:lnTo>
                    <a:pt x="2" y="157"/>
                  </a:lnTo>
                  <a:close/>
                  <a:moveTo>
                    <a:pt x="152" y="213"/>
                  </a:moveTo>
                  <a:lnTo>
                    <a:pt x="168" y="211"/>
                  </a:lnTo>
                  <a:lnTo>
                    <a:pt x="184" y="207"/>
                  </a:lnTo>
                  <a:lnTo>
                    <a:pt x="200" y="202"/>
                  </a:lnTo>
                  <a:lnTo>
                    <a:pt x="214" y="195"/>
                  </a:lnTo>
                  <a:lnTo>
                    <a:pt x="214" y="184"/>
                  </a:lnTo>
                  <a:lnTo>
                    <a:pt x="196" y="191"/>
                  </a:lnTo>
                  <a:lnTo>
                    <a:pt x="178" y="197"/>
                  </a:lnTo>
                  <a:lnTo>
                    <a:pt x="168" y="199"/>
                  </a:lnTo>
                  <a:lnTo>
                    <a:pt x="159" y="202"/>
                  </a:lnTo>
                  <a:lnTo>
                    <a:pt x="149" y="203"/>
                  </a:lnTo>
                  <a:lnTo>
                    <a:pt x="139" y="204"/>
                  </a:lnTo>
                  <a:lnTo>
                    <a:pt x="152" y="213"/>
                  </a:lnTo>
                  <a:close/>
                  <a:moveTo>
                    <a:pt x="234" y="182"/>
                  </a:moveTo>
                  <a:lnTo>
                    <a:pt x="245" y="176"/>
                  </a:lnTo>
                  <a:lnTo>
                    <a:pt x="255" y="167"/>
                  </a:lnTo>
                  <a:lnTo>
                    <a:pt x="264" y="158"/>
                  </a:lnTo>
                  <a:lnTo>
                    <a:pt x="272" y="149"/>
                  </a:lnTo>
                  <a:lnTo>
                    <a:pt x="272" y="131"/>
                  </a:lnTo>
                  <a:lnTo>
                    <a:pt x="264" y="141"/>
                  </a:lnTo>
                  <a:lnTo>
                    <a:pt x="255" y="151"/>
                  </a:lnTo>
                  <a:lnTo>
                    <a:pt x="246" y="161"/>
                  </a:lnTo>
                  <a:lnTo>
                    <a:pt x="234" y="169"/>
                  </a:lnTo>
                  <a:lnTo>
                    <a:pt x="234" y="182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0" name="Freeform 697"/>
            <p:cNvSpPr>
              <a:spLocks noEditPoints="1"/>
            </p:cNvSpPr>
            <p:nvPr/>
          </p:nvSpPr>
          <p:spPr bwMode="auto">
            <a:xfrm>
              <a:off x="1990815" y="4102460"/>
              <a:ext cx="122243" cy="84145"/>
            </a:xfrm>
            <a:custGeom>
              <a:avLst/>
              <a:gdLst/>
              <a:ahLst/>
              <a:cxnLst>
                <a:cxn ang="0">
                  <a:pos x="306" y="24"/>
                </a:cxn>
                <a:cxn ang="0">
                  <a:pos x="299" y="4"/>
                </a:cxn>
                <a:cxn ang="0">
                  <a:pos x="293" y="9"/>
                </a:cxn>
                <a:cxn ang="0">
                  <a:pos x="296" y="29"/>
                </a:cxn>
                <a:cxn ang="0">
                  <a:pos x="295" y="51"/>
                </a:cxn>
                <a:cxn ang="0">
                  <a:pos x="292" y="75"/>
                </a:cxn>
                <a:cxn ang="0">
                  <a:pos x="290" y="115"/>
                </a:cxn>
                <a:cxn ang="0">
                  <a:pos x="302" y="79"/>
                </a:cxn>
                <a:cxn ang="0">
                  <a:pos x="306" y="59"/>
                </a:cxn>
                <a:cxn ang="0">
                  <a:pos x="308" y="39"/>
                </a:cxn>
                <a:cxn ang="0">
                  <a:pos x="12" y="163"/>
                </a:cxn>
                <a:cxn ang="0">
                  <a:pos x="35" y="182"/>
                </a:cxn>
                <a:cxn ang="0">
                  <a:pos x="62" y="198"/>
                </a:cxn>
                <a:cxn ang="0">
                  <a:pos x="92" y="208"/>
                </a:cxn>
                <a:cxn ang="0">
                  <a:pos x="86" y="195"/>
                </a:cxn>
                <a:cxn ang="0">
                  <a:pos x="61" y="185"/>
                </a:cxn>
                <a:cxn ang="0">
                  <a:pos x="39" y="172"/>
                </a:cxn>
                <a:cxn ang="0">
                  <a:pos x="18" y="155"/>
                </a:cxn>
                <a:cxn ang="0">
                  <a:pos x="2" y="135"/>
                </a:cxn>
                <a:cxn ang="0">
                  <a:pos x="0" y="149"/>
                </a:cxn>
                <a:cxn ang="0">
                  <a:pos x="146" y="212"/>
                </a:cxn>
                <a:cxn ang="0">
                  <a:pos x="182" y="207"/>
                </a:cxn>
                <a:cxn ang="0">
                  <a:pos x="214" y="193"/>
                </a:cxn>
                <a:cxn ang="0">
                  <a:pos x="200" y="188"/>
                </a:cxn>
                <a:cxn ang="0">
                  <a:pos x="178" y="200"/>
                </a:cxn>
                <a:cxn ang="0">
                  <a:pos x="165" y="199"/>
                </a:cxn>
                <a:cxn ang="0">
                  <a:pos x="144" y="202"/>
                </a:cxn>
                <a:cxn ang="0">
                  <a:pos x="132" y="202"/>
                </a:cxn>
                <a:cxn ang="0">
                  <a:pos x="234" y="180"/>
                </a:cxn>
                <a:cxn ang="0">
                  <a:pos x="255" y="163"/>
                </a:cxn>
                <a:cxn ang="0">
                  <a:pos x="272" y="144"/>
                </a:cxn>
                <a:cxn ang="0">
                  <a:pos x="264" y="136"/>
                </a:cxn>
                <a:cxn ang="0">
                  <a:pos x="246" y="157"/>
                </a:cxn>
                <a:cxn ang="0">
                  <a:pos x="234" y="180"/>
                </a:cxn>
              </a:cxnLst>
              <a:rect l="0" t="0" r="r" b="b"/>
              <a:pathLst>
                <a:path w="308" h="212">
                  <a:moveTo>
                    <a:pt x="308" y="39"/>
                  </a:moveTo>
                  <a:lnTo>
                    <a:pt x="306" y="24"/>
                  </a:lnTo>
                  <a:lnTo>
                    <a:pt x="304" y="10"/>
                  </a:lnTo>
                  <a:lnTo>
                    <a:pt x="299" y="4"/>
                  </a:lnTo>
                  <a:lnTo>
                    <a:pt x="292" y="0"/>
                  </a:lnTo>
                  <a:lnTo>
                    <a:pt x="293" y="9"/>
                  </a:lnTo>
                  <a:lnTo>
                    <a:pt x="295" y="19"/>
                  </a:lnTo>
                  <a:lnTo>
                    <a:pt x="296" y="29"/>
                  </a:lnTo>
                  <a:lnTo>
                    <a:pt x="296" y="39"/>
                  </a:lnTo>
                  <a:lnTo>
                    <a:pt x="295" y="51"/>
                  </a:lnTo>
                  <a:lnTo>
                    <a:pt x="294" y="64"/>
                  </a:lnTo>
                  <a:lnTo>
                    <a:pt x="292" y="75"/>
                  </a:lnTo>
                  <a:lnTo>
                    <a:pt x="290" y="87"/>
                  </a:lnTo>
                  <a:lnTo>
                    <a:pt x="290" y="115"/>
                  </a:lnTo>
                  <a:lnTo>
                    <a:pt x="297" y="97"/>
                  </a:lnTo>
                  <a:lnTo>
                    <a:pt x="302" y="79"/>
                  </a:lnTo>
                  <a:lnTo>
                    <a:pt x="304" y="69"/>
                  </a:lnTo>
                  <a:lnTo>
                    <a:pt x="306" y="59"/>
                  </a:lnTo>
                  <a:lnTo>
                    <a:pt x="306" y="49"/>
                  </a:lnTo>
                  <a:lnTo>
                    <a:pt x="308" y="39"/>
                  </a:lnTo>
                  <a:close/>
                  <a:moveTo>
                    <a:pt x="0" y="152"/>
                  </a:moveTo>
                  <a:lnTo>
                    <a:pt x="12" y="163"/>
                  </a:lnTo>
                  <a:lnTo>
                    <a:pt x="23" y="173"/>
                  </a:lnTo>
                  <a:lnTo>
                    <a:pt x="35" y="182"/>
                  </a:lnTo>
                  <a:lnTo>
                    <a:pt x="48" y="191"/>
                  </a:lnTo>
                  <a:lnTo>
                    <a:pt x="62" y="198"/>
                  </a:lnTo>
                  <a:lnTo>
                    <a:pt x="77" y="203"/>
                  </a:lnTo>
                  <a:lnTo>
                    <a:pt x="92" y="208"/>
                  </a:lnTo>
                  <a:lnTo>
                    <a:pt x="107" y="211"/>
                  </a:lnTo>
                  <a:lnTo>
                    <a:pt x="86" y="195"/>
                  </a:lnTo>
                  <a:lnTo>
                    <a:pt x="74" y="191"/>
                  </a:lnTo>
                  <a:lnTo>
                    <a:pt x="61" y="185"/>
                  </a:lnTo>
                  <a:lnTo>
                    <a:pt x="50" y="179"/>
                  </a:lnTo>
                  <a:lnTo>
                    <a:pt x="39" y="172"/>
                  </a:lnTo>
                  <a:lnTo>
                    <a:pt x="29" y="164"/>
                  </a:lnTo>
                  <a:lnTo>
                    <a:pt x="18" y="155"/>
                  </a:lnTo>
                  <a:lnTo>
                    <a:pt x="9" y="145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9"/>
                  </a:lnTo>
                  <a:lnTo>
                    <a:pt x="0" y="152"/>
                  </a:lnTo>
                  <a:close/>
                  <a:moveTo>
                    <a:pt x="146" y="212"/>
                  </a:moveTo>
                  <a:lnTo>
                    <a:pt x="164" y="210"/>
                  </a:lnTo>
                  <a:lnTo>
                    <a:pt x="182" y="207"/>
                  </a:lnTo>
                  <a:lnTo>
                    <a:pt x="197" y="200"/>
                  </a:lnTo>
                  <a:lnTo>
                    <a:pt x="214" y="193"/>
                  </a:lnTo>
                  <a:lnTo>
                    <a:pt x="213" y="181"/>
                  </a:lnTo>
                  <a:lnTo>
                    <a:pt x="200" y="188"/>
                  </a:lnTo>
                  <a:lnTo>
                    <a:pt x="185" y="193"/>
                  </a:lnTo>
                  <a:lnTo>
                    <a:pt x="178" y="200"/>
                  </a:lnTo>
                  <a:lnTo>
                    <a:pt x="175" y="197"/>
                  </a:lnTo>
                  <a:lnTo>
                    <a:pt x="165" y="199"/>
                  </a:lnTo>
                  <a:lnTo>
                    <a:pt x="155" y="201"/>
                  </a:lnTo>
                  <a:lnTo>
                    <a:pt x="144" y="202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46" y="212"/>
                  </a:lnTo>
                  <a:close/>
                  <a:moveTo>
                    <a:pt x="234" y="180"/>
                  </a:moveTo>
                  <a:lnTo>
                    <a:pt x="245" y="172"/>
                  </a:lnTo>
                  <a:lnTo>
                    <a:pt x="255" y="163"/>
                  </a:lnTo>
                  <a:lnTo>
                    <a:pt x="264" y="154"/>
                  </a:lnTo>
                  <a:lnTo>
                    <a:pt x="272" y="144"/>
                  </a:lnTo>
                  <a:lnTo>
                    <a:pt x="272" y="124"/>
                  </a:lnTo>
                  <a:lnTo>
                    <a:pt x="264" y="136"/>
                  </a:lnTo>
                  <a:lnTo>
                    <a:pt x="255" y="147"/>
                  </a:lnTo>
                  <a:lnTo>
                    <a:pt x="246" y="157"/>
                  </a:lnTo>
                  <a:lnTo>
                    <a:pt x="234" y="166"/>
                  </a:lnTo>
                  <a:lnTo>
                    <a:pt x="234" y="180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1" name="Freeform 698"/>
            <p:cNvSpPr>
              <a:spLocks noEditPoints="1"/>
            </p:cNvSpPr>
            <p:nvPr/>
          </p:nvSpPr>
          <p:spPr bwMode="auto">
            <a:xfrm>
              <a:off x="1990815" y="4100872"/>
              <a:ext cx="119068" cy="84145"/>
            </a:xfrm>
            <a:custGeom>
              <a:avLst/>
              <a:gdLst/>
              <a:ahLst/>
              <a:cxnLst>
                <a:cxn ang="0">
                  <a:pos x="302" y="35"/>
                </a:cxn>
                <a:cxn ang="0">
                  <a:pos x="300" y="18"/>
                </a:cxn>
                <a:cxn ang="0">
                  <a:pos x="292" y="5"/>
                </a:cxn>
                <a:cxn ang="0">
                  <a:pos x="287" y="10"/>
                </a:cxn>
                <a:cxn ang="0">
                  <a:pos x="291" y="33"/>
                </a:cxn>
                <a:cxn ang="0">
                  <a:pos x="291" y="53"/>
                </a:cxn>
                <a:cxn ang="0">
                  <a:pos x="288" y="71"/>
                </a:cxn>
                <a:cxn ang="0">
                  <a:pos x="288" y="80"/>
                </a:cxn>
                <a:cxn ang="0">
                  <a:pos x="294" y="92"/>
                </a:cxn>
                <a:cxn ang="0">
                  <a:pos x="301" y="61"/>
                </a:cxn>
                <a:cxn ang="0">
                  <a:pos x="0" y="148"/>
                </a:cxn>
                <a:cxn ang="0">
                  <a:pos x="21" y="169"/>
                </a:cxn>
                <a:cxn ang="0">
                  <a:pos x="43" y="187"/>
                </a:cxn>
                <a:cxn ang="0">
                  <a:pos x="69" y="200"/>
                </a:cxn>
                <a:cxn ang="0">
                  <a:pos x="97" y="208"/>
                </a:cxn>
                <a:cxn ang="0">
                  <a:pos x="61" y="185"/>
                </a:cxn>
                <a:cxn ang="0">
                  <a:pos x="42" y="172"/>
                </a:cxn>
                <a:cxn ang="0">
                  <a:pos x="24" y="158"/>
                </a:cxn>
                <a:cxn ang="0">
                  <a:pos x="9" y="141"/>
                </a:cxn>
                <a:cxn ang="0">
                  <a:pos x="2" y="140"/>
                </a:cxn>
                <a:cxn ang="0">
                  <a:pos x="139" y="213"/>
                </a:cxn>
                <a:cxn ang="0">
                  <a:pos x="159" y="211"/>
                </a:cxn>
                <a:cxn ang="0">
                  <a:pos x="178" y="206"/>
                </a:cxn>
                <a:cxn ang="0">
                  <a:pos x="214" y="193"/>
                </a:cxn>
                <a:cxn ang="0">
                  <a:pos x="204" y="185"/>
                </a:cxn>
                <a:cxn ang="0">
                  <a:pos x="178" y="205"/>
                </a:cxn>
                <a:cxn ang="0">
                  <a:pos x="161" y="199"/>
                </a:cxn>
                <a:cxn ang="0">
                  <a:pos x="143" y="202"/>
                </a:cxn>
                <a:cxn ang="0">
                  <a:pos x="129" y="202"/>
                </a:cxn>
                <a:cxn ang="0">
                  <a:pos x="139" y="213"/>
                </a:cxn>
                <a:cxn ang="0">
                  <a:pos x="246" y="170"/>
                </a:cxn>
                <a:cxn ang="0">
                  <a:pos x="264" y="150"/>
                </a:cxn>
                <a:cxn ang="0">
                  <a:pos x="272" y="118"/>
                </a:cxn>
                <a:cxn ang="0">
                  <a:pos x="256" y="143"/>
                </a:cxn>
                <a:cxn ang="0">
                  <a:pos x="234" y="164"/>
                </a:cxn>
              </a:cxnLst>
              <a:rect l="0" t="0" r="r" b="b"/>
              <a:pathLst>
                <a:path w="302" h="213">
                  <a:moveTo>
                    <a:pt x="302" y="44"/>
                  </a:moveTo>
                  <a:lnTo>
                    <a:pt x="302" y="35"/>
                  </a:lnTo>
                  <a:lnTo>
                    <a:pt x="301" y="27"/>
                  </a:lnTo>
                  <a:lnTo>
                    <a:pt x="300" y="18"/>
                  </a:lnTo>
                  <a:lnTo>
                    <a:pt x="299" y="9"/>
                  </a:lnTo>
                  <a:lnTo>
                    <a:pt x="292" y="5"/>
                  </a:lnTo>
                  <a:lnTo>
                    <a:pt x="284" y="0"/>
                  </a:lnTo>
                  <a:lnTo>
                    <a:pt x="287" y="10"/>
                  </a:lnTo>
                  <a:lnTo>
                    <a:pt x="290" y="21"/>
                  </a:lnTo>
                  <a:lnTo>
                    <a:pt x="291" y="33"/>
                  </a:lnTo>
                  <a:lnTo>
                    <a:pt x="291" y="44"/>
                  </a:lnTo>
                  <a:lnTo>
                    <a:pt x="291" y="53"/>
                  </a:lnTo>
                  <a:lnTo>
                    <a:pt x="290" y="62"/>
                  </a:lnTo>
                  <a:lnTo>
                    <a:pt x="288" y="71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90" y="108"/>
                  </a:lnTo>
                  <a:lnTo>
                    <a:pt x="294" y="92"/>
                  </a:lnTo>
                  <a:lnTo>
                    <a:pt x="299" y="77"/>
                  </a:lnTo>
                  <a:lnTo>
                    <a:pt x="301" y="61"/>
                  </a:lnTo>
                  <a:lnTo>
                    <a:pt x="302" y="44"/>
                  </a:lnTo>
                  <a:close/>
                  <a:moveTo>
                    <a:pt x="0" y="148"/>
                  </a:moveTo>
                  <a:lnTo>
                    <a:pt x="11" y="159"/>
                  </a:lnTo>
                  <a:lnTo>
                    <a:pt x="21" y="169"/>
                  </a:lnTo>
                  <a:lnTo>
                    <a:pt x="32" y="178"/>
                  </a:lnTo>
                  <a:lnTo>
                    <a:pt x="43" y="187"/>
                  </a:lnTo>
                  <a:lnTo>
                    <a:pt x="57" y="194"/>
                  </a:lnTo>
                  <a:lnTo>
                    <a:pt x="69" y="200"/>
                  </a:lnTo>
                  <a:lnTo>
                    <a:pt x="84" y="205"/>
                  </a:lnTo>
                  <a:lnTo>
                    <a:pt x="97" y="208"/>
                  </a:lnTo>
                  <a:lnTo>
                    <a:pt x="71" y="189"/>
                  </a:lnTo>
                  <a:lnTo>
                    <a:pt x="61" y="185"/>
                  </a:lnTo>
                  <a:lnTo>
                    <a:pt x="51" y="179"/>
                  </a:lnTo>
                  <a:lnTo>
                    <a:pt x="42" y="172"/>
                  </a:lnTo>
                  <a:lnTo>
                    <a:pt x="33" y="166"/>
                  </a:lnTo>
                  <a:lnTo>
                    <a:pt x="24" y="158"/>
                  </a:lnTo>
                  <a:lnTo>
                    <a:pt x="16" y="150"/>
                  </a:lnTo>
                  <a:lnTo>
                    <a:pt x="9" y="141"/>
                  </a:lnTo>
                  <a:lnTo>
                    <a:pt x="3" y="132"/>
                  </a:lnTo>
                  <a:lnTo>
                    <a:pt x="2" y="140"/>
                  </a:lnTo>
                  <a:lnTo>
                    <a:pt x="0" y="148"/>
                  </a:lnTo>
                  <a:close/>
                  <a:moveTo>
                    <a:pt x="139" y="213"/>
                  </a:moveTo>
                  <a:lnTo>
                    <a:pt x="149" y="212"/>
                  </a:lnTo>
                  <a:lnTo>
                    <a:pt x="159" y="211"/>
                  </a:lnTo>
                  <a:lnTo>
                    <a:pt x="168" y="208"/>
                  </a:lnTo>
                  <a:lnTo>
                    <a:pt x="178" y="206"/>
                  </a:lnTo>
                  <a:lnTo>
                    <a:pt x="196" y="200"/>
                  </a:lnTo>
                  <a:lnTo>
                    <a:pt x="214" y="193"/>
                  </a:lnTo>
                  <a:lnTo>
                    <a:pt x="213" y="180"/>
                  </a:lnTo>
                  <a:lnTo>
                    <a:pt x="204" y="185"/>
                  </a:lnTo>
                  <a:lnTo>
                    <a:pt x="194" y="189"/>
                  </a:lnTo>
                  <a:lnTo>
                    <a:pt x="178" y="205"/>
                  </a:lnTo>
                  <a:lnTo>
                    <a:pt x="170" y="197"/>
                  </a:lnTo>
                  <a:lnTo>
                    <a:pt x="161" y="199"/>
                  </a:lnTo>
                  <a:lnTo>
                    <a:pt x="152" y="200"/>
                  </a:lnTo>
                  <a:lnTo>
                    <a:pt x="143" y="202"/>
                  </a:lnTo>
                  <a:lnTo>
                    <a:pt x="133" y="202"/>
                  </a:lnTo>
                  <a:lnTo>
                    <a:pt x="129" y="202"/>
                  </a:lnTo>
                  <a:lnTo>
                    <a:pt x="124" y="202"/>
                  </a:lnTo>
                  <a:lnTo>
                    <a:pt x="139" y="213"/>
                  </a:lnTo>
                  <a:close/>
                  <a:moveTo>
                    <a:pt x="234" y="178"/>
                  </a:moveTo>
                  <a:lnTo>
                    <a:pt x="246" y="170"/>
                  </a:lnTo>
                  <a:lnTo>
                    <a:pt x="255" y="160"/>
                  </a:lnTo>
                  <a:lnTo>
                    <a:pt x="264" y="150"/>
                  </a:lnTo>
                  <a:lnTo>
                    <a:pt x="272" y="140"/>
                  </a:lnTo>
                  <a:lnTo>
                    <a:pt x="272" y="118"/>
                  </a:lnTo>
                  <a:lnTo>
                    <a:pt x="265" y="132"/>
                  </a:lnTo>
                  <a:lnTo>
                    <a:pt x="256" y="143"/>
                  </a:lnTo>
                  <a:lnTo>
                    <a:pt x="246" y="154"/>
                  </a:lnTo>
                  <a:lnTo>
                    <a:pt x="234" y="164"/>
                  </a:lnTo>
                  <a:lnTo>
                    <a:pt x="234" y="178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2" name="Freeform 699"/>
            <p:cNvSpPr>
              <a:spLocks noEditPoints="1"/>
            </p:cNvSpPr>
            <p:nvPr/>
          </p:nvSpPr>
          <p:spPr bwMode="auto">
            <a:xfrm>
              <a:off x="1990815" y="4099285"/>
              <a:ext cx="117481" cy="84145"/>
            </a:xfrm>
            <a:custGeom>
              <a:avLst/>
              <a:gdLst/>
              <a:ahLst/>
              <a:cxnLst>
                <a:cxn ang="0">
                  <a:pos x="294" y="38"/>
                </a:cxn>
                <a:cxn ang="0">
                  <a:pos x="291" y="18"/>
                </a:cxn>
                <a:cxn ang="0">
                  <a:pos x="283" y="4"/>
                </a:cxn>
                <a:cxn ang="0">
                  <a:pos x="277" y="7"/>
                </a:cxn>
                <a:cxn ang="0">
                  <a:pos x="282" y="25"/>
                </a:cxn>
                <a:cxn ang="0">
                  <a:pos x="286" y="34"/>
                </a:cxn>
                <a:cxn ang="0">
                  <a:pos x="283" y="51"/>
                </a:cxn>
                <a:cxn ang="0">
                  <a:pos x="279" y="84"/>
                </a:cxn>
                <a:cxn ang="0">
                  <a:pos x="288" y="96"/>
                </a:cxn>
                <a:cxn ang="0">
                  <a:pos x="292" y="73"/>
                </a:cxn>
                <a:cxn ang="0">
                  <a:pos x="294" y="48"/>
                </a:cxn>
                <a:cxn ang="0">
                  <a:pos x="7" y="154"/>
                </a:cxn>
                <a:cxn ang="0">
                  <a:pos x="27" y="173"/>
                </a:cxn>
                <a:cxn ang="0">
                  <a:pos x="48" y="188"/>
                </a:cxn>
                <a:cxn ang="0">
                  <a:pos x="72" y="200"/>
                </a:cxn>
                <a:cxn ang="0">
                  <a:pos x="29" y="162"/>
                </a:cxn>
                <a:cxn ang="0">
                  <a:pos x="22" y="154"/>
                </a:cxn>
                <a:cxn ang="0">
                  <a:pos x="7" y="137"/>
                </a:cxn>
                <a:cxn ang="0">
                  <a:pos x="1" y="136"/>
                </a:cxn>
                <a:cxn ang="0">
                  <a:pos x="130" y="211"/>
                </a:cxn>
                <a:cxn ang="0">
                  <a:pos x="142" y="211"/>
                </a:cxn>
                <a:cxn ang="0">
                  <a:pos x="163" y="208"/>
                </a:cxn>
                <a:cxn ang="0">
                  <a:pos x="164" y="197"/>
                </a:cxn>
                <a:cxn ang="0">
                  <a:pos x="131" y="200"/>
                </a:cxn>
                <a:cxn ang="0">
                  <a:pos x="114" y="199"/>
                </a:cxn>
                <a:cxn ang="0">
                  <a:pos x="183" y="202"/>
                </a:cxn>
                <a:cxn ang="0">
                  <a:pos x="211" y="190"/>
                </a:cxn>
                <a:cxn ang="0">
                  <a:pos x="208" y="180"/>
                </a:cxn>
                <a:cxn ang="0">
                  <a:pos x="183" y="202"/>
                </a:cxn>
                <a:cxn ang="0">
                  <a:pos x="244" y="166"/>
                </a:cxn>
                <a:cxn ang="0">
                  <a:pos x="262" y="145"/>
                </a:cxn>
                <a:cxn ang="0">
                  <a:pos x="270" y="114"/>
                </a:cxn>
                <a:cxn ang="0">
                  <a:pos x="259" y="130"/>
                </a:cxn>
                <a:cxn ang="0">
                  <a:pos x="243" y="152"/>
                </a:cxn>
                <a:cxn ang="0">
                  <a:pos x="232" y="175"/>
                </a:cxn>
              </a:cxnLst>
              <a:rect l="0" t="0" r="r" b="b"/>
              <a:pathLst>
                <a:path w="294" h="211">
                  <a:moveTo>
                    <a:pt x="294" y="48"/>
                  </a:moveTo>
                  <a:lnTo>
                    <a:pt x="294" y="38"/>
                  </a:lnTo>
                  <a:lnTo>
                    <a:pt x="293" y="28"/>
                  </a:lnTo>
                  <a:lnTo>
                    <a:pt x="291" y="18"/>
                  </a:lnTo>
                  <a:lnTo>
                    <a:pt x="290" y="9"/>
                  </a:lnTo>
                  <a:lnTo>
                    <a:pt x="283" y="4"/>
                  </a:lnTo>
                  <a:lnTo>
                    <a:pt x="275" y="0"/>
                  </a:lnTo>
                  <a:lnTo>
                    <a:pt x="277" y="7"/>
                  </a:lnTo>
                  <a:lnTo>
                    <a:pt x="280" y="16"/>
                  </a:lnTo>
                  <a:lnTo>
                    <a:pt x="282" y="25"/>
                  </a:lnTo>
                  <a:lnTo>
                    <a:pt x="283" y="34"/>
                  </a:lnTo>
                  <a:lnTo>
                    <a:pt x="286" y="34"/>
                  </a:lnTo>
                  <a:lnTo>
                    <a:pt x="286" y="51"/>
                  </a:lnTo>
                  <a:lnTo>
                    <a:pt x="283" y="51"/>
                  </a:lnTo>
                  <a:lnTo>
                    <a:pt x="282" y="68"/>
                  </a:lnTo>
                  <a:lnTo>
                    <a:pt x="279" y="84"/>
                  </a:lnTo>
                  <a:lnTo>
                    <a:pt x="286" y="84"/>
                  </a:lnTo>
                  <a:lnTo>
                    <a:pt x="288" y="96"/>
                  </a:lnTo>
                  <a:lnTo>
                    <a:pt x="290" y="84"/>
                  </a:lnTo>
                  <a:lnTo>
                    <a:pt x="292" y="73"/>
                  </a:lnTo>
                  <a:lnTo>
                    <a:pt x="293" y="60"/>
                  </a:lnTo>
                  <a:lnTo>
                    <a:pt x="294" y="48"/>
                  </a:lnTo>
                  <a:close/>
                  <a:moveTo>
                    <a:pt x="0" y="144"/>
                  </a:moveTo>
                  <a:lnTo>
                    <a:pt x="7" y="154"/>
                  </a:lnTo>
                  <a:lnTo>
                    <a:pt x="16" y="164"/>
                  </a:lnTo>
                  <a:lnTo>
                    <a:pt x="27" y="173"/>
                  </a:lnTo>
                  <a:lnTo>
                    <a:pt x="37" y="181"/>
                  </a:lnTo>
                  <a:lnTo>
                    <a:pt x="48" y="188"/>
                  </a:lnTo>
                  <a:lnTo>
                    <a:pt x="59" y="194"/>
                  </a:lnTo>
                  <a:lnTo>
                    <a:pt x="72" y="200"/>
                  </a:lnTo>
                  <a:lnTo>
                    <a:pt x="84" y="204"/>
                  </a:lnTo>
                  <a:lnTo>
                    <a:pt x="29" y="162"/>
                  </a:lnTo>
                  <a:lnTo>
                    <a:pt x="30" y="162"/>
                  </a:lnTo>
                  <a:lnTo>
                    <a:pt x="22" y="154"/>
                  </a:lnTo>
                  <a:lnTo>
                    <a:pt x="14" y="146"/>
                  </a:lnTo>
                  <a:lnTo>
                    <a:pt x="7" y="137"/>
                  </a:lnTo>
                  <a:lnTo>
                    <a:pt x="2" y="127"/>
                  </a:lnTo>
                  <a:lnTo>
                    <a:pt x="1" y="136"/>
                  </a:lnTo>
                  <a:lnTo>
                    <a:pt x="0" y="144"/>
                  </a:lnTo>
                  <a:close/>
                  <a:moveTo>
                    <a:pt x="130" y="211"/>
                  </a:moveTo>
                  <a:lnTo>
                    <a:pt x="131" y="211"/>
                  </a:lnTo>
                  <a:lnTo>
                    <a:pt x="142" y="211"/>
                  </a:lnTo>
                  <a:lnTo>
                    <a:pt x="153" y="210"/>
                  </a:lnTo>
                  <a:lnTo>
                    <a:pt x="163" y="208"/>
                  </a:lnTo>
                  <a:lnTo>
                    <a:pt x="173" y="206"/>
                  </a:lnTo>
                  <a:lnTo>
                    <a:pt x="164" y="197"/>
                  </a:lnTo>
                  <a:lnTo>
                    <a:pt x="148" y="199"/>
                  </a:lnTo>
                  <a:lnTo>
                    <a:pt x="131" y="200"/>
                  </a:lnTo>
                  <a:lnTo>
                    <a:pt x="122" y="200"/>
                  </a:lnTo>
                  <a:lnTo>
                    <a:pt x="114" y="199"/>
                  </a:lnTo>
                  <a:lnTo>
                    <a:pt x="130" y="211"/>
                  </a:lnTo>
                  <a:close/>
                  <a:moveTo>
                    <a:pt x="183" y="202"/>
                  </a:moveTo>
                  <a:lnTo>
                    <a:pt x="198" y="197"/>
                  </a:lnTo>
                  <a:lnTo>
                    <a:pt x="211" y="190"/>
                  </a:lnTo>
                  <a:lnTo>
                    <a:pt x="211" y="177"/>
                  </a:lnTo>
                  <a:lnTo>
                    <a:pt x="208" y="180"/>
                  </a:lnTo>
                  <a:lnTo>
                    <a:pt x="203" y="182"/>
                  </a:lnTo>
                  <a:lnTo>
                    <a:pt x="183" y="202"/>
                  </a:lnTo>
                  <a:close/>
                  <a:moveTo>
                    <a:pt x="232" y="175"/>
                  </a:moveTo>
                  <a:lnTo>
                    <a:pt x="244" y="166"/>
                  </a:lnTo>
                  <a:lnTo>
                    <a:pt x="253" y="156"/>
                  </a:lnTo>
                  <a:lnTo>
                    <a:pt x="262" y="145"/>
                  </a:lnTo>
                  <a:lnTo>
                    <a:pt x="270" y="133"/>
                  </a:lnTo>
                  <a:lnTo>
                    <a:pt x="270" y="114"/>
                  </a:lnTo>
                  <a:lnTo>
                    <a:pt x="266" y="118"/>
                  </a:lnTo>
                  <a:lnTo>
                    <a:pt x="259" y="130"/>
                  </a:lnTo>
                  <a:lnTo>
                    <a:pt x="252" y="141"/>
                  </a:lnTo>
                  <a:lnTo>
                    <a:pt x="243" y="152"/>
                  </a:lnTo>
                  <a:lnTo>
                    <a:pt x="232" y="162"/>
                  </a:lnTo>
                  <a:lnTo>
                    <a:pt x="232" y="175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3" name="Freeform 700"/>
            <p:cNvSpPr>
              <a:spLocks noEditPoints="1"/>
            </p:cNvSpPr>
            <p:nvPr/>
          </p:nvSpPr>
          <p:spPr bwMode="auto">
            <a:xfrm>
              <a:off x="1992403" y="4097697"/>
              <a:ext cx="114305" cy="82557"/>
            </a:xfrm>
            <a:custGeom>
              <a:avLst/>
              <a:gdLst/>
              <a:ahLst/>
              <a:cxnLst>
                <a:cxn ang="0">
                  <a:pos x="288" y="42"/>
                </a:cxn>
                <a:cxn ang="0">
                  <a:pos x="284" y="19"/>
                </a:cxn>
                <a:cxn ang="0">
                  <a:pos x="274" y="5"/>
                </a:cxn>
                <a:cxn ang="0">
                  <a:pos x="271" y="10"/>
                </a:cxn>
                <a:cxn ang="0">
                  <a:pos x="275" y="29"/>
                </a:cxn>
                <a:cxn ang="0">
                  <a:pos x="285" y="39"/>
                </a:cxn>
                <a:cxn ang="0">
                  <a:pos x="276" y="56"/>
                </a:cxn>
                <a:cxn ang="0">
                  <a:pos x="272" y="89"/>
                </a:cxn>
                <a:cxn ang="0">
                  <a:pos x="285" y="80"/>
                </a:cxn>
                <a:cxn ang="0">
                  <a:pos x="288" y="62"/>
                </a:cxn>
                <a:cxn ang="0">
                  <a:pos x="0" y="141"/>
                </a:cxn>
                <a:cxn ang="0">
                  <a:pos x="13" y="159"/>
                </a:cxn>
                <a:cxn ang="0">
                  <a:pos x="30" y="175"/>
                </a:cxn>
                <a:cxn ang="0">
                  <a:pos x="48" y="188"/>
                </a:cxn>
                <a:cxn ang="0">
                  <a:pos x="69" y="198"/>
                </a:cxn>
                <a:cxn ang="0">
                  <a:pos x="38" y="167"/>
                </a:cxn>
                <a:cxn ang="0">
                  <a:pos x="18" y="148"/>
                </a:cxn>
                <a:cxn ang="0">
                  <a:pos x="2" y="124"/>
                </a:cxn>
                <a:cxn ang="0">
                  <a:pos x="0" y="141"/>
                </a:cxn>
                <a:cxn ang="0">
                  <a:pos x="126" y="211"/>
                </a:cxn>
                <a:cxn ang="0">
                  <a:pos x="140" y="211"/>
                </a:cxn>
                <a:cxn ang="0">
                  <a:pos x="158" y="208"/>
                </a:cxn>
                <a:cxn ang="0">
                  <a:pos x="162" y="200"/>
                </a:cxn>
                <a:cxn ang="0">
                  <a:pos x="146" y="199"/>
                </a:cxn>
                <a:cxn ang="0">
                  <a:pos x="117" y="199"/>
                </a:cxn>
                <a:cxn ang="0">
                  <a:pos x="121" y="211"/>
                </a:cxn>
                <a:cxn ang="0">
                  <a:pos x="201" y="194"/>
                </a:cxn>
                <a:cxn ang="0">
                  <a:pos x="210" y="179"/>
                </a:cxn>
                <a:cxn ang="0">
                  <a:pos x="231" y="173"/>
                </a:cxn>
                <a:cxn ang="0">
                  <a:pos x="253" y="152"/>
                </a:cxn>
                <a:cxn ang="0">
                  <a:pos x="269" y="127"/>
                </a:cxn>
                <a:cxn ang="0">
                  <a:pos x="252" y="136"/>
                </a:cxn>
                <a:cxn ang="0">
                  <a:pos x="231" y="159"/>
                </a:cxn>
              </a:cxnLst>
              <a:rect l="0" t="0" r="r" b="b"/>
              <a:pathLst>
                <a:path w="288" h="211">
                  <a:moveTo>
                    <a:pt x="288" y="53"/>
                  </a:moveTo>
                  <a:lnTo>
                    <a:pt x="288" y="42"/>
                  </a:lnTo>
                  <a:lnTo>
                    <a:pt x="287" y="30"/>
                  </a:lnTo>
                  <a:lnTo>
                    <a:pt x="284" y="19"/>
                  </a:lnTo>
                  <a:lnTo>
                    <a:pt x="281" y="9"/>
                  </a:lnTo>
                  <a:lnTo>
                    <a:pt x="274" y="5"/>
                  </a:lnTo>
                  <a:lnTo>
                    <a:pt x="267" y="0"/>
                  </a:lnTo>
                  <a:lnTo>
                    <a:pt x="271" y="10"/>
                  </a:lnTo>
                  <a:lnTo>
                    <a:pt x="273" y="19"/>
                  </a:lnTo>
                  <a:lnTo>
                    <a:pt x="275" y="29"/>
                  </a:lnTo>
                  <a:lnTo>
                    <a:pt x="276" y="39"/>
                  </a:lnTo>
                  <a:lnTo>
                    <a:pt x="285" y="39"/>
                  </a:lnTo>
                  <a:lnTo>
                    <a:pt x="285" y="56"/>
                  </a:lnTo>
                  <a:lnTo>
                    <a:pt x="276" y="56"/>
                  </a:lnTo>
                  <a:lnTo>
                    <a:pt x="275" y="73"/>
                  </a:lnTo>
                  <a:lnTo>
                    <a:pt x="272" y="89"/>
                  </a:lnTo>
                  <a:lnTo>
                    <a:pt x="283" y="89"/>
                  </a:lnTo>
                  <a:lnTo>
                    <a:pt x="285" y="80"/>
                  </a:lnTo>
                  <a:lnTo>
                    <a:pt x="287" y="71"/>
                  </a:lnTo>
                  <a:lnTo>
                    <a:pt x="288" y="62"/>
                  </a:lnTo>
                  <a:lnTo>
                    <a:pt x="288" y="53"/>
                  </a:lnTo>
                  <a:close/>
                  <a:moveTo>
                    <a:pt x="0" y="141"/>
                  </a:moveTo>
                  <a:lnTo>
                    <a:pt x="6" y="150"/>
                  </a:lnTo>
                  <a:lnTo>
                    <a:pt x="13" y="159"/>
                  </a:lnTo>
                  <a:lnTo>
                    <a:pt x="21" y="167"/>
                  </a:lnTo>
                  <a:lnTo>
                    <a:pt x="30" y="175"/>
                  </a:lnTo>
                  <a:lnTo>
                    <a:pt x="39" y="181"/>
                  </a:lnTo>
                  <a:lnTo>
                    <a:pt x="48" y="188"/>
                  </a:lnTo>
                  <a:lnTo>
                    <a:pt x="58" y="194"/>
                  </a:lnTo>
                  <a:lnTo>
                    <a:pt x="69" y="198"/>
                  </a:lnTo>
                  <a:lnTo>
                    <a:pt x="28" y="167"/>
                  </a:lnTo>
                  <a:lnTo>
                    <a:pt x="38" y="167"/>
                  </a:lnTo>
                  <a:lnTo>
                    <a:pt x="28" y="158"/>
                  </a:lnTo>
                  <a:lnTo>
                    <a:pt x="18" y="148"/>
                  </a:lnTo>
                  <a:lnTo>
                    <a:pt x="10" y="136"/>
                  </a:lnTo>
                  <a:lnTo>
                    <a:pt x="2" y="124"/>
                  </a:lnTo>
                  <a:lnTo>
                    <a:pt x="1" y="132"/>
                  </a:lnTo>
                  <a:lnTo>
                    <a:pt x="0" y="141"/>
                  </a:lnTo>
                  <a:close/>
                  <a:moveTo>
                    <a:pt x="121" y="211"/>
                  </a:moveTo>
                  <a:lnTo>
                    <a:pt x="126" y="211"/>
                  </a:lnTo>
                  <a:lnTo>
                    <a:pt x="130" y="211"/>
                  </a:lnTo>
                  <a:lnTo>
                    <a:pt x="140" y="211"/>
                  </a:lnTo>
                  <a:lnTo>
                    <a:pt x="149" y="209"/>
                  </a:lnTo>
                  <a:lnTo>
                    <a:pt x="158" y="208"/>
                  </a:lnTo>
                  <a:lnTo>
                    <a:pt x="167" y="206"/>
                  </a:lnTo>
                  <a:lnTo>
                    <a:pt x="162" y="200"/>
                  </a:lnTo>
                  <a:lnTo>
                    <a:pt x="162" y="196"/>
                  </a:lnTo>
                  <a:lnTo>
                    <a:pt x="146" y="199"/>
                  </a:lnTo>
                  <a:lnTo>
                    <a:pt x="130" y="199"/>
                  </a:lnTo>
                  <a:lnTo>
                    <a:pt x="117" y="199"/>
                  </a:lnTo>
                  <a:lnTo>
                    <a:pt x="103" y="197"/>
                  </a:lnTo>
                  <a:lnTo>
                    <a:pt x="121" y="211"/>
                  </a:lnTo>
                  <a:close/>
                  <a:moveTo>
                    <a:pt x="191" y="198"/>
                  </a:moveTo>
                  <a:lnTo>
                    <a:pt x="201" y="194"/>
                  </a:lnTo>
                  <a:lnTo>
                    <a:pt x="210" y="189"/>
                  </a:lnTo>
                  <a:lnTo>
                    <a:pt x="210" y="179"/>
                  </a:lnTo>
                  <a:lnTo>
                    <a:pt x="191" y="198"/>
                  </a:lnTo>
                  <a:close/>
                  <a:moveTo>
                    <a:pt x="231" y="173"/>
                  </a:moveTo>
                  <a:lnTo>
                    <a:pt x="243" y="163"/>
                  </a:lnTo>
                  <a:lnTo>
                    <a:pt x="253" y="152"/>
                  </a:lnTo>
                  <a:lnTo>
                    <a:pt x="262" y="141"/>
                  </a:lnTo>
                  <a:lnTo>
                    <a:pt x="269" y="127"/>
                  </a:lnTo>
                  <a:lnTo>
                    <a:pt x="269" y="119"/>
                  </a:lnTo>
                  <a:lnTo>
                    <a:pt x="252" y="136"/>
                  </a:lnTo>
                  <a:lnTo>
                    <a:pt x="242" y="148"/>
                  </a:lnTo>
                  <a:lnTo>
                    <a:pt x="231" y="159"/>
                  </a:lnTo>
                  <a:lnTo>
                    <a:pt x="231" y="173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4" name="Freeform 701"/>
            <p:cNvSpPr>
              <a:spLocks noEditPoints="1"/>
            </p:cNvSpPr>
            <p:nvPr/>
          </p:nvSpPr>
          <p:spPr bwMode="auto">
            <a:xfrm>
              <a:off x="1992403" y="4096110"/>
              <a:ext cx="111130" cy="82557"/>
            </a:xfrm>
            <a:custGeom>
              <a:avLst/>
              <a:gdLst/>
              <a:ahLst/>
              <a:cxnLst>
                <a:cxn ang="0">
                  <a:pos x="280" y="33"/>
                </a:cxn>
                <a:cxn ang="0">
                  <a:pos x="275" y="15"/>
                </a:cxn>
                <a:cxn ang="0">
                  <a:pos x="266" y="3"/>
                </a:cxn>
                <a:cxn ang="0">
                  <a:pos x="263" y="10"/>
                </a:cxn>
                <a:cxn ang="0">
                  <a:pos x="269" y="31"/>
                </a:cxn>
                <a:cxn ang="0">
                  <a:pos x="281" y="42"/>
                </a:cxn>
                <a:cxn ang="0">
                  <a:pos x="5" y="145"/>
                </a:cxn>
                <a:cxn ang="0">
                  <a:pos x="20" y="162"/>
                </a:cxn>
                <a:cxn ang="0">
                  <a:pos x="46" y="170"/>
                </a:cxn>
                <a:cxn ang="0">
                  <a:pos x="21" y="147"/>
                </a:cxn>
                <a:cxn ang="0">
                  <a:pos x="3" y="119"/>
                </a:cxn>
                <a:cxn ang="0">
                  <a:pos x="0" y="135"/>
                </a:cxn>
                <a:cxn ang="0">
                  <a:pos x="120" y="208"/>
                </a:cxn>
                <a:cxn ang="0">
                  <a:pos x="146" y="207"/>
                </a:cxn>
                <a:cxn ang="0">
                  <a:pos x="161" y="203"/>
                </a:cxn>
                <a:cxn ang="0">
                  <a:pos x="145" y="197"/>
                </a:cxn>
                <a:cxn ang="0">
                  <a:pos x="120" y="197"/>
                </a:cxn>
                <a:cxn ang="0">
                  <a:pos x="101" y="194"/>
                </a:cxn>
                <a:cxn ang="0">
                  <a:pos x="112" y="207"/>
                </a:cxn>
                <a:cxn ang="0">
                  <a:pos x="206" y="188"/>
                </a:cxn>
                <a:cxn ang="0">
                  <a:pos x="209" y="182"/>
                </a:cxn>
                <a:cxn ang="0">
                  <a:pos x="230" y="170"/>
                </a:cxn>
                <a:cxn ang="0">
                  <a:pos x="250" y="149"/>
                </a:cxn>
                <a:cxn ang="0">
                  <a:pos x="264" y="126"/>
                </a:cxn>
                <a:cxn ang="0">
                  <a:pos x="230" y="170"/>
                </a:cxn>
                <a:cxn ang="0">
                  <a:pos x="280" y="76"/>
                </a:cxn>
                <a:cxn ang="0">
                  <a:pos x="271" y="59"/>
                </a:cxn>
                <a:cxn ang="0">
                  <a:pos x="269" y="78"/>
                </a:cxn>
                <a:cxn ang="0">
                  <a:pos x="264" y="98"/>
                </a:cxn>
                <a:cxn ang="0">
                  <a:pos x="277" y="92"/>
                </a:cxn>
                <a:cxn ang="0">
                  <a:pos x="178" y="192"/>
                </a:cxn>
                <a:cxn ang="0">
                  <a:pos x="180" y="188"/>
                </a:cxn>
              </a:cxnLst>
              <a:rect l="0" t="0" r="r" b="b"/>
              <a:pathLst>
                <a:path w="281" h="208">
                  <a:moveTo>
                    <a:pt x="281" y="42"/>
                  </a:moveTo>
                  <a:lnTo>
                    <a:pt x="280" y="33"/>
                  </a:lnTo>
                  <a:lnTo>
                    <a:pt x="278" y="24"/>
                  </a:lnTo>
                  <a:lnTo>
                    <a:pt x="275" y="15"/>
                  </a:lnTo>
                  <a:lnTo>
                    <a:pt x="273" y="8"/>
                  </a:lnTo>
                  <a:lnTo>
                    <a:pt x="266" y="3"/>
                  </a:lnTo>
                  <a:lnTo>
                    <a:pt x="259" y="0"/>
                  </a:lnTo>
                  <a:lnTo>
                    <a:pt x="263" y="10"/>
                  </a:lnTo>
                  <a:lnTo>
                    <a:pt x="266" y="20"/>
                  </a:lnTo>
                  <a:lnTo>
                    <a:pt x="269" y="31"/>
                  </a:lnTo>
                  <a:lnTo>
                    <a:pt x="270" y="42"/>
                  </a:lnTo>
                  <a:lnTo>
                    <a:pt x="281" y="42"/>
                  </a:lnTo>
                  <a:close/>
                  <a:moveTo>
                    <a:pt x="0" y="135"/>
                  </a:moveTo>
                  <a:lnTo>
                    <a:pt x="5" y="145"/>
                  </a:lnTo>
                  <a:lnTo>
                    <a:pt x="12" y="154"/>
                  </a:lnTo>
                  <a:lnTo>
                    <a:pt x="20" y="162"/>
                  </a:lnTo>
                  <a:lnTo>
                    <a:pt x="28" y="170"/>
                  </a:lnTo>
                  <a:lnTo>
                    <a:pt x="46" y="170"/>
                  </a:lnTo>
                  <a:lnTo>
                    <a:pt x="32" y="160"/>
                  </a:lnTo>
                  <a:lnTo>
                    <a:pt x="21" y="147"/>
                  </a:lnTo>
                  <a:lnTo>
                    <a:pt x="11" y="13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close/>
                  <a:moveTo>
                    <a:pt x="112" y="207"/>
                  </a:moveTo>
                  <a:lnTo>
                    <a:pt x="120" y="208"/>
                  </a:lnTo>
                  <a:lnTo>
                    <a:pt x="129" y="208"/>
                  </a:lnTo>
                  <a:lnTo>
                    <a:pt x="146" y="207"/>
                  </a:lnTo>
                  <a:lnTo>
                    <a:pt x="162" y="205"/>
                  </a:lnTo>
                  <a:lnTo>
                    <a:pt x="161" y="203"/>
                  </a:lnTo>
                  <a:lnTo>
                    <a:pt x="161" y="193"/>
                  </a:lnTo>
                  <a:lnTo>
                    <a:pt x="145" y="197"/>
                  </a:lnTo>
                  <a:lnTo>
                    <a:pt x="129" y="198"/>
                  </a:lnTo>
                  <a:lnTo>
                    <a:pt x="120" y="197"/>
                  </a:lnTo>
                  <a:lnTo>
                    <a:pt x="110" y="196"/>
                  </a:lnTo>
                  <a:lnTo>
                    <a:pt x="101" y="194"/>
                  </a:lnTo>
                  <a:lnTo>
                    <a:pt x="92" y="192"/>
                  </a:lnTo>
                  <a:lnTo>
                    <a:pt x="112" y="207"/>
                  </a:lnTo>
                  <a:close/>
                  <a:moveTo>
                    <a:pt x="201" y="190"/>
                  </a:moveTo>
                  <a:lnTo>
                    <a:pt x="206" y="188"/>
                  </a:lnTo>
                  <a:lnTo>
                    <a:pt x="209" y="185"/>
                  </a:lnTo>
                  <a:lnTo>
                    <a:pt x="209" y="182"/>
                  </a:lnTo>
                  <a:lnTo>
                    <a:pt x="201" y="190"/>
                  </a:lnTo>
                  <a:close/>
                  <a:moveTo>
                    <a:pt x="230" y="170"/>
                  </a:moveTo>
                  <a:lnTo>
                    <a:pt x="241" y="160"/>
                  </a:lnTo>
                  <a:lnTo>
                    <a:pt x="250" y="149"/>
                  </a:lnTo>
                  <a:lnTo>
                    <a:pt x="257" y="138"/>
                  </a:lnTo>
                  <a:lnTo>
                    <a:pt x="264" y="126"/>
                  </a:lnTo>
                  <a:lnTo>
                    <a:pt x="230" y="157"/>
                  </a:lnTo>
                  <a:lnTo>
                    <a:pt x="230" y="170"/>
                  </a:lnTo>
                  <a:close/>
                  <a:moveTo>
                    <a:pt x="277" y="92"/>
                  </a:moveTo>
                  <a:lnTo>
                    <a:pt x="280" y="76"/>
                  </a:lnTo>
                  <a:lnTo>
                    <a:pt x="281" y="59"/>
                  </a:lnTo>
                  <a:lnTo>
                    <a:pt x="271" y="59"/>
                  </a:lnTo>
                  <a:lnTo>
                    <a:pt x="270" y="69"/>
                  </a:lnTo>
                  <a:lnTo>
                    <a:pt x="269" y="78"/>
                  </a:lnTo>
                  <a:lnTo>
                    <a:pt x="266" y="89"/>
                  </a:lnTo>
                  <a:lnTo>
                    <a:pt x="264" y="98"/>
                  </a:lnTo>
                  <a:lnTo>
                    <a:pt x="271" y="92"/>
                  </a:lnTo>
                  <a:lnTo>
                    <a:pt x="277" y="92"/>
                  </a:lnTo>
                  <a:close/>
                  <a:moveTo>
                    <a:pt x="178" y="189"/>
                  </a:moveTo>
                  <a:lnTo>
                    <a:pt x="178" y="192"/>
                  </a:lnTo>
                  <a:lnTo>
                    <a:pt x="183" y="187"/>
                  </a:lnTo>
                  <a:lnTo>
                    <a:pt x="180" y="188"/>
                  </a:lnTo>
                  <a:lnTo>
                    <a:pt x="178" y="189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5" name="Freeform 702"/>
            <p:cNvSpPr>
              <a:spLocks noEditPoints="1"/>
            </p:cNvSpPr>
            <p:nvPr/>
          </p:nvSpPr>
          <p:spPr bwMode="auto">
            <a:xfrm>
              <a:off x="1992403" y="4094522"/>
              <a:ext cx="109543" cy="82557"/>
            </a:xfrm>
            <a:custGeom>
              <a:avLst/>
              <a:gdLst/>
              <a:ahLst/>
              <a:cxnLst>
                <a:cxn ang="0">
                  <a:pos x="274" y="46"/>
                </a:cxn>
                <a:cxn ang="0">
                  <a:pos x="273" y="36"/>
                </a:cxn>
                <a:cxn ang="0">
                  <a:pos x="271" y="26"/>
                </a:cxn>
                <a:cxn ang="0">
                  <a:pos x="269" y="17"/>
                </a:cxn>
                <a:cxn ang="0">
                  <a:pos x="265" y="7"/>
                </a:cxn>
                <a:cxn ang="0">
                  <a:pos x="258" y="4"/>
                </a:cxn>
                <a:cxn ang="0">
                  <a:pos x="251" y="0"/>
                </a:cxn>
                <a:cxn ang="0">
                  <a:pos x="255" y="12"/>
                </a:cxn>
                <a:cxn ang="0">
                  <a:pos x="259" y="23"/>
                </a:cxn>
                <a:cxn ang="0">
                  <a:pos x="262" y="34"/>
                </a:cxn>
                <a:cxn ang="0">
                  <a:pos x="263" y="46"/>
                </a:cxn>
                <a:cxn ang="0">
                  <a:pos x="274" y="46"/>
                </a:cxn>
                <a:cxn ang="0">
                  <a:pos x="0" y="131"/>
                </a:cxn>
                <a:cxn ang="0">
                  <a:pos x="8" y="143"/>
                </a:cxn>
                <a:cxn ang="0">
                  <a:pos x="16" y="155"/>
                </a:cxn>
                <a:cxn ang="0">
                  <a:pos x="26" y="165"/>
                </a:cxn>
                <a:cxn ang="0">
                  <a:pos x="36" y="174"/>
                </a:cxn>
                <a:cxn ang="0">
                  <a:pos x="54" y="174"/>
                </a:cxn>
                <a:cxn ang="0">
                  <a:pos x="46" y="168"/>
                </a:cxn>
                <a:cxn ang="0">
                  <a:pos x="38" y="162"/>
                </a:cxn>
                <a:cxn ang="0">
                  <a:pos x="31" y="156"/>
                </a:cxn>
                <a:cxn ang="0">
                  <a:pos x="25" y="148"/>
                </a:cxn>
                <a:cxn ang="0">
                  <a:pos x="19" y="141"/>
                </a:cxn>
                <a:cxn ang="0">
                  <a:pos x="13" y="132"/>
                </a:cxn>
                <a:cxn ang="0">
                  <a:pos x="9" y="124"/>
                </a:cxn>
                <a:cxn ang="0">
                  <a:pos x="4" y="115"/>
                </a:cxn>
                <a:cxn ang="0">
                  <a:pos x="2" y="123"/>
                </a:cxn>
                <a:cxn ang="0">
                  <a:pos x="0" y="131"/>
                </a:cxn>
                <a:cxn ang="0">
                  <a:pos x="101" y="204"/>
                </a:cxn>
                <a:cxn ang="0">
                  <a:pos x="115" y="206"/>
                </a:cxn>
                <a:cxn ang="0">
                  <a:pos x="128" y="206"/>
                </a:cxn>
                <a:cxn ang="0">
                  <a:pos x="144" y="206"/>
                </a:cxn>
                <a:cxn ang="0">
                  <a:pos x="160" y="203"/>
                </a:cxn>
                <a:cxn ang="0">
                  <a:pos x="160" y="192"/>
                </a:cxn>
                <a:cxn ang="0">
                  <a:pos x="144" y="195"/>
                </a:cxn>
                <a:cxn ang="0">
                  <a:pos x="128" y="196"/>
                </a:cxn>
                <a:cxn ang="0">
                  <a:pos x="118" y="195"/>
                </a:cxn>
                <a:cxn ang="0">
                  <a:pos x="108" y="194"/>
                </a:cxn>
                <a:cxn ang="0">
                  <a:pos x="98" y="193"/>
                </a:cxn>
                <a:cxn ang="0">
                  <a:pos x="88" y="189"/>
                </a:cxn>
                <a:cxn ang="0">
                  <a:pos x="82" y="189"/>
                </a:cxn>
                <a:cxn ang="0">
                  <a:pos x="101" y="204"/>
                </a:cxn>
                <a:cxn ang="0">
                  <a:pos x="229" y="166"/>
                </a:cxn>
                <a:cxn ang="0">
                  <a:pos x="240" y="155"/>
                </a:cxn>
                <a:cxn ang="0">
                  <a:pos x="250" y="143"/>
                </a:cxn>
                <a:cxn ang="0">
                  <a:pos x="229" y="161"/>
                </a:cxn>
                <a:cxn ang="0">
                  <a:pos x="229" y="166"/>
                </a:cxn>
                <a:cxn ang="0">
                  <a:pos x="270" y="96"/>
                </a:cxn>
                <a:cxn ang="0">
                  <a:pos x="273" y="80"/>
                </a:cxn>
                <a:cxn ang="0">
                  <a:pos x="274" y="63"/>
                </a:cxn>
                <a:cxn ang="0">
                  <a:pos x="264" y="63"/>
                </a:cxn>
                <a:cxn ang="0">
                  <a:pos x="263" y="76"/>
                </a:cxn>
                <a:cxn ang="0">
                  <a:pos x="261" y="87"/>
                </a:cxn>
                <a:cxn ang="0">
                  <a:pos x="259" y="99"/>
                </a:cxn>
                <a:cxn ang="0">
                  <a:pos x="254" y="109"/>
                </a:cxn>
                <a:cxn ang="0">
                  <a:pos x="270" y="96"/>
                </a:cxn>
                <a:cxn ang="0">
                  <a:pos x="270" y="96"/>
                </a:cxn>
                <a:cxn ang="0">
                  <a:pos x="177" y="187"/>
                </a:cxn>
                <a:cxn ang="0">
                  <a:pos x="177" y="196"/>
                </a:cxn>
                <a:cxn ang="0">
                  <a:pos x="192" y="180"/>
                </a:cxn>
                <a:cxn ang="0">
                  <a:pos x="184" y="184"/>
                </a:cxn>
                <a:cxn ang="0">
                  <a:pos x="177" y="187"/>
                </a:cxn>
              </a:cxnLst>
              <a:rect l="0" t="0" r="r" b="b"/>
              <a:pathLst>
                <a:path w="274" h="206">
                  <a:moveTo>
                    <a:pt x="274" y="46"/>
                  </a:moveTo>
                  <a:lnTo>
                    <a:pt x="273" y="36"/>
                  </a:lnTo>
                  <a:lnTo>
                    <a:pt x="271" y="26"/>
                  </a:lnTo>
                  <a:lnTo>
                    <a:pt x="269" y="17"/>
                  </a:lnTo>
                  <a:lnTo>
                    <a:pt x="265" y="7"/>
                  </a:lnTo>
                  <a:lnTo>
                    <a:pt x="258" y="4"/>
                  </a:lnTo>
                  <a:lnTo>
                    <a:pt x="251" y="0"/>
                  </a:lnTo>
                  <a:lnTo>
                    <a:pt x="255" y="12"/>
                  </a:lnTo>
                  <a:lnTo>
                    <a:pt x="259" y="23"/>
                  </a:lnTo>
                  <a:lnTo>
                    <a:pt x="262" y="34"/>
                  </a:lnTo>
                  <a:lnTo>
                    <a:pt x="263" y="46"/>
                  </a:lnTo>
                  <a:lnTo>
                    <a:pt x="274" y="46"/>
                  </a:lnTo>
                  <a:close/>
                  <a:moveTo>
                    <a:pt x="0" y="131"/>
                  </a:moveTo>
                  <a:lnTo>
                    <a:pt x="8" y="143"/>
                  </a:lnTo>
                  <a:lnTo>
                    <a:pt x="16" y="155"/>
                  </a:lnTo>
                  <a:lnTo>
                    <a:pt x="26" y="165"/>
                  </a:lnTo>
                  <a:lnTo>
                    <a:pt x="36" y="174"/>
                  </a:lnTo>
                  <a:lnTo>
                    <a:pt x="54" y="174"/>
                  </a:lnTo>
                  <a:lnTo>
                    <a:pt x="46" y="168"/>
                  </a:lnTo>
                  <a:lnTo>
                    <a:pt x="38" y="162"/>
                  </a:lnTo>
                  <a:lnTo>
                    <a:pt x="31" y="156"/>
                  </a:lnTo>
                  <a:lnTo>
                    <a:pt x="25" y="148"/>
                  </a:lnTo>
                  <a:lnTo>
                    <a:pt x="19" y="141"/>
                  </a:lnTo>
                  <a:lnTo>
                    <a:pt x="13" y="132"/>
                  </a:lnTo>
                  <a:lnTo>
                    <a:pt x="9" y="124"/>
                  </a:lnTo>
                  <a:lnTo>
                    <a:pt x="4" y="115"/>
                  </a:lnTo>
                  <a:lnTo>
                    <a:pt x="2" y="123"/>
                  </a:lnTo>
                  <a:lnTo>
                    <a:pt x="0" y="131"/>
                  </a:lnTo>
                  <a:close/>
                  <a:moveTo>
                    <a:pt x="101" y="204"/>
                  </a:moveTo>
                  <a:lnTo>
                    <a:pt x="115" y="206"/>
                  </a:lnTo>
                  <a:lnTo>
                    <a:pt x="128" y="206"/>
                  </a:lnTo>
                  <a:lnTo>
                    <a:pt x="144" y="206"/>
                  </a:lnTo>
                  <a:lnTo>
                    <a:pt x="160" y="203"/>
                  </a:lnTo>
                  <a:lnTo>
                    <a:pt x="160" y="192"/>
                  </a:lnTo>
                  <a:lnTo>
                    <a:pt x="144" y="195"/>
                  </a:lnTo>
                  <a:lnTo>
                    <a:pt x="128" y="196"/>
                  </a:lnTo>
                  <a:lnTo>
                    <a:pt x="118" y="195"/>
                  </a:lnTo>
                  <a:lnTo>
                    <a:pt x="108" y="194"/>
                  </a:lnTo>
                  <a:lnTo>
                    <a:pt x="98" y="193"/>
                  </a:lnTo>
                  <a:lnTo>
                    <a:pt x="88" y="189"/>
                  </a:lnTo>
                  <a:lnTo>
                    <a:pt x="82" y="189"/>
                  </a:lnTo>
                  <a:lnTo>
                    <a:pt x="101" y="204"/>
                  </a:lnTo>
                  <a:close/>
                  <a:moveTo>
                    <a:pt x="229" y="166"/>
                  </a:moveTo>
                  <a:lnTo>
                    <a:pt x="240" y="155"/>
                  </a:lnTo>
                  <a:lnTo>
                    <a:pt x="250" y="143"/>
                  </a:lnTo>
                  <a:lnTo>
                    <a:pt x="229" y="161"/>
                  </a:lnTo>
                  <a:lnTo>
                    <a:pt x="229" y="166"/>
                  </a:lnTo>
                  <a:close/>
                  <a:moveTo>
                    <a:pt x="270" y="96"/>
                  </a:moveTo>
                  <a:lnTo>
                    <a:pt x="273" y="80"/>
                  </a:lnTo>
                  <a:lnTo>
                    <a:pt x="274" y="63"/>
                  </a:lnTo>
                  <a:lnTo>
                    <a:pt x="264" y="63"/>
                  </a:lnTo>
                  <a:lnTo>
                    <a:pt x="263" y="76"/>
                  </a:lnTo>
                  <a:lnTo>
                    <a:pt x="261" y="87"/>
                  </a:lnTo>
                  <a:lnTo>
                    <a:pt x="259" y="99"/>
                  </a:lnTo>
                  <a:lnTo>
                    <a:pt x="254" y="109"/>
                  </a:lnTo>
                  <a:lnTo>
                    <a:pt x="270" y="96"/>
                  </a:lnTo>
                  <a:lnTo>
                    <a:pt x="270" y="96"/>
                  </a:lnTo>
                  <a:close/>
                  <a:moveTo>
                    <a:pt x="177" y="187"/>
                  </a:moveTo>
                  <a:lnTo>
                    <a:pt x="177" y="196"/>
                  </a:lnTo>
                  <a:lnTo>
                    <a:pt x="192" y="180"/>
                  </a:lnTo>
                  <a:lnTo>
                    <a:pt x="184" y="184"/>
                  </a:lnTo>
                  <a:lnTo>
                    <a:pt x="177" y="187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6" name="Freeform 703"/>
            <p:cNvSpPr>
              <a:spLocks noEditPoints="1"/>
            </p:cNvSpPr>
            <p:nvPr/>
          </p:nvSpPr>
          <p:spPr bwMode="auto">
            <a:xfrm>
              <a:off x="1993990" y="4092934"/>
              <a:ext cx="106368" cy="80970"/>
            </a:xfrm>
            <a:custGeom>
              <a:avLst/>
              <a:gdLst/>
              <a:ahLst/>
              <a:cxnLst>
                <a:cxn ang="0">
                  <a:pos x="266" y="38"/>
                </a:cxn>
                <a:cxn ang="0">
                  <a:pos x="260" y="17"/>
                </a:cxn>
                <a:cxn ang="0">
                  <a:pos x="249" y="3"/>
                </a:cxn>
                <a:cxn ang="0">
                  <a:pos x="247" y="12"/>
                </a:cxn>
                <a:cxn ang="0">
                  <a:pos x="253" y="36"/>
                </a:cxn>
                <a:cxn ang="0">
                  <a:pos x="267" y="49"/>
                </a:cxn>
                <a:cxn ang="0">
                  <a:pos x="8" y="141"/>
                </a:cxn>
                <a:cxn ang="0">
                  <a:pos x="29" y="167"/>
                </a:cxn>
                <a:cxn ang="0">
                  <a:pos x="62" y="177"/>
                </a:cxn>
                <a:cxn ang="0">
                  <a:pos x="43" y="163"/>
                </a:cxn>
                <a:cxn ang="0">
                  <a:pos x="27" y="147"/>
                </a:cxn>
                <a:cxn ang="0">
                  <a:pos x="26" y="146"/>
                </a:cxn>
                <a:cxn ang="0">
                  <a:pos x="14" y="129"/>
                </a:cxn>
                <a:cxn ang="0">
                  <a:pos x="5" y="110"/>
                </a:cxn>
                <a:cxn ang="0">
                  <a:pos x="0" y="126"/>
                </a:cxn>
                <a:cxn ang="0">
                  <a:pos x="98" y="201"/>
                </a:cxn>
                <a:cxn ang="0">
                  <a:pos x="117" y="204"/>
                </a:cxn>
                <a:cxn ang="0">
                  <a:pos x="142" y="204"/>
                </a:cxn>
                <a:cxn ang="0">
                  <a:pos x="158" y="190"/>
                </a:cxn>
                <a:cxn ang="0">
                  <a:pos x="126" y="194"/>
                </a:cxn>
                <a:cxn ang="0">
                  <a:pos x="112" y="192"/>
                </a:cxn>
                <a:cxn ang="0">
                  <a:pos x="89" y="199"/>
                </a:cxn>
                <a:cxn ang="0">
                  <a:pos x="177" y="195"/>
                </a:cxn>
                <a:cxn ang="0">
                  <a:pos x="205" y="167"/>
                </a:cxn>
                <a:cxn ang="0">
                  <a:pos x="190" y="177"/>
                </a:cxn>
                <a:cxn ang="0">
                  <a:pos x="175" y="185"/>
                </a:cxn>
                <a:cxn ang="0">
                  <a:pos x="261" y="105"/>
                </a:cxn>
                <a:cxn ang="0">
                  <a:pos x="266" y="87"/>
                </a:cxn>
                <a:cxn ang="0">
                  <a:pos x="268" y="66"/>
                </a:cxn>
                <a:cxn ang="0">
                  <a:pos x="256" y="81"/>
                </a:cxn>
                <a:cxn ang="0">
                  <a:pos x="248" y="109"/>
                </a:cxn>
                <a:cxn ang="0">
                  <a:pos x="261" y="105"/>
                </a:cxn>
              </a:cxnLst>
              <a:rect l="0" t="0" r="r" b="b"/>
              <a:pathLst>
                <a:path w="268" h="205">
                  <a:moveTo>
                    <a:pt x="267" y="49"/>
                  </a:moveTo>
                  <a:lnTo>
                    <a:pt x="266" y="38"/>
                  </a:lnTo>
                  <a:lnTo>
                    <a:pt x="263" y="27"/>
                  </a:lnTo>
                  <a:lnTo>
                    <a:pt x="260" y="17"/>
                  </a:lnTo>
                  <a:lnTo>
                    <a:pt x="256" y="7"/>
                  </a:lnTo>
                  <a:lnTo>
                    <a:pt x="249" y="3"/>
                  </a:lnTo>
                  <a:lnTo>
                    <a:pt x="241" y="0"/>
                  </a:lnTo>
                  <a:lnTo>
                    <a:pt x="247" y="12"/>
                  </a:lnTo>
                  <a:lnTo>
                    <a:pt x="251" y="24"/>
                  </a:lnTo>
                  <a:lnTo>
                    <a:pt x="253" y="36"/>
                  </a:lnTo>
                  <a:lnTo>
                    <a:pt x="256" y="49"/>
                  </a:lnTo>
                  <a:lnTo>
                    <a:pt x="267" y="49"/>
                  </a:lnTo>
                  <a:close/>
                  <a:moveTo>
                    <a:pt x="0" y="126"/>
                  </a:moveTo>
                  <a:lnTo>
                    <a:pt x="8" y="141"/>
                  </a:lnTo>
                  <a:lnTo>
                    <a:pt x="18" y="154"/>
                  </a:lnTo>
                  <a:lnTo>
                    <a:pt x="29" y="167"/>
                  </a:lnTo>
                  <a:lnTo>
                    <a:pt x="43" y="177"/>
                  </a:lnTo>
                  <a:lnTo>
                    <a:pt x="62" y="177"/>
                  </a:lnTo>
                  <a:lnTo>
                    <a:pt x="53" y="171"/>
                  </a:lnTo>
                  <a:lnTo>
                    <a:pt x="43" y="163"/>
                  </a:lnTo>
                  <a:lnTo>
                    <a:pt x="35" y="156"/>
                  </a:lnTo>
                  <a:lnTo>
                    <a:pt x="27" y="147"/>
                  </a:lnTo>
                  <a:lnTo>
                    <a:pt x="26" y="147"/>
                  </a:lnTo>
                  <a:lnTo>
                    <a:pt x="26" y="146"/>
                  </a:lnTo>
                  <a:lnTo>
                    <a:pt x="20" y="138"/>
                  </a:lnTo>
                  <a:lnTo>
                    <a:pt x="14" y="129"/>
                  </a:lnTo>
                  <a:lnTo>
                    <a:pt x="9" y="120"/>
                  </a:lnTo>
                  <a:lnTo>
                    <a:pt x="5" y="110"/>
                  </a:lnTo>
                  <a:lnTo>
                    <a:pt x="2" y="118"/>
                  </a:lnTo>
                  <a:lnTo>
                    <a:pt x="0" y="126"/>
                  </a:lnTo>
                  <a:close/>
                  <a:moveTo>
                    <a:pt x="89" y="199"/>
                  </a:moveTo>
                  <a:lnTo>
                    <a:pt x="98" y="201"/>
                  </a:lnTo>
                  <a:lnTo>
                    <a:pt x="107" y="203"/>
                  </a:lnTo>
                  <a:lnTo>
                    <a:pt x="117" y="204"/>
                  </a:lnTo>
                  <a:lnTo>
                    <a:pt x="126" y="205"/>
                  </a:lnTo>
                  <a:lnTo>
                    <a:pt x="142" y="204"/>
                  </a:lnTo>
                  <a:lnTo>
                    <a:pt x="158" y="200"/>
                  </a:lnTo>
                  <a:lnTo>
                    <a:pt x="158" y="190"/>
                  </a:lnTo>
                  <a:lnTo>
                    <a:pt x="142" y="192"/>
                  </a:lnTo>
                  <a:lnTo>
                    <a:pt x="126" y="194"/>
                  </a:lnTo>
                  <a:lnTo>
                    <a:pt x="118" y="194"/>
                  </a:lnTo>
                  <a:lnTo>
                    <a:pt x="112" y="192"/>
                  </a:lnTo>
                  <a:lnTo>
                    <a:pt x="80" y="192"/>
                  </a:lnTo>
                  <a:lnTo>
                    <a:pt x="89" y="199"/>
                  </a:lnTo>
                  <a:close/>
                  <a:moveTo>
                    <a:pt x="175" y="196"/>
                  </a:moveTo>
                  <a:lnTo>
                    <a:pt x="177" y="195"/>
                  </a:lnTo>
                  <a:lnTo>
                    <a:pt x="180" y="194"/>
                  </a:lnTo>
                  <a:lnTo>
                    <a:pt x="205" y="167"/>
                  </a:lnTo>
                  <a:lnTo>
                    <a:pt x="198" y="172"/>
                  </a:lnTo>
                  <a:lnTo>
                    <a:pt x="190" y="177"/>
                  </a:lnTo>
                  <a:lnTo>
                    <a:pt x="182" y="181"/>
                  </a:lnTo>
                  <a:lnTo>
                    <a:pt x="175" y="185"/>
                  </a:lnTo>
                  <a:lnTo>
                    <a:pt x="175" y="196"/>
                  </a:lnTo>
                  <a:close/>
                  <a:moveTo>
                    <a:pt x="261" y="105"/>
                  </a:moveTo>
                  <a:lnTo>
                    <a:pt x="263" y="96"/>
                  </a:lnTo>
                  <a:lnTo>
                    <a:pt x="266" y="87"/>
                  </a:lnTo>
                  <a:lnTo>
                    <a:pt x="267" y="76"/>
                  </a:lnTo>
                  <a:lnTo>
                    <a:pt x="268" y="66"/>
                  </a:lnTo>
                  <a:lnTo>
                    <a:pt x="257" y="66"/>
                  </a:lnTo>
                  <a:lnTo>
                    <a:pt x="256" y="81"/>
                  </a:lnTo>
                  <a:lnTo>
                    <a:pt x="252" y="96"/>
                  </a:lnTo>
                  <a:lnTo>
                    <a:pt x="248" y="109"/>
                  </a:lnTo>
                  <a:lnTo>
                    <a:pt x="242" y="123"/>
                  </a:lnTo>
                  <a:lnTo>
                    <a:pt x="261" y="105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7" name="Freeform 704"/>
            <p:cNvSpPr>
              <a:spLocks noEditPoints="1"/>
            </p:cNvSpPr>
            <p:nvPr/>
          </p:nvSpPr>
          <p:spPr bwMode="auto">
            <a:xfrm>
              <a:off x="1993990" y="4092934"/>
              <a:ext cx="103192" cy="79382"/>
            </a:xfrm>
            <a:custGeom>
              <a:avLst/>
              <a:gdLst/>
              <a:ahLst/>
              <a:cxnLst>
                <a:cxn ang="0">
                  <a:pos x="258" y="39"/>
                </a:cxn>
                <a:cxn ang="0">
                  <a:pos x="251" y="17"/>
                </a:cxn>
                <a:cxn ang="0">
                  <a:pos x="239" y="2"/>
                </a:cxn>
                <a:cxn ang="0">
                  <a:pos x="237" y="12"/>
                </a:cxn>
                <a:cxn ang="0">
                  <a:pos x="246" y="37"/>
                </a:cxn>
                <a:cxn ang="0">
                  <a:pos x="259" y="51"/>
                </a:cxn>
                <a:cxn ang="0">
                  <a:pos x="5" y="129"/>
                </a:cxn>
                <a:cxn ang="0">
                  <a:pos x="15" y="146"/>
                </a:cxn>
                <a:cxn ang="0">
                  <a:pos x="27" y="161"/>
                </a:cxn>
                <a:cxn ang="0">
                  <a:pos x="42" y="173"/>
                </a:cxn>
                <a:cxn ang="0">
                  <a:pos x="72" y="179"/>
                </a:cxn>
                <a:cxn ang="0">
                  <a:pos x="51" y="166"/>
                </a:cxn>
                <a:cxn ang="0">
                  <a:pos x="32" y="149"/>
                </a:cxn>
                <a:cxn ang="0">
                  <a:pos x="29" y="145"/>
                </a:cxn>
                <a:cxn ang="0">
                  <a:pos x="15" y="126"/>
                </a:cxn>
                <a:cxn ang="0">
                  <a:pos x="6" y="104"/>
                </a:cxn>
                <a:cxn ang="0">
                  <a:pos x="0" y="120"/>
                </a:cxn>
                <a:cxn ang="0">
                  <a:pos x="94" y="198"/>
                </a:cxn>
                <a:cxn ang="0">
                  <a:pos x="114" y="200"/>
                </a:cxn>
                <a:cxn ang="0">
                  <a:pos x="140" y="200"/>
                </a:cxn>
                <a:cxn ang="0">
                  <a:pos x="156" y="187"/>
                </a:cxn>
                <a:cxn ang="0">
                  <a:pos x="124" y="190"/>
                </a:cxn>
                <a:cxn ang="0">
                  <a:pos x="123" y="194"/>
                </a:cxn>
                <a:cxn ang="0">
                  <a:pos x="173" y="192"/>
                </a:cxn>
                <a:cxn ang="0">
                  <a:pos x="188" y="185"/>
                </a:cxn>
                <a:cxn ang="0">
                  <a:pos x="205" y="160"/>
                </a:cxn>
                <a:cxn ang="0">
                  <a:pos x="189" y="171"/>
                </a:cxn>
                <a:cxn ang="0">
                  <a:pos x="173" y="180"/>
                </a:cxn>
                <a:cxn ang="0">
                  <a:pos x="250" y="114"/>
                </a:cxn>
                <a:cxn ang="0">
                  <a:pos x="257" y="92"/>
                </a:cxn>
                <a:cxn ang="0">
                  <a:pos x="260" y="68"/>
                </a:cxn>
                <a:cxn ang="0">
                  <a:pos x="249" y="78"/>
                </a:cxn>
                <a:cxn ang="0">
                  <a:pos x="245" y="96"/>
                </a:cxn>
                <a:cxn ang="0">
                  <a:pos x="239" y="114"/>
                </a:cxn>
                <a:cxn ang="0">
                  <a:pos x="230" y="131"/>
                </a:cxn>
                <a:cxn ang="0">
                  <a:pos x="250" y="114"/>
                </a:cxn>
              </a:cxnLst>
              <a:rect l="0" t="0" r="r" b="b"/>
              <a:pathLst>
                <a:path w="260" h="201">
                  <a:moveTo>
                    <a:pt x="259" y="51"/>
                  </a:moveTo>
                  <a:lnTo>
                    <a:pt x="258" y="39"/>
                  </a:lnTo>
                  <a:lnTo>
                    <a:pt x="255" y="28"/>
                  </a:lnTo>
                  <a:lnTo>
                    <a:pt x="251" y="17"/>
                  </a:lnTo>
                  <a:lnTo>
                    <a:pt x="247" y="5"/>
                  </a:lnTo>
                  <a:lnTo>
                    <a:pt x="239" y="2"/>
                  </a:lnTo>
                  <a:lnTo>
                    <a:pt x="231" y="0"/>
                  </a:lnTo>
                  <a:lnTo>
                    <a:pt x="237" y="12"/>
                  </a:lnTo>
                  <a:lnTo>
                    <a:pt x="242" y="24"/>
                  </a:lnTo>
                  <a:lnTo>
                    <a:pt x="246" y="37"/>
                  </a:lnTo>
                  <a:lnTo>
                    <a:pt x="248" y="51"/>
                  </a:lnTo>
                  <a:lnTo>
                    <a:pt x="259" y="51"/>
                  </a:lnTo>
                  <a:close/>
                  <a:moveTo>
                    <a:pt x="0" y="120"/>
                  </a:moveTo>
                  <a:lnTo>
                    <a:pt x="5" y="129"/>
                  </a:lnTo>
                  <a:lnTo>
                    <a:pt x="9" y="137"/>
                  </a:lnTo>
                  <a:lnTo>
                    <a:pt x="15" y="146"/>
                  </a:lnTo>
                  <a:lnTo>
                    <a:pt x="21" y="153"/>
                  </a:lnTo>
                  <a:lnTo>
                    <a:pt x="27" y="161"/>
                  </a:lnTo>
                  <a:lnTo>
                    <a:pt x="34" y="167"/>
                  </a:lnTo>
                  <a:lnTo>
                    <a:pt x="42" y="173"/>
                  </a:lnTo>
                  <a:lnTo>
                    <a:pt x="50" y="179"/>
                  </a:lnTo>
                  <a:lnTo>
                    <a:pt x="72" y="179"/>
                  </a:lnTo>
                  <a:lnTo>
                    <a:pt x="61" y="173"/>
                  </a:lnTo>
                  <a:lnTo>
                    <a:pt x="51" y="166"/>
                  </a:lnTo>
                  <a:lnTo>
                    <a:pt x="41" y="158"/>
                  </a:lnTo>
                  <a:lnTo>
                    <a:pt x="32" y="149"/>
                  </a:lnTo>
                  <a:lnTo>
                    <a:pt x="24" y="149"/>
                  </a:lnTo>
                  <a:lnTo>
                    <a:pt x="29" y="145"/>
                  </a:lnTo>
                  <a:lnTo>
                    <a:pt x="22" y="136"/>
                  </a:lnTo>
                  <a:lnTo>
                    <a:pt x="15" y="126"/>
                  </a:lnTo>
                  <a:lnTo>
                    <a:pt x="11" y="116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close/>
                  <a:moveTo>
                    <a:pt x="84" y="194"/>
                  </a:moveTo>
                  <a:lnTo>
                    <a:pt x="94" y="198"/>
                  </a:lnTo>
                  <a:lnTo>
                    <a:pt x="104" y="199"/>
                  </a:lnTo>
                  <a:lnTo>
                    <a:pt x="114" y="200"/>
                  </a:lnTo>
                  <a:lnTo>
                    <a:pt x="124" y="201"/>
                  </a:lnTo>
                  <a:lnTo>
                    <a:pt x="140" y="200"/>
                  </a:lnTo>
                  <a:lnTo>
                    <a:pt x="156" y="197"/>
                  </a:lnTo>
                  <a:lnTo>
                    <a:pt x="156" y="187"/>
                  </a:lnTo>
                  <a:lnTo>
                    <a:pt x="140" y="189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3" y="194"/>
                  </a:lnTo>
                  <a:lnTo>
                    <a:pt x="84" y="194"/>
                  </a:lnTo>
                  <a:close/>
                  <a:moveTo>
                    <a:pt x="173" y="192"/>
                  </a:moveTo>
                  <a:lnTo>
                    <a:pt x="180" y="189"/>
                  </a:lnTo>
                  <a:lnTo>
                    <a:pt x="188" y="185"/>
                  </a:lnTo>
                  <a:lnTo>
                    <a:pt x="205" y="166"/>
                  </a:lnTo>
                  <a:lnTo>
                    <a:pt x="205" y="160"/>
                  </a:lnTo>
                  <a:lnTo>
                    <a:pt x="198" y="166"/>
                  </a:lnTo>
                  <a:lnTo>
                    <a:pt x="189" y="171"/>
                  </a:lnTo>
                  <a:lnTo>
                    <a:pt x="182" y="176"/>
                  </a:lnTo>
                  <a:lnTo>
                    <a:pt x="173" y="180"/>
                  </a:lnTo>
                  <a:lnTo>
                    <a:pt x="173" y="192"/>
                  </a:lnTo>
                  <a:close/>
                  <a:moveTo>
                    <a:pt x="250" y="114"/>
                  </a:moveTo>
                  <a:lnTo>
                    <a:pt x="255" y="104"/>
                  </a:lnTo>
                  <a:lnTo>
                    <a:pt x="257" y="92"/>
                  </a:lnTo>
                  <a:lnTo>
                    <a:pt x="259" y="81"/>
                  </a:lnTo>
                  <a:lnTo>
                    <a:pt x="260" y="68"/>
                  </a:lnTo>
                  <a:lnTo>
                    <a:pt x="249" y="68"/>
                  </a:lnTo>
                  <a:lnTo>
                    <a:pt x="249" y="78"/>
                  </a:lnTo>
                  <a:lnTo>
                    <a:pt x="247" y="87"/>
                  </a:lnTo>
                  <a:lnTo>
                    <a:pt x="245" y="96"/>
                  </a:lnTo>
                  <a:lnTo>
                    <a:pt x="242" y="105"/>
                  </a:lnTo>
                  <a:lnTo>
                    <a:pt x="239" y="114"/>
                  </a:lnTo>
                  <a:lnTo>
                    <a:pt x="234" y="123"/>
                  </a:lnTo>
                  <a:lnTo>
                    <a:pt x="230" y="131"/>
                  </a:lnTo>
                  <a:lnTo>
                    <a:pt x="225" y="139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8" name="Freeform 705"/>
            <p:cNvSpPr>
              <a:spLocks noEditPoints="1"/>
            </p:cNvSpPr>
            <p:nvPr/>
          </p:nvSpPr>
          <p:spPr bwMode="auto">
            <a:xfrm>
              <a:off x="1995578" y="4091347"/>
              <a:ext cx="100017" cy="79382"/>
            </a:xfrm>
            <a:custGeom>
              <a:avLst/>
              <a:gdLst/>
              <a:ahLst/>
              <a:cxnLst>
                <a:cxn ang="0">
                  <a:pos x="248" y="41"/>
                </a:cxn>
                <a:cxn ang="0">
                  <a:pos x="242" y="17"/>
                </a:cxn>
                <a:cxn ang="0">
                  <a:pos x="228" y="3"/>
                </a:cxn>
                <a:cxn ang="0">
                  <a:pos x="227" y="13"/>
                </a:cxn>
                <a:cxn ang="0">
                  <a:pos x="237" y="40"/>
                </a:cxn>
                <a:cxn ang="0">
                  <a:pos x="251" y="54"/>
                </a:cxn>
                <a:cxn ang="0">
                  <a:pos x="4" y="125"/>
                </a:cxn>
                <a:cxn ang="0">
                  <a:pos x="15" y="143"/>
                </a:cxn>
                <a:cxn ang="0">
                  <a:pos x="29" y="144"/>
                </a:cxn>
                <a:cxn ang="0">
                  <a:pos x="15" y="123"/>
                </a:cxn>
                <a:cxn ang="0">
                  <a:pos x="6" y="101"/>
                </a:cxn>
                <a:cxn ang="0">
                  <a:pos x="0" y="115"/>
                </a:cxn>
                <a:cxn ang="0">
                  <a:pos x="30" y="161"/>
                </a:cxn>
                <a:cxn ang="0">
                  <a:pos x="48" y="176"/>
                </a:cxn>
                <a:cxn ang="0">
                  <a:pos x="84" y="182"/>
                </a:cxn>
                <a:cxn ang="0">
                  <a:pos x="58" y="169"/>
                </a:cxn>
                <a:cxn ang="0">
                  <a:pos x="37" y="152"/>
                </a:cxn>
                <a:cxn ang="0">
                  <a:pos x="107" y="197"/>
                </a:cxn>
                <a:cxn ang="0">
                  <a:pos x="121" y="199"/>
                </a:cxn>
                <a:cxn ang="0">
                  <a:pos x="153" y="195"/>
                </a:cxn>
                <a:cxn ang="0">
                  <a:pos x="137" y="186"/>
                </a:cxn>
                <a:cxn ang="0">
                  <a:pos x="120" y="187"/>
                </a:cxn>
                <a:cxn ang="0">
                  <a:pos x="107" y="197"/>
                </a:cxn>
                <a:cxn ang="0">
                  <a:pos x="177" y="186"/>
                </a:cxn>
                <a:cxn ang="0">
                  <a:pos x="193" y="177"/>
                </a:cxn>
                <a:cxn ang="0">
                  <a:pos x="202" y="169"/>
                </a:cxn>
                <a:cxn ang="0">
                  <a:pos x="195" y="163"/>
                </a:cxn>
                <a:cxn ang="0">
                  <a:pos x="179" y="173"/>
                </a:cxn>
                <a:cxn ang="0">
                  <a:pos x="170" y="190"/>
                </a:cxn>
                <a:cxn ang="0">
                  <a:pos x="243" y="114"/>
                </a:cxn>
                <a:cxn ang="0">
                  <a:pos x="251" y="86"/>
                </a:cxn>
                <a:cxn ang="0">
                  <a:pos x="240" y="71"/>
                </a:cxn>
                <a:cxn ang="0">
                  <a:pos x="239" y="88"/>
                </a:cxn>
                <a:cxn ang="0">
                  <a:pos x="235" y="104"/>
                </a:cxn>
                <a:cxn ang="0">
                  <a:pos x="221" y="133"/>
                </a:cxn>
                <a:cxn ang="0">
                  <a:pos x="237" y="128"/>
                </a:cxn>
              </a:cxnLst>
              <a:rect l="0" t="0" r="r" b="b"/>
              <a:pathLst>
                <a:path w="252" h="199">
                  <a:moveTo>
                    <a:pt x="251" y="54"/>
                  </a:moveTo>
                  <a:lnTo>
                    <a:pt x="248" y="41"/>
                  </a:lnTo>
                  <a:lnTo>
                    <a:pt x="246" y="29"/>
                  </a:lnTo>
                  <a:lnTo>
                    <a:pt x="242" y="17"/>
                  </a:lnTo>
                  <a:lnTo>
                    <a:pt x="236" y="5"/>
                  </a:lnTo>
                  <a:lnTo>
                    <a:pt x="228" y="3"/>
                  </a:lnTo>
                  <a:lnTo>
                    <a:pt x="220" y="0"/>
                  </a:lnTo>
                  <a:lnTo>
                    <a:pt x="227" y="13"/>
                  </a:lnTo>
                  <a:lnTo>
                    <a:pt x="233" y="25"/>
                  </a:lnTo>
                  <a:lnTo>
                    <a:pt x="237" y="40"/>
                  </a:lnTo>
                  <a:lnTo>
                    <a:pt x="240" y="54"/>
                  </a:lnTo>
                  <a:lnTo>
                    <a:pt x="251" y="54"/>
                  </a:lnTo>
                  <a:close/>
                  <a:moveTo>
                    <a:pt x="0" y="115"/>
                  </a:moveTo>
                  <a:lnTo>
                    <a:pt x="4" y="125"/>
                  </a:lnTo>
                  <a:lnTo>
                    <a:pt x="9" y="134"/>
                  </a:lnTo>
                  <a:lnTo>
                    <a:pt x="15" y="143"/>
                  </a:lnTo>
                  <a:lnTo>
                    <a:pt x="21" y="151"/>
                  </a:lnTo>
                  <a:lnTo>
                    <a:pt x="29" y="144"/>
                  </a:lnTo>
                  <a:lnTo>
                    <a:pt x="22" y="134"/>
                  </a:lnTo>
                  <a:lnTo>
                    <a:pt x="15" y="123"/>
                  </a:lnTo>
                  <a:lnTo>
                    <a:pt x="10" y="112"/>
                  </a:lnTo>
                  <a:lnTo>
                    <a:pt x="6" y="101"/>
                  </a:lnTo>
                  <a:lnTo>
                    <a:pt x="3" y="107"/>
                  </a:lnTo>
                  <a:lnTo>
                    <a:pt x="0" y="115"/>
                  </a:lnTo>
                  <a:close/>
                  <a:moveTo>
                    <a:pt x="22" y="152"/>
                  </a:moveTo>
                  <a:lnTo>
                    <a:pt x="30" y="161"/>
                  </a:lnTo>
                  <a:lnTo>
                    <a:pt x="38" y="168"/>
                  </a:lnTo>
                  <a:lnTo>
                    <a:pt x="48" y="176"/>
                  </a:lnTo>
                  <a:lnTo>
                    <a:pt x="57" y="182"/>
                  </a:lnTo>
                  <a:lnTo>
                    <a:pt x="84" y="182"/>
                  </a:lnTo>
                  <a:lnTo>
                    <a:pt x="71" y="176"/>
                  </a:lnTo>
                  <a:lnTo>
                    <a:pt x="58" y="169"/>
                  </a:lnTo>
                  <a:lnTo>
                    <a:pt x="47" y="161"/>
                  </a:lnTo>
                  <a:lnTo>
                    <a:pt x="37" y="152"/>
                  </a:lnTo>
                  <a:lnTo>
                    <a:pt x="22" y="152"/>
                  </a:lnTo>
                  <a:close/>
                  <a:moveTo>
                    <a:pt x="107" y="197"/>
                  </a:moveTo>
                  <a:lnTo>
                    <a:pt x="113" y="199"/>
                  </a:lnTo>
                  <a:lnTo>
                    <a:pt x="121" y="199"/>
                  </a:lnTo>
                  <a:lnTo>
                    <a:pt x="137" y="197"/>
                  </a:lnTo>
                  <a:lnTo>
                    <a:pt x="153" y="195"/>
                  </a:lnTo>
                  <a:lnTo>
                    <a:pt x="153" y="184"/>
                  </a:lnTo>
                  <a:lnTo>
                    <a:pt x="137" y="186"/>
                  </a:lnTo>
                  <a:lnTo>
                    <a:pt x="121" y="187"/>
                  </a:lnTo>
                  <a:lnTo>
                    <a:pt x="120" y="187"/>
                  </a:lnTo>
                  <a:lnTo>
                    <a:pt x="120" y="197"/>
                  </a:lnTo>
                  <a:lnTo>
                    <a:pt x="107" y="197"/>
                  </a:lnTo>
                  <a:close/>
                  <a:moveTo>
                    <a:pt x="170" y="190"/>
                  </a:moveTo>
                  <a:lnTo>
                    <a:pt x="177" y="186"/>
                  </a:lnTo>
                  <a:lnTo>
                    <a:pt x="185" y="182"/>
                  </a:lnTo>
                  <a:lnTo>
                    <a:pt x="193" y="177"/>
                  </a:lnTo>
                  <a:lnTo>
                    <a:pt x="200" y="172"/>
                  </a:lnTo>
                  <a:lnTo>
                    <a:pt x="202" y="169"/>
                  </a:lnTo>
                  <a:lnTo>
                    <a:pt x="202" y="156"/>
                  </a:lnTo>
                  <a:lnTo>
                    <a:pt x="195" y="163"/>
                  </a:lnTo>
                  <a:lnTo>
                    <a:pt x="188" y="168"/>
                  </a:lnTo>
                  <a:lnTo>
                    <a:pt x="179" y="173"/>
                  </a:lnTo>
                  <a:lnTo>
                    <a:pt x="170" y="177"/>
                  </a:lnTo>
                  <a:lnTo>
                    <a:pt x="170" y="190"/>
                  </a:lnTo>
                  <a:close/>
                  <a:moveTo>
                    <a:pt x="237" y="128"/>
                  </a:moveTo>
                  <a:lnTo>
                    <a:pt x="243" y="114"/>
                  </a:lnTo>
                  <a:lnTo>
                    <a:pt x="247" y="101"/>
                  </a:lnTo>
                  <a:lnTo>
                    <a:pt x="251" y="86"/>
                  </a:lnTo>
                  <a:lnTo>
                    <a:pt x="252" y="71"/>
                  </a:lnTo>
                  <a:lnTo>
                    <a:pt x="240" y="71"/>
                  </a:lnTo>
                  <a:lnTo>
                    <a:pt x="240" y="79"/>
                  </a:lnTo>
                  <a:lnTo>
                    <a:pt x="239" y="88"/>
                  </a:lnTo>
                  <a:lnTo>
                    <a:pt x="237" y="96"/>
                  </a:lnTo>
                  <a:lnTo>
                    <a:pt x="235" y="104"/>
                  </a:lnTo>
                  <a:lnTo>
                    <a:pt x="229" y="119"/>
                  </a:lnTo>
                  <a:lnTo>
                    <a:pt x="221" y="133"/>
                  </a:lnTo>
                  <a:lnTo>
                    <a:pt x="221" y="142"/>
                  </a:lnTo>
                  <a:lnTo>
                    <a:pt x="237" y="128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9" name="Freeform 706"/>
            <p:cNvSpPr>
              <a:spLocks noEditPoints="1"/>
            </p:cNvSpPr>
            <p:nvPr/>
          </p:nvSpPr>
          <p:spPr bwMode="auto">
            <a:xfrm>
              <a:off x="1997166" y="4091347"/>
              <a:ext cx="96842" cy="76207"/>
            </a:xfrm>
            <a:custGeom>
              <a:avLst/>
              <a:gdLst/>
              <a:ahLst/>
              <a:cxnLst>
                <a:cxn ang="0">
                  <a:pos x="240" y="42"/>
                </a:cxn>
                <a:cxn ang="0">
                  <a:pos x="231" y="17"/>
                </a:cxn>
                <a:cxn ang="0">
                  <a:pos x="217" y="2"/>
                </a:cxn>
                <a:cxn ang="0">
                  <a:pos x="217" y="13"/>
                </a:cxn>
                <a:cxn ang="0">
                  <a:pos x="228" y="41"/>
                </a:cxn>
                <a:cxn ang="0">
                  <a:pos x="242" y="56"/>
                </a:cxn>
                <a:cxn ang="0">
                  <a:pos x="5" y="121"/>
                </a:cxn>
                <a:cxn ang="0">
                  <a:pos x="16" y="141"/>
                </a:cxn>
                <a:cxn ang="0">
                  <a:pos x="30" y="142"/>
                </a:cxn>
                <a:cxn ang="0">
                  <a:pos x="16" y="119"/>
                </a:cxn>
                <a:cxn ang="0">
                  <a:pos x="7" y="95"/>
                </a:cxn>
                <a:cxn ang="0">
                  <a:pos x="0" y="109"/>
                </a:cxn>
                <a:cxn ang="0">
                  <a:pos x="35" y="163"/>
                </a:cxn>
                <a:cxn ang="0">
                  <a:pos x="55" y="178"/>
                </a:cxn>
                <a:cxn ang="0">
                  <a:pos x="108" y="184"/>
                </a:cxn>
                <a:cxn ang="0">
                  <a:pos x="90" y="180"/>
                </a:cxn>
                <a:cxn ang="0">
                  <a:pos x="72" y="175"/>
                </a:cxn>
                <a:cxn ang="0">
                  <a:pos x="56" y="166"/>
                </a:cxn>
                <a:cxn ang="0">
                  <a:pos x="42" y="154"/>
                </a:cxn>
                <a:cxn ang="0">
                  <a:pos x="117" y="195"/>
                </a:cxn>
                <a:cxn ang="0">
                  <a:pos x="134" y="194"/>
                </a:cxn>
                <a:cxn ang="0">
                  <a:pos x="150" y="180"/>
                </a:cxn>
                <a:cxn ang="0">
                  <a:pos x="118" y="184"/>
                </a:cxn>
                <a:cxn ang="0">
                  <a:pos x="117" y="195"/>
                </a:cxn>
                <a:cxn ang="0">
                  <a:pos x="176" y="181"/>
                </a:cxn>
                <a:cxn ang="0">
                  <a:pos x="192" y="171"/>
                </a:cxn>
                <a:cxn ang="0">
                  <a:pos x="199" y="150"/>
                </a:cxn>
                <a:cxn ang="0">
                  <a:pos x="185" y="163"/>
                </a:cxn>
                <a:cxn ang="0">
                  <a:pos x="167" y="174"/>
                </a:cxn>
                <a:cxn ang="0">
                  <a:pos x="219" y="144"/>
                </a:cxn>
                <a:cxn ang="0">
                  <a:pos x="228" y="128"/>
                </a:cxn>
                <a:cxn ang="0">
                  <a:pos x="236" y="110"/>
                </a:cxn>
                <a:cxn ang="0">
                  <a:pos x="241" y="92"/>
                </a:cxn>
                <a:cxn ang="0">
                  <a:pos x="243" y="73"/>
                </a:cxn>
                <a:cxn ang="0">
                  <a:pos x="231" y="87"/>
                </a:cxn>
                <a:cxn ang="0">
                  <a:pos x="224" y="113"/>
                </a:cxn>
                <a:cxn ang="0">
                  <a:pos x="218" y="144"/>
                </a:cxn>
              </a:cxnLst>
              <a:rect l="0" t="0" r="r" b="b"/>
              <a:pathLst>
                <a:path w="243" h="195">
                  <a:moveTo>
                    <a:pt x="242" y="56"/>
                  </a:moveTo>
                  <a:lnTo>
                    <a:pt x="240" y="42"/>
                  </a:lnTo>
                  <a:lnTo>
                    <a:pt x="236" y="29"/>
                  </a:lnTo>
                  <a:lnTo>
                    <a:pt x="231" y="17"/>
                  </a:lnTo>
                  <a:lnTo>
                    <a:pt x="225" y="5"/>
                  </a:lnTo>
                  <a:lnTo>
                    <a:pt x="217" y="2"/>
                  </a:lnTo>
                  <a:lnTo>
                    <a:pt x="208" y="0"/>
                  </a:lnTo>
                  <a:lnTo>
                    <a:pt x="217" y="13"/>
                  </a:lnTo>
                  <a:lnTo>
                    <a:pt x="224" y="26"/>
                  </a:lnTo>
                  <a:lnTo>
                    <a:pt x="228" y="41"/>
                  </a:lnTo>
                  <a:lnTo>
                    <a:pt x="232" y="56"/>
                  </a:lnTo>
                  <a:lnTo>
                    <a:pt x="242" y="56"/>
                  </a:lnTo>
                  <a:close/>
                  <a:moveTo>
                    <a:pt x="0" y="109"/>
                  </a:moveTo>
                  <a:lnTo>
                    <a:pt x="5" y="121"/>
                  </a:lnTo>
                  <a:lnTo>
                    <a:pt x="9" y="131"/>
                  </a:lnTo>
                  <a:lnTo>
                    <a:pt x="16" y="141"/>
                  </a:lnTo>
                  <a:lnTo>
                    <a:pt x="23" y="150"/>
                  </a:lnTo>
                  <a:lnTo>
                    <a:pt x="30" y="142"/>
                  </a:lnTo>
                  <a:lnTo>
                    <a:pt x="23" y="132"/>
                  </a:lnTo>
                  <a:lnTo>
                    <a:pt x="16" y="119"/>
                  </a:lnTo>
                  <a:lnTo>
                    <a:pt x="10" y="108"/>
                  </a:lnTo>
                  <a:lnTo>
                    <a:pt x="7" y="95"/>
                  </a:lnTo>
                  <a:lnTo>
                    <a:pt x="3" y="103"/>
                  </a:lnTo>
                  <a:lnTo>
                    <a:pt x="0" y="109"/>
                  </a:lnTo>
                  <a:close/>
                  <a:moveTo>
                    <a:pt x="26" y="154"/>
                  </a:moveTo>
                  <a:lnTo>
                    <a:pt x="35" y="163"/>
                  </a:lnTo>
                  <a:lnTo>
                    <a:pt x="45" y="171"/>
                  </a:lnTo>
                  <a:lnTo>
                    <a:pt x="55" y="178"/>
                  </a:lnTo>
                  <a:lnTo>
                    <a:pt x="66" y="184"/>
                  </a:lnTo>
                  <a:lnTo>
                    <a:pt x="108" y="184"/>
                  </a:lnTo>
                  <a:lnTo>
                    <a:pt x="99" y="183"/>
                  </a:lnTo>
                  <a:lnTo>
                    <a:pt x="90" y="180"/>
                  </a:lnTo>
                  <a:lnTo>
                    <a:pt x="81" y="178"/>
                  </a:lnTo>
                  <a:lnTo>
                    <a:pt x="72" y="175"/>
                  </a:lnTo>
                  <a:lnTo>
                    <a:pt x="64" y="170"/>
                  </a:lnTo>
                  <a:lnTo>
                    <a:pt x="56" y="166"/>
                  </a:lnTo>
                  <a:lnTo>
                    <a:pt x="48" y="160"/>
                  </a:lnTo>
                  <a:lnTo>
                    <a:pt x="42" y="154"/>
                  </a:lnTo>
                  <a:lnTo>
                    <a:pt x="26" y="154"/>
                  </a:lnTo>
                  <a:close/>
                  <a:moveTo>
                    <a:pt x="117" y="195"/>
                  </a:moveTo>
                  <a:lnTo>
                    <a:pt x="118" y="195"/>
                  </a:lnTo>
                  <a:lnTo>
                    <a:pt x="134" y="194"/>
                  </a:lnTo>
                  <a:lnTo>
                    <a:pt x="150" y="192"/>
                  </a:lnTo>
                  <a:lnTo>
                    <a:pt x="150" y="180"/>
                  </a:lnTo>
                  <a:lnTo>
                    <a:pt x="134" y="183"/>
                  </a:lnTo>
                  <a:lnTo>
                    <a:pt x="118" y="184"/>
                  </a:lnTo>
                  <a:lnTo>
                    <a:pt x="117" y="184"/>
                  </a:lnTo>
                  <a:lnTo>
                    <a:pt x="117" y="195"/>
                  </a:lnTo>
                  <a:close/>
                  <a:moveTo>
                    <a:pt x="167" y="185"/>
                  </a:moveTo>
                  <a:lnTo>
                    <a:pt x="176" y="181"/>
                  </a:lnTo>
                  <a:lnTo>
                    <a:pt x="183" y="176"/>
                  </a:lnTo>
                  <a:lnTo>
                    <a:pt x="192" y="171"/>
                  </a:lnTo>
                  <a:lnTo>
                    <a:pt x="199" y="165"/>
                  </a:lnTo>
                  <a:lnTo>
                    <a:pt x="199" y="150"/>
                  </a:lnTo>
                  <a:lnTo>
                    <a:pt x="192" y="157"/>
                  </a:lnTo>
                  <a:lnTo>
                    <a:pt x="185" y="163"/>
                  </a:lnTo>
                  <a:lnTo>
                    <a:pt x="176" y="169"/>
                  </a:lnTo>
                  <a:lnTo>
                    <a:pt x="167" y="174"/>
                  </a:lnTo>
                  <a:lnTo>
                    <a:pt x="167" y="185"/>
                  </a:lnTo>
                  <a:close/>
                  <a:moveTo>
                    <a:pt x="219" y="144"/>
                  </a:moveTo>
                  <a:lnTo>
                    <a:pt x="224" y="136"/>
                  </a:lnTo>
                  <a:lnTo>
                    <a:pt x="228" y="128"/>
                  </a:lnTo>
                  <a:lnTo>
                    <a:pt x="233" y="119"/>
                  </a:lnTo>
                  <a:lnTo>
                    <a:pt x="236" y="110"/>
                  </a:lnTo>
                  <a:lnTo>
                    <a:pt x="239" y="101"/>
                  </a:lnTo>
                  <a:lnTo>
                    <a:pt x="241" y="92"/>
                  </a:lnTo>
                  <a:lnTo>
                    <a:pt x="243" y="83"/>
                  </a:lnTo>
                  <a:lnTo>
                    <a:pt x="243" y="73"/>
                  </a:lnTo>
                  <a:lnTo>
                    <a:pt x="232" y="73"/>
                  </a:lnTo>
                  <a:lnTo>
                    <a:pt x="231" y="87"/>
                  </a:lnTo>
                  <a:lnTo>
                    <a:pt x="228" y="100"/>
                  </a:lnTo>
                  <a:lnTo>
                    <a:pt x="224" y="113"/>
                  </a:lnTo>
                  <a:lnTo>
                    <a:pt x="218" y="124"/>
                  </a:lnTo>
                  <a:lnTo>
                    <a:pt x="218" y="144"/>
                  </a:lnTo>
                  <a:lnTo>
                    <a:pt x="219" y="144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0" name="Freeform 707"/>
            <p:cNvSpPr>
              <a:spLocks noEditPoints="1"/>
            </p:cNvSpPr>
            <p:nvPr/>
          </p:nvSpPr>
          <p:spPr bwMode="auto">
            <a:xfrm>
              <a:off x="1998753" y="4089759"/>
              <a:ext cx="92079" cy="76207"/>
            </a:xfrm>
            <a:custGeom>
              <a:avLst/>
              <a:gdLst/>
              <a:ahLst/>
              <a:cxnLst>
                <a:cxn ang="0">
                  <a:pos x="231" y="43"/>
                </a:cxn>
                <a:cxn ang="0">
                  <a:pos x="221" y="16"/>
                </a:cxn>
                <a:cxn ang="0">
                  <a:pos x="205" y="1"/>
                </a:cxn>
                <a:cxn ang="0">
                  <a:pos x="202" y="6"/>
                </a:cxn>
                <a:cxn ang="0">
                  <a:pos x="211" y="19"/>
                </a:cxn>
                <a:cxn ang="0">
                  <a:pos x="218" y="34"/>
                </a:cxn>
                <a:cxn ang="0">
                  <a:pos x="222" y="50"/>
                </a:cxn>
                <a:cxn ang="0">
                  <a:pos x="234" y="57"/>
                </a:cxn>
                <a:cxn ang="0">
                  <a:pos x="4" y="115"/>
                </a:cxn>
                <a:cxn ang="0">
                  <a:pos x="16" y="137"/>
                </a:cxn>
                <a:cxn ang="0">
                  <a:pos x="31" y="140"/>
                </a:cxn>
                <a:cxn ang="0">
                  <a:pos x="16" y="116"/>
                </a:cxn>
                <a:cxn ang="0">
                  <a:pos x="8" y="89"/>
                </a:cxn>
                <a:cxn ang="0">
                  <a:pos x="0" y="104"/>
                </a:cxn>
                <a:cxn ang="0">
                  <a:pos x="41" y="164"/>
                </a:cxn>
                <a:cxn ang="0">
                  <a:pos x="65" y="179"/>
                </a:cxn>
                <a:cxn ang="0">
                  <a:pos x="114" y="185"/>
                </a:cxn>
                <a:cxn ang="0">
                  <a:pos x="115" y="190"/>
                </a:cxn>
                <a:cxn ang="0">
                  <a:pos x="147" y="187"/>
                </a:cxn>
                <a:cxn ang="0">
                  <a:pos x="139" y="177"/>
                </a:cxn>
                <a:cxn ang="0">
                  <a:pos x="123" y="179"/>
                </a:cxn>
                <a:cxn ang="0">
                  <a:pos x="106" y="179"/>
                </a:cxn>
                <a:cxn ang="0">
                  <a:pos x="87" y="176"/>
                </a:cxn>
                <a:cxn ang="0">
                  <a:pos x="70" y="170"/>
                </a:cxn>
                <a:cxn ang="0">
                  <a:pos x="54" y="161"/>
                </a:cxn>
                <a:cxn ang="0">
                  <a:pos x="31" y="155"/>
                </a:cxn>
                <a:cxn ang="0">
                  <a:pos x="173" y="176"/>
                </a:cxn>
                <a:cxn ang="0">
                  <a:pos x="189" y="166"/>
                </a:cxn>
                <a:cxn ang="0">
                  <a:pos x="196" y="143"/>
                </a:cxn>
                <a:cxn ang="0">
                  <a:pos x="182" y="158"/>
                </a:cxn>
                <a:cxn ang="0">
                  <a:pos x="164" y="169"/>
                </a:cxn>
                <a:cxn ang="0">
                  <a:pos x="215" y="136"/>
                </a:cxn>
                <a:cxn ang="0">
                  <a:pos x="229" y="107"/>
                </a:cxn>
                <a:cxn ang="0">
                  <a:pos x="233" y="91"/>
                </a:cxn>
                <a:cxn ang="0">
                  <a:pos x="234" y="74"/>
                </a:cxn>
                <a:cxn ang="0">
                  <a:pos x="223" y="84"/>
                </a:cxn>
                <a:cxn ang="0">
                  <a:pos x="219" y="104"/>
                </a:cxn>
                <a:cxn ang="0">
                  <a:pos x="215" y="136"/>
                </a:cxn>
              </a:cxnLst>
              <a:rect l="0" t="0" r="r" b="b"/>
              <a:pathLst>
                <a:path w="234" h="190">
                  <a:moveTo>
                    <a:pt x="234" y="57"/>
                  </a:moveTo>
                  <a:lnTo>
                    <a:pt x="231" y="43"/>
                  </a:lnTo>
                  <a:lnTo>
                    <a:pt x="227" y="28"/>
                  </a:lnTo>
                  <a:lnTo>
                    <a:pt x="221" y="16"/>
                  </a:lnTo>
                  <a:lnTo>
                    <a:pt x="214" y="3"/>
                  </a:lnTo>
                  <a:lnTo>
                    <a:pt x="205" y="1"/>
                  </a:lnTo>
                  <a:lnTo>
                    <a:pt x="197" y="0"/>
                  </a:lnTo>
                  <a:lnTo>
                    <a:pt x="202" y="6"/>
                  </a:lnTo>
                  <a:lnTo>
                    <a:pt x="206" y="12"/>
                  </a:lnTo>
                  <a:lnTo>
                    <a:pt x="211" y="19"/>
                  </a:lnTo>
                  <a:lnTo>
                    <a:pt x="214" y="26"/>
                  </a:lnTo>
                  <a:lnTo>
                    <a:pt x="218" y="34"/>
                  </a:lnTo>
                  <a:lnTo>
                    <a:pt x="220" y="42"/>
                  </a:lnTo>
                  <a:lnTo>
                    <a:pt x="222" y="50"/>
                  </a:lnTo>
                  <a:lnTo>
                    <a:pt x="223" y="57"/>
                  </a:lnTo>
                  <a:lnTo>
                    <a:pt x="234" y="57"/>
                  </a:lnTo>
                  <a:close/>
                  <a:moveTo>
                    <a:pt x="0" y="104"/>
                  </a:moveTo>
                  <a:lnTo>
                    <a:pt x="4" y="115"/>
                  </a:lnTo>
                  <a:lnTo>
                    <a:pt x="9" y="126"/>
                  </a:lnTo>
                  <a:lnTo>
                    <a:pt x="16" y="137"/>
                  </a:lnTo>
                  <a:lnTo>
                    <a:pt x="23" y="147"/>
                  </a:lnTo>
                  <a:lnTo>
                    <a:pt x="31" y="140"/>
                  </a:lnTo>
                  <a:lnTo>
                    <a:pt x="23" y="128"/>
                  </a:lnTo>
                  <a:lnTo>
                    <a:pt x="16" y="116"/>
                  </a:lnTo>
                  <a:lnTo>
                    <a:pt x="12" y="102"/>
                  </a:lnTo>
                  <a:lnTo>
                    <a:pt x="8" y="89"/>
                  </a:lnTo>
                  <a:lnTo>
                    <a:pt x="4" y="96"/>
                  </a:lnTo>
                  <a:lnTo>
                    <a:pt x="0" y="104"/>
                  </a:lnTo>
                  <a:close/>
                  <a:moveTo>
                    <a:pt x="31" y="155"/>
                  </a:moveTo>
                  <a:lnTo>
                    <a:pt x="41" y="164"/>
                  </a:lnTo>
                  <a:lnTo>
                    <a:pt x="52" y="172"/>
                  </a:lnTo>
                  <a:lnTo>
                    <a:pt x="65" y="179"/>
                  </a:lnTo>
                  <a:lnTo>
                    <a:pt x="78" y="185"/>
                  </a:lnTo>
                  <a:lnTo>
                    <a:pt x="114" y="185"/>
                  </a:lnTo>
                  <a:lnTo>
                    <a:pt x="114" y="190"/>
                  </a:lnTo>
                  <a:lnTo>
                    <a:pt x="115" y="190"/>
                  </a:lnTo>
                  <a:lnTo>
                    <a:pt x="131" y="189"/>
                  </a:lnTo>
                  <a:lnTo>
                    <a:pt x="147" y="187"/>
                  </a:lnTo>
                  <a:lnTo>
                    <a:pt x="147" y="175"/>
                  </a:lnTo>
                  <a:lnTo>
                    <a:pt x="139" y="177"/>
                  </a:lnTo>
                  <a:lnTo>
                    <a:pt x="131" y="179"/>
                  </a:lnTo>
                  <a:lnTo>
                    <a:pt x="123" y="179"/>
                  </a:lnTo>
                  <a:lnTo>
                    <a:pt x="115" y="180"/>
                  </a:lnTo>
                  <a:lnTo>
                    <a:pt x="106" y="179"/>
                  </a:lnTo>
                  <a:lnTo>
                    <a:pt x="96" y="178"/>
                  </a:lnTo>
                  <a:lnTo>
                    <a:pt x="87" y="176"/>
                  </a:lnTo>
                  <a:lnTo>
                    <a:pt x="78" y="173"/>
                  </a:lnTo>
                  <a:lnTo>
                    <a:pt x="70" y="170"/>
                  </a:lnTo>
                  <a:lnTo>
                    <a:pt x="62" y="166"/>
                  </a:lnTo>
                  <a:lnTo>
                    <a:pt x="54" y="161"/>
                  </a:lnTo>
                  <a:lnTo>
                    <a:pt x="47" y="155"/>
                  </a:lnTo>
                  <a:lnTo>
                    <a:pt x="31" y="155"/>
                  </a:lnTo>
                  <a:close/>
                  <a:moveTo>
                    <a:pt x="164" y="180"/>
                  </a:moveTo>
                  <a:lnTo>
                    <a:pt x="173" y="176"/>
                  </a:lnTo>
                  <a:lnTo>
                    <a:pt x="182" y="171"/>
                  </a:lnTo>
                  <a:lnTo>
                    <a:pt x="189" y="166"/>
                  </a:lnTo>
                  <a:lnTo>
                    <a:pt x="196" y="159"/>
                  </a:lnTo>
                  <a:lnTo>
                    <a:pt x="196" y="143"/>
                  </a:lnTo>
                  <a:lnTo>
                    <a:pt x="189" y="151"/>
                  </a:lnTo>
                  <a:lnTo>
                    <a:pt x="182" y="158"/>
                  </a:lnTo>
                  <a:lnTo>
                    <a:pt x="173" y="163"/>
                  </a:lnTo>
                  <a:lnTo>
                    <a:pt x="164" y="169"/>
                  </a:lnTo>
                  <a:lnTo>
                    <a:pt x="164" y="180"/>
                  </a:lnTo>
                  <a:close/>
                  <a:moveTo>
                    <a:pt x="215" y="136"/>
                  </a:moveTo>
                  <a:lnTo>
                    <a:pt x="223" y="122"/>
                  </a:lnTo>
                  <a:lnTo>
                    <a:pt x="229" y="107"/>
                  </a:lnTo>
                  <a:lnTo>
                    <a:pt x="231" y="99"/>
                  </a:lnTo>
                  <a:lnTo>
                    <a:pt x="233" y="91"/>
                  </a:lnTo>
                  <a:lnTo>
                    <a:pt x="234" y="82"/>
                  </a:lnTo>
                  <a:lnTo>
                    <a:pt x="234" y="74"/>
                  </a:lnTo>
                  <a:lnTo>
                    <a:pt x="224" y="74"/>
                  </a:lnTo>
                  <a:lnTo>
                    <a:pt x="223" y="84"/>
                  </a:lnTo>
                  <a:lnTo>
                    <a:pt x="221" y="95"/>
                  </a:lnTo>
                  <a:lnTo>
                    <a:pt x="219" y="104"/>
                  </a:lnTo>
                  <a:lnTo>
                    <a:pt x="215" y="113"/>
                  </a:lnTo>
                  <a:lnTo>
                    <a:pt x="215" y="136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1" name="Freeform 708"/>
            <p:cNvSpPr>
              <a:spLocks noEditPoints="1"/>
            </p:cNvSpPr>
            <p:nvPr/>
          </p:nvSpPr>
          <p:spPr bwMode="auto">
            <a:xfrm>
              <a:off x="1998753" y="4089759"/>
              <a:ext cx="90492" cy="73032"/>
            </a:xfrm>
            <a:custGeom>
              <a:avLst/>
              <a:gdLst/>
              <a:ahLst/>
              <a:cxnLst>
                <a:cxn ang="0">
                  <a:pos x="221" y="43"/>
                </a:cxn>
                <a:cxn ang="0">
                  <a:pos x="210" y="15"/>
                </a:cxn>
                <a:cxn ang="0">
                  <a:pos x="193" y="1"/>
                </a:cxn>
                <a:cxn ang="0">
                  <a:pos x="190" y="6"/>
                </a:cxn>
                <a:cxn ang="0">
                  <a:pos x="200" y="19"/>
                </a:cxn>
                <a:cxn ang="0">
                  <a:pos x="207" y="34"/>
                </a:cxn>
                <a:cxn ang="0">
                  <a:pos x="212" y="49"/>
                </a:cxn>
                <a:cxn ang="0">
                  <a:pos x="225" y="58"/>
                </a:cxn>
                <a:cxn ang="0">
                  <a:pos x="3" y="110"/>
                </a:cxn>
                <a:cxn ang="0">
                  <a:pos x="16" y="134"/>
                </a:cxn>
                <a:cxn ang="0">
                  <a:pos x="30" y="136"/>
                </a:cxn>
                <a:cxn ang="0">
                  <a:pos x="16" y="111"/>
                </a:cxn>
                <a:cxn ang="0">
                  <a:pos x="9" y="82"/>
                </a:cxn>
                <a:cxn ang="0">
                  <a:pos x="0" y="97"/>
                </a:cxn>
                <a:cxn ang="0">
                  <a:pos x="41" y="162"/>
                </a:cxn>
                <a:cxn ang="0">
                  <a:pos x="57" y="172"/>
                </a:cxn>
                <a:cxn ang="0">
                  <a:pos x="74" y="180"/>
                </a:cxn>
                <a:cxn ang="0">
                  <a:pos x="92" y="185"/>
                </a:cxn>
                <a:cxn ang="0">
                  <a:pos x="110" y="186"/>
                </a:cxn>
                <a:cxn ang="0">
                  <a:pos x="111" y="186"/>
                </a:cxn>
                <a:cxn ang="0">
                  <a:pos x="143" y="182"/>
                </a:cxn>
                <a:cxn ang="0">
                  <a:pos x="135" y="172"/>
                </a:cxn>
                <a:cxn ang="0">
                  <a:pos x="119" y="174"/>
                </a:cxn>
                <a:cxn ang="0">
                  <a:pos x="103" y="174"/>
                </a:cxn>
                <a:cxn ang="0">
                  <a:pos x="88" y="172"/>
                </a:cxn>
                <a:cxn ang="0">
                  <a:pos x="72" y="168"/>
                </a:cxn>
                <a:cxn ang="0">
                  <a:pos x="58" y="161"/>
                </a:cxn>
                <a:cxn ang="0">
                  <a:pos x="35" y="156"/>
                </a:cxn>
                <a:cxn ang="0">
                  <a:pos x="169" y="171"/>
                </a:cxn>
                <a:cxn ang="0">
                  <a:pos x="185" y="159"/>
                </a:cxn>
                <a:cxn ang="0">
                  <a:pos x="192" y="136"/>
                </a:cxn>
                <a:cxn ang="0">
                  <a:pos x="178" y="151"/>
                </a:cxn>
                <a:cxn ang="0">
                  <a:pos x="160" y="163"/>
                </a:cxn>
                <a:cxn ang="0">
                  <a:pos x="211" y="126"/>
                </a:cxn>
                <a:cxn ang="0">
                  <a:pos x="221" y="102"/>
                </a:cxn>
                <a:cxn ang="0">
                  <a:pos x="225" y="75"/>
                </a:cxn>
                <a:cxn ang="0">
                  <a:pos x="214" y="84"/>
                </a:cxn>
                <a:cxn ang="0">
                  <a:pos x="210" y="100"/>
                </a:cxn>
                <a:cxn ang="0">
                  <a:pos x="211" y="108"/>
                </a:cxn>
              </a:cxnLst>
              <a:rect l="0" t="0" r="r" b="b"/>
              <a:pathLst>
                <a:path w="225" h="186">
                  <a:moveTo>
                    <a:pt x="225" y="58"/>
                  </a:moveTo>
                  <a:lnTo>
                    <a:pt x="221" y="43"/>
                  </a:lnTo>
                  <a:lnTo>
                    <a:pt x="217" y="28"/>
                  </a:lnTo>
                  <a:lnTo>
                    <a:pt x="210" y="15"/>
                  </a:lnTo>
                  <a:lnTo>
                    <a:pt x="201" y="2"/>
                  </a:lnTo>
                  <a:lnTo>
                    <a:pt x="193" y="1"/>
                  </a:lnTo>
                  <a:lnTo>
                    <a:pt x="185" y="0"/>
                  </a:lnTo>
                  <a:lnTo>
                    <a:pt x="190" y="6"/>
                  </a:lnTo>
                  <a:lnTo>
                    <a:pt x="196" y="12"/>
                  </a:lnTo>
                  <a:lnTo>
                    <a:pt x="200" y="19"/>
                  </a:lnTo>
                  <a:lnTo>
                    <a:pt x="203" y="26"/>
                  </a:lnTo>
                  <a:lnTo>
                    <a:pt x="207" y="34"/>
                  </a:lnTo>
                  <a:lnTo>
                    <a:pt x="210" y="42"/>
                  </a:lnTo>
                  <a:lnTo>
                    <a:pt x="212" y="49"/>
                  </a:lnTo>
                  <a:lnTo>
                    <a:pt x="214" y="58"/>
                  </a:lnTo>
                  <a:lnTo>
                    <a:pt x="225" y="58"/>
                  </a:lnTo>
                  <a:close/>
                  <a:moveTo>
                    <a:pt x="0" y="97"/>
                  </a:moveTo>
                  <a:lnTo>
                    <a:pt x="3" y="110"/>
                  </a:lnTo>
                  <a:lnTo>
                    <a:pt x="9" y="121"/>
                  </a:lnTo>
                  <a:lnTo>
                    <a:pt x="16" y="134"/>
                  </a:lnTo>
                  <a:lnTo>
                    <a:pt x="23" y="144"/>
                  </a:lnTo>
                  <a:lnTo>
                    <a:pt x="30" y="136"/>
                  </a:lnTo>
                  <a:lnTo>
                    <a:pt x="22" y="125"/>
                  </a:lnTo>
                  <a:lnTo>
                    <a:pt x="16" y="111"/>
                  </a:lnTo>
                  <a:lnTo>
                    <a:pt x="11" y="97"/>
                  </a:lnTo>
                  <a:lnTo>
                    <a:pt x="9" y="82"/>
                  </a:lnTo>
                  <a:lnTo>
                    <a:pt x="4" y="90"/>
                  </a:lnTo>
                  <a:lnTo>
                    <a:pt x="0" y="97"/>
                  </a:lnTo>
                  <a:close/>
                  <a:moveTo>
                    <a:pt x="35" y="156"/>
                  </a:moveTo>
                  <a:lnTo>
                    <a:pt x="41" y="162"/>
                  </a:lnTo>
                  <a:lnTo>
                    <a:pt x="49" y="168"/>
                  </a:lnTo>
                  <a:lnTo>
                    <a:pt x="57" y="172"/>
                  </a:lnTo>
                  <a:lnTo>
                    <a:pt x="65" y="177"/>
                  </a:lnTo>
                  <a:lnTo>
                    <a:pt x="74" y="180"/>
                  </a:lnTo>
                  <a:lnTo>
                    <a:pt x="83" y="182"/>
                  </a:lnTo>
                  <a:lnTo>
                    <a:pt x="92" y="185"/>
                  </a:lnTo>
                  <a:lnTo>
                    <a:pt x="101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27" y="185"/>
                  </a:lnTo>
                  <a:lnTo>
                    <a:pt x="143" y="182"/>
                  </a:lnTo>
                  <a:lnTo>
                    <a:pt x="143" y="170"/>
                  </a:lnTo>
                  <a:lnTo>
                    <a:pt x="135" y="172"/>
                  </a:lnTo>
                  <a:lnTo>
                    <a:pt x="127" y="174"/>
                  </a:lnTo>
                  <a:lnTo>
                    <a:pt x="119" y="174"/>
                  </a:lnTo>
                  <a:lnTo>
                    <a:pt x="111" y="176"/>
                  </a:lnTo>
                  <a:lnTo>
                    <a:pt x="103" y="174"/>
                  </a:lnTo>
                  <a:lnTo>
                    <a:pt x="95" y="174"/>
                  </a:lnTo>
                  <a:lnTo>
                    <a:pt x="88" y="172"/>
                  </a:lnTo>
                  <a:lnTo>
                    <a:pt x="80" y="170"/>
                  </a:lnTo>
                  <a:lnTo>
                    <a:pt x="72" y="168"/>
                  </a:lnTo>
                  <a:lnTo>
                    <a:pt x="65" y="164"/>
                  </a:lnTo>
                  <a:lnTo>
                    <a:pt x="58" y="161"/>
                  </a:lnTo>
                  <a:lnTo>
                    <a:pt x="52" y="156"/>
                  </a:lnTo>
                  <a:lnTo>
                    <a:pt x="35" y="156"/>
                  </a:lnTo>
                  <a:close/>
                  <a:moveTo>
                    <a:pt x="160" y="176"/>
                  </a:moveTo>
                  <a:lnTo>
                    <a:pt x="169" y="171"/>
                  </a:lnTo>
                  <a:lnTo>
                    <a:pt x="178" y="165"/>
                  </a:lnTo>
                  <a:lnTo>
                    <a:pt x="185" y="159"/>
                  </a:lnTo>
                  <a:lnTo>
                    <a:pt x="192" y="152"/>
                  </a:lnTo>
                  <a:lnTo>
                    <a:pt x="192" y="136"/>
                  </a:lnTo>
                  <a:lnTo>
                    <a:pt x="185" y="144"/>
                  </a:lnTo>
                  <a:lnTo>
                    <a:pt x="178" y="151"/>
                  </a:lnTo>
                  <a:lnTo>
                    <a:pt x="169" y="157"/>
                  </a:lnTo>
                  <a:lnTo>
                    <a:pt x="160" y="163"/>
                  </a:lnTo>
                  <a:lnTo>
                    <a:pt x="160" y="176"/>
                  </a:lnTo>
                  <a:close/>
                  <a:moveTo>
                    <a:pt x="211" y="126"/>
                  </a:moveTo>
                  <a:lnTo>
                    <a:pt x="217" y="115"/>
                  </a:lnTo>
                  <a:lnTo>
                    <a:pt x="221" y="102"/>
                  </a:lnTo>
                  <a:lnTo>
                    <a:pt x="224" y="89"/>
                  </a:lnTo>
                  <a:lnTo>
                    <a:pt x="225" y="75"/>
                  </a:lnTo>
                  <a:lnTo>
                    <a:pt x="215" y="75"/>
                  </a:lnTo>
                  <a:lnTo>
                    <a:pt x="214" y="84"/>
                  </a:lnTo>
                  <a:lnTo>
                    <a:pt x="212" y="92"/>
                  </a:lnTo>
                  <a:lnTo>
                    <a:pt x="210" y="100"/>
                  </a:lnTo>
                  <a:lnTo>
                    <a:pt x="208" y="108"/>
                  </a:lnTo>
                  <a:lnTo>
                    <a:pt x="211" y="108"/>
                  </a:lnTo>
                  <a:lnTo>
                    <a:pt x="211" y="126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2" name="Freeform 709"/>
            <p:cNvSpPr>
              <a:spLocks noEditPoints="1"/>
            </p:cNvSpPr>
            <p:nvPr/>
          </p:nvSpPr>
          <p:spPr bwMode="auto">
            <a:xfrm>
              <a:off x="2001928" y="4089759"/>
              <a:ext cx="85729" cy="71444"/>
            </a:xfrm>
            <a:custGeom>
              <a:avLst/>
              <a:gdLst/>
              <a:ahLst/>
              <a:cxnLst>
                <a:cxn ang="0">
                  <a:pos x="214" y="52"/>
                </a:cxn>
                <a:cxn ang="0">
                  <a:pos x="210" y="36"/>
                </a:cxn>
                <a:cxn ang="0">
                  <a:pos x="203" y="21"/>
                </a:cxn>
                <a:cxn ang="0">
                  <a:pos x="194" y="8"/>
                </a:cxn>
                <a:cxn ang="0">
                  <a:pos x="180" y="1"/>
                </a:cxn>
                <a:cxn ang="0">
                  <a:pos x="178" y="5"/>
                </a:cxn>
                <a:cxn ang="0">
                  <a:pos x="189" y="19"/>
                </a:cxn>
                <a:cxn ang="0">
                  <a:pos x="197" y="34"/>
                </a:cxn>
                <a:cxn ang="0">
                  <a:pos x="203" y="50"/>
                </a:cxn>
                <a:cxn ang="0">
                  <a:pos x="215" y="59"/>
                </a:cxn>
                <a:cxn ang="0">
                  <a:pos x="4" y="104"/>
                </a:cxn>
                <a:cxn ang="0">
                  <a:pos x="15" y="130"/>
                </a:cxn>
                <a:cxn ang="0">
                  <a:pos x="31" y="134"/>
                </a:cxn>
                <a:cxn ang="0">
                  <a:pos x="22" y="121"/>
                </a:cxn>
                <a:cxn ang="0">
                  <a:pos x="16" y="107"/>
                </a:cxn>
                <a:cxn ang="0">
                  <a:pos x="12" y="92"/>
                </a:cxn>
                <a:cxn ang="0">
                  <a:pos x="9" y="76"/>
                </a:cxn>
                <a:cxn ang="0">
                  <a:pos x="0" y="91"/>
                </a:cxn>
                <a:cxn ang="0">
                  <a:pos x="46" y="163"/>
                </a:cxn>
                <a:cxn ang="0">
                  <a:pos x="62" y="172"/>
                </a:cxn>
                <a:cxn ang="0">
                  <a:pos x="79" y="178"/>
                </a:cxn>
                <a:cxn ang="0">
                  <a:pos x="98" y="181"/>
                </a:cxn>
                <a:cxn ang="0">
                  <a:pos x="115" y="181"/>
                </a:cxn>
                <a:cxn ang="0">
                  <a:pos x="131" y="179"/>
                </a:cxn>
                <a:cxn ang="0">
                  <a:pos x="139" y="165"/>
                </a:cxn>
                <a:cxn ang="0">
                  <a:pos x="123" y="170"/>
                </a:cxn>
                <a:cxn ang="0">
                  <a:pos x="107" y="171"/>
                </a:cxn>
                <a:cxn ang="0">
                  <a:pos x="81" y="168"/>
                </a:cxn>
                <a:cxn ang="0">
                  <a:pos x="58" y="157"/>
                </a:cxn>
                <a:cxn ang="0">
                  <a:pos x="156" y="171"/>
                </a:cxn>
                <a:cxn ang="0">
                  <a:pos x="174" y="160"/>
                </a:cxn>
                <a:cxn ang="0">
                  <a:pos x="188" y="145"/>
                </a:cxn>
                <a:cxn ang="0">
                  <a:pos x="181" y="136"/>
                </a:cxn>
                <a:cxn ang="0">
                  <a:pos x="166" y="152"/>
                </a:cxn>
                <a:cxn ang="0">
                  <a:pos x="156" y="171"/>
                </a:cxn>
                <a:cxn ang="0">
                  <a:pos x="211" y="106"/>
                </a:cxn>
                <a:cxn ang="0">
                  <a:pos x="215" y="86"/>
                </a:cxn>
                <a:cxn ang="0">
                  <a:pos x="205" y="76"/>
                </a:cxn>
                <a:cxn ang="0">
                  <a:pos x="203" y="93"/>
                </a:cxn>
                <a:cxn ang="0">
                  <a:pos x="198" y="109"/>
                </a:cxn>
                <a:cxn ang="0">
                  <a:pos x="207" y="115"/>
                </a:cxn>
              </a:cxnLst>
              <a:rect l="0" t="0" r="r" b="b"/>
              <a:pathLst>
                <a:path w="216" h="182">
                  <a:moveTo>
                    <a:pt x="215" y="59"/>
                  </a:moveTo>
                  <a:lnTo>
                    <a:pt x="214" y="52"/>
                  </a:lnTo>
                  <a:lnTo>
                    <a:pt x="212" y="44"/>
                  </a:lnTo>
                  <a:lnTo>
                    <a:pt x="210" y="36"/>
                  </a:lnTo>
                  <a:lnTo>
                    <a:pt x="206" y="28"/>
                  </a:lnTo>
                  <a:lnTo>
                    <a:pt x="203" y="21"/>
                  </a:lnTo>
                  <a:lnTo>
                    <a:pt x="198" y="14"/>
                  </a:lnTo>
                  <a:lnTo>
                    <a:pt x="194" y="8"/>
                  </a:lnTo>
                  <a:lnTo>
                    <a:pt x="189" y="2"/>
                  </a:lnTo>
                  <a:lnTo>
                    <a:pt x="180" y="1"/>
                  </a:lnTo>
                  <a:lnTo>
                    <a:pt x="172" y="0"/>
                  </a:lnTo>
                  <a:lnTo>
                    <a:pt x="178" y="5"/>
                  </a:lnTo>
                  <a:lnTo>
                    <a:pt x="184" y="12"/>
                  </a:lnTo>
                  <a:lnTo>
                    <a:pt x="189" y="19"/>
                  </a:lnTo>
                  <a:lnTo>
                    <a:pt x="193" y="27"/>
                  </a:lnTo>
                  <a:lnTo>
                    <a:pt x="197" y="34"/>
                  </a:lnTo>
                  <a:lnTo>
                    <a:pt x="201" y="43"/>
                  </a:lnTo>
                  <a:lnTo>
                    <a:pt x="203" y="50"/>
                  </a:lnTo>
                  <a:lnTo>
                    <a:pt x="204" y="59"/>
                  </a:lnTo>
                  <a:lnTo>
                    <a:pt x="215" y="59"/>
                  </a:lnTo>
                  <a:close/>
                  <a:moveTo>
                    <a:pt x="0" y="91"/>
                  </a:moveTo>
                  <a:lnTo>
                    <a:pt x="4" y="104"/>
                  </a:lnTo>
                  <a:lnTo>
                    <a:pt x="8" y="118"/>
                  </a:lnTo>
                  <a:lnTo>
                    <a:pt x="15" y="130"/>
                  </a:lnTo>
                  <a:lnTo>
                    <a:pt x="23" y="142"/>
                  </a:lnTo>
                  <a:lnTo>
                    <a:pt x="31" y="134"/>
                  </a:lnTo>
                  <a:lnTo>
                    <a:pt x="26" y="127"/>
                  </a:lnTo>
                  <a:lnTo>
                    <a:pt x="22" y="121"/>
                  </a:lnTo>
                  <a:lnTo>
                    <a:pt x="18" y="113"/>
                  </a:lnTo>
                  <a:lnTo>
                    <a:pt x="16" y="107"/>
                  </a:lnTo>
                  <a:lnTo>
                    <a:pt x="13" y="100"/>
                  </a:lnTo>
                  <a:lnTo>
                    <a:pt x="12" y="92"/>
                  </a:lnTo>
                  <a:lnTo>
                    <a:pt x="10" y="84"/>
                  </a:lnTo>
                  <a:lnTo>
                    <a:pt x="9" y="76"/>
                  </a:lnTo>
                  <a:lnTo>
                    <a:pt x="5" y="83"/>
                  </a:lnTo>
                  <a:lnTo>
                    <a:pt x="0" y="91"/>
                  </a:lnTo>
                  <a:close/>
                  <a:moveTo>
                    <a:pt x="39" y="157"/>
                  </a:moveTo>
                  <a:lnTo>
                    <a:pt x="46" y="163"/>
                  </a:lnTo>
                  <a:lnTo>
                    <a:pt x="54" y="168"/>
                  </a:lnTo>
                  <a:lnTo>
                    <a:pt x="62" y="172"/>
                  </a:lnTo>
                  <a:lnTo>
                    <a:pt x="70" y="175"/>
                  </a:lnTo>
                  <a:lnTo>
                    <a:pt x="79" y="178"/>
                  </a:lnTo>
                  <a:lnTo>
                    <a:pt x="88" y="180"/>
                  </a:lnTo>
                  <a:lnTo>
                    <a:pt x="98" y="181"/>
                  </a:lnTo>
                  <a:lnTo>
                    <a:pt x="107" y="182"/>
                  </a:lnTo>
                  <a:lnTo>
                    <a:pt x="115" y="181"/>
                  </a:lnTo>
                  <a:lnTo>
                    <a:pt x="123" y="181"/>
                  </a:lnTo>
                  <a:lnTo>
                    <a:pt x="131" y="179"/>
                  </a:lnTo>
                  <a:lnTo>
                    <a:pt x="139" y="177"/>
                  </a:lnTo>
                  <a:lnTo>
                    <a:pt x="139" y="165"/>
                  </a:lnTo>
                  <a:lnTo>
                    <a:pt x="131" y="168"/>
                  </a:lnTo>
                  <a:lnTo>
                    <a:pt x="123" y="170"/>
                  </a:lnTo>
                  <a:lnTo>
                    <a:pt x="115" y="171"/>
                  </a:lnTo>
                  <a:lnTo>
                    <a:pt x="107" y="171"/>
                  </a:lnTo>
                  <a:lnTo>
                    <a:pt x="94" y="170"/>
                  </a:lnTo>
                  <a:lnTo>
                    <a:pt x="81" y="168"/>
                  </a:lnTo>
                  <a:lnTo>
                    <a:pt x="69" y="163"/>
                  </a:lnTo>
                  <a:lnTo>
                    <a:pt x="58" y="157"/>
                  </a:lnTo>
                  <a:lnTo>
                    <a:pt x="39" y="157"/>
                  </a:lnTo>
                  <a:close/>
                  <a:moveTo>
                    <a:pt x="156" y="171"/>
                  </a:moveTo>
                  <a:lnTo>
                    <a:pt x="165" y="165"/>
                  </a:lnTo>
                  <a:lnTo>
                    <a:pt x="174" y="160"/>
                  </a:lnTo>
                  <a:lnTo>
                    <a:pt x="181" y="153"/>
                  </a:lnTo>
                  <a:lnTo>
                    <a:pt x="188" y="145"/>
                  </a:lnTo>
                  <a:lnTo>
                    <a:pt x="188" y="127"/>
                  </a:lnTo>
                  <a:lnTo>
                    <a:pt x="181" y="136"/>
                  </a:lnTo>
                  <a:lnTo>
                    <a:pt x="174" y="145"/>
                  </a:lnTo>
                  <a:lnTo>
                    <a:pt x="166" y="152"/>
                  </a:lnTo>
                  <a:lnTo>
                    <a:pt x="156" y="158"/>
                  </a:lnTo>
                  <a:lnTo>
                    <a:pt x="156" y="171"/>
                  </a:lnTo>
                  <a:close/>
                  <a:moveTo>
                    <a:pt x="207" y="115"/>
                  </a:moveTo>
                  <a:lnTo>
                    <a:pt x="211" y="106"/>
                  </a:lnTo>
                  <a:lnTo>
                    <a:pt x="213" y="97"/>
                  </a:lnTo>
                  <a:lnTo>
                    <a:pt x="215" y="86"/>
                  </a:lnTo>
                  <a:lnTo>
                    <a:pt x="216" y="76"/>
                  </a:lnTo>
                  <a:lnTo>
                    <a:pt x="205" y="76"/>
                  </a:lnTo>
                  <a:lnTo>
                    <a:pt x="204" y="85"/>
                  </a:lnTo>
                  <a:lnTo>
                    <a:pt x="203" y="93"/>
                  </a:lnTo>
                  <a:lnTo>
                    <a:pt x="201" y="101"/>
                  </a:lnTo>
                  <a:lnTo>
                    <a:pt x="198" y="109"/>
                  </a:lnTo>
                  <a:lnTo>
                    <a:pt x="207" y="109"/>
                  </a:lnTo>
                  <a:lnTo>
                    <a:pt x="207" y="115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3" name="Freeform 710"/>
            <p:cNvSpPr>
              <a:spLocks noEditPoints="1"/>
            </p:cNvSpPr>
            <p:nvPr/>
          </p:nvSpPr>
          <p:spPr bwMode="auto">
            <a:xfrm>
              <a:off x="2003516" y="4089759"/>
              <a:ext cx="80966" cy="69856"/>
            </a:xfrm>
            <a:custGeom>
              <a:avLst/>
              <a:gdLst/>
              <a:ahLst/>
              <a:cxnLst>
                <a:cxn ang="0">
                  <a:pos x="203" y="50"/>
                </a:cxn>
                <a:cxn ang="0">
                  <a:pos x="198" y="35"/>
                </a:cxn>
                <a:cxn ang="0">
                  <a:pos x="191" y="20"/>
                </a:cxn>
                <a:cxn ang="0">
                  <a:pos x="181" y="7"/>
                </a:cxn>
                <a:cxn ang="0">
                  <a:pos x="167" y="0"/>
                </a:cxn>
                <a:cxn ang="0">
                  <a:pos x="165" y="5"/>
                </a:cxn>
                <a:cxn ang="0">
                  <a:pos x="176" y="18"/>
                </a:cxn>
                <a:cxn ang="0">
                  <a:pos x="185" y="34"/>
                </a:cxn>
                <a:cxn ang="0">
                  <a:pos x="192" y="50"/>
                </a:cxn>
                <a:cxn ang="0">
                  <a:pos x="205" y="59"/>
                </a:cxn>
                <a:cxn ang="0">
                  <a:pos x="2" y="98"/>
                </a:cxn>
                <a:cxn ang="0">
                  <a:pos x="13" y="126"/>
                </a:cxn>
                <a:cxn ang="0">
                  <a:pos x="29" y="129"/>
                </a:cxn>
                <a:cxn ang="0">
                  <a:pos x="21" y="117"/>
                </a:cxn>
                <a:cxn ang="0">
                  <a:pos x="16" y="103"/>
                </a:cxn>
                <a:cxn ang="0">
                  <a:pos x="11" y="89"/>
                </a:cxn>
                <a:cxn ang="0">
                  <a:pos x="10" y="73"/>
                </a:cxn>
                <a:cxn ang="0">
                  <a:pos x="10" y="68"/>
                </a:cxn>
                <a:cxn ang="0">
                  <a:pos x="0" y="83"/>
                </a:cxn>
                <a:cxn ang="0">
                  <a:pos x="49" y="162"/>
                </a:cxn>
                <a:cxn ang="0">
                  <a:pos x="63" y="169"/>
                </a:cxn>
                <a:cxn ang="0">
                  <a:pos x="79" y="173"/>
                </a:cxn>
                <a:cxn ang="0">
                  <a:pos x="94" y="175"/>
                </a:cxn>
                <a:cxn ang="0">
                  <a:pos x="110" y="175"/>
                </a:cxn>
                <a:cxn ang="0">
                  <a:pos x="126" y="173"/>
                </a:cxn>
                <a:cxn ang="0">
                  <a:pos x="134" y="160"/>
                </a:cxn>
                <a:cxn ang="0">
                  <a:pos x="118" y="164"/>
                </a:cxn>
                <a:cxn ang="0">
                  <a:pos x="102" y="165"/>
                </a:cxn>
                <a:cxn ang="0">
                  <a:pos x="83" y="163"/>
                </a:cxn>
                <a:cxn ang="0">
                  <a:pos x="65" y="157"/>
                </a:cxn>
                <a:cxn ang="0">
                  <a:pos x="151" y="164"/>
                </a:cxn>
                <a:cxn ang="0">
                  <a:pos x="169" y="152"/>
                </a:cxn>
                <a:cxn ang="0">
                  <a:pos x="183" y="137"/>
                </a:cxn>
                <a:cxn ang="0">
                  <a:pos x="178" y="127"/>
                </a:cxn>
                <a:cxn ang="0">
                  <a:pos x="161" y="145"/>
                </a:cxn>
                <a:cxn ang="0">
                  <a:pos x="151" y="164"/>
                </a:cxn>
                <a:cxn ang="0">
                  <a:pos x="201" y="101"/>
                </a:cxn>
                <a:cxn ang="0">
                  <a:pos x="205" y="85"/>
                </a:cxn>
                <a:cxn ang="0">
                  <a:pos x="194" y="76"/>
                </a:cxn>
                <a:cxn ang="0">
                  <a:pos x="192" y="93"/>
                </a:cxn>
                <a:cxn ang="0">
                  <a:pos x="188" y="109"/>
                </a:cxn>
              </a:cxnLst>
              <a:rect l="0" t="0" r="r" b="b"/>
              <a:pathLst>
                <a:path w="206" h="177">
                  <a:moveTo>
                    <a:pt x="205" y="59"/>
                  </a:moveTo>
                  <a:lnTo>
                    <a:pt x="203" y="50"/>
                  </a:lnTo>
                  <a:lnTo>
                    <a:pt x="201" y="43"/>
                  </a:lnTo>
                  <a:lnTo>
                    <a:pt x="198" y="35"/>
                  </a:lnTo>
                  <a:lnTo>
                    <a:pt x="194" y="27"/>
                  </a:lnTo>
                  <a:lnTo>
                    <a:pt x="191" y="20"/>
                  </a:lnTo>
                  <a:lnTo>
                    <a:pt x="187" y="13"/>
                  </a:lnTo>
                  <a:lnTo>
                    <a:pt x="181" y="7"/>
                  </a:lnTo>
                  <a:lnTo>
                    <a:pt x="176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5" y="5"/>
                  </a:lnTo>
                  <a:lnTo>
                    <a:pt x="171" y="11"/>
                  </a:lnTo>
                  <a:lnTo>
                    <a:pt x="176" y="18"/>
                  </a:lnTo>
                  <a:lnTo>
                    <a:pt x="181" y="26"/>
                  </a:lnTo>
                  <a:lnTo>
                    <a:pt x="185" y="34"/>
                  </a:lnTo>
                  <a:lnTo>
                    <a:pt x="189" y="41"/>
                  </a:lnTo>
                  <a:lnTo>
                    <a:pt x="192" y="50"/>
                  </a:lnTo>
                  <a:lnTo>
                    <a:pt x="193" y="59"/>
                  </a:lnTo>
                  <a:lnTo>
                    <a:pt x="205" y="59"/>
                  </a:lnTo>
                  <a:close/>
                  <a:moveTo>
                    <a:pt x="0" y="83"/>
                  </a:moveTo>
                  <a:lnTo>
                    <a:pt x="2" y="98"/>
                  </a:lnTo>
                  <a:lnTo>
                    <a:pt x="7" y="112"/>
                  </a:lnTo>
                  <a:lnTo>
                    <a:pt x="13" y="126"/>
                  </a:lnTo>
                  <a:lnTo>
                    <a:pt x="21" y="137"/>
                  </a:lnTo>
                  <a:lnTo>
                    <a:pt x="29" y="129"/>
                  </a:lnTo>
                  <a:lnTo>
                    <a:pt x="25" y="124"/>
                  </a:lnTo>
                  <a:lnTo>
                    <a:pt x="21" y="117"/>
                  </a:lnTo>
                  <a:lnTo>
                    <a:pt x="18" y="110"/>
                  </a:lnTo>
                  <a:lnTo>
                    <a:pt x="16" y="103"/>
                  </a:lnTo>
                  <a:lnTo>
                    <a:pt x="13" y="97"/>
                  </a:lnTo>
                  <a:lnTo>
                    <a:pt x="11" y="89"/>
                  </a:lnTo>
                  <a:lnTo>
                    <a:pt x="10" y="81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68"/>
                  </a:lnTo>
                  <a:lnTo>
                    <a:pt x="4" y="76"/>
                  </a:lnTo>
                  <a:lnTo>
                    <a:pt x="0" y="83"/>
                  </a:lnTo>
                  <a:close/>
                  <a:moveTo>
                    <a:pt x="43" y="157"/>
                  </a:moveTo>
                  <a:lnTo>
                    <a:pt x="49" y="162"/>
                  </a:lnTo>
                  <a:lnTo>
                    <a:pt x="56" y="165"/>
                  </a:lnTo>
                  <a:lnTo>
                    <a:pt x="63" y="169"/>
                  </a:lnTo>
                  <a:lnTo>
                    <a:pt x="71" y="171"/>
                  </a:lnTo>
                  <a:lnTo>
                    <a:pt x="79" y="173"/>
                  </a:lnTo>
                  <a:lnTo>
                    <a:pt x="86" y="175"/>
                  </a:lnTo>
                  <a:lnTo>
                    <a:pt x="94" y="175"/>
                  </a:lnTo>
                  <a:lnTo>
                    <a:pt x="102" y="177"/>
                  </a:lnTo>
                  <a:lnTo>
                    <a:pt x="110" y="175"/>
                  </a:lnTo>
                  <a:lnTo>
                    <a:pt x="118" y="175"/>
                  </a:lnTo>
                  <a:lnTo>
                    <a:pt x="126" y="173"/>
                  </a:lnTo>
                  <a:lnTo>
                    <a:pt x="134" y="171"/>
                  </a:lnTo>
                  <a:lnTo>
                    <a:pt x="134" y="160"/>
                  </a:lnTo>
                  <a:lnTo>
                    <a:pt x="126" y="162"/>
                  </a:lnTo>
                  <a:lnTo>
                    <a:pt x="118" y="164"/>
                  </a:lnTo>
                  <a:lnTo>
                    <a:pt x="110" y="165"/>
                  </a:lnTo>
                  <a:lnTo>
                    <a:pt x="102" y="165"/>
                  </a:lnTo>
                  <a:lnTo>
                    <a:pt x="92" y="165"/>
                  </a:lnTo>
                  <a:lnTo>
                    <a:pt x="83" y="163"/>
                  </a:lnTo>
                  <a:lnTo>
                    <a:pt x="74" y="161"/>
                  </a:lnTo>
                  <a:lnTo>
                    <a:pt x="65" y="157"/>
                  </a:lnTo>
                  <a:lnTo>
                    <a:pt x="43" y="157"/>
                  </a:lnTo>
                  <a:close/>
                  <a:moveTo>
                    <a:pt x="151" y="164"/>
                  </a:moveTo>
                  <a:lnTo>
                    <a:pt x="160" y="158"/>
                  </a:lnTo>
                  <a:lnTo>
                    <a:pt x="169" y="152"/>
                  </a:lnTo>
                  <a:lnTo>
                    <a:pt x="176" y="145"/>
                  </a:lnTo>
                  <a:lnTo>
                    <a:pt x="183" y="137"/>
                  </a:lnTo>
                  <a:lnTo>
                    <a:pt x="183" y="117"/>
                  </a:lnTo>
                  <a:lnTo>
                    <a:pt x="178" y="127"/>
                  </a:lnTo>
                  <a:lnTo>
                    <a:pt x="170" y="136"/>
                  </a:lnTo>
                  <a:lnTo>
                    <a:pt x="161" y="145"/>
                  </a:lnTo>
                  <a:lnTo>
                    <a:pt x="151" y="152"/>
                  </a:lnTo>
                  <a:lnTo>
                    <a:pt x="151" y="164"/>
                  </a:lnTo>
                  <a:close/>
                  <a:moveTo>
                    <a:pt x="199" y="109"/>
                  </a:moveTo>
                  <a:lnTo>
                    <a:pt x="201" y="101"/>
                  </a:lnTo>
                  <a:lnTo>
                    <a:pt x="203" y="93"/>
                  </a:lnTo>
                  <a:lnTo>
                    <a:pt x="205" y="85"/>
                  </a:lnTo>
                  <a:lnTo>
                    <a:pt x="206" y="76"/>
                  </a:lnTo>
                  <a:lnTo>
                    <a:pt x="194" y="76"/>
                  </a:lnTo>
                  <a:lnTo>
                    <a:pt x="193" y="85"/>
                  </a:lnTo>
                  <a:lnTo>
                    <a:pt x="192" y="93"/>
                  </a:lnTo>
                  <a:lnTo>
                    <a:pt x="190" y="101"/>
                  </a:lnTo>
                  <a:lnTo>
                    <a:pt x="188" y="109"/>
                  </a:lnTo>
                  <a:lnTo>
                    <a:pt x="199" y="109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4" name="Freeform 711"/>
            <p:cNvSpPr>
              <a:spLocks noEditPoints="1"/>
            </p:cNvSpPr>
            <p:nvPr/>
          </p:nvSpPr>
          <p:spPr bwMode="auto">
            <a:xfrm>
              <a:off x="2005103" y="4089759"/>
              <a:ext cx="77791" cy="66681"/>
            </a:xfrm>
            <a:custGeom>
              <a:avLst/>
              <a:gdLst/>
              <a:ahLst/>
              <a:cxnLst>
                <a:cxn ang="0">
                  <a:pos x="194" y="50"/>
                </a:cxn>
                <a:cxn ang="0">
                  <a:pos x="188" y="34"/>
                </a:cxn>
                <a:cxn ang="0">
                  <a:pos x="180" y="19"/>
                </a:cxn>
                <a:cxn ang="0">
                  <a:pos x="169" y="5"/>
                </a:cxn>
                <a:cxn ang="0">
                  <a:pos x="157" y="0"/>
                </a:cxn>
                <a:cxn ang="0">
                  <a:pos x="144" y="0"/>
                </a:cxn>
                <a:cxn ang="0">
                  <a:pos x="159" y="11"/>
                </a:cxn>
                <a:cxn ang="0">
                  <a:pos x="170" y="25"/>
                </a:cxn>
                <a:cxn ang="0">
                  <a:pos x="179" y="41"/>
                </a:cxn>
                <a:cxn ang="0">
                  <a:pos x="184" y="59"/>
                </a:cxn>
                <a:cxn ang="0">
                  <a:pos x="0" y="76"/>
                </a:cxn>
                <a:cxn ang="0">
                  <a:pos x="3" y="92"/>
                </a:cxn>
                <a:cxn ang="0">
                  <a:pos x="7" y="107"/>
                </a:cxn>
                <a:cxn ang="0">
                  <a:pos x="13" y="121"/>
                </a:cxn>
                <a:cxn ang="0">
                  <a:pos x="22" y="134"/>
                </a:cxn>
                <a:cxn ang="0">
                  <a:pos x="22" y="115"/>
                </a:cxn>
                <a:cxn ang="0">
                  <a:pos x="14" y="94"/>
                </a:cxn>
                <a:cxn ang="0">
                  <a:pos x="12" y="81"/>
                </a:cxn>
                <a:cxn ang="0">
                  <a:pos x="12" y="67"/>
                </a:cxn>
                <a:cxn ang="0">
                  <a:pos x="6" y="68"/>
                </a:cxn>
                <a:cxn ang="0">
                  <a:pos x="49" y="157"/>
                </a:cxn>
                <a:cxn ang="0">
                  <a:pos x="72" y="168"/>
                </a:cxn>
                <a:cxn ang="0">
                  <a:pos x="98" y="171"/>
                </a:cxn>
                <a:cxn ang="0">
                  <a:pos x="114" y="170"/>
                </a:cxn>
                <a:cxn ang="0">
                  <a:pos x="130" y="165"/>
                </a:cxn>
                <a:cxn ang="0">
                  <a:pos x="122" y="156"/>
                </a:cxn>
                <a:cxn ang="0">
                  <a:pos x="106" y="160"/>
                </a:cxn>
                <a:cxn ang="0">
                  <a:pos x="88" y="160"/>
                </a:cxn>
                <a:cxn ang="0">
                  <a:pos x="49" y="157"/>
                </a:cxn>
                <a:cxn ang="0">
                  <a:pos x="157" y="152"/>
                </a:cxn>
                <a:cxn ang="0">
                  <a:pos x="172" y="136"/>
                </a:cxn>
                <a:cxn ang="0">
                  <a:pos x="179" y="109"/>
                </a:cxn>
                <a:cxn ang="0">
                  <a:pos x="192" y="101"/>
                </a:cxn>
                <a:cxn ang="0">
                  <a:pos x="195" y="85"/>
                </a:cxn>
                <a:cxn ang="0">
                  <a:pos x="185" y="76"/>
                </a:cxn>
                <a:cxn ang="0">
                  <a:pos x="181" y="98"/>
                </a:cxn>
                <a:cxn ang="0">
                  <a:pos x="174" y="116"/>
                </a:cxn>
                <a:cxn ang="0">
                  <a:pos x="162" y="133"/>
                </a:cxn>
                <a:cxn ang="0">
                  <a:pos x="147" y="145"/>
                </a:cxn>
              </a:cxnLst>
              <a:rect l="0" t="0" r="r" b="b"/>
              <a:pathLst>
                <a:path w="196" h="171">
                  <a:moveTo>
                    <a:pt x="195" y="59"/>
                  </a:moveTo>
                  <a:lnTo>
                    <a:pt x="194" y="50"/>
                  </a:lnTo>
                  <a:lnTo>
                    <a:pt x="192" y="43"/>
                  </a:lnTo>
                  <a:lnTo>
                    <a:pt x="188" y="34"/>
                  </a:lnTo>
                  <a:lnTo>
                    <a:pt x="184" y="27"/>
                  </a:lnTo>
                  <a:lnTo>
                    <a:pt x="180" y="19"/>
                  </a:lnTo>
                  <a:lnTo>
                    <a:pt x="175" y="12"/>
                  </a:lnTo>
                  <a:lnTo>
                    <a:pt x="169" y="5"/>
                  </a:lnTo>
                  <a:lnTo>
                    <a:pt x="163" y="0"/>
                  </a:lnTo>
                  <a:lnTo>
                    <a:pt x="157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9" y="11"/>
                  </a:lnTo>
                  <a:lnTo>
                    <a:pt x="165" y="18"/>
                  </a:lnTo>
                  <a:lnTo>
                    <a:pt x="170" y="25"/>
                  </a:lnTo>
                  <a:lnTo>
                    <a:pt x="175" y="32"/>
                  </a:lnTo>
                  <a:lnTo>
                    <a:pt x="179" y="41"/>
                  </a:lnTo>
                  <a:lnTo>
                    <a:pt x="183" y="49"/>
                  </a:lnTo>
                  <a:lnTo>
                    <a:pt x="184" y="59"/>
                  </a:lnTo>
                  <a:lnTo>
                    <a:pt x="195" y="59"/>
                  </a:lnTo>
                  <a:close/>
                  <a:moveTo>
                    <a:pt x="0" y="76"/>
                  </a:moveTo>
                  <a:lnTo>
                    <a:pt x="1" y="84"/>
                  </a:lnTo>
                  <a:lnTo>
                    <a:pt x="3" y="92"/>
                  </a:lnTo>
                  <a:lnTo>
                    <a:pt x="4" y="100"/>
                  </a:lnTo>
                  <a:lnTo>
                    <a:pt x="7" y="107"/>
                  </a:lnTo>
                  <a:lnTo>
                    <a:pt x="9" y="113"/>
                  </a:lnTo>
                  <a:lnTo>
                    <a:pt x="13" y="121"/>
                  </a:lnTo>
                  <a:lnTo>
                    <a:pt x="17" y="127"/>
                  </a:lnTo>
                  <a:lnTo>
                    <a:pt x="22" y="134"/>
                  </a:lnTo>
                  <a:lnTo>
                    <a:pt x="30" y="126"/>
                  </a:lnTo>
                  <a:lnTo>
                    <a:pt x="22" y="115"/>
                  </a:lnTo>
                  <a:lnTo>
                    <a:pt x="16" y="101"/>
                  </a:lnTo>
                  <a:lnTo>
                    <a:pt x="14" y="94"/>
                  </a:lnTo>
                  <a:lnTo>
                    <a:pt x="13" y="88"/>
                  </a:lnTo>
                  <a:lnTo>
                    <a:pt x="12" y="81"/>
                  </a:lnTo>
                  <a:lnTo>
                    <a:pt x="12" y="73"/>
                  </a:lnTo>
                  <a:lnTo>
                    <a:pt x="12" y="67"/>
                  </a:lnTo>
                  <a:lnTo>
                    <a:pt x="13" y="62"/>
                  </a:lnTo>
                  <a:lnTo>
                    <a:pt x="6" y="68"/>
                  </a:lnTo>
                  <a:lnTo>
                    <a:pt x="0" y="76"/>
                  </a:lnTo>
                  <a:close/>
                  <a:moveTo>
                    <a:pt x="49" y="157"/>
                  </a:moveTo>
                  <a:lnTo>
                    <a:pt x="60" y="163"/>
                  </a:lnTo>
                  <a:lnTo>
                    <a:pt x="72" y="168"/>
                  </a:lnTo>
                  <a:lnTo>
                    <a:pt x="85" y="170"/>
                  </a:lnTo>
                  <a:lnTo>
                    <a:pt x="98" y="171"/>
                  </a:lnTo>
                  <a:lnTo>
                    <a:pt x="106" y="171"/>
                  </a:lnTo>
                  <a:lnTo>
                    <a:pt x="114" y="170"/>
                  </a:lnTo>
                  <a:lnTo>
                    <a:pt x="122" y="168"/>
                  </a:lnTo>
                  <a:lnTo>
                    <a:pt x="130" y="165"/>
                  </a:lnTo>
                  <a:lnTo>
                    <a:pt x="130" y="154"/>
                  </a:lnTo>
                  <a:lnTo>
                    <a:pt x="122" y="156"/>
                  </a:lnTo>
                  <a:lnTo>
                    <a:pt x="115" y="158"/>
                  </a:lnTo>
                  <a:lnTo>
                    <a:pt x="106" y="160"/>
                  </a:lnTo>
                  <a:lnTo>
                    <a:pt x="98" y="160"/>
                  </a:lnTo>
                  <a:lnTo>
                    <a:pt x="88" y="160"/>
                  </a:lnTo>
                  <a:lnTo>
                    <a:pt x="78" y="157"/>
                  </a:lnTo>
                  <a:lnTo>
                    <a:pt x="49" y="157"/>
                  </a:lnTo>
                  <a:close/>
                  <a:moveTo>
                    <a:pt x="147" y="158"/>
                  </a:moveTo>
                  <a:lnTo>
                    <a:pt x="157" y="152"/>
                  </a:lnTo>
                  <a:lnTo>
                    <a:pt x="165" y="145"/>
                  </a:lnTo>
                  <a:lnTo>
                    <a:pt x="172" y="136"/>
                  </a:lnTo>
                  <a:lnTo>
                    <a:pt x="179" y="127"/>
                  </a:lnTo>
                  <a:lnTo>
                    <a:pt x="179" y="109"/>
                  </a:lnTo>
                  <a:lnTo>
                    <a:pt x="189" y="109"/>
                  </a:lnTo>
                  <a:lnTo>
                    <a:pt x="192" y="101"/>
                  </a:lnTo>
                  <a:lnTo>
                    <a:pt x="194" y="93"/>
                  </a:lnTo>
                  <a:lnTo>
                    <a:pt x="195" y="85"/>
                  </a:lnTo>
                  <a:lnTo>
                    <a:pt x="196" y="76"/>
                  </a:lnTo>
                  <a:lnTo>
                    <a:pt x="185" y="76"/>
                  </a:lnTo>
                  <a:lnTo>
                    <a:pt x="184" y="88"/>
                  </a:lnTo>
                  <a:lnTo>
                    <a:pt x="181" y="98"/>
                  </a:lnTo>
                  <a:lnTo>
                    <a:pt x="178" y="107"/>
                  </a:lnTo>
                  <a:lnTo>
                    <a:pt x="174" y="116"/>
                  </a:lnTo>
                  <a:lnTo>
                    <a:pt x="168" y="125"/>
                  </a:lnTo>
                  <a:lnTo>
                    <a:pt x="162" y="133"/>
                  </a:lnTo>
                  <a:lnTo>
                    <a:pt x="154" y="139"/>
                  </a:lnTo>
                  <a:lnTo>
                    <a:pt x="147" y="145"/>
                  </a:lnTo>
                  <a:lnTo>
                    <a:pt x="147" y="158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5" name="Freeform 712"/>
            <p:cNvSpPr>
              <a:spLocks noEditPoints="1"/>
            </p:cNvSpPr>
            <p:nvPr/>
          </p:nvSpPr>
          <p:spPr bwMode="auto">
            <a:xfrm>
              <a:off x="2006691" y="4089759"/>
              <a:ext cx="73028" cy="65093"/>
            </a:xfrm>
            <a:custGeom>
              <a:avLst/>
              <a:gdLst/>
              <a:ahLst/>
              <a:cxnLst>
                <a:cxn ang="0">
                  <a:pos x="182" y="50"/>
                </a:cxn>
                <a:cxn ang="0">
                  <a:pos x="175" y="34"/>
                </a:cxn>
                <a:cxn ang="0">
                  <a:pos x="166" y="18"/>
                </a:cxn>
                <a:cxn ang="0">
                  <a:pos x="155" y="5"/>
                </a:cxn>
                <a:cxn ang="0">
                  <a:pos x="144" y="0"/>
                </a:cxn>
                <a:cxn ang="0">
                  <a:pos x="128" y="0"/>
                </a:cxn>
                <a:cxn ang="0">
                  <a:pos x="144" y="10"/>
                </a:cxn>
                <a:cxn ang="0">
                  <a:pos x="157" y="25"/>
                </a:cxn>
                <a:cxn ang="0">
                  <a:pos x="166" y="40"/>
                </a:cxn>
                <a:cxn ang="0">
                  <a:pos x="172" y="59"/>
                </a:cxn>
                <a:cxn ang="0">
                  <a:pos x="0" y="68"/>
                </a:cxn>
                <a:cxn ang="0">
                  <a:pos x="0" y="73"/>
                </a:cxn>
                <a:cxn ang="0">
                  <a:pos x="1" y="89"/>
                </a:cxn>
                <a:cxn ang="0">
                  <a:pos x="6" y="103"/>
                </a:cxn>
                <a:cxn ang="0">
                  <a:pos x="11" y="117"/>
                </a:cxn>
                <a:cxn ang="0">
                  <a:pos x="19" y="129"/>
                </a:cxn>
                <a:cxn ang="0">
                  <a:pos x="20" y="111"/>
                </a:cxn>
                <a:cxn ang="0">
                  <a:pos x="12" y="86"/>
                </a:cxn>
                <a:cxn ang="0">
                  <a:pos x="11" y="64"/>
                </a:cxn>
                <a:cxn ang="0">
                  <a:pos x="7" y="62"/>
                </a:cxn>
                <a:cxn ang="0">
                  <a:pos x="55" y="157"/>
                </a:cxn>
                <a:cxn ang="0">
                  <a:pos x="73" y="163"/>
                </a:cxn>
                <a:cxn ang="0">
                  <a:pos x="92" y="165"/>
                </a:cxn>
                <a:cxn ang="0">
                  <a:pos x="108" y="164"/>
                </a:cxn>
                <a:cxn ang="0">
                  <a:pos x="124" y="160"/>
                </a:cxn>
                <a:cxn ang="0">
                  <a:pos x="116" y="151"/>
                </a:cxn>
                <a:cxn ang="0">
                  <a:pos x="100" y="154"/>
                </a:cxn>
                <a:cxn ang="0">
                  <a:pos x="91" y="154"/>
                </a:cxn>
                <a:cxn ang="0">
                  <a:pos x="55" y="157"/>
                </a:cxn>
                <a:cxn ang="0">
                  <a:pos x="151" y="145"/>
                </a:cxn>
                <a:cxn ang="0">
                  <a:pos x="168" y="127"/>
                </a:cxn>
                <a:cxn ang="0">
                  <a:pos x="173" y="109"/>
                </a:cxn>
                <a:cxn ang="0">
                  <a:pos x="180" y="101"/>
                </a:cxn>
                <a:cxn ang="0">
                  <a:pos x="183" y="85"/>
                </a:cxn>
                <a:cxn ang="0">
                  <a:pos x="173" y="76"/>
                </a:cxn>
                <a:cxn ang="0">
                  <a:pos x="171" y="95"/>
                </a:cxn>
                <a:cxn ang="0">
                  <a:pos x="164" y="112"/>
                </a:cxn>
                <a:cxn ang="0">
                  <a:pos x="154" y="127"/>
                </a:cxn>
                <a:cxn ang="0">
                  <a:pos x="141" y="138"/>
                </a:cxn>
                <a:cxn ang="0">
                  <a:pos x="44" y="138"/>
                </a:cxn>
                <a:cxn ang="0">
                  <a:pos x="46" y="140"/>
                </a:cxn>
                <a:cxn ang="0">
                  <a:pos x="44" y="138"/>
                </a:cxn>
              </a:cxnLst>
              <a:rect l="0" t="0" r="r" b="b"/>
              <a:pathLst>
                <a:path w="184" h="165">
                  <a:moveTo>
                    <a:pt x="183" y="59"/>
                  </a:moveTo>
                  <a:lnTo>
                    <a:pt x="182" y="50"/>
                  </a:lnTo>
                  <a:lnTo>
                    <a:pt x="179" y="41"/>
                  </a:lnTo>
                  <a:lnTo>
                    <a:pt x="175" y="34"/>
                  </a:lnTo>
                  <a:lnTo>
                    <a:pt x="171" y="26"/>
                  </a:lnTo>
                  <a:lnTo>
                    <a:pt x="166" y="18"/>
                  </a:lnTo>
                  <a:lnTo>
                    <a:pt x="161" y="11"/>
                  </a:lnTo>
                  <a:lnTo>
                    <a:pt x="155" y="5"/>
                  </a:lnTo>
                  <a:lnTo>
                    <a:pt x="148" y="0"/>
                  </a:lnTo>
                  <a:lnTo>
                    <a:pt x="144" y="0"/>
                  </a:lnTo>
                  <a:lnTo>
                    <a:pt x="136" y="0"/>
                  </a:lnTo>
                  <a:lnTo>
                    <a:pt x="128" y="0"/>
                  </a:lnTo>
                  <a:lnTo>
                    <a:pt x="137" y="4"/>
                  </a:lnTo>
                  <a:lnTo>
                    <a:pt x="144" y="10"/>
                  </a:lnTo>
                  <a:lnTo>
                    <a:pt x="152" y="17"/>
                  </a:lnTo>
                  <a:lnTo>
                    <a:pt x="157" y="25"/>
                  </a:lnTo>
                  <a:lnTo>
                    <a:pt x="163" y="32"/>
                  </a:lnTo>
                  <a:lnTo>
                    <a:pt x="166" y="40"/>
                  </a:lnTo>
                  <a:lnTo>
                    <a:pt x="170" y="49"/>
                  </a:lnTo>
                  <a:lnTo>
                    <a:pt x="172" y="59"/>
                  </a:lnTo>
                  <a:lnTo>
                    <a:pt x="183" y="59"/>
                  </a:lnTo>
                  <a:close/>
                  <a:moveTo>
                    <a:pt x="0" y="68"/>
                  </a:moveTo>
                  <a:lnTo>
                    <a:pt x="0" y="71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9"/>
                  </a:lnTo>
                  <a:lnTo>
                    <a:pt x="3" y="97"/>
                  </a:lnTo>
                  <a:lnTo>
                    <a:pt x="6" y="103"/>
                  </a:lnTo>
                  <a:lnTo>
                    <a:pt x="8" y="110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9" y="129"/>
                  </a:lnTo>
                  <a:lnTo>
                    <a:pt x="27" y="121"/>
                  </a:lnTo>
                  <a:lnTo>
                    <a:pt x="20" y="111"/>
                  </a:lnTo>
                  <a:lnTo>
                    <a:pt x="16" y="99"/>
                  </a:lnTo>
                  <a:lnTo>
                    <a:pt x="12" y="86"/>
                  </a:lnTo>
                  <a:lnTo>
                    <a:pt x="11" y="73"/>
                  </a:lnTo>
                  <a:lnTo>
                    <a:pt x="11" y="64"/>
                  </a:lnTo>
                  <a:lnTo>
                    <a:pt x="13" y="54"/>
                  </a:lnTo>
                  <a:lnTo>
                    <a:pt x="7" y="62"/>
                  </a:lnTo>
                  <a:lnTo>
                    <a:pt x="0" y="68"/>
                  </a:lnTo>
                  <a:close/>
                  <a:moveTo>
                    <a:pt x="55" y="157"/>
                  </a:moveTo>
                  <a:lnTo>
                    <a:pt x="64" y="161"/>
                  </a:lnTo>
                  <a:lnTo>
                    <a:pt x="73" y="163"/>
                  </a:lnTo>
                  <a:lnTo>
                    <a:pt x="82" y="165"/>
                  </a:lnTo>
                  <a:lnTo>
                    <a:pt x="92" y="165"/>
                  </a:lnTo>
                  <a:lnTo>
                    <a:pt x="100" y="165"/>
                  </a:lnTo>
                  <a:lnTo>
                    <a:pt x="108" y="164"/>
                  </a:lnTo>
                  <a:lnTo>
                    <a:pt x="116" y="162"/>
                  </a:lnTo>
                  <a:lnTo>
                    <a:pt x="124" y="160"/>
                  </a:lnTo>
                  <a:lnTo>
                    <a:pt x="124" y="148"/>
                  </a:lnTo>
                  <a:lnTo>
                    <a:pt x="116" y="151"/>
                  </a:lnTo>
                  <a:lnTo>
                    <a:pt x="109" y="153"/>
                  </a:lnTo>
                  <a:lnTo>
                    <a:pt x="100" y="154"/>
                  </a:lnTo>
                  <a:lnTo>
                    <a:pt x="92" y="154"/>
                  </a:lnTo>
                  <a:lnTo>
                    <a:pt x="91" y="154"/>
                  </a:lnTo>
                  <a:lnTo>
                    <a:pt x="91" y="157"/>
                  </a:lnTo>
                  <a:lnTo>
                    <a:pt x="55" y="157"/>
                  </a:lnTo>
                  <a:close/>
                  <a:moveTo>
                    <a:pt x="141" y="152"/>
                  </a:moveTo>
                  <a:lnTo>
                    <a:pt x="151" y="145"/>
                  </a:lnTo>
                  <a:lnTo>
                    <a:pt x="160" y="136"/>
                  </a:lnTo>
                  <a:lnTo>
                    <a:pt x="168" y="127"/>
                  </a:lnTo>
                  <a:lnTo>
                    <a:pt x="173" y="117"/>
                  </a:lnTo>
                  <a:lnTo>
                    <a:pt x="173" y="109"/>
                  </a:lnTo>
                  <a:lnTo>
                    <a:pt x="178" y="109"/>
                  </a:lnTo>
                  <a:lnTo>
                    <a:pt x="180" y="101"/>
                  </a:lnTo>
                  <a:lnTo>
                    <a:pt x="182" y="93"/>
                  </a:lnTo>
                  <a:lnTo>
                    <a:pt x="183" y="85"/>
                  </a:lnTo>
                  <a:lnTo>
                    <a:pt x="184" y="76"/>
                  </a:lnTo>
                  <a:lnTo>
                    <a:pt x="173" y="76"/>
                  </a:lnTo>
                  <a:lnTo>
                    <a:pt x="173" y="86"/>
                  </a:lnTo>
                  <a:lnTo>
                    <a:pt x="171" y="95"/>
                  </a:lnTo>
                  <a:lnTo>
                    <a:pt x="168" y="103"/>
                  </a:lnTo>
                  <a:lnTo>
                    <a:pt x="164" y="112"/>
                  </a:lnTo>
                  <a:lnTo>
                    <a:pt x="160" y="119"/>
                  </a:lnTo>
                  <a:lnTo>
                    <a:pt x="154" y="127"/>
                  </a:lnTo>
                  <a:lnTo>
                    <a:pt x="147" y="133"/>
                  </a:lnTo>
                  <a:lnTo>
                    <a:pt x="141" y="138"/>
                  </a:lnTo>
                  <a:lnTo>
                    <a:pt x="141" y="152"/>
                  </a:lnTo>
                  <a:close/>
                  <a:moveTo>
                    <a:pt x="44" y="138"/>
                  </a:moveTo>
                  <a:lnTo>
                    <a:pt x="42" y="140"/>
                  </a:lnTo>
                  <a:lnTo>
                    <a:pt x="46" y="140"/>
                  </a:lnTo>
                  <a:lnTo>
                    <a:pt x="45" y="139"/>
                  </a:lnTo>
                  <a:lnTo>
                    <a:pt x="44" y="138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6" name="Freeform 713"/>
            <p:cNvSpPr>
              <a:spLocks noEditPoints="1"/>
            </p:cNvSpPr>
            <p:nvPr/>
          </p:nvSpPr>
          <p:spPr bwMode="auto">
            <a:xfrm>
              <a:off x="2009866" y="4089759"/>
              <a:ext cx="68266" cy="63506"/>
            </a:xfrm>
            <a:custGeom>
              <a:avLst/>
              <a:gdLst/>
              <a:ahLst/>
              <a:cxnLst>
                <a:cxn ang="0">
                  <a:pos x="171" y="49"/>
                </a:cxn>
                <a:cxn ang="0">
                  <a:pos x="163" y="32"/>
                </a:cxn>
                <a:cxn ang="0">
                  <a:pos x="153" y="18"/>
                </a:cxn>
                <a:cxn ang="0">
                  <a:pos x="140" y="4"/>
                </a:cxn>
                <a:cxn ang="0">
                  <a:pos x="122" y="0"/>
                </a:cxn>
                <a:cxn ang="0">
                  <a:pos x="121" y="5"/>
                </a:cxn>
                <a:cxn ang="0">
                  <a:pos x="137" y="17"/>
                </a:cxn>
                <a:cxn ang="0">
                  <a:pos x="150" y="31"/>
                </a:cxn>
                <a:cxn ang="0">
                  <a:pos x="158" y="49"/>
                </a:cxn>
                <a:cxn ang="0">
                  <a:pos x="172" y="59"/>
                </a:cxn>
                <a:cxn ang="0">
                  <a:pos x="0" y="67"/>
                </a:cxn>
                <a:cxn ang="0">
                  <a:pos x="0" y="81"/>
                </a:cxn>
                <a:cxn ang="0">
                  <a:pos x="2" y="94"/>
                </a:cxn>
                <a:cxn ang="0">
                  <a:pos x="10" y="115"/>
                </a:cxn>
                <a:cxn ang="0">
                  <a:pos x="25" y="118"/>
                </a:cxn>
                <a:cxn ang="0">
                  <a:pos x="14" y="97"/>
                </a:cxn>
                <a:cxn ang="0">
                  <a:pos x="11" y="73"/>
                </a:cxn>
                <a:cxn ang="0">
                  <a:pos x="12" y="59"/>
                </a:cxn>
                <a:cxn ang="0">
                  <a:pos x="15" y="47"/>
                </a:cxn>
                <a:cxn ang="0">
                  <a:pos x="1" y="62"/>
                </a:cxn>
                <a:cxn ang="0">
                  <a:pos x="76" y="160"/>
                </a:cxn>
                <a:cxn ang="0">
                  <a:pos x="94" y="160"/>
                </a:cxn>
                <a:cxn ang="0">
                  <a:pos x="110" y="156"/>
                </a:cxn>
                <a:cxn ang="0">
                  <a:pos x="118" y="143"/>
                </a:cxn>
                <a:cxn ang="0">
                  <a:pos x="103" y="147"/>
                </a:cxn>
                <a:cxn ang="0">
                  <a:pos x="86" y="149"/>
                </a:cxn>
                <a:cxn ang="0">
                  <a:pos x="85" y="157"/>
                </a:cxn>
                <a:cxn ang="0">
                  <a:pos x="135" y="145"/>
                </a:cxn>
                <a:cxn ang="0">
                  <a:pos x="150" y="133"/>
                </a:cxn>
                <a:cxn ang="0">
                  <a:pos x="162" y="116"/>
                </a:cxn>
                <a:cxn ang="0">
                  <a:pos x="169" y="98"/>
                </a:cxn>
                <a:cxn ang="0">
                  <a:pos x="173" y="76"/>
                </a:cxn>
                <a:cxn ang="0">
                  <a:pos x="162" y="85"/>
                </a:cxn>
                <a:cxn ang="0">
                  <a:pos x="157" y="100"/>
                </a:cxn>
                <a:cxn ang="0">
                  <a:pos x="150" y="115"/>
                </a:cxn>
                <a:cxn ang="0">
                  <a:pos x="140" y="127"/>
                </a:cxn>
                <a:cxn ang="0">
                  <a:pos x="135" y="145"/>
                </a:cxn>
                <a:cxn ang="0">
                  <a:pos x="36" y="140"/>
                </a:cxn>
                <a:cxn ang="0">
                  <a:pos x="46" y="137"/>
                </a:cxn>
              </a:cxnLst>
              <a:rect l="0" t="0" r="r" b="b"/>
              <a:pathLst>
                <a:path w="173" h="160">
                  <a:moveTo>
                    <a:pt x="172" y="59"/>
                  </a:moveTo>
                  <a:lnTo>
                    <a:pt x="171" y="49"/>
                  </a:lnTo>
                  <a:lnTo>
                    <a:pt x="167" y="41"/>
                  </a:lnTo>
                  <a:lnTo>
                    <a:pt x="163" y="32"/>
                  </a:lnTo>
                  <a:lnTo>
                    <a:pt x="158" y="25"/>
                  </a:lnTo>
                  <a:lnTo>
                    <a:pt x="153" y="18"/>
                  </a:lnTo>
                  <a:lnTo>
                    <a:pt x="147" y="11"/>
                  </a:lnTo>
                  <a:lnTo>
                    <a:pt x="140" y="4"/>
                  </a:lnTo>
                  <a:lnTo>
                    <a:pt x="132" y="0"/>
                  </a:lnTo>
                  <a:lnTo>
                    <a:pt x="122" y="0"/>
                  </a:lnTo>
                  <a:lnTo>
                    <a:pt x="111" y="1"/>
                  </a:lnTo>
                  <a:lnTo>
                    <a:pt x="121" y="5"/>
                  </a:lnTo>
                  <a:lnTo>
                    <a:pt x="129" y="10"/>
                  </a:lnTo>
                  <a:lnTo>
                    <a:pt x="137" y="17"/>
                  </a:lnTo>
                  <a:lnTo>
                    <a:pt x="144" y="23"/>
                  </a:lnTo>
                  <a:lnTo>
                    <a:pt x="150" y="31"/>
                  </a:lnTo>
                  <a:lnTo>
                    <a:pt x="155" y="40"/>
                  </a:lnTo>
                  <a:lnTo>
                    <a:pt x="158" y="49"/>
                  </a:lnTo>
                  <a:lnTo>
                    <a:pt x="162" y="59"/>
                  </a:lnTo>
                  <a:lnTo>
                    <a:pt x="172" y="59"/>
                  </a:lnTo>
                  <a:close/>
                  <a:moveTo>
                    <a:pt x="1" y="62"/>
                  </a:moveTo>
                  <a:lnTo>
                    <a:pt x="0" y="67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2" y="94"/>
                  </a:lnTo>
                  <a:lnTo>
                    <a:pt x="4" y="101"/>
                  </a:lnTo>
                  <a:lnTo>
                    <a:pt x="10" y="115"/>
                  </a:lnTo>
                  <a:lnTo>
                    <a:pt x="18" y="126"/>
                  </a:lnTo>
                  <a:lnTo>
                    <a:pt x="25" y="118"/>
                  </a:lnTo>
                  <a:lnTo>
                    <a:pt x="19" y="108"/>
                  </a:lnTo>
                  <a:lnTo>
                    <a:pt x="14" y="97"/>
                  </a:lnTo>
                  <a:lnTo>
                    <a:pt x="11" y="85"/>
                  </a:lnTo>
                  <a:lnTo>
                    <a:pt x="11" y="73"/>
                  </a:lnTo>
                  <a:lnTo>
                    <a:pt x="11" y="66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5" y="47"/>
                  </a:lnTo>
                  <a:lnTo>
                    <a:pt x="7" y="54"/>
                  </a:lnTo>
                  <a:lnTo>
                    <a:pt x="1" y="62"/>
                  </a:lnTo>
                  <a:close/>
                  <a:moveTo>
                    <a:pt x="66" y="157"/>
                  </a:moveTo>
                  <a:lnTo>
                    <a:pt x="76" y="160"/>
                  </a:lnTo>
                  <a:lnTo>
                    <a:pt x="86" y="160"/>
                  </a:lnTo>
                  <a:lnTo>
                    <a:pt x="94" y="160"/>
                  </a:lnTo>
                  <a:lnTo>
                    <a:pt x="103" y="158"/>
                  </a:lnTo>
                  <a:lnTo>
                    <a:pt x="110" y="156"/>
                  </a:lnTo>
                  <a:lnTo>
                    <a:pt x="118" y="154"/>
                  </a:lnTo>
                  <a:lnTo>
                    <a:pt x="118" y="143"/>
                  </a:lnTo>
                  <a:lnTo>
                    <a:pt x="110" y="145"/>
                  </a:lnTo>
                  <a:lnTo>
                    <a:pt x="103" y="147"/>
                  </a:lnTo>
                  <a:lnTo>
                    <a:pt x="94" y="148"/>
                  </a:lnTo>
                  <a:lnTo>
                    <a:pt x="86" y="149"/>
                  </a:lnTo>
                  <a:lnTo>
                    <a:pt x="85" y="149"/>
                  </a:lnTo>
                  <a:lnTo>
                    <a:pt x="85" y="157"/>
                  </a:lnTo>
                  <a:lnTo>
                    <a:pt x="66" y="157"/>
                  </a:lnTo>
                  <a:close/>
                  <a:moveTo>
                    <a:pt x="135" y="145"/>
                  </a:moveTo>
                  <a:lnTo>
                    <a:pt x="142" y="139"/>
                  </a:lnTo>
                  <a:lnTo>
                    <a:pt x="150" y="133"/>
                  </a:lnTo>
                  <a:lnTo>
                    <a:pt x="156" y="125"/>
                  </a:lnTo>
                  <a:lnTo>
                    <a:pt x="162" y="116"/>
                  </a:lnTo>
                  <a:lnTo>
                    <a:pt x="166" y="107"/>
                  </a:lnTo>
                  <a:lnTo>
                    <a:pt x="169" y="98"/>
                  </a:lnTo>
                  <a:lnTo>
                    <a:pt x="172" y="88"/>
                  </a:lnTo>
                  <a:lnTo>
                    <a:pt x="173" y="76"/>
                  </a:lnTo>
                  <a:lnTo>
                    <a:pt x="163" y="76"/>
                  </a:lnTo>
                  <a:lnTo>
                    <a:pt x="162" y="85"/>
                  </a:lnTo>
                  <a:lnTo>
                    <a:pt x="159" y="93"/>
                  </a:lnTo>
                  <a:lnTo>
                    <a:pt x="157" y="100"/>
                  </a:lnTo>
                  <a:lnTo>
                    <a:pt x="154" y="108"/>
                  </a:lnTo>
                  <a:lnTo>
                    <a:pt x="150" y="115"/>
                  </a:lnTo>
                  <a:lnTo>
                    <a:pt x="146" y="120"/>
                  </a:lnTo>
                  <a:lnTo>
                    <a:pt x="140" y="127"/>
                  </a:lnTo>
                  <a:lnTo>
                    <a:pt x="135" y="131"/>
                  </a:lnTo>
                  <a:lnTo>
                    <a:pt x="135" y="145"/>
                  </a:lnTo>
                  <a:close/>
                  <a:moveTo>
                    <a:pt x="41" y="134"/>
                  </a:moveTo>
                  <a:lnTo>
                    <a:pt x="36" y="140"/>
                  </a:lnTo>
                  <a:lnTo>
                    <a:pt x="51" y="140"/>
                  </a:lnTo>
                  <a:lnTo>
                    <a:pt x="46" y="137"/>
                  </a:lnTo>
                  <a:lnTo>
                    <a:pt x="41" y="134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7" name="Freeform 714"/>
            <p:cNvSpPr>
              <a:spLocks noEditPoints="1"/>
            </p:cNvSpPr>
            <p:nvPr/>
          </p:nvSpPr>
          <p:spPr bwMode="auto">
            <a:xfrm>
              <a:off x="2011454" y="4089759"/>
              <a:ext cx="65091" cy="60330"/>
            </a:xfrm>
            <a:custGeom>
              <a:avLst/>
              <a:gdLst/>
              <a:ahLst/>
              <a:cxnLst>
                <a:cxn ang="0">
                  <a:pos x="159" y="49"/>
                </a:cxn>
                <a:cxn ang="0">
                  <a:pos x="152" y="32"/>
                </a:cxn>
                <a:cxn ang="0">
                  <a:pos x="141" y="17"/>
                </a:cxn>
                <a:cxn ang="0">
                  <a:pos x="126" y="4"/>
                </a:cxn>
                <a:cxn ang="0">
                  <a:pos x="106" y="1"/>
                </a:cxn>
                <a:cxn ang="0">
                  <a:pos x="105" y="7"/>
                </a:cxn>
                <a:cxn ang="0">
                  <a:pos x="123" y="16"/>
                </a:cxn>
                <a:cxn ang="0">
                  <a:pos x="137" y="30"/>
                </a:cxn>
                <a:cxn ang="0">
                  <a:pos x="148" y="49"/>
                </a:cxn>
                <a:cxn ang="0">
                  <a:pos x="161" y="59"/>
                </a:cxn>
                <a:cxn ang="0">
                  <a:pos x="0" y="64"/>
                </a:cxn>
                <a:cxn ang="0">
                  <a:pos x="1" y="86"/>
                </a:cxn>
                <a:cxn ang="0">
                  <a:pos x="9" y="111"/>
                </a:cxn>
                <a:cxn ang="0">
                  <a:pos x="24" y="115"/>
                </a:cxn>
                <a:cxn ang="0">
                  <a:pos x="14" y="95"/>
                </a:cxn>
                <a:cxn ang="0">
                  <a:pos x="10" y="73"/>
                </a:cxn>
                <a:cxn ang="0">
                  <a:pos x="14" y="55"/>
                </a:cxn>
                <a:cxn ang="0">
                  <a:pos x="19" y="38"/>
                </a:cxn>
                <a:cxn ang="0">
                  <a:pos x="2" y="54"/>
                </a:cxn>
                <a:cxn ang="0">
                  <a:pos x="34" y="139"/>
                </a:cxn>
                <a:cxn ang="0">
                  <a:pos x="60" y="140"/>
                </a:cxn>
                <a:cxn ang="0">
                  <a:pos x="40" y="130"/>
                </a:cxn>
                <a:cxn ang="0">
                  <a:pos x="80" y="154"/>
                </a:cxn>
                <a:cxn ang="0">
                  <a:pos x="89" y="154"/>
                </a:cxn>
                <a:cxn ang="0">
                  <a:pos x="105" y="151"/>
                </a:cxn>
                <a:cxn ang="0">
                  <a:pos x="113" y="136"/>
                </a:cxn>
                <a:cxn ang="0">
                  <a:pos x="98" y="142"/>
                </a:cxn>
                <a:cxn ang="0">
                  <a:pos x="81" y="144"/>
                </a:cxn>
                <a:cxn ang="0">
                  <a:pos x="80" y="154"/>
                </a:cxn>
                <a:cxn ang="0">
                  <a:pos x="136" y="133"/>
                </a:cxn>
                <a:cxn ang="0">
                  <a:pos x="149" y="119"/>
                </a:cxn>
                <a:cxn ang="0">
                  <a:pos x="157" y="103"/>
                </a:cxn>
                <a:cxn ang="0">
                  <a:pos x="162" y="86"/>
                </a:cxn>
                <a:cxn ang="0">
                  <a:pos x="152" y="76"/>
                </a:cxn>
                <a:cxn ang="0">
                  <a:pos x="150" y="91"/>
                </a:cxn>
                <a:cxn ang="0">
                  <a:pos x="145" y="103"/>
                </a:cxn>
                <a:cxn ang="0">
                  <a:pos x="139" y="115"/>
                </a:cxn>
                <a:cxn ang="0">
                  <a:pos x="130" y="125"/>
                </a:cxn>
              </a:cxnLst>
              <a:rect l="0" t="0" r="r" b="b"/>
              <a:pathLst>
                <a:path w="162" h="154">
                  <a:moveTo>
                    <a:pt x="161" y="59"/>
                  </a:moveTo>
                  <a:lnTo>
                    <a:pt x="159" y="49"/>
                  </a:lnTo>
                  <a:lnTo>
                    <a:pt x="155" y="40"/>
                  </a:lnTo>
                  <a:lnTo>
                    <a:pt x="152" y="32"/>
                  </a:lnTo>
                  <a:lnTo>
                    <a:pt x="146" y="25"/>
                  </a:lnTo>
                  <a:lnTo>
                    <a:pt x="141" y="17"/>
                  </a:lnTo>
                  <a:lnTo>
                    <a:pt x="133" y="10"/>
                  </a:lnTo>
                  <a:lnTo>
                    <a:pt x="126" y="4"/>
                  </a:lnTo>
                  <a:lnTo>
                    <a:pt x="117" y="0"/>
                  </a:lnTo>
                  <a:lnTo>
                    <a:pt x="106" y="1"/>
                  </a:lnTo>
                  <a:lnTo>
                    <a:pt x="94" y="3"/>
                  </a:lnTo>
                  <a:lnTo>
                    <a:pt x="105" y="7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31" y="22"/>
                  </a:lnTo>
                  <a:lnTo>
                    <a:pt x="137" y="30"/>
                  </a:lnTo>
                  <a:lnTo>
                    <a:pt x="143" y="39"/>
                  </a:lnTo>
                  <a:lnTo>
                    <a:pt x="148" y="49"/>
                  </a:lnTo>
                  <a:lnTo>
                    <a:pt x="151" y="59"/>
                  </a:lnTo>
                  <a:lnTo>
                    <a:pt x="161" y="59"/>
                  </a:lnTo>
                  <a:close/>
                  <a:moveTo>
                    <a:pt x="2" y="54"/>
                  </a:moveTo>
                  <a:lnTo>
                    <a:pt x="0" y="64"/>
                  </a:lnTo>
                  <a:lnTo>
                    <a:pt x="0" y="73"/>
                  </a:lnTo>
                  <a:lnTo>
                    <a:pt x="1" y="86"/>
                  </a:lnTo>
                  <a:lnTo>
                    <a:pt x="5" y="99"/>
                  </a:lnTo>
                  <a:lnTo>
                    <a:pt x="9" y="111"/>
                  </a:lnTo>
                  <a:lnTo>
                    <a:pt x="16" y="121"/>
                  </a:lnTo>
                  <a:lnTo>
                    <a:pt x="24" y="115"/>
                  </a:lnTo>
                  <a:lnTo>
                    <a:pt x="18" y="104"/>
                  </a:lnTo>
                  <a:lnTo>
                    <a:pt x="14" y="95"/>
                  </a:lnTo>
                  <a:lnTo>
                    <a:pt x="11" y="84"/>
                  </a:lnTo>
                  <a:lnTo>
                    <a:pt x="10" y="73"/>
                  </a:lnTo>
                  <a:lnTo>
                    <a:pt x="11" y="64"/>
                  </a:lnTo>
                  <a:lnTo>
                    <a:pt x="14" y="55"/>
                  </a:lnTo>
                  <a:lnTo>
                    <a:pt x="16" y="46"/>
                  </a:lnTo>
                  <a:lnTo>
                    <a:pt x="19" y="38"/>
                  </a:lnTo>
                  <a:lnTo>
                    <a:pt x="10" y="46"/>
                  </a:lnTo>
                  <a:lnTo>
                    <a:pt x="2" y="54"/>
                  </a:lnTo>
                  <a:close/>
                  <a:moveTo>
                    <a:pt x="33" y="138"/>
                  </a:moveTo>
                  <a:lnTo>
                    <a:pt x="34" y="139"/>
                  </a:lnTo>
                  <a:lnTo>
                    <a:pt x="35" y="140"/>
                  </a:lnTo>
                  <a:lnTo>
                    <a:pt x="60" y="140"/>
                  </a:lnTo>
                  <a:lnTo>
                    <a:pt x="50" y="136"/>
                  </a:lnTo>
                  <a:lnTo>
                    <a:pt x="40" y="130"/>
                  </a:lnTo>
                  <a:lnTo>
                    <a:pt x="33" y="138"/>
                  </a:lnTo>
                  <a:close/>
                  <a:moveTo>
                    <a:pt x="80" y="154"/>
                  </a:moveTo>
                  <a:lnTo>
                    <a:pt x="81" y="154"/>
                  </a:lnTo>
                  <a:lnTo>
                    <a:pt x="89" y="154"/>
                  </a:lnTo>
                  <a:lnTo>
                    <a:pt x="98" y="153"/>
                  </a:lnTo>
                  <a:lnTo>
                    <a:pt x="105" y="151"/>
                  </a:lnTo>
                  <a:lnTo>
                    <a:pt x="113" y="148"/>
                  </a:lnTo>
                  <a:lnTo>
                    <a:pt x="113" y="136"/>
                  </a:lnTo>
                  <a:lnTo>
                    <a:pt x="106" y="139"/>
                  </a:lnTo>
                  <a:lnTo>
                    <a:pt x="98" y="142"/>
                  </a:lnTo>
                  <a:lnTo>
                    <a:pt x="90" y="143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54"/>
                  </a:lnTo>
                  <a:close/>
                  <a:moveTo>
                    <a:pt x="130" y="138"/>
                  </a:moveTo>
                  <a:lnTo>
                    <a:pt x="136" y="133"/>
                  </a:lnTo>
                  <a:lnTo>
                    <a:pt x="143" y="127"/>
                  </a:lnTo>
                  <a:lnTo>
                    <a:pt x="149" y="119"/>
                  </a:lnTo>
                  <a:lnTo>
                    <a:pt x="153" y="112"/>
                  </a:lnTo>
                  <a:lnTo>
                    <a:pt x="157" y="103"/>
                  </a:lnTo>
                  <a:lnTo>
                    <a:pt x="160" y="95"/>
                  </a:lnTo>
                  <a:lnTo>
                    <a:pt x="162" y="86"/>
                  </a:lnTo>
                  <a:lnTo>
                    <a:pt x="162" y="76"/>
                  </a:lnTo>
                  <a:lnTo>
                    <a:pt x="152" y="76"/>
                  </a:lnTo>
                  <a:lnTo>
                    <a:pt x="151" y="84"/>
                  </a:lnTo>
                  <a:lnTo>
                    <a:pt x="150" y="91"/>
                  </a:lnTo>
                  <a:lnTo>
                    <a:pt x="148" y="97"/>
                  </a:lnTo>
                  <a:lnTo>
                    <a:pt x="145" y="103"/>
                  </a:lnTo>
                  <a:lnTo>
                    <a:pt x="142" y="109"/>
                  </a:lnTo>
                  <a:lnTo>
                    <a:pt x="139" y="115"/>
                  </a:lnTo>
                  <a:lnTo>
                    <a:pt x="134" y="120"/>
                  </a:lnTo>
                  <a:lnTo>
                    <a:pt x="130" y="125"/>
                  </a:lnTo>
                  <a:lnTo>
                    <a:pt x="130" y="138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8" name="Freeform 715"/>
            <p:cNvSpPr>
              <a:spLocks noEditPoints="1"/>
            </p:cNvSpPr>
            <p:nvPr/>
          </p:nvSpPr>
          <p:spPr bwMode="auto">
            <a:xfrm>
              <a:off x="2013041" y="4089759"/>
              <a:ext cx="60328" cy="58743"/>
            </a:xfrm>
            <a:custGeom>
              <a:avLst/>
              <a:gdLst/>
              <a:ahLst/>
              <a:cxnLst>
                <a:cxn ang="0">
                  <a:pos x="147" y="48"/>
                </a:cxn>
                <a:cxn ang="0">
                  <a:pos x="139" y="30"/>
                </a:cxn>
                <a:cxn ang="0">
                  <a:pos x="126" y="16"/>
                </a:cxn>
                <a:cxn ang="0">
                  <a:pos x="110" y="4"/>
                </a:cxn>
                <a:cxn ang="0">
                  <a:pos x="85" y="3"/>
                </a:cxn>
                <a:cxn ang="0">
                  <a:pos x="73" y="7"/>
                </a:cxn>
                <a:cxn ang="0">
                  <a:pos x="86" y="8"/>
                </a:cxn>
                <a:cxn ang="0">
                  <a:pos x="108" y="16"/>
                </a:cxn>
                <a:cxn ang="0">
                  <a:pos x="125" y="29"/>
                </a:cxn>
                <a:cxn ang="0">
                  <a:pos x="136" y="47"/>
                </a:cxn>
                <a:cxn ang="0">
                  <a:pos x="151" y="5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4"/>
                </a:cxn>
                <a:cxn ang="0">
                  <a:pos x="8" y="107"/>
                </a:cxn>
                <a:cxn ang="0">
                  <a:pos x="22" y="109"/>
                </a:cxn>
                <a:cxn ang="0">
                  <a:pos x="13" y="92"/>
                </a:cxn>
                <a:cxn ang="0">
                  <a:pos x="10" y="72"/>
                </a:cxn>
                <a:cxn ang="0">
                  <a:pos x="11" y="60"/>
                </a:cxn>
                <a:cxn ang="0">
                  <a:pos x="14" y="47"/>
                </a:cxn>
                <a:cxn ang="0">
                  <a:pos x="28" y="27"/>
                </a:cxn>
                <a:cxn ang="0">
                  <a:pos x="4" y="46"/>
                </a:cxn>
                <a:cxn ang="0">
                  <a:pos x="35" y="136"/>
                </a:cxn>
                <a:cxn ang="0">
                  <a:pos x="74" y="139"/>
                </a:cxn>
                <a:cxn ang="0">
                  <a:pos x="75" y="148"/>
                </a:cxn>
                <a:cxn ang="0">
                  <a:pos x="92" y="146"/>
                </a:cxn>
                <a:cxn ang="0">
                  <a:pos x="107" y="142"/>
                </a:cxn>
                <a:cxn ang="0">
                  <a:pos x="100" y="133"/>
                </a:cxn>
                <a:cxn ang="0">
                  <a:pos x="84" y="137"/>
                </a:cxn>
                <a:cxn ang="0">
                  <a:pos x="65" y="136"/>
                </a:cxn>
                <a:cxn ang="0">
                  <a:pos x="46" y="130"/>
                </a:cxn>
                <a:cxn ang="0">
                  <a:pos x="30" y="133"/>
                </a:cxn>
                <a:cxn ang="0">
                  <a:pos x="129" y="126"/>
                </a:cxn>
                <a:cxn ang="0">
                  <a:pos x="139" y="114"/>
                </a:cxn>
                <a:cxn ang="0">
                  <a:pos x="146" y="99"/>
                </a:cxn>
                <a:cxn ang="0">
                  <a:pos x="151" y="84"/>
                </a:cxn>
                <a:cxn ang="0">
                  <a:pos x="140" y="75"/>
                </a:cxn>
                <a:cxn ang="0">
                  <a:pos x="135" y="98"/>
                </a:cxn>
                <a:cxn ang="0">
                  <a:pos x="124" y="116"/>
                </a:cxn>
              </a:cxnLst>
              <a:rect l="0" t="0" r="r" b="b"/>
              <a:pathLst>
                <a:path w="152" h="148">
                  <a:moveTo>
                    <a:pt x="151" y="58"/>
                  </a:moveTo>
                  <a:lnTo>
                    <a:pt x="147" y="48"/>
                  </a:lnTo>
                  <a:lnTo>
                    <a:pt x="144" y="39"/>
                  </a:lnTo>
                  <a:lnTo>
                    <a:pt x="139" y="30"/>
                  </a:lnTo>
                  <a:lnTo>
                    <a:pt x="133" y="22"/>
                  </a:lnTo>
                  <a:lnTo>
                    <a:pt x="126" y="16"/>
                  </a:lnTo>
                  <a:lnTo>
                    <a:pt x="118" y="9"/>
                  </a:lnTo>
                  <a:lnTo>
                    <a:pt x="110" y="4"/>
                  </a:lnTo>
                  <a:lnTo>
                    <a:pt x="101" y="0"/>
                  </a:lnTo>
                  <a:lnTo>
                    <a:pt x="85" y="3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5" y="7"/>
                  </a:lnTo>
                  <a:lnTo>
                    <a:pt x="86" y="8"/>
                  </a:lnTo>
                  <a:lnTo>
                    <a:pt x="98" y="11"/>
                  </a:lnTo>
                  <a:lnTo>
                    <a:pt x="108" y="16"/>
                  </a:lnTo>
                  <a:lnTo>
                    <a:pt x="117" y="21"/>
                  </a:lnTo>
                  <a:lnTo>
                    <a:pt x="125" y="29"/>
                  </a:lnTo>
                  <a:lnTo>
                    <a:pt x="130" y="38"/>
                  </a:lnTo>
                  <a:lnTo>
                    <a:pt x="136" y="47"/>
                  </a:lnTo>
                  <a:lnTo>
                    <a:pt x="139" y="58"/>
                  </a:lnTo>
                  <a:lnTo>
                    <a:pt x="151" y="58"/>
                  </a:lnTo>
                  <a:close/>
                  <a:moveTo>
                    <a:pt x="4" y="46"/>
                  </a:moveTo>
                  <a:lnTo>
                    <a:pt x="2" y="52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3" y="96"/>
                  </a:lnTo>
                  <a:lnTo>
                    <a:pt x="8" y="107"/>
                  </a:lnTo>
                  <a:lnTo>
                    <a:pt x="14" y="117"/>
                  </a:lnTo>
                  <a:lnTo>
                    <a:pt x="22" y="109"/>
                  </a:lnTo>
                  <a:lnTo>
                    <a:pt x="17" y="101"/>
                  </a:lnTo>
                  <a:lnTo>
                    <a:pt x="13" y="92"/>
                  </a:lnTo>
                  <a:lnTo>
                    <a:pt x="11" y="82"/>
                  </a:lnTo>
                  <a:lnTo>
                    <a:pt x="10" y="72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3" y="54"/>
                  </a:lnTo>
                  <a:lnTo>
                    <a:pt x="14" y="47"/>
                  </a:lnTo>
                  <a:lnTo>
                    <a:pt x="20" y="37"/>
                  </a:lnTo>
                  <a:lnTo>
                    <a:pt x="28" y="27"/>
                  </a:lnTo>
                  <a:lnTo>
                    <a:pt x="16" y="36"/>
                  </a:lnTo>
                  <a:lnTo>
                    <a:pt x="4" y="46"/>
                  </a:lnTo>
                  <a:close/>
                  <a:moveTo>
                    <a:pt x="30" y="133"/>
                  </a:moveTo>
                  <a:lnTo>
                    <a:pt x="35" y="136"/>
                  </a:lnTo>
                  <a:lnTo>
                    <a:pt x="40" y="139"/>
                  </a:lnTo>
                  <a:lnTo>
                    <a:pt x="74" y="139"/>
                  </a:lnTo>
                  <a:lnTo>
                    <a:pt x="74" y="148"/>
                  </a:lnTo>
                  <a:lnTo>
                    <a:pt x="75" y="148"/>
                  </a:lnTo>
                  <a:lnTo>
                    <a:pt x="83" y="147"/>
                  </a:lnTo>
                  <a:lnTo>
                    <a:pt x="92" y="146"/>
                  </a:lnTo>
                  <a:lnTo>
                    <a:pt x="99" y="144"/>
                  </a:lnTo>
                  <a:lnTo>
                    <a:pt x="107" y="142"/>
                  </a:lnTo>
                  <a:lnTo>
                    <a:pt x="107" y="129"/>
                  </a:lnTo>
                  <a:lnTo>
                    <a:pt x="100" y="133"/>
                  </a:lnTo>
                  <a:lnTo>
                    <a:pt x="92" y="135"/>
                  </a:lnTo>
                  <a:lnTo>
                    <a:pt x="84" y="137"/>
                  </a:lnTo>
                  <a:lnTo>
                    <a:pt x="75" y="137"/>
                  </a:lnTo>
                  <a:lnTo>
                    <a:pt x="65" y="136"/>
                  </a:lnTo>
                  <a:lnTo>
                    <a:pt x="55" y="134"/>
                  </a:lnTo>
                  <a:lnTo>
                    <a:pt x="46" y="130"/>
                  </a:lnTo>
                  <a:lnTo>
                    <a:pt x="38" y="125"/>
                  </a:lnTo>
                  <a:lnTo>
                    <a:pt x="30" y="133"/>
                  </a:lnTo>
                  <a:close/>
                  <a:moveTo>
                    <a:pt x="124" y="130"/>
                  </a:moveTo>
                  <a:lnTo>
                    <a:pt x="129" y="126"/>
                  </a:lnTo>
                  <a:lnTo>
                    <a:pt x="135" y="119"/>
                  </a:lnTo>
                  <a:lnTo>
                    <a:pt x="139" y="114"/>
                  </a:lnTo>
                  <a:lnTo>
                    <a:pt x="143" y="107"/>
                  </a:lnTo>
                  <a:lnTo>
                    <a:pt x="146" y="99"/>
                  </a:lnTo>
                  <a:lnTo>
                    <a:pt x="148" y="92"/>
                  </a:lnTo>
                  <a:lnTo>
                    <a:pt x="151" y="84"/>
                  </a:lnTo>
                  <a:lnTo>
                    <a:pt x="152" y="75"/>
                  </a:lnTo>
                  <a:lnTo>
                    <a:pt x="140" y="75"/>
                  </a:lnTo>
                  <a:lnTo>
                    <a:pt x="139" y="87"/>
                  </a:lnTo>
                  <a:lnTo>
                    <a:pt x="135" y="98"/>
                  </a:lnTo>
                  <a:lnTo>
                    <a:pt x="130" y="107"/>
                  </a:lnTo>
                  <a:lnTo>
                    <a:pt x="124" y="116"/>
                  </a:lnTo>
                  <a:lnTo>
                    <a:pt x="124" y="130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9" name="Freeform 716"/>
            <p:cNvSpPr>
              <a:spLocks noEditPoints="1"/>
            </p:cNvSpPr>
            <p:nvPr/>
          </p:nvSpPr>
          <p:spPr bwMode="auto">
            <a:xfrm>
              <a:off x="2016216" y="4091347"/>
              <a:ext cx="55565" cy="55567"/>
            </a:xfrm>
            <a:custGeom>
              <a:avLst/>
              <a:gdLst/>
              <a:ahLst/>
              <a:cxnLst>
                <a:cxn ang="0">
                  <a:pos x="138" y="46"/>
                </a:cxn>
                <a:cxn ang="0">
                  <a:pos x="127" y="27"/>
                </a:cxn>
                <a:cxn ang="0">
                  <a:pos x="113" y="13"/>
                </a:cxn>
                <a:cxn ang="0">
                  <a:pos x="95" y="4"/>
                </a:cxn>
                <a:cxn ang="0">
                  <a:pos x="73" y="4"/>
                </a:cxn>
                <a:cxn ang="0">
                  <a:pos x="54" y="10"/>
                </a:cxn>
                <a:cxn ang="0">
                  <a:pos x="35" y="18"/>
                </a:cxn>
                <a:cxn ang="0">
                  <a:pos x="18" y="29"/>
                </a:cxn>
                <a:cxn ang="0">
                  <a:pos x="6" y="43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8" y="101"/>
                </a:cxn>
                <a:cxn ang="0">
                  <a:pos x="22" y="104"/>
                </a:cxn>
                <a:cxn ang="0">
                  <a:pos x="14" y="88"/>
                </a:cxn>
                <a:cxn ang="0">
                  <a:pos x="12" y="70"/>
                </a:cxn>
                <a:cxn ang="0">
                  <a:pos x="13" y="58"/>
                </a:cxn>
                <a:cxn ang="0">
                  <a:pos x="16" y="46"/>
                </a:cxn>
                <a:cxn ang="0">
                  <a:pos x="30" y="28"/>
                </a:cxn>
                <a:cxn ang="0">
                  <a:pos x="48" y="15"/>
                </a:cxn>
                <a:cxn ang="0">
                  <a:pos x="59" y="11"/>
                </a:cxn>
                <a:cxn ang="0">
                  <a:pos x="71" y="10"/>
                </a:cxn>
                <a:cxn ang="0">
                  <a:pos x="91" y="14"/>
                </a:cxn>
                <a:cxn ang="0">
                  <a:pos x="108" y="24"/>
                </a:cxn>
                <a:cxn ang="0">
                  <a:pos x="122" y="37"/>
                </a:cxn>
                <a:cxn ang="0">
                  <a:pos x="130" y="56"/>
                </a:cxn>
                <a:cxn ang="0">
                  <a:pos x="30" y="127"/>
                </a:cxn>
                <a:cxn ang="0">
                  <a:pos x="50" y="137"/>
                </a:cxn>
                <a:cxn ang="0">
                  <a:pos x="70" y="141"/>
                </a:cxn>
                <a:cxn ang="0">
                  <a:pos x="80" y="140"/>
                </a:cxn>
                <a:cxn ang="0">
                  <a:pos x="96" y="136"/>
                </a:cxn>
                <a:cxn ang="0">
                  <a:pos x="103" y="121"/>
                </a:cxn>
                <a:cxn ang="0">
                  <a:pos x="88" y="127"/>
                </a:cxn>
                <a:cxn ang="0">
                  <a:pos x="71" y="130"/>
                </a:cxn>
                <a:cxn ang="0">
                  <a:pos x="53" y="127"/>
                </a:cxn>
                <a:cxn ang="0">
                  <a:pos x="37" y="119"/>
                </a:cxn>
                <a:cxn ang="0">
                  <a:pos x="120" y="122"/>
                </a:cxn>
                <a:cxn ang="0">
                  <a:pos x="129" y="112"/>
                </a:cxn>
                <a:cxn ang="0">
                  <a:pos x="135" y="100"/>
                </a:cxn>
                <a:cxn ang="0">
                  <a:pos x="140" y="88"/>
                </a:cxn>
                <a:cxn ang="0">
                  <a:pos x="142" y="73"/>
                </a:cxn>
                <a:cxn ang="0">
                  <a:pos x="130" y="82"/>
                </a:cxn>
                <a:cxn ang="0">
                  <a:pos x="124" y="99"/>
                </a:cxn>
                <a:cxn ang="0">
                  <a:pos x="120" y="106"/>
                </a:cxn>
              </a:cxnLst>
              <a:rect l="0" t="0" r="r" b="b"/>
              <a:pathLst>
                <a:path w="142" h="141">
                  <a:moveTo>
                    <a:pt x="141" y="56"/>
                  </a:moveTo>
                  <a:lnTo>
                    <a:pt x="138" y="46"/>
                  </a:lnTo>
                  <a:lnTo>
                    <a:pt x="133" y="36"/>
                  </a:lnTo>
                  <a:lnTo>
                    <a:pt x="127" y="27"/>
                  </a:lnTo>
                  <a:lnTo>
                    <a:pt x="121" y="19"/>
                  </a:lnTo>
                  <a:lnTo>
                    <a:pt x="113" y="13"/>
                  </a:lnTo>
                  <a:lnTo>
                    <a:pt x="104" y="7"/>
                  </a:lnTo>
                  <a:lnTo>
                    <a:pt x="95" y="4"/>
                  </a:lnTo>
                  <a:lnTo>
                    <a:pt x="84" y="0"/>
                  </a:lnTo>
                  <a:lnTo>
                    <a:pt x="73" y="4"/>
                  </a:lnTo>
                  <a:lnTo>
                    <a:pt x="63" y="6"/>
                  </a:lnTo>
                  <a:lnTo>
                    <a:pt x="54" y="10"/>
                  </a:lnTo>
                  <a:lnTo>
                    <a:pt x="44" y="14"/>
                  </a:lnTo>
                  <a:lnTo>
                    <a:pt x="35" y="18"/>
                  </a:lnTo>
                  <a:lnTo>
                    <a:pt x="26" y="24"/>
                  </a:lnTo>
                  <a:lnTo>
                    <a:pt x="18" y="29"/>
                  </a:lnTo>
                  <a:lnTo>
                    <a:pt x="9" y="35"/>
                  </a:lnTo>
                  <a:lnTo>
                    <a:pt x="6" y="43"/>
                  </a:lnTo>
                  <a:lnTo>
                    <a:pt x="4" y="52"/>
                  </a:lnTo>
                  <a:lnTo>
                    <a:pt x="1" y="61"/>
                  </a:lnTo>
                  <a:lnTo>
                    <a:pt x="0" y="70"/>
                  </a:lnTo>
                  <a:lnTo>
                    <a:pt x="1" y="81"/>
                  </a:lnTo>
                  <a:lnTo>
                    <a:pt x="4" y="92"/>
                  </a:lnTo>
                  <a:lnTo>
                    <a:pt x="8" y="101"/>
                  </a:lnTo>
                  <a:lnTo>
                    <a:pt x="14" y="112"/>
                  </a:lnTo>
                  <a:lnTo>
                    <a:pt x="22" y="104"/>
                  </a:lnTo>
                  <a:lnTo>
                    <a:pt x="17" y="96"/>
                  </a:lnTo>
                  <a:lnTo>
                    <a:pt x="14" y="88"/>
                  </a:lnTo>
                  <a:lnTo>
                    <a:pt x="13" y="79"/>
                  </a:lnTo>
                  <a:lnTo>
                    <a:pt x="12" y="70"/>
                  </a:lnTo>
                  <a:lnTo>
                    <a:pt x="12" y="64"/>
                  </a:lnTo>
                  <a:lnTo>
                    <a:pt x="13" y="58"/>
                  </a:lnTo>
                  <a:lnTo>
                    <a:pt x="14" y="52"/>
                  </a:lnTo>
                  <a:lnTo>
                    <a:pt x="16" y="46"/>
                  </a:lnTo>
                  <a:lnTo>
                    <a:pt x="22" y="36"/>
                  </a:lnTo>
                  <a:lnTo>
                    <a:pt x="30" y="28"/>
                  </a:lnTo>
                  <a:lnTo>
                    <a:pt x="37" y="20"/>
                  </a:lnTo>
                  <a:lnTo>
                    <a:pt x="48" y="15"/>
                  </a:lnTo>
                  <a:lnTo>
                    <a:pt x="53" y="13"/>
                  </a:lnTo>
                  <a:lnTo>
                    <a:pt x="59" y="11"/>
                  </a:lnTo>
                  <a:lnTo>
                    <a:pt x="66" y="10"/>
                  </a:lnTo>
                  <a:lnTo>
                    <a:pt x="71" y="10"/>
                  </a:lnTo>
                  <a:lnTo>
                    <a:pt x="81" y="11"/>
                  </a:lnTo>
                  <a:lnTo>
                    <a:pt x="91" y="14"/>
                  </a:lnTo>
                  <a:lnTo>
                    <a:pt x="100" y="18"/>
                  </a:lnTo>
                  <a:lnTo>
                    <a:pt x="108" y="24"/>
                  </a:lnTo>
                  <a:lnTo>
                    <a:pt x="116" y="31"/>
                  </a:lnTo>
                  <a:lnTo>
                    <a:pt x="122" y="37"/>
                  </a:lnTo>
                  <a:lnTo>
                    <a:pt x="126" y="46"/>
                  </a:lnTo>
                  <a:lnTo>
                    <a:pt x="130" y="56"/>
                  </a:lnTo>
                  <a:lnTo>
                    <a:pt x="141" y="56"/>
                  </a:lnTo>
                  <a:close/>
                  <a:moveTo>
                    <a:pt x="30" y="127"/>
                  </a:moveTo>
                  <a:lnTo>
                    <a:pt x="40" y="133"/>
                  </a:lnTo>
                  <a:lnTo>
                    <a:pt x="50" y="137"/>
                  </a:lnTo>
                  <a:lnTo>
                    <a:pt x="70" y="137"/>
                  </a:lnTo>
                  <a:lnTo>
                    <a:pt x="70" y="141"/>
                  </a:lnTo>
                  <a:lnTo>
                    <a:pt x="71" y="141"/>
                  </a:lnTo>
                  <a:lnTo>
                    <a:pt x="80" y="140"/>
                  </a:lnTo>
                  <a:lnTo>
                    <a:pt x="88" y="139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03" y="121"/>
                  </a:lnTo>
                  <a:lnTo>
                    <a:pt x="96" y="125"/>
                  </a:lnTo>
                  <a:lnTo>
                    <a:pt x="88" y="127"/>
                  </a:lnTo>
                  <a:lnTo>
                    <a:pt x="80" y="130"/>
                  </a:lnTo>
                  <a:lnTo>
                    <a:pt x="71" y="130"/>
                  </a:lnTo>
                  <a:lnTo>
                    <a:pt x="62" y="130"/>
                  </a:lnTo>
                  <a:lnTo>
                    <a:pt x="53" y="127"/>
                  </a:lnTo>
                  <a:lnTo>
                    <a:pt x="45" y="124"/>
                  </a:lnTo>
                  <a:lnTo>
                    <a:pt x="37" y="119"/>
                  </a:lnTo>
                  <a:lnTo>
                    <a:pt x="30" y="127"/>
                  </a:lnTo>
                  <a:close/>
                  <a:moveTo>
                    <a:pt x="120" y="122"/>
                  </a:moveTo>
                  <a:lnTo>
                    <a:pt x="124" y="117"/>
                  </a:lnTo>
                  <a:lnTo>
                    <a:pt x="129" y="112"/>
                  </a:lnTo>
                  <a:lnTo>
                    <a:pt x="132" y="106"/>
                  </a:lnTo>
                  <a:lnTo>
                    <a:pt x="135" y="100"/>
                  </a:lnTo>
                  <a:lnTo>
                    <a:pt x="138" y="94"/>
                  </a:lnTo>
                  <a:lnTo>
                    <a:pt x="140" y="88"/>
                  </a:lnTo>
                  <a:lnTo>
                    <a:pt x="141" y="81"/>
                  </a:lnTo>
                  <a:lnTo>
                    <a:pt x="142" y="73"/>
                  </a:lnTo>
                  <a:lnTo>
                    <a:pt x="131" y="73"/>
                  </a:lnTo>
                  <a:lnTo>
                    <a:pt x="130" y="82"/>
                  </a:lnTo>
                  <a:lnTo>
                    <a:pt x="127" y="91"/>
                  </a:lnTo>
                  <a:lnTo>
                    <a:pt x="124" y="99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20" y="122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0" name="Freeform 717"/>
            <p:cNvSpPr>
              <a:spLocks noEditPoints="1"/>
            </p:cNvSpPr>
            <p:nvPr/>
          </p:nvSpPr>
          <p:spPr bwMode="auto">
            <a:xfrm>
              <a:off x="2017804" y="4092934"/>
              <a:ext cx="52390" cy="50805"/>
            </a:xfrm>
            <a:custGeom>
              <a:avLst/>
              <a:gdLst/>
              <a:ahLst/>
              <a:cxnLst>
                <a:cxn ang="0">
                  <a:pos x="126" y="40"/>
                </a:cxn>
                <a:cxn ang="0">
                  <a:pos x="115" y="22"/>
                </a:cxn>
                <a:cxn ang="0">
                  <a:pos x="98" y="9"/>
                </a:cxn>
                <a:cxn ang="0">
                  <a:pos x="76" y="1"/>
                </a:cxn>
                <a:cxn ang="0">
                  <a:pos x="63" y="0"/>
                </a:cxn>
                <a:cxn ang="0">
                  <a:pos x="49" y="4"/>
                </a:cxn>
                <a:cxn ang="0">
                  <a:pos x="28" y="14"/>
                </a:cxn>
                <a:cxn ang="0">
                  <a:pos x="10" y="30"/>
                </a:cxn>
                <a:cxn ang="0">
                  <a:pos x="3" y="47"/>
                </a:cxn>
                <a:cxn ang="0">
                  <a:pos x="0" y="58"/>
                </a:cxn>
                <a:cxn ang="0">
                  <a:pos x="1" y="75"/>
                </a:cxn>
                <a:cxn ang="0">
                  <a:pos x="7" y="94"/>
                </a:cxn>
                <a:cxn ang="0">
                  <a:pos x="20" y="94"/>
                </a:cxn>
                <a:cxn ang="0">
                  <a:pos x="13" y="81"/>
                </a:cxn>
                <a:cxn ang="0">
                  <a:pos x="11" y="65"/>
                </a:cxn>
                <a:cxn ang="0">
                  <a:pos x="16" y="44"/>
                </a:cxn>
                <a:cxn ang="0">
                  <a:pos x="27" y="27"/>
                </a:cxn>
                <a:cxn ang="0">
                  <a:pos x="44" y="15"/>
                </a:cxn>
                <a:cxn ang="0">
                  <a:pos x="65" y="11"/>
                </a:cxn>
                <a:cxn ang="0">
                  <a:pos x="83" y="14"/>
                </a:cxn>
                <a:cxn ang="0">
                  <a:pos x="99" y="22"/>
                </a:cxn>
                <a:cxn ang="0">
                  <a:pos x="110" y="35"/>
                </a:cxn>
                <a:cxn ang="0">
                  <a:pos x="118" y="51"/>
                </a:cxn>
                <a:cxn ang="0">
                  <a:pos x="28" y="118"/>
                </a:cxn>
                <a:cxn ang="0">
                  <a:pos x="45" y="127"/>
                </a:cxn>
                <a:cxn ang="0">
                  <a:pos x="65" y="130"/>
                </a:cxn>
                <a:cxn ang="0">
                  <a:pos x="82" y="128"/>
                </a:cxn>
                <a:cxn ang="0">
                  <a:pos x="97" y="122"/>
                </a:cxn>
                <a:cxn ang="0">
                  <a:pos x="90" y="113"/>
                </a:cxn>
                <a:cxn ang="0">
                  <a:pos x="74" y="119"/>
                </a:cxn>
                <a:cxn ang="0">
                  <a:pos x="57" y="119"/>
                </a:cxn>
                <a:cxn ang="0">
                  <a:pos x="42" y="114"/>
                </a:cxn>
                <a:cxn ang="0">
                  <a:pos x="28" y="118"/>
                </a:cxn>
                <a:cxn ang="0">
                  <a:pos x="120" y="100"/>
                </a:cxn>
                <a:cxn ang="0">
                  <a:pos x="129" y="80"/>
                </a:cxn>
                <a:cxn ang="0">
                  <a:pos x="119" y="68"/>
                </a:cxn>
                <a:cxn ang="0">
                  <a:pos x="116" y="86"/>
                </a:cxn>
                <a:cxn ang="0">
                  <a:pos x="106" y="101"/>
                </a:cxn>
                <a:cxn ang="0">
                  <a:pos x="114" y="109"/>
                </a:cxn>
              </a:cxnLst>
              <a:rect l="0" t="0" r="r" b="b"/>
              <a:pathLst>
                <a:path w="130" h="130">
                  <a:moveTo>
                    <a:pt x="129" y="51"/>
                  </a:moveTo>
                  <a:lnTo>
                    <a:pt x="126" y="40"/>
                  </a:lnTo>
                  <a:lnTo>
                    <a:pt x="120" y="31"/>
                  </a:lnTo>
                  <a:lnTo>
                    <a:pt x="115" y="22"/>
                  </a:lnTo>
                  <a:lnTo>
                    <a:pt x="107" y="14"/>
                  </a:lnTo>
                  <a:lnTo>
                    <a:pt x="98" y="9"/>
                  </a:lnTo>
                  <a:lnTo>
                    <a:pt x="88" y="4"/>
                  </a:lnTo>
                  <a:lnTo>
                    <a:pt x="7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49" y="4"/>
                  </a:lnTo>
                  <a:lnTo>
                    <a:pt x="39" y="9"/>
                  </a:lnTo>
                  <a:lnTo>
                    <a:pt x="28" y="14"/>
                  </a:lnTo>
                  <a:lnTo>
                    <a:pt x="18" y="20"/>
                  </a:lnTo>
                  <a:lnTo>
                    <a:pt x="10" y="30"/>
                  </a:lnTo>
                  <a:lnTo>
                    <a:pt x="4" y="40"/>
                  </a:lnTo>
                  <a:lnTo>
                    <a:pt x="3" y="47"/>
                  </a:lnTo>
                  <a:lnTo>
                    <a:pt x="1" y="53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5"/>
                  </a:lnTo>
                  <a:lnTo>
                    <a:pt x="3" y="85"/>
                  </a:lnTo>
                  <a:lnTo>
                    <a:pt x="7" y="94"/>
                  </a:lnTo>
                  <a:lnTo>
                    <a:pt x="12" y="102"/>
                  </a:lnTo>
                  <a:lnTo>
                    <a:pt x="20" y="94"/>
                  </a:lnTo>
                  <a:lnTo>
                    <a:pt x="16" y="87"/>
                  </a:lnTo>
                  <a:lnTo>
                    <a:pt x="13" y="81"/>
                  </a:lnTo>
                  <a:lnTo>
                    <a:pt x="11" y="73"/>
                  </a:lnTo>
                  <a:lnTo>
                    <a:pt x="11" y="65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0" y="35"/>
                  </a:lnTo>
                  <a:lnTo>
                    <a:pt x="27" y="27"/>
                  </a:lnTo>
                  <a:lnTo>
                    <a:pt x="35" y="20"/>
                  </a:lnTo>
                  <a:lnTo>
                    <a:pt x="44" y="15"/>
                  </a:lnTo>
                  <a:lnTo>
                    <a:pt x="54" y="12"/>
                  </a:lnTo>
                  <a:lnTo>
                    <a:pt x="65" y="11"/>
                  </a:lnTo>
                  <a:lnTo>
                    <a:pt x="74" y="12"/>
                  </a:lnTo>
                  <a:lnTo>
                    <a:pt x="83" y="14"/>
                  </a:lnTo>
                  <a:lnTo>
                    <a:pt x="91" y="18"/>
                  </a:lnTo>
                  <a:lnTo>
                    <a:pt x="99" y="22"/>
                  </a:lnTo>
                  <a:lnTo>
                    <a:pt x="105" y="28"/>
                  </a:lnTo>
                  <a:lnTo>
                    <a:pt x="110" y="35"/>
                  </a:lnTo>
                  <a:lnTo>
                    <a:pt x="115" y="42"/>
                  </a:lnTo>
                  <a:lnTo>
                    <a:pt x="118" y="51"/>
                  </a:lnTo>
                  <a:lnTo>
                    <a:pt x="129" y="51"/>
                  </a:lnTo>
                  <a:close/>
                  <a:moveTo>
                    <a:pt x="28" y="118"/>
                  </a:moveTo>
                  <a:lnTo>
                    <a:pt x="36" y="123"/>
                  </a:lnTo>
                  <a:lnTo>
                    <a:pt x="45" y="127"/>
                  </a:lnTo>
                  <a:lnTo>
                    <a:pt x="55" y="129"/>
                  </a:lnTo>
                  <a:lnTo>
                    <a:pt x="65" y="130"/>
                  </a:lnTo>
                  <a:lnTo>
                    <a:pt x="74" y="130"/>
                  </a:lnTo>
                  <a:lnTo>
                    <a:pt x="82" y="128"/>
                  </a:lnTo>
                  <a:lnTo>
                    <a:pt x="90" y="126"/>
                  </a:lnTo>
                  <a:lnTo>
                    <a:pt x="97" y="122"/>
                  </a:lnTo>
                  <a:lnTo>
                    <a:pt x="97" y="109"/>
                  </a:lnTo>
                  <a:lnTo>
                    <a:pt x="90" y="113"/>
                  </a:lnTo>
                  <a:lnTo>
                    <a:pt x="82" y="117"/>
                  </a:lnTo>
                  <a:lnTo>
                    <a:pt x="74" y="119"/>
                  </a:lnTo>
                  <a:lnTo>
                    <a:pt x="65" y="119"/>
                  </a:lnTo>
                  <a:lnTo>
                    <a:pt x="57" y="119"/>
                  </a:lnTo>
                  <a:lnTo>
                    <a:pt x="49" y="117"/>
                  </a:lnTo>
                  <a:lnTo>
                    <a:pt x="42" y="114"/>
                  </a:lnTo>
                  <a:lnTo>
                    <a:pt x="35" y="110"/>
                  </a:lnTo>
                  <a:lnTo>
                    <a:pt x="28" y="118"/>
                  </a:lnTo>
                  <a:close/>
                  <a:moveTo>
                    <a:pt x="114" y="109"/>
                  </a:moveTo>
                  <a:lnTo>
                    <a:pt x="120" y="100"/>
                  </a:lnTo>
                  <a:lnTo>
                    <a:pt x="125" y="91"/>
                  </a:lnTo>
                  <a:lnTo>
                    <a:pt x="129" y="80"/>
                  </a:lnTo>
                  <a:lnTo>
                    <a:pt x="130" y="68"/>
                  </a:lnTo>
                  <a:lnTo>
                    <a:pt x="119" y="68"/>
                  </a:lnTo>
                  <a:lnTo>
                    <a:pt x="118" y="77"/>
                  </a:lnTo>
                  <a:lnTo>
                    <a:pt x="116" y="86"/>
                  </a:lnTo>
                  <a:lnTo>
                    <a:pt x="111" y="94"/>
                  </a:lnTo>
                  <a:lnTo>
                    <a:pt x="106" y="101"/>
                  </a:lnTo>
                  <a:lnTo>
                    <a:pt x="114" y="101"/>
                  </a:lnTo>
                  <a:lnTo>
                    <a:pt x="114" y="109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1" name="Freeform 718"/>
            <p:cNvSpPr>
              <a:spLocks noEditPoints="1"/>
            </p:cNvSpPr>
            <p:nvPr/>
          </p:nvSpPr>
          <p:spPr bwMode="auto">
            <a:xfrm>
              <a:off x="2019392" y="4094522"/>
              <a:ext cx="47627" cy="47629"/>
            </a:xfrm>
            <a:custGeom>
              <a:avLst/>
              <a:gdLst/>
              <a:ahLst/>
              <a:cxnLst>
                <a:cxn ang="0">
                  <a:pos x="114" y="36"/>
                </a:cxn>
                <a:cxn ang="0">
                  <a:pos x="104" y="21"/>
                </a:cxn>
                <a:cxn ang="0">
                  <a:pos x="88" y="8"/>
                </a:cxn>
                <a:cxn ang="0">
                  <a:pos x="69" y="1"/>
                </a:cxn>
                <a:cxn ang="0">
                  <a:pos x="54" y="0"/>
                </a:cxn>
                <a:cxn ang="0">
                  <a:pos x="41" y="3"/>
                </a:cxn>
                <a:cxn ang="0">
                  <a:pos x="25" y="10"/>
                </a:cxn>
                <a:cxn ang="0">
                  <a:pos x="10" y="26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1" y="69"/>
                </a:cxn>
                <a:cxn ang="0">
                  <a:pos x="5" y="86"/>
                </a:cxn>
                <a:cxn ang="0">
                  <a:pos x="18" y="86"/>
                </a:cxn>
                <a:cxn ang="0">
                  <a:pos x="12" y="73"/>
                </a:cxn>
                <a:cxn ang="0">
                  <a:pos x="11" y="60"/>
                </a:cxn>
                <a:cxn ang="0">
                  <a:pos x="14" y="41"/>
                </a:cxn>
                <a:cxn ang="0">
                  <a:pos x="24" y="25"/>
                </a:cxn>
                <a:cxn ang="0">
                  <a:pos x="40" y="15"/>
                </a:cxn>
                <a:cxn ang="0">
                  <a:pos x="59" y="12"/>
                </a:cxn>
                <a:cxn ang="0">
                  <a:pos x="75" y="14"/>
                </a:cxn>
                <a:cxn ang="0">
                  <a:pos x="88" y="21"/>
                </a:cxn>
                <a:cxn ang="0">
                  <a:pos x="100" y="32"/>
                </a:cxn>
                <a:cxn ang="0">
                  <a:pos x="106" y="46"/>
                </a:cxn>
                <a:cxn ang="0">
                  <a:pos x="25" y="109"/>
                </a:cxn>
                <a:cxn ang="0">
                  <a:pos x="41" y="117"/>
                </a:cxn>
                <a:cxn ang="0">
                  <a:pos x="59" y="120"/>
                </a:cxn>
                <a:cxn ang="0">
                  <a:pos x="76" y="117"/>
                </a:cxn>
                <a:cxn ang="0">
                  <a:pos x="91" y="111"/>
                </a:cxn>
                <a:cxn ang="0">
                  <a:pos x="84" y="103"/>
                </a:cxn>
                <a:cxn ang="0">
                  <a:pos x="68" y="108"/>
                </a:cxn>
                <a:cxn ang="0">
                  <a:pos x="52" y="108"/>
                </a:cxn>
                <a:cxn ang="0">
                  <a:pos x="39" y="104"/>
                </a:cxn>
                <a:cxn ang="0">
                  <a:pos x="25" y="109"/>
                </a:cxn>
                <a:cxn ang="0">
                  <a:pos x="112" y="89"/>
                </a:cxn>
                <a:cxn ang="0">
                  <a:pos x="118" y="72"/>
                </a:cxn>
                <a:cxn ang="0">
                  <a:pos x="108" y="63"/>
                </a:cxn>
                <a:cxn ang="0">
                  <a:pos x="103" y="81"/>
                </a:cxn>
                <a:cxn ang="0">
                  <a:pos x="93" y="96"/>
                </a:cxn>
              </a:cxnLst>
              <a:rect l="0" t="0" r="r" b="b"/>
              <a:pathLst>
                <a:path w="119" h="120">
                  <a:moveTo>
                    <a:pt x="118" y="46"/>
                  </a:moveTo>
                  <a:lnTo>
                    <a:pt x="114" y="36"/>
                  </a:lnTo>
                  <a:lnTo>
                    <a:pt x="110" y="27"/>
                  </a:lnTo>
                  <a:lnTo>
                    <a:pt x="104" y="21"/>
                  </a:lnTo>
                  <a:lnTo>
                    <a:pt x="96" y="14"/>
                  </a:lnTo>
                  <a:lnTo>
                    <a:pt x="88" y="8"/>
                  </a:lnTo>
                  <a:lnTo>
                    <a:pt x="79" y="4"/>
                  </a:lnTo>
                  <a:lnTo>
                    <a:pt x="69" y="1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7" y="1"/>
                  </a:lnTo>
                  <a:lnTo>
                    <a:pt x="41" y="3"/>
                  </a:lnTo>
                  <a:lnTo>
                    <a:pt x="36" y="5"/>
                  </a:lnTo>
                  <a:lnTo>
                    <a:pt x="25" y="10"/>
                  </a:lnTo>
                  <a:lnTo>
                    <a:pt x="18" y="18"/>
                  </a:lnTo>
                  <a:lnTo>
                    <a:pt x="10" y="26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9"/>
                  </a:lnTo>
                  <a:lnTo>
                    <a:pt x="2" y="78"/>
                  </a:lnTo>
                  <a:lnTo>
                    <a:pt x="5" y="86"/>
                  </a:lnTo>
                  <a:lnTo>
                    <a:pt x="10" y="94"/>
                  </a:lnTo>
                  <a:lnTo>
                    <a:pt x="18" y="86"/>
                  </a:lnTo>
                  <a:lnTo>
                    <a:pt x="14" y="80"/>
                  </a:lnTo>
                  <a:lnTo>
                    <a:pt x="12" y="73"/>
                  </a:lnTo>
                  <a:lnTo>
                    <a:pt x="11" y="67"/>
                  </a:lnTo>
                  <a:lnTo>
                    <a:pt x="11" y="60"/>
                  </a:lnTo>
                  <a:lnTo>
                    <a:pt x="12" y="50"/>
                  </a:lnTo>
                  <a:lnTo>
                    <a:pt x="14" y="41"/>
                  </a:lnTo>
                  <a:lnTo>
                    <a:pt x="19" y="33"/>
                  </a:lnTo>
                  <a:lnTo>
                    <a:pt x="24" y="25"/>
                  </a:lnTo>
                  <a:lnTo>
                    <a:pt x="32" y="19"/>
                  </a:lnTo>
                  <a:lnTo>
                    <a:pt x="40" y="15"/>
                  </a:lnTo>
                  <a:lnTo>
                    <a:pt x="49" y="13"/>
                  </a:lnTo>
                  <a:lnTo>
                    <a:pt x="59" y="12"/>
                  </a:lnTo>
                  <a:lnTo>
                    <a:pt x="67" y="12"/>
                  </a:lnTo>
                  <a:lnTo>
                    <a:pt x="75" y="14"/>
                  </a:lnTo>
                  <a:lnTo>
                    <a:pt x="83" y="17"/>
                  </a:lnTo>
                  <a:lnTo>
                    <a:pt x="88" y="21"/>
                  </a:lnTo>
                  <a:lnTo>
                    <a:pt x="94" y="26"/>
                  </a:lnTo>
                  <a:lnTo>
                    <a:pt x="100" y="32"/>
                  </a:lnTo>
                  <a:lnTo>
                    <a:pt x="103" y="39"/>
                  </a:lnTo>
                  <a:lnTo>
                    <a:pt x="106" y="46"/>
                  </a:lnTo>
                  <a:lnTo>
                    <a:pt x="118" y="46"/>
                  </a:lnTo>
                  <a:close/>
                  <a:moveTo>
                    <a:pt x="25" y="109"/>
                  </a:moveTo>
                  <a:lnTo>
                    <a:pt x="33" y="114"/>
                  </a:lnTo>
                  <a:lnTo>
                    <a:pt x="41" y="117"/>
                  </a:lnTo>
                  <a:lnTo>
                    <a:pt x="50" y="120"/>
                  </a:lnTo>
                  <a:lnTo>
                    <a:pt x="59" y="120"/>
                  </a:lnTo>
                  <a:lnTo>
                    <a:pt x="68" y="120"/>
                  </a:lnTo>
                  <a:lnTo>
                    <a:pt x="76" y="117"/>
                  </a:lnTo>
                  <a:lnTo>
                    <a:pt x="84" y="115"/>
                  </a:lnTo>
                  <a:lnTo>
                    <a:pt x="91" y="111"/>
                  </a:lnTo>
                  <a:lnTo>
                    <a:pt x="91" y="97"/>
                  </a:lnTo>
                  <a:lnTo>
                    <a:pt x="84" y="103"/>
                  </a:lnTo>
                  <a:lnTo>
                    <a:pt x="76" y="106"/>
                  </a:lnTo>
                  <a:lnTo>
                    <a:pt x="68" y="108"/>
                  </a:lnTo>
                  <a:lnTo>
                    <a:pt x="59" y="109"/>
                  </a:lnTo>
                  <a:lnTo>
                    <a:pt x="52" y="108"/>
                  </a:lnTo>
                  <a:lnTo>
                    <a:pt x="46" y="107"/>
                  </a:lnTo>
                  <a:lnTo>
                    <a:pt x="39" y="104"/>
                  </a:lnTo>
                  <a:lnTo>
                    <a:pt x="32" y="102"/>
                  </a:lnTo>
                  <a:lnTo>
                    <a:pt x="25" y="109"/>
                  </a:lnTo>
                  <a:close/>
                  <a:moveTo>
                    <a:pt x="108" y="96"/>
                  </a:moveTo>
                  <a:lnTo>
                    <a:pt x="112" y="89"/>
                  </a:lnTo>
                  <a:lnTo>
                    <a:pt x="115" y="81"/>
                  </a:lnTo>
                  <a:lnTo>
                    <a:pt x="118" y="72"/>
                  </a:lnTo>
                  <a:lnTo>
                    <a:pt x="119" y="63"/>
                  </a:lnTo>
                  <a:lnTo>
                    <a:pt x="108" y="63"/>
                  </a:lnTo>
                  <a:lnTo>
                    <a:pt x="106" y="73"/>
                  </a:lnTo>
                  <a:lnTo>
                    <a:pt x="103" y="81"/>
                  </a:lnTo>
                  <a:lnTo>
                    <a:pt x="99" y="89"/>
                  </a:lnTo>
                  <a:lnTo>
                    <a:pt x="93" y="96"/>
                  </a:lnTo>
                  <a:lnTo>
                    <a:pt x="108" y="96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2" name="Freeform 719"/>
            <p:cNvSpPr>
              <a:spLocks noEditPoints="1"/>
            </p:cNvSpPr>
            <p:nvPr/>
          </p:nvSpPr>
          <p:spPr bwMode="auto">
            <a:xfrm>
              <a:off x="2022567" y="4096110"/>
              <a:ext cx="42865" cy="42866"/>
            </a:xfrm>
            <a:custGeom>
              <a:avLst/>
              <a:gdLst/>
              <a:ahLst/>
              <a:cxnLst>
                <a:cxn ang="0">
                  <a:pos x="104" y="31"/>
                </a:cxn>
                <a:cxn ang="0">
                  <a:pos x="94" y="17"/>
                </a:cxn>
                <a:cxn ang="0">
                  <a:pos x="80" y="7"/>
                </a:cxn>
                <a:cxn ang="0">
                  <a:pos x="63" y="1"/>
                </a:cxn>
                <a:cxn ang="0">
                  <a:pos x="43" y="1"/>
                </a:cxn>
                <a:cxn ang="0">
                  <a:pos x="24" y="9"/>
                </a:cxn>
                <a:cxn ang="0">
                  <a:pos x="9" y="24"/>
                </a:cxn>
                <a:cxn ang="0">
                  <a:pos x="1" y="43"/>
                </a:cxn>
                <a:cxn ang="0">
                  <a:pos x="0" y="62"/>
                </a:cxn>
                <a:cxn ang="0">
                  <a:pos x="5" y="76"/>
                </a:cxn>
                <a:cxn ang="0">
                  <a:pos x="17" y="75"/>
                </a:cxn>
                <a:cxn ang="0">
                  <a:pos x="13" y="65"/>
                </a:cxn>
                <a:cxn ang="0">
                  <a:pos x="11" y="54"/>
                </a:cxn>
                <a:cxn ang="0">
                  <a:pos x="15" y="37"/>
                </a:cxn>
                <a:cxn ang="0">
                  <a:pos x="24" y="24"/>
                </a:cxn>
                <a:cxn ang="0">
                  <a:pos x="37" y="13"/>
                </a:cxn>
                <a:cxn ang="0">
                  <a:pos x="54" y="10"/>
                </a:cxn>
                <a:cxn ang="0">
                  <a:pos x="68" y="12"/>
                </a:cxn>
                <a:cxn ang="0">
                  <a:pos x="80" y="19"/>
                </a:cxn>
                <a:cxn ang="0">
                  <a:pos x="89" y="28"/>
                </a:cxn>
                <a:cxn ang="0">
                  <a:pos x="96" y="40"/>
                </a:cxn>
                <a:cxn ang="0">
                  <a:pos x="24" y="99"/>
                </a:cxn>
                <a:cxn ang="0">
                  <a:pos x="38" y="106"/>
                </a:cxn>
                <a:cxn ang="0">
                  <a:pos x="54" y="108"/>
                </a:cxn>
                <a:cxn ang="0">
                  <a:pos x="71" y="106"/>
                </a:cxn>
                <a:cxn ang="0">
                  <a:pos x="86" y="98"/>
                </a:cxn>
                <a:cxn ang="0">
                  <a:pos x="95" y="90"/>
                </a:cxn>
                <a:cxn ang="0">
                  <a:pos x="105" y="75"/>
                </a:cxn>
                <a:cxn ang="0">
                  <a:pos x="108" y="57"/>
                </a:cxn>
                <a:cxn ang="0">
                  <a:pos x="96" y="66"/>
                </a:cxn>
                <a:cxn ang="0">
                  <a:pos x="89" y="80"/>
                </a:cxn>
                <a:cxn ang="0">
                  <a:pos x="78" y="91"/>
                </a:cxn>
                <a:cxn ang="0">
                  <a:pos x="62" y="97"/>
                </a:cxn>
                <a:cxn ang="0">
                  <a:pos x="49" y="97"/>
                </a:cxn>
                <a:cxn ang="0">
                  <a:pos x="36" y="93"/>
                </a:cxn>
                <a:cxn ang="0">
                  <a:pos x="24" y="99"/>
                </a:cxn>
              </a:cxnLst>
              <a:rect l="0" t="0" r="r" b="b"/>
              <a:pathLst>
                <a:path w="108" h="108">
                  <a:moveTo>
                    <a:pt x="107" y="40"/>
                  </a:moveTo>
                  <a:lnTo>
                    <a:pt x="104" y="31"/>
                  </a:lnTo>
                  <a:lnTo>
                    <a:pt x="99" y="24"/>
                  </a:lnTo>
                  <a:lnTo>
                    <a:pt x="94" y="17"/>
                  </a:lnTo>
                  <a:lnTo>
                    <a:pt x="88" y="11"/>
                  </a:lnTo>
                  <a:lnTo>
                    <a:pt x="80" y="7"/>
                  </a:lnTo>
                  <a:lnTo>
                    <a:pt x="72" y="3"/>
                  </a:lnTo>
                  <a:lnTo>
                    <a:pt x="63" y="1"/>
                  </a:lnTo>
                  <a:lnTo>
                    <a:pt x="54" y="0"/>
                  </a:lnTo>
                  <a:lnTo>
                    <a:pt x="43" y="1"/>
                  </a:lnTo>
                  <a:lnTo>
                    <a:pt x="33" y="4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2" y="70"/>
                  </a:lnTo>
                  <a:lnTo>
                    <a:pt x="5" y="76"/>
                  </a:lnTo>
                  <a:lnTo>
                    <a:pt x="9" y="83"/>
                  </a:lnTo>
                  <a:lnTo>
                    <a:pt x="17" y="75"/>
                  </a:lnTo>
                  <a:lnTo>
                    <a:pt x="14" y="71"/>
                  </a:lnTo>
                  <a:lnTo>
                    <a:pt x="13" y="65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1" y="45"/>
                  </a:lnTo>
                  <a:lnTo>
                    <a:pt x="15" y="37"/>
                  </a:lnTo>
                  <a:lnTo>
                    <a:pt x="18" y="29"/>
                  </a:lnTo>
                  <a:lnTo>
                    <a:pt x="24" y="24"/>
                  </a:lnTo>
                  <a:lnTo>
                    <a:pt x="31" y="18"/>
                  </a:lnTo>
                  <a:lnTo>
                    <a:pt x="37" y="13"/>
                  </a:lnTo>
                  <a:lnTo>
                    <a:pt x="45" y="11"/>
                  </a:lnTo>
                  <a:lnTo>
                    <a:pt x="54" y="10"/>
                  </a:lnTo>
                  <a:lnTo>
                    <a:pt x="61" y="11"/>
                  </a:lnTo>
                  <a:lnTo>
                    <a:pt x="68" y="12"/>
                  </a:lnTo>
                  <a:lnTo>
                    <a:pt x="74" y="16"/>
                  </a:lnTo>
                  <a:lnTo>
                    <a:pt x="80" y="19"/>
                  </a:lnTo>
                  <a:lnTo>
                    <a:pt x="85" y="24"/>
                  </a:lnTo>
                  <a:lnTo>
                    <a:pt x="89" y="28"/>
                  </a:lnTo>
                  <a:lnTo>
                    <a:pt x="92" y="34"/>
                  </a:lnTo>
                  <a:lnTo>
                    <a:pt x="96" y="40"/>
                  </a:lnTo>
                  <a:lnTo>
                    <a:pt x="107" y="40"/>
                  </a:lnTo>
                  <a:close/>
                  <a:moveTo>
                    <a:pt x="24" y="99"/>
                  </a:moveTo>
                  <a:lnTo>
                    <a:pt x="31" y="103"/>
                  </a:lnTo>
                  <a:lnTo>
                    <a:pt x="38" y="106"/>
                  </a:lnTo>
                  <a:lnTo>
                    <a:pt x="46" y="108"/>
                  </a:lnTo>
                  <a:lnTo>
                    <a:pt x="54" y="108"/>
                  </a:lnTo>
                  <a:lnTo>
                    <a:pt x="63" y="108"/>
                  </a:lnTo>
                  <a:lnTo>
                    <a:pt x="71" y="106"/>
                  </a:lnTo>
                  <a:lnTo>
                    <a:pt x="79" y="102"/>
                  </a:lnTo>
                  <a:lnTo>
                    <a:pt x="86" y="98"/>
                  </a:lnTo>
                  <a:lnTo>
                    <a:pt x="86" y="90"/>
                  </a:lnTo>
                  <a:lnTo>
                    <a:pt x="95" y="90"/>
                  </a:lnTo>
                  <a:lnTo>
                    <a:pt x="100" y="83"/>
                  </a:lnTo>
                  <a:lnTo>
                    <a:pt x="105" y="75"/>
                  </a:lnTo>
                  <a:lnTo>
                    <a:pt x="107" y="66"/>
                  </a:lnTo>
                  <a:lnTo>
                    <a:pt x="108" y="57"/>
                  </a:lnTo>
                  <a:lnTo>
                    <a:pt x="98" y="58"/>
                  </a:lnTo>
                  <a:lnTo>
                    <a:pt x="96" y="66"/>
                  </a:lnTo>
                  <a:lnTo>
                    <a:pt x="94" y="73"/>
                  </a:lnTo>
                  <a:lnTo>
                    <a:pt x="89" y="80"/>
                  </a:lnTo>
                  <a:lnTo>
                    <a:pt x="83" y="85"/>
                  </a:lnTo>
                  <a:lnTo>
                    <a:pt x="78" y="91"/>
                  </a:lnTo>
                  <a:lnTo>
                    <a:pt x="70" y="94"/>
                  </a:lnTo>
                  <a:lnTo>
                    <a:pt x="62" y="97"/>
                  </a:lnTo>
                  <a:lnTo>
                    <a:pt x="54" y="98"/>
                  </a:lnTo>
                  <a:lnTo>
                    <a:pt x="49" y="97"/>
                  </a:lnTo>
                  <a:lnTo>
                    <a:pt x="42" y="96"/>
                  </a:lnTo>
                  <a:lnTo>
                    <a:pt x="36" y="93"/>
                  </a:lnTo>
                  <a:lnTo>
                    <a:pt x="32" y="91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3" name="Freeform 720"/>
            <p:cNvSpPr>
              <a:spLocks noEditPoints="1"/>
            </p:cNvSpPr>
            <p:nvPr/>
          </p:nvSpPr>
          <p:spPr bwMode="auto">
            <a:xfrm>
              <a:off x="2024154" y="4099285"/>
              <a:ext cx="38102" cy="38103"/>
            </a:xfrm>
            <a:custGeom>
              <a:avLst/>
              <a:gdLst/>
              <a:ahLst/>
              <a:cxnLst>
                <a:cxn ang="0">
                  <a:pos x="92" y="27"/>
                </a:cxn>
                <a:cxn ang="0">
                  <a:pos x="83" y="14"/>
                </a:cxn>
                <a:cxn ang="0">
                  <a:pos x="72" y="5"/>
                </a:cxn>
                <a:cxn ang="0">
                  <a:pos x="56" y="0"/>
                </a:cxn>
                <a:cxn ang="0">
                  <a:pos x="38" y="1"/>
                </a:cxn>
                <a:cxn ang="0">
                  <a:pos x="21" y="7"/>
                </a:cxn>
                <a:cxn ang="0">
                  <a:pos x="8" y="21"/>
                </a:cxn>
                <a:cxn ang="0">
                  <a:pos x="1" y="38"/>
                </a:cxn>
                <a:cxn ang="0">
                  <a:pos x="0" y="55"/>
                </a:cxn>
                <a:cxn ang="0">
                  <a:pos x="3" y="68"/>
                </a:cxn>
                <a:cxn ang="0">
                  <a:pos x="14" y="66"/>
                </a:cxn>
                <a:cxn ang="0">
                  <a:pos x="10" y="48"/>
                </a:cxn>
                <a:cxn ang="0">
                  <a:pos x="13" y="33"/>
                </a:cxn>
                <a:cxn ang="0">
                  <a:pos x="21" y="21"/>
                </a:cxn>
                <a:cxn ang="0">
                  <a:pos x="34" y="13"/>
                </a:cxn>
                <a:cxn ang="0">
                  <a:pos x="48" y="10"/>
                </a:cxn>
                <a:cxn ang="0">
                  <a:pos x="59" y="12"/>
                </a:cxn>
                <a:cxn ang="0">
                  <a:pos x="70" y="16"/>
                </a:cxn>
                <a:cxn ang="0">
                  <a:pos x="79" y="24"/>
                </a:cxn>
                <a:cxn ang="0">
                  <a:pos x="84" y="34"/>
                </a:cxn>
                <a:cxn ang="0">
                  <a:pos x="21" y="90"/>
                </a:cxn>
                <a:cxn ang="0">
                  <a:pos x="35" y="95"/>
                </a:cxn>
                <a:cxn ang="0">
                  <a:pos x="48" y="97"/>
                </a:cxn>
                <a:cxn ang="0">
                  <a:pos x="65" y="94"/>
                </a:cxn>
                <a:cxn ang="0">
                  <a:pos x="80" y="85"/>
                </a:cxn>
                <a:cxn ang="0">
                  <a:pos x="82" y="84"/>
                </a:cxn>
                <a:cxn ang="0">
                  <a:pos x="92" y="69"/>
                </a:cxn>
                <a:cxn ang="0">
                  <a:pos x="97" y="51"/>
                </a:cxn>
                <a:cxn ang="0">
                  <a:pos x="84" y="59"/>
                </a:cxn>
                <a:cxn ang="0">
                  <a:pos x="79" y="72"/>
                </a:cxn>
                <a:cxn ang="0">
                  <a:pos x="68" y="81"/>
                </a:cxn>
                <a:cxn ang="0">
                  <a:pos x="56" y="85"/>
                </a:cxn>
                <a:cxn ang="0">
                  <a:pos x="44" y="86"/>
                </a:cxn>
                <a:cxn ang="0">
                  <a:pos x="34" y="83"/>
                </a:cxn>
                <a:cxn ang="0">
                  <a:pos x="21" y="90"/>
                </a:cxn>
              </a:cxnLst>
              <a:rect l="0" t="0" r="r" b="b"/>
              <a:pathLst>
                <a:path w="97" h="97">
                  <a:moveTo>
                    <a:pt x="95" y="34"/>
                  </a:moveTo>
                  <a:lnTo>
                    <a:pt x="92" y="27"/>
                  </a:lnTo>
                  <a:lnTo>
                    <a:pt x="89" y="20"/>
                  </a:lnTo>
                  <a:lnTo>
                    <a:pt x="83" y="14"/>
                  </a:lnTo>
                  <a:lnTo>
                    <a:pt x="77" y="9"/>
                  </a:lnTo>
                  <a:lnTo>
                    <a:pt x="72" y="5"/>
                  </a:lnTo>
                  <a:lnTo>
                    <a:pt x="64" y="2"/>
                  </a:lnTo>
                  <a:lnTo>
                    <a:pt x="56" y="0"/>
                  </a:lnTo>
                  <a:lnTo>
                    <a:pt x="48" y="0"/>
                  </a:lnTo>
                  <a:lnTo>
                    <a:pt x="38" y="1"/>
                  </a:lnTo>
                  <a:lnTo>
                    <a:pt x="29" y="3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8" y="21"/>
                  </a:lnTo>
                  <a:lnTo>
                    <a:pt x="3" y="29"/>
                  </a:lnTo>
                  <a:lnTo>
                    <a:pt x="1" y="38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1" y="61"/>
                  </a:lnTo>
                  <a:lnTo>
                    <a:pt x="3" y="68"/>
                  </a:lnTo>
                  <a:lnTo>
                    <a:pt x="7" y="74"/>
                  </a:lnTo>
                  <a:lnTo>
                    <a:pt x="14" y="66"/>
                  </a:lnTo>
                  <a:lnTo>
                    <a:pt x="11" y="57"/>
                  </a:lnTo>
                  <a:lnTo>
                    <a:pt x="10" y="48"/>
                  </a:lnTo>
                  <a:lnTo>
                    <a:pt x="11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6"/>
                  </a:lnTo>
                  <a:lnTo>
                    <a:pt x="34" y="13"/>
                  </a:lnTo>
                  <a:lnTo>
                    <a:pt x="40" y="11"/>
                  </a:lnTo>
                  <a:lnTo>
                    <a:pt x="48" y="10"/>
                  </a:lnTo>
                  <a:lnTo>
                    <a:pt x="54" y="11"/>
                  </a:lnTo>
                  <a:lnTo>
                    <a:pt x="59" y="12"/>
                  </a:lnTo>
                  <a:lnTo>
                    <a:pt x="65" y="14"/>
                  </a:lnTo>
                  <a:lnTo>
                    <a:pt x="70" y="16"/>
                  </a:lnTo>
                  <a:lnTo>
                    <a:pt x="74" y="20"/>
                  </a:lnTo>
                  <a:lnTo>
                    <a:pt x="79" y="24"/>
                  </a:lnTo>
                  <a:lnTo>
                    <a:pt x="81" y="29"/>
                  </a:lnTo>
                  <a:lnTo>
                    <a:pt x="84" y="34"/>
                  </a:lnTo>
                  <a:lnTo>
                    <a:pt x="95" y="34"/>
                  </a:lnTo>
                  <a:close/>
                  <a:moveTo>
                    <a:pt x="21" y="90"/>
                  </a:moveTo>
                  <a:lnTo>
                    <a:pt x="28" y="92"/>
                  </a:lnTo>
                  <a:lnTo>
                    <a:pt x="35" y="95"/>
                  </a:lnTo>
                  <a:lnTo>
                    <a:pt x="41" y="96"/>
                  </a:lnTo>
                  <a:lnTo>
                    <a:pt x="48" y="97"/>
                  </a:lnTo>
                  <a:lnTo>
                    <a:pt x="57" y="96"/>
                  </a:lnTo>
                  <a:lnTo>
                    <a:pt x="65" y="94"/>
                  </a:lnTo>
                  <a:lnTo>
                    <a:pt x="73" y="91"/>
                  </a:lnTo>
                  <a:lnTo>
                    <a:pt x="80" y="85"/>
                  </a:lnTo>
                  <a:lnTo>
                    <a:pt x="80" y="84"/>
                  </a:lnTo>
                  <a:lnTo>
                    <a:pt x="82" y="84"/>
                  </a:lnTo>
                  <a:lnTo>
                    <a:pt x="88" y="77"/>
                  </a:lnTo>
                  <a:lnTo>
                    <a:pt x="92" y="69"/>
                  </a:lnTo>
                  <a:lnTo>
                    <a:pt x="95" y="61"/>
                  </a:lnTo>
                  <a:lnTo>
                    <a:pt x="97" y="51"/>
                  </a:lnTo>
                  <a:lnTo>
                    <a:pt x="86" y="52"/>
                  </a:lnTo>
                  <a:lnTo>
                    <a:pt x="84" y="59"/>
                  </a:lnTo>
                  <a:lnTo>
                    <a:pt x="82" y="65"/>
                  </a:lnTo>
                  <a:lnTo>
                    <a:pt x="79" y="72"/>
                  </a:lnTo>
                  <a:lnTo>
                    <a:pt x="74" y="76"/>
                  </a:lnTo>
                  <a:lnTo>
                    <a:pt x="68" y="81"/>
                  </a:lnTo>
                  <a:lnTo>
                    <a:pt x="63" y="84"/>
                  </a:lnTo>
                  <a:lnTo>
                    <a:pt x="56" y="85"/>
                  </a:lnTo>
                  <a:lnTo>
                    <a:pt x="48" y="86"/>
                  </a:lnTo>
                  <a:lnTo>
                    <a:pt x="44" y="86"/>
                  </a:lnTo>
                  <a:lnTo>
                    <a:pt x="38" y="85"/>
                  </a:lnTo>
                  <a:lnTo>
                    <a:pt x="34" y="83"/>
                  </a:lnTo>
                  <a:lnTo>
                    <a:pt x="29" y="81"/>
                  </a:lnTo>
                  <a:lnTo>
                    <a:pt x="21" y="90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4" name="Freeform 721"/>
            <p:cNvSpPr>
              <a:spLocks noEditPoints="1"/>
            </p:cNvSpPr>
            <p:nvPr/>
          </p:nvSpPr>
          <p:spPr bwMode="auto">
            <a:xfrm>
              <a:off x="2027329" y="4100872"/>
              <a:ext cx="33339" cy="34928"/>
            </a:xfrm>
            <a:custGeom>
              <a:avLst/>
              <a:gdLst/>
              <a:ahLst/>
              <a:cxnLst>
                <a:cxn ang="0">
                  <a:pos x="81" y="24"/>
                </a:cxn>
                <a:cxn ang="0">
                  <a:pos x="74" y="14"/>
                </a:cxn>
                <a:cxn ang="0">
                  <a:pos x="63" y="6"/>
                </a:cxn>
                <a:cxn ang="0">
                  <a:pos x="50" y="1"/>
                </a:cxn>
                <a:cxn ang="0">
                  <a:pos x="34" y="1"/>
                </a:cxn>
                <a:cxn ang="0">
                  <a:pos x="20" y="8"/>
                </a:cxn>
                <a:cxn ang="0">
                  <a:pos x="7" y="19"/>
                </a:cxn>
                <a:cxn ang="0">
                  <a:pos x="0" y="35"/>
                </a:cxn>
                <a:cxn ang="0">
                  <a:pos x="0" y="50"/>
                </a:cxn>
                <a:cxn ang="0">
                  <a:pos x="3" y="61"/>
                </a:cxn>
                <a:cxn ang="0">
                  <a:pos x="14" y="57"/>
                </a:cxn>
                <a:cxn ang="0">
                  <a:pos x="11" y="44"/>
                </a:cxn>
                <a:cxn ang="0">
                  <a:pos x="13" y="32"/>
                </a:cxn>
                <a:cxn ang="0">
                  <a:pos x="21" y="21"/>
                </a:cxn>
                <a:cxn ang="0">
                  <a:pos x="31" y="14"/>
                </a:cxn>
                <a:cxn ang="0">
                  <a:pos x="43" y="11"/>
                </a:cxn>
                <a:cxn ang="0">
                  <a:pos x="52" y="12"/>
                </a:cxn>
                <a:cxn ang="0">
                  <a:pos x="61" y="17"/>
                </a:cxn>
                <a:cxn ang="0">
                  <a:pos x="68" y="23"/>
                </a:cxn>
                <a:cxn ang="0">
                  <a:pos x="72" y="30"/>
                </a:cxn>
                <a:cxn ang="0">
                  <a:pos x="21" y="81"/>
                </a:cxn>
                <a:cxn ang="0">
                  <a:pos x="31" y="86"/>
                </a:cxn>
                <a:cxn ang="0">
                  <a:pos x="43" y="88"/>
                </a:cxn>
                <a:cxn ang="0">
                  <a:pos x="59" y="84"/>
                </a:cxn>
                <a:cxn ang="0">
                  <a:pos x="72" y="75"/>
                </a:cxn>
                <a:cxn ang="0">
                  <a:pos x="83" y="63"/>
                </a:cxn>
                <a:cxn ang="0">
                  <a:pos x="87" y="48"/>
                </a:cxn>
                <a:cxn ang="0">
                  <a:pos x="75" y="54"/>
                </a:cxn>
                <a:cxn ang="0">
                  <a:pos x="69" y="64"/>
                </a:cxn>
                <a:cxn ang="0">
                  <a:pos x="60" y="72"/>
                </a:cxn>
                <a:cxn ang="0">
                  <a:pos x="50" y="77"/>
                </a:cxn>
                <a:cxn ang="0">
                  <a:pos x="35" y="75"/>
                </a:cxn>
                <a:cxn ang="0">
                  <a:pos x="21" y="81"/>
                </a:cxn>
              </a:cxnLst>
              <a:rect l="0" t="0" r="r" b="b"/>
              <a:pathLst>
                <a:path w="87" h="88">
                  <a:moveTo>
                    <a:pt x="85" y="30"/>
                  </a:moveTo>
                  <a:lnTo>
                    <a:pt x="81" y="24"/>
                  </a:lnTo>
                  <a:lnTo>
                    <a:pt x="78" y="18"/>
                  </a:lnTo>
                  <a:lnTo>
                    <a:pt x="74" y="14"/>
                  </a:lnTo>
                  <a:lnTo>
                    <a:pt x="69" y="9"/>
                  </a:lnTo>
                  <a:lnTo>
                    <a:pt x="63" y="6"/>
                  </a:lnTo>
                  <a:lnTo>
                    <a:pt x="57" y="2"/>
                  </a:lnTo>
                  <a:lnTo>
                    <a:pt x="50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20" y="8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2" y="55"/>
                  </a:lnTo>
                  <a:lnTo>
                    <a:pt x="3" y="61"/>
                  </a:lnTo>
                  <a:lnTo>
                    <a:pt x="6" y="65"/>
                  </a:lnTo>
                  <a:lnTo>
                    <a:pt x="14" y="57"/>
                  </a:lnTo>
                  <a:lnTo>
                    <a:pt x="12" y="51"/>
                  </a:lnTo>
                  <a:lnTo>
                    <a:pt x="11" y="44"/>
                  </a:lnTo>
                  <a:lnTo>
                    <a:pt x="12" y="37"/>
                  </a:lnTo>
                  <a:lnTo>
                    <a:pt x="13" y="32"/>
                  </a:lnTo>
                  <a:lnTo>
                    <a:pt x="16" y="26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31" y="14"/>
                  </a:lnTo>
                  <a:lnTo>
                    <a:pt x="36" y="12"/>
                  </a:lnTo>
                  <a:lnTo>
                    <a:pt x="43" y="11"/>
                  </a:lnTo>
                  <a:lnTo>
                    <a:pt x="48" y="11"/>
                  </a:lnTo>
                  <a:lnTo>
                    <a:pt x="52" y="12"/>
                  </a:lnTo>
                  <a:lnTo>
                    <a:pt x="57" y="15"/>
                  </a:lnTo>
                  <a:lnTo>
                    <a:pt x="61" y="17"/>
                  </a:lnTo>
                  <a:lnTo>
                    <a:pt x="65" y="19"/>
                  </a:lnTo>
                  <a:lnTo>
                    <a:pt x="68" y="23"/>
                  </a:lnTo>
                  <a:lnTo>
                    <a:pt x="70" y="26"/>
                  </a:lnTo>
                  <a:lnTo>
                    <a:pt x="72" y="30"/>
                  </a:lnTo>
                  <a:lnTo>
                    <a:pt x="85" y="30"/>
                  </a:lnTo>
                  <a:close/>
                  <a:moveTo>
                    <a:pt x="21" y="81"/>
                  </a:moveTo>
                  <a:lnTo>
                    <a:pt x="25" y="83"/>
                  </a:lnTo>
                  <a:lnTo>
                    <a:pt x="31" y="86"/>
                  </a:lnTo>
                  <a:lnTo>
                    <a:pt x="38" y="87"/>
                  </a:lnTo>
                  <a:lnTo>
                    <a:pt x="43" y="88"/>
                  </a:lnTo>
                  <a:lnTo>
                    <a:pt x="51" y="87"/>
                  </a:lnTo>
                  <a:lnTo>
                    <a:pt x="59" y="84"/>
                  </a:lnTo>
                  <a:lnTo>
                    <a:pt x="67" y="81"/>
                  </a:lnTo>
                  <a:lnTo>
                    <a:pt x="72" y="75"/>
                  </a:lnTo>
                  <a:lnTo>
                    <a:pt x="78" y="70"/>
                  </a:lnTo>
                  <a:lnTo>
                    <a:pt x="83" y="63"/>
                  </a:lnTo>
                  <a:lnTo>
                    <a:pt x="85" y="56"/>
                  </a:lnTo>
                  <a:lnTo>
                    <a:pt x="87" y="48"/>
                  </a:lnTo>
                  <a:lnTo>
                    <a:pt x="76" y="48"/>
                  </a:lnTo>
                  <a:lnTo>
                    <a:pt x="75" y="54"/>
                  </a:lnTo>
                  <a:lnTo>
                    <a:pt x="72" y="60"/>
                  </a:lnTo>
                  <a:lnTo>
                    <a:pt x="69" y="64"/>
                  </a:lnTo>
                  <a:lnTo>
                    <a:pt x="65" y="69"/>
                  </a:lnTo>
                  <a:lnTo>
                    <a:pt x="60" y="72"/>
                  </a:lnTo>
                  <a:lnTo>
                    <a:pt x="56" y="74"/>
                  </a:lnTo>
                  <a:lnTo>
                    <a:pt x="50" y="77"/>
                  </a:lnTo>
                  <a:lnTo>
                    <a:pt x="43" y="77"/>
                  </a:lnTo>
                  <a:lnTo>
                    <a:pt x="35" y="75"/>
                  </a:lnTo>
                  <a:lnTo>
                    <a:pt x="29" y="73"/>
                  </a:lnTo>
                  <a:lnTo>
                    <a:pt x="21" y="81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5" name="Freeform 722"/>
            <p:cNvSpPr>
              <a:spLocks noEditPoints="1"/>
            </p:cNvSpPr>
            <p:nvPr/>
          </p:nvSpPr>
          <p:spPr bwMode="auto">
            <a:xfrm>
              <a:off x="2028917" y="4102460"/>
              <a:ext cx="30164" cy="31753"/>
            </a:xfrm>
            <a:custGeom>
              <a:avLst/>
              <a:gdLst/>
              <a:ahLst/>
              <a:cxnLst>
                <a:cxn ang="0">
                  <a:pos x="74" y="24"/>
                </a:cxn>
                <a:cxn ang="0">
                  <a:pos x="71" y="19"/>
                </a:cxn>
                <a:cxn ang="0">
                  <a:pos x="69" y="14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5" y="4"/>
                </a:cxn>
                <a:cxn ang="0">
                  <a:pos x="49" y="2"/>
                </a:cxn>
                <a:cxn ang="0">
                  <a:pos x="44" y="1"/>
                </a:cxn>
                <a:cxn ang="0">
                  <a:pos x="38" y="0"/>
                </a:cxn>
                <a:cxn ang="0">
                  <a:pos x="30" y="1"/>
                </a:cxn>
                <a:cxn ang="0">
                  <a:pos x="24" y="3"/>
                </a:cxn>
                <a:cxn ang="0">
                  <a:pos x="17" y="6"/>
                </a:cxn>
                <a:cxn ang="0">
                  <a:pos x="11" y="11"/>
                </a:cxn>
                <a:cxn ang="0">
                  <a:pos x="7" y="17"/>
                </a:cxn>
                <a:cxn ang="0">
                  <a:pos x="3" y="23"/>
                </a:cxn>
                <a:cxn ang="0">
                  <a:pos x="1" y="30"/>
                </a:cxn>
                <a:cxn ang="0">
                  <a:pos x="0" y="38"/>
                </a:cxn>
                <a:cxn ang="0">
                  <a:pos x="1" y="47"/>
                </a:cxn>
                <a:cxn ang="0">
                  <a:pos x="4" y="56"/>
                </a:cxn>
                <a:cxn ang="0">
                  <a:pos x="12" y="47"/>
                </a:cxn>
                <a:cxn ang="0">
                  <a:pos x="11" y="42"/>
                </a:cxn>
                <a:cxn ang="0">
                  <a:pos x="11" y="38"/>
                </a:cxn>
                <a:cxn ang="0">
                  <a:pos x="11" y="32"/>
                </a:cxn>
                <a:cxn ang="0">
                  <a:pos x="13" y="28"/>
                </a:cxn>
                <a:cxn ang="0">
                  <a:pos x="16" y="23"/>
                </a:cxn>
                <a:cxn ang="0">
                  <a:pos x="19" y="19"/>
                </a:cxn>
                <a:cxn ang="0">
                  <a:pos x="24" y="15"/>
                </a:cxn>
                <a:cxn ang="0">
                  <a:pos x="28" y="13"/>
                </a:cxn>
                <a:cxn ang="0">
                  <a:pos x="33" y="11"/>
                </a:cxn>
                <a:cxn ang="0">
                  <a:pos x="38" y="11"/>
                </a:cxn>
                <a:cxn ang="0">
                  <a:pos x="45" y="12"/>
                </a:cxn>
                <a:cxn ang="0">
                  <a:pos x="52" y="14"/>
                </a:cxn>
                <a:cxn ang="0">
                  <a:pos x="57" y="19"/>
                </a:cxn>
                <a:cxn ang="0">
                  <a:pos x="62" y="24"/>
                </a:cxn>
                <a:cxn ang="0">
                  <a:pos x="74" y="24"/>
                </a:cxn>
                <a:cxn ang="0">
                  <a:pos x="19" y="71"/>
                </a:cxn>
                <a:cxn ang="0">
                  <a:pos x="24" y="73"/>
                </a:cxn>
                <a:cxn ang="0">
                  <a:pos x="28" y="75"/>
                </a:cxn>
                <a:cxn ang="0">
                  <a:pos x="34" y="76"/>
                </a:cxn>
                <a:cxn ang="0">
                  <a:pos x="38" y="76"/>
                </a:cxn>
                <a:cxn ang="0">
                  <a:pos x="46" y="75"/>
                </a:cxn>
                <a:cxn ang="0">
                  <a:pos x="53" y="74"/>
                </a:cxn>
                <a:cxn ang="0">
                  <a:pos x="58" y="71"/>
                </a:cxn>
                <a:cxn ang="0">
                  <a:pos x="64" y="66"/>
                </a:cxn>
                <a:cxn ang="0">
                  <a:pos x="69" y="62"/>
                </a:cxn>
                <a:cxn ang="0">
                  <a:pos x="72" y="55"/>
                </a:cxn>
                <a:cxn ang="0">
                  <a:pos x="74" y="49"/>
                </a:cxn>
                <a:cxn ang="0">
                  <a:pos x="76" y="42"/>
                </a:cxn>
                <a:cxn ang="0">
                  <a:pos x="65" y="42"/>
                </a:cxn>
                <a:cxn ang="0">
                  <a:pos x="64" y="47"/>
                </a:cxn>
                <a:cxn ang="0">
                  <a:pos x="62" y="51"/>
                </a:cxn>
                <a:cxn ang="0">
                  <a:pos x="60" y="55"/>
                </a:cxn>
                <a:cxn ang="0">
                  <a:pos x="56" y="58"/>
                </a:cxn>
                <a:cxn ang="0">
                  <a:pos x="53" y="62"/>
                </a:cxn>
                <a:cxn ang="0">
                  <a:pos x="48" y="64"/>
                </a:cxn>
                <a:cxn ang="0">
                  <a:pos x="44" y="65"/>
                </a:cxn>
                <a:cxn ang="0">
                  <a:pos x="38" y="65"/>
                </a:cxn>
                <a:cxn ang="0">
                  <a:pos x="33" y="65"/>
                </a:cxn>
                <a:cxn ang="0">
                  <a:pos x="27" y="63"/>
                </a:cxn>
                <a:cxn ang="0">
                  <a:pos x="19" y="71"/>
                </a:cxn>
              </a:cxnLst>
              <a:rect l="0" t="0" r="r" b="b"/>
              <a:pathLst>
                <a:path w="76" h="76">
                  <a:moveTo>
                    <a:pt x="74" y="24"/>
                  </a:moveTo>
                  <a:lnTo>
                    <a:pt x="71" y="19"/>
                  </a:lnTo>
                  <a:lnTo>
                    <a:pt x="69" y="14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5" y="4"/>
                  </a:lnTo>
                  <a:lnTo>
                    <a:pt x="49" y="2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4" y="3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8"/>
                  </a:lnTo>
                  <a:lnTo>
                    <a:pt x="1" y="47"/>
                  </a:lnTo>
                  <a:lnTo>
                    <a:pt x="4" y="56"/>
                  </a:lnTo>
                  <a:lnTo>
                    <a:pt x="12" y="47"/>
                  </a:lnTo>
                  <a:lnTo>
                    <a:pt x="11" y="42"/>
                  </a:lnTo>
                  <a:lnTo>
                    <a:pt x="11" y="38"/>
                  </a:lnTo>
                  <a:lnTo>
                    <a:pt x="11" y="32"/>
                  </a:lnTo>
                  <a:lnTo>
                    <a:pt x="13" y="28"/>
                  </a:lnTo>
                  <a:lnTo>
                    <a:pt x="16" y="23"/>
                  </a:lnTo>
                  <a:lnTo>
                    <a:pt x="19" y="19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33" y="11"/>
                  </a:lnTo>
                  <a:lnTo>
                    <a:pt x="38" y="11"/>
                  </a:lnTo>
                  <a:lnTo>
                    <a:pt x="45" y="12"/>
                  </a:lnTo>
                  <a:lnTo>
                    <a:pt x="52" y="14"/>
                  </a:lnTo>
                  <a:lnTo>
                    <a:pt x="57" y="19"/>
                  </a:lnTo>
                  <a:lnTo>
                    <a:pt x="62" y="24"/>
                  </a:lnTo>
                  <a:lnTo>
                    <a:pt x="74" y="24"/>
                  </a:lnTo>
                  <a:close/>
                  <a:moveTo>
                    <a:pt x="19" y="71"/>
                  </a:moveTo>
                  <a:lnTo>
                    <a:pt x="24" y="73"/>
                  </a:lnTo>
                  <a:lnTo>
                    <a:pt x="28" y="75"/>
                  </a:lnTo>
                  <a:lnTo>
                    <a:pt x="34" y="76"/>
                  </a:lnTo>
                  <a:lnTo>
                    <a:pt x="38" y="76"/>
                  </a:lnTo>
                  <a:lnTo>
                    <a:pt x="46" y="75"/>
                  </a:lnTo>
                  <a:lnTo>
                    <a:pt x="53" y="74"/>
                  </a:lnTo>
                  <a:lnTo>
                    <a:pt x="58" y="71"/>
                  </a:lnTo>
                  <a:lnTo>
                    <a:pt x="64" y="66"/>
                  </a:lnTo>
                  <a:lnTo>
                    <a:pt x="69" y="62"/>
                  </a:lnTo>
                  <a:lnTo>
                    <a:pt x="72" y="55"/>
                  </a:lnTo>
                  <a:lnTo>
                    <a:pt x="74" y="49"/>
                  </a:lnTo>
                  <a:lnTo>
                    <a:pt x="76" y="42"/>
                  </a:lnTo>
                  <a:lnTo>
                    <a:pt x="65" y="42"/>
                  </a:lnTo>
                  <a:lnTo>
                    <a:pt x="64" y="47"/>
                  </a:lnTo>
                  <a:lnTo>
                    <a:pt x="62" y="51"/>
                  </a:lnTo>
                  <a:lnTo>
                    <a:pt x="60" y="55"/>
                  </a:lnTo>
                  <a:lnTo>
                    <a:pt x="56" y="58"/>
                  </a:lnTo>
                  <a:lnTo>
                    <a:pt x="53" y="62"/>
                  </a:lnTo>
                  <a:lnTo>
                    <a:pt x="48" y="64"/>
                  </a:lnTo>
                  <a:lnTo>
                    <a:pt x="44" y="65"/>
                  </a:lnTo>
                  <a:lnTo>
                    <a:pt x="38" y="65"/>
                  </a:lnTo>
                  <a:lnTo>
                    <a:pt x="33" y="65"/>
                  </a:lnTo>
                  <a:lnTo>
                    <a:pt x="27" y="63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6" name="Freeform 723"/>
            <p:cNvSpPr>
              <a:spLocks noEditPoints="1"/>
            </p:cNvSpPr>
            <p:nvPr/>
          </p:nvSpPr>
          <p:spPr bwMode="auto">
            <a:xfrm>
              <a:off x="2030505" y="4105635"/>
              <a:ext cx="25401" cy="25402"/>
            </a:xfrm>
            <a:custGeom>
              <a:avLst/>
              <a:gdLst/>
              <a:ahLst/>
              <a:cxnLst>
                <a:cxn ang="0">
                  <a:pos x="61" y="19"/>
                </a:cxn>
                <a:cxn ang="0">
                  <a:pos x="59" y="15"/>
                </a:cxn>
                <a:cxn ang="0">
                  <a:pos x="57" y="12"/>
                </a:cxn>
                <a:cxn ang="0">
                  <a:pos x="54" y="8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2" y="0"/>
                </a:cxn>
                <a:cxn ang="0">
                  <a:pos x="25" y="1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10" y="10"/>
                </a:cxn>
                <a:cxn ang="0">
                  <a:pos x="5" y="15"/>
                </a:cxn>
                <a:cxn ang="0">
                  <a:pos x="2" y="21"/>
                </a:cxn>
                <a:cxn ang="0">
                  <a:pos x="1" y="26"/>
                </a:cxn>
                <a:cxn ang="0">
                  <a:pos x="0" y="33"/>
                </a:cxn>
                <a:cxn ang="0">
                  <a:pos x="1" y="40"/>
                </a:cxn>
                <a:cxn ang="0">
                  <a:pos x="3" y="46"/>
                </a:cxn>
                <a:cxn ang="0">
                  <a:pos x="11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28"/>
                </a:cxn>
                <a:cxn ang="0">
                  <a:pos x="12" y="25"/>
                </a:cxn>
                <a:cxn ang="0">
                  <a:pos x="14" y="21"/>
                </a:cxn>
                <a:cxn ang="0">
                  <a:pos x="16" y="17"/>
                </a:cxn>
                <a:cxn ang="0">
                  <a:pos x="20" y="15"/>
                </a:cxn>
                <a:cxn ang="0">
                  <a:pos x="24" y="13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7" y="12"/>
                </a:cxn>
                <a:cxn ang="0">
                  <a:pos x="41" y="14"/>
                </a:cxn>
                <a:cxn ang="0">
                  <a:pos x="46" y="16"/>
                </a:cxn>
                <a:cxn ang="0">
                  <a:pos x="49" y="19"/>
                </a:cxn>
                <a:cxn ang="0">
                  <a:pos x="61" y="19"/>
                </a:cxn>
                <a:cxn ang="0">
                  <a:pos x="18" y="62"/>
                </a:cxn>
                <a:cxn ang="0">
                  <a:pos x="24" y="64"/>
                </a:cxn>
                <a:cxn ang="0">
                  <a:pos x="32" y="66"/>
                </a:cxn>
                <a:cxn ang="0">
                  <a:pos x="39" y="66"/>
                </a:cxn>
                <a:cxn ang="0">
                  <a:pos x="45" y="63"/>
                </a:cxn>
                <a:cxn ang="0">
                  <a:pos x="49" y="61"/>
                </a:cxn>
                <a:cxn ang="0">
                  <a:pos x="54" y="58"/>
                </a:cxn>
                <a:cxn ang="0">
                  <a:pos x="58" y="53"/>
                </a:cxn>
                <a:cxn ang="0">
                  <a:pos x="61" y="49"/>
                </a:cxn>
                <a:cxn ang="0">
                  <a:pos x="64" y="43"/>
                </a:cxn>
                <a:cxn ang="0">
                  <a:pos x="65" y="37"/>
                </a:cxn>
                <a:cxn ang="0">
                  <a:pos x="54" y="37"/>
                </a:cxn>
                <a:cxn ang="0">
                  <a:pos x="52" y="41"/>
                </a:cxn>
                <a:cxn ang="0">
                  <a:pos x="51" y="44"/>
                </a:cxn>
                <a:cxn ang="0">
                  <a:pos x="49" y="48"/>
                </a:cxn>
                <a:cxn ang="0">
                  <a:pos x="47" y="50"/>
                </a:cxn>
                <a:cxn ang="0">
                  <a:pos x="43" y="52"/>
                </a:cxn>
                <a:cxn ang="0">
                  <a:pos x="40" y="53"/>
                </a:cxn>
                <a:cxn ang="0">
                  <a:pos x="37" y="54"/>
                </a:cxn>
                <a:cxn ang="0">
                  <a:pos x="32" y="54"/>
                </a:cxn>
                <a:cxn ang="0">
                  <a:pos x="29" y="54"/>
                </a:cxn>
                <a:cxn ang="0">
                  <a:pos x="24" y="53"/>
                </a:cxn>
                <a:cxn ang="0">
                  <a:pos x="18" y="62"/>
                </a:cxn>
              </a:cxnLst>
              <a:rect l="0" t="0" r="r" b="b"/>
              <a:pathLst>
                <a:path w="65" h="66">
                  <a:moveTo>
                    <a:pt x="61" y="19"/>
                  </a:moveTo>
                  <a:lnTo>
                    <a:pt x="59" y="15"/>
                  </a:lnTo>
                  <a:lnTo>
                    <a:pt x="57" y="12"/>
                  </a:lnTo>
                  <a:lnTo>
                    <a:pt x="54" y="8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3" y="46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28"/>
                  </a:lnTo>
                  <a:lnTo>
                    <a:pt x="12" y="25"/>
                  </a:lnTo>
                  <a:lnTo>
                    <a:pt x="14" y="21"/>
                  </a:lnTo>
                  <a:lnTo>
                    <a:pt x="16" y="17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7" y="12"/>
                  </a:lnTo>
                  <a:lnTo>
                    <a:pt x="41" y="14"/>
                  </a:lnTo>
                  <a:lnTo>
                    <a:pt x="46" y="16"/>
                  </a:lnTo>
                  <a:lnTo>
                    <a:pt x="49" y="19"/>
                  </a:lnTo>
                  <a:lnTo>
                    <a:pt x="61" y="19"/>
                  </a:lnTo>
                  <a:close/>
                  <a:moveTo>
                    <a:pt x="18" y="62"/>
                  </a:moveTo>
                  <a:lnTo>
                    <a:pt x="24" y="64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45" y="63"/>
                  </a:lnTo>
                  <a:lnTo>
                    <a:pt x="49" y="61"/>
                  </a:lnTo>
                  <a:lnTo>
                    <a:pt x="54" y="58"/>
                  </a:lnTo>
                  <a:lnTo>
                    <a:pt x="58" y="53"/>
                  </a:lnTo>
                  <a:lnTo>
                    <a:pt x="61" y="49"/>
                  </a:lnTo>
                  <a:lnTo>
                    <a:pt x="64" y="43"/>
                  </a:lnTo>
                  <a:lnTo>
                    <a:pt x="65" y="37"/>
                  </a:lnTo>
                  <a:lnTo>
                    <a:pt x="54" y="37"/>
                  </a:lnTo>
                  <a:lnTo>
                    <a:pt x="52" y="41"/>
                  </a:lnTo>
                  <a:lnTo>
                    <a:pt x="51" y="44"/>
                  </a:lnTo>
                  <a:lnTo>
                    <a:pt x="49" y="48"/>
                  </a:lnTo>
                  <a:lnTo>
                    <a:pt x="47" y="50"/>
                  </a:lnTo>
                  <a:lnTo>
                    <a:pt x="43" y="52"/>
                  </a:lnTo>
                  <a:lnTo>
                    <a:pt x="40" y="53"/>
                  </a:lnTo>
                  <a:lnTo>
                    <a:pt x="37" y="54"/>
                  </a:lnTo>
                  <a:lnTo>
                    <a:pt x="32" y="54"/>
                  </a:lnTo>
                  <a:lnTo>
                    <a:pt x="29" y="54"/>
                  </a:lnTo>
                  <a:lnTo>
                    <a:pt x="24" y="53"/>
                  </a:lnTo>
                  <a:lnTo>
                    <a:pt x="18" y="62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7" name="Freeform 724"/>
            <p:cNvSpPr>
              <a:spLocks noEditPoints="1"/>
            </p:cNvSpPr>
            <p:nvPr/>
          </p:nvSpPr>
          <p:spPr bwMode="auto">
            <a:xfrm>
              <a:off x="2033680" y="4107223"/>
              <a:ext cx="20638" cy="22227"/>
            </a:xfrm>
            <a:custGeom>
              <a:avLst/>
              <a:gdLst/>
              <a:ahLst/>
              <a:cxnLst>
                <a:cxn ang="0">
                  <a:pos x="51" y="13"/>
                </a:cxn>
                <a:cxn ang="0">
                  <a:pos x="46" y="8"/>
                </a:cxn>
                <a:cxn ang="0">
                  <a:pos x="41" y="3"/>
                </a:cxn>
                <a:cxn ang="0">
                  <a:pos x="34" y="1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7" y="2"/>
                </a:cxn>
                <a:cxn ang="0">
                  <a:pos x="13" y="4"/>
                </a:cxn>
                <a:cxn ang="0">
                  <a:pos x="8" y="8"/>
                </a:cxn>
                <a:cxn ang="0">
                  <a:pos x="5" y="12"/>
                </a:cxn>
                <a:cxn ang="0">
                  <a:pos x="2" y="17"/>
                </a:cxn>
                <a:cxn ang="0">
                  <a:pos x="0" y="21"/>
                </a:cxn>
                <a:cxn ang="0">
                  <a:pos x="0" y="27"/>
                </a:cxn>
                <a:cxn ang="0">
                  <a:pos x="0" y="31"/>
                </a:cxn>
                <a:cxn ang="0">
                  <a:pos x="1" y="36"/>
                </a:cxn>
                <a:cxn ang="0">
                  <a:pos x="11" y="27"/>
                </a:cxn>
                <a:cxn ang="0">
                  <a:pos x="11" y="24"/>
                </a:cxn>
                <a:cxn ang="0">
                  <a:pos x="13" y="20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3"/>
                </a:cxn>
                <a:cxn ang="0">
                  <a:pos x="22" y="12"/>
                </a:cxn>
                <a:cxn ang="0">
                  <a:pos x="24" y="11"/>
                </a:cxn>
                <a:cxn ang="0">
                  <a:pos x="27" y="11"/>
                </a:cxn>
                <a:cxn ang="0">
                  <a:pos x="32" y="11"/>
                </a:cxn>
                <a:cxn ang="0">
                  <a:pos x="36" y="13"/>
                </a:cxn>
                <a:cxn ang="0">
                  <a:pos x="51" y="13"/>
                </a:cxn>
                <a:cxn ang="0">
                  <a:pos x="16" y="52"/>
                </a:cxn>
                <a:cxn ang="0">
                  <a:pos x="22" y="54"/>
                </a:cxn>
                <a:cxn ang="0">
                  <a:pos x="27" y="54"/>
                </a:cxn>
                <a:cxn ang="0">
                  <a:pos x="33" y="54"/>
                </a:cxn>
                <a:cxn ang="0">
                  <a:pos x="37" y="53"/>
                </a:cxn>
                <a:cxn ang="0">
                  <a:pos x="42" y="51"/>
                </a:cxn>
                <a:cxn ang="0">
                  <a:pos x="45" y="47"/>
                </a:cxn>
                <a:cxn ang="0">
                  <a:pos x="49" y="44"/>
                </a:cxn>
                <a:cxn ang="0">
                  <a:pos x="51" y="40"/>
                </a:cxn>
                <a:cxn ang="0">
                  <a:pos x="53" y="36"/>
                </a:cxn>
                <a:cxn ang="0">
                  <a:pos x="54" y="31"/>
                </a:cxn>
                <a:cxn ang="0">
                  <a:pos x="43" y="31"/>
                </a:cxn>
                <a:cxn ang="0">
                  <a:pos x="41" y="36"/>
                </a:cxn>
                <a:cxn ang="0">
                  <a:pos x="37" y="39"/>
                </a:cxn>
                <a:cxn ang="0">
                  <a:pos x="33" y="43"/>
                </a:cxn>
                <a:cxn ang="0">
                  <a:pos x="27" y="44"/>
                </a:cxn>
                <a:cxn ang="0">
                  <a:pos x="26" y="43"/>
                </a:cxn>
                <a:cxn ang="0">
                  <a:pos x="24" y="43"/>
                </a:cxn>
                <a:cxn ang="0">
                  <a:pos x="16" y="52"/>
                </a:cxn>
              </a:cxnLst>
              <a:rect l="0" t="0" r="r" b="b"/>
              <a:pathLst>
                <a:path w="54" h="54">
                  <a:moveTo>
                    <a:pt x="51" y="13"/>
                  </a:moveTo>
                  <a:lnTo>
                    <a:pt x="46" y="8"/>
                  </a:lnTo>
                  <a:lnTo>
                    <a:pt x="41" y="3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8" y="8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1" y="36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3" y="20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3"/>
                  </a:lnTo>
                  <a:lnTo>
                    <a:pt x="22" y="12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2" y="11"/>
                  </a:lnTo>
                  <a:lnTo>
                    <a:pt x="36" y="13"/>
                  </a:lnTo>
                  <a:lnTo>
                    <a:pt x="51" y="13"/>
                  </a:lnTo>
                  <a:close/>
                  <a:moveTo>
                    <a:pt x="16" y="52"/>
                  </a:moveTo>
                  <a:lnTo>
                    <a:pt x="22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3"/>
                  </a:lnTo>
                  <a:lnTo>
                    <a:pt x="42" y="51"/>
                  </a:lnTo>
                  <a:lnTo>
                    <a:pt x="45" y="47"/>
                  </a:lnTo>
                  <a:lnTo>
                    <a:pt x="49" y="44"/>
                  </a:lnTo>
                  <a:lnTo>
                    <a:pt x="51" y="40"/>
                  </a:lnTo>
                  <a:lnTo>
                    <a:pt x="53" y="36"/>
                  </a:lnTo>
                  <a:lnTo>
                    <a:pt x="54" y="31"/>
                  </a:lnTo>
                  <a:lnTo>
                    <a:pt x="43" y="31"/>
                  </a:lnTo>
                  <a:lnTo>
                    <a:pt x="41" y="36"/>
                  </a:lnTo>
                  <a:lnTo>
                    <a:pt x="37" y="39"/>
                  </a:lnTo>
                  <a:lnTo>
                    <a:pt x="33" y="43"/>
                  </a:lnTo>
                  <a:lnTo>
                    <a:pt x="27" y="44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8" name="Freeform 725"/>
            <p:cNvSpPr>
              <a:spLocks noEditPoints="1"/>
            </p:cNvSpPr>
            <p:nvPr/>
          </p:nvSpPr>
          <p:spPr bwMode="auto">
            <a:xfrm>
              <a:off x="2035267" y="4110398"/>
              <a:ext cx="17463" cy="15876"/>
            </a:xfrm>
            <a:custGeom>
              <a:avLst/>
              <a:gdLst/>
              <a:ahLst/>
              <a:cxnLst>
                <a:cxn ang="0">
                  <a:pos x="38" y="7"/>
                </a:cxn>
                <a:cxn ang="0">
                  <a:pos x="35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3"/>
                </a:cxn>
                <a:cxn ang="0">
                  <a:pos x="5" y="5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19" y="7"/>
                </a:cxn>
                <a:cxn ang="0">
                  <a:pos x="38" y="7"/>
                </a:cxn>
                <a:cxn ang="0">
                  <a:pos x="13" y="41"/>
                </a:cxn>
                <a:cxn ang="0">
                  <a:pos x="18" y="42"/>
                </a:cxn>
                <a:cxn ang="0">
                  <a:pos x="21" y="42"/>
                </a:cxn>
                <a:cxn ang="0">
                  <a:pos x="26" y="42"/>
                </a:cxn>
                <a:cxn ang="0">
                  <a:pos x="29" y="41"/>
                </a:cxn>
                <a:cxn ang="0">
                  <a:pos x="32" y="40"/>
                </a:cxn>
                <a:cxn ang="0">
                  <a:pos x="36" y="38"/>
                </a:cxn>
                <a:cxn ang="0">
                  <a:pos x="38" y="36"/>
                </a:cxn>
                <a:cxn ang="0">
                  <a:pos x="40" y="32"/>
                </a:cxn>
                <a:cxn ang="0">
                  <a:pos x="41" y="29"/>
                </a:cxn>
                <a:cxn ang="0">
                  <a:pos x="43" y="25"/>
                </a:cxn>
                <a:cxn ang="0">
                  <a:pos x="31" y="25"/>
                </a:cxn>
                <a:cxn ang="0">
                  <a:pos x="30" y="28"/>
                </a:cxn>
                <a:cxn ang="0">
                  <a:pos x="28" y="30"/>
                </a:cxn>
                <a:cxn ang="0">
                  <a:pos x="26" y="31"/>
                </a:cxn>
                <a:cxn ang="0">
                  <a:pos x="22" y="32"/>
                </a:cxn>
                <a:cxn ang="0">
                  <a:pos x="13" y="41"/>
                </a:cxn>
              </a:cxnLst>
              <a:rect l="0" t="0" r="r" b="b"/>
              <a:pathLst>
                <a:path w="43" h="42">
                  <a:moveTo>
                    <a:pt x="38" y="7"/>
                  </a:moveTo>
                  <a:lnTo>
                    <a:pt x="35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9" y="7"/>
                  </a:lnTo>
                  <a:lnTo>
                    <a:pt x="38" y="7"/>
                  </a:lnTo>
                  <a:close/>
                  <a:moveTo>
                    <a:pt x="13" y="41"/>
                  </a:moveTo>
                  <a:lnTo>
                    <a:pt x="18" y="42"/>
                  </a:lnTo>
                  <a:lnTo>
                    <a:pt x="21" y="42"/>
                  </a:lnTo>
                  <a:lnTo>
                    <a:pt x="26" y="42"/>
                  </a:lnTo>
                  <a:lnTo>
                    <a:pt x="29" y="41"/>
                  </a:lnTo>
                  <a:lnTo>
                    <a:pt x="32" y="40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1" y="29"/>
                  </a:lnTo>
                  <a:lnTo>
                    <a:pt x="43" y="25"/>
                  </a:lnTo>
                  <a:lnTo>
                    <a:pt x="31" y="25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6" y="31"/>
                  </a:lnTo>
                  <a:lnTo>
                    <a:pt x="22" y="32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9" name="Freeform 726"/>
            <p:cNvSpPr>
              <a:spLocks noEditPoints="1"/>
            </p:cNvSpPr>
            <p:nvPr/>
          </p:nvSpPr>
          <p:spPr bwMode="auto">
            <a:xfrm>
              <a:off x="2036855" y="4111986"/>
              <a:ext cx="12701" cy="12701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1" y="0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1" y="1"/>
                </a:cxn>
                <a:cxn ang="0">
                  <a:pos x="7" y="2"/>
                </a:cxn>
                <a:cxn ang="0">
                  <a:pos x="5" y="5"/>
                </a:cxn>
                <a:cxn ang="0">
                  <a:pos x="3" y="7"/>
                </a:cxn>
                <a:cxn ang="0">
                  <a:pos x="2" y="9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14" y="2"/>
                </a:cxn>
                <a:cxn ang="0">
                  <a:pos x="25" y="2"/>
                </a:cxn>
                <a:cxn ang="0">
                  <a:pos x="13" y="32"/>
                </a:cxn>
                <a:cxn ang="0">
                  <a:pos x="15" y="32"/>
                </a:cxn>
                <a:cxn ang="0">
                  <a:pos x="16" y="33"/>
                </a:cxn>
                <a:cxn ang="0">
                  <a:pos x="22" y="32"/>
                </a:cxn>
                <a:cxn ang="0">
                  <a:pos x="26" y="28"/>
                </a:cxn>
                <a:cxn ang="0">
                  <a:pos x="30" y="25"/>
                </a:cxn>
                <a:cxn ang="0">
                  <a:pos x="32" y="20"/>
                </a:cxn>
                <a:cxn ang="0">
                  <a:pos x="24" y="20"/>
                </a:cxn>
                <a:cxn ang="0">
                  <a:pos x="13" y="32"/>
                </a:cxn>
              </a:cxnLst>
              <a:rect l="0" t="0" r="r" b="b"/>
              <a:pathLst>
                <a:path w="32" h="33">
                  <a:moveTo>
                    <a:pt x="25" y="2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4" y="2"/>
                  </a:lnTo>
                  <a:lnTo>
                    <a:pt x="25" y="2"/>
                  </a:lnTo>
                  <a:close/>
                  <a:moveTo>
                    <a:pt x="13" y="32"/>
                  </a:moveTo>
                  <a:lnTo>
                    <a:pt x="15" y="32"/>
                  </a:lnTo>
                  <a:lnTo>
                    <a:pt x="16" y="33"/>
                  </a:lnTo>
                  <a:lnTo>
                    <a:pt x="22" y="32"/>
                  </a:lnTo>
                  <a:lnTo>
                    <a:pt x="26" y="28"/>
                  </a:lnTo>
                  <a:lnTo>
                    <a:pt x="30" y="25"/>
                  </a:lnTo>
                  <a:lnTo>
                    <a:pt x="32" y="20"/>
                  </a:lnTo>
                  <a:lnTo>
                    <a:pt x="24" y="20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0" name="Freeform 727"/>
            <p:cNvSpPr>
              <a:spLocks/>
            </p:cNvSpPr>
            <p:nvPr/>
          </p:nvSpPr>
          <p:spPr bwMode="auto">
            <a:xfrm>
              <a:off x="2044793" y="4119924"/>
              <a:ext cx="3175" cy="317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3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0" y="7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lnTo>
                    <a:pt x="4" y="6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" name="Группа 2220"/>
          <p:cNvGrpSpPr/>
          <p:nvPr/>
        </p:nvGrpSpPr>
        <p:grpSpPr>
          <a:xfrm>
            <a:off x="3857621" y="5258680"/>
            <a:ext cx="143182" cy="141193"/>
            <a:chOff x="3984809" y="5188407"/>
            <a:chExt cx="146057" cy="146063"/>
          </a:xfrm>
        </p:grpSpPr>
        <p:sp>
          <p:nvSpPr>
            <p:cNvPr id="2872" name="Freeform 728"/>
            <p:cNvSpPr>
              <a:spLocks/>
            </p:cNvSpPr>
            <p:nvPr/>
          </p:nvSpPr>
          <p:spPr bwMode="auto">
            <a:xfrm>
              <a:off x="4083239" y="5301130"/>
              <a:ext cx="36514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4" y="66"/>
                </a:cxn>
                <a:cxn ang="0">
                  <a:pos x="27" y="59"/>
                </a:cxn>
                <a:cxn ang="0">
                  <a:pos x="40" y="51"/>
                </a:cxn>
                <a:cxn ang="0">
                  <a:pos x="51" y="42"/>
                </a:cxn>
                <a:cxn ang="0">
                  <a:pos x="62" y="33"/>
                </a:cxn>
                <a:cxn ang="0">
                  <a:pos x="72" y="22"/>
                </a:cxn>
                <a:cxn ang="0">
                  <a:pos x="81" y="11"/>
                </a:cxn>
                <a:cxn ang="0">
                  <a:pos x="89" y="0"/>
                </a:cxn>
                <a:cxn ang="0">
                  <a:pos x="80" y="11"/>
                </a:cxn>
                <a:cxn ang="0">
                  <a:pos x="70" y="21"/>
                </a:cxn>
                <a:cxn ang="0">
                  <a:pos x="60" y="31"/>
                </a:cxn>
                <a:cxn ang="0">
                  <a:pos x="49" y="40"/>
                </a:cxn>
                <a:cxn ang="0">
                  <a:pos x="37" y="49"/>
                </a:cxn>
                <a:cxn ang="0">
                  <a:pos x="25" y="57"/>
                </a:cxn>
                <a:cxn ang="0">
                  <a:pos x="14" y="65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4" y="66"/>
                  </a:lnTo>
                  <a:lnTo>
                    <a:pt x="27" y="59"/>
                  </a:lnTo>
                  <a:lnTo>
                    <a:pt x="40" y="51"/>
                  </a:lnTo>
                  <a:lnTo>
                    <a:pt x="51" y="42"/>
                  </a:lnTo>
                  <a:lnTo>
                    <a:pt x="62" y="33"/>
                  </a:lnTo>
                  <a:lnTo>
                    <a:pt x="72" y="22"/>
                  </a:lnTo>
                  <a:lnTo>
                    <a:pt x="81" y="11"/>
                  </a:lnTo>
                  <a:lnTo>
                    <a:pt x="89" y="0"/>
                  </a:lnTo>
                  <a:lnTo>
                    <a:pt x="80" y="11"/>
                  </a:lnTo>
                  <a:lnTo>
                    <a:pt x="70" y="21"/>
                  </a:lnTo>
                  <a:lnTo>
                    <a:pt x="60" y="31"/>
                  </a:lnTo>
                  <a:lnTo>
                    <a:pt x="49" y="40"/>
                  </a:lnTo>
                  <a:lnTo>
                    <a:pt x="37" y="49"/>
                  </a:lnTo>
                  <a:lnTo>
                    <a:pt x="25" y="57"/>
                  </a:lnTo>
                  <a:lnTo>
                    <a:pt x="14" y="65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3" name="Freeform 729"/>
            <p:cNvSpPr>
              <a:spLocks/>
            </p:cNvSpPr>
            <p:nvPr/>
          </p:nvSpPr>
          <p:spPr bwMode="auto">
            <a:xfrm>
              <a:off x="4065775" y="5285253"/>
              <a:ext cx="61915" cy="49217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4" y="123"/>
                </a:cxn>
                <a:cxn ang="0">
                  <a:pos x="27" y="119"/>
                </a:cxn>
                <a:cxn ang="0">
                  <a:pos x="40" y="116"/>
                </a:cxn>
                <a:cxn ang="0">
                  <a:pos x="52" y="111"/>
                </a:cxn>
                <a:cxn ang="0">
                  <a:pos x="63" y="106"/>
                </a:cxn>
                <a:cxn ang="0">
                  <a:pos x="75" y="99"/>
                </a:cxn>
                <a:cxn ang="0">
                  <a:pos x="86" y="92"/>
                </a:cxn>
                <a:cxn ang="0">
                  <a:pos x="96" y="84"/>
                </a:cxn>
                <a:cxn ang="0">
                  <a:pos x="106" y="75"/>
                </a:cxn>
                <a:cxn ang="0">
                  <a:pos x="115" y="66"/>
                </a:cxn>
                <a:cxn ang="0">
                  <a:pos x="124" y="56"/>
                </a:cxn>
                <a:cxn ang="0">
                  <a:pos x="131" y="46"/>
                </a:cxn>
                <a:cxn ang="0">
                  <a:pos x="139" y="35"/>
                </a:cxn>
                <a:cxn ang="0">
                  <a:pos x="144" y="24"/>
                </a:cxn>
                <a:cxn ang="0">
                  <a:pos x="150" y="12"/>
                </a:cxn>
                <a:cxn ang="0">
                  <a:pos x="154" y="0"/>
                </a:cxn>
                <a:cxn ang="0">
                  <a:pos x="148" y="10"/>
                </a:cxn>
                <a:cxn ang="0">
                  <a:pos x="141" y="21"/>
                </a:cxn>
                <a:cxn ang="0">
                  <a:pos x="133" y="31"/>
                </a:cxn>
                <a:cxn ang="0">
                  <a:pos x="125" y="40"/>
                </a:cxn>
                <a:cxn ang="0">
                  <a:pos x="117" y="51"/>
                </a:cxn>
                <a:cxn ang="0">
                  <a:pos x="108" y="60"/>
                </a:cxn>
                <a:cxn ang="0">
                  <a:pos x="99" y="67"/>
                </a:cxn>
                <a:cxn ang="0">
                  <a:pos x="89" y="76"/>
                </a:cxn>
                <a:cxn ang="0">
                  <a:pos x="79" y="84"/>
                </a:cxn>
                <a:cxn ang="0">
                  <a:pos x="69" y="91"/>
                </a:cxn>
                <a:cxn ang="0">
                  <a:pos x="59" y="98"/>
                </a:cxn>
                <a:cxn ang="0">
                  <a:pos x="48" y="105"/>
                </a:cxn>
                <a:cxn ang="0">
                  <a:pos x="36" y="110"/>
                </a:cxn>
                <a:cxn ang="0">
                  <a:pos x="25" y="116"/>
                </a:cxn>
                <a:cxn ang="0">
                  <a:pos x="13" y="120"/>
                </a:cxn>
                <a:cxn ang="0">
                  <a:pos x="0" y="12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lnTo>
                    <a:pt x="14" y="123"/>
                  </a:lnTo>
                  <a:lnTo>
                    <a:pt x="27" y="119"/>
                  </a:lnTo>
                  <a:lnTo>
                    <a:pt x="40" y="116"/>
                  </a:lnTo>
                  <a:lnTo>
                    <a:pt x="52" y="111"/>
                  </a:lnTo>
                  <a:lnTo>
                    <a:pt x="63" y="106"/>
                  </a:lnTo>
                  <a:lnTo>
                    <a:pt x="75" y="99"/>
                  </a:lnTo>
                  <a:lnTo>
                    <a:pt x="86" y="92"/>
                  </a:lnTo>
                  <a:lnTo>
                    <a:pt x="96" y="84"/>
                  </a:lnTo>
                  <a:lnTo>
                    <a:pt x="106" y="75"/>
                  </a:lnTo>
                  <a:lnTo>
                    <a:pt x="115" y="66"/>
                  </a:lnTo>
                  <a:lnTo>
                    <a:pt x="124" y="56"/>
                  </a:lnTo>
                  <a:lnTo>
                    <a:pt x="131" y="46"/>
                  </a:lnTo>
                  <a:lnTo>
                    <a:pt x="139" y="35"/>
                  </a:lnTo>
                  <a:lnTo>
                    <a:pt x="144" y="24"/>
                  </a:lnTo>
                  <a:lnTo>
                    <a:pt x="150" y="12"/>
                  </a:lnTo>
                  <a:lnTo>
                    <a:pt x="154" y="0"/>
                  </a:lnTo>
                  <a:lnTo>
                    <a:pt x="148" y="10"/>
                  </a:lnTo>
                  <a:lnTo>
                    <a:pt x="141" y="21"/>
                  </a:lnTo>
                  <a:lnTo>
                    <a:pt x="133" y="31"/>
                  </a:lnTo>
                  <a:lnTo>
                    <a:pt x="125" y="40"/>
                  </a:lnTo>
                  <a:lnTo>
                    <a:pt x="117" y="51"/>
                  </a:lnTo>
                  <a:lnTo>
                    <a:pt x="108" y="60"/>
                  </a:lnTo>
                  <a:lnTo>
                    <a:pt x="99" y="67"/>
                  </a:lnTo>
                  <a:lnTo>
                    <a:pt x="89" y="76"/>
                  </a:lnTo>
                  <a:lnTo>
                    <a:pt x="79" y="84"/>
                  </a:lnTo>
                  <a:lnTo>
                    <a:pt x="69" y="91"/>
                  </a:lnTo>
                  <a:lnTo>
                    <a:pt x="59" y="98"/>
                  </a:lnTo>
                  <a:lnTo>
                    <a:pt x="48" y="105"/>
                  </a:lnTo>
                  <a:lnTo>
                    <a:pt x="36" y="110"/>
                  </a:lnTo>
                  <a:lnTo>
                    <a:pt x="25" y="116"/>
                  </a:lnTo>
                  <a:lnTo>
                    <a:pt x="13" y="12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4" name="Freeform 730"/>
            <p:cNvSpPr>
              <a:spLocks/>
            </p:cNvSpPr>
            <p:nvPr/>
          </p:nvSpPr>
          <p:spPr bwMode="auto">
            <a:xfrm>
              <a:off x="4053075" y="5272552"/>
              <a:ext cx="77791" cy="61918"/>
            </a:xfrm>
            <a:custGeom>
              <a:avLst/>
              <a:gdLst/>
              <a:ahLst/>
              <a:cxnLst>
                <a:cxn ang="0">
                  <a:pos x="76" y="146"/>
                </a:cxn>
                <a:cxn ang="0">
                  <a:pos x="90" y="139"/>
                </a:cxn>
                <a:cxn ang="0">
                  <a:pos x="101" y="131"/>
                </a:cxn>
                <a:cxn ang="0">
                  <a:pos x="113" y="123"/>
                </a:cxn>
                <a:cxn ang="0">
                  <a:pos x="125" y="114"/>
                </a:cxn>
                <a:cxn ang="0">
                  <a:pos x="136" y="105"/>
                </a:cxn>
                <a:cxn ang="0">
                  <a:pos x="146" y="95"/>
                </a:cxn>
                <a:cxn ang="0">
                  <a:pos x="156" y="85"/>
                </a:cxn>
                <a:cxn ang="0">
                  <a:pos x="165" y="74"/>
                </a:cxn>
                <a:cxn ang="0">
                  <a:pos x="175" y="57"/>
                </a:cxn>
                <a:cxn ang="0">
                  <a:pos x="183" y="39"/>
                </a:cxn>
                <a:cxn ang="0">
                  <a:pos x="189" y="21"/>
                </a:cxn>
                <a:cxn ang="0">
                  <a:pos x="193" y="0"/>
                </a:cxn>
                <a:cxn ang="0">
                  <a:pos x="187" y="15"/>
                </a:cxn>
                <a:cxn ang="0">
                  <a:pos x="179" y="30"/>
                </a:cxn>
                <a:cxn ang="0">
                  <a:pos x="170" y="43"/>
                </a:cxn>
                <a:cxn ang="0">
                  <a:pos x="161" y="57"/>
                </a:cxn>
                <a:cxn ang="0">
                  <a:pos x="151" y="69"/>
                </a:cxn>
                <a:cxn ang="0">
                  <a:pos x="139" y="80"/>
                </a:cxn>
                <a:cxn ang="0">
                  <a:pos x="128" y="92"/>
                </a:cxn>
                <a:cxn ang="0">
                  <a:pos x="116" y="103"/>
                </a:cxn>
                <a:cxn ang="0">
                  <a:pos x="103" y="112"/>
                </a:cxn>
                <a:cxn ang="0">
                  <a:pos x="90" y="121"/>
                </a:cxn>
                <a:cxn ang="0">
                  <a:pos x="76" y="130"/>
                </a:cxn>
                <a:cxn ang="0">
                  <a:pos x="62" y="137"/>
                </a:cxn>
                <a:cxn ang="0">
                  <a:pos x="47" y="143"/>
                </a:cxn>
                <a:cxn ang="0">
                  <a:pos x="31" y="149"/>
                </a:cxn>
                <a:cxn ang="0">
                  <a:pos x="16" y="153"/>
                </a:cxn>
                <a:cxn ang="0">
                  <a:pos x="0" y="157"/>
                </a:cxn>
                <a:cxn ang="0">
                  <a:pos x="5" y="158"/>
                </a:cxn>
                <a:cxn ang="0">
                  <a:pos x="11" y="158"/>
                </a:cxn>
                <a:cxn ang="0">
                  <a:pos x="28" y="157"/>
                </a:cxn>
                <a:cxn ang="0">
                  <a:pos x="45" y="155"/>
                </a:cxn>
                <a:cxn ang="0">
                  <a:pos x="61" y="151"/>
                </a:cxn>
                <a:cxn ang="0">
                  <a:pos x="76" y="146"/>
                </a:cxn>
              </a:cxnLst>
              <a:rect l="0" t="0" r="r" b="b"/>
              <a:pathLst>
                <a:path w="193" h="158">
                  <a:moveTo>
                    <a:pt x="76" y="146"/>
                  </a:moveTo>
                  <a:lnTo>
                    <a:pt x="90" y="139"/>
                  </a:lnTo>
                  <a:lnTo>
                    <a:pt x="101" y="131"/>
                  </a:lnTo>
                  <a:lnTo>
                    <a:pt x="113" y="123"/>
                  </a:lnTo>
                  <a:lnTo>
                    <a:pt x="125" y="114"/>
                  </a:lnTo>
                  <a:lnTo>
                    <a:pt x="136" y="105"/>
                  </a:lnTo>
                  <a:lnTo>
                    <a:pt x="146" y="95"/>
                  </a:lnTo>
                  <a:lnTo>
                    <a:pt x="156" y="85"/>
                  </a:lnTo>
                  <a:lnTo>
                    <a:pt x="165" y="74"/>
                  </a:lnTo>
                  <a:lnTo>
                    <a:pt x="175" y="57"/>
                  </a:lnTo>
                  <a:lnTo>
                    <a:pt x="183" y="39"/>
                  </a:lnTo>
                  <a:lnTo>
                    <a:pt x="189" y="21"/>
                  </a:lnTo>
                  <a:lnTo>
                    <a:pt x="193" y="0"/>
                  </a:lnTo>
                  <a:lnTo>
                    <a:pt x="187" y="15"/>
                  </a:lnTo>
                  <a:lnTo>
                    <a:pt x="179" y="30"/>
                  </a:lnTo>
                  <a:lnTo>
                    <a:pt x="170" y="43"/>
                  </a:lnTo>
                  <a:lnTo>
                    <a:pt x="161" y="57"/>
                  </a:lnTo>
                  <a:lnTo>
                    <a:pt x="151" y="69"/>
                  </a:lnTo>
                  <a:lnTo>
                    <a:pt x="139" y="80"/>
                  </a:lnTo>
                  <a:lnTo>
                    <a:pt x="128" y="92"/>
                  </a:lnTo>
                  <a:lnTo>
                    <a:pt x="116" y="103"/>
                  </a:lnTo>
                  <a:lnTo>
                    <a:pt x="103" y="112"/>
                  </a:lnTo>
                  <a:lnTo>
                    <a:pt x="90" y="121"/>
                  </a:lnTo>
                  <a:lnTo>
                    <a:pt x="76" y="130"/>
                  </a:lnTo>
                  <a:lnTo>
                    <a:pt x="62" y="137"/>
                  </a:lnTo>
                  <a:lnTo>
                    <a:pt x="47" y="143"/>
                  </a:lnTo>
                  <a:lnTo>
                    <a:pt x="31" y="149"/>
                  </a:lnTo>
                  <a:lnTo>
                    <a:pt x="16" y="153"/>
                  </a:lnTo>
                  <a:lnTo>
                    <a:pt x="0" y="157"/>
                  </a:lnTo>
                  <a:lnTo>
                    <a:pt x="5" y="158"/>
                  </a:lnTo>
                  <a:lnTo>
                    <a:pt x="11" y="158"/>
                  </a:lnTo>
                  <a:lnTo>
                    <a:pt x="28" y="157"/>
                  </a:lnTo>
                  <a:lnTo>
                    <a:pt x="45" y="155"/>
                  </a:lnTo>
                  <a:lnTo>
                    <a:pt x="61" y="151"/>
                  </a:lnTo>
                  <a:lnTo>
                    <a:pt x="76" y="146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5" name="Freeform 731"/>
            <p:cNvSpPr>
              <a:spLocks/>
            </p:cNvSpPr>
            <p:nvPr/>
          </p:nvSpPr>
          <p:spPr bwMode="auto">
            <a:xfrm>
              <a:off x="4041962" y="5261438"/>
              <a:ext cx="88904" cy="73032"/>
            </a:xfrm>
            <a:custGeom>
              <a:avLst/>
              <a:gdLst/>
              <a:ahLst/>
              <a:cxnLst>
                <a:cxn ang="0">
                  <a:pos x="58" y="183"/>
                </a:cxn>
                <a:cxn ang="0">
                  <a:pos x="71" y="178"/>
                </a:cxn>
                <a:cxn ang="0">
                  <a:pos x="83" y="174"/>
                </a:cxn>
                <a:cxn ang="0">
                  <a:pos x="94" y="168"/>
                </a:cxn>
                <a:cxn ang="0">
                  <a:pos x="106" y="163"/>
                </a:cxn>
                <a:cxn ang="0">
                  <a:pos x="117" y="156"/>
                </a:cxn>
                <a:cxn ang="0">
                  <a:pos x="127" y="149"/>
                </a:cxn>
                <a:cxn ang="0">
                  <a:pos x="137" y="142"/>
                </a:cxn>
                <a:cxn ang="0">
                  <a:pos x="147" y="134"/>
                </a:cxn>
                <a:cxn ang="0">
                  <a:pos x="157" y="125"/>
                </a:cxn>
                <a:cxn ang="0">
                  <a:pos x="166" y="118"/>
                </a:cxn>
                <a:cxn ang="0">
                  <a:pos x="175" y="109"/>
                </a:cxn>
                <a:cxn ang="0">
                  <a:pos x="183" y="98"/>
                </a:cxn>
                <a:cxn ang="0">
                  <a:pos x="191" y="89"/>
                </a:cxn>
                <a:cxn ang="0">
                  <a:pos x="199" y="79"/>
                </a:cxn>
                <a:cxn ang="0">
                  <a:pos x="206" y="68"/>
                </a:cxn>
                <a:cxn ang="0">
                  <a:pos x="212" y="58"/>
                </a:cxn>
                <a:cxn ang="0">
                  <a:pos x="217" y="43"/>
                </a:cxn>
                <a:cxn ang="0">
                  <a:pos x="219" y="30"/>
                </a:cxn>
                <a:cxn ang="0">
                  <a:pos x="221" y="15"/>
                </a:cxn>
                <a:cxn ang="0">
                  <a:pos x="221" y="0"/>
                </a:cxn>
                <a:cxn ang="0">
                  <a:pos x="216" y="18"/>
                </a:cxn>
                <a:cxn ang="0">
                  <a:pos x="208" y="35"/>
                </a:cxn>
                <a:cxn ang="0">
                  <a:pos x="199" y="52"/>
                </a:cxn>
                <a:cxn ang="0">
                  <a:pos x="189" y="68"/>
                </a:cxn>
                <a:cxn ang="0">
                  <a:pos x="178" y="83"/>
                </a:cxn>
                <a:cxn ang="0">
                  <a:pos x="166" y="97"/>
                </a:cxn>
                <a:cxn ang="0">
                  <a:pos x="153" y="111"/>
                </a:cxn>
                <a:cxn ang="0">
                  <a:pos x="139" y="123"/>
                </a:cxn>
                <a:cxn ang="0">
                  <a:pos x="124" y="134"/>
                </a:cxn>
                <a:cxn ang="0">
                  <a:pos x="108" y="145"/>
                </a:cxn>
                <a:cxn ang="0">
                  <a:pos x="92" y="154"/>
                </a:cxn>
                <a:cxn ang="0">
                  <a:pos x="75" y="161"/>
                </a:cxn>
                <a:cxn ang="0">
                  <a:pos x="57" y="168"/>
                </a:cxn>
                <a:cxn ang="0">
                  <a:pos x="38" y="173"/>
                </a:cxn>
                <a:cxn ang="0">
                  <a:pos x="20" y="177"/>
                </a:cxn>
                <a:cxn ang="0">
                  <a:pos x="0" y="179"/>
                </a:cxn>
                <a:cxn ang="0">
                  <a:pos x="10" y="182"/>
                </a:cxn>
                <a:cxn ang="0">
                  <a:pos x="19" y="183"/>
                </a:cxn>
                <a:cxn ang="0">
                  <a:pos x="28" y="183"/>
                </a:cxn>
                <a:cxn ang="0">
                  <a:pos x="38" y="184"/>
                </a:cxn>
                <a:cxn ang="0">
                  <a:pos x="48" y="183"/>
                </a:cxn>
                <a:cxn ang="0">
                  <a:pos x="58" y="183"/>
                </a:cxn>
              </a:cxnLst>
              <a:rect l="0" t="0" r="r" b="b"/>
              <a:pathLst>
                <a:path w="221" h="184">
                  <a:moveTo>
                    <a:pt x="58" y="183"/>
                  </a:moveTo>
                  <a:lnTo>
                    <a:pt x="71" y="178"/>
                  </a:lnTo>
                  <a:lnTo>
                    <a:pt x="83" y="174"/>
                  </a:lnTo>
                  <a:lnTo>
                    <a:pt x="94" y="168"/>
                  </a:lnTo>
                  <a:lnTo>
                    <a:pt x="106" y="163"/>
                  </a:lnTo>
                  <a:lnTo>
                    <a:pt x="117" y="156"/>
                  </a:lnTo>
                  <a:lnTo>
                    <a:pt x="127" y="149"/>
                  </a:lnTo>
                  <a:lnTo>
                    <a:pt x="137" y="142"/>
                  </a:lnTo>
                  <a:lnTo>
                    <a:pt x="147" y="134"/>
                  </a:lnTo>
                  <a:lnTo>
                    <a:pt x="157" y="125"/>
                  </a:lnTo>
                  <a:lnTo>
                    <a:pt x="166" y="118"/>
                  </a:lnTo>
                  <a:lnTo>
                    <a:pt x="175" y="109"/>
                  </a:lnTo>
                  <a:lnTo>
                    <a:pt x="183" y="98"/>
                  </a:lnTo>
                  <a:lnTo>
                    <a:pt x="191" y="89"/>
                  </a:lnTo>
                  <a:lnTo>
                    <a:pt x="199" y="79"/>
                  </a:lnTo>
                  <a:lnTo>
                    <a:pt x="206" y="68"/>
                  </a:lnTo>
                  <a:lnTo>
                    <a:pt x="212" y="58"/>
                  </a:lnTo>
                  <a:lnTo>
                    <a:pt x="217" y="43"/>
                  </a:lnTo>
                  <a:lnTo>
                    <a:pt x="219" y="30"/>
                  </a:lnTo>
                  <a:lnTo>
                    <a:pt x="221" y="15"/>
                  </a:lnTo>
                  <a:lnTo>
                    <a:pt x="221" y="0"/>
                  </a:lnTo>
                  <a:lnTo>
                    <a:pt x="216" y="18"/>
                  </a:lnTo>
                  <a:lnTo>
                    <a:pt x="208" y="35"/>
                  </a:lnTo>
                  <a:lnTo>
                    <a:pt x="199" y="52"/>
                  </a:lnTo>
                  <a:lnTo>
                    <a:pt x="189" y="68"/>
                  </a:lnTo>
                  <a:lnTo>
                    <a:pt x="178" y="83"/>
                  </a:lnTo>
                  <a:lnTo>
                    <a:pt x="166" y="97"/>
                  </a:lnTo>
                  <a:lnTo>
                    <a:pt x="153" y="111"/>
                  </a:lnTo>
                  <a:lnTo>
                    <a:pt x="139" y="123"/>
                  </a:lnTo>
                  <a:lnTo>
                    <a:pt x="124" y="134"/>
                  </a:lnTo>
                  <a:lnTo>
                    <a:pt x="108" y="145"/>
                  </a:lnTo>
                  <a:lnTo>
                    <a:pt x="92" y="154"/>
                  </a:lnTo>
                  <a:lnTo>
                    <a:pt x="75" y="161"/>
                  </a:lnTo>
                  <a:lnTo>
                    <a:pt x="57" y="168"/>
                  </a:lnTo>
                  <a:lnTo>
                    <a:pt x="38" y="173"/>
                  </a:lnTo>
                  <a:lnTo>
                    <a:pt x="20" y="177"/>
                  </a:lnTo>
                  <a:lnTo>
                    <a:pt x="0" y="179"/>
                  </a:lnTo>
                  <a:lnTo>
                    <a:pt x="10" y="182"/>
                  </a:lnTo>
                  <a:lnTo>
                    <a:pt x="19" y="183"/>
                  </a:lnTo>
                  <a:lnTo>
                    <a:pt x="28" y="183"/>
                  </a:lnTo>
                  <a:lnTo>
                    <a:pt x="38" y="184"/>
                  </a:lnTo>
                  <a:lnTo>
                    <a:pt x="48" y="183"/>
                  </a:lnTo>
                  <a:lnTo>
                    <a:pt x="58" y="183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6" name="Freeform 732"/>
            <p:cNvSpPr>
              <a:spLocks/>
            </p:cNvSpPr>
            <p:nvPr/>
          </p:nvSpPr>
          <p:spPr bwMode="auto">
            <a:xfrm>
              <a:off x="4034024" y="5253500"/>
              <a:ext cx="96842" cy="80970"/>
            </a:xfrm>
            <a:custGeom>
              <a:avLst/>
              <a:gdLst/>
              <a:ahLst/>
              <a:cxnLst>
                <a:cxn ang="0">
                  <a:pos x="49" y="205"/>
                </a:cxn>
                <a:cxn ang="0">
                  <a:pos x="65" y="201"/>
                </a:cxn>
                <a:cxn ang="0">
                  <a:pos x="80" y="197"/>
                </a:cxn>
                <a:cxn ang="0">
                  <a:pos x="96" y="191"/>
                </a:cxn>
                <a:cxn ang="0">
                  <a:pos x="111" y="185"/>
                </a:cxn>
                <a:cxn ang="0">
                  <a:pos x="125" y="178"/>
                </a:cxn>
                <a:cxn ang="0">
                  <a:pos x="139" y="169"/>
                </a:cxn>
                <a:cxn ang="0">
                  <a:pos x="152" y="160"/>
                </a:cxn>
                <a:cxn ang="0">
                  <a:pos x="165" y="151"/>
                </a:cxn>
                <a:cxn ang="0">
                  <a:pos x="177" y="140"/>
                </a:cxn>
                <a:cxn ang="0">
                  <a:pos x="188" y="128"/>
                </a:cxn>
                <a:cxn ang="0">
                  <a:pos x="200" y="117"/>
                </a:cxn>
                <a:cxn ang="0">
                  <a:pos x="210" y="105"/>
                </a:cxn>
                <a:cxn ang="0">
                  <a:pos x="219" y="91"/>
                </a:cxn>
                <a:cxn ang="0">
                  <a:pos x="228" y="78"/>
                </a:cxn>
                <a:cxn ang="0">
                  <a:pos x="236" y="63"/>
                </a:cxn>
                <a:cxn ang="0">
                  <a:pos x="242" y="48"/>
                </a:cxn>
                <a:cxn ang="0">
                  <a:pos x="243" y="35"/>
                </a:cxn>
                <a:cxn ang="0">
                  <a:pos x="243" y="21"/>
                </a:cxn>
                <a:cxn ang="0">
                  <a:pos x="243" y="10"/>
                </a:cxn>
                <a:cxn ang="0">
                  <a:pos x="242" y="0"/>
                </a:cxn>
                <a:cxn ang="0">
                  <a:pos x="237" y="20"/>
                </a:cxn>
                <a:cxn ang="0">
                  <a:pos x="230" y="40"/>
                </a:cxn>
                <a:cxn ang="0">
                  <a:pos x="221" y="60"/>
                </a:cxn>
                <a:cxn ang="0">
                  <a:pos x="211" y="78"/>
                </a:cxn>
                <a:cxn ang="0">
                  <a:pos x="200" y="95"/>
                </a:cxn>
                <a:cxn ang="0">
                  <a:pos x="186" y="110"/>
                </a:cxn>
                <a:cxn ang="0">
                  <a:pos x="171" y="125"/>
                </a:cxn>
                <a:cxn ang="0">
                  <a:pos x="157" y="138"/>
                </a:cxn>
                <a:cxn ang="0">
                  <a:pos x="140" y="152"/>
                </a:cxn>
                <a:cxn ang="0">
                  <a:pos x="122" y="162"/>
                </a:cxn>
                <a:cxn ang="0">
                  <a:pos x="104" y="172"/>
                </a:cxn>
                <a:cxn ang="0">
                  <a:pos x="85" y="180"/>
                </a:cxn>
                <a:cxn ang="0">
                  <a:pos x="65" y="187"/>
                </a:cxn>
                <a:cxn ang="0">
                  <a:pos x="44" y="191"/>
                </a:cxn>
                <a:cxn ang="0">
                  <a:pos x="22" y="195"/>
                </a:cxn>
                <a:cxn ang="0">
                  <a:pos x="0" y="196"/>
                </a:cxn>
                <a:cxn ang="0">
                  <a:pos x="12" y="199"/>
                </a:cxn>
                <a:cxn ang="0">
                  <a:pos x="24" y="203"/>
                </a:cxn>
                <a:cxn ang="0">
                  <a:pos x="36" y="204"/>
                </a:cxn>
                <a:cxn ang="0">
                  <a:pos x="49" y="205"/>
                </a:cxn>
              </a:cxnLst>
              <a:rect l="0" t="0" r="r" b="b"/>
              <a:pathLst>
                <a:path w="243" h="205">
                  <a:moveTo>
                    <a:pt x="49" y="205"/>
                  </a:moveTo>
                  <a:lnTo>
                    <a:pt x="65" y="201"/>
                  </a:lnTo>
                  <a:lnTo>
                    <a:pt x="80" y="197"/>
                  </a:lnTo>
                  <a:lnTo>
                    <a:pt x="96" y="191"/>
                  </a:lnTo>
                  <a:lnTo>
                    <a:pt x="111" y="185"/>
                  </a:lnTo>
                  <a:lnTo>
                    <a:pt x="125" y="178"/>
                  </a:lnTo>
                  <a:lnTo>
                    <a:pt x="139" y="169"/>
                  </a:lnTo>
                  <a:lnTo>
                    <a:pt x="152" y="160"/>
                  </a:lnTo>
                  <a:lnTo>
                    <a:pt x="165" y="151"/>
                  </a:lnTo>
                  <a:lnTo>
                    <a:pt x="177" y="140"/>
                  </a:lnTo>
                  <a:lnTo>
                    <a:pt x="188" y="128"/>
                  </a:lnTo>
                  <a:lnTo>
                    <a:pt x="200" y="117"/>
                  </a:lnTo>
                  <a:lnTo>
                    <a:pt x="210" y="105"/>
                  </a:lnTo>
                  <a:lnTo>
                    <a:pt x="219" y="91"/>
                  </a:lnTo>
                  <a:lnTo>
                    <a:pt x="228" y="78"/>
                  </a:lnTo>
                  <a:lnTo>
                    <a:pt x="236" y="63"/>
                  </a:lnTo>
                  <a:lnTo>
                    <a:pt x="242" y="48"/>
                  </a:lnTo>
                  <a:lnTo>
                    <a:pt x="243" y="35"/>
                  </a:lnTo>
                  <a:lnTo>
                    <a:pt x="243" y="21"/>
                  </a:lnTo>
                  <a:lnTo>
                    <a:pt x="243" y="10"/>
                  </a:lnTo>
                  <a:lnTo>
                    <a:pt x="242" y="0"/>
                  </a:lnTo>
                  <a:lnTo>
                    <a:pt x="237" y="20"/>
                  </a:lnTo>
                  <a:lnTo>
                    <a:pt x="230" y="40"/>
                  </a:lnTo>
                  <a:lnTo>
                    <a:pt x="221" y="60"/>
                  </a:lnTo>
                  <a:lnTo>
                    <a:pt x="211" y="78"/>
                  </a:lnTo>
                  <a:lnTo>
                    <a:pt x="200" y="95"/>
                  </a:lnTo>
                  <a:lnTo>
                    <a:pt x="186" y="110"/>
                  </a:lnTo>
                  <a:lnTo>
                    <a:pt x="171" y="125"/>
                  </a:lnTo>
                  <a:lnTo>
                    <a:pt x="157" y="138"/>
                  </a:lnTo>
                  <a:lnTo>
                    <a:pt x="140" y="152"/>
                  </a:lnTo>
                  <a:lnTo>
                    <a:pt x="122" y="162"/>
                  </a:lnTo>
                  <a:lnTo>
                    <a:pt x="104" y="172"/>
                  </a:lnTo>
                  <a:lnTo>
                    <a:pt x="85" y="180"/>
                  </a:lnTo>
                  <a:lnTo>
                    <a:pt x="65" y="187"/>
                  </a:lnTo>
                  <a:lnTo>
                    <a:pt x="44" y="191"/>
                  </a:lnTo>
                  <a:lnTo>
                    <a:pt x="22" y="195"/>
                  </a:lnTo>
                  <a:lnTo>
                    <a:pt x="0" y="196"/>
                  </a:lnTo>
                  <a:lnTo>
                    <a:pt x="12" y="199"/>
                  </a:lnTo>
                  <a:lnTo>
                    <a:pt x="24" y="203"/>
                  </a:lnTo>
                  <a:lnTo>
                    <a:pt x="36" y="204"/>
                  </a:lnTo>
                  <a:lnTo>
                    <a:pt x="49" y="205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7" name="Freeform 733"/>
            <p:cNvSpPr>
              <a:spLocks/>
            </p:cNvSpPr>
            <p:nvPr/>
          </p:nvSpPr>
          <p:spPr bwMode="auto">
            <a:xfrm>
              <a:off x="4026086" y="5245562"/>
              <a:ext cx="104780" cy="87320"/>
            </a:xfrm>
            <a:custGeom>
              <a:avLst/>
              <a:gdLst/>
              <a:ahLst/>
              <a:cxnLst>
                <a:cxn ang="0">
                  <a:pos x="42" y="221"/>
                </a:cxn>
                <a:cxn ang="0">
                  <a:pos x="61" y="219"/>
                </a:cxn>
                <a:cxn ang="0">
                  <a:pos x="80" y="215"/>
                </a:cxn>
                <a:cxn ang="0">
                  <a:pos x="98" y="210"/>
                </a:cxn>
                <a:cxn ang="0">
                  <a:pos x="116" y="203"/>
                </a:cxn>
                <a:cxn ang="0">
                  <a:pos x="133" y="196"/>
                </a:cxn>
                <a:cxn ang="0">
                  <a:pos x="149" y="187"/>
                </a:cxn>
                <a:cxn ang="0">
                  <a:pos x="165" y="176"/>
                </a:cxn>
                <a:cxn ang="0">
                  <a:pos x="180" y="165"/>
                </a:cxn>
                <a:cxn ang="0">
                  <a:pos x="194" y="153"/>
                </a:cxn>
                <a:cxn ang="0">
                  <a:pos x="207" y="139"/>
                </a:cxn>
                <a:cxn ang="0">
                  <a:pos x="219" y="125"/>
                </a:cxn>
                <a:cxn ang="0">
                  <a:pos x="230" y="110"/>
                </a:cxn>
                <a:cxn ang="0">
                  <a:pos x="240" y="94"/>
                </a:cxn>
                <a:cxn ang="0">
                  <a:pos x="249" y="77"/>
                </a:cxn>
                <a:cxn ang="0">
                  <a:pos x="257" y="60"/>
                </a:cxn>
                <a:cxn ang="0">
                  <a:pos x="262" y="42"/>
                </a:cxn>
                <a:cxn ang="0">
                  <a:pos x="262" y="41"/>
                </a:cxn>
                <a:cxn ang="0">
                  <a:pos x="262" y="31"/>
                </a:cxn>
                <a:cxn ang="0">
                  <a:pos x="261" y="20"/>
                </a:cxn>
                <a:cxn ang="0">
                  <a:pos x="260" y="10"/>
                </a:cxn>
                <a:cxn ang="0">
                  <a:pos x="258" y="0"/>
                </a:cxn>
                <a:cxn ang="0">
                  <a:pos x="253" y="21"/>
                </a:cxn>
                <a:cxn ang="0">
                  <a:pos x="248" y="42"/>
                </a:cxn>
                <a:cxn ang="0">
                  <a:pos x="240" y="63"/>
                </a:cxn>
                <a:cxn ang="0">
                  <a:pos x="231" y="82"/>
                </a:cxn>
                <a:cxn ang="0">
                  <a:pos x="220" y="100"/>
                </a:cxn>
                <a:cxn ang="0">
                  <a:pos x="206" y="118"/>
                </a:cxn>
                <a:cxn ang="0">
                  <a:pos x="193" y="134"/>
                </a:cxn>
                <a:cxn ang="0">
                  <a:pos x="177" y="148"/>
                </a:cxn>
                <a:cxn ang="0">
                  <a:pos x="160" y="162"/>
                </a:cxn>
                <a:cxn ang="0">
                  <a:pos x="142" y="173"/>
                </a:cxn>
                <a:cxn ang="0">
                  <a:pos x="123" y="184"/>
                </a:cxn>
                <a:cxn ang="0">
                  <a:pos x="104" y="192"/>
                </a:cxn>
                <a:cxn ang="0">
                  <a:pos x="82" y="199"/>
                </a:cxn>
                <a:cxn ang="0">
                  <a:pos x="61" y="205"/>
                </a:cxn>
                <a:cxn ang="0">
                  <a:pos x="39" y="208"/>
                </a:cxn>
                <a:cxn ang="0">
                  <a:pos x="16" y="209"/>
                </a:cxn>
                <a:cxn ang="0">
                  <a:pos x="8" y="208"/>
                </a:cxn>
                <a:cxn ang="0">
                  <a:pos x="0" y="208"/>
                </a:cxn>
                <a:cxn ang="0">
                  <a:pos x="10" y="212"/>
                </a:cxn>
                <a:cxn ang="0">
                  <a:pos x="21" y="216"/>
                </a:cxn>
                <a:cxn ang="0">
                  <a:pos x="31" y="219"/>
                </a:cxn>
                <a:cxn ang="0">
                  <a:pos x="42" y="221"/>
                </a:cxn>
              </a:cxnLst>
              <a:rect l="0" t="0" r="r" b="b"/>
              <a:pathLst>
                <a:path w="262" h="221">
                  <a:moveTo>
                    <a:pt x="42" y="221"/>
                  </a:moveTo>
                  <a:lnTo>
                    <a:pt x="61" y="219"/>
                  </a:lnTo>
                  <a:lnTo>
                    <a:pt x="80" y="215"/>
                  </a:lnTo>
                  <a:lnTo>
                    <a:pt x="98" y="210"/>
                  </a:lnTo>
                  <a:lnTo>
                    <a:pt x="116" y="203"/>
                  </a:lnTo>
                  <a:lnTo>
                    <a:pt x="133" y="196"/>
                  </a:lnTo>
                  <a:lnTo>
                    <a:pt x="149" y="187"/>
                  </a:lnTo>
                  <a:lnTo>
                    <a:pt x="165" y="176"/>
                  </a:lnTo>
                  <a:lnTo>
                    <a:pt x="180" y="165"/>
                  </a:lnTo>
                  <a:lnTo>
                    <a:pt x="194" y="153"/>
                  </a:lnTo>
                  <a:lnTo>
                    <a:pt x="207" y="139"/>
                  </a:lnTo>
                  <a:lnTo>
                    <a:pt x="219" y="125"/>
                  </a:lnTo>
                  <a:lnTo>
                    <a:pt x="230" y="110"/>
                  </a:lnTo>
                  <a:lnTo>
                    <a:pt x="240" y="94"/>
                  </a:lnTo>
                  <a:lnTo>
                    <a:pt x="249" y="77"/>
                  </a:lnTo>
                  <a:lnTo>
                    <a:pt x="257" y="60"/>
                  </a:lnTo>
                  <a:lnTo>
                    <a:pt x="262" y="42"/>
                  </a:lnTo>
                  <a:lnTo>
                    <a:pt x="262" y="41"/>
                  </a:lnTo>
                  <a:lnTo>
                    <a:pt x="262" y="31"/>
                  </a:lnTo>
                  <a:lnTo>
                    <a:pt x="261" y="20"/>
                  </a:lnTo>
                  <a:lnTo>
                    <a:pt x="260" y="10"/>
                  </a:lnTo>
                  <a:lnTo>
                    <a:pt x="258" y="0"/>
                  </a:lnTo>
                  <a:lnTo>
                    <a:pt x="253" y="21"/>
                  </a:lnTo>
                  <a:lnTo>
                    <a:pt x="248" y="42"/>
                  </a:lnTo>
                  <a:lnTo>
                    <a:pt x="240" y="63"/>
                  </a:lnTo>
                  <a:lnTo>
                    <a:pt x="231" y="82"/>
                  </a:lnTo>
                  <a:lnTo>
                    <a:pt x="220" y="100"/>
                  </a:lnTo>
                  <a:lnTo>
                    <a:pt x="206" y="118"/>
                  </a:lnTo>
                  <a:lnTo>
                    <a:pt x="193" y="134"/>
                  </a:lnTo>
                  <a:lnTo>
                    <a:pt x="177" y="148"/>
                  </a:lnTo>
                  <a:lnTo>
                    <a:pt x="160" y="162"/>
                  </a:lnTo>
                  <a:lnTo>
                    <a:pt x="142" y="173"/>
                  </a:lnTo>
                  <a:lnTo>
                    <a:pt x="123" y="184"/>
                  </a:lnTo>
                  <a:lnTo>
                    <a:pt x="104" y="192"/>
                  </a:lnTo>
                  <a:lnTo>
                    <a:pt x="82" y="199"/>
                  </a:lnTo>
                  <a:lnTo>
                    <a:pt x="61" y="205"/>
                  </a:lnTo>
                  <a:lnTo>
                    <a:pt x="39" y="208"/>
                  </a:lnTo>
                  <a:lnTo>
                    <a:pt x="16" y="209"/>
                  </a:lnTo>
                  <a:lnTo>
                    <a:pt x="8" y="208"/>
                  </a:lnTo>
                  <a:lnTo>
                    <a:pt x="0" y="208"/>
                  </a:lnTo>
                  <a:lnTo>
                    <a:pt x="10" y="212"/>
                  </a:lnTo>
                  <a:lnTo>
                    <a:pt x="21" y="216"/>
                  </a:lnTo>
                  <a:lnTo>
                    <a:pt x="31" y="219"/>
                  </a:lnTo>
                  <a:lnTo>
                    <a:pt x="42" y="221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8" name="Freeform 734"/>
            <p:cNvSpPr>
              <a:spLocks/>
            </p:cNvSpPr>
            <p:nvPr/>
          </p:nvSpPr>
          <p:spPr bwMode="auto">
            <a:xfrm>
              <a:off x="4019736" y="5237624"/>
              <a:ext cx="111130" cy="93671"/>
            </a:xfrm>
            <a:custGeom>
              <a:avLst/>
              <a:gdLst/>
              <a:ahLst/>
              <a:cxnLst>
                <a:cxn ang="0">
                  <a:pos x="36" y="234"/>
                </a:cxn>
                <a:cxn ang="0">
                  <a:pos x="58" y="233"/>
                </a:cxn>
                <a:cxn ang="0">
                  <a:pos x="80" y="229"/>
                </a:cxn>
                <a:cxn ang="0">
                  <a:pos x="101" y="225"/>
                </a:cxn>
                <a:cxn ang="0">
                  <a:pos x="121" y="218"/>
                </a:cxn>
                <a:cxn ang="0">
                  <a:pos x="140" y="210"/>
                </a:cxn>
                <a:cxn ang="0">
                  <a:pos x="158" y="200"/>
                </a:cxn>
                <a:cxn ang="0">
                  <a:pos x="176" y="190"/>
                </a:cxn>
                <a:cxn ang="0">
                  <a:pos x="193" y="176"/>
                </a:cxn>
                <a:cxn ang="0">
                  <a:pos x="207" y="163"/>
                </a:cxn>
                <a:cxn ang="0">
                  <a:pos x="222" y="148"/>
                </a:cxn>
                <a:cxn ang="0">
                  <a:pos x="236" y="133"/>
                </a:cxn>
                <a:cxn ang="0">
                  <a:pos x="247" y="116"/>
                </a:cxn>
                <a:cxn ang="0">
                  <a:pos x="257" y="98"/>
                </a:cxn>
                <a:cxn ang="0">
                  <a:pos x="266" y="78"/>
                </a:cxn>
                <a:cxn ang="0">
                  <a:pos x="273" y="58"/>
                </a:cxn>
                <a:cxn ang="0">
                  <a:pos x="278" y="38"/>
                </a:cxn>
                <a:cxn ang="0">
                  <a:pos x="277" y="28"/>
                </a:cxn>
                <a:cxn ang="0">
                  <a:pos x="275" y="18"/>
                </a:cxn>
                <a:cxn ang="0">
                  <a:pos x="273" y="9"/>
                </a:cxn>
                <a:cxn ang="0">
                  <a:pos x="269" y="0"/>
                </a:cxn>
                <a:cxn ang="0">
                  <a:pos x="267" y="22"/>
                </a:cxn>
                <a:cxn ang="0">
                  <a:pos x="263" y="44"/>
                </a:cxn>
                <a:cxn ang="0">
                  <a:pos x="256" y="65"/>
                </a:cxn>
                <a:cxn ang="0">
                  <a:pos x="247" y="85"/>
                </a:cxn>
                <a:cxn ang="0">
                  <a:pos x="237" y="104"/>
                </a:cxn>
                <a:cxn ang="0">
                  <a:pos x="224" y="124"/>
                </a:cxn>
                <a:cxn ang="0">
                  <a:pos x="211" y="140"/>
                </a:cxn>
                <a:cxn ang="0">
                  <a:pos x="195" y="155"/>
                </a:cxn>
                <a:cxn ang="0">
                  <a:pos x="178" y="170"/>
                </a:cxn>
                <a:cxn ang="0">
                  <a:pos x="161" y="182"/>
                </a:cxn>
                <a:cxn ang="0">
                  <a:pos x="142" y="193"/>
                </a:cxn>
                <a:cxn ang="0">
                  <a:pos x="122" y="202"/>
                </a:cxn>
                <a:cxn ang="0">
                  <a:pos x="101" y="210"/>
                </a:cxn>
                <a:cxn ang="0">
                  <a:pos x="79" y="215"/>
                </a:cxn>
                <a:cxn ang="0">
                  <a:pos x="57" y="218"/>
                </a:cxn>
                <a:cxn ang="0">
                  <a:pos x="33" y="219"/>
                </a:cxn>
                <a:cxn ang="0">
                  <a:pos x="17" y="219"/>
                </a:cxn>
                <a:cxn ang="0">
                  <a:pos x="0" y="217"/>
                </a:cxn>
                <a:cxn ang="0">
                  <a:pos x="9" y="223"/>
                </a:cxn>
                <a:cxn ang="0">
                  <a:pos x="18" y="226"/>
                </a:cxn>
                <a:cxn ang="0">
                  <a:pos x="27" y="230"/>
                </a:cxn>
                <a:cxn ang="0">
                  <a:pos x="36" y="234"/>
                </a:cxn>
              </a:cxnLst>
              <a:rect l="0" t="0" r="r" b="b"/>
              <a:pathLst>
                <a:path w="278" h="234">
                  <a:moveTo>
                    <a:pt x="36" y="234"/>
                  </a:moveTo>
                  <a:lnTo>
                    <a:pt x="58" y="233"/>
                  </a:lnTo>
                  <a:lnTo>
                    <a:pt x="80" y="229"/>
                  </a:lnTo>
                  <a:lnTo>
                    <a:pt x="101" y="225"/>
                  </a:lnTo>
                  <a:lnTo>
                    <a:pt x="121" y="218"/>
                  </a:lnTo>
                  <a:lnTo>
                    <a:pt x="140" y="210"/>
                  </a:lnTo>
                  <a:lnTo>
                    <a:pt x="158" y="200"/>
                  </a:lnTo>
                  <a:lnTo>
                    <a:pt x="176" y="190"/>
                  </a:lnTo>
                  <a:lnTo>
                    <a:pt x="193" y="176"/>
                  </a:lnTo>
                  <a:lnTo>
                    <a:pt x="207" y="163"/>
                  </a:lnTo>
                  <a:lnTo>
                    <a:pt x="222" y="148"/>
                  </a:lnTo>
                  <a:lnTo>
                    <a:pt x="236" y="133"/>
                  </a:lnTo>
                  <a:lnTo>
                    <a:pt x="247" y="116"/>
                  </a:lnTo>
                  <a:lnTo>
                    <a:pt x="257" y="98"/>
                  </a:lnTo>
                  <a:lnTo>
                    <a:pt x="266" y="78"/>
                  </a:lnTo>
                  <a:lnTo>
                    <a:pt x="273" y="58"/>
                  </a:lnTo>
                  <a:lnTo>
                    <a:pt x="278" y="38"/>
                  </a:lnTo>
                  <a:lnTo>
                    <a:pt x="277" y="28"/>
                  </a:lnTo>
                  <a:lnTo>
                    <a:pt x="275" y="18"/>
                  </a:lnTo>
                  <a:lnTo>
                    <a:pt x="273" y="9"/>
                  </a:lnTo>
                  <a:lnTo>
                    <a:pt x="269" y="0"/>
                  </a:lnTo>
                  <a:lnTo>
                    <a:pt x="267" y="22"/>
                  </a:lnTo>
                  <a:lnTo>
                    <a:pt x="263" y="44"/>
                  </a:lnTo>
                  <a:lnTo>
                    <a:pt x="256" y="65"/>
                  </a:lnTo>
                  <a:lnTo>
                    <a:pt x="247" y="85"/>
                  </a:lnTo>
                  <a:lnTo>
                    <a:pt x="237" y="104"/>
                  </a:lnTo>
                  <a:lnTo>
                    <a:pt x="224" y="124"/>
                  </a:lnTo>
                  <a:lnTo>
                    <a:pt x="211" y="140"/>
                  </a:lnTo>
                  <a:lnTo>
                    <a:pt x="195" y="155"/>
                  </a:lnTo>
                  <a:lnTo>
                    <a:pt x="178" y="170"/>
                  </a:lnTo>
                  <a:lnTo>
                    <a:pt x="161" y="182"/>
                  </a:lnTo>
                  <a:lnTo>
                    <a:pt x="142" y="193"/>
                  </a:lnTo>
                  <a:lnTo>
                    <a:pt x="122" y="202"/>
                  </a:lnTo>
                  <a:lnTo>
                    <a:pt x="101" y="210"/>
                  </a:lnTo>
                  <a:lnTo>
                    <a:pt x="79" y="215"/>
                  </a:lnTo>
                  <a:lnTo>
                    <a:pt x="57" y="218"/>
                  </a:lnTo>
                  <a:lnTo>
                    <a:pt x="33" y="219"/>
                  </a:lnTo>
                  <a:lnTo>
                    <a:pt x="17" y="219"/>
                  </a:lnTo>
                  <a:lnTo>
                    <a:pt x="0" y="217"/>
                  </a:lnTo>
                  <a:lnTo>
                    <a:pt x="9" y="223"/>
                  </a:lnTo>
                  <a:lnTo>
                    <a:pt x="18" y="226"/>
                  </a:lnTo>
                  <a:lnTo>
                    <a:pt x="27" y="230"/>
                  </a:lnTo>
                  <a:lnTo>
                    <a:pt x="36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79" name="Freeform 735"/>
            <p:cNvSpPr>
              <a:spLocks/>
            </p:cNvSpPr>
            <p:nvPr/>
          </p:nvSpPr>
          <p:spPr bwMode="auto">
            <a:xfrm>
              <a:off x="4013385" y="5231273"/>
              <a:ext cx="115893" cy="96846"/>
            </a:xfrm>
            <a:custGeom>
              <a:avLst/>
              <a:gdLst/>
              <a:ahLst/>
              <a:cxnLst>
                <a:cxn ang="0">
                  <a:pos x="31" y="243"/>
                </a:cxn>
                <a:cxn ang="0">
                  <a:pos x="39" y="243"/>
                </a:cxn>
                <a:cxn ang="0">
                  <a:pos x="47" y="244"/>
                </a:cxn>
                <a:cxn ang="0">
                  <a:pos x="70" y="243"/>
                </a:cxn>
                <a:cxn ang="0">
                  <a:pos x="92" y="240"/>
                </a:cxn>
                <a:cxn ang="0">
                  <a:pos x="113" y="234"/>
                </a:cxn>
                <a:cxn ang="0">
                  <a:pos x="135" y="227"/>
                </a:cxn>
                <a:cxn ang="0">
                  <a:pos x="154" y="219"/>
                </a:cxn>
                <a:cxn ang="0">
                  <a:pos x="173" y="209"/>
                </a:cxn>
                <a:cxn ang="0">
                  <a:pos x="191" y="197"/>
                </a:cxn>
                <a:cxn ang="0">
                  <a:pos x="208" y="183"/>
                </a:cxn>
                <a:cxn ang="0">
                  <a:pos x="224" y="169"/>
                </a:cxn>
                <a:cxn ang="0">
                  <a:pos x="237" y="153"/>
                </a:cxn>
                <a:cxn ang="0">
                  <a:pos x="251" y="135"/>
                </a:cxn>
                <a:cxn ang="0">
                  <a:pos x="262" y="117"/>
                </a:cxn>
                <a:cxn ang="0">
                  <a:pos x="271" y="98"/>
                </a:cxn>
                <a:cxn ang="0">
                  <a:pos x="279" y="77"/>
                </a:cxn>
                <a:cxn ang="0">
                  <a:pos x="284" y="56"/>
                </a:cxn>
                <a:cxn ang="0">
                  <a:pos x="289" y="35"/>
                </a:cxn>
                <a:cxn ang="0">
                  <a:pos x="287" y="26"/>
                </a:cxn>
                <a:cxn ang="0">
                  <a:pos x="284" y="17"/>
                </a:cxn>
                <a:cxn ang="0">
                  <a:pos x="281" y="8"/>
                </a:cxn>
                <a:cxn ang="0">
                  <a:pos x="278" y="0"/>
                </a:cxn>
                <a:cxn ang="0">
                  <a:pos x="277" y="12"/>
                </a:cxn>
                <a:cxn ang="0">
                  <a:pos x="275" y="23"/>
                </a:cxn>
                <a:cxn ang="0">
                  <a:pos x="274" y="35"/>
                </a:cxn>
                <a:cxn ang="0">
                  <a:pos x="272" y="46"/>
                </a:cxn>
                <a:cxn ang="0">
                  <a:pos x="266" y="68"/>
                </a:cxn>
                <a:cxn ang="0">
                  <a:pos x="259" y="89"/>
                </a:cxn>
                <a:cxn ang="0">
                  <a:pos x="250" y="109"/>
                </a:cxn>
                <a:cxn ang="0">
                  <a:pos x="238" y="128"/>
                </a:cxn>
                <a:cxn ang="0">
                  <a:pos x="225" y="146"/>
                </a:cxn>
                <a:cxn ang="0">
                  <a:pos x="210" y="162"/>
                </a:cxn>
                <a:cxn ang="0">
                  <a:pos x="193" y="177"/>
                </a:cxn>
                <a:cxn ang="0">
                  <a:pos x="175" y="190"/>
                </a:cxn>
                <a:cxn ang="0">
                  <a:pos x="156" y="201"/>
                </a:cxn>
                <a:cxn ang="0">
                  <a:pos x="137" y="211"/>
                </a:cxn>
                <a:cxn ang="0">
                  <a:pos x="116" y="219"/>
                </a:cxn>
                <a:cxn ang="0">
                  <a:pos x="93" y="225"/>
                </a:cxn>
                <a:cxn ang="0">
                  <a:pos x="82" y="226"/>
                </a:cxn>
                <a:cxn ang="0">
                  <a:pos x="71" y="228"/>
                </a:cxn>
                <a:cxn ang="0">
                  <a:pos x="59" y="229"/>
                </a:cxn>
                <a:cxn ang="0">
                  <a:pos x="47" y="229"/>
                </a:cxn>
                <a:cxn ang="0">
                  <a:pos x="36" y="229"/>
                </a:cxn>
                <a:cxn ang="0">
                  <a:pos x="23" y="228"/>
                </a:cxn>
                <a:cxn ang="0">
                  <a:pos x="12" y="226"/>
                </a:cxn>
                <a:cxn ang="0">
                  <a:pos x="0" y="225"/>
                </a:cxn>
                <a:cxn ang="0">
                  <a:pos x="16" y="235"/>
                </a:cxn>
                <a:cxn ang="0">
                  <a:pos x="31" y="243"/>
                </a:cxn>
              </a:cxnLst>
              <a:rect l="0" t="0" r="r" b="b"/>
              <a:pathLst>
                <a:path w="289" h="244">
                  <a:moveTo>
                    <a:pt x="31" y="243"/>
                  </a:moveTo>
                  <a:lnTo>
                    <a:pt x="39" y="243"/>
                  </a:lnTo>
                  <a:lnTo>
                    <a:pt x="47" y="244"/>
                  </a:lnTo>
                  <a:lnTo>
                    <a:pt x="70" y="243"/>
                  </a:lnTo>
                  <a:lnTo>
                    <a:pt x="92" y="240"/>
                  </a:lnTo>
                  <a:lnTo>
                    <a:pt x="113" y="234"/>
                  </a:lnTo>
                  <a:lnTo>
                    <a:pt x="135" y="227"/>
                  </a:lnTo>
                  <a:lnTo>
                    <a:pt x="154" y="219"/>
                  </a:lnTo>
                  <a:lnTo>
                    <a:pt x="173" y="209"/>
                  </a:lnTo>
                  <a:lnTo>
                    <a:pt x="191" y="197"/>
                  </a:lnTo>
                  <a:lnTo>
                    <a:pt x="208" y="183"/>
                  </a:lnTo>
                  <a:lnTo>
                    <a:pt x="224" y="169"/>
                  </a:lnTo>
                  <a:lnTo>
                    <a:pt x="237" y="153"/>
                  </a:lnTo>
                  <a:lnTo>
                    <a:pt x="251" y="135"/>
                  </a:lnTo>
                  <a:lnTo>
                    <a:pt x="262" y="117"/>
                  </a:lnTo>
                  <a:lnTo>
                    <a:pt x="271" y="98"/>
                  </a:lnTo>
                  <a:lnTo>
                    <a:pt x="279" y="77"/>
                  </a:lnTo>
                  <a:lnTo>
                    <a:pt x="284" y="56"/>
                  </a:lnTo>
                  <a:lnTo>
                    <a:pt x="289" y="35"/>
                  </a:lnTo>
                  <a:lnTo>
                    <a:pt x="287" y="26"/>
                  </a:lnTo>
                  <a:lnTo>
                    <a:pt x="284" y="17"/>
                  </a:lnTo>
                  <a:lnTo>
                    <a:pt x="281" y="8"/>
                  </a:lnTo>
                  <a:lnTo>
                    <a:pt x="278" y="0"/>
                  </a:lnTo>
                  <a:lnTo>
                    <a:pt x="277" y="12"/>
                  </a:lnTo>
                  <a:lnTo>
                    <a:pt x="275" y="23"/>
                  </a:lnTo>
                  <a:lnTo>
                    <a:pt x="274" y="35"/>
                  </a:lnTo>
                  <a:lnTo>
                    <a:pt x="272" y="46"/>
                  </a:lnTo>
                  <a:lnTo>
                    <a:pt x="266" y="68"/>
                  </a:lnTo>
                  <a:lnTo>
                    <a:pt x="259" y="89"/>
                  </a:lnTo>
                  <a:lnTo>
                    <a:pt x="250" y="109"/>
                  </a:lnTo>
                  <a:lnTo>
                    <a:pt x="238" y="128"/>
                  </a:lnTo>
                  <a:lnTo>
                    <a:pt x="225" y="146"/>
                  </a:lnTo>
                  <a:lnTo>
                    <a:pt x="210" y="162"/>
                  </a:lnTo>
                  <a:lnTo>
                    <a:pt x="193" y="177"/>
                  </a:lnTo>
                  <a:lnTo>
                    <a:pt x="175" y="190"/>
                  </a:lnTo>
                  <a:lnTo>
                    <a:pt x="156" y="201"/>
                  </a:lnTo>
                  <a:lnTo>
                    <a:pt x="137" y="211"/>
                  </a:lnTo>
                  <a:lnTo>
                    <a:pt x="116" y="219"/>
                  </a:lnTo>
                  <a:lnTo>
                    <a:pt x="93" y="225"/>
                  </a:lnTo>
                  <a:lnTo>
                    <a:pt x="82" y="226"/>
                  </a:lnTo>
                  <a:lnTo>
                    <a:pt x="71" y="228"/>
                  </a:lnTo>
                  <a:lnTo>
                    <a:pt x="59" y="229"/>
                  </a:lnTo>
                  <a:lnTo>
                    <a:pt x="47" y="229"/>
                  </a:lnTo>
                  <a:lnTo>
                    <a:pt x="36" y="229"/>
                  </a:lnTo>
                  <a:lnTo>
                    <a:pt x="23" y="228"/>
                  </a:lnTo>
                  <a:lnTo>
                    <a:pt x="12" y="226"/>
                  </a:lnTo>
                  <a:lnTo>
                    <a:pt x="0" y="225"/>
                  </a:lnTo>
                  <a:lnTo>
                    <a:pt x="16" y="235"/>
                  </a:lnTo>
                  <a:lnTo>
                    <a:pt x="31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0" name="Freeform 736"/>
            <p:cNvSpPr>
              <a:spLocks/>
            </p:cNvSpPr>
            <p:nvPr/>
          </p:nvSpPr>
          <p:spPr bwMode="auto">
            <a:xfrm>
              <a:off x="4008623" y="5224923"/>
              <a:ext cx="117481" cy="100021"/>
            </a:xfrm>
            <a:custGeom>
              <a:avLst/>
              <a:gdLst/>
              <a:ahLst/>
              <a:cxnLst>
                <a:cxn ang="0">
                  <a:pos x="27" y="249"/>
                </a:cxn>
                <a:cxn ang="0">
                  <a:pos x="44" y="251"/>
                </a:cxn>
                <a:cxn ang="0">
                  <a:pos x="60" y="251"/>
                </a:cxn>
                <a:cxn ang="0">
                  <a:pos x="84" y="250"/>
                </a:cxn>
                <a:cxn ang="0">
                  <a:pos x="106" y="247"/>
                </a:cxn>
                <a:cxn ang="0">
                  <a:pos x="128" y="242"/>
                </a:cxn>
                <a:cxn ang="0">
                  <a:pos x="149" y="234"/>
                </a:cxn>
                <a:cxn ang="0">
                  <a:pos x="169" y="225"/>
                </a:cxn>
                <a:cxn ang="0">
                  <a:pos x="188" y="214"/>
                </a:cxn>
                <a:cxn ang="0">
                  <a:pos x="205" y="202"/>
                </a:cxn>
                <a:cxn ang="0">
                  <a:pos x="222" y="187"/>
                </a:cxn>
                <a:cxn ang="0">
                  <a:pos x="238" y="172"/>
                </a:cxn>
                <a:cxn ang="0">
                  <a:pos x="251" y="156"/>
                </a:cxn>
                <a:cxn ang="0">
                  <a:pos x="264" y="136"/>
                </a:cxn>
                <a:cxn ang="0">
                  <a:pos x="274" y="117"/>
                </a:cxn>
                <a:cxn ang="0">
                  <a:pos x="283" y="97"/>
                </a:cxn>
                <a:cxn ang="0">
                  <a:pos x="290" y="76"/>
                </a:cxn>
                <a:cxn ang="0">
                  <a:pos x="294" y="54"/>
                </a:cxn>
                <a:cxn ang="0">
                  <a:pos x="296" y="32"/>
                </a:cxn>
                <a:cxn ang="0">
                  <a:pos x="291" y="15"/>
                </a:cxn>
                <a:cxn ang="0">
                  <a:pos x="283" y="0"/>
                </a:cxn>
                <a:cxn ang="0">
                  <a:pos x="283" y="7"/>
                </a:cxn>
                <a:cxn ang="0">
                  <a:pos x="283" y="14"/>
                </a:cxn>
                <a:cxn ang="0">
                  <a:pos x="283" y="26"/>
                </a:cxn>
                <a:cxn ang="0">
                  <a:pos x="282" y="37"/>
                </a:cxn>
                <a:cxn ang="0">
                  <a:pos x="281" y="49"/>
                </a:cxn>
                <a:cxn ang="0">
                  <a:pos x="278" y="59"/>
                </a:cxn>
                <a:cxn ang="0">
                  <a:pos x="273" y="80"/>
                </a:cxn>
                <a:cxn ang="0">
                  <a:pos x="266" y="101"/>
                </a:cxn>
                <a:cxn ang="0">
                  <a:pos x="256" y="121"/>
                </a:cxn>
                <a:cxn ang="0">
                  <a:pos x="245" y="139"/>
                </a:cxn>
                <a:cxn ang="0">
                  <a:pos x="232" y="156"/>
                </a:cxn>
                <a:cxn ang="0">
                  <a:pos x="218" y="171"/>
                </a:cxn>
                <a:cxn ang="0">
                  <a:pos x="202" y="186"/>
                </a:cxn>
                <a:cxn ang="0">
                  <a:pos x="185" y="199"/>
                </a:cxn>
                <a:cxn ang="0">
                  <a:pos x="167" y="211"/>
                </a:cxn>
                <a:cxn ang="0">
                  <a:pos x="147" y="220"/>
                </a:cxn>
                <a:cxn ang="0">
                  <a:pos x="126" y="228"/>
                </a:cxn>
                <a:cxn ang="0">
                  <a:pos x="105" y="232"/>
                </a:cxn>
                <a:cxn ang="0">
                  <a:pos x="94" y="234"/>
                </a:cxn>
                <a:cxn ang="0">
                  <a:pos x="83" y="235"/>
                </a:cxn>
                <a:cxn ang="0">
                  <a:pos x="71" y="237"/>
                </a:cxn>
                <a:cxn ang="0">
                  <a:pos x="60" y="237"/>
                </a:cxn>
                <a:cxn ang="0">
                  <a:pos x="45" y="237"/>
                </a:cxn>
                <a:cxn ang="0">
                  <a:pos x="30" y="235"/>
                </a:cxn>
                <a:cxn ang="0">
                  <a:pos x="15" y="232"/>
                </a:cxn>
                <a:cxn ang="0">
                  <a:pos x="0" y="229"/>
                </a:cxn>
                <a:cxn ang="0">
                  <a:pos x="14" y="240"/>
                </a:cxn>
                <a:cxn ang="0">
                  <a:pos x="27" y="249"/>
                </a:cxn>
              </a:cxnLst>
              <a:rect l="0" t="0" r="r" b="b"/>
              <a:pathLst>
                <a:path w="296" h="251">
                  <a:moveTo>
                    <a:pt x="27" y="249"/>
                  </a:moveTo>
                  <a:lnTo>
                    <a:pt x="44" y="251"/>
                  </a:lnTo>
                  <a:lnTo>
                    <a:pt x="60" y="251"/>
                  </a:lnTo>
                  <a:lnTo>
                    <a:pt x="84" y="250"/>
                  </a:lnTo>
                  <a:lnTo>
                    <a:pt x="106" y="247"/>
                  </a:lnTo>
                  <a:lnTo>
                    <a:pt x="128" y="242"/>
                  </a:lnTo>
                  <a:lnTo>
                    <a:pt x="149" y="234"/>
                  </a:lnTo>
                  <a:lnTo>
                    <a:pt x="169" y="225"/>
                  </a:lnTo>
                  <a:lnTo>
                    <a:pt x="188" y="214"/>
                  </a:lnTo>
                  <a:lnTo>
                    <a:pt x="205" y="202"/>
                  </a:lnTo>
                  <a:lnTo>
                    <a:pt x="222" y="187"/>
                  </a:lnTo>
                  <a:lnTo>
                    <a:pt x="238" y="172"/>
                  </a:lnTo>
                  <a:lnTo>
                    <a:pt x="251" y="156"/>
                  </a:lnTo>
                  <a:lnTo>
                    <a:pt x="264" y="136"/>
                  </a:lnTo>
                  <a:lnTo>
                    <a:pt x="274" y="117"/>
                  </a:lnTo>
                  <a:lnTo>
                    <a:pt x="283" y="97"/>
                  </a:lnTo>
                  <a:lnTo>
                    <a:pt x="290" y="76"/>
                  </a:lnTo>
                  <a:lnTo>
                    <a:pt x="294" y="54"/>
                  </a:lnTo>
                  <a:lnTo>
                    <a:pt x="296" y="32"/>
                  </a:lnTo>
                  <a:lnTo>
                    <a:pt x="291" y="15"/>
                  </a:lnTo>
                  <a:lnTo>
                    <a:pt x="283" y="0"/>
                  </a:lnTo>
                  <a:lnTo>
                    <a:pt x="283" y="7"/>
                  </a:lnTo>
                  <a:lnTo>
                    <a:pt x="283" y="14"/>
                  </a:lnTo>
                  <a:lnTo>
                    <a:pt x="283" y="26"/>
                  </a:lnTo>
                  <a:lnTo>
                    <a:pt x="282" y="37"/>
                  </a:lnTo>
                  <a:lnTo>
                    <a:pt x="281" y="49"/>
                  </a:lnTo>
                  <a:lnTo>
                    <a:pt x="278" y="59"/>
                  </a:lnTo>
                  <a:lnTo>
                    <a:pt x="273" y="80"/>
                  </a:lnTo>
                  <a:lnTo>
                    <a:pt x="266" y="101"/>
                  </a:lnTo>
                  <a:lnTo>
                    <a:pt x="256" y="121"/>
                  </a:lnTo>
                  <a:lnTo>
                    <a:pt x="245" y="139"/>
                  </a:lnTo>
                  <a:lnTo>
                    <a:pt x="232" y="156"/>
                  </a:lnTo>
                  <a:lnTo>
                    <a:pt x="218" y="171"/>
                  </a:lnTo>
                  <a:lnTo>
                    <a:pt x="202" y="186"/>
                  </a:lnTo>
                  <a:lnTo>
                    <a:pt x="185" y="199"/>
                  </a:lnTo>
                  <a:lnTo>
                    <a:pt x="167" y="211"/>
                  </a:lnTo>
                  <a:lnTo>
                    <a:pt x="147" y="220"/>
                  </a:lnTo>
                  <a:lnTo>
                    <a:pt x="126" y="228"/>
                  </a:lnTo>
                  <a:lnTo>
                    <a:pt x="105" y="232"/>
                  </a:lnTo>
                  <a:lnTo>
                    <a:pt x="94" y="234"/>
                  </a:lnTo>
                  <a:lnTo>
                    <a:pt x="83" y="235"/>
                  </a:lnTo>
                  <a:lnTo>
                    <a:pt x="71" y="237"/>
                  </a:lnTo>
                  <a:lnTo>
                    <a:pt x="60" y="237"/>
                  </a:lnTo>
                  <a:lnTo>
                    <a:pt x="45" y="237"/>
                  </a:lnTo>
                  <a:lnTo>
                    <a:pt x="30" y="235"/>
                  </a:lnTo>
                  <a:lnTo>
                    <a:pt x="15" y="232"/>
                  </a:lnTo>
                  <a:lnTo>
                    <a:pt x="0" y="229"/>
                  </a:lnTo>
                  <a:lnTo>
                    <a:pt x="14" y="240"/>
                  </a:lnTo>
                  <a:lnTo>
                    <a:pt x="27" y="24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1" name="Freeform 737"/>
            <p:cNvSpPr>
              <a:spLocks/>
            </p:cNvSpPr>
            <p:nvPr/>
          </p:nvSpPr>
          <p:spPr bwMode="auto">
            <a:xfrm>
              <a:off x="4005448" y="5220160"/>
              <a:ext cx="119068" cy="101609"/>
            </a:xfrm>
            <a:custGeom>
              <a:avLst/>
              <a:gdLst/>
              <a:ahLst/>
              <a:cxnLst>
                <a:cxn ang="0">
                  <a:pos x="24" y="253"/>
                </a:cxn>
                <a:cxn ang="0">
                  <a:pos x="36" y="254"/>
                </a:cxn>
                <a:cxn ang="0">
                  <a:pos x="47" y="256"/>
                </a:cxn>
                <a:cxn ang="0">
                  <a:pos x="60" y="257"/>
                </a:cxn>
                <a:cxn ang="0">
                  <a:pos x="71" y="257"/>
                </a:cxn>
                <a:cxn ang="0">
                  <a:pos x="83" y="257"/>
                </a:cxn>
                <a:cxn ang="0">
                  <a:pos x="95" y="256"/>
                </a:cxn>
                <a:cxn ang="0">
                  <a:pos x="106" y="254"/>
                </a:cxn>
                <a:cxn ang="0">
                  <a:pos x="117" y="253"/>
                </a:cxn>
                <a:cxn ang="0">
                  <a:pos x="140" y="247"/>
                </a:cxn>
                <a:cxn ang="0">
                  <a:pos x="161" y="239"/>
                </a:cxn>
                <a:cxn ang="0">
                  <a:pos x="180" y="229"/>
                </a:cxn>
                <a:cxn ang="0">
                  <a:pos x="199" y="218"/>
                </a:cxn>
                <a:cxn ang="0">
                  <a:pos x="217" y="205"/>
                </a:cxn>
                <a:cxn ang="0">
                  <a:pos x="234" y="190"/>
                </a:cxn>
                <a:cxn ang="0">
                  <a:pos x="249" y="174"/>
                </a:cxn>
                <a:cxn ang="0">
                  <a:pos x="262" y="156"/>
                </a:cxn>
                <a:cxn ang="0">
                  <a:pos x="274" y="137"/>
                </a:cxn>
                <a:cxn ang="0">
                  <a:pos x="283" y="117"/>
                </a:cxn>
                <a:cxn ang="0">
                  <a:pos x="290" y="96"/>
                </a:cxn>
                <a:cxn ang="0">
                  <a:pos x="296" y="74"/>
                </a:cxn>
                <a:cxn ang="0">
                  <a:pos x="298" y="63"/>
                </a:cxn>
                <a:cxn ang="0">
                  <a:pos x="299" y="51"/>
                </a:cxn>
                <a:cxn ang="0">
                  <a:pos x="301" y="40"/>
                </a:cxn>
                <a:cxn ang="0">
                  <a:pos x="302" y="28"/>
                </a:cxn>
                <a:cxn ang="0">
                  <a:pos x="294" y="13"/>
                </a:cxn>
                <a:cxn ang="0">
                  <a:pos x="285" y="0"/>
                </a:cxn>
                <a:cxn ang="0">
                  <a:pos x="286" y="13"/>
                </a:cxn>
                <a:cxn ang="0">
                  <a:pos x="287" y="27"/>
                </a:cxn>
                <a:cxn ang="0">
                  <a:pos x="286" y="49"/>
                </a:cxn>
                <a:cxn ang="0">
                  <a:pos x="283" y="71"/>
                </a:cxn>
                <a:cxn ang="0">
                  <a:pos x="277" y="91"/>
                </a:cxn>
                <a:cxn ang="0">
                  <a:pos x="270" y="111"/>
                </a:cxn>
                <a:cxn ang="0">
                  <a:pos x="261" y="130"/>
                </a:cxn>
                <a:cxn ang="0">
                  <a:pos x="250" y="148"/>
                </a:cxn>
                <a:cxn ang="0">
                  <a:pos x="238" y="164"/>
                </a:cxn>
                <a:cxn ang="0">
                  <a:pos x="224" y="180"/>
                </a:cxn>
                <a:cxn ang="0">
                  <a:pos x="208" y="193"/>
                </a:cxn>
                <a:cxn ang="0">
                  <a:pos x="191" y="206"/>
                </a:cxn>
                <a:cxn ang="0">
                  <a:pos x="175" y="217"/>
                </a:cxn>
                <a:cxn ang="0">
                  <a:pos x="155" y="226"/>
                </a:cxn>
                <a:cxn ang="0">
                  <a:pos x="135" y="233"/>
                </a:cxn>
                <a:cxn ang="0">
                  <a:pos x="115" y="238"/>
                </a:cxn>
                <a:cxn ang="0">
                  <a:pos x="94" y="242"/>
                </a:cxn>
                <a:cxn ang="0">
                  <a:pos x="71" y="243"/>
                </a:cxn>
                <a:cxn ang="0">
                  <a:pos x="53" y="242"/>
                </a:cxn>
                <a:cxn ang="0">
                  <a:pos x="35" y="239"/>
                </a:cxn>
                <a:cxn ang="0">
                  <a:pos x="17" y="236"/>
                </a:cxn>
                <a:cxn ang="0">
                  <a:pos x="0" y="230"/>
                </a:cxn>
                <a:cxn ang="0">
                  <a:pos x="11" y="242"/>
                </a:cxn>
                <a:cxn ang="0">
                  <a:pos x="24" y="253"/>
                </a:cxn>
              </a:cxnLst>
              <a:rect l="0" t="0" r="r" b="b"/>
              <a:pathLst>
                <a:path w="302" h="257">
                  <a:moveTo>
                    <a:pt x="24" y="253"/>
                  </a:moveTo>
                  <a:lnTo>
                    <a:pt x="36" y="254"/>
                  </a:lnTo>
                  <a:lnTo>
                    <a:pt x="47" y="256"/>
                  </a:lnTo>
                  <a:lnTo>
                    <a:pt x="60" y="257"/>
                  </a:lnTo>
                  <a:lnTo>
                    <a:pt x="71" y="257"/>
                  </a:lnTo>
                  <a:lnTo>
                    <a:pt x="83" y="257"/>
                  </a:lnTo>
                  <a:lnTo>
                    <a:pt x="95" y="256"/>
                  </a:lnTo>
                  <a:lnTo>
                    <a:pt x="106" y="254"/>
                  </a:lnTo>
                  <a:lnTo>
                    <a:pt x="117" y="253"/>
                  </a:lnTo>
                  <a:lnTo>
                    <a:pt x="140" y="247"/>
                  </a:lnTo>
                  <a:lnTo>
                    <a:pt x="161" y="239"/>
                  </a:lnTo>
                  <a:lnTo>
                    <a:pt x="180" y="229"/>
                  </a:lnTo>
                  <a:lnTo>
                    <a:pt x="199" y="218"/>
                  </a:lnTo>
                  <a:lnTo>
                    <a:pt x="217" y="205"/>
                  </a:lnTo>
                  <a:lnTo>
                    <a:pt x="234" y="190"/>
                  </a:lnTo>
                  <a:lnTo>
                    <a:pt x="249" y="174"/>
                  </a:lnTo>
                  <a:lnTo>
                    <a:pt x="262" y="156"/>
                  </a:lnTo>
                  <a:lnTo>
                    <a:pt x="274" y="137"/>
                  </a:lnTo>
                  <a:lnTo>
                    <a:pt x="283" y="117"/>
                  </a:lnTo>
                  <a:lnTo>
                    <a:pt x="290" y="96"/>
                  </a:lnTo>
                  <a:lnTo>
                    <a:pt x="296" y="74"/>
                  </a:lnTo>
                  <a:lnTo>
                    <a:pt x="298" y="63"/>
                  </a:lnTo>
                  <a:lnTo>
                    <a:pt x="299" y="51"/>
                  </a:lnTo>
                  <a:lnTo>
                    <a:pt x="301" y="40"/>
                  </a:lnTo>
                  <a:lnTo>
                    <a:pt x="302" y="28"/>
                  </a:lnTo>
                  <a:lnTo>
                    <a:pt x="294" y="13"/>
                  </a:lnTo>
                  <a:lnTo>
                    <a:pt x="285" y="0"/>
                  </a:lnTo>
                  <a:lnTo>
                    <a:pt x="286" y="13"/>
                  </a:lnTo>
                  <a:lnTo>
                    <a:pt x="287" y="27"/>
                  </a:lnTo>
                  <a:lnTo>
                    <a:pt x="286" y="49"/>
                  </a:lnTo>
                  <a:lnTo>
                    <a:pt x="283" y="71"/>
                  </a:lnTo>
                  <a:lnTo>
                    <a:pt x="277" y="91"/>
                  </a:lnTo>
                  <a:lnTo>
                    <a:pt x="270" y="111"/>
                  </a:lnTo>
                  <a:lnTo>
                    <a:pt x="261" y="130"/>
                  </a:lnTo>
                  <a:lnTo>
                    <a:pt x="250" y="148"/>
                  </a:lnTo>
                  <a:lnTo>
                    <a:pt x="238" y="164"/>
                  </a:lnTo>
                  <a:lnTo>
                    <a:pt x="224" y="180"/>
                  </a:lnTo>
                  <a:lnTo>
                    <a:pt x="208" y="193"/>
                  </a:lnTo>
                  <a:lnTo>
                    <a:pt x="191" y="206"/>
                  </a:lnTo>
                  <a:lnTo>
                    <a:pt x="175" y="217"/>
                  </a:lnTo>
                  <a:lnTo>
                    <a:pt x="155" y="226"/>
                  </a:lnTo>
                  <a:lnTo>
                    <a:pt x="135" y="233"/>
                  </a:lnTo>
                  <a:lnTo>
                    <a:pt x="115" y="238"/>
                  </a:lnTo>
                  <a:lnTo>
                    <a:pt x="94" y="242"/>
                  </a:lnTo>
                  <a:lnTo>
                    <a:pt x="71" y="243"/>
                  </a:lnTo>
                  <a:lnTo>
                    <a:pt x="53" y="242"/>
                  </a:lnTo>
                  <a:lnTo>
                    <a:pt x="35" y="239"/>
                  </a:lnTo>
                  <a:lnTo>
                    <a:pt x="17" y="236"/>
                  </a:lnTo>
                  <a:lnTo>
                    <a:pt x="0" y="230"/>
                  </a:lnTo>
                  <a:lnTo>
                    <a:pt x="11" y="242"/>
                  </a:lnTo>
                  <a:lnTo>
                    <a:pt x="24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2" name="Freeform 738"/>
            <p:cNvSpPr>
              <a:spLocks/>
            </p:cNvSpPr>
            <p:nvPr/>
          </p:nvSpPr>
          <p:spPr bwMode="auto">
            <a:xfrm>
              <a:off x="4000685" y="5215397"/>
              <a:ext cx="120656" cy="103197"/>
            </a:xfrm>
            <a:custGeom>
              <a:avLst/>
              <a:gdLst/>
              <a:ahLst/>
              <a:cxnLst>
                <a:cxn ang="0">
                  <a:pos x="304" y="40"/>
                </a:cxn>
                <a:cxn ang="0">
                  <a:pos x="304" y="33"/>
                </a:cxn>
                <a:cxn ang="0">
                  <a:pos x="304" y="26"/>
                </a:cxn>
                <a:cxn ang="0">
                  <a:pos x="295" y="13"/>
                </a:cxn>
                <a:cxn ang="0">
                  <a:pos x="286" y="0"/>
                </a:cxn>
                <a:cxn ang="0">
                  <a:pos x="288" y="10"/>
                </a:cxn>
                <a:cxn ang="0">
                  <a:pos x="289" y="21"/>
                </a:cxn>
                <a:cxn ang="0">
                  <a:pos x="289" y="30"/>
                </a:cxn>
                <a:cxn ang="0">
                  <a:pos x="289" y="40"/>
                </a:cxn>
                <a:cxn ang="0">
                  <a:pos x="288" y="61"/>
                </a:cxn>
                <a:cxn ang="0">
                  <a:pos x="286" y="82"/>
                </a:cxn>
                <a:cxn ang="0">
                  <a:pos x="280" y="103"/>
                </a:cxn>
                <a:cxn ang="0">
                  <a:pos x="273" y="122"/>
                </a:cxn>
                <a:cxn ang="0">
                  <a:pos x="264" y="140"/>
                </a:cxn>
                <a:cxn ang="0">
                  <a:pos x="254" y="157"/>
                </a:cxn>
                <a:cxn ang="0">
                  <a:pos x="242" y="173"/>
                </a:cxn>
                <a:cxn ang="0">
                  <a:pos x="228" y="187"/>
                </a:cxn>
                <a:cxn ang="0">
                  <a:pos x="214" y="201"/>
                </a:cxn>
                <a:cxn ang="0">
                  <a:pos x="198" y="213"/>
                </a:cxn>
                <a:cxn ang="0">
                  <a:pos x="181" y="223"/>
                </a:cxn>
                <a:cxn ang="0">
                  <a:pos x="162" y="232"/>
                </a:cxn>
                <a:cxn ang="0">
                  <a:pos x="143" y="239"/>
                </a:cxn>
                <a:cxn ang="0">
                  <a:pos x="124" y="245"/>
                </a:cxn>
                <a:cxn ang="0">
                  <a:pos x="102" y="248"/>
                </a:cxn>
                <a:cxn ang="0">
                  <a:pos x="81" y="249"/>
                </a:cxn>
                <a:cxn ang="0">
                  <a:pos x="60" y="248"/>
                </a:cxn>
                <a:cxn ang="0">
                  <a:pos x="39" y="245"/>
                </a:cxn>
                <a:cxn ang="0">
                  <a:pos x="19" y="239"/>
                </a:cxn>
                <a:cxn ang="0">
                  <a:pos x="0" y="232"/>
                </a:cxn>
                <a:cxn ang="0">
                  <a:pos x="10" y="243"/>
                </a:cxn>
                <a:cxn ang="0">
                  <a:pos x="21" y="255"/>
                </a:cxn>
                <a:cxn ang="0">
                  <a:pos x="36" y="258"/>
                </a:cxn>
                <a:cxn ang="0">
                  <a:pos x="51" y="261"/>
                </a:cxn>
                <a:cxn ang="0">
                  <a:pos x="66" y="263"/>
                </a:cxn>
                <a:cxn ang="0">
                  <a:pos x="81" y="263"/>
                </a:cxn>
                <a:cxn ang="0">
                  <a:pos x="92" y="263"/>
                </a:cxn>
                <a:cxn ang="0">
                  <a:pos x="104" y="261"/>
                </a:cxn>
                <a:cxn ang="0">
                  <a:pos x="115" y="260"/>
                </a:cxn>
                <a:cxn ang="0">
                  <a:pos x="126" y="258"/>
                </a:cxn>
                <a:cxn ang="0">
                  <a:pos x="147" y="254"/>
                </a:cxn>
                <a:cxn ang="0">
                  <a:pos x="168" y="246"/>
                </a:cxn>
                <a:cxn ang="0">
                  <a:pos x="188" y="237"/>
                </a:cxn>
                <a:cxn ang="0">
                  <a:pos x="206" y="225"/>
                </a:cxn>
                <a:cxn ang="0">
                  <a:pos x="223" y="212"/>
                </a:cxn>
                <a:cxn ang="0">
                  <a:pos x="239" y="197"/>
                </a:cxn>
                <a:cxn ang="0">
                  <a:pos x="253" y="182"/>
                </a:cxn>
                <a:cxn ang="0">
                  <a:pos x="266" y="165"/>
                </a:cxn>
                <a:cxn ang="0">
                  <a:pos x="277" y="147"/>
                </a:cxn>
                <a:cxn ang="0">
                  <a:pos x="287" y="127"/>
                </a:cxn>
                <a:cxn ang="0">
                  <a:pos x="294" y="106"/>
                </a:cxn>
                <a:cxn ang="0">
                  <a:pos x="299" y="85"/>
                </a:cxn>
                <a:cxn ang="0">
                  <a:pos x="302" y="75"/>
                </a:cxn>
                <a:cxn ang="0">
                  <a:pos x="303" y="63"/>
                </a:cxn>
                <a:cxn ang="0">
                  <a:pos x="304" y="52"/>
                </a:cxn>
                <a:cxn ang="0">
                  <a:pos x="304" y="40"/>
                </a:cxn>
              </a:cxnLst>
              <a:rect l="0" t="0" r="r" b="b"/>
              <a:pathLst>
                <a:path w="304" h="263">
                  <a:moveTo>
                    <a:pt x="304" y="40"/>
                  </a:moveTo>
                  <a:lnTo>
                    <a:pt x="304" y="33"/>
                  </a:lnTo>
                  <a:lnTo>
                    <a:pt x="304" y="26"/>
                  </a:lnTo>
                  <a:lnTo>
                    <a:pt x="295" y="13"/>
                  </a:lnTo>
                  <a:lnTo>
                    <a:pt x="286" y="0"/>
                  </a:lnTo>
                  <a:lnTo>
                    <a:pt x="288" y="10"/>
                  </a:lnTo>
                  <a:lnTo>
                    <a:pt x="289" y="21"/>
                  </a:lnTo>
                  <a:lnTo>
                    <a:pt x="289" y="30"/>
                  </a:lnTo>
                  <a:lnTo>
                    <a:pt x="289" y="40"/>
                  </a:lnTo>
                  <a:lnTo>
                    <a:pt x="288" y="61"/>
                  </a:lnTo>
                  <a:lnTo>
                    <a:pt x="286" y="82"/>
                  </a:lnTo>
                  <a:lnTo>
                    <a:pt x="280" y="103"/>
                  </a:lnTo>
                  <a:lnTo>
                    <a:pt x="273" y="122"/>
                  </a:lnTo>
                  <a:lnTo>
                    <a:pt x="264" y="140"/>
                  </a:lnTo>
                  <a:lnTo>
                    <a:pt x="254" y="157"/>
                  </a:lnTo>
                  <a:lnTo>
                    <a:pt x="242" y="173"/>
                  </a:lnTo>
                  <a:lnTo>
                    <a:pt x="228" y="187"/>
                  </a:lnTo>
                  <a:lnTo>
                    <a:pt x="214" y="201"/>
                  </a:lnTo>
                  <a:lnTo>
                    <a:pt x="198" y="213"/>
                  </a:lnTo>
                  <a:lnTo>
                    <a:pt x="181" y="223"/>
                  </a:lnTo>
                  <a:lnTo>
                    <a:pt x="162" y="232"/>
                  </a:lnTo>
                  <a:lnTo>
                    <a:pt x="143" y="239"/>
                  </a:lnTo>
                  <a:lnTo>
                    <a:pt x="124" y="245"/>
                  </a:lnTo>
                  <a:lnTo>
                    <a:pt x="102" y="248"/>
                  </a:lnTo>
                  <a:lnTo>
                    <a:pt x="81" y="249"/>
                  </a:lnTo>
                  <a:lnTo>
                    <a:pt x="60" y="248"/>
                  </a:lnTo>
                  <a:lnTo>
                    <a:pt x="39" y="245"/>
                  </a:lnTo>
                  <a:lnTo>
                    <a:pt x="19" y="239"/>
                  </a:lnTo>
                  <a:lnTo>
                    <a:pt x="0" y="232"/>
                  </a:lnTo>
                  <a:lnTo>
                    <a:pt x="10" y="243"/>
                  </a:lnTo>
                  <a:lnTo>
                    <a:pt x="21" y="255"/>
                  </a:lnTo>
                  <a:lnTo>
                    <a:pt x="36" y="258"/>
                  </a:lnTo>
                  <a:lnTo>
                    <a:pt x="51" y="261"/>
                  </a:lnTo>
                  <a:lnTo>
                    <a:pt x="66" y="263"/>
                  </a:lnTo>
                  <a:lnTo>
                    <a:pt x="81" y="263"/>
                  </a:lnTo>
                  <a:lnTo>
                    <a:pt x="92" y="263"/>
                  </a:lnTo>
                  <a:lnTo>
                    <a:pt x="104" y="261"/>
                  </a:lnTo>
                  <a:lnTo>
                    <a:pt x="115" y="260"/>
                  </a:lnTo>
                  <a:lnTo>
                    <a:pt x="126" y="258"/>
                  </a:lnTo>
                  <a:lnTo>
                    <a:pt x="147" y="254"/>
                  </a:lnTo>
                  <a:lnTo>
                    <a:pt x="168" y="246"/>
                  </a:lnTo>
                  <a:lnTo>
                    <a:pt x="188" y="237"/>
                  </a:lnTo>
                  <a:lnTo>
                    <a:pt x="206" y="225"/>
                  </a:lnTo>
                  <a:lnTo>
                    <a:pt x="223" y="212"/>
                  </a:lnTo>
                  <a:lnTo>
                    <a:pt x="239" y="197"/>
                  </a:lnTo>
                  <a:lnTo>
                    <a:pt x="253" y="182"/>
                  </a:lnTo>
                  <a:lnTo>
                    <a:pt x="266" y="165"/>
                  </a:lnTo>
                  <a:lnTo>
                    <a:pt x="277" y="147"/>
                  </a:lnTo>
                  <a:lnTo>
                    <a:pt x="287" y="127"/>
                  </a:lnTo>
                  <a:lnTo>
                    <a:pt x="294" y="106"/>
                  </a:lnTo>
                  <a:lnTo>
                    <a:pt x="299" y="85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4" y="52"/>
                  </a:lnTo>
                  <a:lnTo>
                    <a:pt x="304" y="40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3" name="Freeform 739"/>
            <p:cNvSpPr>
              <a:spLocks/>
            </p:cNvSpPr>
            <p:nvPr/>
          </p:nvSpPr>
          <p:spPr bwMode="auto">
            <a:xfrm>
              <a:off x="3997510" y="5210634"/>
              <a:ext cx="120656" cy="106372"/>
            </a:xfrm>
            <a:custGeom>
              <a:avLst/>
              <a:gdLst/>
              <a:ahLst/>
              <a:cxnLst>
                <a:cxn ang="0">
                  <a:pos x="306" y="51"/>
                </a:cxn>
                <a:cxn ang="0">
                  <a:pos x="305" y="37"/>
                </a:cxn>
                <a:cxn ang="0">
                  <a:pos x="304" y="24"/>
                </a:cxn>
                <a:cxn ang="0">
                  <a:pos x="295" y="11"/>
                </a:cxn>
                <a:cxn ang="0">
                  <a:pos x="285" y="0"/>
                </a:cxn>
                <a:cxn ang="0">
                  <a:pos x="288" y="12"/>
                </a:cxn>
                <a:cxn ang="0">
                  <a:pos x="290" y="25"/>
                </a:cxn>
                <a:cxn ang="0">
                  <a:pos x="291" y="38"/>
                </a:cxn>
                <a:cxn ang="0">
                  <a:pos x="291" y="51"/>
                </a:cxn>
                <a:cxn ang="0">
                  <a:pos x="290" y="72"/>
                </a:cxn>
                <a:cxn ang="0">
                  <a:pos x="287" y="91"/>
                </a:cxn>
                <a:cxn ang="0">
                  <a:pos x="282" y="111"/>
                </a:cxn>
                <a:cxn ang="0">
                  <a:pos x="276" y="129"/>
                </a:cxn>
                <a:cxn ang="0">
                  <a:pos x="267" y="147"/>
                </a:cxn>
                <a:cxn ang="0">
                  <a:pos x="258" y="163"/>
                </a:cxn>
                <a:cxn ang="0">
                  <a:pos x="245" y="179"/>
                </a:cxn>
                <a:cxn ang="0">
                  <a:pos x="233" y="194"/>
                </a:cxn>
                <a:cxn ang="0">
                  <a:pos x="218" y="206"/>
                </a:cxn>
                <a:cxn ang="0">
                  <a:pos x="203" y="218"/>
                </a:cxn>
                <a:cxn ang="0">
                  <a:pos x="186" y="229"/>
                </a:cxn>
                <a:cxn ang="0">
                  <a:pos x="169" y="236"/>
                </a:cxn>
                <a:cxn ang="0">
                  <a:pos x="150" y="243"/>
                </a:cxn>
                <a:cxn ang="0">
                  <a:pos x="131" y="249"/>
                </a:cxn>
                <a:cxn ang="0">
                  <a:pos x="111" y="251"/>
                </a:cxn>
                <a:cxn ang="0">
                  <a:pos x="90" y="252"/>
                </a:cxn>
                <a:cxn ang="0">
                  <a:pos x="79" y="252"/>
                </a:cxn>
                <a:cxn ang="0">
                  <a:pos x="66" y="251"/>
                </a:cxn>
                <a:cxn ang="0">
                  <a:pos x="55" y="249"/>
                </a:cxn>
                <a:cxn ang="0">
                  <a:pos x="43" y="247"/>
                </a:cxn>
                <a:cxn ang="0">
                  <a:pos x="32" y="244"/>
                </a:cxn>
                <a:cxn ang="0">
                  <a:pos x="21" y="240"/>
                </a:cxn>
                <a:cxn ang="0">
                  <a:pos x="10" y="236"/>
                </a:cxn>
                <a:cxn ang="0">
                  <a:pos x="0" y="231"/>
                </a:cxn>
                <a:cxn ang="0">
                  <a:pos x="9" y="243"/>
                </a:cxn>
                <a:cxn ang="0">
                  <a:pos x="19" y="254"/>
                </a:cxn>
                <a:cxn ang="0">
                  <a:pos x="36" y="260"/>
                </a:cxn>
                <a:cxn ang="0">
                  <a:pos x="54" y="263"/>
                </a:cxn>
                <a:cxn ang="0">
                  <a:pos x="72" y="266"/>
                </a:cxn>
                <a:cxn ang="0">
                  <a:pos x="90" y="267"/>
                </a:cxn>
                <a:cxn ang="0">
                  <a:pos x="113" y="266"/>
                </a:cxn>
                <a:cxn ang="0">
                  <a:pos x="134" y="262"/>
                </a:cxn>
                <a:cxn ang="0">
                  <a:pos x="154" y="257"/>
                </a:cxn>
                <a:cxn ang="0">
                  <a:pos x="174" y="250"/>
                </a:cxn>
                <a:cxn ang="0">
                  <a:pos x="194" y="241"/>
                </a:cxn>
                <a:cxn ang="0">
                  <a:pos x="210" y="230"/>
                </a:cxn>
                <a:cxn ang="0">
                  <a:pos x="227" y="217"/>
                </a:cxn>
                <a:cxn ang="0">
                  <a:pos x="243" y="204"/>
                </a:cxn>
                <a:cxn ang="0">
                  <a:pos x="257" y="188"/>
                </a:cxn>
                <a:cxn ang="0">
                  <a:pos x="269" y="172"/>
                </a:cxn>
                <a:cxn ang="0">
                  <a:pos x="280" y="154"/>
                </a:cxn>
                <a:cxn ang="0">
                  <a:pos x="289" y="135"/>
                </a:cxn>
                <a:cxn ang="0">
                  <a:pos x="296" y="115"/>
                </a:cxn>
                <a:cxn ang="0">
                  <a:pos x="302" y="95"/>
                </a:cxn>
                <a:cxn ang="0">
                  <a:pos x="305" y="73"/>
                </a:cxn>
                <a:cxn ang="0">
                  <a:pos x="306" y="51"/>
                </a:cxn>
              </a:cxnLst>
              <a:rect l="0" t="0" r="r" b="b"/>
              <a:pathLst>
                <a:path w="306" h="267">
                  <a:moveTo>
                    <a:pt x="306" y="51"/>
                  </a:moveTo>
                  <a:lnTo>
                    <a:pt x="305" y="37"/>
                  </a:lnTo>
                  <a:lnTo>
                    <a:pt x="304" y="24"/>
                  </a:lnTo>
                  <a:lnTo>
                    <a:pt x="295" y="11"/>
                  </a:lnTo>
                  <a:lnTo>
                    <a:pt x="285" y="0"/>
                  </a:lnTo>
                  <a:lnTo>
                    <a:pt x="288" y="12"/>
                  </a:lnTo>
                  <a:lnTo>
                    <a:pt x="290" y="25"/>
                  </a:lnTo>
                  <a:lnTo>
                    <a:pt x="291" y="38"/>
                  </a:lnTo>
                  <a:lnTo>
                    <a:pt x="291" y="51"/>
                  </a:lnTo>
                  <a:lnTo>
                    <a:pt x="290" y="72"/>
                  </a:lnTo>
                  <a:lnTo>
                    <a:pt x="287" y="91"/>
                  </a:lnTo>
                  <a:lnTo>
                    <a:pt x="282" y="111"/>
                  </a:lnTo>
                  <a:lnTo>
                    <a:pt x="276" y="129"/>
                  </a:lnTo>
                  <a:lnTo>
                    <a:pt x="267" y="147"/>
                  </a:lnTo>
                  <a:lnTo>
                    <a:pt x="258" y="163"/>
                  </a:lnTo>
                  <a:lnTo>
                    <a:pt x="245" y="179"/>
                  </a:lnTo>
                  <a:lnTo>
                    <a:pt x="233" y="194"/>
                  </a:lnTo>
                  <a:lnTo>
                    <a:pt x="218" y="206"/>
                  </a:lnTo>
                  <a:lnTo>
                    <a:pt x="203" y="218"/>
                  </a:lnTo>
                  <a:lnTo>
                    <a:pt x="186" y="229"/>
                  </a:lnTo>
                  <a:lnTo>
                    <a:pt x="169" y="236"/>
                  </a:lnTo>
                  <a:lnTo>
                    <a:pt x="150" y="243"/>
                  </a:lnTo>
                  <a:lnTo>
                    <a:pt x="131" y="249"/>
                  </a:lnTo>
                  <a:lnTo>
                    <a:pt x="111" y="251"/>
                  </a:lnTo>
                  <a:lnTo>
                    <a:pt x="90" y="252"/>
                  </a:lnTo>
                  <a:lnTo>
                    <a:pt x="79" y="252"/>
                  </a:lnTo>
                  <a:lnTo>
                    <a:pt x="66" y="251"/>
                  </a:lnTo>
                  <a:lnTo>
                    <a:pt x="55" y="249"/>
                  </a:lnTo>
                  <a:lnTo>
                    <a:pt x="43" y="247"/>
                  </a:lnTo>
                  <a:lnTo>
                    <a:pt x="32" y="244"/>
                  </a:lnTo>
                  <a:lnTo>
                    <a:pt x="21" y="240"/>
                  </a:lnTo>
                  <a:lnTo>
                    <a:pt x="10" y="236"/>
                  </a:lnTo>
                  <a:lnTo>
                    <a:pt x="0" y="231"/>
                  </a:lnTo>
                  <a:lnTo>
                    <a:pt x="9" y="243"/>
                  </a:lnTo>
                  <a:lnTo>
                    <a:pt x="19" y="254"/>
                  </a:lnTo>
                  <a:lnTo>
                    <a:pt x="36" y="260"/>
                  </a:lnTo>
                  <a:lnTo>
                    <a:pt x="54" y="263"/>
                  </a:lnTo>
                  <a:lnTo>
                    <a:pt x="72" y="266"/>
                  </a:lnTo>
                  <a:lnTo>
                    <a:pt x="90" y="267"/>
                  </a:lnTo>
                  <a:lnTo>
                    <a:pt x="113" y="266"/>
                  </a:lnTo>
                  <a:lnTo>
                    <a:pt x="134" y="262"/>
                  </a:lnTo>
                  <a:lnTo>
                    <a:pt x="154" y="257"/>
                  </a:lnTo>
                  <a:lnTo>
                    <a:pt x="174" y="250"/>
                  </a:lnTo>
                  <a:lnTo>
                    <a:pt x="194" y="241"/>
                  </a:lnTo>
                  <a:lnTo>
                    <a:pt x="210" y="230"/>
                  </a:lnTo>
                  <a:lnTo>
                    <a:pt x="227" y="217"/>
                  </a:lnTo>
                  <a:lnTo>
                    <a:pt x="243" y="204"/>
                  </a:lnTo>
                  <a:lnTo>
                    <a:pt x="257" y="188"/>
                  </a:lnTo>
                  <a:lnTo>
                    <a:pt x="269" y="172"/>
                  </a:lnTo>
                  <a:lnTo>
                    <a:pt x="280" y="154"/>
                  </a:lnTo>
                  <a:lnTo>
                    <a:pt x="289" y="135"/>
                  </a:lnTo>
                  <a:lnTo>
                    <a:pt x="296" y="115"/>
                  </a:lnTo>
                  <a:lnTo>
                    <a:pt x="302" y="95"/>
                  </a:lnTo>
                  <a:lnTo>
                    <a:pt x="305" y="73"/>
                  </a:lnTo>
                  <a:lnTo>
                    <a:pt x="306" y="51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4" name="Freeform 740"/>
            <p:cNvSpPr>
              <a:spLocks/>
            </p:cNvSpPr>
            <p:nvPr/>
          </p:nvSpPr>
          <p:spPr bwMode="auto">
            <a:xfrm>
              <a:off x="3994335" y="5207459"/>
              <a:ext cx="120656" cy="106372"/>
            </a:xfrm>
            <a:custGeom>
              <a:avLst/>
              <a:gdLst/>
              <a:ahLst/>
              <a:cxnLst>
                <a:cxn ang="0">
                  <a:pos x="306" y="60"/>
                </a:cxn>
                <a:cxn ang="0">
                  <a:pos x="306" y="50"/>
                </a:cxn>
                <a:cxn ang="0">
                  <a:pos x="306" y="41"/>
                </a:cxn>
                <a:cxn ang="0">
                  <a:pos x="305" y="30"/>
                </a:cxn>
                <a:cxn ang="0">
                  <a:pos x="303" y="20"/>
                </a:cxn>
                <a:cxn ang="0">
                  <a:pos x="293" y="9"/>
                </a:cxn>
                <a:cxn ang="0">
                  <a:pos x="283" y="0"/>
                </a:cxn>
                <a:cxn ang="0">
                  <a:pos x="287" y="14"/>
                </a:cxn>
                <a:cxn ang="0">
                  <a:pos x="289" y="29"/>
                </a:cxn>
                <a:cxn ang="0">
                  <a:pos x="292" y="44"/>
                </a:cxn>
                <a:cxn ang="0">
                  <a:pos x="293" y="60"/>
                </a:cxn>
                <a:cxn ang="0">
                  <a:pos x="292" y="80"/>
                </a:cxn>
                <a:cxn ang="0">
                  <a:pos x="288" y="99"/>
                </a:cxn>
                <a:cxn ang="0">
                  <a:pos x="284" y="118"/>
                </a:cxn>
                <a:cxn ang="0">
                  <a:pos x="277" y="136"/>
                </a:cxn>
                <a:cxn ang="0">
                  <a:pos x="269" y="153"/>
                </a:cxn>
                <a:cxn ang="0">
                  <a:pos x="259" y="169"/>
                </a:cxn>
                <a:cxn ang="0">
                  <a:pos x="248" y="183"/>
                </a:cxn>
                <a:cxn ang="0">
                  <a:pos x="235" y="197"/>
                </a:cxn>
                <a:cxn ang="0">
                  <a:pos x="222" y="211"/>
                </a:cxn>
                <a:cxn ang="0">
                  <a:pos x="207" y="221"/>
                </a:cxn>
                <a:cxn ang="0">
                  <a:pos x="190" y="231"/>
                </a:cxn>
                <a:cxn ang="0">
                  <a:pos x="173" y="239"/>
                </a:cxn>
                <a:cxn ang="0">
                  <a:pos x="157" y="245"/>
                </a:cxn>
                <a:cxn ang="0">
                  <a:pos x="137" y="250"/>
                </a:cxn>
                <a:cxn ang="0">
                  <a:pos x="118" y="253"/>
                </a:cxn>
                <a:cxn ang="0">
                  <a:pos x="98" y="254"/>
                </a:cxn>
                <a:cxn ang="0">
                  <a:pos x="85" y="253"/>
                </a:cxn>
                <a:cxn ang="0">
                  <a:pos x="72" y="252"/>
                </a:cxn>
                <a:cxn ang="0">
                  <a:pos x="60" y="250"/>
                </a:cxn>
                <a:cxn ang="0">
                  <a:pos x="46" y="248"/>
                </a:cxn>
                <a:cxn ang="0">
                  <a:pos x="35" y="243"/>
                </a:cxn>
                <a:cxn ang="0">
                  <a:pos x="23" y="239"/>
                </a:cxn>
                <a:cxn ang="0">
                  <a:pos x="11" y="234"/>
                </a:cxn>
                <a:cxn ang="0">
                  <a:pos x="0" y="227"/>
                </a:cxn>
                <a:cxn ang="0">
                  <a:pos x="8" y="241"/>
                </a:cxn>
                <a:cxn ang="0">
                  <a:pos x="17" y="252"/>
                </a:cxn>
                <a:cxn ang="0">
                  <a:pos x="36" y="259"/>
                </a:cxn>
                <a:cxn ang="0">
                  <a:pos x="56" y="265"/>
                </a:cxn>
                <a:cxn ang="0">
                  <a:pos x="77" y="268"/>
                </a:cxn>
                <a:cxn ang="0">
                  <a:pos x="98" y="269"/>
                </a:cxn>
                <a:cxn ang="0">
                  <a:pos x="119" y="268"/>
                </a:cxn>
                <a:cxn ang="0">
                  <a:pos x="141" y="265"/>
                </a:cxn>
                <a:cxn ang="0">
                  <a:pos x="160" y="259"/>
                </a:cxn>
                <a:cxn ang="0">
                  <a:pos x="179" y="252"/>
                </a:cxn>
                <a:cxn ang="0">
                  <a:pos x="198" y="243"/>
                </a:cxn>
                <a:cxn ang="0">
                  <a:pos x="215" y="233"/>
                </a:cxn>
                <a:cxn ang="0">
                  <a:pos x="231" y="221"/>
                </a:cxn>
                <a:cxn ang="0">
                  <a:pos x="245" y="207"/>
                </a:cxn>
                <a:cxn ang="0">
                  <a:pos x="259" y="193"/>
                </a:cxn>
                <a:cxn ang="0">
                  <a:pos x="271" y="177"/>
                </a:cxn>
                <a:cxn ang="0">
                  <a:pos x="281" y="160"/>
                </a:cxn>
                <a:cxn ang="0">
                  <a:pos x="290" y="142"/>
                </a:cxn>
                <a:cxn ang="0">
                  <a:pos x="297" y="123"/>
                </a:cxn>
                <a:cxn ang="0">
                  <a:pos x="303" y="102"/>
                </a:cxn>
                <a:cxn ang="0">
                  <a:pos x="306" y="81"/>
                </a:cxn>
                <a:cxn ang="0">
                  <a:pos x="306" y="60"/>
                </a:cxn>
              </a:cxnLst>
              <a:rect l="0" t="0" r="r" b="b"/>
              <a:pathLst>
                <a:path w="306" h="269">
                  <a:moveTo>
                    <a:pt x="306" y="60"/>
                  </a:moveTo>
                  <a:lnTo>
                    <a:pt x="306" y="50"/>
                  </a:lnTo>
                  <a:lnTo>
                    <a:pt x="306" y="41"/>
                  </a:lnTo>
                  <a:lnTo>
                    <a:pt x="305" y="30"/>
                  </a:lnTo>
                  <a:lnTo>
                    <a:pt x="303" y="20"/>
                  </a:lnTo>
                  <a:lnTo>
                    <a:pt x="293" y="9"/>
                  </a:lnTo>
                  <a:lnTo>
                    <a:pt x="283" y="0"/>
                  </a:lnTo>
                  <a:lnTo>
                    <a:pt x="287" y="14"/>
                  </a:lnTo>
                  <a:lnTo>
                    <a:pt x="289" y="29"/>
                  </a:lnTo>
                  <a:lnTo>
                    <a:pt x="292" y="44"/>
                  </a:lnTo>
                  <a:lnTo>
                    <a:pt x="293" y="60"/>
                  </a:lnTo>
                  <a:lnTo>
                    <a:pt x="292" y="80"/>
                  </a:lnTo>
                  <a:lnTo>
                    <a:pt x="288" y="99"/>
                  </a:lnTo>
                  <a:lnTo>
                    <a:pt x="284" y="118"/>
                  </a:lnTo>
                  <a:lnTo>
                    <a:pt x="277" y="136"/>
                  </a:lnTo>
                  <a:lnTo>
                    <a:pt x="269" y="153"/>
                  </a:lnTo>
                  <a:lnTo>
                    <a:pt x="259" y="169"/>
                  </a:lnTo>
                  <a:lnTo>
                    <a:pt x="248" y="183"/>
                  </a:lnTo>
                  <a:lnTo>
                    <a:pt x="235" y="197"/>
                  </a:lnTo>
                  <a:lnTo>
                    <a:pt x="222" y="211"/>
                  </a:lnTo>
                  <a:lnTo>
                    <a:pt x="207" y="221"/>
                  </a:lnTo>
                  <a:lnTo>
                    <a:pt x="190" y="231"/>
                  </a:lnTo>
                  <a:lnTo>
                    <a:pt x="173" y="239"/>
                  </a:lnTo>
                  <a:lnTo>
                    <a:pt x="157" y="245"/>
                  </a:lnTo>
                  <a:lnTo>
                    <a:pt x="137" y="250"/>
                  </a:lnTo>
                  <a:lnTo>
                    <a:pt x="118" y="253"/>
                  </a:lnTo>
                  <a:lnTo>
                    <a:pt x="98" y="254"/>
                  </a:lnTo>
                  <a:lnTo>
                    <a:pt x="85" y="253"/>
                  </a:lnTo>
                  <a:lnTo>
                    <a:pt x="72" y="252"/>
                  </a:lnTo>
                  <a:lnTo>
                    <a:pt x="60" y="250"/>
                  </a:lnTo>
                  <a:lnTo>
                    <a:pt x="46" y="248"/>
                  </a:lnTo>
                  <a:lnTo>
                    <a:pt x="35" y="243"/>
                  </a:lnTo>
                  <a:lnTo>
                    <a:pt x="23" y="239"/>
                  </a:lnTo>
                  <a:lnTo>
                    <a:pt x="11" y="234"/>
                  </a:lnTo>
                  <a:lnTo>
                    <a:pt x="0" y="227"/>
                  </a:lnTo>
                  <a:lnTo>
                    <a:pt x="8" y="241"/>
                  </a:lnTo>
                  <a:lnTo>
                    <a:pt x="17" y="252"/>
                  </a:lnTo>
                  <a:lnTo>
                    <a:pt x="36" y="259"/>
                  </a:lnTo>
                  <a:lnTo>
                    <a:pt x="56" y="265"/>
                  </a:lnTo>
                  <a:lnTo>
                    <a:pt x="77" y="268"/>
                  </a:lnTo>
                  <a:lnTo>
                    <a:pt x="98" y="269"/>
                  </a:lnTo>
                  <a:lnTo>
                    <a:pt x="119" y="268"/>
                  </a:lnTo>
                  <a:lnTo>
                    <a:pt x="141" y="265"/>
                  </a:lnTo>
                  <a:lnTo>
                    <a:pt x="160" y="259"/>
                  </a:lnTo>
                  <a:lnTo>
                    <a:pt x="179" y="252"/>
                  </a:lnTo>
                  <a:lnTo>
                    <a:pt x="198" y="243"/>
                  </a:lnTo>
                  <a:lnTo>
                    <a:pt x="215" y="233"/>
                  </a:lnTo>
                  <a:lnTo>
                    <a:pt x="231" y="221"/>
                  </a:lnTo>
                  <a:lnTo>
                    <a:pt x="245" y="207"/>
                  </a:lnTo>
                  <a:lnTo>
                    <a:pt x="259" y="193"/>
                  </a:lnTo>
                  <a:lnTo>
                    <a:pt x="271" y="177"/>
                  </a:lnTo>
                  <a:lnTo>
                    <a:pt x="281" y="160"/>
                  </a:lnTo>
                  <a:lnTo>
                    <a:pt x="290" y="142"/>
                  </a:lnTo>
                  <a:lnTo>
                    <a:pt x="297" y="123"/>
                  </a:lnTo>
                  <a:lnTo>
                    <a:pt x="303" y="102"/>
                  </a:lnTo>
                  <a:lnTo>
                    <a:pt x="306" y="81"/>
                  </a:lnTo>
                  <a:lnTo>
                    <a:pt x="306" y="6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5" name="Freeform 741"/>
            <p:cNvSpPr>
              <a:spLocks/>
            </p:cNvSpPr>
            <p:nvPr/>
          </p:nvSpPr>
          <p:spPr bwMode="auto">
            <a:xfrm>
              <a:off x="3991159" y="5204283"/>
              <a:ext cx="122243" cy="106372"/>
            </a:xfrm>
            <a:custGeom>
              <a:avLst/>
              <a:gdLst/>
              <a:ahLst/>
              <a:cxnLst>
                <a:cxn ang="0">
                  <a:pos x="304" y="69"/>
                </a:cxn>
                <a:cxn ang="0">
                  <a:pos x="304" y="56"/>
                </a:cxn>
                <a:cxn ang="0">
                  <a:pos x="303" y="43"/>
                </a:cxn>
                <a:cxn ang="0">
                  <a:pos x="301" y="30"/>
                </a:cxn>
                <a:cxn ang="0">
                  <a:pos x="298" y="18"/>
                </a:cxn>
                <a:cxn ang="0">
                  <a:pos x="288" y="9"/>
                </a:cxn>
                <a:cxn ang="0">
                  <a:pos x="276" y="0"/>
                </a:cxn>
                <a:cxn ang="0">
                  <a:pos x="282" y="16"/>
                </a:cxn>
                <a:cxn ang="0">
                  <a:pos x="286" y="33"/>
                </a:cxn>
                <a:cxn ang="0">
                  <a:pos x="290" y="51"/>
                </a:cxn>
                <a:cxn ang="0">
                  <a:pos x="290" y="69"/>
                </a:cxn>
                <a:cxn ang="0">
                  <a:pos x="289" y="88"/>
                </a:cxn>
                <a:cxn ang="0">
                  <a:pos x="286" y="107"/>
                </a:cxn>
                <a:cxn ang="0">
                  <a:pos x="282" y="125"/>
                </a:cxn>
                <a:cxn ang="0">
                  <a:pos x="275" y="142"/>
                </a:cxn>
                <a:cxn ang="0">
                  <a:pos x="267" y="159"/>
                </a:cxn>
                <a:cxn ang="0">
                  <a:pos x="258" y="173"/>
                </a:cxn>
                <a:cxn ang="0">
                  <a:pos x="247" y="188"/>
                </a:cxn>
                <a:cxn ang="0">
                  <a:pos x="236" y="202"/>
                </a:cxn>
                <a:cxn ang="0">
                  <a:pos x="222" y="214"/>
                </a:cxn>
                <a:cxn ang="0">
                  <a:pos x="208" y="224"/>
                </a:cxn>
                <a:cxn ang="0">
                  <a:pos x="192" y="233"/>
                </a:cxn>
                <a:cxn ang="0">
                  <a:pos x="176" y="241"/>
                </a:cxn>
                <a:cxn ang="0">
                  <a:pos x="159" y="248"/>
                </a:cxn>
                <a:cxn ang="0">
                  <a:pos x="141" y="252"/>
                </a:cxn>
                <a:cxn ang="0">
                  <a:pos x="122" y="256"/>
                </a:cxn>
                <a:cxn ang="0">
                  <a:pos x="103" y="256"/>
                </a:cxn>
                <a:cxn ang="0">
                  <a:pos x="88" y="256"/>
                </a:cxn>
                <a:cxn ang="0">
                  <a:pos x="75" y="254"/>
                </a:cxn>
                <a:cxn ang="0">
                  <a:pos x="61" y="251"/>
                </a:cxn>
                <a:cxn ang="0">
                  <a:pos x="48" y="248"/>
                </a:cxn>
                <a:cxn ang="0">
                  <a:pos x="34" y="243"/>
                </a:cxn>
                <a:cxn ang="0">
                  <a:pos x="22" y="238"/>
                </a:cxn>
                <a:cxn ang="0">
                  <a:pos x="11" y="232"/>
                </a:cxn>
                <a:cxn ang="0">
                  <a:pos x="0" y="224"/>
                </a:cxn>
                <a:cxn ang="0">
                  <a:pos x="5" y="238"/>
                </a:cxn>
                <a:cxn ang="0">
                  <a:pos x="13" y="249"/>
                </a:cxn>
                <a:cxn ang="0">
                  <a:pos x="23" y="254"/>
                </a:cxn>
                <a:cxn ang="0">
                  <a:pos x="34" y="258"/>
                </a:cxn>
                <a:cxn ang="0">
                  <a:pos x="45" y="262"/>
                </a:cxn>
                <a:cxn ang="0">
                  <a:pos x="56" y="265"/>
                </a:cxn>
                <a:cxn ang="0">
                  <a:pos x="68" y="267"/>
                </a:cxn>
                <a:cxn ang="0">
                  <a:pos x="79" y="269"/>
                </a:cxn>
                <a:cxn ang="0">
                  <a:pos x="92" y="270"/>
                </a:cxn>
                <a:cxn ang="0">
                  <a:pos x="103" y="270"/>
                </a:cxn>
                <a:cxn ang="0">
                  <a:pos x="124" y="269"/>
                </a:cxn>
                <a:cxn ang="0">
                  <a:pos x="144" y="267"/>
                </a:cxn>
                <a:cxn ang="0">
                  <a:pos x="163" y="261"/>
                </a:cxn>
                <a:cxn ang="0">
                  <a:pos x="182" y="254"/>
                </a:cxn>
                <a:cxn ang="0">
                  <a:pos x="199" y="247"/>
                </a:cxn>
                <a:cxn ang="0">
                  <a:pos x="216" y="236"/>
                </a:cxn>
                <a:cxn ang="0">
                  <a:pos x="231" y="224"/>
                </a:cxn>
                <a:cxn ang="0">
                  <a:pos x="246" y="212"/>
                </a:cxn>
                <a:cxn ang="0">
                  <a:pos x="258" y="197"/>
                </a:cxn>
                <a:cxn ang="0">
                  <a:pos x="271" y="181"/>
                </a:cxn>
                <a:cxn ang="0">
                  <a:pos x="280" y="165"/>
                </a:cxn>
                <a:cxn ang="0">
                  <a:pos x="289" y="147"/>
                </a:cxn>
                <a:cxn ang="0">
                  <a:pos x="295" y="129"/>
                </a:cxn>
                <a:cxn ang="0">
                  <a:pos x="300" y="109"/>
                </a:cxn>
                <a:cxn ang="0">
                  <a:pos x="303" y="90"/>
                </a:cxn>
                <a:cxn ang="0">
                  <a:pos x="304" y="69"/>
                </a:cxn>
              </a:cxnLst>
              <a:rect l="0" t="0" r="r" b="b"/>
              <a:pathLst>
                <a:path w="304" h="270">
                  <a:moveTo>
                    <a:pt x="304" y="69"/>
                  </a:moveTo>
                  <a:lnTo>
                    <a:pt x="304" y="56"/>
                  </a:lnTo>
                  <a:lnTo>
                    <a:pt x="303" y="43"/>
                  </a:lnTo>
                  <a:lnTo>
                    <a:pt x="301" y="30"/>
                  </a:lnTo>
                  <a:lnTo>
                    <a:pt x="298" y="18"/>
                  </a:lnTo>
                  <a:lnTo>
                    <a:pt x="288" y="9"/>
                  </a:lnTo>
                  <a:lnTo>
                    <a:pt x="276" y="0"/>
                  </a:lnTo>
                  <a:lnTo>
                    <a:pt x="282" y="16"/>
                  </a:lnTo>
                  <a:lnTo>
                    <a:pt x="286" y="33"/>
                  </a:lnTo>
                  <a:lnTo>
                    <a:pt x="290" y="51"/>
                  </a:lnTo>
                  <a:lnTo>
                    <a:pt x="290" y="69"/>
                  </a:lnTo>
                  <a:lnTo>
                    <a:pt x="289" y="88"/>
                  </a:lnTo>
                  <a:lnTo>
                    <a:pt x="286" y="107"/>
                  </a:lnTo>
                  <a:lnTo>
                    <a:pt x="282" y="125"/>
                  </a:lnTo>
                  <a:lnTo>
                    <a:pt x="275" y="142"/>
                  </a:lnTo>
                  <a:lnTo>
                    <a:pt x="267" y="159"/>
                  </a:lnTo>
                  <a:lnTo>
                    <a:pt x="258" y="173"/>
                  </a:lnTo>
                  <a:lnTo>
                    <a:pt x="247" y="188"/>
                  </a:lnTo>
                  <a:lnTo>
                    <a:pt x="236" y="202"/>
                  </a:lnTo>
                  <a:lnTo>
                    <a:pt x="222" y="214"/>
                  </a:lnTo>
                  <a:lnTo>
                    <a:pt x="208" y="224"/>
                  </a:lnTo>
                  <a:lnTo>
                    <a:pt x="192" y="233"/>
                  </a:lnTo>
                  <a:lnTo>
                    <a:pt x="176" y="241"/>
                  </a:lnTo>
                  <a:lnTo>
                    <a:pt x="159" y="248"/>
                  </a:lnTo>
                  <a:lnTo>
                    <a:pt x="141" y="252"/>
                  </a:lnTo>
                  <a:lnTo>
                    <a:pt x="122" y="256"/>
                  </a:lnTo>
                  <a:lnTo>
                    <a:pt x="103" y="256"/>
                  </a:lnTo>
                  <a:lnTo>
                    <a:pt x="88" y="256"/>
                  </a:lnTo>
                  <a:lnTo>
                    <a:pt x="75" y="254"/>
                  </a:lnTo>
                  <a:lnTo>
                    <a:pt x="61" y="251"/>
                  </a:lnTo>
                  <a:lnTo>
                    <a:pt x="48" y="248"/>
                  </a:lnTo>
                  <a:lnTo>
                    <a:pt x="34" y="243"/>
                  </a:lnTo>
                  <a:lnTo>
                    <a:pt x="22" y="238"/>
                  </a:lnTo>
                  <a:lnTo>
                    <a:pt x="11" y="232"/>
                  </a:lnTo>
                  <a:lnTo>
                    <a:pt x="0" y="224"/>
                  </a:lnTo>
                  <a:lnTo>
                    <a:pt x="5" y="238"/>
                  </a:lnTo>
                  <a:lnTo>
                    <a:pt x="13" y="249"/>
                  </a:lnTo>
                  <a:lnTo>
                    <a:pt x="23" y="254"/>
                  </a:lnTo>
                  <a:lnTo>
                    <a:pt x="34" y="258"/>
                  </a:lnTo>
                  <a:lnTo>
                    <a:pt x="45" y="262"/>
                  </a:lnTo>
                  <a:lnTo>
                    <a:pt x="56" y="265"/>
                  </a:lnTo>
                  <a:lnTo>
                    <a:pt x="68" y="267"/>
                  </a:lnTo>
                  <a:lnTo>
                    <a:pt x="79" y="269"/>
                  </a:lnTo>
                  <a:lnTo>
                    <a:pt x="92" y="270"/>
                  </a:lnTo>
                  <a:lnTo>
                    <a:pt x="103" y="270"/>
                  </a:lnTo>
                  <a:lnTo>
                    <a:pt x="124" y="269"/>
                  </a:lnTo>
                  <a:lnTo>
                    <a:pt x="144" y="267"/>
                  </a:lnTo>
                  <a:lnTo>
                    <a:pt x="163" y="261"/>
                  </a:lnTo>
                  <a:lnTo>
                    <a:pt x="182" y="254"/>
                  </a:lnTo>
                  <a:lnTo>
                    <a:pt x="199" y="247"/>
                  </a:lnTo>
                  <a:lnTo>
                    <a:pt x="216" y="236"/>
                  </a:lnTo>
                  <a:lnTo>
                    <a:pt x="231" y="224"/>
                  </a:lnTo>
                  <a:lnTo>
                    <a:pt x="246" y="212"/>
                  </a:lnTo>
                  <a:lnTo>
                    <a:pt x="258" y="197"/>
                  </a:lnTo>
                  <a:lnTo>
                    <a:pt x="271" y="181"/>
                  </a:lnTo>
                  <a:lnTo>
                    <a:pt x="280" y="165"/>
                  </a:lnTo>
                  <a:lnTo>
                    <a:pt x="289" y="147"/>
                  </a:lnTo>
                  <a:lnTo>
                    <a:pt x="295" y="129"/>
                  </a:lnTo>
                  <a:lnTo>
                    <a:pt x="300" y="109"/>
                  </a:lnTo>
                  <a:lnTo>
                    <a:pt x="303" y="90"/>
                  </a:lnTo>
                  <a:lnTo>
                    <a:pt x="304" y="69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6" name="Freeform 742"/>
            <p:cNvSpPr>
              <a:spLocks/>
            </p:cNvSpPr>
            <p:nvPr/>
          </p:nvSpPr>
          <p:spPr bwMode="auto">
            <a:xfrm>
              <a:off x="3989572" y="5201108"/>
              <a:ext cx="120656" cy="106372"/>
            </a:xfrm>
            <a:custGeom>
              <a:avLst/>
              <a:gdLst/>
              <a:ahLst/>
              <a:cxnLst>
                <a:cxn ang="0">
                  <a:pos x="304" y="77"/>
                </a:cxn>
                <a:cxn ang="0">
                  <a:pos x="303" y="61"/>
                </a:cxn>
                <a:cxn ang="0">
                  <a:pos x="300" y="46"/>
                </a:cxn>
                <a:cxn ang="0">
                  <a:pos x="298" y="31"/>
                </a:cxn>
                <a:cxn ang="0">
                  <a:pos x="294" y="17"/>
                </a:cxn>
                <a:cxn ang="0">
                  <a:pos x="282" y="8"/>
                </a:cxn>
                <a:cxn ang="0">
                  <a:pos x="271" y="0"/>
                </a:cxn>
                <a:cxn ang="0">
                  <a:pos x="279" y="18"/>
                </a:cxn>
                <a:cxn ang="0">
                  <a:pos x="285" y="37"/>
                </a:cxn>
                <a:cxn ang="0">
                  <a:pos x="287" y="46"/>
                </a:cxn>
                <a:cxn ang="0">
                  <a:pos x="288" y="56"/>
                </a:cxn>
                <a:cxn ang="0">
                  <a:pos x="289" y="67"/>
                </a:cxn>
                <a:cxn ang="0">
                  <a:pos x="289" y="77"/>
                </a:cxn>
                <a:cxn ang="0">
                  <a:pos x="288" y="96"/>
                </a:cxn>
                <a:cxn ang="0">
                  <a:pos x="286" y="114"/>
                </a:cxn>
                <a:cxn ang="0">
                  <a:pos x="281" y="131"/>
                </a:cxn>
                <a:cxn ang="0">
                  <a:pos x="274" y="148"/>
                </a:cxn>
                <a:cxn ang="0">
                  <a:pos x="268" y="163"/>
                </a:cxn>
                <a:cxn ang="0">
                  <a:pos x="259" y="178"/>
                </a:cxn>
                <a:cxn ang="0">
                  <a:pos x="247" y="191"/>
                </a:cxn>
                <a:cxn ang="0">
                  <a:pos x="236" y="204"/>
                </a:cxn>
                <a:cxn ang="0">
                  <a:pos x="224" y="216"/>
                </a:cxn>
                <a:cxn ang="0">
                  <a:pos x="210" y="226"/>
                </a:cxn>
                <a:cxn ang="0">
                  <a:pos x="195" y="235"/>
                </a:cxn>
                <a:cxn ang="0">
                  <a:pos x="179" y="243"/>
                </a:cxn>
                <a:cxn ang="0">
                  <a:pos x="163" y="249"/>
                </a:cxn>
                <a:cxn ang="0">
                  <a:pos x="145" y="253"/>
                </a:cxn>
                <a:cxn ang="0">
                  <a:pos x="128" y="256"/>
                </a:cxn>
                <a:cxn ang="0">
                  <a:pos x="109" y="257"/>
                </a:cxn>
                <a:cxn ang="0">
                  <a:pos x="94" y="257"/>
                </a:cxn>
                <a:cxn ang="0">
                  <a:pos x="79" y="255"/>
                </a:cxn>
                <a:cxn ang="0">
                  <a:pos x="64" y="251"/>
                </a:cxn>
                <a:cxn ang="0">
                  <a:pos x="51" y="247"/>
                </a:cxn>
                <a:cxn ang="0">
                  <a:pos x="37" y="242"/>
                </a:cxn>
                <a:cxn ang="0">
                  <a:pos x="24" y="235"/>
                </a:cxn>
                <a:cxn ang="0">
                  <a:pos x="11" y="228"/>
                </a:cxn>
                <a:cxn ang="0">
                  <a:pos x="0" y="220"/>
                </a:cxn>
                <a:cxn ang="0">
                  <a:pos x="6" y="232"/>
                </a:cxn>
                <a:cxn ang="0">
                  <a:pos x="11" y="244"/>
                </a:cxn>
                <a:cxn ang="0">
                  <a:pos x="22" y="251"/>
                </a:cxn>
                <a:cxn ang="0">
                  <a:pos x="34" y="256"/>
                </a:cxn>
                <a:cxn ang="0">
                  <a:pos x="46" y="260"/>
                </a:cxn>
                <a:cxn ang="0">
                  <a:pos x="57" y="265"/>
                </a:cxn>
                <a:cxn ang="0">
                  <a:pos x="71" y="267"/>
                </a:cxn>
                <a:cxn ang="0">
                  <a:pos x="83" y="269"/>
                </a:cxn>
                <a:cxn ang="0">
                  <a:pos x="96" y="270"/>
                </a:cxn>
                <a:cxn ang="0">
                  <a:pos x="109" y="271"/>
                </a:cxn>
                <a:cxn ang="0">
                  <a:pos x="129" y="270"/>
                </a:cxn>
                <a:cxn ang="0">
                  <a:pos x="148" y="267"/>
                </a:cxn>
                <a:cxn ang="0">
                  <a:pos x="168" y="262"/>
                </a:cxn>
                <a:cxn ang="0">
                  <a:pos x="184" y="256"/>
                </a:cxn>
                <a:cxn ang="0">
                  <a:pos x="201" y="248"/>
                </a:cxn>
                <a:cxn ang="0">
                  <a:pos x="218" y="238"/>
                </a:cxn>
                <a:cxn ang="0">
                  <a:pos x="233" y="228"/>
                </a:cxn>
                <a:cxn ang="0">
                  <a:pos x="246" y="214"/>
                </a:cxn>
                <a:cxn ang="0">
                  <a:pos x="259" y="200"/>
                </a:cxn>
                <a:cxn ang="0">
                  <a:pos x="270" y="186"/>
                </a:cxn>
                <a:cxn ang="0">
                  <a:pos x="280" y="170"/>
                </a:cxn>
                <a:cxn ang="0">
                  <a:pos x="288" y="153"/>
                </a:cxn>
                <a:cxn ang="0">
                  <a:pos x="295" y="135"/>
                </a:cxn>
                <a:cxn ang="0">
                  <a:pos x="299" y="116"/>
                </a:cxn>
                <a:cxn ang="0">
                  <a:pos x="303" y="97"/>
                </a:cxn>
                <a:cxn ang="0">
                  <a:pos x="304" y="77"/>
                </a:cxn>
              </a:cxnLst>
              <a:rect l="0" t="0" r="r" b="b"/>
              <a:pathLst>
                <a:path w="304" h="271">
                  <a:moveTo>
                    <a:pt x="304" y="77"/>
                  </a:moveTo>
                  <a:lnTo>
                    <a:pt x="303" y="61"/>
                  </a:lnTo>
                  <a:lnTo>
                    <a:pt x="300" y="46"/>
                  </a:lnTo>
                  <a:lnTo>
                    <a:pt x="298" y="31"/>
                  </a:lnTo>
                  <a:lnTo>
                    <a:pt x="294" y="17"/>
                  </a:lnTo>
                  <a:lnTo>
                    <a:pt x="282" y="8"/>
                  </a:lnTo>
                  <a:lnTo>
                    <a:pt x="271" y="0"/>
                  </a:lnTo>
                  <a:lnTo>
                    <a:pt x="279" y="18"/>
                  </a:lnTo>
                  <a:lnTo>
                    <a:pt x="285" y="37"/>
                  </a:lnTo>
                  <a:lnTo>
                    <a:pt x="287" y="46"/>
                  </a:lnTo>
                  <a:lnTo>
                    <a:pt x="288" y="56"/>
                  </a:lnTo>
                  <a:lnTo>
                    <a:pt x="289" y="67"/>
                  </a:lnTo>
                  <a:lnTo>
                    <a:pt x="289" y="77"/>
                  </a:lnTo>
                  <a:lnTo>
                    <a:pt x="288" y="96"/>
                  </a:lnTo>
                  <a:lnTo>
                    <a:pt x="286" y="114"/>
                  </a:lnTo>
                  <a:lnTo>
                    <a:pt x="281" y="131"/>
                  </a:lnTo>
                  <a:lnTo>
                    <a:pt x="274" y="148"/>
                  </a:lnTo>
                  <a:lnTo>
                    <a:pt x="268" y="163"/>
                  </a:lnTo>
                  <a:lnTo>
                    <a:pt x="259" y="178"/>
                  </a:lnTo>
                  <a:lnTo>
                    <a:pt x="247" y="191"/>
                  </a:lnTo>
                  <a:lnTo>
                    <a:pt x="236" y="204"/>
                  </a:lnTo>
                  <a:lnTo>
                    <a:pt x="224" y="216"/>
                  </a:lnTo>
                  <a:lnTo>
                    <a:pt x="210" y="226"/>
                  </a:lnTo>
                  <a:lnTo>
                    <a:pt x="195" y="235"/>
                  </a:lnTo>
                  <a:lnTo>
                    <a:pt x="179" y="243"/>
                  </a:lnTo>
                  <a:lnTo>
                    <a:pt x="163" y="249"/>
                  </a:lnTo>
                  <a:lnTo>
                    <a:pt x="145" y="253"/>
                  </a:lnTo>
                  <a:lnTo>
                    <a:pt x="128" y="256"/>
                  </a:lnTo>
                  <a:lnTo>
                    <a:pt x="109" y="257"/>
                  </a:lnTo>
                  <a:lnTo>
                    <a:pt x="94" y="257"/>
                  </a:lnTo>
                  <a:lnTo>
                    <a:pt x="79" y="255"/>
                  </a:lnTo>
                  <a:lnTo>
                    <a:pt x="64" y="251"/>
                  </a:lnTo>
                  <a:lnTo>
                    <a:pt x="51" y="247"/>
                  </a:lnTo>
                  <a:lnTo>
                    <a:pt x="37" y="242"/>
                  </a:lnTo>
                  <a:lnTo>
                    <a:pt x="24" y="235"/>
                  </a:lnTo>
                  <a:lnTo>
                    <a:pt x="11" y="228"/>
                  </a:lnTo>
                  <a:lnTo>
                    <a:pt x="0" y="220"/>
                  </a:lnTo>
                  <a:lnTo>
                    <a:pt x="6" y="232"/>
                  </a:lnTo>
                  <a:lnTo>
                    <a:pt x="11" y="244"/>
                  </a:lnTo>
                  <a:lnTo>
                    <a:pt x="22" y="251"/>
                  </a:lnTo>
                  <a:lnTo>
                    <a:pt x="34" y="256"/>
                  </a:lnTo>
                  <a:lnTo>
                    <a:pt x="46" y="260"/>
                  </a:lnTo>
                  <a:lnTo>
                    <a:pt x="57" y="265"/>
                  </a:lnTo>
                  <a:lnTo>
                    <a:pt x="71" y="267"/>
                  </a:lnTo>
                  <a:lnTo>
                    <a:pt x="83" y="269"/>
                  </a:lnTo>
                  <a:lnTo>
                    <a:pt x="96" y="270"/>
                  </a:lnTo>
                  <a:lnTo>
                    <a:pt x="109" y="271"/>
                  </a:lnTo>
                  <a:lnTo>
                    <a:pt x="129" y="270"/>
                  </a:lnTo>
                  <a:lnTo>
                    <a:pt x="148" y="267"/>
                  </a:lnTo>
                  <a:lnTo>
                    <a:pt x="168" y="262"/>
                  </a:lnTo>
                  <a:lnTo>
                    <a:pt x="184" y="256"/>
                  </a:lnTo>
                  <a:lnTo>
                    <a:pt x="201" y="248"/>
                  </a:lnTo>
                  <a:lnTo>
                    <a:pt x="218" y="238"/>
                  </a:lnTo>
                  <a:lnTo>
                    <a:pt x="233" y="228"/>
                  </a:lnTo>
                  <a:lnTo>
                    <a:pt x="246" y="214"/>
                  </a:lnTo>
                  <a:lnTo>
                    <a:pt x="259" y="200"/>
                  </a:lnTo>
                  <a:lnTo>
                    <a:pt x="270" y="186"/>
                  </a:lnTo>
                  <a:lnTo>
                    <a:pt x="280" y="170"/>
                  </a:lnTo>
                  <a:lnTo>
                    <a:pt x="288" y="153"/>
                  </a:lnTo>
                  <a:lnTo>
                    <a:pt x="295" y="135"/>
                  </a:lnTo>
                  <a:lnTo>
                    <a:pt x="299" y="116"/>
                  </a:lnTo>
                  <a:lnTo>
                    <a:pt x="303" y="97"/>
                  </a:lnTo>
                  <a:lnTo>
                    <a:pt x="304" y="77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7" name="Freeform 743"/>
            <p:cNvSpPr>
              <a:spLocks/>
            </p:cNvSpPr>
            <p:nvPr/>
          </p:nvSpPr>
          <p:spPr bwMode="auto">
            <a:xfrm>
              <a:off x="3987984" y="5197933"/>
              <a:ext cx="119068" cy="107960"/>
            </a:xfrm>
            <a:custGeom>
              <a:avLst/>
              <a:gdLst/>
              <a:ahLst/>
              <a:cxnLst>
                <a:cxn ang="0">
                  <a:pos x="301" y="67"/>
                </a:cxn>
                <a:cxn ang="0">
                  <a:pos x="293" y="32"/>
                </a:cxn>
                <a:cxn ang="0">
                  <a:pos x="276" y="8"/>
                </a:cxn>
                <a:cxn ang="0">
                  <a:pos x="269" y="10"/>
                </a:cxn>
                <a:cxn ang="0">
                  <a:pos x="278" y="31"/>
                </a:cxn>
                <a:cxn ang="0">
                  <a:pos x="284" y="52"/>
                </a:cxn>
                <a:cxn ang="0">
                  <a:pos x="286" y="73"/>
                </a:cxn>
                <a:cxn ang="0">
                  <a:pos x="286" y="103"/>
                </a:cxn>
                <a:cxn ang="0">
                  <a:pos x="279" y="136"/>
                </a:cxn>
                <a:cxn ang="0">
                  <a:pos x="266" y="168"/>
                </a:cxn>
                <a:cxn ang="0">
                  <a:pos x="248" y="195"/>
                </a:cxn>
                <a:cxn ang="0">
                  <a:pos x="224" y="219"/>
                </a:cxn>
                <a:cxn ang="0">
                  <a:pos x="196" y="237"/>
                </a:cxn>
                <a:cxn ang="0">
                  <a:pos x="166" y="250"/>
                </a:cxn>
                <a:cxn ang="0">
                  <a:pos x="132" y="257"/>
                </a:cxn>
                <a:cxn ang="0">
                  <a:pos x="98" y="257"/>
                </a:cxn>
                <a:cxn ang="0">
                  <a:pos x="67" y="251"/>
                </a:cxn>
                <a:cxn ang="0">
                  <a:pos x="39" y="240"/>
                </a:cxn>
                <a:cxn ang="0">
                  <a:pos x="12" y="224"/>
                </a:cxn>
                <a:cxn ang="0">
                  <a:pos x="5" y="228"/>
                </a:cxn>
                <a:cxn ang="0">
                  <a:pos x="22" y="248"/>
                </a:cxn>
                <a:cxn ang="0">
                  <a:pos x="45" y="259"/>
                </a:cxn>
                <a:cxn ang="0">
                  <a:pos x="72" y="267"/>
                </a:cxn>
                <a:cxn ang="0">
                  <a:pos x="101" y="272"/>
                </a:cxn>
                <a:cxn ang="0">
                  <a:pos x="133" y="272"/>
                </a:cxn>
                <a:cxn ang="0">
                  <a:pos x="170" y="264"/>
                </a:cxn>
                <a:cxn ang="0">
                  <a:pos x="203" y="249"/>
                </a:cxn>
                <a:cxn ang="0">
                  <a:pos x="233" y="230"/>
                </a:cxn>
                <a:cxn ang="0">
                  <a:pos x="258" y="204"/>
                </a:cxn>
                <a:cxn ang="0">
                  <a:pos x="278" y="175"/>
                </a:cxn>
                <a:cxn ang="0">
                  <a:pos x="293" y="141"/>
                </a:cxn>
                <a:cxn ang="0">
                  <a:pos x="300" y="104"/>
                </a:cxn>
              </a:cxnLst>
              <a:rect l="0" t="0" r="r" b="b"/>
              <a:pathLst>
                <a:path w="301" h="273">
                  <a:moveTo>
                    <a:pt x="301" y="85"/>
                  </a:moveTo>
                  <a:lnTo>
                    <a:pt x="301" y="67"/>
                  </a:lnTo>
                  <a:lnTo>
                    <a:pt x="297" y="49"/>
                  </a:lnTo>
                  <a:lnTo>
                    <a:pt x="293" y="32"/>
                  </a:lnTo>
                  <a:lnTo>
                    <a:pt x="287" y="16"/>
                  </a:lnTo>
                  <a:lnTo>
                    <a:pt x="276" y="8"/>
                  </a:lnTo>
                  <a:lnTo>
                    <a:pt x="265" y="0"/>
                  </a:lnTo>
                  <a:lnTo>
                    <a:pt x="269" y="10"/>
                  </a:lnTo>
                  <a:lnTo>
                    <a:pt x="274" y="21"/>
                  </a:lnTo>
                  <a:lnTo>
                    <a:pt x="278" y="31"/>
                  </a:lnTo>
                  <a:lnTo>
                    <a:pt x="281" y="41"/>
                  </a:lnTo>
                  <a:lnTo>
                    <a:pt x="284" y="52"/>
                  </a:lnTo>
                  <a:lnTo>
                    <a:pt x="285" y="62"/>
                  </a:lnTo>
                  <a:lnTo>
                    <a:pt x="286" y="73"/>
                  </a:lnTo>
                  <a:lnTo>
                    <a:pt x="287" y="85"/>
                  </a:lnTo>
                  <a:lnTo>
                    <a:pt x="286" y="103"/>
                  </a:lnTo>
                  <a:lnTo>
                    <a:pt x="283" y="120"/>
                  </a:lnTo>
                  <a:lnTo>
                    <a:pt x="279" y="136"/>
                  </a:lnTo>
                  <a:lnTo>
                    <a:pt x="273" y="152"/>
                  </a:lnTo>
                  <a:lnTo>
                    <a:pt x="266" y="168"/>
                  </a:lnTo>
                  <a:lnTo>
                    <a:pt x="257" y="181"/>
                  </a:lnTo>
                  <a:lnTo>
                    <a:pt x="248" y="195"/>
                  </a:lnTo>
                  <a:lnTo>
                    <a:pt x="237" y="207"/>
                  </a:lnTo>
                  <a:lnTo>
                    <a:pt x="224" y="219"/>
                  </a:lnTo>
                  <a:lnTo>
                    <a:pt x="211" y="229"/>
                  </a:lnTo>
                  <a:lnTo>
                    <a:pt x="196" y="237"/>
                  </a:lnTo>
                  <a:lnTo>
                    <a:pt x="182" y="245"/>
                  </a:lnTo>
                  <a:lnTo>
                    <a:pt x="166" y="250"/>
                  </a:lnTo>
                  <a:lnTo>
                    <a:pt x="149" y="255"/>
                  </a:lnTo>
                  <a:lnTo>
                    <a:pt x="132" y="257"/>
                  </a:lnTo>
                  <a:lnTo>
                    <a:pt x="114" y="258"/>
                  </a:lnTo>
                  <a:lnTo>
                    <a:pt x="98" y="257"/>
                  </a:lnTo>
                  <a:lnTo>
                    <a:pt x="83" y="255"/>
                  </a:lnTo>
                  <a:lnTo>
                    <a:pt x="67" y="251"/>
                  </a:lnTo>
                  <a:lnTo>
                    <a:pt x="52" y="247"/>
                  </a:lnTo>
                  <a:lnTo>
                    <a:pt x="39" y="240"/>
                  </a:lnTo>
                  <a:lnTo>
                    <a:pt x="25" y="232"/>
                  </a:lnTo>
                  <a:lnTo>
                    <a:pt x="12" y="224"/>
                  </a:lnTo>
                  <a:lnTo>
                    <a:pt x="0" y="214"/>
                  </a:lnTo>
                  <a:lnTo>
                    <a:pt x="5" y="228"/>
                  </a:lnTo>
                  <a:lnTo>
                    <a:pt x="11" y="240"/>
                  </a:lnTo>
                  <a:lnTo>
                    <a:pt x="22" y="248"/>
                  </a:lnTo>
                  <a:lnTo>
                    <a:pt x="33" y="254"/>
                  </a:lnTo>
                  <a:lnTo>
                    <a:pt x="45" y="259"/>
                  </a:lnTo>
                  <a:lnTo>
                    <a:pt x="59" y="264"/>
                  </a:lnTo>
                  <a:lnTo>
                    <a:pt x="72" y="267"/>
                  </a:lnTo>
                  <a:lnTo>
                    <a:pt x="86" y="270"/>
                  </a:lnTo>
                  <a:lnTo>
                    <a:pt x="101" y="272"/>
                  </a:lnTo>
                  <a:lnTo>
                    <a:pt x="114" y="273"/>
                  </a:lnTo>
                  <a:lnTo>
                    <a:pt x="133" y="272"/>
                  </a:lnTo>
                  <a:lnTo>
                    <a:pt x="152" y="268"/>
                  </a:lnTo>
                  <a:lnTo>
                    <a:pt x="170" y="264"/>
                  </a:lnTo>
                  <a:lnTo>
                    <a:pt x="187" y="257"/>
                  </a:lnTo>
                  <a:lnTo>
                    <a:pt x="203" y="249"/>
                  </a:lnTo>
                  <a:lnTo>
                    <a:pt x="219" y="240"/>
                  </a:lnTo>
                  <a:lnTo>
                    <a:pt x="233" y="230"/>
                  </a:lnTo>
                  <a:lnTo>
                    <a:pt x="247" y="218"/>
                  </a:lnTo>
                  <a:lnTo>
                    <a:pt x="258" y="204"/>
                  </a:lnTo>
                  <a:lnTo>
                    <a:pt x="269" y="189"/>
                  </a:lnTo>
                  <a:lnTo>
                    <a:pt x="278" y="175"/>
                  </a:lnTo>
                  <a:lnTo>
                    <a:pt x="286" y="158"/>
                  </a:lnTo>
                  <a:lnTo>
                    <a:pt x="293" y="141"/>
                  </a:lnTo>
                  <a:lnTo>
                    <a:pt x="297" y="123"/>
                  </a:lnTo>
                  <a:lnTo>
                    <a:pt x="300" y="104"/>
                  </a:lnTo>
                  <a:lnTo>
                    <a:pt x="301" y="85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8" name="Freeform 744"/>
            <p:cNvSpPr>
              <a:spLocks/>
            </p:cNvSpPr>
            <p:nvPr/>
          </p:nvSpPr>
          <p:spPr bwMode="auto">
            <a:xfrm>
              <a:off x="3986397" y="5194758"/>
              <a:ext cx="117481" cy="107960"/>
            </a:xfrm>
            <a:custGeom>
              <a:avLst/>
              <a:gdLst/>
              <a:ahLst/>
              <a:cxnLst>
                <a:cxn ang="0">
                  <a:pos x="297" y="80"/>
                </a:cxn>
                <a:cxn ang="0">
                  <a:pos x="295" y="59"/>
                </a:cxn>
                <a:cxn ang="0">
                  <a:pos x="287" y="31"/>
                </a:cxn>
                <a:cxn ang="0">
                  <a:pos x="268" y="5"/>
                </a:cxn>
                <a:cxn ang="0">
                  <a:pos x="262" y="10"/>
                </a:cxn>
                <a:cxn ang="0">
                  <a:pos x="271" y="31"/>
                </a:cxn>
                <a:cxn ang="0">
                  <a:pos x="279" y="54"/>
                </a:cxn>
                <a:cxn ang="0">
                  <a:pos x="282" y="77"/>
                </a:cxn>
                <a:cxn ang="0">
                  <a:pos x="281" y="107"/>
                </a:cxn>
                <a:cxn ang="0">
                  <a:pos x="276" y="139"/>
                </a:cxn>
                <a:cxn ang="0">
                  <a:pos x="262" y="168"/>
                </a:cxn>
                <a:cxn ang="0">
                  <a:pos x="245" y="195"/>
                </a:cxn>
                <a:cxn ang="0">
                  <a:pos x="223" y="218"/>
                </a:cxn>
                <a:cxn ang="0">
                  <a:pos x="196" y="236"/>
                </a:cxn>
                <a:cxn ang="0">
                  <a:pos x="167" y="248"/>
                </a:cxn>
                <a:cxn ang="0">
                  <a:pos x="134" y="255"/>
                </a:cxn>
                <a:cxn ang="0">
                  <a:pos x="100" y="255"/>
                </a:cxn>
                <a:cxn ang="0">
                  <a:pos x="68" y="248"/>
                </a:cxn>
                <a:cxn ang="0">
                  <a:pos x="38" y="235"/>
                </a:cxn>
                <a:cxn ang="0">
                  <a:pos x="11" y="218"/>
                </a:cxn>
                <a:cxn ang="0">
                  <a:pos x="3" y="220"/>
                </a:cxn>
                <a:cxn ang="0">
                  <a:pos x="19" y="241"/>
                </a:cxn>
                <a:cxn ang="0">
                  <a:pos x="45" y="255"/>
                </a:cxn>
                <a:cxn ang="0">
                  <a:pos x="72" y="264"/>
                </a:cxn>
                <a:cxn ang="0">
                  <a:pos x="102" y="270"/>
                </a:cxn>
                <a:cxn ang="0">
                  <a:pos x="136" y="269"/>
                </a:cxn>
                <a:cxn ang="0">
                  <a:pos x="171" y="262"/>
                </a:cxn>
                <a:cxn ang="0">
                  <a:pos x="203" y="248"/>
                </a:cxn>
                <a:cxn ang="0">
                  <a:pos x="232" y="229"/>
                </a:cxn>
                <a:cxn ang="0">
                  <a:pos x="255" y="204"/>
                </a:cxn>
                <a:cxn ang="0">
                  <a:pos x="276" y="176"/>
                </a:cxn>
                <a:cxn ang="0">
                  <a:pos x="289" y="144"/>
                </a:cxn>
                <a:cxn ang="0">
                  <a:pos x="296" y="109"/>
                </a:cxn>
              </a:cxnLst>
              <a:rect l="0" t="0" r="r" b="b"/>
              <a:pathLst>
                <a:path w="297" h="270">
                  <a:moveTo>
                    <a:pt x="297" y="90"/>
                  </a:moveTo>
                  <a:lnTo>
                    <a:pt x="297" y="80"/>
                  </a:lnTo>
                  <a:lnTo>
                    <a:pt x="296" y="69"/>
                  </a:lnTo>
                  <a:lnTo>
                    <a:pt x="295" y="59"/>
                  </a:lnTo>
                  <a:lnTo>
                    <a:pt x="293" y="50"/>
                  </a:lnTo>
                  <a:lnTo>
                    <a:pt x="287" y="31"/>
                  </a:lnTo>
                  <a:lnTo>
                    <a:pt x="279" y="13"/>
                  </a:lnTo>
                  <a:lnTo>
                    <a:pt x="268" y="5"/>
                  </a:lnTo>
                  <a:lnTo>
                    <a:pt x="255" y="0"/>
                  </a:lnTo>
                  <a:lnTo>
                    <a:pt x="262" y="10"/>
                  </a:lnTo>
                  <a:lnTo>
                    <a:pt x="267" y="20"/>
                  </a:lnTo>
                  <a:lnTo>
                    <a:pt x="271" y="31"/>
                  </a:lnTo>
                  <a:lnTo>
                    <a:pt x="276" y="42"/>
                  </a:lnTo>
                  <a:lnTo>
                    <a:pt x="279" y="54"/>
                  </a:lnTo>
                  <a:lnTo>
                    <a:pt x="281" y="66"/>
                  </a:lnTo>
                  <a:lnTo>
                    <a:pt x="282" y="77"/>
                  </a:lnTo>
                  <a:lnTo>
                    <a:pt x="282" y="90"/>
                  </a:lnTo>
                  <a:lnTo>
                    <a:pt x="281" y="107"/>
                  </a:lnTo>
                  <a:lnTo>
                    <a:pt x="279" y="123"/>
                  </a:lnTo>
                  <a:lnTo>
                    <a:pt x="276" y="139"/>
                  </a:lnTo>
                  <a:lnTo>
                    <a:pt x="270" y="155"/>
                  </a:lnTo>
                  <a:lnTo>
                    <a:pt x="262" y="168"/>
                  </a:lnTo>
                  <a:lnTo>
                    <a:pt x="254" y="183"/>
                  </a:lnTo>
                  <a:lnTo>
                    <a:pt x="245" y="195"/>
                  </a:lnTo>
                  <a:lnTo>
                    <a:pt x="234" y="207"/>
                  </a:lnTo>
                  <a:lnTo>
                    <a:pt x="223" y="218"/>
                  </a:lnTo>
                  <a:lnTo>
                    <a:pt x="209" y="227"/>
                  </a:lnTo>
                  <a:lnTo>
                    <a:pt x="196" y="236"/>
                  </a:lnTo>
                  <a:lnTo>
                    <a:pt x="181" y="243"/>
                  </a:lnTo>
                  <a:lnTo>
                    <a:pt x="167" y="248"/>
                  </a:lnTo>
                  <a:lnTo>
                    <a:pt x="151" y="252"/>
                  </a:lnTo>
                  <a:lnTo>
                    <a:pt x="134" y="255"/>
                  </a:lnTo>
                  <a:lnTo>
                    <a:pt x="117" y="255"/>
                  </a:lnTo>
                  <a:lnTo>
                    <a:pt x="100" y="255"/>
                  </a:lnTo>
                  <a:lnTo>
                    <a:pt x="84" y="252"/>
                  </a:lnTo>
                  <a:lnTo>
                    <a:pt x="68" y="248"/>
                  </a:lnTo>
                  <a:lnTo>
                    <a:pt x="53" y="243"/>
                  </a:lnTo>
                  <a:lnTo>
                    <a:pt x="38" y="235"/>
                  </a:lnTo>
                  <a:lnTo>
                    <a:pt x="25" y="227"/>
                  </a:lnTo>
                  <a:lnTo>
                    <a:pt x="11" y="218"/>
                  </a:lnTo>
                  <a:lnTo>
                    <a:pt x="0" y="207"/>
                  </a:lnTo>
                  <a:lnTo>
                    <a:pt x="3" y="220"/>
                  </a:lnTo>
                  <a:lnTo>
                    <a:pt x="8" y="233"/>
                  </a:lnTo>
                  <a:lnTo>
                    <a:pt x="19" y="241"/>
                  </a:lnTo>
                  <a:lnTo>
                    <a:pt x="32" y="248"/>
                  </a:lnTo>
                  <a:lnTo>
                    <a:pt x="45" y="255"/>
                  </a:lnTo>
                  <a:lnTo>
                    <a:pt x="59" y="260"/>
                  </a:lnTo>
                  <a:lnTo>
                    <a:pt x="72" y="264"/>
                  </a:lnTo>
                  <a:lnTo>
                    <a:pt x="87" y="268"/>
                  </a:lnTo>
                  <a:lnTo>
                    <a:pt x="102" y="270"/>
                  </a:lnTo>
                  <a:lnTo>
                    <a:pt x="117" y="270"/>
                  </a:lnTo>
                  <a:lnTo>
                    <a:pt x="136" y="269"/>
                  </a:lnTo>
                  <a:lnTo>
                    <a:pt x="153" y="266"/>
                  </a:lnTo>
                  <a:lnTo>
                    <a:pt x="171" y="262"/>
                  </a:lnTo>
                  <a:lnTo>
                    <a:pt x="187" y="256"/>
                  </a:lnTo>
                  <a:lnTo>
                    <a:pt x="203" y="248"/>
                  </a:lnTo>
                  <a:lnTo>
                    <a:pt x="218" y="239"/>
                  </a:lnTo>
                  <a:lnTo>
                    <a:pt x="232" y="229"/>
                  </a:lnTo>
                  <a:lnTo>
                    <a:pt x="244" y="217"/>
                  </a:lnTo>
                  <a:lnTo>
                    <a:pt x="255" y="204"/>
                  </a:lnTo>
                  <a:lnTo>
                    <a:pt x="267" y="191"/>
                  </a:lnTo>
                  <a:lnTo>
                    <a:pt x="276" y="176"/>
                  </a:lnTo>
                  <a:lnTo>
                    <a:pt x="282" y="161"/>
                  </a:lnTo>
                  <a:lnTo>
                    <a:pt x="289" y="144"/>
                  </a:lnTo>
                  <a:lnTo>
                    <a:pt x="294" y="127"/>
                  </a:lnTo>
                  <a:lnTo>
                    <a:pt x="296" y="109"/>
                  </a:lnTo>
                  <a:lnTo>
                    <a:pt x="297" y="90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89" name="Freeform 745"/>
            <p:cNvSpPr>
              <a:spLocks/>
            </p:cNvSpPr>
            <p:nvPr/>
          </p:nvSpPr>
          <p:spPr bwMode="auto">
            <a:xfrm>
              <a:off x="3984809" y="5193170"/>
              <a:ext cx="117481" cy="106372"/>
            </a:xfrm>
            <a:custGeom>
              <a:avLst/>
              <a:gdLst/>
              <a:ahLst/>
              <a:cxnLst>
                <a:cxn ang="0">
                  <a:pos x="291" y="83"/>
                </a:cxn>
                <a:cxn ang="0">
                  <a:pos x="289" y="62"/>
                </a:cxn>
                <a:cxn ang="0">
                  <a:pos x="283" y="41"/>
                </a:cxn>
                <a:cxn ang="0">
                  <a:pos x="274" y="20"/>
                </a:cxn>
                <a:cxn ang="0">
                  <a:pos x="257" y="5"/>
                </a:cxn>
                <a:cxn ang="0">
                  <a:pos x="253" y="10"/>
                </a:cxn>
                <a:cxn ang="0">
                  <a:pos x="264" y="32"/>
                </a:cxn>
                <a:cxn ang="0">
                  <a:pos x="272" y="56"/>
                </a:cxn>
                <a:cxn ang="0">
                  <a:pos x="277" y="82"/>
                </a:cxn>
                <a:cxn ang="0">
                  <a:pos x="277" y="112"/>
                </a:cxn>
                <a:cxn ang="0">
                  <a:pos x="270" y="142"/>
                </a:cxn>
                <a:cxn ang="0">
                  <a:pos x="259" y="170"/>
                </a:cxn>
                <a:cxn ang="0">
                  <a:pos x="242" y="196"/>
                </a:cxn>
                <a:cxn ang="0">
                  <a:pos x="220" y="217"/>
                </a:cxn>
                <a:cxn ang="0">
                  <a:pos x="194" y="234"/>
                </a:cxn>
                <a:cxn ang="0">
                  <a:pos x="166" y="247"/>
                </a:cxn>
                <a:cxn ang="0">
                  <a:pos x="136" y="252"/>
                </a:cxn>
                <a:cxn ang="0">
                  <a:pos x="102" y="252"/>
                </a:cxn>
                <a:cxn ang="0">
                  <a:pos x="68" y="244"/>
                </a:cxn>
                <a:cxn ang="0">
                  <a:pos x="38" y="231"/>
                </a:cxn>
                <a:cxn ang="0">
                  <a:pos x="11" y="211"/>
                </a:cxn>
                <a:cxn ang="0">
                  <a:pos x="2" y="212"/>
                </a:cxn>
                <a:cxn ang="0">
                  <a:pos x="17" y="234"/>
                </a:cxn>
                <a:cxn ang="0">
                  <a:pos x="44" y="250"/>
                </a:cxn>
                <a:cxn ang="0">
                  <a:pos x="72" y="261"/>
                </a:cxn>
                <a:cxn ang="0">
                  <a:pos x="103" y="267"/>
                </a:cxn>
                <a:cxn ang="0">
                  <a:pos x="137" y="267"/>
                </a:cxn>
                <a:cxn ang="0">
                  <a:pos x="171" y="260"/>
                </a:cxn>
                <a:cxn ang="0">
                  <a:pos x="201" y="247"/>
                </a:cxn>
                <a:cxn ang="0">
                  <a:pos x="229" y="229"/>
                </a:cxn>
                <a:cxn ang="0">
                  <a:pos x="253" y="205"/>
                </a:cxn>
                <a:cxn ang="0">
                  <a:pos x="271" y="178"/>
                </a:cxn>
                <a:cxn ang="0">
                  <a:pos x="284" y="146"/>
                </a:cxn>
                <a:cxn ang="0">
                  <a:pos x="291" y="113"/>
                </a:cxn>
              </a:cxnLst>
              <a:rect l="0" t="0" r="r" b="b"/>
              <a:pathLst>
                <a:path w="292" h="268">
                  <a:moveTo>
                    <a:pt x="292" y="95"/>
                  </a:moveTo>
                  <a:lnTo>
                    <a:pt x="291" y="83"/>
                  </a:lnTo>
                  <a:lnTo>
                    <a:pt x="290" y="72"/>
                  </a:lnTo>
                  <a:lnTo>
                    <a:pt x="289" y="62"/>
                  </a:lnTo>
                  <a:lnTo>
                    <a:pt x="286" y="51"/>
                  </a:lnTo>
                  <a:lnTo>
                    <a:pt x="283" y="41"/>
                  </a:lnTo>
                  <a:lnTo>
                    <a:pt x="279" y="31"/>
                  </a:lnTo>
                  <a:lnTo>
                    <a:pt x="274" y="20"/>
                  </a:lnTo>
                  <a:lnTo>
                    <a:pt x="270" y="10"/>
                  </a:lnTo>
                  <a:lnTo>
                    <a:pt x="257" y="5"/>
                  </a:lnTo>
                  <a:lnTo>
                    <a:pt x="245" y="0"/>
                  </a:lnTo>
                  <a:lnTo>
                    <a:pt x="253" y="10"/>
                  </a:lnTo>
                  <a:lnTo>
                    <a:pt x="259" y="20"/>
                  </a:lnTo>
                  <a:lnTo>
                    <a:pt x="264" y="32"/>
                  </a:lnTo>
                  <a:lnTo>
                    <a:pt x="269" y="44"/>
                  </a:lnTo>
                  <a:lnTo>
                    <a:pt x="272" y="56"/>
                  </a:lnTo>
                  <a:lnTo>
                    <a:pt x="275" y="69"/>
                  </a:lnTo>
                  <a:lnTo>
                    <a:pt x="277" y="82"/>
                  </a:lnTo>
                  <a:lnTo>
                    <a:pt x="278" y="95"/>
                  </a:lnTo>
                  <a:lnTo>
                    <a:pt x="277" y="112"/>
                  </a:lnTo>
                  <a:lnTo>
                    <a:pt x="274" y="127"/>
                  </a:lnTo>
                  <a:lnTo>
                    <a:pt x="270" y="142"/>
                  </a:lnTo>
                  <a:lnTo>
                    <a:pt x="265" y="157"/>
                  </a:lnTo>
                  <a:lnTo>
                    <a:pt x="259" y="170"/>
                  </a:lnTo>
                  <a:lnTo>
                    <a:pt x="251" y="184"/>
                  </a:lnTo>
                  <a:lnTo>
                    <a:pt x="242" y="196"/>
                  </a:lnTo>
                  <a:lnTo>
                    <a:pt x="232" y="207"/>
                  </a:lnTo>
                  <a:lnTo>
                    <a:pt x="220" y="217"/>
                  </a:lnTo>
                  <a:lnTo>
                    <a:pt x="208" y="226"/>
                  </a:lnTo>
                  <a:lnTo>
                    <a:pt x="194" y="234"/>
                  </a:lnTo>
                  <a:lnTo>
                    <a:pt x="181" y="241"/>
                  </a:lnTo>
                  <a:lnTo>
                    <a:pt x="166" y="247"/>
                  </a:lnTo>
                  <a:lnTo>
                    <a:pt x="152" y="250"/>
                  </a:lnTo>
                  <a:lnTo>
                    <a:pt x="136" y="252"/>
                  </a:lnTo>
                  <a:lnTo>
                    <a:pt x="119" y="253"/>
                  </a:lnTo>
                  <a:lnTo>
                    <a:pt x="102" y="252"/>
                  </a:lnTo>
                  <a:lnTo>
                    <a:pt x="84" y="250"/>
                  </a:lnTo>
                  <a:lnTo>
                    <a:pt x="68" y="244"/>
                  </a:lnTo>
                  <a:lnTo>
                    <a:pt x="53" y="239"/>
                  </a:lnTo>
                  <a:lnTo>
                    <a:pt x="38" y="231"/>
                  </a:lnTo>
                  <a:lnTo>
                    <a:pt x="23" y="221"/>
                  </a:lnTo>
                  <a:lnTo>
                    <a:pt x="11" y="211"/>
                  </a:lnTo>
                  <a:lnTo>
                    <a:pt x="0" y="198"/>
                  </a:lnTo>
                  <a:lnTo>
                    <a:pt x="2" y="212"/>
                  </a:lnTo>
                  <a:lnTo>
                    <a:pt x="5" y="224"/>
                  </a:lnTo>
                  <a:lnTo>
                    <a:pt x="17" y="234"/>
                  </a:lnTo>
                  <a:lnTo>
                    <a:pt x="30" y="243"/>
                  </a:lnTo>
                  <a:lnTo>
                    <a:pt x="44" y="250"/>
                  </a:lnTo>
                  <a:lnTo>
                    <a:pt x="57" y="257"/>
                  </a:lnTo>
                  <a:lnTo>
                    <a:pt x="72" y="261"/>
                  </a:lnTo>
                  <a:lnTo>
                    <a:pt x="88" y="265"/>
                  </a:lnTo>
                  <a:lnTo>
                    <a:pt x="103" y="267"/>
                  </a:lnTo>
                  <a:lnTo>
                    <a:pt x="119" y="268"/>
                  </a:lnTo>
                  <a:lnTo>
                    <a:pt x="137" y="267"/>
                  </a:lnTo>
                  <a:lnTo>
                    <a:pt x="154" y="265"/>
                  </a:lnTo>
                  <a:lnTo>
                    <a:pt x="171" y="260"/>
                  </a:lnTo>
                  <a:lnTo>
                    <a:pt x="187" y="255"/>
                  </a:lnTo>
                  <a:lnTo>
                    <a:pt x="201" y="247"/>
                  </a:lnTo>
                  <a:lnTo>
                    <a:pt x="216" y="239"/>
                  </a:lnTo>
                  <a:lnTo>
                    <a:pt x="229" y="229"/>
                  </a:lnTo>
                  <a:lnTo>
                    <a:pt x="242" y="217"/>
                  </a:lnTo>
                  <a:lnTo>
                    <a:pt x="253" y="205"/>
                  </a:lnTo>
                  <a:lnTo>
                    <a:pt x="262" y="191"/>
                  </a:lnTo>
                  <a:lnTo>
                    <a:pt x="271" y="178"/>
                  </a:lnTo>
                  <a:lnTo>
                    <a:pt x="278" y="162"/>
                  </a:lnTo>
                  <a:lnTo>
                    <a:pt x="284" y="146"/>
                  </a:lnTo>
                  <a:lnTo>
                    <a:pt x="288" y="130"/>
                  </a:lnTo>
                  <a:lnTo>
                    <a:pt x="291" y="113"/>
                  </a:lnTo>
                  <a:lnTo>
                    <a:pt x="292" y="95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0" name="Freeform 746"/>
            <p:cNvSpPr>
              <a:spLocks/>
            </p:cNvSpPr>
            <p:nvPr/>
          </p:nvSpPr>
          <p:spPr bwMode="auto">
            <a:xfrm>
              <a:off x="3984809" y="5191582"/>
              <a:ext cx="114305" cy="104784"/>
            </a:xfrm>
            <a:custGeom>
              <a:avLst/>
              <a:gdLst/>
              <a:ahLst/>
              <a:cxnLst>
                <a:cxn ang="0">
                  <a:pos x="285" y="86"/>
                </a:cxn>
                <a:cxn ang="0">
                  <a:pos x="282" y="63"/>
                </a:cxn>
                <a:cxn ang="0">
                  <a:pos x="274" y="40"/>
                </a:cxn>
                <a:cxn ang="0">
                  <a:pos x="265" y="19"/>
                </a:cxn>
                <a:cxn ang="0">
                  <a:pos x="246" y="4"/>
                </a:cxn>
                <a:cxn ang="0">
                  <a:pos x="242" y="10"/>
                </a:cxn>
                <a:cxn ang="0">
                  <a:pos x="256" y="32"/>
                </a:cxn>
                <a:cxn ang="0">
                  <a:pos x="265" y="58"/>
                </a:cxn>
                <a:cxn ang="0">
                  <a:pos x="271" y="85"/>
                </a:cxn>
                <a:cxn ang="0">
                  <a:pos x="271" y="114"/>
                </a:cxn>
                <a:cxn ang="0">
                  <a:pos x="264" y="144"/>
                </a:cxn>
                <a:cxn ang="0">
                  <a:pos x="253" y="171"/>
                </a:cxn>
                <a:cxn ang="0">
                  <a:pos x="237" y="195"/>
                </a:cxn>
                <a:cxn ang="0">
                  <a:pos x="217" y="216"/>
                </a:cxn>
                <a:cxn ang="0">
                  <a:pos x="192" y="232"/>
                </a:cxn>
                <a:cxn ang="0">
                  <a:pos x="165" y="244"/>
                </a:cxn>
                <a:cxn ang="0">
                  <a:pos x="136" y="250"/>
                </a:cxn>
                <a:cxn ang="0">
                  <a:pos x="102" y="250"/>
                </a:cxn>
                <a:cxn ang="0">
                  <a:pos x="67" y="241"/>
                </a:cxn>
                <a:cxn ang="0">
                  <a:pos x="37" y="225"/>
                </a:cxn>
                <a:cxn ang="0">
                  <a:pos x="11" y="202"/>
                </a:cxn>
                <a:cxn ang="0">
                  <a:pos x="1" y="202"/>
                </a:cxn>
                <a:cxn ang="0">
                  <a:pos x="14" y="227"/>
                </a:cxn>
                <a:cxn ang="0">
                  <a:pos x="41" y="244"/>
                </a:cxn>
                <a:cxn ang="0">
                  <a:pos x="71" y="257"/>
                </a:cxn>
                <a:cxn ang="0">
                  <a:pos x="103" y="264"/>
                </a:cxn>
                <a:cxn ang="0">
                  <a:pos x="137" y="264"/>
                </a:cxn>
                <a:cxn ang="0">
                  <a:pos x="170" y="257"/>
                </a:cxn>
                <a:cxn ang="0">
                  <a:pos x="199" y="245"/>
                </a:cxn>
                <a:cxn ang="0">
                  <a:pos x="226" y="227"/>
                </a:cxn>
                <a:cxn ang="0">
                  <a:pos x="248" y="204"/>
                </a:cxn>
                <a:cxn ang="0">
                  <a:pos x="265" y="177"/>
                </a:cxn>
                <a:cxn ang="0">
                  <a:pos x="279" y="148"/>
                </a:cxn>
                <a:cxn ang="0">
                  <a:pos x="284" y="116"/>
                </a:cxn>
              </a:cxnLst>
              <a:rect l="0" t="0" r="r" b="b"/>
              <a:pathLst>
                <a:path w="285" h="264">
                  <a:moveTo>
                    <a:pt x="285" y="99"/>
                  </a:moveTo>
                  <a:lnTo>
                    <a:pt x="285" y="86"/>
                  </a:lnTo>
                  <a:lnTo>
                    <a:pt x="284" y="75"/>
                  </a:lnTo>
                  <a:lnTo>
                    <a:pt x="282" y="63"/>
                  </a:lnTo>
                  <a:lnTo>
                    <a:pt x="279" y="51"/>
                  </a:lnTo>
                  <a:lnTo>
                    <a:pt x="274" y="40"/>
                  </a:lnTo>
                  <a:lnTo>
                    <a:pt x="270" y="29"/>
                  </a:lnTo>
                  <a:lnTo>
                    <a:pt x="265" y="19"/>
                  </a:lnTo>
                  <a:lnTo>
                    <a:pt x="258" y="9"/>
                  </a:lnTo>
                  <a:lnTo>
                    <a:pt x="246" y="4"/>
                  </a:lnTo>
                  <a:lnTo>
                    <a:pt x="234" y="0"/>
                  </a:lnTo>
                  <a:lnTo>
                    <a:pt x="242" y="10"/>
                  </a:lnTo>
                  <a:lnTo>
                    <a:pt x="249" y="21"/>
                  </a:lnTo>
                  <a:lnTo>
                    <a:pt x="256" y="32"/>
                  </a:lnTo>
                  <a:lnTo>
                    <a:pt x="261" y="45"/>
                  </a:lnTo>
                  <a:lnTo>
                    <a:pt x="265" y="58"/>
                  </a:lnTo>
                  <a:lnTo>
                    <a:pt x="269" y="72"/>
                  </a:lnTo>
                  <a:lnTo>
                    <a:pt x="271" y="85"/>
                  </a:lnTo>
                  <a:lnTo>
                    <a:pt x="271" y="99"/>
                  </a:lnTo>
                  <a:lnTo>
                    <a:pt x="271" y="114"/>
                  </a:lnTo>
                  <a:lnTo>
                    <a:pt x="269" y="129"/>
                  </a:lnTo>
                  <a:lnTo>
                    <a:pt x="264" y="144"/>
                  </a:lnTo>
                  <a:lnTo>
                    <a:pt x="260" y="158"/>
                  </a:lnTo>
                  <a:lnTo>
                    <a:pt x="253" y="171"/>
                  </a:lnTo>
                  <a:lnTo>
                    <a:pt x="245" y="183"/>
                  </a:lnTo>
                  <a:lnTo>
                    <a:pt x="237" y="195"/>
                  </a:lnTo>
                  <a:lnTo>
                    <a:pt x="227" y="206"/>
                  </a:lnTo>
                  <a:lnTo>
                    <a:pt x="217" y="216"/>
                  </a:lnTo>
                  <a:lnTo>
                    <a:pt x="204" y="225"/>
                  </a:lnTo>
                  <a:lnTo>
                    <a:pt x="192" y="232"/>
                  </a:lnTo>
                  <a:lnTo>
                    <a:pt x="179" y="238"/>
                  </a:lnTo>
                  <a:lnTo>
                    <a:pt x="165" y="244"/>
                  </a:lnTo>
                  <a:lnTo>
                    <a:pt x="150" y="247"/>
                  </a:lnTo>
                  <a:lnTo>
                    <a:pt x="136" y="250"/>
                  </a:lnTo>
                  <a:lnTo>
                    <a:pt x="120" y="251"/>
                  </a:lnTo>
                  <a:lnTo>
                    <a:pt x="102" y="250"/>
                  </a:lnTo>
                  <a:lnTo>
                    <a:pt x="84" y="246"/>
                  </a:lnTo>
                  <a:lnTo>
                    <a:pt x="67" y="241"/>
                  </a:lnTo>
                  <a:lnTo>
                    <a:pt x="51" y="234"/>
                  </a:lnTo>
                  <a:lnTo>
                    <a:pt x="37" y="225"/>
                  </a:lnTo>
                  <a:lnTo>
                    <a:pt x="23" y="215"/>
                  </a:lnTo>
                  <a:lnTo>
                    <a:pt x="11" y="202"/>
                  </a:lnTo>
                  <a:lnTo>
                    <a:pt x="0" y="190"/>
                  </a:lnTo>
                  <a:lnTo>
                    <a:pt x="1" y="202"/>
                  </a:lnTo>
                  <a:lnTo>
                    <a:pt x="3" y="216"/>
                  </a:lnTo>
                  <a:lnTo>
                    <a:pt x="14" y="227"/>
                  </a:lnTo>
                  <a:lnTo>
                    <a:pt x="28" y="236"/>
                  </a:lnTo>
                  <a:lnTo>
                    <a:pt x="41" y="244"/>
                  </a:lnTo>
                  <a:lnTo>
                    <a:pt x="56" y="252"/>
                  </a:lnTo>
                  <a:lnTo>
                    <a:pt x="71" y="257"/>
                  </a:lnTo>
                  <a:lnTo>
                    <a:pt x="87" y="261"/>
                  </a:lnTo>
                  <a:lnTo>
                    <a:pt x="103" y="264"/>
                  </a:lnTo>
                  <a:lnTo>
                    <a:pt x="120" y="264"/>
                  </a:lnTo>
                  <a:lnTo>
                    <a:pt x="137" y="264"/>
                  </a:lnTo>
                  <a:lnTo>
                    <a:pt x="154" y="261"/>
                  </a:lnTo>
                  <a:lnTo>
                    <a:pt x="170" y="257"/>
                  </a:lnTo>
                  <a:lnTo>
                    <a:pt x="184" y="252"/>
                  </a:lnTo>
                  <a:lnTo>
                    <a:pt x="199" y="245"/>
                  </a:lnTo>
                  <a:lnTo>
                    <a:pt x="212" y="236"/>
                  </a:lnTo>
                  <a:lnTo>
                    <a:pt x="226" y="227"/>
                  </a:lnTo>
                  <a:lnTo>
                    <a:pt x="237" y="216"/>
                  </a:lnTo>
                  <a:lnTo>
                    <a:pt x="248" y="204"/>
                  </a:lnTo>
                  <a:lnTo>
                    <a:pt x="257" y="192"/>
                  </a:lnTo>
                  <a:lnTo>
                    <a:pt x="265" y="177"/>
                  </a:lnTo>
                  <a:lnTo>
                    <a:pt x="273" y="164"/>
                  </a:lnTo>
                  <a:lnTo>
                    <a:pt x="279" y="148"/>
                  </a:lnTo>
                  <a:lnTo>
                    <a:pt x="282" y="132"/>
                  </a:lnTo>
                  <a:lnTo>
                    <a:pt x="284" y="116"/>
                  </a:lnTo>
                  <a:lnTo>
                    <a:pt x="285" y="99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1" name="Freeform 747"/>
            <p:cNvSpPr>
              <a:spLocks/>
            </p:cNvSpPr>
            <p:nvPr/>
          </p:nvSpPr>
          <p:spPr bwMode="auto">
            <a:xfrm>
              <a:off x="3984809" y="5189995"/>
              <a:ext cx="111130" cy="103197"/>
            </a:xfrm>
            <a:custGeom>
              <a:avLst/>
              <a:gdLst/>
              <a:ahLst/>
              <a:cxnLst>
                <a:cxn ang="0">
                  <a:pos x="279" y="90"/>
                </a:cxn>
                <a:cxn ang="0">
                  <a:pos x="274" y="64"/>
                </a:cxn>
                <a:cxn ang="0">
                  <a:pos x="266" y="40"/>
                </a:cxn>
                <a:cxn ang="0">
                  <a:pos x="255" y="18"/>
                </a:cxn>
                <a:cxn ang="0">
                  <a:pos x="235" y="4"/>
                </a:cxn>
                <a:cxn ang="0">
                  <a:pos x="231" y="10"/>
                </a:cxn>
                <a:cxn ang="0">
                  <a:pos x="247" y="34"/>
                </a:cxn>
                <a:cxn ang="0">
                  <a:pos x="258" y="60"/>
                </a:cxn>
                <a:cxn ang="0">
                  <a:pos x="264" y="88"/>
                </a:cxn>
                <a:cxn ang="0">
                  <a:pos x="264" y="118"/>
                </a:cxn>
                <a:cxn ang="0">
                  <a:pos x="258" y="145"/>
                </a:cxn>
                <a:cxn ang="0">
                  <a:pos x="248" y="171"/>
                </a:cxn>
                <a:cxn ang="0">
                  <a:pos x="232" y="195"/>
                </a:cxn>
                <a:cxn ang="0">
                  <a:pos x="212" y="214"/>
                </a:cxn>
                <a:cxn ang="0">
                  <a:pos x="190" y="230"/>
                </a:cxn>
                <a:cxn ang="0">
                  <a:pos x="164" y="240"/>
                </a:cxn>
                <a:cxn ang="0">
                  <a:pos x="136" y="247"/>
                </a:cxn>
                <a:cxn ang="0">
                  <a:pos x="112" y="247"/>
                </a:cxn>
                <a:cxn ang="0">
                  <a:pos x="93" y="245"/>
                </a:cxn>
                <a:cxn ang="0">
                  <a:pos x="76" y="240"/>
                </a:cxn>
                <a:cxn ang="0">
                  <a:pos x="59" y="233"/>
                </a:cxn>
                <a:cxn ang="0">
                  <a:pos x="36" y="219"/>
                </a:cxn>
                <a:cxn ang="0">
                  <a:pos x="11" y="195"/>
                </a:cxn>
                <a:cxn ang="0">
                  <a:pos x="0" y="180"/>
                </a:cxn>
                <a:cxn ang="0">
                  <a:pos x="2" y="206"/>
                </a:cxn>
                <a:cxn ang="0">
                  <a:pos x="25" y="229"/>
                </a:cxn>
                <a:cxn ang="0">
                  <a:pos x="55" y="247"/>
                </a:cxn>
                <a:cxn ang="0">
                  <a:pos x="86" y="258"/>
                </a:cxn>
                <a:cxn ang="0">
                  <a:pos x="121" y="261"/>
                </a:cxn>
                <a:cxn ang="0">
                  <a:pos x="154" y="258"/>
                </a:cxn>
                <a:cxn ang="0">
                  <a:pos x="183" y="249"/>
                </a:cxn>
                <a:cxn ang="0">
                  <a:pos x="210" y="234"/>
                </a:cxn>
                <a:cxn ang="0">
                  <a:pos x="234" y="215"/>
                </a:cxn>
                <a:cxn ang="0">
                  <a:pos x="253" y="192"/>
                </a:cxn>
                <a:cxn ang="0">
                  <a:pos x="267" y="165"/>
                </a:cxn>
                <a:cxn ang="0">
                  <a:pos x="276" y="135"/>
                </a:cxn>
                <a:cxn ang="0">
                  <a:pos x="280" y="103"/>
                </a:cxn>
              </a:cxnLst>
              <a:rect l="0" t="0" r="r" b="b"/>
              <a:pathLst>
                <a:path w="280" h="261">
                  <a:moveTo>
                    <a:pt x="280" y="103"/>
                  </a:moveTo>
                  <a:lnTo>
                    <a:pt x="279" y="90"/>
                  </a:lnTo>
                  <a:lnTo>
                    <a:pt x="277" y="77"/>
                  </a:lnTo>
                  <a:lnTo>
                    <a:pt x="274" y="64"/>
                  </a:lnTo>
                  <a:lnTo>
                    <a:pt x="271" y="52"/>
                  </a:lnTo>
                  <a:lnTo>
                    <a:pt x="266" y="40"/>
                  </a:lnTo>
                  <a:lnTo>
                    <a:pt x="261" y="28"/>
                  </a:lnTo>
                  <a:lnTo>
                    <a:pt x="255" y="18"/>
                  </a:lnTo>
                  <a:lnTo>
                    <a:pt x="247" y="8"/>
                  </a:lnTo>
                  <a:lnTo>
                    <a:pt x="235" y="4"/>
                  </a:lnTo>
                  <a:lnTo>
                    <a:pt x="221" y="0"/>
                  </a:lnTo>
                  <a:lnTo>
                    <a:pt x="231" y="10"/>
                  </a:lnTo>
                  <a:lnTo>
                    <a:pt x="239" y="22"/>
                  </a:lnTo>
                  <a:lnTo>
                    <a:pt x="247" y="34"/>
                  </a:lnTo>
                  <a:lnTo>
                    <a:pt x="254" y="46"/>
                  </a:lnTo>
                  <a:lnTo>
                    <a:pt x="258" y="60"/>
                  </a:lnTo>
                  <a:lnTo>
                    <a:pt x="262" y="73"/>
                  </a:lnTo>
                  <a:lnTo>
                    <a:pt x="264" y="88"/>
                  </a:lnTo>
                  <a:lnTo>
                    <a:pt x="265" y="103"/>
                  </a:lnTo>
                  <a:lnTo>
                    <a:pt x="264" y="118"/>
                  </a:lnTo>
                  <a:lnTo>
                    <a:pt x="262" y="132"/>
                  </a:lnTo>
                  <a:lnTo>
                    <a:pt x="258" y="145"/>
                  </a:lnTo>
                  <a:lnTo>
                    <a:pt x="254" y="159"/>
                  </a:lnTo>
                  <a:lnTo>
                    <a:pt x="248" y="171"/>
                  </a:lnTo>
                  <a:lnTo>
                    <a:pt x="240" y="184"/>
                  </a:lnTo>
                  <a:lnTo>
                    <a:pt x="232" y="195"/>
                  </a:lnTo>
                  <a:lnTo>
                    <a:pt x="223" y="205"/>
                  </a:lnTo>
                  <a:lnTo>
                    <a:pt x="212" y="214"/>
                  </a:lnTo>
                  <a:lnTo>
                    <a:pt x="202" y="222"/>
                  </a:lnTo>
                  <a:lnTo>
                    <a:pt x="190" y="230"/>
                  </a:lnTo>
                  <a:lnTo>
                    <a:pt x="177" y="236"/>
                  </a:lnTo>
                  <a:lnTo>
                    <a:pt x="164" y="240"/>
                  </a:lnTo>
                  <a:lnTo>
                    <a:pt x="150" y="245"/>
                  </a:lnTo>
                  <a:lnTo>
                    <a:pt x="136" y="247"/>
                  </a:lnTo>
                  <a:lnTo>
                    <a:pt x="121" y="247"/>
                  </a:lnTo>
                  <a:lnTo>
                    <a:pt x="112" y="247"/>
                  </a:lnTo>
                  <a:lnTo>
                    <a:pt x="102" y="246"/>
                  </a:lnTo>
                  <a:lnTo>
                    <a:pt x="93" y="245"/>
                  </a:lnTo>
                  <a:lnTo>
                    <a:pt x="84" y="242"/>
                  </a:lnTo>
                  <a:lnTo>
                    <a:pt x="76" y="240"/>
                  </a:lnTo>
                  <a:lnTo>
                    <a:pt x="67" y="237"/>
                  </a:lnTo>
                  <a:lnTo>
                    <a:pt x="59" y="233"/>
                  </a:lnTo>
                  <a:lnTo>
                    <a:pt x="51" y="229"/>
                  </a:lnTo>
                  <a:lnTo>
                    <a:pt x="36" y="219"/>
                  </a:lnTo>
                  <a:lnTo>
                    <a:pt x="22" y="207"/>
                  </a:lnTo>
                  <a:lnTo>
                    <a:pt x="11" y="195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94"/>
                  </a:lnTo>
                  <a:lnTo>
                    <a:pt x="2" y="206"/>
                  </a:lnTo>
                  <a:lnTo>
                    <a:pt x="13" y="219"/>
                  </a:lnTo>
                  <a:lnTo>
                    <a:pt x="25" y="229"/>
                  </a:lnTo>
                  <a:lnTo>
                    <a:pt x="40" y="239"/>
                  </a:lnTo>
                  <a:lnTo>
                    <a:pt x="55" y="247"/>
                  </a:lnTo>
                  <a:lnTo>
                    <a:pt x="70" y="252"/>
                  </a:lnTo>
                  <a:lnTo>
                    <a:pt x="86" y="258"/>
                  </a:lnTo>
                  <a:lnTo>
                    <a:pt x="104" y="260"/>
                  </a:lnTo>
                  <a:lnTo>
                    <a:pt x="121" y="261"/>
                  </a:lnTo>
                  <a:lnTo>
                    <a:pt x="138" y="260"/>
                  </a:lnTo>
                  <a:lnTo>
                    <a:pt x="154" y="258"/>
                  </a:lnTo>
                  <a:lnTo>
                    <a:pt x="168" y="255"/>
                  </a:lnTo>
                  <a:lnTo>
                    <a:pt x="183" y="249"/>
                  </a:lnTo>
                  <a:lnTo>
                    <a:pt x="196" y="242"/>
                  </a:lnTo>
                  <a:lnTo>
                    <a:pt x="210" y="234"/>
                  </a:lnTo>
                  <a:lnTo>
                    <a:pt x="222" y="225"/>
                  </a:lnTo>
                  <a:lnTo>
                    <a:pt x="234" y="215"/>
                  </a:lnTo>
                  <a:lnTo>
                    <a:pt x="244" y="204"/>
                  </a:lnTo>
                  <a:lnTo>
                    <a:pt x="253" y="192"/>
                  </a:lnTo>
                  <a:lnTo>
                    <a:pt x="261" y="178"/>
                  </a:lnTo>
                  <a:lnTo>
                    <a:pt x="267" y="165"/>
                  </a:lnTo>
                  <a:lnTo>
                    <a:pt x="272" y="150"/>
                  </a:lnTo>
                  <a:lnTo>
                    <a:pt x="276" y="135"/>
                  </a:lnTo>
                  <a:lnTo>
                    <a:pt x="279" y="120"/>
                  </a:lnTo>
                  <a:lnTo>
                    <a:pt x="280" y="1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2" name="Freeform 748"/>
            <p:cNvSpPr>
              <a:spLocks/>
            </p:cNvSpPr>
            <p:nvPr/>
          </p:nvSpPr>
          <p:spPr bwMode="auto">
            <a:xfrm>
              <a:off x="3984809" y="5189995"/>
              <a:ext cx="107955" cy="101609"/>
            </a:xfrm>
            <a:custGeom>
              <a:avLst/>
              <a:gdLst/>
              <a:ahLst/>
              <a:cxnLst>
                <a:cxn ang="0">
                  <a:pos x="272" y="91"/>
                </a:cxn>
                <a:cxn ang="0">
                  <a:pos x="266" y="64"/>
                </a:cxn>
                <a:cxn ang="0">
                  <a:pos x="257" y="38"/>
                </a:cxn>
                <a:cxn ang="0">
                  <a:pos x="243" y="16"/>
                </a:cxn>
                <a:cxn ang="0">
                  <a:pos x="221" y="2"/>
                </a:cxn>
                <a:cxn ang="0">
                  <a:pos x="219" y="10"/>
                </a:cxn>
                <a:cxn ang="0">
                  <a:pos x="237" y="33"/>
                </a:cxn>
                <a:cxn ang="0">
                  <a:pos x="250" y="60"/>
                </a:cxn>
                <a:cxn ang="0">
                  <a:pos x="257" y="90"/>
                </a:cxn>
                <a:cxn ang="0">
                  <a:pos x="257" y="119"/>
                </a:cxn>
                <a:cxn ang="0">
                  <a:pos x="252" y="146"/>
                </a:cxn>
                <a:cxn ang="0">
                  <a:pos x="241" y="170"/>
                </a:cxn>
                <a:cxn ang="0">
                  <a:pos x="227" y="192"/>
                </a:cxn>
                <a:cxn ang="0">
                  <a:pos x="208" y="210"/>
                </a:cxn>
                <a:cxn ang="0">
                  <a:pos x="186" y="225"/>
                </a:cxn>
                <a:cxn ang="0">
                  <a:pos x="162" y="235"/>
                </a:cxn>
                <a:cxn ang="0">
                  <a:pos x="136" y="241"/>
                </a:cxn>
                <a:cxn ang="0">
                  <a:pos x="112" y="241"/>
                </a:cxn>
                <a:cxn ang="0">
                  <a:pos x="93" y="239"/>
                </a:cxn>
                <a:cxn ang="0">
                  <a:pos x="75" y="233"/>
                </a:cxn>
                <a:cxn ang="0">
                  <a:pos x="58" y="226"/>
                </a:cxn>
                <a:cxn ang="0">
                  <a:pos x="42" y="216"/>
                </a:cxn>
                <a:cxn ang="0">
                  <a:pos x="28" y="205"/>
                </a:cxn>
                <a:cxn ang="0">
                  <a:pos x="15" y="191"/>
                </a:cxn>
                <a:cxn ang="0">
                  <a:pos x="5" y="177"/>
                </a:cxn>
                <a:cxn ang="0">
                  <a:pos x="0" y="176"/>
                </a:cxn>
                <a:cxn ang="0">
                  <a:pos x="0" y="189"/>
                </a:cxn>
                <a:cxn ang="0">
                  <a:pos x="12" y="208"/>
                </a:cxn>
                <a:cxn ang="0">
                  <a:pos x="38" y="231"/>
                </a:cxn>
                <a:cxn ang="0">
                  <a:pos x="68" y="247"/>
                </a:cxn>
                <a:cxn ang="0">
                  <a:pos x="103" y="256"/>
                </a:cxn>
                <a:cxn ang="0">
                  <a:pos x="137" y="256"/>
                </a:cxn>
                <a:cxn ang="0">
                  <a:pos x="166" y="250"/>
                </a:cxn>
                <a:cxn ang="0">
                  <a:pos x="193" y="238"/>
                </a:cxn>
                <a:cxn ang="0">
                  <a:pos x="218" y="222"/>
                </a:cxn>
                <a:cxn ang="0">
                  <a:pos x="238" y="201"/>
                </a:cxn>
                <a:cxn ang="0">
                  <a:pos x="254" y="177"/>
                </a:cxn>
                <a:cxn ang="0">
                  <a:pos x="265" y="150"/>
                </a:cxn>
                <a:cxn ang="0">
                  <a:pos x="272" y="120"/>
                </a:cxn>
              </a:cxnLst>
              <a:rect l="0" t="0" r="r" b="b"/>
              <a:pathLst>
                <a:path w="272" h="257">
                  <a:moveTo>
                    <a:pt x="272" y="105"/>
                  </a:moveTo>
                  <a:lnTo>
                    <a:pt x="272" y="91"/>
                  </a:lnTo>
                  <a:lnTo>
                    <a:pt x="270" y="78"/>
                  </a:lnTo>
                  <a:lnTo>
                    <a:pt x="266" y="64"/>
                  </a:lnTo>
                  <a:lnTo>
                    <a:pt x="262" y="51"/>
                  </a:lnTo>
                  <a:lnTo>
                    <a:pt x="257" y="38"/>
                  </a:lnTo>
                  <a:lnTo>
                    <a:pt x="250" y="27"/>
                  </a:lnTo>
                  <a:lnTo>
                    <a:pt x="243" y="16"/>
                  </a:lnTo>
                  <a:lnTo>
                    <a:pt x="235" y="6"/>
                  </a:lnTo>
                  <a:lnTo>
                    <a:pt x="221" y="2"/>
                  </a:lnTo>
                  <a:lnTo>
                    <a:pt x="209" y="0"/>
                  </a:lnTo>
                  <a:lnTo>
                    <a:pt x="219" y="10"/>
                  </a:lnTo>
                  <a:lnTo>
                    <a:pt x="229" y="21"/>
                  </a:lnTo>
                  <a:lnTo>
                    <a:pt x="237" y="33"/>
                  </a:lnTo>
                  <a:lnTo>
                    <a:pt x="245" y="46"/>
                  </a:lnTo>
                  <a:lnTo>
                    <a:pt x="250" y="60"/>
                  </a:lnTo>
                  <a:lnTo>
                    <a:pt x="254" y="74"/>
                  </a:lnTo>
                  <a:lnTo>
                    <a:pt x="257" y="90"/>
                  </a:lnTo>
                  <a:lnTo>
                    <a:pt x="258" y="105"/>
                  </a:lnTo>
                  <a:lnTo>
                    <a:pt x="257" y="119"/>
                  </a:lnTo>
                  <a:lnTo>
                    <a:pt x="255" y="133"/>
                  </a:lnTo>
                  <a:lnTo>
                    <a:pt x="252" y="146"/>
                  </a:lnTo>
                  <a:lnTo>
                    <a:pt x="247" y="159"/>
                  </a:lnTo>
                  <a:lnTo>
                    <a:pt x="241" y="170"/>
                  </a:lnTo>
                  <a:lnTo>
                    <a:pt x="235" y="181"/>
                  </a:lnTo>
                  <a:lnTo>
                    <a:pt x="227" y="192"/>
                  </a:lnTo>
                  <a:lnTo>
                    <a:pt x="218" y="201"/>
                  </a:lnTo>
                  <a:lnTo>
                    <a:pt x="208" y="210"/>
                  </a:lnTo>
                  <a:lnTo>
                    <a:pt x="198" y="218"/>
                  </a:lnTo>
                  <a:lnTo>
                    <a:pt x="186" y="225"/>
                  </a:lnTo>
                  <a:lnTo>
                    <a:pt x="174" y="231"/>
                  </a:lnTo>
                  <a:lnTo>
                    <a:pt x="162" y="235"/>
                  </a:lnTo>
                  <a:lnTo>
                    <a:pt x="149" y="239"/>
                  </a:lnTo>
                  <a:lnTo>
                    <a:pt x="136" y="241"/>
                  </a:lnTo>
                  <a:lnTo>
                    <a:pt x="121" y="242"/>
                  </a:lnTo>
                  <a:lnTo>
                    <a:pt x="112" y="241"/>
                  </a:lnTo>
                  <a:lnTo>
                    <a:pt x="102" y="241"/>
                  </a:lnTo>
                  <a:lnTo>
                    <a:pt x="93" y="239"/>
                  </a:lnTo>
                  <a:lnTo>
                    <a:pt x="84" y="236"/>
                  </a:lnTo>
                  <a:lnTo>
                    <a:pt x="75" y="233"/>
                  </a:lnTo>
                  <a:lnTo>
                    <a:pt x="66" y="230"/>
                  </a:lnTo>
                  <a:lnTo>
                    <a:pt x="58" y="226"/>
                  </a:lnTo>
                  <a:lnTo>
                    <a:pt x="50" y="222"/>
                  </a:lnTo>
                  <a:lnTo>
                    <a:pt x="42" y="216"/>
                  </a:lnTo>
                  <a:lnTo>
                    <a:pt x="34" y="210"/>
                  </a:lnTo>
                  <a:lnTo>
                    <a:pt x="28" y="205"/>
                  </a:lnTo>
                  <a:lnTo>
                    <a:pt x="22" y="198"/>
                  </a:lnTo>
                  <a:lnTo>
                    <a:pt x="15" y="191"/>
                  </a:lnTo>
                  <a:lnTo>
                    <a:pt x="10" y="185"/>
                  </a:lnTo>
                  <a:lnTo>
                    <a:pt x="5" y="177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82"/>
                  </a:lnTo>
                  <a:lnTo>
                    <a:pt x="0" y="189"/>
                  </a:lnTo>
                  <a:lnTo>
                    <a:pt x="1" y="196"/>
                  </a:lnTo>
                  <a:lnTo>
                    <a:pt x="12" y="208"/>
                  </a:lnTo>
                  <a:lnTo>
                    <a:pt x="24" y="221"/>
                  </a:lnTo>
                  <a:lnTo>
                    <a:pt x="38" y="231"/>
                  </a:lnTo>
                  <a:lnTo>
                    <a:pt x="52" y="240"/>
                  </a:lnTo>
                  <a:lnTo>
                    <a:pt x="68" y="247"/>
                  </a:lnTo>
                  <a:lnTo>
                    <a:pt x="85" y="252"/>
                  </a:lnTo>
                  <a:lnTo>
                    <a:pt x="103" y="256"/>
                  </a:lnTo>
                  <a:lnTo>
                    <a:pt x="121" y="257"/>
                  </a:lnTo>
                  <a:lnTo>
                    <a:pt x="137" y="256"/>
                  </a:lnTo>
                  <a:lnTo>
                    <a:pt x="151" y="253"/>
                  </a:lnTo>
                  <a:lnTo>
                    <a:pt x="166" y="250"/>
                  </a:lnTo>
                  <a:lnTo>
                    <a:pt x="180" y="244"/>
                  </a:lnTo>
                  <a:lnTo>
                    <a:pt x="193" y="238"/>
                  </a:lnTo>
                  <a:lnTo>
                    <a:pt x="205" y="231"/>
                  </a:lnTo>
                  <a:lnTo>
                    <a:pt x="218" y="222"/>
                  </a:lnTo>
                  <a:lnTo>
                    <a:pt x="228" y="212"/>
                  </a:lnTo>
                  <a:lnTo>
                    <a:pt x="238" y="201"/>
                  </a:lnTo>
                  <a:lnTo>
                    <a:pt x="246" y="189"/>
                  </a:lnTo>
                  <a:lnTo>
                    <a:pt x="254" y="177"/>
                  </a:lnTo>
                  <a:lnTo>
                    <a:pt x="261" y="164"/>
                  </a:lnTo>
                  <a:lnTo>
                    <a:pt x="265" y="150"/>
                  </a:lnTo>
                  <a:lnTo>
                    <a:pt x="270" y="135"/>
                  </a:lnTo>
                  <a:lnTo>
                    <a:pt x="272" y="120"/>
                  </a:lnTo>
                  <a:lnTo>
                    <a:pt x="272" y="105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3" name="Freeform 749"/>
            <p:cNvSpPr>
              <a:spLocks/>
            </p:cNvSpPr>
            <p:nvPr/>
          </p:nvSpPr>
          <p:spPr bwMode="auto">
            <a:xfrm>
              <a:off x="3984809" y="5188407"/>
              <a:ext cx="104780" cy="100021"/>
            </a:xfrm>
            <a:custGeom>
              <a:avLst/>
              <a:gdLst/>
              <a:ahLst/>
              <a:cxnLst>
                <a:cxn ang="0">
                  <a:pos x="264" y="91"/>
                </a:cxn>
                <a:cxn ang="0">
                  <a:pos x="258" y="63"/>
                </a:cxn>
                <a:cxn ang="0">
                  <a:pos x="247" y="37"/>
                </a:cxn>
                <a:cxn ang="0">
                  <a:pos x="231" y="13"/>
                </a:cxn>
                <a:cxn ang="0">
                  <a:pos x="209" y="1"/>
                </a:cxn>
                <a:cxn ang="0">
                  <a:pos x="207" y="9"/>
                </a:cxn>
                <a:cxn ang="0">
                  <a:pos x="227" y="33"/>
                </a:cxn>
                <a:cxn ang="0">
                  <a:pos x="241" y="60"/>
                </a:cxn>
                <a:cxn ang="0">
                  <a:pos x="249" y="90"/>
                </a:cxn>
                <a:cxn ang="0">
                  <a:pos x="250" y="119"/>
                </a:cxn>
                <a:cxn ang="0">
                  <a:pos x="245" y="145"/>
                </a:cxn>
                <a:cxn ang="0">
                  <a:pos x="235" y="168"/>
                </a:cxn>
                <a:cxn ang="0">
                  <a:pos x="221" y="189"/>
                </a:cxn>
                <a:cxn ang="0">
                  <a:pos x="203" y="206"/>
                </a:cxn>
                <a:cxn ang="0">
                  <a:pos x="183" y="220"/>
                </a:cxn>
                <a:cxn ang="0">
                  <a:pos x="159" y="229"/>
                </a:cxn>
                <a:cxn ang="0">
                  <a:pos x="135" y="235"/>
                </a:cxn>
                <a:cxn ang="0">
                  <a:pos x="111" y="235"/>
                </a:cxn>
                <a:cxn ang="0">
                  <a:pos x="92" y="232"/>
                </a:cxn>
                <a:cxn ang="0">
                  <a:pos x="74" y="226"/>
                </a:cxn>
                <a:cxn ang="0">
                  <a:pos x="57" y="218"/>
                </a:cxn>
                <a:cxn ang="0">
                  <a:pos x="41" y="208"/>
                </a:cxn>
                <a:cxn ang="0">
                  <a:pos x="28" y="195"/>
                </a:cxn>
                <a:cxn ang="0">
                  <a:pos x="15" y="181"/>
                </a:cxn>
                <a:cxn ang="0">
                  <a:pos x="6" y="164"/>
                </a:cxn>
                <a:cxn ang="0">
                  <a:pos x="1" y="170"/>
                </a:cxn>
                <a:cxn ang="0">
                  <a:pos x="11" y="198"/>
                </a:cxn>
                <a:cxn ang="0">
                  <a:pos x="36" y="222"/>
                </a:cxn>
                <a:cxn ang="0">
                  <a:pos x="59" y="236"/>
                </a:cxn>
                <a:cxn ang="0">
                  <a:pos x="76" y="243"/>
                </a:cxn>
                <a:cxn ang="0">
                  <a:pos x="93" y="248"/>
                </a:cxn>
                <a:cxn ang="0">
                  <a:pos x="112" y="250"/>
                </a:cxn>
                <a:cxn ang="0">
                  <a:pos x="136" y="250"/>
                </a:cxn>
                <a:cxn ang="0">
                  <a:pos x="164" y="243"/>
                </a:cxn>
                <a:cxn ang="0">
                  <a:pos x="190" y="233"/>
                </a:cxn>
                <a:cxn ang="0">
                  <a:pos x="212" y="217"/>
                </a:cxn>
                <a:cxn ang="0">
                  <a:pos x="232" y="198"/>
                </a:cxn>
                <a:cxn ang="0">
                  <a:pos x="248" y="174"/>
                </a:cxn>
                <a:cxn ang="0">
                  <a:pos x="258" y="148"/>
                </a:cxn>
                <a:cxn ang="0">
                  <a:pos x="264" y="121"/>
                </a:cxn>
              </a:cxnLst>
              <a:rect l="0" t="0" r="r" b="b"/>
              <a:pathLst>
                <a:path w="265" h="250">
                  <a:moveTo>
                    <a:pt x="265" y="106"/>
                  </a:moveTo>
                  <a:lnTo>
                    <a:pt x="264" y="91"/>
                  </a:lnTo>
                  <a:lnTo>
                    <a:pt x="262" y="76"/>
                  </a:lnTo>
                  <a:lnTo>
                    <a:pt x="258" y="63"/>
                  </a:lnTo>
                  <a:lnTo>
                    <a:pt x="254" y="49"/>
                  </a:lnTo>
                  <a:lnTo>
                    <a:pt x="247" y="37"/>
                  </a:lnTo>
                  <a:lnTo>
                    <a:pt x="239" y="25"/>
                  </a:lnTo>
                  <a:lnTo>
                    <a:pt x="231" y="13"/>
                  </a:lnTo>
                  <a:lnTo>
                    <a:pt x="221" y="3"/>
                  </a:lnTo>
                  <a:lnTo>
                    <a:pt x="209" y="1"/>
                  </a:lnTo>
                  <a:lnTo>
                    <a:pt x="195" y="0"/>
                  </a:lnTo>
                  <a:lnTo>
                    <a:pt x="207" y="9"/>
                  </a:lnTo>
                  <a:lnTo>
                    <a:pt x="218" y="20"/>
                  </a:lnTo>
                  <a:lnTo>
                    <a:pt x="227" y="33"/>
                  </a:lnTo>
                  <a:lnTo>
                    <a:pt x="236" y="45"/>
                  </a:lnTo>
                  <a:lnTo>
                    <a:pt x="241" y="60"/>
                  </a:lnTo>
                  <a:lnTo>
                    <a:pt x="247" y="74"/>
                  </a:lnTo>
                  <a:lnTo>
                    <a:pt x="249" y="90"/>
                  </a:lnTo>
                  <a:lnTo>
                    <a:pt x="250" y="106"/>
                  </a:lnTo>
                  <a:lnTo>
                    <a:pt x="250" y="119"/>
                  </a:lnTo>
                  <a:lnTo>
                    <a:pt x="248" y="133"/>
                  </a:lnTo>
                  <a:lnTo>
                    <a:pt x="245" y="145"/>
                  </a:lnTo>
                  <a:lnTo>
                    <a:pt x="240" y="156"/>
                  </a:lnTo>
                  <a:lnTo>
                    <a:pt x="235" y="168"/>
                  </a:lnTo>
                  <a:lnTo>
                    <a:pt x="229" y="179"/>
                  </a:lnTo>
                  <a:lnTo>
                    <a:pt x="221" y="189"/>
                  </a:lnTo>
                  <a:lnTo>
                    <a:pt x="213" y="198"/>
                  </a:lnTo>
                  <a:lnTo>
                    <a:pt x="203" y="206"/>
                  </a:lnTo>
                  <a:lnTo>
                    <a:pt x="194" y="214"/>
                  </a:lnTo>
                  <a:lnTo>
                    <a:pt x="183" y="220"/>
                  </a:lnTo>
                  <a:lnTo>
                    <a:pt x="172" y="225"/>
                  </a:lnTo>
                  <a:lnTo>
                    <a:pt x="159" y="229"/>
                  </a:lnTo>
                  <a:lnTo>
                    <a:pt x="147" y="233"/>
                  </a:lnTo>
                  <a:lnTo>
                    <a:pt x="135" y="235"/>
                  </a:lnTo>
                  <a:lnTo>
                    <a:pt x="121" y="235"/>
                  </a:lnTo>
                  <a:lnTo>
                    <a:pt x="111" y="235"/>
                  </a:lnTo>
                  <a:lnTo>
                    <a:pt x="102" y="234"/>
                  </a:lnTo>
                  <a:lnTo>
                    <a:pt x="92" y="232"/>
                  </a:lnTo>
                  <a:lnTo>
                    <a:pt x="83" y="229"/>
                  </a:lnTo>
                  <a:lnTo>
                    <a:pt x="74" y="226"/>
                  </a:lnTo>
                  <a:lnTo>
                    <a:pt x="65" y="223"/>
                  </a:lnTo>
                  <a:lnTo>
                    <a:pt x="57" y="218"/>
                  </a:lnTo>
                  <a:lnTo>
                    <a:pt x="49" y="214"/>
                  </a:lnTo>
                  <a:lnTo>
                    <a:pt x="41" y="208"/>
                  </a:lnTo>
                  <a:lnTo>
                    <a:pt x="34" y="201"/>
                  </a:lnTo>
                  <a:lnTo>
                    <a:pt x="28" y="195"/>
                  </a:lnTo>
                  <a:lnTo>
                    <a:pt x="21" y="188"/>
                  </a:lnTo>
                  <a:lnTo>
                    <a:pt x="15" y="181"/>
                  </a:lnTo>
                  <a:lnTo>
                    <a:pt x="11" y="173"/>
                  </a:lnTo>
                  <a:lnTo>
                    <a:pt x="6" y="164"/>
                  </a:lnTo>
                  <a:lnTo>
                    <a:pt x="2" y="156"/>
                  </a:lnTo>
                  <a:lnTo>
                    <a:pt x="1" y="170"/>
                  </a:lnTo>
                  <a:lnTo>
                    <a:pt x="0" y="183"/>
                  </a:lnTo>
                  <a:lnTo>
                    <a:pt x="11" y="198"/>
                  </a:lnTo>
                  <a:lnTo>
                    <a:pt x="22" y="210"/>
                  </a:lnTo>
                  <a:lnTo>
                    <a:pt x="36" y="222"/>
                  </a:lnTo>
                  <a:lnTo>
                    <a:pt x="51" y="232"/>
                  </a:lnTo>
                  <a:lnTo>
                    <a:pt x="59" y="236"/>
                  </a:lnTo>
                  <a:lnTo>
                    <a:pt x="67" y="240"/>
                  </a:lnTo>
                  <a:lnTo>
                    <a:pt x="76" y="243"/>
                  </a:lnTo>
                  <a:lnTo>
                    <a:pt x="84" y="245"/>
                  </a:lnTo>
                  <a:lnTo>
                    <a:pt x="93" y="248"/>
                  </a:lnTo>
                  <a:lnTo>
                    <a:pt x="102" y="249"/>
                  </a:lnTo>
                  <a:lnTo>
                    <a:pt x="112" y="250"/>
                  </a:lnTo>
                  <a:lnTo>
                    <a:pt x="121" y="250"/>
                  </a:lnTo>
                  <a:lnTo>
                    <a:pt x="136" y="250"/>
                  </a:lnTo>
                  <a:lnTo>
                    <a:pt x="150" y="248"/>
                  </a:lnTo>
                  <a:lnTo>
                    <a:pt x="164" y="243"/>
                  </a:lnTo>
                  <a:lnTo>
                    <a:pt x="177" y="239"/>
                  </a:lnTo>
                  <a:lnTo>
                    <a:pt x="190" y="233"/>
                  </a:lnTo>
                  <a:lnTo>
                    <a:pt x="202" y="225"/>
                  </a:lnTo>
                  <a:lnTo>
                    <a:pt x="212" y="217"/>
                  </a:lnTo>
                  <a:lnTo>
                    <a:pt x="223" y="208"/>
                  </a:lnTo>
                  <a:lnTo>
                    <a:pt x="232" y="198"/>
                  </a:lnTo>
                  <a:lnTo>
                    <a:pt x="240" y="187"/>
                  </a:lnTo>
                  <a:lnTo>
                    <a:pt x="248" y="174"/>
                  </a:lnTo>
                  <a:lnTo>
                    <a:pt x="254" y="162"/>
                  </a:lnTo>
                  <a:lnTo>
                    <a:pt x="258" y="148"/>
                  </a:lnTo>
                  <a:lnTo>
                    <a:pt x="262" y="135"/>
                  </a:lnTo>
                  <a:lnTo>
                    <a:pt x="264" y="121"/>
                  </a:lnTo>
                  <a:lnTo>
                    <a:pt x="265" y="106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4" name="Freeform 750"/>
            <p:cNvSpPr>
              <a:spLocks/>
            </p:cNvSpPr>
            <p:nvPr/>
          </p:nvSpPr>
          <p:spPr bwMode="auto">
            <a:xfrm>
              <a:off x="3984809" y="5188407"/>
              <a:ext cx="103192" cy="96846"/>
            </a:xfrm>
            <a:custGeom>
              <a:avLst/>
              <a:gdLst/>
              <a:ahLst/>
              <a:cxnLst>
                <a:cxn ang="0">
                  <a:pos x="256" y="91"/>
                </a:cxn>
                <a:cxn ang="0">
                  <a:pos x="249" y="61"/>
                </a:cxn>
                <a:cxn ang="0">
                  <a:pos x="236" y="34"/>
                </a:cxn>
                <a:cxn ang="0">
                  <a:pos x="218" y="11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206" y="19"/>
                </a:cxn>
                <a:cxn ang="0">
                  <a:pos x="225" y="44"/>
                </a:cxn>
                <a:cxn ang="0">
                  <a:pos x="238" y="73"/>
                </a:cxn>
                <a:cxn ang="0">
                  <a:pos x="242" y="89"/>
                </a:cxn>
                <a:cxn ang="0">
                  <a:pos x="243" y="106"/>
                </a:cxn>
                <a:cxn ang="0">
                  <a:pos x="240" y="130"/>
                </a:cxn>
                <a:cxn ang="0">
                  <a:pos x="233" y="154"/>
                </a:cxn>
                <a:cxn ang="0">
                  <a:pos x="221" y="174"/>
                </a:cxn>
                <a:cxn ang="0">
                  <a:pos x="207" y="192"/>
                </a:cxn>
                <a:cxn ang="0">
                  <a:pos x="189" y="207"/>
                </a:cxn>
                <a:cxn ang="0">
                  <a:pos x="168" y="218"/>
                </a:cxn>
                <a:cxn ang="0">
                  <a:pos x="145" y="226"/>
                </a:cxn>
                <a:cxn ang="0">
                  <a:pos x="120" y="228"/>
                </a:cxn>
                <a:cxn ang="0">
                  <a:pos x="100" y="227"/>
                </a:cxn>
                <a:cxn ang="0">
                  <a:pos x="81" y="222"/>
                </a:cxn>
                <a:cxn ang="0">
                  <a:pos x="64" y="214"/>
                </a:cxn>
                <a:cxn ang="0">
                  <a:pos x="47" y="204"/>
                </a:cxn>
                <a:cxn ang="0">
                  <a:pos x="32" y="191"/>
                </a:cxn>
                <a:cxn ang="0">
                  <a:pos x="21" y="177"/>
                </a:cxn>
                <a:cxn ang="0">
                  <a:pos x="11" y="160"/>
                </a:cxn>
                <a:cxn ang="0">
                  <a:pos x="3" y="142"/>
                </a:cxn>
                <a:cxn ang="0">
                  <a:pos x="0" y="170"/>
                </a:cxn>
                <a:cxn ang="0">
                  <a:pos x="9" y="186"/>
                </a:cxn>
                <a:cxn ang="0">
                  <a:pos x="21" y="199"/>
                </a:cxn>
                <a:cxn ang="0">
                  <a:pos x="33" y="211"/>
                </a:cxn>
                <a:cxn ang="0">
                  <a:pos x="49" y="223"/>
                </a:cxn>
                <a:cxn ang="0">
                  <a:pos x="65" y="231"/>
                </a:cxn>
                <a:cxn ang="0">
                  <a:pos x="83" y="237"/>
                </a:cxn>
                <a:cxn ang="0">
                  <a:pos x="101" y="242"/>
                </a:cxn>
                <a:cxn ang="0">
                  <a:pos x="120" y="243"/>
                </a:cxn>
                <a:cxn ang="0">
                  <a:pos x="148" y="240"/>
                </a:cxn>
                <a:cxn ang="0">
                  <a:pos x="173" y="232"/>
                </a:cxn>
                <a:cxn ang="0">
                  <a:pos x="197" y="219"/>
                </a:cxn>
                <a:cxn ang="0">
                  <a:pos x="217" y="202"/>
                </a:cxn>
                <a:cxn ang="0">
                  <a:pos x="234" y="182"/>
                </a:cxn>
                <a:cxn ang="0">
                  <a:pos x="246" y="160"/>
                </a:cxn>
                <a:cxn ang="0">
                  <a:pos x="254" y="134"/>
                </a:cxn>
                <a:cxn ang="0">
                  <a:pos x="257" y="106"/>
                </a:cxn>
              </a:cxnLst>
              <a:rect l="0" t="0" r="r" b="b"/>
              <a:pathLst>
                <a:path w="257" h="243">
                  <a:moveTo>
                    <a:pt x="257" y="106"/>
                  </a:moveTo>
                  <a:lnTo>
                    <a:pt x="256" y="91"/>
                  </a:lnTo>
                  <a:lnTo>
                    <a:pt x="253" y="75"/>
                  </a:lnTo>
                  <a:lnTo>
                    <a:pt x="249" y="61"/>
                  </a:lnTo>
                  <a:lnTo>
                    <a:pt x="244" y="47"/>
                  </a:lnTo>
                  <a:lnTo>
                    <a:pt x="236" y="34"/>
                  </a:lnTo>
                  <a:lnTo>
                    <a:pt x="228" y="22"/>
                  </a:lnTo>
                  <a:lnTo>
                    <a:pt x="218" y="11"/>
                  </a:lnTo>
                  <a:lnTo>
                    <a:pt x="208" y="1"/>
                  </a:lnTo>
                  <a:lnTo>
                    <a:pt x="195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93" y="8"/>
                  </a:lnTo>
                  <a:lnTo>
                    <a:pt x="206" y="19"/>
                  </a:lnTo>
                  <a:lnTo>
                    <a:pt x="216" y="30"/>
                  </a:lnTo>
                  <a:lnTo>
                    <a:pt x="225" y="44"/>
                  </a:lnTo>
                  <a:lnTo>
                    <a:pt x="233" y="57"/>
                  </a:lnTo>
                  <a:lnTo>
                    <a:pt x="238" y="73"/>
                  </a:lnTo>
                  <a:lnTo>
                    <a:pt x="240" y="81"/>
                  </a:lnTo>
                  <a:lnTo>
                    <a:pt x="242" y="89"/>
                  </a:lnTo>
                  <a:lnTo>
                    <a:pt x="243" y="98"/>
                  </a:lnTo>
                  <a:lnTo>
                    <a:pt x="243" y="106"/>
                  </a:lnTo>
                  <a:lnTo>
                    <a:pt x="242" y="119"/>
                  </a:lnTo>
                  <a:lnTo>
                    <a:pt x="240" y="130"/>
                  </a:lnTo>
                  <a:lnTo>
                    <a:pt x="237" y="143"/>
                  </a:lnTo>
                  <a:lnTo>
                    <a:pt x="233" y="154"/>
                  </a:lnTo>
                  <a:lnTo>
                    <a:pt x="228" y="164"/>
                  </a:lnTo>
                  <a:lnTo>
                    <a:pt x="221" y="174"/>
                  </a:lnTo>
                  <a:lnTo>
                    <a:pt x="215" y="184"/>
                  </a:lnTo>
                  <a:lnTo>
                    <a:pt x="207" y="192"/>
                  </a:lnTo>
                  <a:lnTo>
                    <a:pt x="198" y="200"/>
                  </a:lnTo>
                  <a:lnTo>
                    <a:pt x="189" y="207"/>
                  </a:lnTo>
                  <a:lnTo>
                    <a:pt x="179" y="214"/>
                  </a:lnTo>
                  <a:lnTo>
                    <a:pt x="168" y="218"/>
                  </a:lnTo>
                  <a:lnTo>
                    <a:pt x="157" y="223"/>
                  </a:lnTo>
                  <a:lnTo>
                    <a:pt x="145" y="226"/>
                  </a:lnTo>
                  <a:lnTo>
                    <a:pt x="132" y="227"/>
                  </a:lnTo>
                  <a:lnTo>
                    <a:pt x="120" y="228"/>
                  </a:lnTo>
                  <a:lnTo>
                    <a:pt x="110" y="228"/>
                  </a:lnTo>
                  <a:lnTo>
                    <a:pt x="100" y="227"/>
                  </a:lnTo>
                  <a:lnTo>
                    <a:pt x="91" y="225"/>
                  </a:lnTo>
                  <a:lnTo>
                    <a:pt x="81" y="222"/>
                  </a:lnTo>
                  <a:lnTo>
                    <a:pt x="72" y="218"/>
                  </a:lnTo>
                  <a:lnTo>
                    <a:pt x="64" y="214"/>
                  </a:lnTo>
                  <a:lnTo>
                    <a:pt x="55" y="209"/>
                  </a:lnTo>
                  <a:lnTo>
                    <a:pt x="47" y="204"/>
                  </a:lnTo>
                  <a:lnTo>
                    <a:pt x="40" y="198"/>
                  </a:lnTo>
                  <a:lnTo>
                    <a:pt x="32" y="191"/>
                  </a:lnTo>
                  <a:lnTo>
                    <a:pt x="27" y="184"/>
                  </a:lnTo>
                  <a:lnTo>
                    <a:pt x="21" y="177"/>
                  </a:lnTo>
                  <a:lnTo>
                    <a:pt x="15" y="169"/>
                  </a:lnTo>
                  <a:lnTo>
                    <a:pt x="11" y="160"/>
                  </a:lnTo>
                  <a:lnTo>
                    <a:pt x="6" y="152"/>
                  </a:lnTo>
                  <a:lnTo>
                    <a:pt x="3" y="142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4" y="178"/>
                  </a:lnTo>
                  <a:lnTo>
                    <a:pt x="9" y="186"/>
                  </a:lnTo>
                  <a:lnTo>
                    <a:pt x="14" y="192"/>
                  </a:lnTo>
                  <a:lnTo>
                    <a:pt x="21" y="199"/>
                  </a:lnTo>
                  <a:lnTo>
                    <a:pt x="27" y="206"/>
                  </a:lnTo>
                  <a:lnTo>
                    <a:pt x="33" y="211"/>
                  </a:lnTo>
                  <a:lnTo>
                    <a:pt x="41" y="217"/>
                  </a:lnTo>
                  <a:lnTo>
                    <a:pt x="49" y="223"/>
                  </a:lnTo>
                  <a:lnTo>
                    <a:pt x="57" y="227"/>
                  </a:lnTo>
                  <a:lnTo>
                    <a:pt x="65" y="231"/>
                  </a:lnTo>
                  <a:lnTo>
                    <a:pt x="74" y="234"/>
                  </a:lnTo>
                  <a:lnTo>
                    <a:pt x="83" y="237"/>
                  </a:lnTo>
                  <a:lnTo>
                    <a:pt x="92" y="240"/>
                  </a:lnTo>
                  <a:lnTo>
                    <a:pt x="101" y="242"/>
                  </a:lnTo>
                  <a:lnTo>
                    <a:pt x="111" y="242"/>
                  </a:lnTo>
                  <a:lnTo>
                    <a:pt x="120" y="243"/>
                  </a:lnTo>
                  <a:lnTo>
                    <a:pt x="135" y="242"/>
                  </a:lnTo>
                  <a:lnTo>
                    <a:pt x="148" y="240"/>
                  </a:lnTo>
                  <a:lnTo>
                    <a:pt x="161" y="236"/>
                  </a:lnTo>
                  <a:lnTo>
                    <a:pt x="173" y="232"/>
                  </a:lnTo>
                  <a:lnTo>
                    <a:pt x="185" y="226"/>
                  </a:lnTo>
                  <a:lnTo>
                    <a:pt x="197" y="219"/>
                  </a:lnTo>
                  <a:lnTo>
                    <a:pt x="207" y="211"/>
                  </a:lnTo>
                  <a:lnTo>
                    <a:pt x="217" y="202"/>
                  </a:lnTo>
                  <a:lnTo>
                    <a:pt x="226" y="193"/>
                  </a:lnTo>
                  <a:lnTo>
                    <a:pt x="234" y="182"/>
                  </a:lnTo>
                  <a:lnTo>
                    <a:pt x="240" y="171"/>
                  </a:lnTo>
                  <a:lnTo>
                    <a:pt x="246" y="160"/>
                  </a:lnTo>
                  <a:lnTo>
                    <a:pt x="251" y="147"/>
                  </a:lnTo>
                  <a:lnTo>
                    <a:pt x="254" y="134"/>
                  </a:lnTo>
                  <a:lnTo>
                    <a:pt x="256" y="120"/>
                  </a:lnTo>
                  <a:lnTo>
                    <a:pt x="257" y="106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5" name="Freeform 751"/>
            <p:cNvSpPr>
              <a:spLocks/>
            </p:cNvSpPr>
            <p:nvPr/>
          </p:nvSpPr>
          <p:spPr bwMode="auto">
            <a:xfrm>
              <a:off x="3984809" y="5188407"/>
              <a:ext cx="100017" cy="93671"/>
            </a:xfrm>
            <a:custGeom>
              <a:avLst/>
              <a:gdLst/>
              <a:ahLst/>
              <a:cxnLst>
                <a:cxn ang="0">
                  <a:pos x="247" y="90"/>
                </a:cxn>
                <a:cxn ang="0">
                  <a:pos x="239" y="60"/>
                </a:cxn>
                <a:cxn ang="0">
                  <a:pos x="225" y="33"/>
                </a:cxn>
                <a:cxn ang="0">
                  <a:pos x="205" y="9"/>
                </a:cxn>
                <a:cxn ang="0">
                  <a:pos x="188" y="0"/>
                </a:cxn>
                <a:cxn ang="0">
                  <a:pos x="173" y="0"/>
                </a:cxn>
                <a:cxn ang="0">
                  <a:pos x="172" y="3"/>
                </a:cxn>
                <a:cxn ang="0">
                  <a:pos x="185" y="12"/>
                </a:cxn>
                <a:cxn ang="0">
                  <a:pos x="199" y="24"/>
                </a:cxn>
                <a:cxn ang="0">
                  <a:pos x="210" y="35"/>
                </a:cxn>
                <a:cxn ang="0">
                  <a:pos x="219" y="49"/>
                </a:cxn>
                <a:cxn ang="0">
                  <a:pos x="226" y="64"/>
                </a:cxn>
                <a:cxn ang="0">
                  <a:pos x="232" y="80"/>
                </a:cxn>
                <a:cxn ang="0">
                  <a:pos x="234" y="98"/>
                </a:cxn>
                <a:cxn ang="0">
                  <a:pos x="234" y="118"/>
                </a:cxn>
                <a:cxn ang="0">
                  <a:pos x="229" y="141"/>
                </a:cxn>
                <a:cxn ang="0">
                  <a:pos x="220" y="161"/>
                </a:cxn>
                <a:cxn ang="0">
                  <a:pos x="208" y="179"/>
                </a:cxn>
                <a:cxn ang="0">
                  <a:pos x="192" y="195"/>
                </a:cxn>
                <a:cxn ang="0">
                  <a:pos x="174" y="207"/>
                </a:cxn>
                <a:cxn ang="0">
                  <a:pos x="154" y="216"/>
                </a:cxn>
                <a:cxn ang="0">
                  <a:pos x="131" y="220"/>
                </a:cxn>
                <a:cxn ang="0">
                  <a:pos x="109" y="220"/>
                </a:cxn>
                <a:cxn ang="0">
                  <a:pos x="89" y="217"/>
                </a:cxn>
                <a:cxn ang="0">
                  <a:pos x="71" y="210"/>
                </a:cxn>
                <a:cxn ang="0">
                  <a:pos x="54" y="200"/>
                </a:cxn>
                <a:cxn ang="0">
                  <a:pos x="38" y="188"/>
                </a:cxn>
                <a:cxn ang="0">
                  <a:pos x="26" y="173"/>
                </a:cxn>
                <a:cxn ang="0">
                  <a:pos x="16" y="156"/>
                </a:cxn>
                <a:cxn ang="0">
                  <a:pos x="9" y="137"/>
                </a:cxn>
                <a:cxn ang="0">
                  <a:pos x="3" y="142"/>
                </a:cxn>
                <a:cxn ang="0">
                  <a:pos x="4" y="164"/>
                </a:cxn>
                <a:cxn ang="0">
                  <a:pos x="13" y="181"/>
                </a:cxn>
                <a:cxn ang="0">
                  <a:pos x="26" y="195"/>
                </a:cxn>
                <a:cxn ang="0">
                  <a:pos x="39" y="208"/>
                </a:cxn>
                <a:cxn ang="0">
                  <a:pos x="55" y="218"/>
                </a:cxn>
                <a:cxn ang="0">
                  <a:pos x="72" y="226"/>
                </a:cxn>
                <a:cxn ang="0">
                  <a:pos x="90" y="232"/>
                </a:cxn>
                <a:cxn ang="0">
                  <a:pos x="109" y="235"/>
                </a:cxn>
                <a:cxn ang="0">
                  <a:pos x="133" y="235"/>
                </a:cxn>
                <a:cxn ang="0">
                  <a:pos x="157" y="229"/>
                </a:cxn>
                <a:cxn ang="0">
                  <a:pos x="181" y="220"/>
                </a:cxn>
                <a:cxn ang="0">
                  <a:pos x="201" y="206"/>
                </a:cxn>
                <a:cxn ang="0">
                  <a:pos x="219" y="189"/>
                </a:cxn>
                <a:cxn ang="0">
                  <a:pos x="233" y="168"/>
                </a:cxn>
                <a:cxn ang="0">
                  <a:pos x="243" y="145"/>
                </a:cxn>
                <a:cxn ang="0">
                  <a:pos x="248" y="119"/>
                </a:cxn>
              </a:cxnLst>
              <a:rect l="0" t="0" r="r" b="b"/>
              <a:pathLst>
                <a:path w="248" h="235">
                  <a:moveTo>
                    <a:pt x="248" y="106"/>
                  </a:moveTo>
                  <a:lnTo>
                    <a:pt x="247" y="90"/>
                  </a:lnTo>
                  <a:lnTo>
                    <a:pt x="245" y="74"/>
                  </a:lnTo>
                  <a:lnTo>
                    <a:pt x="239" y="60"/>
                  </a:lnTo>
                  <a:lnTo>
                    <a:pt x="234" y="45"/>
                  </a:lnTo>
                  <a:lnTo>
                    <a:pt x="225" y="33"/>
                  </a:lnTo>
                  <a:lnTo>
                    <a:pt x="216" y="20"/>
                  </a:lnTo>
                  <a:lnTo>
                    <a:pt x="205" y="9"/>
                  </a:lnTo>
                  <a:lnTo>
                    <a:pt x="193" y="0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73" y="0"/>
                  </a:lnTo>
                  <a:lnTo>
                    <a:pt x="164" y="0"/>
                  </a:lnTo>
                  <a:lnTo>
                    <a:pt x="172" y="3"/>
                  </a:lnTo>
                  <a:lnTo>
                    <a:pt x="179" y="8"/>
                  </a:lnTo>
                  <a:lnTo>
                    <a:pt x="185" y="12"/>
                  </a:lnTo>
                  <a:lnTo>
                    <a:pt x="192" y="18"/>
                  </a:lnTo>
                  <a:lnTo>
                    <a:pt x="199" y="24"/>
                  </a:lnTo>
                  <a:lnTo>
                    <a:pt x="205" y="29"/>
                  </a:lnTo>
                  <a:lnTo>
                    <a:pt x="210" y="35"/>
                  </a:lnTo>
                  <a:lnTo>
                    <a:pt x="215" y="42"/>
                  </a:lnTo>
                  <a:lnTo>
                    <a:pt x="219" y="49"/>
                  </a:lnTo>
                  <a:lnTo>
                    <a:pt x="223" y="56"/>
                  </a:lnTo>
                  <a:lnTo>
                    <a:pt x="226" y="64"/>
                  </a:lnTo>
                  <a:lnTo>
                    <a:pt x="229" y="72"/>
                  </a:lnTo>
                  <a:lnTo>
                    <a:pt x="232" y="80"/>
                  </a:lnTo>
                  <a:lnTo>
                    <a:pt x="233" y="89"/>
                  </a:lnTo>
                  <a:lnTo>
                    <a:pt x="234" y="98"/>
                  </a:lnTo>
                  <a:lnTo>
                    <a:pt x="234" y="106"/>
                  </a:lnTo>
                  <a:lnTo>
                    <a:pt x="234" y="118"/>
                  </a:lnTo>
                  <a:lnTo>
                    <a:pt x="232" y="129"/>
                  </a:lnTo>
                  <a:lnTo>
                    <a:pt x="229" y="141"/>
                  </a:lnTo>
                  <a:lnTo>
                    <a:pt x="225" y="151"/>
                  </a:lnTo>
                  <a:lnTo>
                    <a:pt x="220" y="161"/>
                  </a:lnTo>
                  <a:lnTo>
                    <a:pt x="215" y="171"/>
                  </a:lnTo>
                  <a:lnTo>
                    <a:pt x="208" y="179"/>
                  </a:lnTo>
                  <a:lnTo>
                    <a:pt x="200" y="188"/>
                  </a:lnTo>
                  <a:lnTo>
                    <a:pt x="192" y="195"/>
                  </a:lnTo>
                  <a:lnTo>
                    <a:pt x="183" y="201"/>
                  </a:lnTo>
                  <a:lnTo>
                    <a:pt x="174" y="207"/>
                  </a:lnTo>
                  <a:lnTo>
                    <a:pt x="164" y="213"/>
                  </a:lnTo>
                  <a:lnTo>
                    <a:pt x="154" y="216"/>
                  </a:lnTo>
                  <a:lnTo>
                    <a:pt x="143" y="219"/>
                  </a:lnTo>
                  <a:lnTo>
                    <a:pt x="131" y="220"/>
                  </a:lnTo>
                  <a:lnTo>
                    <a:pt x="119" y="222"/>
                  </a:lnTo>
                  <a:lnTo>
                    <a:pt x="109" y="220"/>
                  </a:lnTo>
                  <a:lnTo>
                    <a:pt x="99" y="219"/>
                  </a:lnTo>
                  <a:lnTo>
                    <a:pt x="89" y="217"/>
                  </a:lnTo>
                  <a:lnTo>
                    <a:pt x="80" y="214"/>
                  </a:lnTo>
                  <a:lnTo>
                    <a:pt x="71" y="210"/>
                  </a:lnTo>
                  <a:lnTo>
                    <a:pt x="62" y="206"/>
                  </a:lnTo>
                  <a:lnTo>
                    <a:pt x="54" y="200"/>
                  </a:lnTo>
                  <a:lnTo>
                    <a:pt x="46" y="195"/>
                  </a:lnTo>
                  <a:lnTo>
                    <a:pt x="38" y="188"/>
                  </a:lnTo>
                  <a:lnTo>
                    <a:pt x="31" y="181"/>
                  </a:lnTo>
                  <a:lnTo>
                    <a:pt x="26" y="173"/>
                  </a:lnTo>
                  <a:lnTo>
                    <a:pt x="20" y="165"/>
                  </a:lnTo>
                  <a:lnTo>
                    <a:pt x="16" y="156"/>
                  </a:lnTo>
                  <a:lnTo>
                    <a:pt x="12" y="147"/>
                  </a:lnTo>
                  <a:lnTo>
                    <a:pt x="9" y="137"/>
                  </a:lnTo>
                  <a:lnTo>
                    <a:pt x="7" y="128"/>
                  </a:lnTo>
                  <a:lnTo>
                    <a:pt x="3" y="142"/>
                  </a:lnTo>
                  <a:lnTo>
                    <a:pt x="0" y="156"/>
                  </a:lnTo>
                  <a:lnTo>
                    <a:pt x="4" y="164"/>
                  </a:lnTo>
                  <a:lnTo>
                    <a:pt x="9" y="173"/>
                  </a:lnTo>
                  <a:lnTo>
                    <a:pt x="13" y="181"/>
                  </a:lnTo>
                  <a:lnTo>
                    <a:pt x="19" y="188"/>
                  </a:lnTo>
                  <a:lnTo>
                    <a:pt x="26" y="195"/>
                  </a:lnTo>
                  <a:lnTo>
                    <a:pt x="32" y="201"/>
                  </a:lnTo>
                  <a:lnTo>
                    <a:pt x="39" y="208"/>
                  </a:lnTo>
                  <a:lnTo>
                    <a:pt x="47" y="214"/>
                  </a:lnTo>
                  <a:lnTo>
                    <a:pt x="55" y="218"/>
                  </a:lnTo>
                  <a:lnTo>
                    <a:pt x="63" y="223"/>
                  </a:lnTo>
                  <a:lnTo>
                    <a:pt x="72" y="226"/>
                  </a:lnTo>
                  <a:lnTo>
                    <a:pt x="81" y="229"/>
                  </a:lnTo>
                  <a:lnTo>
                    <a:pt x="90" y="232"/>
                  </a:lnTo>
                  <a:lnTo>
                    <a:pt x="100" y="234"/>
                  </a:lnTo>
                  <a:lnTo>
                    <a:pt x="109" y="235"/>
                  </a:lnTo>
                  <a:lnTo>
                    <a:pt x="119" y="235"/>
                  </a:lnTo>
                  <a:lnTo>
                    <a:pt x="133" y="235"/>
                  </a:lnTo>
                  <a:lnTo>
                    <a:pt x="145" y="233"/>
                  </a:lnTo>
                  <a:lnTo>
                    <a:pt x="157" y="229"/>
                  </a:lnTo>
                  <a:lnTo>
                    <a:pt x="170" y="225"/>
                  </a:lnTo>
                  <a:lnTo>
                    <a:pt x="181" y="220"/>
                  </a:lnTo>
                  <a:lnTo>
                    <a:pt x="192" y="214"/>
                  </a:lnTo>
                  <a:lnTo>
                    <a:pt x="201" y="206"/>
                  </a:lnTo>
                  <a:lnTo>
                    <a:pt x="211" y="198"/>
                  </a:lnTo>
                  <a:lnTo>
                    <a:pt x="219" y="189"/>
                  </a:lnTo>
                  <a:lnTo>
                    <a:pt x="227" y="179"/>
                  </a:lnTo>
                  <a:lnTo>
                    <a:pt x="233" y="168"/>
                  </a:lnTo>
                  <a:lnTo>
                    <a:pt x="238" y="156"/>
                  </a:lnTo>
                  <a:lnTo>
                    <a:pt x="243" y="145"/>
                  </a:lnTo>
                  <a:lnTo>
                    <a:pt x="246" y="133"/>
                  </a:lnTo>
                  <a:lnTo>
                    <a:pt x="248" y="119"/>
                  </a:lnTo>
                  <a:lnTo>
                    <a:pt x="248" y="106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6" name="Freeform 752"/>
            <p:cNvSpPr>
              <a:spLocks/>
            </p:cNvSpPr>
            <p:nvPr/>
          </p:nvSpPr>
          <p:spPr bwMode="auto">
            <a:xfrm>
              <a:off x="3986397" y="5188407"/>
              <a:ext cx="95254" cy="90496"/>
            </a:xfrm>
            <a:custGeom>
              <a:avLst/>
              <a:gdLst/>
              <a:ahLst/>
              <a:cxnLst>
                <a:cxn ang="0">
                  <a:pos x="240" y="98"/>
                </a:cxn>
                <a:cxn ang="0">
                  <a:pos x="237" y="81"/>
                </a:cxn>
                <a:cxn ang="0">
                  <a:pos x="230" y="57"/>
                </a:cxn>
                <a:cxn ang="0">
                  <a:pos x="213" y="30"/>
                </a:cxn>
                <a:cxn ang="0">
                  <a:pos x="190" y="8"/>
                </a:cxn>
                <a:cxn ang="0">
                  <a:pos x="162" y="0"/>
                </a:cxn>
                <a:cxn ang="0">
                  <a:pos x="155" y="6"/>
                </a:cxn>
                <a:cxn ang="0">
                  <a:pos x="171" y="12"/>
                </a:cxn>
                <a:cxn ang="0">
                  <a:pos x="185" y="22"/>
                </a:cxn>
                <a:cxn ang="0">
                  <a:pos x="197" y="34"/>
                </a:cxn>
                <a:cxn ang="0">
                  <a:pos x="208" y="47"/>
                </a:cxn>
                <a:cxn ang="0">
                  <a:pos x="216" y="63"/>
                </a:cxn>
                <a:cxn ang="0">
                  <a:pos x="222" y="80"/>
                </a:cxn>
                <a:cxn ang="0">
                  <a:pos x="225" y="97"/>
                </a:cxn>
                <a:cxn ang="0">
                  <a:pos x="225" y="117"/>
                </a:cxn>
                <a:cxn ang="0">
                  <a:pos x="221" y="138"/>
                </a:cxn>
                <a:cxn ang="0">
                  <a:pos x="212" y="157"/>
                </a:cxn>
                <a:cxn ang="0">
                  <a:pos x="200" y="174"/>
                </a:cxn>
                <a:cxn ang="0">
                  <a:pos x="186" y="189"/>
                </a:cxn>
                <a:cxn ang="0">
                  <a:pos x="169" y="201"/>
                </a:cxn>
                <a:cxn ang="0">
                  <a:pos x="150" y="209"/>
                </a:cxn>
                <a:cxn ang="0">
                  <a:pos x="128" y="214"/>
                </a:cxn>
                <a:cxn ang="0">
                  <a:pos x="107" y="214"/>
                </a:cxn>
                <a:cxn ang="0">
                  <a:pos x="87" y="209"/>
                </a:cxn>
                <a:cxn ang="0">
                  <a:pos x="68" y="202"/>
                </a:cxn>
                <a:cxn ang="0">
                  <a:pos x="51" y="191"/>
                </a:cxn>
                <a:cxn ang="0">
                  <a:pos x="36" y="178"/>
                </a:cxn>
                <a:cxn ang="0">
                  <a:pos x="25" y="162"/>
                </a:cxn>
                <a:cxn ang="0">
                  <a:pos x="16" y="144"/>
                </a:cxn>
                <a:cxn ang="0">
                  <a:pos x="11" y="124"/>
                </a:cxn>
                <a:cxn ang="0">
                  <a:pos x="5" y="127"/>
                </a:cxn>
                <a:cxn ang="0">
                  <a:pos x="3" y="152"/>
                </a:cxn>
                <a:cxn ang="0">
                  <a:pos x="12" y="169"/>
                </a:cxn>
                <a:cxn ang="0">
                  <a:pos x="24" y="184"/>
                </a:cxn>
                <a:cxn ang="0">
                  <a:pos x="37" y="198"/>
                </a:cxn>
                <a:cxn ang="0">
                  <a:pos x="52" y="209"/>
                </a:cxn>
                <a:cxn ang="0">
                  <a:pos x="69" y="218"/>
                </a:cxn>
                <a:cxn ang="0">
                  <a:pos x="88" y="225"/>
                </a:cxn>
                <a:cxn ang="0">
                  <a:pos x="107" y="228"/>
                </a:cxn>
                <a:cxn ang="0">
                  <a:pos x="129" y="227"/>
                </a:cxn>
                <a:cxn ang="0">
                  <a:pos x="154" y="223"/>
                </a:cxn>
                <a:cxn ang="0">
                  <a:pos x="176" y="214"/>
                </a:cxn>
                <a:cxn ang="0">
                  <a:pos x="195" y="200"/>
                </a:cxn>
                <a:cxn ang="0">
                  <a:pos x="212" y="184"/>
                </a:cxn>
                <a:cxn ang="0">
                  <a:pos x="225" y="164"/>
                </a:cxn>
                <a:cxn ang="0">
                  <a:pos x="234" y="143"/>
                </a:cxn>
                <a:cxn ang="0">
                  <a:pos x="239" y="119"/>
                </a:cxn>
              </a:cxnLst>
              <a:rect l="0" t="0" r="r" b="b"/>
              <a:pathLst>
                <a:path w="240" h="228">
                  <a:moveTo>
                    <a:pt x="240" y="106"/>
                  </a:moveTo>
                  <a:lnTo>
                    <a:pt x="240" y="98"/>
                  </a:lnTo>
                  <a:lnTo>
                    <a:pt x="239" y="89"/>
                  </a:lnTo>
                  <a:lnTo>
                    <a:pt x="237" y="81"/>
                  </a:lnTo>
                  <a:lnTo>
                    <a:pt x="235" y="73"/>
                  </a:lnTo>
                  <a:lnTo>
                    <a:pt x="230" y="57"/>
                  </a:lnTo>
                  <a:lnTo>
                    <a:pt x="222" y="44"/>
                  </a:lnTo>
                  <a:lnTo>
                    <a:pt x="213" y="30"/>
                  </a:lnTo>
                  <a:lnTo>
                    <a:pt x="203" y="19"/>
                  </a:lnTo>
                  <a:lnTo>
                    <a:pt x="190" y="8"/>
                  </a:lnTo>
                  <a:lnTo>
                    <a:pt x="177" y="0"/>
                  </a:lnTo>
                  <a:lnTo>
                    <a:pt x="162" y="0"/>
                  </a:lnTo>
                  <a:lnTo>
                    <a:pt x="146" y="2"/>
                  </a:lnTo>
                  <a:lnTo>
                    <a:pt x="155" y="6"/>
                  </a:lnTo>
                  <a:lnTo>
                    <a:pt x="163" y="9"/>
                  </a:lnTo>
                  <a:lnTo>
                    <a:pt x="171" y="12"/>
                  </a:lnTo>
                  <a:lnTo>
                    <a:pt x="178" y="17"/>
                  </a:lnTo>
                  <a:lnTo>
                    <a:pt x="185" y="22"/>
                  </a:lnTo>
                  <a:lnTo>
                    <a:pt x="191" y="28"/>
                  </a:lnTo>
                  <a:lnTo>
                    <a:pt x="197" y="34"/>
                  </a:lnTo>
                  <a:lnTo>
                    <a:pt x="203" y="40"/>
                  </a:lnTo>
                  <a:lnTo>
                    <a:pt x="208" y="47"/>
                  </a:lnTo>
                  <a:lnTo>
                    <a:pt x="213" y="55"/>
                  </a:lnTo>
                  <a:lnTo>
                    <a:pt x="216" y="63"/>
                  </a:lnTo>
                  <a:lnTo>
                    <a:pt x="219" y="71"/>
                  </a:lnTo>
                  <a:lnTo>
                    <a:pt x="222" y="80"/>
                  </a:lnTo>
                  <a:lnTo>
                    <a:pt x="224" y="88"/>
                  </a:lnTo>
                  <a:lnTo>
                    <a:pt x="225" y="97"/>
                  </a:lnTo>
                  <a:lnTo>
                    <a:pt x="225" y="106"/>
                  </a:lnTo>
                  <a:lnTo>
                    <a:pt x="225" y="117"/>
                  </a:lnTo>
                  <a:lnTo>
                    <a:pt x="223" y="128"/>
                  </a:lnTo>
                  <a:lnTo>
                    <a:pt x="221" y="138"/>
                  </a:lnTo>
                  <a:lnTo>
                    <a:pt x="217" y="148"/>
                  </a:lnTo>
                  <a:lnTo>
                    <a:pt x="212" y="157"/>
                  </a:lnTo>
                  <a:lnTo>
                    <a:pt x="207" y="166"/>
                  </a:lnTo>
                  <a:lnTo>
                    <a:pt x="200" y="174"/>
                  </a:lnTo>
                  <a:lnTo>
                    <a:pt x="194" y="182"/>
                  </a:lnTo>
                  <a:lnTo>
                    <a:pt x="186" y="189"/>
                  </a:lnTo>
                  <a:lnTo>
                    <a:pt x="178" y="196"/>
                  </a:lnTo>
                  <a:lnTo>
                    <a:pt x="169" y="201"/>
                  </a:lnTo>
                  <a:lnTo>
                    <a:pt x="160" y="206"/>
                  </a:lnTo>
                  <a:lnTo>
                    <a:pt x="150" y="209"/>
                  </a:lnTo>
                  <a:lnTo>
                    <a:pt x="140" y="211"/>
                  </a:lnTo>
                  <a:lnTo>
                    <a:pt x="128" y="214"/>
                  </a:lnTo>
                  <a:lnTo>
                    <a:pt x="117" y="214"/>
                  </a:lnTo>
                  <a:lnTo>
                    <a:pt x="107" y="214"/>
                  </a:lnTo>
                  <a:lnTo>
                    <a:pt x="97" y="211"/>
                  </a:lnTo>
                  <a:lnTo>
                    <a:pt x="87" y="209"/>
                  </a:lnTo>
                  <a:lnTo>
                    <a:pt x="77" y="206"/>
                  </a:lnTo>
                  <a:lnTo>
                    <a:pt x="68" y="202"/>
                  </a:lnTo>
                  <a:lnTo>
                    <a:pt x="60" y="197"/>
                  </a:lnTo>
                  <a:lnTo>
                    <a:pt x="51" y="191"/>
                  </a:lnTo>
                  <a:lnTo>
                    <a:pt x="44" y="184"/>
                  </a:lnTo>
                  <a:lnTo>
                    <a:pt x="36" y="178"/>
                  </a:lnTo>
                  <a:lnTo>
                    <a:pt x="30" y="170"/>
                  </a:lnTo>
                  <a:lnTo>
                    <a:pt x="25" y="162"/>
                  </a:lnTo>
                  <a:lnTo>
                    <a:pt x="20" y="153"/>
                  </a:lnTo>
                  <a:lnTo>
                    <a:pt x="16" y="144"/>
                  </a:lnTo>
                  <a:lnTo>
                    <a:pt x="14" y="134"/>
                  </a:lnTo>
                  <a:lnTo>
                    <a:pt x="11" y="124"/>
                  </a:lnTo>
                  <a:lnTo>
                    <a:pt x="10" y="114"/>
                  </a:lnTo>
                  <a:lnTo>
                    <a:pt x="5" y="127"/>
                  </a:lnTo>
                  <a:lnTo>
                    <a:pt x="0" y="142"/>
                  </a:lnTo>
                  <a:lnTo>
                    <a:pt x="3" y="152"/>
                  </a:lnTo>
                  <a:lnTo>
                    <a:pt x="8" y="160"/>
                  </a:lnTo>
                  <a:lnTo>
                    <a:pt x="12" y="169"/>
                  </a:lnTo>
                  <a:lnTo>
                    <a:pt x="18" y="177"/>
                  </a:lnTo>
                  <a:lnTo>
                    <a:pt x="24" y="184"/>
                  </a:lnTo>
                  <a:lnTo>
                    <a:pt x="29" y="191"/>
                  </a:lnTo>
                  <a:lnTo>
                    <a:pt x="37" y="198"/>
                  </a:lnTo>
                  <a:lnTo>
                    <a:pt x="44" y="204"/>
                  </a:lnTo>
                  <a:lnTo>
                    <a:pt x="52" y="209"/>
                  </a:lnTo>
                  <a:lnTo>
                    <a:pt x="61" y="214"/>
                  </a:lnTo>
                  <a:lnTo>
                    <a:pt x="69" y="218"/>
                  </a:lnTo>
                  <a:lnTo>
                    <a:pt x="78" y="222"/>
                  </a:lnTo>
                  <a:lnTo>
                    <a:pt x="88" y="225"/>
                  </a:lnTo>
                  <a:lnTo>
                    <a:pt x="97" y="227"/>
                  </a:lnTo>
                  <a:lnTo>
                    <a:pt x="107" y="228"/>
                  </a:lnTo>
                  <a:lnTo>
                    <a:pt x="117" y="228"/>
                  </a:lnTo>
                  <a:lnTo>
                    <a:pt x="129" y="227"/>
                  </a:lnTo>
                  <a:lnTo>
                    <a:pt x="142" y="226"/>
                  </a:lnTo>
                  <a:lnTo>
                    <a:pt x="154" y="223"/>
                  </a:lnTo>
                  <a:lnTo>
                    <a:pt x="164" y="218"/>
                  </a:lnTo>
                  <a:lnTo>
                    <a:pt x="176" y="214"/>
                  </a:lnTo>
                  <a:lnTo>
                    <a:pt x="186" y="207"/>
                  </a:lnTo>
                  <a:lnTo>
                    <a:pt x="195" y="200"/>
                  </a:lnTo>
                  <a:lnTo>
                    <a:pt x="204" y="192"/>
                  </a:lnTo>
                  <a:lnTo>
                    <a:pt x="212" y="184"/>
                  </a:lnTo>
                  <a:lnTo>
                    <a:pt x="218" y="174"/>
                  </a:lnTo>
                  <a:lnTo>
                    <a:pt x="225" y="164"/>
                  </a:lnTo>
                  <a:lnTo>
                    <a:pt x="230" y="154"/>
                  </a:lnTo>
                  <a:lnTo>
                    <a:pt x="234" y="143"/>
                  </a:lnTo>
                  <a:lnTo>
                    <a:pt x="237" y="130"/>
                  </a:lnTo>
                  <a:lnTo>
                    <a:pt x="239" y="119"/>
                  </a:lnTo>
                  <a:lnTo>
                    <a:pt x="240" y="106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7" name="Freeform 753"/>
            <p:cNvSpPr>
              <a:spLocks/>
            </p:cNvSpPr>
            <p:nvPr/>
          </p:nvSpPr>
          <p:spPr bwMode="auto">
            <a:xfrm>
              <a:off x="3987984" y="5188407"/>
              <a:ext cx="90492" cy="88908"/>
            </a:xfrm>
            <a:custGeom>
              <a:avLst/>
              <a:gdLst/>
              <a:ahLst/>
              <a:cxnLst>
                <a:cxn ang="0">
                  <a:pos x="227" y="98"/>
                </a:cxn>
                <a:cxn ang="0">
                  <a:pos x="225" y="80"/>
                </a:cxn>
                <a:cxn ang="0">
                  <a:pos x="219" y="64"/>
                </a:cxn>
                <a:cxn ang="0">
                  <a:pos x="212" y="49"/>
                </a:cxn>
                <a:cxn ang="0">
                  <a:pos x="203" y="35"/>
                </a:cxn>
                <a:cxn ang="0">
                  <a:pos x="192" y="24"/>
                </a:cxn>
                <a:cxn ang="0">
                  <a:pos x="178" y="12"/>
                </a:cxn>
                <a:cxn ang="0">
                  <a:pos x="165" y="3"/>
                </a:cxn>
                <a:cxn ang="0">
                  <a:pos x="140" y="2"/>
                </a:cxn>
                <a:cxn ang="0">
                  <a:pos x="133" y="8"/>
                </a:cxn>
                <a:cxn ang="0">
                  <a:pos x="151" y="13"/>
                </a:cxn>
                <a:cxn ang="0">
                  <a:pos x="167" y="22"/>
                </a:cxn>
                <a:cxn ang="0">
                  <a:pos x="181" y="33"/>
                </a:cxn>
                <a:cxn ang="0">
                  <a:pos x="193" y="46"/>
                </a:cxn>
                <a:cxn ang="0">
                  <a:pos x="202" y="62"/>
                </a:cxn>
                <a:cxn ang="0">
                  <a:pos x="209" y="79"/>
                </a:cxn>
                <a:cxn ang="0">
                  <a:pos x="212" y="97"/>
                </a:cxn>
                <a:cxn ang="0">
                  <a:pos x="212" y="117"/>
                </a:cxn>
                <a:cxn ang="0">
                  <a:pos x="209" y="136"/>
                </a:cxn>
                <a:cxn ang="0">
                  <a:pos x="201" y="154"/>
                </a:cxn>
                <a:cxn ang="0">
                  <a:pos x="190" y="170"/>
                </a:cxn>
                <a:cxn ang="0">
                  <a:pos x="176" y="183"/>
                </a:cxn>
                <a:cxn ang="0">
                  <a:pos x="160" y="195"/>
                </a:cxn>
                <a:cxn ang="0">
                  <a:pos x="142" y="202"/>
                </a:cxn>
                <a:cxn ang="0">
                  <a:pos x="122" y="206"/>
                </a:cxn>
                <a:cxn ang="0">
                  <a:pos x="102" y="206"/>
                </a:cxn>
                <a:cxn ang="0">
                  <a:pos x="83" y="202"/>
                </a:cxn>
                <a:cxn ang="0">
                  <a:pos x="65" y="195"/>
                </a:cxn>
                <a:cxn ang="0">
                  <a:pos x="48" y="183"/>
                </a:cxn>
                <a:cxn ang="0">
                  <a:pos x="34" y="170"/>
                </a:cxn>
                <a:cxn ang="0">
                  <a:pos x="24" y="154"/>
                </a:cxn>
                <a:cxn ang="0">
                  <a:pos x="16" y="136"/>
                </a:cxn>
                <a:cxn ang="0">
                  <a:pos x="12" y="117"/>
                </a:cxn>
                <a:cxn ang="0">
                  <a:pos x="12" y="102"/>
                </a:cxn>
                <a:cxn ang="0">
                  <a:pos x="5" y="112"/>
                </a:cxn>
                <a:cxn ang="0">
                  <a:pos x="2" y="137"/>
                </a:cxn>
                <a:cxn ang="0">
                  <a:pos x="9" y="156"/>
                </a:cxn>
                <a:cxn ang="0">
                  <a:pos x="19" y="173"/>
                </a:cxn>
                <a:cxn ang="0">
                  <a:pos x="31" y="188"/>
                </a:cxn>
                <a:cxn ang="0">
                  <a:pos x="47" y="200"/>
                </a:cxn>
                <a:cxn ang="0">
                  <a:pos x="64" y="210"/>
                </a:cxn>
                <a:cxn ang="0">
                  <a:pos x="82" y="217"/>
                </a:cxn>
                <a:cxn ang="0">
                  <a:pos x="102" y="220"/>
                </a:cxn>
                <a:cxn ang="0">
                  <a:pos x="124" y="220"/>
                </a:cxn>
                <a:cxn ang="0">
                  <a:pos x="147" y="216"/>
                </a:cxn>
                <a:cxn ang="0">
                  <a:pos x="167" y="207"/>
                </a:cxn>
                <a:cxn ang="0">
                  <a:pos x="185" y="195"/>
                </a:cxn>
                <a:cxn ang="0">
                  <a:pos x="201" y="179"/>
                </a:cxn>
                <a:cxn ang="0">
                  <a:pos x="213" y="161"/>
                </a:cxn>
                <a:cxn ang="0">
                  <a:pos x="222" y="141"/>
                </a:cxn>
                <a:cxn ang="0">
                  <a:pos x="227" y="118"/>
                </a:cxn>
              </a:cxnLst>
              <a:rect l="0" t="0" r="r" b="b"/>
              <a:pathLst>
                <a:path w="227" h="222">
                  <a:moveTo>
                    <a:pt x="227" y="106"/>
                  </a:moveTo>
                  <a:lnTo>
                    <a:pt x="227" y="98"/>
                  </a:lnTo>
                  <a:lnTo>
                    <a:pt x="226" y="89"/>
                  </a:lnTo>
                  <a:lnTo>
                    <a:pt x="225" y="80"/>
                  </a:lnTo>
                  <a:lnTo>
                    <a:pt x="222" y="72"/>
                  </a:lnTo>
                  <a:lnTo>
                    <a:pt x="219" y="64"/>
                  </a:lnTo>
                  <a:lnTo>
                    <a:pt x="216" y="56"/>
                  </a:lnTo>
                  <a:lnTo>
                    <a:pt x="212" y="49"/>
                  </a:lnTo>
                  <a:lnTo>
                    <a:pt x="208" y="42"/>
                  </a:lnTo>
                  <a:lnTo>
                    <a:pt x="203" y="35"/>
                  </a:lnTo>
                  <a:lnTo>
                    <a:pt x="198" y="29"/>
                  </a:lnTo>
                  <a:lnTo>
                    <a:pt x="192" y="24"/>
                  </a:lnTo>
                  <a:lnTo>
                    <a:pt x="185" y="18"/>
                  </a:lnTo>
                  <a:lnTo>
                    <a:pt x="178" y="12"/>
                  </a:lnTo>
                  <a:lnTo>
                    <a:pt x="172" y="8"/>
                  </a:lnTo>
                  <a:lnTo>
                    <a:pt x="165" y="3"/>
                  </a:lnTo>
                  <a:lnTo>
                    <a:pt x="157" y="0"/>
                  </a:lnTo>
                  <a:lnTo>
                    <a:pt x="140" y="2"/>
                  </a:lnTo>
                  <a:lnTo>
                    <a:pt x="124" y="7"/>
                  </a:lnTo>
                  <a:lnTo>
                    <a:pt x="133" y="8"/>
                  </a:lnTo>
                  <a:lnTo>
                    <a:pt x="142" y="10"/>
                  </a:lnTo>
                  <a:lnTo>
                    <a:pt x="151" y="13"/>
                  </a:lnTo>
                  <a:lnTo>
                    <a:pt x="159" y="17"/>
                  </a:lnTo>
                  <a:lnTo>
                    <a:pt x="167" y="22"/>
                  </a:lnTo>
                  <a:lnTo>
                    <a:pt x="174" y="27"/>
                  </a:lnTo>
                  <a:lnTo>
                    <a:pt x="181" y="33"/>
                  </a:lnTo>
                  <a:lnTo>
                    <a:pt x="187" y="39"/>
                  </a:lnTo>
                  <a:lnTo>
                    <a:pt x="193" y="46"/>
                  </a:lnTo>
                  <a:lnTo>
                    <a:pt x="198" y="54"/>
                  </a:lnTo>
                  <a:lnTo>
                    <a:pt x="202" y="62"/>
                  </a:lnTo>
                  <a:lnTo>
                    <a:pt x="207" y="70"/>
                  </a:lnTo>
                  <a:lnTo>
                    <a:pt x="209" y="79"/>
                  </a:lnTo>
                  <a:lnTo>
                    <a:pt x="211" y="88"/>
                  </a:lnTo>
                  <a:lnTo>
                    <a:pt x="212" y="97"/>
                  </a:lnTo>
                  <a:lnTo>
                    <a:pt x="213" y="106"/>
                  </a:lnTo>
                  <a:lnTo>
                    <a:pt x="212" y="117"/>
                  </a:lnTo>
                  <a:lnTo>
                    <a:pt x="211" y="126"/>
                  </a:lnTo>
                  <a:lnTo>
                    <a:pt x="209" y="136"/>
                  </a:lnTo>
                  <a:lnTo>
                    <a:pt x="205" y="145"/>
                  </a:lnTo>
                  <a:lnTo>
                    <a:pt x="201" y="154"/>
                  </a:lnTo>
                  <a:lnTo>
                    <a:pt x="195" y="162"/>
                  </a:lnTo>
                  <a:lnTo>
                    <a:pt x="190" y="170"/>
                  </a:lnTo>
                  <a:lnTo>
                    <a:pt x="183" y="178"/>
                  </a:lnTo>
                  <a:lnTo>
                    <a:pt x="176" y="183"/>
                  </a:lnTo>
                  <a:lnTo>
                    <a:pt x="168" y="190"/>
                  </a:lnTo>
                  <a:lnTo>
                    <a:pt x="160" y="195"/>
                  </a:lnTo>
                  <a:lnTo>
                    <a:pt x="151" y="199"/>
                  </a:lnTo>
                  <a:lnTo>
                    <a:pt x="142" y="202"/>
                  </a:lnTo>
                  <a:lnTo>
                    <a:pt x="132" y="205"/>
                  </a:lnTo>
                  <a:lnTo>
                    <a:pt x="122" y="206"/>
                  </a:lnTo>
                  <a:lnTo>
                    <a:pt x="112" y="207"/>
                  </a:lnTo>
                  <a:lnTo>
                    <a:pt x="102" y="206"/>
                  </a:lnTo>
                  <a:lnTo>
                    <a:pt x="92" y="205"/>
                  </a:lnTo>
                  <a:lnTo>
                    <a:pt x="83" y="202"/>
                  </a:lnTo>
                  <a:lnTo>
                    <a:pt x="73" y="199"/>
                  </a:lnTo>
                  <a:lnTo>
                    <a:pt x="65" y="195"/>
                  </a:lnTo>
                  <a:lnTo>
                    <a:pt x="56" y="190"/>
                  </a:lnTo>
                  <a:lnTo>
                    <a:pt x="48" y="183"/>
                  </a:lnTo>
                  <a:lnTo>
                    <a:pt x="41" y="178"/>
                  </a:lnTo>
                  <a:lnTo>
                    <a:pt x="34" y="170"/>
                  </a:lnTo>
                  <a:lnTo>
                    <a:pt x="29" y="162"/>
                  </a:lnTo>
                  <a:lnTo>
                    <a:pt x="24" y="154"/>
                  </a:lnTo>
                  <a:lnTo>
                    <a:pt x="20" y="145"/>
                  </a:lnTo>
                  <a:lnTo>
                    <a:pt x="16" y="136"/>
                  </a:lnTo>
                  <a:lnTo>
                    <a:pt x="14" y="126"/>
                  </a:lnTo>
                  <a:lnTo>
                    <a:pt x="12" y="117"/>
                  </a:lnTo>
                  <a:lnTo>
                    <a:pt x="12" y="106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5" y="112"/>
                  </a:lnTo>
                  <a:lnTo>
                    <a:pt x="0" y="128"/>
                  </a:lnTo>
                  <a:lnTo>
                    <a:pt x="2" y="137"/>
                  </a:lnTo>
                  <a:lnTo>
                    <a:pt x="5" y="147"/>
                  </a:lnTo>
                  <a:lnTo>
                    <a:pt x="9" y="156"/>
                  </a:lnTo>
                  <a:lnTo>
                    <a:pt x="13" y="165"/>
                  </a:lnTo>
                  <a:lnTo>
                    <a:pt x="19" y="173"/>
                  </a:lnTo>
                  <a:lnTo>
                    <a:pt x="24" y="181"/>
                  </a:lnTo>
                  <a:lnTo>
                    <a:pt x="31" y="188"/>
                  </a:lnTo>
                  <a:lnTo>
                    <a:pt x="39" y="195"/>
                  </a:lnTo>
                  <a:lnTo>
                    <a:pt x="47" y="200"/>
                  </a:lnTo>
                  <a:lnTo>
                    <a:pt x="55" y="206"/>
                  </a:lnTo>
                  <a:lnTo>
                    <a:pt x="64" y="210"/>
                  </a:lnTo>
                  <a:lnTo>
                    <a:pt x="73" y="214"/>
                  </a:lnTo>
                  <a:lnTo>
                    <a:pt x="82" y="217"/>
                  </a:lnTo>
                  <a:lnTo>
                    <a:pt x="92" y="219"/>
                  </a:lnTo>
                  <a:lnTo>
                    <a:pt x="102" y="220"/>
                  </a:lnTo>
                  <a:lnTo>
                    <a:pt x="112" y="222"/>
                  </a:lnTo>
                  <a:lnTo>
                    <a:pt x="124" y="220"/>
                  </a:lnTo>
                  <a:lnTo>
                    <a:pt x="136" y="219"/>
                  </a:lnTo>
                  <a:lnTo>
                    <a:pt x="147" y="216"/>
                  </a:lnTo>
                  <a:lnTo>
                    <a:pt x="157" y="213"/>
                  </a:lnTo>
                  <a:lnTo>
                    <a:pt x="167" y="207"/>
                  </a:lnTo>
                  <a:lnTo>
                    <a:pt x="176" y="201"/>
                  </a:lnTo>
                  <a:lnTo>
                    <a:pt x="185" y="195"/>
                  </a:lnTo>
                  <a:lnTo>
                    <a:pt x="193" y="188"/>
                  </a:lnTo>
                  <a:lnTo>
                    <a:pt x="201" y="179"/>
                  </a:lnTo>
                  <a:lnTo>
                    <a:pt x="208" y="171"/>
                  </a:lnTo>
                  <a:lnTo>
                    <a:pt x="213" y="161"/>
                  </a:lnTo>
                  <a:lnTo>
                    <a:pt x="218" y="151"/>
                  </a:lnTo>
                  <a:lnTo>
                    <a:pt x="222" y="141"/>
                  </a:lnTo>
                  <a:lnTo>
                    <a:pt x="225" y="129"/>
                  </a:lnTo>
                  <a:lnTo>
                    <a:pt x="227" y="118"/>
                  </a:lnTo>
                  <a:lnTo>
                    <a:pt x="227" y="106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8" name="Freeform 754"/>
            <p:cNvSpPr>
              <a:spLocks/>
            </p:cNvSpPr>
            <p:nvPr/>
          </p:nvSpPr>
          <p:spPr bwMode="auto">
            <a:xfrm>
              <a:off x="3991159" y="5189995"/>
              <a:ext cx="84141" cy="84145"/>
            </a:xfrm>
            <a:custGeom>
              <a:avLst/>
              <a:gdLst/>
              <a:ahLst/>
              <a:cxnLst>
                <a:cxn ang="0">
                  <a:pos x="215" y="95"/>
                </a:cxn>
                <a:cxn ang="0">
                  <a:pos x="212" y="78"/>
                </a:cxn>
                <a:cxn ang="0">
                  <a:pos x="206" y="61"/>
                </a:cxn>
                <a:cxn ang="0">
                  <a:pos x="198" y="45"/>
                </a:cxn>
                <a:cxn ang="0">
                  <a:pos x="187" y="32"/>
                </a:cxn>
                <a:cxn ang="0">
                  <a:pos x="175" y="20"/>
                </a:cxn>
                <a:cxn ang="0">
                  <a:pos x="161" y="10"/>
                </a:cxn>
                <a:cxn ang="0">
                  <a:pos x="145" y="4"/>
                </a:cxn>
                <a:cxn ang="0">
                  <a:pos x="127" y="2"/>
                </a:cxn>
                <a:cxn ang="0">
                  <a:pos x="109" y="8"/>
                </a:cxn>
                <a:cxn ang="0">
                  <a:pos x="104" y="10"/>
                </a:cxn>
                <a:cxn ang="0">
                  <a:pos x="117" y="11"/>
                </a:cxn>
                <a:cxn ang="0">
                  <a:pos x="135" y="15"/>
                </a:cxn>
                <a:cxn ang="0">
                  <a:pos x="152" y="22"/>
                </a:cxn>
                <a:cxn ang="0">
                  <a:pos x="167" y="32"/>
                </a:cxn>
                <a:cxn ang="0">
                  <a:pos x="179" y="45"/>
                </a:cxn>
                <a:cxn ang="0">
                  <a:pos x="189" y="60"/>
                </a:cxn>
                <a:cxn ang="0">
                  <a:pos x="197" y="77"/>
                </a:cxn>
                <a:cxn ang="0">
                  <a:pos x="200" y="95"/>
                </a:cxn>
                <a:cxn ang="0">
                  <a:pos x="200" y="114"/>
                </a:cxn>
                <a:cxn ang="0">
                  <a:pos x="197" y="132"/>
                </a:cxn>
                <a:cxn ang="0">
                  <a:pos x="189" y="149"/>
                </a:cxn>
                <a:cxn ang="0">
                  <a:pos x="179" y="163"/>
                </a:cxn>
                <a:cxn ang="0">
                  <a:pos x="167" y="177"/>
                </a:cxn>
                <a:cxn ang="0">
                  <a:pos x="152" y="186"/>
                </a:cxn>
                <a:cxn ang="0">
                  <a:pos x="135" y="194"/>
                </a:cxn>
                <a:cxn ang="0">
                  <a:pos x="117" y="197"/>
                </a:cxn>
                <a:cxn ang="0">
                  <a:pos x="98" y="197"/>
                </a:cxn>
                <a:cxn ang="0">
                  <a:pos x="80" y="194"/>
                </a:cxn>
                <a:cxn ang="0">
                  <a:pos x="63" y="186"/>
                </a:cxn>
                <a:cxn ang="0">
                  <a:pos x="47" y="177"/>
                </a:cxn>
                <a:cxn ang="0">
                  <a:pos x="35" y="163"/>
                </a:cxn>
                <a:cxn ang="0">
                  <a:pos x="25" y="149"/>
                </a:cxn>
                <a:cxn ang="0">
                  <a:pos x="18" y="132"/>
                </a:cxn>
                <a:cxn ang="0">
                  <a:pos x="15" y="114"/>
                </a:cxn>
                <a:cxn ang="0">
                  <a:pos x="15" y="91"/>
                </a:cxn>
                <a:cxn ang="0">
                  <a:pos x="8" y="95"/>
                </a:cxn>
                <a:cxn ang="0">
                  <a:pos x="1" y="122"/>
                </a:cxn>
                <a:cxn ang="0">
                  <a:pos x="6" y="142"/>
                </a:cxn>
                <a:cxn ang="0">
                  <a:pos x="15" y="160"/>
                </a:cxn>
                <a:cxn ang="0">
                  <a:pos x="26" y="176"/>
                </a:cxn>
                <a:cxn ang="0">
                  <a:pos x="41" y="189"/>
                </a:cxn>
                <a:cxn ang="0">
                  <a:pos x="58" y="200"/>
                </a:cxn>
                <a:cxn ang="0">
                  <a:pos x="77" y="207"/>
                </a:cxn>
                <a:cxn ang="0">
                  <a:pos x="97" y="212"/>
                </a:cxn>
                <a:cxn ang="0">
                  <a:pos x="118" y="212"/>
                </a:cxn>
                <a:cxn ang="0">
                  <a:pos x="140" y="207"/>
                </a:cxn>
                <a:cxn ang="0">
                  <a:pos x="159" y="199"/>
                </a:cxn>
                <a:cxn ang="0">
                  <a:pos x="176" y="187"/>
                </a:cxn>
                <a:cxn ang="0">
                  <a:pos x="190" y="172"/>
                </a:cxn>
                <a:cxn ang="0">
                  <a:pos x="202" y="155"/>
                </a:cxn>
                <a:cxn ang="0">
                  <a:pos x="211" y="136"/>
                </a:cxn>
                <a:cxn ang="0">
                  <a:pos x="215" y="115"/>
                </a:cxn>
              </a:cxnLst>
              <a:rect l="0" t="0" r="r" b="b"/>
              <a:pathLst>
                <a:path w="215" h="212">
                  <a:moveTo>
                    <a:pt x="215" y="104"/>
                  </a:moveTo>
                  <a:lnTo>
                    <a:pt x="215" y="95"/>
                  </a:lnTo>
                  <a:lnTo>
                    <a:pt x="214" y="86"/>
                  </a:lnTo>
                  <a:lnTo>
                    <a:pt x="212" y="78"/>
                  </a:lnTo>
                  <a:lnTo>
                    <a:pt x="209" y="69"/>
                  </a:lnTo>
                  <a:lnTo>
                    <a:pt x="206" y="61"/>
                  </a:lnTo>
                  <a:lnTo>
                    <a:pt x="203" y="53"/>
                  </a:lnTo>
                  <a:lnTo>
                    <a:pt x="198" y="45"/>
                  </a:lnTo>
                  <a:lnTo>
                    <a:pt x="193" y="38"/>
                  </a:lnTo>
                  <a:lnTo>
                    <a:pt x="187" y="32"/>
                  </a:lnTo>
                  <a:lnTo>
                    <a:pt x="181" y="26"/>
                  </a:lnTo>
                  <a:lnTo>
                    <a:pt x="175" y="20"/>
                  </a:lnTo>
                  <a:lnTo>
                    <a:pt x="168" y="15"/>
                  </a:lnTo>
                  <a:lnTo>
                    <a:pt x="161" y="10"/>
                  </a:lnTo>
                  <a:lnTo>
                    <a:pt x="153" y="7"/>
                  </a:lnTo>
                  <a:lnTo>
                    <a:pt x="145" y="4"/>
                  </a:lnTo>
                  <a:lnTo>
                    <a:pt x="136" y="0"/>
                  </a:lnTo>
                  <a:lnTo>
                    <a:pt x="127" y="2"/>
                  </a:lnTo>
                  <a:lnTo>
                    <a:pt x="118" y="5"/>
                  </a:lnTo>
                  <a:lnTo>
                    <a:pt x="109" y="8"/>
                  </a:lnTo>
                  <a:lnTo>
                    <a:pt x="100" y="11"/>
                  </a:lnTo>
                  <a:lnTo>
                    <a:pt x="104" y="10"/>
                  </a:lnTo>
                  <a:lnTo>
                    <a:pt x="107" y="10"/>
                  </a:lnTo>
                  <a:lnTo>
                    <a:pt x="117" y="11"/>
                  </a:lnTo>
                  <a:lnTo>
                    <a:pt x="126" y="13"/>
                  </a:lnTo>
                  <a:lnTo>
                    <a:pt x="135" y="15"/>
                  </a:lnTo>
                  <a:lnTo>
                    <a:pt x="144" y="18"/>
                  </a:lnTo>
                  <a:lnTo>
                    <a:pt x="152" y="22"/>
                  </a:lnTo>
                  <a:lnTo>
                    <a:pt x="160" y="27"/>
                  </a:lnTo>
                  <a:lnTo>
                    <a:pt x="167" y="32"/>
                  </a:lnTo>
                  <a:lnTo>
                    <a:pt x="173" y="38"/>
                  </a:lnTo>
                  <a:lnTo>
                    <a:pt x="179" y="45"/>
                  </a:lnTo>
                  <a:lnTo>
                    <a:pt x="185" y="52"/>
                  </a:lnTo>
                  <a:lnTo>
                    <a:pt x="189" y="60"/>
                  </a:lnTo>
                  <a:lnTo>
                    <a:pt x="194" y="68"/>
                  </a:lnTo>
                  <a:lnTo>
                    <a:pt x="197" y="77"/>
                  </a:lnTo>
                  <a:lnTo>
                    <a:pt x="199" y="86"/>
                  </a:lnTo>
                  <a:lnTo>
                    <a:pt x="200" y="95"/>
                  </a:lnTo>
                  <a:lnTo>
                    <a:pt x="200" y="104"/>
                  </a:lnTo>
                  <a:lnTo>
                    <a:pt x="200" y="114"/>
                  </a:lnTo>
                  <a:lnTo>
                    <a:pt x="199" y="123"/>
                  </a:lnTo>
                  <a:lnTo>
                    <a:pt x="197" y="132"/>
                  </a:lnTo>
                  <a:lnTo>
                    <a:pt x="194" y="141"/>
                  </a:lnTo>
                  <a:lnTo>
                    <a:pt x="189" y="149"/>
                  </a:lnTo>
                  <a:lnTo>
                    <a:pt x="185" y="157"/>
                  </a:lnTo>
                  <a:lnTo>
                    <a:pt x="179" y="163"/>
                  </a:lnTo>
                  <a:lnTo>
                    <a:pt x="173" y="170"/>
                  </a:lnTo>
                  <a:lnTo>
                    <a:pt x="167" y="177"/>
                  </a:lnTo>
                  <a:lnTo>
                    <a:pt x="160" y="181"/>
                  </a:lnTo>
                  <a:lnTo>
                    <a:pt x="152" y="186"/>
                  </a:lnTo>
                  <a:lnTo>
                    <a:pt x="144" y="190"/>
                  </a:lnTo>
                  <a:lnTo>
                    <a:pt x="135" y="194"/>
                  </a:lnTo>
                  <a:lnTo>
                    <a:pt x="126" y="196"/>
                  </a:lnTo>
                  <a:lnTo>
                    <a:pt x="117" y="197"/>
                  </a:lnTo>
                  <a:lnTo>
                    <a:pt x="107" y="197"/>
                  </a:lnTo>
                  <a:lnTo>
                    <a:pt x="98" y="197"/>
                  </a:lnTo>
                  <a:lnTo>
                    <a:pt x="89" y="196"/>
                  </a:lnTo>
                  <a:lnTo>
                    <a:pt x="80" y="194"/>
                  </a:lnTo>
                  <a:lnTo>
                    <a:pt x="71" y="190"/>
                  </a:lnTo>
                  <a:lnTo>
                    <a:pt x="63" y="186"/>
                  </a:lnTo>
                  <a:lnTo>
                    <a:pt x="55" y="181"/>
                  </a:lnTo>
                  <a:lnTo>
                    <a:pt x="47" y="177"/>
                  </a:lnTo>
                  <a:lnTo>
                    <a:pt x="42" y="170"/>
                  </a:lnTo>
                  <a:lnTo>
                    <a:pt x="35" y="163"/>
                  </a:lnTo>
                  <a:lnTo>
                    <a:pt x="29" y="157"/>
                  </a:lnTo>
                  <a:lnTo>
                    <a:pt x="25" y="149"/>
                  </a:lnTo>
                  <a:lnTo>
                    <a:pt x="22" y="141"/>
                  </a:lnTo>
                  <a:lnTo>
                    <a:pt x="18" y="132"/>
                  </a:lnTo>
                  <a:lnTo>
                    <a:pt x="16" y="123"/>
                  </a:lnTo>
                  <a:lnTo>
                    <a:pt x="15" y="114"/>
                  </a:lnTo>
                  <a:lnTo>
                    <a:pt x="14" y="104"/>
                  </a:lnTo>
                  <a:lnTo>
                    <a:pt x="15" y="91"/>
                  </a:lnTo>
                  <a:lnTo>
                    <a:pt x="17" y="78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1" y="122"/>
                  </a:lnTo>
                  <a:lnTo>
                    <a:pt x="4" y="132"/>
                  </a:lnTo>
                  <a:lnTo>
                    <a:pt x="6" y="142"/>
                  </a:lnTo>
                  <a:lnTo>
                    <a:pt x="10" y="151"/>
                  </a:lnTo>
                  <a:lnTo>
                    <a:pt x="15" y="160"/>
                  </a:lnTo>
                  <a:lnTo>
                    <a:pt x="20" y="168"/>
                  </a:lnTo>
                  <a:lnTo>
                    <a:pt x="26" y="176"/>
                  </a:lnTo>
                  <a:lnTo>
                    <a:pt x="34" y="182"/>
                  </a:lnTo>
                  <a:lnTo>
                    <a:pt x="41" y="189"/>
                  </a:lnTo>
                  <a:lnTo>
                    <a:pt x="50" y="195"/>
                  </a:lnTo>
                  <a:lnTo>
                    <a:pt x="58" y="200"/>
                  </a:lnTo>
                  <a:lnTo>
                    <a:pt x="67" y="204"/>
                  </a:lnTo>
                  <a:lnTo>
                    <a:pt x="77" y="207"/>
                  </a:lnTo>
                  <a:lnTo>
                    <a:pt x="87" y="209"/>
                  </a:lnTo>
                  <a:lnTo>
                    <a:pt x="97" y="212"/>
                  </a:lnTo>
                  <a:lnTo>
                    <a:pt x="107" y="212"/>
                  </a:lnTo>
                  <a:lnTo>
                    <a:pt x="118" y="212"/>
                  </a:lnTo>
                  <a:lnTo>
                    <a:pt x="130" y="209"/>
                  </a:lnTo>
                  <a:lnTo>
                    <a:pt x="140" y="207"/>
                  </a:lnTo>
                  <a:lnTo>
                    <a:pt x="150" y="204"/>
                  </a:lnTo>
                  <a:lnTo>
                    <a:pt x="159" y="199"/>
                  </a:lnTo>
                  <a:lnTo>
                    <a:pt x="168" y="194"/>
                  </a:lnTo>
                  <a:lnTo>
                    <a:pt x="176" y="187"/>
                  </a:lnTo>
                  <a:lnTo>
                    <a:pt x="184" y="180"/>
                  </a:lnTo>
                  <a:lnTo>
                    <a:pt x="190" y="172"/>
                  </a:lnTo>
                  <a:lnTo>
                    <a:pt x="197" y="164"/>
                  </a:lnTo>
                  <a:lnTo>
                    <a:pt x="202" y="155"/>
                  </a:lnTo>
                  <a:lnTo>
                    <a:pt x="207" y="146"/>
                  </a:lnTo>
                  <a:lnTo>
                    <a:pt x="211" y="136"/>
                  </a:lnTo>
                  <a:lnTo>
                    <a:pt x="213" y="126"/>
                  </a:lnTo>
                  <a:lnTo>
                    <a:pt x="215" y="115"/>
                  </a:lnTo>
                  <a:lnTo>
                    <a:pt x="215" y="104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99" name="Freeform 755"/>
            <p:cNvSpPr>
              <a:spLocks/>
            </p:cNvSpPr>
            <p:nvPr/>
          </p:nvSpPr>
          <p:spPr bwMode="auto">
            <a:xfrm>
              <a:off x="3992747" y="5191582"/>
              <a:ext cx="80966" cy="79382"/>
            </a:xfrm>
            <a:custGeom>
              <a:avLst/>
              <a:gdLst/>
              <a:ahLst/>
              <a:cxnLst>
                <a:cxn ang="0">
                  <a:pos x="200" y="90"/>
                </a:cxn>
                <a:cxn ang="0">
                  <a:pos x="197" y="72"/>
                </a:cxn>
                <a:cxn ang="0">
                  <a:pos x="190" y="55"/>
                </a:cxn>
                <a:cxn ang="0">
                  <a:pos x="181" y="39"/>
                </a:cxn>
                <a:cxn ang="0">
                  <a:pos x="170" y="26"/>
                </a:cxn>
                <a:cxn ang="0">
                  <a:pos x="155" y="15"/>
                </a:cxn>
                <a:cxn ang="0">
                  <a:pos x="139" y="6"/>
                </a:cxn>
                <a:cxn ang="0">
                  <a:pos x="121" y="1"/>
                </a:cxn>
                <a:cxn ang="0">
                  <a:pos x="100" y="3"/>
                </a:cxn>
                <a:cxn ang="0">
                  <a:pos x="76" y="14"/>
                </a:cxn>
                <a:cxn ang="0">
                  <a:pos x="74" y="17"/>
                </a:cxn>
                <a:cxn ang="0">
                  <a:pos x="91" y="13"/>
                </a:cxn>
                <a:cxn ang="0">
                  <a:pos x="109" y="13"/>
                </a:cxn>
                <a:cxn ang="0">
                  <a:pos x="126" y="17"/>
                </a:cxn>
                <a:cxn ang="0">
                  <a:pos x="142" y="23"/>
                </a:cxn>
                <a:cxn ang="0">
                  <a:pos x="155" y="32"/>
                </a:cxn>
                <a:cxn ang="0">
                  <a:pos x="166" y="45"/>
                </a:cxn>
                <a:cxn ang="0">
                  <a:pos x="177" y="58"/>
                </a:cxn>
                <a:cxn ang="0">
                  <a:pos x="182" y="74"/>
                </a:cxn>
                <a:cxn ang="0">
                  <a:pos x="186" y="91"/>
                </a:cxn>
                <a:cxn ang="0">
                  <a:pos x="186" y="108"/>
                </a:cxn>
                <a:cxn ang="0">
                  <a:pos x="182" y="125"/>
                </a:cxn>
                <a:cxn ang="0">
                  <a:pos x="177" y="140"/>
                </a:cxn>
                <a:cxn ang="0">
                  <a:pos x="166" y="154"/>
                </a:cxn>
                <a:cxn ang="0">
                  <a:pos x="155" y="166"/>
                </a:cxn>
                <a:cxn ang="0">
                  <a:pos x="142" y="175"/>
                </a:cxn>
                <a:cxn ang="0">
                  <a:pos x="126" y="182"/>
                </a:cxn>
                <a:cxn ang="0">
                  <a:pos x="109" y="185"/>
                </a:cxn>
                <a:cxn ang="0">
                  <a:pos x="91" y="185"/>
                </a:cxn>
                <a:cxn ang="0">
                  <a:pos x="74" y="182"/>
                </a:cxn>
                <a:cxn ang="0">
                  <a:pos x="60" y="175"/>
                </a:cxn>
                <a:cxn ang="0">
                  <a:pos x="45" y="166"/>
                </a:cxn>
                <a:cxn ang="0">
                  <a:pos x="34" y="154"/>
                </a:cxn>
                <a:cxn ang="0">
                  <a:pos x="25" y="140"/>
                </a:cxn>
                <a:cxn ang="0">
                  <a:pos x="18" y="125"/>
                </a:cxn>
                <a:cxn ang="0">
                  <a:pos x="15" y="108"/>
                </a:cxn>
                <a:cxn ang="0">
                  <a:pos x="16" y="85"/>
                </a:cxn>
                <a:cxn ang="0">
                  <a:pos x="24" y="60"/>
                </a:cxn>
                <a:cxn ang="0">
                  <a:pos x="21" y="58"/>
                </a:cxn>
                <a:cxn ang="0">
                  <a:pos x="7" y="80"/>
                </a:cxn>
                <a:cxn ang="0">
                  <a:pos x="0" y="95"/>
                </a:cxn>
                <a:cxn ang="0">
                  <a:pos x="0" y="110"/>
                </a:cxn>
                <a:cxn ang="0">
                  <a:pos x="4" y="129"/>
                </a:cxn>
                <a:cxn ang="0">
                  <a:pos x="12" y="147"/>
                </a:cxn>
                <a:cxn ang="0">
                  <a:pos x="22" y="163"/>
                </a:cxn>
                <a:cxn ang="0">
                  <a:pos x="36" y="176"/>
                </a:cxn>
                <a:cxn ang="0">
                  <a:pos x="53" y="188"/>
                </a:cxn>
                <a:cxn ang="0">
                  <a:pos x="71" y="195"/>
                </a:cxn>
                <a:cxn ang="0">
                  <a:pos x="90" y="199"/>
                </a:cxn>
                <a:cxn ang="0">
                  <a:pos x="110" y="199"/>
                </a:cxn>
                <a:cxn ang="0">
                  <a:pos x="130" y="195"/>
                </a:cxn>
                <a:cxn ang="0">
                  <a:pos x="148" y="188"/>
                </a:cxn>
                <a:cxn ang="0">
                  <a:pos x="164" y="176"/>
                </a:cxn>
                <a:cxn ang="0">
                  <a:pos x="178" y="163"/>
                </a:cxn>
                <a:cxn ang="0">
                  <a:pos x="189" y="147"/>
                </a:cxn>
                <a:cxn ang="0">
                  <a:pos x="197" y="129"/>
                </a:cxn>
                <a:cxn ang="0">
                  <a:pos x="200" y="110"/>
                </a:cxn>
              </a:cxnLst>
              <a:rect l="0" t="0" r="r" b="b"/>
              <a:pathLst>
                <a:path w="201" h="200">
                  <a:moveTo>
                    <a:pt x="201" y="99"/>
                  </a:moveTo>
                  <a:lnTo>
                    <a:pt x="200" y="90"/>
                  </a:lnTo>
                  <a:lnTo>
                    <a:pt x="199" y="81"/>
                  </a:lnTo>
                  <a:lnTo>
                    <a:pt x="197" y="72"/>
                  </a:lnTo>
                  <a:lnTo>
                    <a:pt x="195" y="63"/>
                  </a:lnTo>
                  <a:lnTo>
                    <a:pt x="190" y="55"/>
                  </a:lnTo>
                  <a:lnTo>
                    <a:pt x="187" y="47"/>
                  </a:lnTo>
                  <a:lnTo>
                    <a:pt x="181" y="39"/>
                  </a:lnTo>
                  <a:lnTo>
                    <a:pt x="175" y="32"/>
                  </a:lnTo>
                  <a:lnTo>
                    <a:pt x="170" y="26"/>
                  </a:lnTo>
                  <a:lnTo>
                    <a:pt x="162" y="20"/>
                  </a:lnTo>
                  <a:lnTo>
                    <a:pt x="155" y="15"/>
                  </a:lnTo>
                  <a:lnTo>
                    <a:pt x="147" y="10"/>
                  </a:lnTo>
                  <a:lnTo>
                    <a:pt x="139" y="6"/>
                  </a:lnTo>
                  <a:lnTo>
                    <a:pt x="130" y="3"/>
                  </a:lnTo>
                  <a:lnTo>
                    <a:pt x="121" y="1"/>
                  </a:lnTo>
                  <a:lnTo>
                    <a:pt x="112" y="0"/>
                  </a:lnTo>
                  <a:lnTo>
                    <a:pt x="100" y="3"/>
                  </a:lnTo>
                  <a:lnTo>
                    <a:pt x="89" y="9"/>
                  </a:lnTo>
                  <a:lnTo>
                    <a:pt x="76" y="14"/>
                  </a:lnTo>
                  <a:lnTo>
                    <a:pt x="66" y="20"/>
                  </a:lnTo>
                  <a:lnTo>
                    <a:pt x="74" y="17"/>
                  </a:lnTo>
                  <a:lnTo>
                    <a:pt x="82" y="14"/>
                  </a:lnTo>
                  <a:lnTo>
                    <a:pt x="91" y="13"/>
                  </a:lnTo>
                  <a:lnTo>
                    <a:pt x="100" y="13"/>
                  </a:lnTo>
                  <a:lnTo>
                    <a:pt x="109" y="13"/>
                  </a:lnTo>
                  <a:lnTo>
                    <a:pt x="118" y="14"/>
                  </a:lnTo>
                  <a:lnTo>
                    <a:pt x="126" y="17"/>
                  </a:lnTo>
                  <a:lnTo>
                    <a:pt x="134" y="20"/>
                  </a:lnTo>
                  <a:lnTo>
                    <a:pt x="142" y="23"/>
                  </a:lnTo>
                  <a:lnTo>
                    <a:pt x="148" y="28"/>
                  </a:lnTo>
                  <a:lnTo>
                    <a:pt x="155" y="32"/>
                  </a:lnTo>
                  <a:lnTo>
                    <a:pt x="161" y="38"/>
                  </a:lnTo>
                  <a:lnTo>
                    <a:pt x="166" y="45"/>
                  </a:lnTo>
                  <a:lnTo>
                    <a:pt x="172" y="51"/>
                  </a:lnTo>
                  <a:lnTo>
                    <a:pt x="177" y="58"/>
                  </a:lnTo>
                  <a:lnTo>
                    <a:pt x="180" y="66"/>
                  </a:lnTo>
                  <a:lnTo>
                    <a:pt x="182" y="74"/>
                  </a:lnTo>
                  <a:lnTo>
                    <a:pt x="184" y="82"/>
                  </a:lnTo>
                  <a:lnTo>
                    <a:pt x="186" y="91"/>
                  </a:lnTo>
                  <a:lnTo>
                    <a:pt x="187" y="99"/>
                  </a:lnTo>
                  <a:lnTo>
                    <a:pt x="186" y="108"/>
                  </a:lnTo>
                  <a:lnTo>
                    <a:pt x="184" y="117"/>
                  </a:lnTo>
                  <a:lnTo>
                    <a:pt x="182" y="125"/>
                  </a:lnTo>
                  <a:lnTo>
                    <a:pt x="180" y="132"/>
                  </a:lnTo>
                  <a:lnTo>
                    <a:pt x="177" y="140"/>
                  </a:lnTo>
                  <a:lnTo>
                    <a:pt x="172" y="147"/>
                  </a:lnTo>
                  <a:lnTo>
                    <a:pt x="166" y="154"/>
                  </a:lnTo>
                  <a:lnTo>
                    <a:pt x="161" y="161"/>
                  </a:lnTo>
                  <a:lnTo>
                    <a:pt x="155" y="166"/>
                  </a:lnTo>
                  <a:lnTo>
                    <a:pt x="148" y="171"/>
                  </a:lnTo>
                  <a:lnTo>
                    <a:pt x="142" y="175"/>
                  </a:lnTo>
                  <a:lnTo>
                    <a:pt x="134" y="179"/>
                  </a:lnTo>
                  <a:lnTo>
                    <a:pt x="126" y="182"/>
                  </a:lnTo>
                  <a:lnTo>
                    <a:pt x="118" y="184"/>
                  </a:lnTo>
                  <a:lnTo>
                    <a:pt x="109" y="185"/>
                  </a:lnTo>
                  <a:lnTo>
                    <a:pt x="100" y="185"/>
                  </a:lnTo>
                  <a:lnTo>
                    <a:pt x="91" y="185"/>
                  </a:lnTo>
                  <a:lnTo>
                    <a:pt x="83" y="184"/>
                  </a:lnTo>
                  <a:lnTo>
                    <a:pt x="74" y="182"/>
                  </a:lnTo>
                  <a:lnTo>
                    <a:pt x="66" y="179"/>
                  </a:lnTo>
                  <a:lnTo>
                    <a:pt x="60" y="175"/>
                  </a:lnTo>
                  <a:lnTo>
                    <a:pt x="52" y="171"/>
                  </a:lnTo>
                  <a:lnTo>
                    <a:pt x="45" y="166"/>
                  </a:lnTo>
                  <a:lnTo>
                    <a:pt x="39" y="161"/>
                  </a:lnTo>
                  <a:lnTo>
                    <a:pt x="34" y="154"/>
                  </a:lnTo>
                  <a:lnTo>
                    <a:pt x="29" y="147"/>
                  </a:lnTo>
                  <a:lnTo>
                    <a:pt x="25" y="140"/>
                  </a:lnTo>
                  <a:lnTo>
                    <a:pt x="21" y="132"/>
                  </a:lnTo>
                  <a:lnTo>
                    <a:pt x="18" y="125"/>
                  </a:lnTo>
                  <a:lnTo>
                    <a:pt x="16" y="117"/>
                  </a:lnTo>
                  <a:lnTo>
                    <a:pt x="15" y="108"/>
                  </a:lnTo>
                  <a:lnTo>
                    <a:pt x="15" y="99"/>
                  </a:lnTo>
                  <a:lnTo>
                    <a:pt x="16" y="85"/>
                  </a:lnTo>
                  <a:lnTo>
                    <a:pt x="18" y="73"/>
                  </a:lnTo>
                  <a:lnTo>
                    <a:pt x="24" y="60"/>
                  </a:lnTo>
                  <a:lnTo>
                    <a:pt x="30" y="49"/>
                  </a:lnTo>
                  <a:lnTo>
                    <a:pt x="21" y="58"/>
                  </a:lnTo>
                  <a:lnTo>
                    <a:pt x="13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2" y="119"/>
                  </a:lnTo>
                  <a:lnTo>
                    <a:pt x="4" y="129"/>
                  </a:lnTo>
                  <a:lnTo>
                    <a:pt x="8" y="138"/>
                  </a:lnTo>
                  <a:lnTo>
                    <a:pt x="12" y="147"/>
                  </a:lnTo>
                  <a:lnTo>
                    <a:pt x="17" y="155"/>
                  </a:lnTo>
                  <a:lnTo>
                    <a:pt x="22" y="163"/>
                  </a:lnTo>
                  <a:lnTo>
                    <a:pt x="29" y="171"/>
                  </a:lnTo>
                  <a:lnTo>
                    <a:pt x="36" y="176"/>
                  </a:lnTo>
                  <a:lnTo>
                    <a:pt x="44" y="183"/>
                  </a:lnTo>
                  <a:lnTo>
                    <a:pt x="53" y="188"/>
                  </a:lnTo>
                  <a:lnTo>
                    <a:pt x="61" y="192"/>
                  </a:lnTo>
                  <a:lnTo>
                    <a:pt x="71" y="195"/>
                  </a:lnTo>
                  <a:lnTo>
                    <a:pt x="80" y="198"/>
                  </a:lnTo>
                  <a:lnTo>
                    <a:pt x="90" y="199"/>
                  </a:lnTo>
                  <a:lnTo>
                    <a:pt x="100" y="200"/>
                  </a:lnTo>
                  <a:lnTo>
                    <a:pt x="110" y="199"/>
                  </a:lnTo>
                  <a:lnTo>
                    <a:pt x="120" y="198"/>
                  </a:lnTo>
                  <a:lnTo>
                    <a:pt x="130" y="195"/>
                  </a:lnTo>
                  <a:lnTo>
                    <a:pt x="139" y="192"/>
                  </a:lnTo>
                  <a:lnTo>
                    <a:pt x="148" y="188"/>
                  </a:lnTo>
                  <a:lnTo>
                    <a:pt x="156" y="183"/>
                  </a:lnTo>
                  <a:lnTo>
                    <a:pt x="164" y="176"/>
                  </a:lnTo>
                  <a:lnTo>
                    <a:pt x="171" y="171"/>
                  </a:lnTo>
                  <a:lnTo>
                    <a:pt x="178" y="163"/>
                  </a:lnTo>
                  <a:lnTo>
                    <a:pt x="183" y="155"/>
                  </a:lnTo>
                  <a:lnTo>
                    <a:pt x="189" y="147"/>
                  </a:lnTo>
                  <a:lnTo>
                    <a:pt x="193" y="138"/>
                  </a:lnTo>
                  <a:lnTo>
                    <a:pt x="197" y="129"/>
                  </a:lnTo>
                  <a:lnTo>
                    <a:pt x="199" y="119"/>
                  </a:lnTo>
                  <a:lnTo>
                    <a:pt x="200" y="110"/>
                  </a:lnTo>
                  <a:lnTo>
                    <a:pt x="201" y="99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0" name="Freeform 756"/>
            <p:cNvSpPr>
              <a:spLocks noEditPoints="1"/>
            </p:cNvSpPr>
            <p:nvPr/>
          </p:nvSpPr>
          <p:spPr bwMode="auto">
            <a:xfrm>
              <a:off x="3995922" y="5193170"/>
              <a:ext cx="74616" cy="74619"/>
            </a:xfrm>
            <a:custGeom>
              <a:avLst/>
              <a:gdLst/>
              <a:ahLst/>
              <a:cxnLst>
                <a:cxn ang="0">
                  <a:pos x="186" y="85"/>
                </a:cxn>
                <a:cxn ang="0">
                  <a:pos x="183" y="67"/>
                </a:cxn>
                <a:cxn ang="0">
                  <a:pos x="175" y="50"/>
                </a:cxn>
                <a:cxn ang="0">
                  <a:pos x="165" y="35"/>
                </a:cxn>
                <a:cxn ang="0">
                  <a:pos x="153" y="22"/>
                </a:cxn>
                <a:cxn ang="0">
                  <a:pos x="138" y="12"/>
                </a:cxn>
                <a:cxn ang="0">
                  <a:pos x="121" y="5"/>
                </a:cxn>
                <a:cxn ang="0">
                  <a:pos x="103" y="1"/>
                </a:cxn>
                <a:cxn ang="0">
                  <a:pos x="90" y="0"/>
                </a:cxn>
                <a:cxn ang="0">
                  <a:pos x="74" y="7"/>
                </a:cxn>
                <a:cxn ang="0">
                  <a:pos x="50" y="21"/>
                </a:cxn>
                <a:cxn ang="0">
                  <a:pos x="30" y="37"/>
                </a:cxn>
                <a:cxn ang="0">
                  <a:pos x="12" y="58"/>
                </a:cxn>
                <a:cxn ang="0">
                  <a:pos x="1" y="81"/>
                </a:cxn>
                <a:cxn ang="0">
                  <a:pos x="1" y="104"/>
                </a:cxn>
                <a:cxn ang="0">
                  <a:pos x="4" y="122"/>
                </a:cxn>
                <a:cxn ang="0">
                  <a:pos x="11" y="139"/>
                </a:cxn>
                <a:cxn ang="0">
                  <a:pos x="21" y="153"/>
                </a:cxn>
                <a:cxn ang="0">
                  <a:pos x="33" y="167"/>
                </a:cxn>
                <a:cxn ang="0">
                  <a:pos x="49" y="176"/>
                </a:cxn>
                <a:cxn ang="0">
                  <a:pos x="66" y="184"/>
                </a:cxn>
                <a:cxn ang="0">
                  <a:pos x="84" y="187"/>
                </a:cxn>
                <a:cxn ang="0">
                  <a:pos x="103" y="187"/>
                </a:cxn>
                <a:cxn ang="0">
                  <a:pos x="121" y="184"/>
                </a:cxn>
                <a:cxn ang="0">
                  <a:pos x="138" y="176"/>
                </a:cxn>
                <a:cxn ang="0">
                  <a:pos x="153" y="167"/>
                </a:cxn>
                <a:cxn ang="0">
                  <a:pos x="165" y="153"/>
                </a:cxn>
                <a:cxn ang="0">
                  <a:pos x="175" y="139"/>
                </a:cxn>
                <a:cxn ang="0">
                  <a:pos x="183" y="122"/>
                </a:cxn>
                <a:cxn ang="0">
                  <a:pos x="186" y="104"/>
                </a:cxn>
                <a:cxn ang="0">
                  <a:pos x="172" y="94"/>
                </a:cxn>
                <a:cxn ang="0">
                  <a:pos x="171" y="111"/>
                </a:cxn>
                <a:cxn ang="0">
                  <a:pos x="166" y="125"/>
                </a:cxn>
                <a:cxn ang="0">
                  <a:pos x="158" y="139"/>
                </a:cxn>
                <a:cxn ang="0">
                  <a:pos x="149" y="150"/>
                </a:cxn>
                <a:cxn ang="0">
                  <a:pos x="138" y="160"/>
                </a:cxn>
                <a:cxn ang="0">
                  <a:pos x="125" y="167"/>
                </a:cxn>
                <a:cxn ang="0">
                  <a:pos x="109" y="171"/>
                </a:cxn>
                <a:cxn ang="0">
                  <a:pos x="93" y="174"/>
                </a:cxn>
                <a:cxn ang="0">
                  <a:pos x="77" y="171"/>
                </a:cxn>
                <a:cxn ang="0">
                  <a:pos x="63" y="167"/>
                </a:cxn>
                <a:cxn ang="0">
                  <a:pos x="49" y="160"/>
                </a:cxn>
                <a:cxn ang="0">
                  <a:pos x="38" y="150"/>
                </a:cxn>
                <a:cxn ang="0">
                  <a:pos x="28" y="139"/>
                </a:cxn>
                <a:cxn ang="0">
                  <a:pos x="21" y="125"/>
                </a:cxn>
                <a:cxn ang="0">
                  <a:pos x="15" y="111"/>
                </a:cxn>
                <a:cxn ang="0">
                  <a:pos x="14" y="94"/>
                </a:cxn>
                <a:cxn ang="0">
                  <a:pos x="15" y="78"/>
                </a:cxn>
                <a:cxn ang="0">
                  <a:pos x="21" y="63"/>
                </a:cxn>
                <a:cxn ang="0">
                  <a:pos x="28" y="50"/>
                </a:cxn>
                <a:cxn ang="0">
                  <a:pos x="38" y="39"/>
                </a:cxn>
                <a:cxn ang="0">
                  <a:pos x="49" y="28"/>
                </a:cxn>
                <a:cxn ang="0">
                  <a:pos x="63" y="22"/>
                </a:cxn>
                <a:cxn ang="0">
                  <a:pos x="77" y="17"/>
                </a:cxn>
                <a:cxn ang="0">
                  <a:pos x="93" y="15"/>
                </a:cxn>
                <a:cxn ang="0">
                  <a:pos x="109" y="17"/>
                </a:cxn>
                <a:cxn ang="0">
                  <a:pos x="125" y="22"/>
                </a:cxn>
                <a:cxn ang="0">
                  <a:pos x="138" y="28"/>
                </a:cxn>
                <a:cxn ang="0">
                  <a:pos x="149" y="39"/>
                </a:cxn>
                <a:cxn ang="0">
                  <a:pos x="158" y="50"/>
                </a:cxn>
                <a:cxn ang="0">
                  <a:pos x="166" y="63"/>
                </a:cxn>
                <a:cxn ang="0">
                  <a:pos x="171" y="78"/>
                </a:cxn>
                <a:cxn ang="0">
                  <a:pos x="172" y="94"/>
                </a:cxn>
              </a:cxnLst>
              <a:rect l="0" t="0" r="r" b="b"/>
              <a:pathLst>
                <a:path w="186" h="187">
                  <a:moveTo>
                    <a:pt x="186" y="94"/>
                  </a:moveTo>
                  <a:lnTo>
                    <a:pt x="186" y="85"/>
                  </a:lnTo>
                  <a:lnTo>
                    <a:pt x="185" y="76"/>
                  </a:lnTo>
                  <a:lnTo>
                    <a:pt x="183" y="67"/>
                  </a:lnTo>
                  <a:lnTo>
                    <a:pt x="180" y="58"/>
                  </a:lnTo>
                  <a:lnTo>
                    <a:pt x="175" y="50"/>
                  </a:lnTo>
                  <a:lnTo>
                    <a:pt x="171" y="42"/>
                  </a:lnTo>
                  <a:lnTo>
                    <a:pt x="165" y="35"/>
                  </a:lnTo>
                  <a:lnTo>
                    <a:pt x="159" y="28"/>
                  </a:lnTo>
                  <a:lnTo>
                    <a:pt x="153" y="22"/>
                  </a:lnTo>
                  <a:lnTo>
                    <a:pt x="146" y="17"/>
                  </a:lnTo>
                  <a:lnTo>
                    <a:pt x="138" y="12"/>
                  </a:lnTo>
                  <a:lnTo>
                    <a:pt x="130" y="8"/>
                  </a:lnTo>
                  <a:lnTo>
                    <a:pt x="121" y="5"/>
                  </a:lnTo>
                  <a:lnTo>
                    <a:pt x="112" y="3"/>
                  </a:lnTo>
                  <a:lnTo>
                    <a:pt x="103" y="1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6" y="1"/>
                  </a:lnTo>
                  <a:lnTo>
                    <a:pt x="74" y="7"/>
                  </a:lnTo>
                  <a:lnTo>
                    <a:pt x="62" y="13"/>
                  </a:lnTo>
                  <a:lnTo>
                    <a:pt x="50" y="21"/>
                  </a:lnTo>
                  <a:lnTo>
                    <a:pt x="40" y="28"/>
                  </a:lnTo>
                  <a:lnTo>
                    <a:pt x="30" y="37"/>
                  </a:lnTo>
                  <a:lnTo>
                    <a:pt x="20" y="48"/>
                  </a:lnTo>
                  <a:lnTo>
                    <a:pt x="12" y="58"/>
                  </a:lnTo>
                  <a:lnTo>
                    <a:pt x="3" y="68"/>
                  </a:lnTo>
                  <a:lnTo>
                    <a:pt x="1" y="81"/>
                  </a:lnTo>
                  <a:lnTo>
                    <a:pt x="0" y="94"/>
                  </a:lnTo>
                  <a:lnTo>
                    <a:pt x="1" y="104"/>
                  </a:lnTo>
                  <a:lnTo>
                    <a:pt x="2" y="113"/>
                  </a:lnTo>
                  <a:lnTo>
                    <a:pt x="4" y="122"/>
                  </a:lnTo>
                  <a:lnTo>
                    <a:pt x="8" y="131"/>
                  </a:lnTo>
                  <a:lnTo>
                    <a:pt x="11" y="139"/>
                  </a:lnTo>
                  <a:lnTo>
                    <a:pt x="15" y="147"/>
                  </a:lnTo>
                  <a:lnTo>
                    <a:pt x="21" y="153"/>
                  </a:lnTo>
                  <a:lnTo>
                    <a:pt x="28" y="160"/>
                  </a:lnTo>
                  <a:lnTo>
                    <a:pt x="33" y="167"/>
                  </a:lnTo>
                  <a:lnTo>
                    <a:pt x="41" y="171"/>
                  </a:lnTo>
                  <a:lnTo>
                    <a:pt x="49" y="176"/>
                  </a:lnTo>
                  <a:lnTo>
                    <a:pt x="57" y="180"/>
                  </a:lnTo>
                  <a:lnTo>
                    <a:pt x="66" y="184"/>
                  </a:lnTo>
                  <a:lnTo>
                    <a:pt x="75" y="186"/>
                  </a:lnTo>
                  <a:lnTo>
                    <a:pt x="84" y="187"/>
                  </a:lnTo>
                  <a:lnTo>
                    <a:pt x="93" y="187"/>
                  </a:lnTo>
                  <a:lnTo>
                    <a:pt x="103" y="187"/>
                  </a:lnTo>
                  <a:lnTo>
                    <a:pt x="112" y="186"/>
                  </a:lnTo>
                  <a:lnTo>
                    <a:pt x="121" y="184"/>
                  </a:lnTo>
                  <a:lnTo>
                    <a:pt x="130" y="180"/>
                  </a:lnTo>
                  <a:lnTo>
                    <a:pt x="138" y="176"/>
                  </a:lnTo>
                  <a:lnTo>
                    <a:pt x="146" y="171"/>
                  </a:lnTo>
                  <a:lnTo>
                    <a:pt x="153" y="167"/>
                  </a:lnTo>
                  <a:lnTo>
                    <a:pt x="159" y="160"/>
                  </a:lnTo>
                  <a:lnTo>
                    <a:pt x="165" y="153"/>
                  </a:lnTo>
                  <a:lnTo>
                    <a:pt x="171" y="147"/>
                  </a:lnTo>
                  <a:lnTo>
                    <a:pt x="175" y="139"/>
                  </a:lnTo>
                  <a:lnTo>
                    <a:pt x="180" y="131"/>
                  </a:lnTo>
                  <a:lnTo>
                    <a:pt x="183" y="122"/>
                  </a:lnTo>
                  <a:lnTo>
                    <a:pt x="185" y="113"/>
                  </a:lnTo>
                  <a:lnTo>
                    <a:pt x="186" y="104"/>
                  </a:lnTo>
                  <a:lnTo>
                    <a:pt x="186" y="94"/>
                  </a:lnTo>
                  <a:close/>
                  <a:moveTo>
                    <a:pt x="172" y="94"/>
                  </a:moveTo>
                  <a:lnTo>
                    <a:pt x="172" y="103"/>
                  </a:lnTo>
                  <a:lnTo>
                    <a:pt x="171" y="111"/>
                  </a:lnTo>
                  <a:lnTo>
                    <a:pt x="168" y="117"/>
                  </a:lnTo>
                  <a:lnTo>
                    <a:pt x="166" y="125"/>
                  </a:lnTo>
                  <a:lnTo>
                    <a:pt x="163" y="132"/>
                  </a:lnTo>
                  <a:lnTo>
                    <a:pt x="158" y="139"/>
                  </a:lnTo>
                  <a:lnTo>
                    <a:pt x="154" y="144"/>
                  </a:lnTo>
                  <a:lnTo>
                    <a:pt x="149" y="150"/>
                  </a:lnTo>
                  <a:lnTo>
                    <a:pt x="144" y="156"/>
                  </a:lnTo>
                  <a:lnTo>
                    <a:pt x="138" y="160"/>
                  </a:lnTo>
                  <a:lnTo>
                    <a:pt x="131" y="163"/>
                  </a:lnTo>
                  <a:lnTo>
                    <a:pt x="125" y="167"/>
                  </a:lnTo>
                  <a:lnTo>
                    <a:pt x="117" y="170"/>
                  </a:lnTo>
                  <a:lnTo>
                    <a:pt x="109" y="171"/>
                  </a:lnTo>
                  <a:lnTo>
                    <a:pt x="101" y="172"/>
                  </a:lnTo>
                  <a:lnTo>
                    <a:pt x="93" y="174"/>
                  </a:lnTo>
                  <a:lnTo>
                    <a:pt x="85" y="172"/>
                  </a:lnTo>
                  <a:lnTo>
                    <a:pt x="77" y="171"/>
                  </a:lnTo>
                  <a:lnTo>
                    <a:pt x="69" y="170"/>
                  </a:lnTo>
                  <a:lnTo>
                    <a:pt x="63" y="167"/>
                  </a:lnTo>
                  <a:lnTo>
                    <a:pt x="56" y="163"/>
                  </a:lnTo>
                  <a:lnTo>
                    <a:pt x="49" y="160"/>
                  </a:lnTo>
                  <a:lnTo>
                    <a:pt x="44" y="156"/>
                  </a:lnTo>
                  <a:lnTo>
                    <a:pt x="38" y="150"/>
                  </a:lnTo>
                  <a:lnTo>
                    <a:pt x="32" y="144"/>
                  </a:lnTo>
                  <a:lnTo>
                    <a:pt x="28" y="139"/>
                  </a:lnTo>
                  <a:lnTo>
                    <a:pt x="23" y="132"/>
                  </a:lnTo>
                  <a:lnTo>
                    <a:pt x="21" y="125"/>
                  </a:lnTo>
                  <a:lnTo>
                    <a:pt x="18" y="117"/>
                  </a:lnTo>
                  <a:lnTo>
                    <a:pt x="15" y="111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4" y="86"/>
                  </a:lnTo>
                  <a:lnTo>
                    <a:pt x="15" y="78"/>
                  </a:lnTo>
                  <a:lnTo>
                    <a:pt x="18" y="71"/>
                  </a:lnTo>
                  <a:lnTo>
                    <a:pt x="21" y="63"/>
                  </a:lnTo>
                  <a:lnTo>
                    <a:pt x="23" y="57"/>
                  </a:lnTo>
                  <a:lnTo>
                    <a:pt x="28" y="50"/>
                  </a:lnTo>
                  <a:lnTo>
                    <a:pt x="32" y="44"/>
                  </a:lnTo>
                  <a:lnTo>
                    <a:pt x="38" y="39"/>
                  </a:lnTo>
                  <a:lnTo>
                    <a:pt x="44" y="33"/>
                  </a:lnTo>
                  <a:lnTo>
                    <a:pt x="49" y="28"/>
                  </a:lnTo>
                  <a:lnTo>
                    <a:pt x="56" y="25"/>
                  </a:lnTo>
                  <a:lnTo>
                    <a:pt x="63" y="22"/>
                  </a:lnTo>
                  <a:lnTo>
                    <a:pt x="69" y="18"/>
                  </a:lnTo>
                  <a:lnTo>
                    <a:pt x="77" y="17"/>
                  </a:lnTo>
                  <a:lnTo>
                    <a:pt x="85" y="16"/>
                  </a:lnTo>
                  <a:lnTo>
                    <a:pt x="93" y="15"/>
                  </a:lnTo>
                  <a:lnTo>
                    <a:pt x="101" y="16"/>
                  </a:lnTo>
                  <a:lnTo>
                    <a:pt x="109" y="17"/>
                  </a:lnTo>
                  <a:lnTo>
                    <a:pt x="117" y="18"/>
                  </a:lnTo>
                  <a:lnTo>
                    <a:pt x="125" y="22"/>
                  </a:lnTo>
                  <a:lnTo>
                    <a:pt x="131" y="25"/>
                  </a:lnTo>
                  <a:lnTo>
                    <a:pt x="138" y="28"/>
                  </a:lnTo>
                  <a:lnTo>
                    <a:pt x="144" y="33"/>
                  </a:lnTo>
                  <a:lnTo>
                    <a:pt x="149" y="39"/>
                  </a:lnTo>
                  <a:lnTo>
                    <a:pt x="154" y="44"/>
                  </a:lnTo>
                  <a:lnTo>
                    <a:pt x="158" y="50"/>
                  </a:lnTo>
                  <a:lnTo>
                    <a:pt x="163" y="57"/>
                  </a:lnTo>
                  <a:lnTo>
                    <a:pt x="166" y="63"/>
                  </a:lnTo>
                  <a:lnTo>
                    <a:pt x="168" y="71"/>
                  </a:lnTo>
                  <a:lnTo>
                    <a:pt x="171" y="78"/>
                  </a:lnTo>
                  <a:lnTo>
                    <a:pt x="172" y="86"/>
                  </a:lnTo>
                  <a:lnTo>
                    <a:pt x="172" y="94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1" name="Freeform 757"/>
            <p:cNvSpPr>
              <a:spLocks noEditPoints="1"/>
            </p:cNvSpPr>
            <p:nvPr/>
          </p:nvSpPr>
          <p:spPr bwMode="auto">
            <a:xfrm>
              <a:off x="3999097" y="5196345"/>
              <a:ext cx="68266" cy="68269"/>
            </a:xfrm>
            <a:custGeom>
              <a:avLst/>
              <a:gdLst/>
              <a:ahLst/>
              <a:cxnLst>
                <a:cxn ang="0">
                  <a:pos x="171" y="78"/>
                </a:cxn>
                <a:cxn ang="0">
                  <a:pos x="167" y="61"/>
                </a:cxn>
                <a:cxn ang="0">
                  <a:pos x="162" y="45"/>
                </a:cxn>
                <a:cxn ang="0">
                  <a:pos x="151" y="32"/>
                </a:cxn>
                <a:cxn ang="0">
                  <a:pos x="140" y="19"/>
                </a:cxn>
                <a:cxn ang="0">
                  <a:pos x="127" y="10"/>
                </a:cxn>
                <a:cxn ang="0">
                  <a:pos x="111" y="4"/>
                </a:cxn>
                <a:cxn ang="0">
                  <a:pos x="94" y="0"/>
                </a:cxn>
                <a:cxn ang="0">
                  <a:pos x="76" y="0"/>
                </a:cxn>
                <a:cxn ang="0">
                  <a:pos x="59" y="5"/>
                </a:cxn>
                <a:cxn ang="0">
                  <a:pos x="41" y="14"/>
                </a:cxn>
                <a:cxn ang="0">
                  <a:pos x="23" y="28"/>
                </a:cxn>
                <a:cxn ang="0">
                  <a:pos x="9" y="47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3" y="112"/>
                </a:cxn>
                <a:cxn ang="0">
                  <a:pos x="10" y="127"/>
                </a:cxn>
                <a:cxn ang="0">
                  <a:pos x="19" y="141"/>
                </a:cxn>
                <a:cxn ang="0">
                  <a:pos x="30" y="153"/>
                </a:cxn>
                <a:cxn ang="0">
                  <a:pos x="45" y="162"/>
                </a:cxn>
                <a:cxn ang="0">
                  <a:pos x="59" y="169"/>
                </a:cxn>
                <a:cxn ang="0">
                  <a:pos x="76" y="172"/>
                </a:cxn>
                <a:cxn ang="0">
                  <a:pos x="94" y="172"/>
                </a:cxn>
                <a:cxn ang="0">
                  <a:pos x="111" y="169"/>
                </a:cxn>
                <a:cxn ang="0">
                  <a:pos x="127" y="162"/>
                </a:cxn>
                <a:cxn ang="0">
                  <a:pos x="140" y="153"/>
                </a:cxn>
                <a:cxn ang="0">
                  <a:pos x="151" y="141"/>
                </a:cxn>
                <a:cxn ang="0">
                  <a:pos x="162" y="127"/>
                </a:cxn>
                <a:cxn ang="0">
                  <a:pos x="167" y="112"/>
                </a:cxn>
                <a:cxn ang="0">
                  <a:pos x="171" y="95"/>
                </a:cxn>
                <a:cxn ang="0">
                  <a:pos x="157" y="86"/>
                </a:cxn>
                <a:cxn ang="0">
                  <a:pos x="156" y="100"/>
                </a:cxn>
                <a:cxn ang="0">
                  <a:pos x="151" y="114"/>
                </a:cxn>
                <a:cxn ang="0">
                  <a:pos x="145" y="126"/>
                </a:cxn>
                <a:cxn ang="0">
                  <a:pos x="136" y="137"/>
                </a:cxn>
                <a:cxn ang="0">
                  <a:pos x="126" y="145"/>
                </a:cxn>
                <a:cxn ang="0">
                  <a:pos x="113" y="152"/>
                </a:cxn>
                <a:cxn ang="0">
                  <a:pos x="100" y="157"/>
                </a:cxn>
                <a:cxn ang="0">
                  <a:pos x="85" y="158"/>
                </a:cxn>
                <a:cxn ang="0">
                  <a:pos x="70" y="157"/>
                </a:cxn>
                <a:cxn ang="0">
                  <a:pos x="57" y="152"/>
                </a:cxn>
                <a:cxn ang="0">
                  <a:pos x="46" y="145"/>
                </a:cxn>
                <a:cxn ang="0">
                  <a:pos x="34" y="137"/>
                </a:cxn>
                <a:cxn ang="0">
                  <a:pos x="25" y="126"/>
                </a:cxn>
                <a:cxn ang="0">
                  <a:pos x="19" y="114"/>
                </a:cxn>
                <a:cxn ang="0">
                  <a:pos x="15" y="100"/>
                </a:cxn>
                <a:cxn ang="0">
                  <a:pos x="13" y="86"/>
                </a:cxn>
                <a:cxn ang="0">
                  <a:pos x="15" y="72"/>
                </a:cxn>
                <a:cxn ang="0">
                  <a:pos x="19" y="59"/>
                </a:cxn>
                <a:cxn ang="0">
                  <a:pos x="25" y="46"/>
                </a:cxn>
                <a:cxn ang="0">
                  <a:pos x="34" y="35"/>
                </a:cxn>
                <a:cxn ang="0">
                  <a:pos x="46" y="26"/>
                </a:cxn>
                <a:cxn ang="0">
                  <a:pos x="57" y="20"/>
                </a:cxn>
                <a:cxn ang="0">
                  <a:pos x="70" y="16"/>
                </a:cxn>
                <a:cxn ang="0">
                  <a:pos x="85" y="15"/>
                </a:cxn>
                <a:cxn ang="0">
                  <a:pos x="100" y="16"/>
                </a:cxn>
                <a:cxn ang="0">
                  <a:pos x="113" y="20"/>
                </a:cxn>
                <a:cxn ang="0">
                  <a:pos x="126" y="26"/>
                </a:cxn>
                <a:cxn ang="0">
                  <a:pos x="136" y="35"/>
                </a:cxn>
                <a:cxn ang="0">
                  <a:pos x="145" y="46"/>
                </a:cxn>
                <a:cxn ang="0">
                  <a:pos x="151" y="59"/>
                </a:cxn>
                <a:cxn ang="0">
                  <a:pos x="156" y="72"/>
                </a:cxn>
                <a:cxn ang="0">
                  <a:pos x="157" y="86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1" y="78"/>
                  </a:lnTo>
                  <a:lnTo>
                    <a:pt x="169" y="69"/>
                  </a:lnTo>
                  <a:lnTo>
                    <a:pt x="167" y="61"/>
                  </a:lnTo>
                  <a:lnTo>
                    <a:pt x="165" y="53"/>
                  </a:lnTo>
                  <a:lnTo>
                    <a:pt x="162" y="45"/>
                  </a:lnTo>
                  <a:lnTo>
                    <a:pt x="157" y="38"/>
                  </a:lnTo>
                  <a:lnTo>
                    <a:pt x="151" y="32"/>
                  </a:lnTo>
                  <a:lnTo>
                    <a:pt x="146" y="25"/>
                  </a:lnTo>
                  <a:lnTo>
                    <a:pt x="140" y="19"/>
                  </a:lnTo>
                  <a:lnTo>
                    <a:pt x="133" y="15"/>
                  </a:lnTo>
                  <a:lnTo>
                    <a:pt x="127" y="10"/>
                  </a:lnTo>
                  <a:lnTo>
                    <a:pt x="119" y="7"/>
                  </a:lnTo>
                  <a:lnTo>
                    <a:pt x="111" y="4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7" y="1"/>
                  </a:lnTo>
                  <a:lnTo>
                    <a:pt x="59" y="5"/>
                  </a:lnTo>
                  <a:lnTo>
                    <a:pt x="50" y="7"/>
                  </a:lnTo>
                  <a:lnTo>
                    <a:pt x="41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15" y="36"/>
                  </a:lnTo>
                  <a:lnTo>
                    <a:pt x="9" y="47"/>
                  </a:lnTo>
                  <a:lnTo>
                    <a:pt x="3" y="60"/>
                  </a:lnTo>
                  <a:lnTo>
                    <a:pt x="1" y="72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1" y="104"/>
                  </a:lnTo>
                  <a:lnTo>
                    <a:pt x="3" y="112"/>
                  </a:lnTo>
                  <a:lnTo>
                    <a:pt x="6" y="119"/>
                  </a:lnTo>
                  <a:lnTo>
                    <a:pt x="10" y="127"/>
                  </a:lnTo>
                  <a:lnTo>
                    <a:pt x="14" y="134"/>
                  </a:lnTo>
                  <a:lnTo>
                    <a:pt x="19" y="141"/>
                  </a:lnTo>
                  <a:lnTo>
                    <a:pt x="24" y="148"/>
                  </a:lnTo>
                  <a:lnTo>
                    <a:pt x="30" y="153"/>
                  </a:lnTo>
                  <a:lnTo>
                    <a:pt x="37" y="158"/>
                  </a:lnTo>
                  <a:lnTo>
                    <a:pt x="45" y="162"/>
                  </a:lnTo>
                  <a:lnTo>
                    <a:pt x="51" y="166"/>
                  </a:lnTo>
                  <a:lnTo>
                    <a:pt x="59" y="169"/>
                  </a:lnTo>
                  <a:lnTo>
                    <a:pt x="68" y="171"/>
                  </a:lnTo>
                  <a:lnTo>
                    <a:pt x="76" y="172"/>
                  </a:lnTo>
                  <a:lnTo>
                    <a:pt x="85" y="172"/>
                  </a:lnTo>
                  <a:lnTo>
                    <a:pt x="94" y="172"/>
                  </a:lnTo>
                  <a:lnTo>
                    <a:pt x="103" y="171"/>
                  </a:lnTo>
                  <a:lnTo>
                    <a:pt x="111" y="169"/>
                  </a:lnTo>
                  <a:lnTo>
                    <a:pt x="119" y="166"/>
                  </a:lnTo>
                  <a:lnTo>
                    <a:pt x="127" y="162"/>
                  </a:lnTo>
                  <a:lnTo>
                    <a:pt x="133" y="158"/>
                  </a:lnTo>
                  <a:lnTo>
                    <a:pt x="140" y="153"/>
                  </a:lnTo>
                  <a:lnTo>
                    <a:pt x="146" y="148"/>
                  </a:lnTo>
                  <a:lnTo>
                    <a:pt x="151" y="141"/>
                  </a:lnTo>
                  <a:lnTo>
                    <a:pt x="157" y="134"/>
                  </a:lnTo>
                  <a:lnTo>
                    <a:pt x="162" y="127"/>
                  </a:lnTo>
                  <a:lnTo>
                    <a:pt x="165" y="119"/>
                  </a:lnTo>
                  <a:lnTo>
                    <a:pt x="167" y="112"/>
                  </a:lnTo>
                  <a:lnTo>
                    <a:pt x="169" y="104"/>
                  </a:lnTo>
                  <a:lnTo>
                    <a:pt x="171" y="95"/>
                  </a:lnTo>
                  <a:lnTo>
                    <a:pt x="172" y="86"/>
                  </a:lnTo>
                  <a:close/>
                  <a:moveTo>
                    <a:pt x="157" y="86"/>
                  </a:moveTo>
                  <a:lnTo>
                    <a:pt x="157" y="94"/>
                  </a:lnTo>
                  <a:lnTo>
                    <a:pt x="156" y="100"/>
                  </a:lnTo>
                  <a:lnTo>
                    <a:pt x="154" y="107"/>
                  </a:lnTo>
                  <a:lnTo>
                    <a:pt x="151" y="114"/>
                  </a:lnTo>
                  <a:lnTo>
                    <a:pt x="148" y="121"/>
                  </a:lnTo>
                  <a:lnTo>
                    <a:pt x="145" y="126"/>
                  </a:lnTo>
                  <a:lnTo>
                    <a:pt x="141" y="132"/>
                  </a:lnTo>
                  <a:lnTo>
                    <a:pt x="136" y="137"/>
                  </a:lnTo>
                  <a:lnTo>
                    <a:pt x="131" y="142"/>
                  </a:lnTo>
                  <a:lnTo>
                    <a:pt x="126" y="145"/>
                  </a:lnTo>
                  <a:lnTo>
                    <a:pt x="120" y="150"/>
                  </a:lnTo>
                  <a:lnTo>
                    <a:pt x="113" y="152"/>
                  </a:lnTo>
                  <a:lnTo>
                    <a:pt x="106" y="154"/>
                  </a:lnTo>
                  <a:lnTo>
                    <a:pt x="100" y="157"/>
                  </a:lnTo>
                  <a:lnTo>
                    <a:pt x="93" y="158"/>
                  </a:lnTo>
                  <a:lnTo>
                    <a:pt x="85" y="158"/>
                  </a:lnTo>
                  <a:lnTo>
                    <a:pt x="78" y="158"/>
                  </a:lnTo>
                  <a:lnTo>
                    <a:pt x="70" y="157"/>
                  </a:lnTo>
                  <a:lnTo>
                    <a:pt x="64" y="154"/>
                  </a:lnTo>
                  <a:lnTo>
                    <a:pt x="57" y="152"/>
                  </a:lnTo>
                  <a:lnTo>
                    <a:pt x="51" y="150"/>
                  </a:lnTo>
                  <a:lnTo>
                    <a:pt x="46" y="145"/>
                  </a:lnTo>
                  <a:lnTo>
                    <a:pt x="40" y="142"/>
                  </a:lnTo>
                  <a:lnTo>
                    <a:pt x="34" y="137"/>
                  </a:lnTo>
                  <a:lnTo>
                    <a:pt x="30" y="132"/>
                  </a:lnTo>
                  <a:lnTo>
                    <a:pt x="25" y="126"/>
                  </a:lnTo>
                  <a:lnTo>
                    <a:pt x="22" y="121"/>
                  </a:lnTo>
                  <a:lnTo>
                    <a:pt x="19" y="114"/>
                  </a:lnTo>
                  <a:lnTo>
                    <a:pt x="16" y="107"/>
                  </a:lnTo>
                  <a:lnTo>
                    <a:pt x="15" y="100"/>
                  </a:lnTo>
                  <a:lnTo>
                    <a:pt x="14" y="94"/>
                  </a:lnTo>
                  <a:lnTo>
                    <a:pt x="13" y="86"/>
                  </a:lnTo>
                  <a:lnTo>
                    <a:pt x="14" y="79"/>
                  </a:lnTo>
                  <a:lnTo>
                    <a:pt x="15" y="72"/>
                  </a:lnTo>
                  <a:lnTo>
                    <a:pt x="16" y="64"/>
                  </a:lnTo>
                  <a:lnTo>
                    <a:pt x="19" y="59"/>
                  </a:lnTo>
                  <a:lnTo>
                    <a:pt x="22" y="52"/>
                  </a:lnTo>
                  <a:lnTo>
                    <a:pt x="25" y="46"/>
                  </a:lnTo>
                  <a:lnTo>
                    <a:pt x="30" y="41"/>
                  </a:lnTo>
                  <a:lnTo>
                    <a:pt x="34" y="35"/>
                  </a:lnTo>
                  <a:lnTo>
                    <a:pt x="40" y="31"/>
                  </a:lnTo>
                  <a:lnTo>
                    <a:pt x="46" y="26"/>
                  </a:lnTo>
                  <a:lnTo>
                    <a:pt x="51" y="23"/>
                  </a:lnTo>
                  <a:lnTo>
                    <a:pt x="57" y="20"/>
                  </a:lnTo>
                  <a:lnTo>
                    <a:pt x="64" y="17"/>
                  </a:lnTo>
                  <a:lnTo>
                    <a:pt x="70" y="16"/>
                  </a:lnTo>
                  <a:lnTo>
                    <a:pt x="78" y="15"/>
                  </a:lnTo>
                  <a:lnTo>
                    <a:pt x="85" y="15"/>
                  </a:lnTo>
                  <a:lnTo>
                    <a:pt x="93" y="15"/>
                  </a:lnTo>
                  <a:lnTo>
                    <a:pt x="100" y="16"/>
                  </a:lnTo>
                  <a:lnTo>
                    <a:pt x="106" y="17"/>
                  </a:lnTo>
                  <a:lnTo>
                    <a:pt x="113" y="20"/>
                  </a:lnTo>
                  <a:lnTo>
                    <a:pt x="120" y="23"/>
                  </a:lnTo>
                  <a:lnTo>
                    <a:pt x="126" y="26"/>
                  </a:lnTo>
                  <a:lnTo>
                    <a:pt x="131" y="31"/>
                  </a:lnTo>
                  <a:lnTo>
                    <a:pt x="136" y="35"/>
                  </a:lnTo>
                  <a:lnTo>
                    <a:pt x="141" y="41"/>
                  </a:lnTo>
                  <a:lnTo>
                    <a:pt x="145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4" y="64"/>
                  </a:lnTo>
                  <a:lnTo>
                    <a:pt x="156" y="72"/>
                  </a:lnTo>
                  <a:lnTo>
                    <a:pt x="157" y="79"/>
                  </a:lnTo>
                  <a:lnTo>
                    <a:pt x="157" y="86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2" name="Freeform 758"/>
            <p:cNvSpPr>
              <a:spLocks noEditPoints="1"/>
            </p:cNvSpPr>
            <p:nvPr/>
          </p:nvSpPr>
          <p:spPr bwMode="auto">
            <a:xfrm>
              <a:off x="4002272" y="5199520"/>
              <a:ext cx="61915" cy="63506"/>
            </a:xfrm>
            <a:custGeom>
              <a:avLst/>
              <a:gdLst/>
              <a:ahLst/>
              <a:cxnLst>
                <a:cxn ang="0">
                  <a:pos x="157" y="63"/>
                </a:cxn>
                <a:cxn ang="0">
                  <a:pos x="149" y="42"/>
                </a:cxn>
                <a:cxn ang="0">
                  <a:pos x="135" y="24"/>
                </a:cxn>
                <a:cxn ang="0">
                  <a:pos x="117" y="10"/>
                </a:cxn>
                <a:cxn ang="0">
                  <a:pos x="95" y="2"/>
                </a:cxn>
                <a:cxn ang="0">
                  <a:pos x="71" y="1"/>
                </a:cxn>
                <a:cxn ang="0">
                  <a:pos x="49" y="7"/>
                </a:cxn>
                <a:cxn ang="0">
                  <a:pos x="30" y="18"/>
                </a:cxn>
                <a:cxn ang="0">
                  <a:pos x="14" y="35"/>
                </a:cxn>
                <a:cxn ang="0">
                  <a:pos x="4" y="56"/>
                </a:cxn>
                <a:cxn ang="0">
                  <a:pos x="0" y="79"/>
                </a:cxn>
                <a:cxn ang="0">
                  <a:pos x="4" y="102"/>
                </a:cxn>
                <a:cxn ang="0">
                  <a:pos x="14" y="124"/>
                </a:cxn>
                <a:cxn ang="0">
                  <a:pos x="30" y="141"/>
                </a:cxn>
                <a:cxn ang="0">
                  <a:pos x="49" y="152"/>
                </a:cxn>
                <a:cxn ang="0">
                  <a:pos x="71" y="157"/>
                </a:cxn>
                <a:cxn ang="0">
                  <a:pos x="95" y="156"/>
                </a:cxn>
                <a:cxn ang="0">
                  <a:pos x="117" y="148"/>
                </a:cxn>
                <a:cxn ang="0">
                  <a:pos x="135" y="135"/>
                </a:cxn>
                <a:cxn ang="0">
                  <a:pos x="149" y="117"/>
                </a:cxn>
                <a:cxn ang="0">
                  <a:pos x="157" y="96"/>
                </a:cxn>
                <a:cxn ang="0">
                  <a:pos x="144" y="79"/>
                </a:cxn>
                <a:cxn ang="0">
                  <a:pos x="141" y="99"/>
                </a:cxn>
                <a:cxn ang="0">
                  <a:pos x="133" y="116"/>
                </a:cxn>
                <a:cxn ang="0">
                  <a:pos x="121" y="129"/>
                </a:cxn>
                <a:cxn ang="0">
                  <a:pos x="105" y="138"/>
                </a:cxn>
                <a:cxn ang="0">
                  <a:pos x="86" y="144"/>
                </a:cxn>
                <a:cxn ang="0">
                  <a:pos x="67" y="143"/>
                </a:cxn>
                <a:cxn ang="0">
                  <a:pos x="49" y="136"/>
                </a:cxn>
                <a:cxn ang="0">
                  <a:pos x="34" y="125"/>
                </a:cxn>
                <a:cxn ang="0">
                  <a:pos x="23" y="110"/>
                </a:cxn>
                <a:cxn ang="0">
                  <a:pos x="16" y="92"/>
                </a:cxn>
                <a:cxn ang="0">
                  <a:pos x="15" y="73"/>
                </a:cxn>
                <a:cxn ang="0">
                  <a:pos x="19" y="54"/>
                </a:cxn>
                <a:cxn ang="0">
                  <a:pos x="30" y="38"/>
                </a:cxn>
                <a:cxn ang="0">
                  <a:pos x="43" y="26"/>
                </a:cxn>
                <a:cxn ang="0">
                  <a:pos x="60" y="18"/>
                </a:cxn>
                <a:cxn ang="0">
                  <a:pos x="79" y="15"/>
                </a:cxn>
                <a:cxn ang="0">
                  <a:pos x="98" y="18"/>
                </a:cxn>
                <a:cxn ang="0">
                  <a:pos x="115" y="26"/>
                </a:cxn>
                <a:cxn ang="0">
                  <a:pos x="130" y="38"/>
                </a:cxn>
                <a:cxn ang="0">
                  <a:pos x="139" y="54"/>
                </a:cxn>
                <a:cxn ang="0">
                  <a:pos x="143" y="73"/>
                </a:cxn>
              </a:cxnLst>
              <a:rect l="0" t="0" r="r" b="b"/>
              <a:pathLst>
                <a:path w="158" h="159">
                  <a:moveTo>
                    <a:pt x="158" y="79"/>
                  </a:moveTo>
                  <a:lnTo>
                    <a:pt x="158" y="71"/>
                  </a:lnTo>
                  <a:lnTo>
                    <a:pt x="157" y="63"/>
                  </a:lnTo>
                  <a:lnTo>
                    <a:pt x="154" y="56"/>
                  </a:lnTo>
                  <a:lnTo>
                    <a:pt x="152" y="48"/>
                  </a:lnTo>
                  <a:lnTo>
                    <a:pt x="149" y="42"/>
                  </a:lnTo>
                  <a:lnTo>
                    <a:pt x="144" y="35"/>
                  </a:lnTo>
                  <a:lnTo>
                    <a:pt x="140" y="29"/>
                  </a:lnTo>
                  <a:lnTo>
                    <a:pt x="135" y="24"/>
                  </a:lnTo>
                  <a:lnTo>
                    <a:pt x="130" y="18"/>
                  </a:lnTo>
                  <a:lnTo>
                    <a:pt x="124" y="13"/>
                  </a:lnTo>
                  <a:lnTo>
                    <a:pt x="117" y="10"/>
                  </a:lnTo>
                  <a:lnTo>
                    <a:pt x="111" y="7"/>
                  </a:lnTo>
                  <a:lnTo>
                    <a:pt x="103" y="3"/>
                  </a:lnTo>
                  <a:lnTo>
                    <a:pt x="95" y="2"/>
                  </a:lnTo>
                  <a:lnTo>
                    <a:pt x="87" y="1"/>
                  </a:lnTo>
                  <a:lnTo>
                    <a:pt x="79" y="0"/>
                  </a:lnTo>
                  <a:lnTo>
                    <a:pt x="71" y="1"/>
                  </a:lnTo>
                  <a:lnTo>
                    <a:pt x="63" y="2"/>
                  </a:lnTo>
                  <a:lnTo>
                    <a:pt x="55" y="3"/>
                  </a:lnTo>
                  <a:lnTo>
                    <a:pt x="49" y="7"/>
                  </a:lnTo>
                  <a:lnTo>
                    <a:pt x="42" y="10"/>
                  </a:lnTo>
                  <a:lnTo>
                    <a:pt x="35" y="13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18" y="29"/>
                  </a:lnTo>
                  <a:lnTo>
                    <a:pt x="14" y="35"/>
                  </a:lnTo>
                  <a:lnTo>
                    <a:pt x="9" y="42"/>
                  </a:lnTo>
                  <a:lnTo>
                    <a:pt x="7" y="48"/>
                  </a:lnTo>
                  <a:lnTo>
                    <a:pt x="4" y="56"/>
                  </a:lnTo>
                  <a:lnTo>
                    <a:pt x="1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88"/>
                  </a:lnTo>
                  <a:lnTo>
                    <a:pt x="1" y="96"/>
                  </a:lnTo>
                  <a:lnTo>
                    <a:pt x="4" y="102"/>
                  </a:lnTo>
                  <a:lnTo>
                    <a:pt x="7" y="110"/>
                  </a:lnTo>
                  <a:lnTo>
                    <a:pt x="9" y="117"/>
                  </a:lnTo>
                  <a:lnTo>
                    <a:pt x="14" y="124"/>
                  </a:lnTo>
                  <a:lnTo>
                    <a:pt x="18" y="129"/>
                  </a:lnTo>
                  <a:lnTo>
                    <a:pt x="24" y="135"/>
                  </a:lnTo>
                  <a:lnTo>
                    <a:pt x="30" y="141"/>
                  </a:lnTo>
                  <a:lnTo>
                    <a:pt x="35" y="145"/>
                  </a:lnTo>
                  <a:lnTo>
                    <a:pt x="42" y="148"/>
                  </a:lnTo>
                  <a:lnTo>
                    <a:pt x="49" y="152"/>
                  </a:lnTo>
                  <a:lnTo>
                    <a:pt x="55" y="155"/>
                  </a:lnTo>
                  <a:lnTo>
                    <a:pt x="63" y="156"/>
                  </a:lnTo>
                  <a:lnTo>
                    <a:pt x="71" y="157"/>
                  </a:lnTo>
                  <a:lnTo>
                    <a:pt x="79" y="159"/>
                  </a:lnTo>
                  <a:lnTo>
                    <a:pt x="87" y="157"/>
                  </a:lnTo>
                  <a:lnTo>
                    <a:pt x="95" y="156"/>
                  </a:lnTo>
                  <a:lnTo>
                    <a:pt x="103" y="155"/>
                  </a:lnTo>
                  <a:lnTo>
                    <a:pt x="111" y="152"/>
                  </a:lnTo>
                  <a:lnTo>
                    <a:pt x="117" y="148"/>
                  </a:lnTo>
                  <a:lnTo>
                    <a:pt x="124" y="145"/>
                  </a:lnTo>
                  <a:lnTo>
                    <a:pt x="130" y="141"/>
                  </a:lnTo>
                  <a:lnTo>
                    <a:pt x="135" y="135"/>
                  </a:lnTo>
                  <a:lnTo>
                    <a:pt x="140" y="129"/>
                  </a:lnTo>
                  <a:lnTo>
                    <a:pt x="144" y="124"/>
                  </a:lnTo>
                  <a:lnTo>
                    <a:pt x="149" y="117"/>
                  </a:lnTo>
                  <a:lnTo>
                    <a:pt x="152" y="110"/>
                  </a:lnTo>
                  <a:lnTo>
                    <a:pt x="154" y="102"/>
                  </a:lnTo>
                  <a:lnTo>
                    <a:pt x="157" y="96"/>
                  </a:lnTo>
                  <a:lnTo>
                    <a:pt x="158" y="88"/>
                  </a:lnTo>
                  <a:lnTo>
                    <a:pt x="158" y="79"/>
                  </a:lnTo>
                  <a:close/>
                  <a:moveTo>
                    <a:pt x="144" y="79"/>
                  </a:moveTo>
                  <a:lnTo>
                    <a:pt x="143" y="85"/>
                  </a:lnTo>
                  <a:lnTo>
                    <a:pt x="143" y="92"/>
                  </a:lnTo>
                  <a:lnTo>
                    <a:pt x="141" y="99"/>
                  </a:lnTo>
                  <a:lnTo>
                    <a:pt x="139" y="105"/>
                  </a:lnTo>
                  <a:lnTo>
                    <a:pt x="136" y="110"/>
                  </a:lnTo>
                  <a:lnTo>
                    <a:pt x="133" y="116"/>
                  </a:lnTo>
                  <a:lnTo>
                    <a:pt x="130" y="120"/>
                  </a:lnTo>
                  <a:lnTo>
                    <a:pt x="125" y="125"/>
                  </a:lnTo>
                  <a:lnTo>
                    <a:pt x="121" y="129"/>
                  </a:lnTo>
                  <a:lnTo>
                    <a:pt x="115" y="133"/>
                  </a:lnTo>
                  <a:lnTo>
                    <a:pt x="111" y="136"/>
                  </a:lnTo>
                  <a:lnTo>
                    <a:pt x="105" y="138"/>
                  </a:lnTo>
                  <a:lnTo>
                    <a:pt x="98" y="141"/>
                  </a:lnTo>
                  <a:lnTo>
                    <a:pt x="93" y="143"/>
                  </a:lnTo>
                  <a:lnTo>
                    <a:pt x="86" y="144"/>
                  </a:lnTo>
                  <a:lnTo>
                    <a:pt x="79" y="144"/>
                  </a:lnTo>
                  <a:lnTo>
                    <a:pt x="72" y="144"/>
                  </a:lnTo>
                  <a:lnTo>
                    <a:pt x="67" y="143"/>
                  </a:lnTo>
                  <a:lnTo>
                    <a:pt x="60" y="141"/>
                  </a:lnTo>
                  <a:lnTo>
                    <a:pt x="54" y="138"/>
                  </a:lnTo>
                  <a:lnTo>
                    <a:pt x="49" y="136"/>
                  </a:lnTo>
                  <a:lnTo>
                    <a:pt x="43" y="133"/>
                  </a:lnTo>
                  <a:lnTo>
                    <a:pt x="39" y="129"/>
                  </a:lnTo>
                  <a:lnTo>
                    <a:pt x="34" y="125"/>
                  </a:lnTo>
                  <a:lnTo>
                    <a:pt x="30" y="120"/>
                  </a:lnTo>
                  <a:lnTo>
                    <a:pt x="26" y="116"/>
                  </a:lnTo>
                  <a:lnTo>
                    <a:pt x="23" y="110"/>
                  </a:lnTo>
                  <a:lnTo>
                    <a:pt x="19" y="105"/>
                  </a:lnTo>
                  <a:lnTo>
                    <a:pt x="17" y="99"/>
                  </a:lnTo>
                  <a:lnTo>
                    <a:pt x="16" y="92"/>
                  </a:lnTo>
                  <a:lnTo>
                    <a:pt x="15" y="85"/>
                  </a:lnTo>
                  <a:lnTo>
                    <a:pt x="15" y="79"/>
                  </a:lnTo>
                  <a:lnTo>
                    <a:pt x="15" y="73"/>
                  </a:lnTo>
                  <a:lnTo>
                    <a:pt x="16" y="66"/>
                  </a:lnTo>
                  <a:lnTo>
                    <a:pt x="17" y="60"/>
                  </a:lnTo>
                  <a:lnTo>
                    <a:pt x="19" y="54"/>
                  </a:lnTo>
                  <a:lnTo>
                    <a:pt x="23" y="48"/>
                  </a:lnTo>
                  <a:lnTo>
                    <a:pt x="26" y="43"/>
                  </a:lnTo>
                  <a:lnTo>
                    <a:pt x="30" y="38"/>
                  </a:lnTo>
                  <a:lnTo>
                    <a:pt x="34" y="34"/>
                  </a:lnTo>
                  <a:lnTo>
                    <a:pt x="39" y="29"/>
                  </a:lnTo>
                  <a:lnTo>
                    <a:pt x="43" y="26"/>
                  </a:lnTo>
                  <a:lnTo>
                    <a:pt x="49" y="22"/>
                  </a:lnTo>
                  <a:lnTo>
                    <a:pt x="54" y="20"/>
                  </a:lnTo>
                  <a:lnTo>
                    <a:pt x="60" y="18"/>
                  </a:lnTo>
                  <a:lnTo>
                    <a:pt x="67" y="16"/>
                  </a:lnTo>
                  <a:lnTo>
                    <a:pt x="72" y="15"/>
                  </a:lnTo>
                  <a:lnTo>
                    <a:pt x="79" y="15"/>
                  </a:lnTo>
                  <a:lnTo>
                    <a:pt x="86" y="15"/>
                  </a:lnTo>
                  <a:lnTo>
                    <a:pt x="93" y="16"/>
                  </a:lnTo>
                  <a:lnTo>
                    <a:pt x="98" y="18"/>
                  </a:lnTo>
                  <a:lnTo>
                    <a:pt x="105" y="20"/>
                  </a:lnTo>
                  <a:lnTo>
                    <a:pt x="111" y="22"/>
                  </a:lnTo>
                  <a:lnTo>
                    <a:pt x="115" y="26"/>
                  </a:lnTo>
                  <a:lnTo>
                    <a:pt x="121" y="29"/>
                  </a:lnTo>
                  <a:lnTo>
                    <a:pt x="125" y="34"/>
                  </a:lnTo>
                  <a:lnTo>
                    <a:pt x="130" y="38"/>
                  </a:lnTo>
                  <a:lnTo>
                    <a:pt x="133" y="43"/>
                  </a:lnTo>
                  <a:lnTo>
                    <a:pt x="136" y="48"/>
                  </a:lnTo>
                  <a:lnTo>
                    <a:pt x="139" y="54"/>
                  </a:lnTo>
                  <a:lnTo>
                    <a:pt x="141" y="60"/>
                  </a:lnTo>
                  <a:lnTo>
                    <a:pt x="143" y="66"/>
                  </a:lnTo>
                  <a:lnTo>
                    <a:pt x="143" y="73"/>
                  </a:lnTo>
                  <a:lnTo>
                    <a:pt x="144" y="79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3" name="Freeform 759"/>
            <p:cNvSpPr>
              <a:spLocks noEditPoints="1"/>
            </p:cNvSpPr>
            <p:nvPr/>
          </p:nvSpPr>
          <p:spPr bwMode="auto">
            <a:xfrm>
              <a:off x="4003860" y="5202696"/>
              <a:ext cx="57153" cy="57155"/>
            </a:xfrm>
            <a:custGeom>
              <a:avLst/>
              <a:gdLst/>
              <a:ahLst/>
              <a:cxnLst>
                <a:cxn ang="0">
                  <a:pos x="144" y="64"/>
                </a:cxn>
                <a:cxn ang="0">
                  <a:pos x="141" y="49"/>
                </a:cxn>
                <a:cxn ang="0">
                  <a:pos x="135" y="37"/>
                </a:cxn>
                <a:cxn ang="0">
                  <a:pos x="128" y="26"/>
                </a:cxn>
                <a:cxn ang="0">
                  <a:pos x="118" y="16"/>
                </a:cxn>
                <a:cxn ang="0">
                  <a:pos x="107" y="8"/>
                </a:cxn>
                <a:cxn ang="0">
                  <a:pos x="93" y="2"/>
                </a:cxn>
                <a:cxn ang="0">
                  <a:pos x="80" y="0"/>
                </a:cxn>
                <a:cxn ang="0">
                  <a:pos x="65" y="0"/>
                </a:cxn>
                <a:cxn ang="0">
                  <a:pos x="51" y="2"/>
                </a:cxn>
                <a:cxn ang="0">
                  <a:pos x="38" y="8"/>
                </a:cxn>
                <a:cxn ang="0">
                  <a:pos x="27" y="16"/>
                </a:cxn>
                <a:cxn ang="0">
                  <a:pos x="17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1" y="64"/>
                </a:cxn>
                <a:cxn ang="0">
                  <a:pos x="1" y="79"/>
                </a:cxn>
                <a:cxn ang="0">
                  <a:pos x="3" y="92"/>
                </a:cxn>
                <a:cxn ang="0">
                  <a:pos x="9" y="106"/>
                </a:cxn>
                <a:cxn ang="0">
                  <a:pos x="17" y="117"/>
                </a:cxn>
                <a:cxn ang="0">
                  <a:pos x="27" y="127"/>
                </a:cxn>
                <a:cxn ang="0">
                  <a:pos x="38" y="135"/>
                </a:cxn>
                <a:cxn ang="0">
                  <a:pos x="51" y="139"/>
                </a:cxn>
                <a:cxn ang="0">
                  <a:pos x="65" y="143"/>
                </a:cxn>
                <a:cxn ang="0">
                  <a:pos x="80" y="143"/>
                </a:cxn>
                <a:cxn ang="0">
                  <a:pos x="93" y="139"/>
                </a:cxn>
                <a:cxn ang="0">
                  <a:pos x="107" y="135"/>
                </a:cxn>
                <a:cxn ang="0">
                  <a:pos x="118" y="127"/>
                </a:cxn>
                <a:cxn ang="0">
                  <a:pos x="128" y="117"/>
                </a:cxn>
                <a:cxn ang="0">
                  <a:pos x="135" y="106"/>
                </a:cxn>
                <a:cxn ang="0">
                  <a:pos x="141" y="92"/>
                </a:cxn>
                <a:cxn ang="0">
                  <a:pos x="144" y="79"/>
                </a:cxn>
                <a:cxn ang="0">
                  <a:pos x="129" y="71"/>
                </a:cxn>
                <a:cxn ang="0">
                  <a:pos x="128" y="83"/>
                </a:cxn>
                <a:cxn ang="0">
                  <a:pos x="125" y="93"/>
                </a:cxn>
                <a:cxn ang="0">
                  <a:pos x="113" y="112"/>
                </a:cxn>
                <a:cxn ang="0">
                  <a:pos x="95" y="125"/>
                </a:cxn>
                <a:cxn ang="0">
                  <a:pos x="84" y="128"/>
                </a:cxn>
                <a:cxn ang="0">
                  <a:pos x="72" y="129"/>
                </a:cxn>
                <a:cxn ang="0">
                  <a:pos x="61" y="128"/>
                </a:cxn>
                <a:cxn ang="0">
                  <a:pos x="50" y="125"/>
                </a:cxn>
                <a:cxn ang="0">
                  <a:pos x="32" y="112"/>
                </a:cxn>
                <a:cxn ang="0">
                  <a:pos x="19" y="93"/>
                </a:cxn>
                <a:cxn ang="0">
                  <a:pos x="16" y="83"/>
                </a:cxn>
                <a:cxn ang="0">
                  <a:pos x="15" y="71"/>
                </a:cxn>
                <a:cxn ang="0">
                  <a:pos x="16" y="59"/>
                </a:cxn>
                <a:cxn ang="0">
                  <a:pos x="19" y="49"/>
                </a:cxn>
                <a:cxn ang="0">
                  <a:pos x="32" y="30"/>
                </a:cxn>
                <a:cxn ang="0">
                  <a:pos x="50" y="18"/>
                </a:cxn>
                <a:cxn ang="0">
                  <a:pos x="61" y="14"/>
                </a:cxn>
                <a:cxn ang="0">
                  <a:pos x="72" y="13"/>
                </a:cxn>
                <a:cxn ang="0">
                  <a:pos x="84" y="14"/>
                </a:cxn>
                <a:cxn ang="0">
                  <a:pos x="95" y="18"/>
                </a:cxn>
                <a:cxn ang="0">
                  <a:pos x="113" y="30"/>
                </a:cxn>
                <a:cxn ang="0">
                  <a:pos x="125" y="49"/>
                </a:cxn>
                <a:cxn ang="0">
                  <a:pos x="128" y="59"/>
                </a:cxn>
                <a:cxn ang="0">
                  <a:pos x="129" y="71"/>
                </a:cxn>
              </a:cxnLst>
              <a:rect l="0" t="0" r="r" b="b"/>
              <a:pathLst>
                <a:path w="144" h="143">
                  <a:moveTo>
                    <a:pt x="144" y="71"/>
                  </a:moveTo>
                  <a:lnTo>
                    <a:pt x="144" y="64"/>
                  </a:lnTo>
                  <a:lnTo>
                    <a:pt x="143" y="57"/>
                  </a:lnTo>
                  <a:lnTo>
                    <a:pt x="141" y="49"/>
                  </a:lnTo>
                  <a:lnTo>
                    <a:pt x="138" y="44"/>
                  </a:lnTo>
                  <a:lnTo>
                    <a:pt x="135" y="37"/>
                  </a:lnTo>
                  <a:lnTo>
                    <a:pt x="132" y="31"/>
                  </a:lnTo>
                  <a:lnTo>
                    <a:pt x="128" y="26"/>
                  </a:lnTo>
                  <a:lnTo>
                    <a:pt x="123" y="20"/>
                  </a:lnTo>
                  <a:lnTo>
                    <a:pt x="118" y="16"/>
                  </a:lnTo>
                  <a:lnTo>
                    <a:pt x="113" y="12"/>
                  </a:lnTo>
                  <a:lnTo>
                    <a:pt x="107" y="8"/>
                  </a:lnTo>
                  <a:lnTo>
                    <a:pt x="100" y="5"/>
                  </a:lnTo>
                  <a:lnTo>
                    <a:pt x="93" y="2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7" y="1"/>
                  </a:lnTo>
                  <a:lnTo>
                    <a:pt x="51" y="2"/>
                  </a:lnTo>
                  <a:lnTo>
                    <a:pt x="44" y="5"/>
                  </a:lnTo>
                  <a:lnTo>
                    <a:pt x="38" y="8"/>
                  </a:lnTo>
                  <a:lnTo>
                    <a:pt x="33" y="12"/>
                  </a:lnTo>
                  <a:lnTo>
                    <a:pt x="27" y="16"/>
                  </a:lnTo>
                  <a:lnTo>
                    <a:pt x="21" y="20"/>
                  </a:lnTo>
                  <a:lnTo>
                    <a:pt x="17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6" y="44"/>
                  </a:lnTo>
                  <a:lnTo>
                    <a:pt x="3" y="49"/>
                  </a:lnTo>
                  <a:lnTo>
                    <a:pt x="2" y="57"/>
                  </a:lnTo>
                  <a:lnTo>
                    <a:pt x="1" y="64"/>
                  </a:lnTo>
                  <a:lnTo>
                    <a:pt x="0" y="71"/>
                  </a:lnTo>
                  <a:lnTo>
                    <a:pt x="1" y="79"/>
                  </a:lnTo>
                  <a:lnTo>
                    <a:pt x="2" y="85"/>
                  </a:lnTo>
                  <a:lnTo>
                    <a:pt x="3" y="92"/>
                  </a:lnTo>
                  <a:lnTo>
                    <a:pt x="6" y="99"/>
                  </a:lnTo>
                  <a:lnTo>
                    <a:pt x="9" y="106"/>
                  </a:lnTo>
                  <a:lnTo>
                    <a:pt x="12" y="111"/>
                  </a:lnTo>
                  <a:lnTo>
                    <a:pt x="17" y="117"/>
                  </a:lnTo>
                  <a:lnTo>
                    <a:pt x="21" y="122"/>
                  </a:lnTo>
                  <a:lnTo>
                    <a:pt x="27" y="127"/>
                  </a:lnTo>
                  <a:lnTo>
                    <a:pt x="33" y="130"/>
                  </a:lnTo>
                  <a:lnTo>
                    <a:pt x="38" y="135"/>
                  </a:lnTo>
                  <a:lnTo>
                    <a:pt x="44" y="137"/>
                  </a:lnTo>
                  <a:lnTo>
                    <a:pt x="51" y="139"/>
                  </a:lnTo>
                  <a:lnTo>
                    <a:pt x="57" y="142"/>
                  </a:lnTo>
                  <a:lnTo>
                    <a:pt x="65" y="143"/>
                  </a:lnTo>
                  <a:lnTo>
                    <a:pt x="72" y="143"/>
                  </a:lnTo>
                  <a:lnTo>
                    <a:pt x="80" y="143"/>
                  </a:lnTo>
                  <a:lnTo>
                    <a:pt x="87" y="142"/>
                  </a:lnTo>
                  <a:lnTo>
                    <a:pt x="93" y="139"/>
                  </a:lnTo>
                  <a:lnTo>
                    <a:pt x="100" y="137"/>
                  </a:lnTo>
                  <a:lnTo>
                    <a:pt x="107" y="135"/>
                  </a:lnTo>
                  <a:lnTo>
                    <a:pt x="113" y="130"/>
                  </a:lnTo>
                  <a:lnTo>
                    <a:pt x="118" y="127"/>
                  </a:lnTo>
                  <a:lnTo>
                    <a:pt x="123" y="122"/>
                  </a:lnTo>
                  <a:lnTo>
                    <a:pt x="128" y="117"/>
                  </a:lnTo>
                  <a:lnTo>
                    <a:pt x="132" y="111"/>
                  </a:lnTo>
                  <a:lnTo>
                    <a:pt x="135" y="106"/>
                  </a:lnTo>
                  <a:lnTo>
                    <a:pt x="138" y="99"/>
                  </a:lnTo>
                  <a:lnTo>
                    <a:pt x="141" y="92"/>
                  </a:lnTo>
                  <a:lnTo>
                    <a:pt x="143" y="85"/>
                  </a:lnTo>
                  <a:lnTo>
                    <a:pt x="144" y="79"/>
                  </a:lnTo>
                  <a:lnTo>
                    <a:pt x="144" y="71"/>
                  </a:lnTo>
                  <a:close/>
                  <a:moveTo>
                    <a:pt x="129" y="71"/>
                  </a:moveTo>
                  <a:lnTo>
                    <a:pt x="129" y="77"/>
                  </a:lnTo>
                  <a:lnTo>
                    <a:pt x="128" y="83"/>
                  </a:lnTo>
                  <a:lnTo>
                    <a:pt x="127" y="89"/>
                  </a:lnTo>
                  <a:lnTo>
                    <a:pt x="125" y="93"/>
                  </a:lnTo>
                  <a:lnTo>
                    <a:pt x="120" y="103"/>
                  </a:lnTo>
                  <a:lnTo>
                    <a:pt x="113" y="112"/>
                  </a:lnTo>
                  <a:lnTo>
                    <a:pt x="105" y="119"/>
                  </a:lnTo>
                  <a:lnTo>
                    <a:pt x="95" y="125"/>
                  </a:lnTo>
                  <a:lnTo>
                    <a:pt x="89" y="126"/>
                  </a:lnTo>
                  <a:lnTo>
                    <a:pt x="84" y="128"/>
                  </a:lnTo>
                  <a:lnTo>
                    <a:pt x="78" y="128"/>
                  </a:lnTo>
                  <a:lnTo>
                    <a:pt x="72" y="129"/>
                  </a:lnTo>
                  <a:lnTo>
                    <a:pt x="66" y="128"/>
                  </a:lnTo>
                  <a:lnTo>
                    <a:pt x="61" y="128"/>
                  </a:lnTo>
                  <a:lnTo>
                    <a:pt x="55" y="126"/>
                  </a:lnTo>
                  <a:lnTo>
                    <a:pt x="50" y="125"/>
                  </a:lnTo>
                  <a:lnTo>
                    <a:pt x="41" y="119"/>
                  </a:lnTo>
                  <a:lnTo>
                    <a:pt x="32" y="112"/>
                  </a:lnTo>
                  <a:lnTo>
                    <a:pt x="25" y="103"/>
                  </a:lnTo>
                  <a:lnTo>
                    <a:pt x="19" y="93"/>
                  </a:lnTo>
                  <a:lnTo>
                    <a:pt x="17" y="89"/>
                  </a:lnTo>
                  <a:lnTo>
                    <a:pt x="16" y="83"/>
                  </a:lnTo>
                  <a:lnTo>
                    <a:pt x="15" y="77"/>
                  </a:lnTo>
                  <a:lnTo>
                    <a:pt x="15" y="71"/>
                  </a:lnTo>
                  <a:lnTo>
                    <a:pt x="15" y="65"/>
                  </a:lnTo>
                  <a:lnTo>
                    <a:pt x="16" y="59"/>
                  </a:lnTo>
                  <a:lnTo>
                    <a:pt x="17" y="54"/>
                  </a:lnTo>
                  <a:lnTo>
                    <a:pt x="19" y="49"/>
                  </a:lnTo>
                  <a:lnTo>
                    <a:pt x="25" y="39"/>
                  </a:lnTo>
                  <a:lnTo>
                    <a:pt x="32" y="30"/>
                  </a:lnTo>
                  <a:lnTo>
                    <a:pt x="41" y="23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14"/>
                  </a:lnTo>
                  <a:lnTo>
                    <a:pt x="66" y="14"/>
                  </a:lnTo>
                  <a:lnTo>
                    <a:pt x="72" y="13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89" y="17"/>
                  </a:lnTo>
                  <a:lnTo>
                    <a:pt x="95" y="18"/>
                  </a:lnTo>
                  <a:lnTo>
                    <a:pt x="105" y="23"/>
                  </a:lnTo>
                  <a:lnTo>
                    <a:pt x="113" y="30"/>
                  </a:lnTo>
                  <a:lnTo>
                    <a:pt x="120" y="39"/>
                  </a:lnTo>
                  <a:lnTo>
                    <a:pt x="125" y="49"/>
                  </a:lnTo>
                  <a:lnTo>
                    <a:pt x="127" y="54"/>
                  </a:lnTo>
                  <a:lnTo>
                    <a:pt x="128" y="59"/>
                  </a:lnTo>
                  <a:lnTo>
                    <a:pt x="129" y="65"/>
                  </a:lnTo>
                  <a:lnTo>
                    <a:pt x="129" y="71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4" name="Freeform 760"/>
            <p:cNvSpPr>
              <a:spLocks noEditPoints="1"/>
            </p:cNvSpPr>
            <p:nvPr/>
          </p:nvSpPr>
          <p:spPr bwMode="auto">
            <a:xfrm>
              <a:off x="4007035" y="5205871"/>
              <a:ext cx="52390" cy="50805"/>
            </a:xfrm>
            <a:custGeom>
              <a:avLst/>
              <a:gdLst/>
              <a:ahLst/>
              <a:cxnLst>
                <a:cxn ang="0">
                  <a:pos x="128" y="58"/>
                </a:cxn>
                <a:cxn ang="0">
                  <a:pos x="126" y="45"/>
                </a:cxn>
                <a:cxn ang="0">
                  <a:pos x="121" y="33"/>
                </a:cxn>
                <a:cxn ang="0">
                  <a:pos x="115" y="23"/>
                </a:cxn>
                <a:cxn ang="0">
                  <a:pos x="106" y="14"/>
                </a:cxn>
                <a:cxn ang="0">
                  <a:pos x="96" y="7"/>
                </a:cxn>
                <a:cxn ang="0">
                  <a:pos x="83" y="3"/>
                </a:cxn>
                <a:cxn ang="0">
                  <a:pos x="71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7"/>
                </a:cxn>
                <a:cxn ang="0">
                  <a:pos x="24" y="14"/>
                </a:cxn>
                <a:cxn ang="0">
                  <a:pos x="15" y="23"/>
                </a:cxn>
                <a:cxn ang="0">
                  <a:pos x="8" y="33"/>
                </a:cxn>
                <a:cxn ang="0">
                  <a:pos x="2" y="45"/>
                </a:cxn>
                <a:cxn ang="0">
                  <a:pos x="0" y="58"/>
                </a:cxn>
                <a:cxn ang="0">
                  <a:pos x="0" y="70"/>
                </a:cxn>
                <a:cxn ang="0">
                  <a:pos x="2" y="84"/>
                </a:cxn>
                <a:cxn ang="0">
                  <a:pos x="8" y="95"/>
                </a:cxn>
                <a:cxn ang="0">
                  <a:pos x="15" y="105"/>
                </a:cxn>
                <a:cxn ang="0">
                  <a:pos x="24" y="114"/>
                </a:cxn>
                <a:cxn ang="0">
                  <a:pos x="34" y="121"/>
                </a:cxn>
                <a:cxn ang="0">
                  <a:pos x="45" y="126"/>
                </a:cxn>
                <a:cxn ang="0">
                  <a:pos x="57" y="129"/>
                </a:cxn>
                <a:cxn ang="0">
                  <a:pos x="71" y="129"/>
                </a:cxn>
                <a:cxn ang="0">
                  <a:pos x="83" y="126"/>
                </a:cxn>
                <a:cxn ang="0">
                  <a:pos x="96" y="121"/>
                </a:cxn>
                <a:cxn ang="0">
                  <a:pos x="106" y="114"/>
                </a:cxn>
                <a:cxn ang="0">
                  <a:pos x="115" y="105"/>
                </a:cxn>
                <a:cxn ang="0">
                  <a:pos x="121" y="95"/>
                </a:cxn>
                <a:cxn ang="0">
                  <a:pos x="126" y="84"/>
                </a:cxn>
                <a:cxn ang="0">
                  <a:pos x="128" y="70"/>
                </a:cxn>
                <a:cxn ang="0">
                  <a:pos x="115" y="64"/>
                </a:cxn>
                <a:cxn ang="0">
                  <a:pos x="110" y="84"/>
                </a:cxn>
                <a:cxn ang="0">
                  <a:pos x="100" y="100"/>
                </a:cxn>
                <a:cxn ang="0">
                  <a:pos x="84" y="111"/>
                </a:cxn>
                <a:cxn ang="0">
                  <a:pos x="64" y="114"/>
                </a:cxn>
                <a:cxn ang="0">
                  <a:pos x="45" y="111"/>
                </a:cxn>
                <a:cxn ang="0">
                  <a:pos x="29" y="100"/>
                </a:cxn>
                <a:cxn ang="0">
                  <a:pos x="18" y="84"/>
                </a:cxn>
                <a:cxn ang="0">
                  <a:pos x="15" y="64"/>
                </a:cxn>
                <a:cxn ang="0">
                  <a:pos x="18" y="45"/>
                </a:cxn>
                <a:cxn ang="0">
                  <a:pos x="29" y="29"/>
                </a:cxn>
                <a:cxn ang="0">
                  <a:pos x="45" y="18"/>
                </a:cxn>
                <a:cxn ang="0">
                  <a:pos x="64" y="14"/>
                </a:cxn>
                <a:cxn ang="0">
                  <a:pos x="84" y="18"/>
                </a:cxn>
                <a:cxn ang="0">
                  <a:pos x="100" y="29"/>
                </a:cxn>
                <a:cxn ang="0">
                  <a:pos x="110" y="45"/>
                </a:cxn>
                <a:cxn ang="0">
                  <a:pos x="115" y="64"/>
                </a:cxn>
              </a:cxnLst>
              <a:rect l="0" t="0" r="r" b="b"/>
              <a:pathLst>
                <a:path w="129" h="129">
                  <a:moveTo>
                    <a:pt x="129" y="64"/>
                  </a:moveTo>
                  <a:lnTo>
                    <a:pt x="128" y="58"/>
                  </a:lnTo>
                  <a:lnTo>
                    <a:pt x="128" y="51"/>
                  </a:lnTo>
                  <a:lnTo>
                    <a:pt x="126" y="45"/>
                  </a:lnTo>
                  <a:lnTo>
                    <a:pt x="124" y="39"/>
                  </a:lnTo>
                  <a:lnTo>
                    <a:pt x="121" y="33"/>
                  </a:lnTo>
                  <a:lnTo>
                    <a:pt x="118" y="28"/>
                  </a:lnTo>
                  <a:lnTo>
                    <a:pt x="115" y="23"/>
                  </a:lnTo>
                  <a:lnTo>
                    <a:pt x="110" y="19"/>
                  </a:lnTo>
                  <a:lnTo>
                    <a:pt x="106" y="14"/>
                  </a:lnTo>
                  <a:lnTo>
                    <a:pt x="100" y="11"/>
                  </a:lnTo>
                  <a:lnTo>
                    <a:pt x="96" y="7"/>
                  </a:lnTo>
                  <a:lnTo>
                    <a:pt x="90" y="4"/>
                  </a:lnTo>
                  <a:lnTo>
                    <a:pt x="83" y="3"/>
                  </a:lnTo>
                  <a:lnTo>
                    <a:pt x="78" y="1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4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4" y="14"/>
                  </a:lnTo>
                  <a:lnTo>
                    <a:pt x="19" y="19"/>
                  </a:lnTo>
                  <a:lnTo>
                    <a:pt x="15" y="23"/>
                  </a:lnTo>
                  <a:lnTo>
                    <a:pt x="11" y="28"/>
                  </a:lnTo>
                  <a:lnTo>
                    <a:pt x="8" y="33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1" y="77"/>
                  </a:lnTo>
                  <a:lnTo>
                    <a:pt x="2" y="84"/>
                  </a:lnTo>
                  <a:lnTo>
                    <a:pt x="4" y="90"/>
                  </a:lnTo>
                  <a:lnTo>
                    <a:pt x="8" y="95"/>
                  </a:lnTo>
                  <a:lnTo>
                    <a:pt x="11" y="101"/>
                  </a:lnTo>
                  <a:lnTo>
                    <a:pt x="15" y="105"/>
                  </a:lnTo>
                  <a:lnTo>
                    <a:pt x="19" y="110"/>
                  </a:lnTo>
                  <a:lnTo>
                    <a:pt x="24" y="114"/>
                  </a:lnTo>
                  <a:lnTo>
                    <a:pt x="28" y="118"/>
                  </a:lnTo>
                  <a:lnTo>
                    <a:pt x="34" y="121"/>
                  </a:lnTo>
                  <a:lnTo>
                    <a:pt x="39" y="123"/>
                  </a:lnTo>
                  <a:lnTo>
                    <a:pt x="45" y="126"/>
                  </a:lnTo>
                  <a:lnTo>
                    <a:pt x="52" y="128"/>
                  </a:lnTo>
                  <a:lnTo>
                    <a:pt x="57" y="129"/>
                  </a:lnTo>
                  <a:lnTo>
                    <a:pt x="64" y="129"/>
                  </a:lnTo>
                  <a:lnTo>
                    <a:pt x="71" y="129"/>
                  </a:lnTo>
                  <a:lnTo>
                    <a:pt x="78" y="128"/>
                  </a:lnTo>
                  <a:lnTo>
                    <a:pt x="83" y="126"/>
                  </a:lnTo>
                  <a:lnTo>
                    <a:pt x="90" y="123"/>
                  </a:lnTo>
                  <a:lnTo>
                    <a:pt x="96" y="121"/>
                  </a:lnTo>
                  <a:lnTo>
                    <a:pt x="100" y="118"/>
                  </a:lnTo>
                  <a:lnTo>
                    <a:pt x="106" y="114"/>
                  </a:lnTo>
                  <a:lnTo>
                    <a:pt x="110" y="110"/>
                  </a:lnTo>
                  <a:lnTo>
                    <a:pt x="115" y="105"/>
                  </a:lnTo>
                  <a:lnTo>
                    <a:pt x="118" y="101"/>
                  </a:lnTo>
                  <a:lnTo>
                    <a:pt x="121" y="95"/>
                  </a:lnTo>
                  <a:lnTo>
                    <a:pt x="124" y="90"/>
                  </a:lnTo>
                  <a:lnTo>
                    <a:pt x="126" y="84"/>
                  </a:lnTo>
                  <a:lnTo>
                    <a:pt x="128" y="77"/>
                  </a:lnTo>
                  <a:lnTo>
                    <a:pt x="128" y="70"/>
                  </a:lnTo>
                  <a:lnTo>
                    <a:pt x="129" y="64"/>
                  </a:lnTo>
                  <a:close/>
                  <a:moveTo>
                    <a:pt x="115" y="64"/>
                  </a:moveTo>
                  <a:lnTo>
                    <a:pt x="114" y="74"/>
                  </a:lnTo>
                  <a:lnTo>
                    <a:pt x="110" y="84"/>
                  </a:lnTo>
                  <a:lnTo>
                    <a:pt x="106" y="92"/>
                  </a:lnTo>
                  <a:lnTo>
                    <a:pt x="100" y="100"/>
                  </a:lnTo>
                  <a:lnTo>
                    <a:pt x="92" y="106"/>
                  </a:lnTo>
                  <a:lnTo>
                    <a:pt x="84" y="111"/>
                  </a:lnTo>
                  <a:lnTo>
                    <a:pt x="74" y="113"/>
                  </a:lnTo>
                  <a:lnTo>
                    <a:pt x="64" y="114"/>
                  </a:lnTo>
                  <a:lnTo>
                    <a:pt x="54" y="113"/>
                  </a:lnTo>
                  <a:lnTo>
                    <a:pt x="45" y="111"/>
                  </a:lnTo>
                  <a:lnTo>
                    <a:pt x="36" y="106"/>
                  </a:lnTo>
                  <a:lnTo>
                    <a:pt x="29" y="100"/>
                  </a:lnTo>
                  <a:lnTo>
                    <a:pt x="22" y="92"/>
                  </a:lnTo>
                  <a:lnTo>
                    <a:pt x="18" y="84"/>
                  </a:lnTo>
                  <a:lnTo>
                    <a:pt x="15" y="74"/>
                  </a:lnTo>
                  <a:lnTo>
                    <a:pt x="15" y="64"/>
                  </a:lnTo>
                  <a:lnTo>
                    <a:pt x="15" y="54"/>
                  </a:lnTo>
                  <a:lnTo>
                    <a:pt x="18" y="45"/>
                  </a:lnTo>
                  <a:lnTo>
                    <a:pt x="22" y="36"/>
                  </a:lnTo>
                  <a:lnTo>
                    <a:pt x="29" y="29"/>
                  </a:lnTo>
                  <a:lnTo>
                    <a:pt x="36" y="22"/>
                  </a:lnTo>
                  <a:lnTo>
                    <a:pt x="45" y="18"/>
                  </a:lnTo>
                  <a:lnTo>
                    <a:pt x="54" y="15"/>
                  </a:lnTo>
                  <a:lnTo>
                    <a:pt x="64" y="14"/>
                  </a:lnTo>
                  <a:lnTo>
                    <a:pt x="74" y="15"/>
                  </a:lnTo>
                  <a:lnTo>
                    <a:pt x="84" y="18"/>
                  </a:lnTo>
                  <a:lnTo>
                    <a:pt x="92" y="22"/>
                  </a:lnTo>
                  <a:lnTo>
                    <a:pt x="100" y="29"/>
                  </a:lnTo>
                  <a:lnTo>
                    <a:pt x="106" y="36"/>
                  </a:lnTo>
                  <a:lnTo>
                    <a:pt x="110" y="45"/>
                  </a:lnTo>
                  <a:lnTo>
                    <a:pt x="114" y="54"/>
                  </a:lnTo>
                  <a:lnTo>
                    <a:pt x="115" y="64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5" name="Freeform 761"/>
            <p:cNvSpPr>
              <a:spLocks noEditPoints="1"/>
            </p:cNvSpPr>
            <p:nvPr/>
          </p:nvSpPr>
          <p:spPr bwMode="auto">
            <a:xfrm>
              <a:off x="4010210" y="5207459"/>
              <a:ext cx="46040" cy="46042"/>
            </a:xfrm>
            <a:custGeom>
              <a:avLst/>
              <a:gdLst/>
              <a:ahLst/>
              <a:cxnLst>
                <a:cxn ang="0">
                  <a:pos x="114" y="52"/>
                </a:cxn>
                <a:cxn ang="0">
                  <a:pos x="112" y="41"/>
                </a:cxn>
                <a:cxn ang="0">
                  <a:pos x="105" y="26"/>
                </a:cxn>
                <a:cxn ang="0">
                  <a:pos x="90" y="10"/>
                </a:cxn>
                <a:cxn ang="0">
                  <a:pos x="74" y="4"/>
                </a:cxn>
                <a:cxn ang="0">
                  <a:pos x="63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6" y="10"/>
                </a:cxn>
                <a:cxn ang="0">
                  <a:pos x="10" y="26"/>
                </a:cxn>
                <a:cxn ang="0">
                  <a:pos x="2" y="41"/>
                </a:cxn>
                <a:cxn ang="0">
                  <a:pos x="0" y="52"/>
                </a:cxn>
                <a:cxn ang="0">
                  <a:pos x="0" y="64"/>
                </a:cxn>
                <a:cxn ang="0">
                  <a:pos x="2" y="76"/>
                </a:cxn>
                <a:cxn ang="0">
                  <a:pos x="10" y="90"/>
                </a:cxn>
                <a:cxn ang="0">
                  <a:pos x="26" y="106"/>
                </a:cxn>
                <a:cxn ang="0">
                  <a:pos x="40" y="113"/>
                </a:cxn>
                <a:cxn ang="0">
                  <a:pos x="51" y="115"/>
                </a:cxn>
                <a:cxn ang="0">
                  <a:pos x="63" y="115"/>
                </a:cxn>
                <a:cxn ang="0">
                  <a:pos x="74" y="113"/>
                </a:cxn>
                <a:cxn ang="0">
                  <a:pos x="90" y="106"/>
                </a:cxn>
                <a:cxn ang="0">
                  <a:pos x="105" y="90"/>
                </a:cxn>
                <a:cxn ang="0">
                  <a:pos x="112" y="76"/>
                </a:cxn>
                <a:cxn ang="0">
                  <a:pos x="114" y="64"/>
                </a:cxn>
                <a:cxn ang="0">
                  <a:pos x="101" y="58"/>
                </a:cxn>
                <a:cxn ang="0">
                  <a:pos x="98" y="75"/>
                </a:cxn>
                <a:cxn ang="0">
                  <a:pos x="87" y="89"/>
                </a:cxn>
                <a:cxn ang="0">
                  <a:pos x="74" y="98"/>
                </a:cxn>
                <a:cxn ang="0">
                  <a:pos x="57" y="102"/>
                </a:cxn>
                <a:cxn ang="0">
                  <a:pos x="40" y="98"/>
                </a:cxn>
                <a:cxn ang="0">
                  <a:pos x="27" y="89"/>
                </a:cxn>
                <a:cxn ang="0">
                  <a:pos x="18" y="75"/>
                </a:cxn>
                <a:cxn ang="0">
                  <a:pos x="14" y="58"/>
                </a:cxn>
                <a:cxn ang="0">
                  <a:pos x="18" y="42"/>
                </a:cxn>
                <a:cxn ang="0">
                  <a:pos x="27" y="27"/>
                </a:cxn>
                <a:cxn ang="0">
                  <a:pos x="40" y="18"/>
                </a:cxn>
                <a:cxn ang="0">
                  <a:pos x="57" y="15"/>
                </a:cxn>
                <a:cxn ang="0">
                  <a:pos x="74" y="18"/>
                </a:cxn>
                <a:cxn ang="0">
                  <a:pos x="87" y="27"/>
                </a:cxn>
                <a:cxn ang="0">
                  <a:pos x="98" y="42"/>
                </a:cxn>
                <a:cxn ang="0">
                  <a:pos x="101" y="58"/>
                </a:cxn>
              </a:cxnLst>
              <a:rect l="0" t="0" r="r" b="b"/>
              <a:pathLst>
                <a:path w="114" h="116">
                  <a:moveTo>
                    <a:pt x="114" y="58"/>
                  </a:moveTo>
                  <a:lnTo>
                    <a:pt x="114" y="52"/>
                  </a:lnTo>
                  <a:lnTo>
                    <a:pt x="113" y="46"/>
                  </a:lnTo>
                  <a:lnTo>
                    <a:pt x="112" y="41"/>
                  </a:lnTo>
                  <a:lnTo>
                    <a:pt x="110" y="36"/>
                  </a:lnTo>
                  <a:lnTo>
                    <a:pt x="105" y="26"/>
                  </a:lnTo>
                  <a:lnTo>
                    <a:pt x="98" y="17"/>
                  </a:lnTo>
                  <a:lnTo>
                    <a:pt x="90" y="10"/>
                  </a:lnTo>
                  <a:lnTo>
                    <a:pt x="80" y="5"/>
                  </a:lnTo>
                  <a:lnTo>
                    <a:pt x="74" y="4"/>
                  </a:lnTo>
                  <a:lnTo>
                    <a:pt x="69" y="1"/>
                  </a:lnTo>
                  <a:lnTo>
                    <a:pt x="63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6" y="1"/>
                  </a:lnTo>
                  <a:lnTo>
                    <a:pt x="40" y="4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4" y="36"/>
                  </a:lnTo>
                  <a:lnTo>
                    <a:pt x="2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0"/>
                  </a:lnTo>
                  <a:lnTo>
                    <a:pt x="2" y="76"/>
                  </a:lnTo>
                  <a:lnTo>
                    <a:pt x="4" y="80"/>
                  </a:lnTo>
                  <a:lnTo>
                    <a:pt x="10" y="90"/>
                  </a:lnTo>
                  <a:lnTo>
                    <a:pt x="17" y="99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0" y="113"/>
                  </a:lnTo>
                  <a:lnTo>
                    <a:pt x="46" y="115"/>
                  </a:lnTo>
                  <a:lnTo>
                    <a:pt x="51" y="115"/>
                  </a:lnTo>
                  <a:lnTo>
                    <a:pt x="57" y="116"/>
                  </a:lnTo>
                  <a:lnTo>
                    <a:pt x="63" y="115"/>
                  </a:lnTo>
                  <a:lnTo>
                    <a:pt x="69" y="115"/>
                  </a:lnTo>
                  <a:lnTo>
                    <a:pt x="74" y="113"/>
                  </a:lnTo>
                  <a:lnTo>
                    <a:pt x="80" y="112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5" y="90"/>
                  </a:lnTo>
                  <a:lnTo>
                    <a:pt x="110" y="80"/>
                  </a:lnTo>
                  <a:lnTo>
                    <a:pt x="112" y="76"/>
                  </a:lnTo>
                  <a:lnTo>
                    <a:pt x="113" y="70"/>
                  </a:lnTo>
                  <a:lnTo>
                    <a:pt x="114" y="64"/>
                  </a:lnTo>
                  <a:lnTo>
                    <a:pt x="114" y="58"/>
                  </a:lnTo>
                  <a:close/>
                  <a:moveTo>
                    <a:pt x="101" y="58"/>
                  </a:moveTo>
                  <a:lnTo>
                    <a:pt x="100" y="67"/>
                  </a:lnTo>
                  <a:lnTo>
                    <a:pt x="98" y="75"/>
                  </a:lnTo>
                  <a:lnTo>
                    <a:pt x="93" y="82"/>
                  </a:lnTo>
                  <a:lnTo>
                    <a:pt x="87" y="89"/>
                  </a:lnTo>
                  <a:lnTo>
                    <a:pt x="82" y="94"/>
                  </a:lnTo>
                  <a:lnTo>
                    <a:pt x="74" y="98"/>
                  </a:lnTo>
                  <a:lnTo>
                    <a:pt x="66" y="100"/>
                  </a:lnTo>
                  <a:lnTo>
                    <a:pt x="57" y="102"/>
                  </a:lnTo>
                  <a:lnTo>
                    <a:pt x="49" y="100"/>
                  </a:lnTo>
                  <a:lnTo>
                    <a:pt x="40" y="98"/>
                  </a:lnTo>
                  <a:lnTo>
                    <a:pt x="33" y="94"/>
                  </a:lnTo>
                  <a:lnTo>
                    <a:pt x="27" y="89"/>
                  </a:lnTo>
                  <a:lnTo>
                    <a:pt x="21" y="82"/>
                  </a:lnTo>
                  <a:lnTo>
                    <a:pt x="18" y="75"/>
                  </a:lnTo>
                  <a:lnTo>
                    <a:pt x="15" y="67"/>
                  </a:lnTo>
                  <a:lnTo>
                    <a:pt x="14" y="58"/>
                  </a:lnTo>
                  <a:lnTo>
                    <a:pt x="15" y="50"/>
                  </a:lnTo>
                  <a:lnTo>
                    <a:pt x="18" y="42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3" y="23"/>
                  </a:lnTo>
                  <a:lnTo>
                    <a:pt x="40" y="18"/>
                  </a:lnTo>
                  <a:lnTo>
                    <a:pt x="49" y="16"/>
                  </a:lnTo>
                  <a:lnTo>
                    <a:pt x="57" y="15"/>
                  </a:lnTo>
                  <a:lnTo>
                    <a:pt x="66" y="16"/>
                  </a:lnTo>
                  <a:lnTo>
                    <a:pt x="74" y="18"/>
                  </a:lnTo>
                  <a:lnTo>
                    <a:pt x="82" y="23"/>
                  </a:lnTo>
                  <a:lnTo>
                    <a:pt x="87" y="27"/>
                  </a:lnTo>
                  <a:lnTo>
                    <a:pt x="93" y="34"/>
                  </a:lnTo>
                  <a:lnTo>
                    <a:pt x="98" y="42"/>
                  </a:lnTo>
                  <a:lnTo>
                    <a:pt x="100" y="50"/>
                  </a:lnTo>
                  <a:lnTo>
                    <a:pt x="101" y="58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6" name="Freeform 762"/>
            <p:cNvSpPr>
              <a:spLocks noEditPoints="1"/>
            </p:cNvSpPr>
            <p:nvPr/>
          </p:nvSpPr>
          <p:spPr bwMode="auto">
            <a:xfrm>
              <a:off x="4013385" y="5210634"/>
              <a:ext cx="39689" cy="39691"/>
            </a:xfrm>
            <a:custGeom>
              <a:avLst/>
              <a:gdLst/>
              <a:ahLst/>
              <a:cxnLst>
                <a:cxn ang="0">
                  <a:pos x="99" y="40"/>
                </a:cxn>
                <a:cxn ang="0">
                  <a:pos x="91" y="22"/>
                </a:cxn>
                <a:cxn ang="0">
                  <a:pos x="77" y="8"/>
                </a:cxn>
                <a:cxn ang="0">
                  <a:pos x="59" y="1"/>
                </a:cxn>
                <a:cxn ang="0">
                  <a:pos x="39" y="1"/>
                </a:cxn>
                <a:cxn ang="0">
                  <a:pos x="21" y="8"/>
                </a:cxn>
                <a:cxn ang="0">
                  <a:pos x="7" y="22"/>
                </a:cxn>
                <a:cxn ang="0">
                  <a:pos x="0" y="40"/>
                </a:cxn>
                <a:cxn ang="0">
                  <a:pos x="0" y="60"/>
                </a:cxn>
                <a:cxn ang="0">
                  <a:pos x="7" y="78"/>
                </a:cxn>
                <a:cxn ang="0">
                  <a:pos x="21" y="92"/>
                </a:cxn>
                <a:cxn ang="0">
                  <a:pos x="39" y="99"/>
                </a:cxn>
                <a:cxn ang="0">
                  <a:pos x="59" y="99"/>
                </a:cxn>
                <a:cxn ang="0">
                  <a:pos x="77" y="92"/>
                </a:cxn>
                <a:cxn ang="0">
                  <a:pos x="91" y="78"/>
                </a:cxn>
                <a:cxn ang="0">
                  <a:pos x="99" y="60"/>
                </a:cxn>
                <a:cxn ang="0">
                  <a:pos x="85" y="50"/>
                </a:cxn>
                <a:cxn ang="0">
                  <a:pos x="83" y="64"/>
                </a:cxn>
                <a:cxn ang="0">
                  <a:pos x="75" y="76"/>
                </a:cxn>
                <a:cxn ang="0">
                  <a:pos x="64" y="83"/>
                </a:cxn>
                <a:cxn ang="0">
                  <a:pos x="49" y="86"/>
                </a:cxn>
                <a:cxn ang="0">
                  <a:pos x="36" y="83"/>
                </a:cxn>
                <a:cxn ang="0">
                  <a:pos x="24" y="76"/>
                </a:cxn>
                <a:cxn ang="0">
                  <a:pos x="16" y="64"/>
                </a:cxn>
                <a:cxn ang="0">
                  <a:pos x="13" y="50"/>
                </a:cxn>
                <a:cxn ang="0">
                  <a:pos x="16" y="36"/>
                </a:cxn>
                <a:cxn ang="0">
                  <a:pos x="24" y="25"/>
                </a:cxn>
                <a:cxn ang="0">
                  <a:pos x="36" y="17"/>
                </a:cxn>
                <a:cxn ang="0">
                  <a:pos x="49" y="15"/>
                </a:cxn>
                <a:cxn ang="0">
                  <a:pos x="64" y="17"/>
                </a:cxn>
                <a:cxn ang="0">
                  <a:pos x="75" y="25"/>
                </a:cxn>
                <a:cxn ang="0">
                  <a:pos x="83" y="36"/>
                </a:cxn>
                <a:cxn ang="0">
                  <a:pos x="85" y="50"/>
                </a:cxn>
              </a:cxnLst>
              <a:rect l="0" t="0" r="r" b="b"/>
              <a:pathLst>
                <a:path w="100" h="100">
                  <a:moveTo>
                    <a:pt x="100" y="50"/>
                  </a:moveTo>
                  <a:lnTo>
                    <a:pt x="99" y="40"/>
                  </a:lnTo>
                  <a:lnTo>
                    <a:pt x="95" y="31"/>
                  </a:lnTo>
                  <a:lnTo>
                    <a:pt x="91" y="22"/>
                  </a:lnTo>
                  <a:lnTo>
                    <a:pt x="85" y="15"/>
                  </a:lnTo>
                  <a:lnTo>
                    <a:pt x="77" y="8"/>
                  </a:lnTo>
                  <a:lnTo>
                    <a:pt x="69" y="4"/>
                  </a:lnTo>
                  <a:lnTo>
                    <a:pt x="59" y="1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0" y="4"/>
                  </a:lnTo>
                  <a:lnTo>
                    <a:pt x="21" y="8"/>
                  </a:lnTo>
                  <a:lnTo>
                    <a:pt x="14" y="15"/>
                  </a:lnTo>
                  <a:lnTo>
                    <a:pt x="7" y="22"/>
                  </a:lnTo>
                  <a:lnTo>
                    <a:pt x="3" y="31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3" y="70"/>
                  </a:lnTo>
                  <a:lnTo>
                    <a:pt x="7" y="78"/>
                  </a:lnTo>
                  <a:lnTo>
                    <a:pt x="14" y="86"/>
                  </a:lnTo>
                  <a:lnTo>
                    <a:pt x="21" y="92"/>
                  </a:lnTo>
                  <a:lnTo>
                    <a:pt x="30" y="97"/>
                  </a:lnTo>
                  <a:lnTo>
                    <a:pt x="39" y="99"/>
                  </a:lnTo>
                  <a:lnTo>
                    <a:pt x="49" y="100"/>
                  </a:lnTo>
                  <a:lnTo>
                    <a:pt x="59" y="99"/>
                  </a:lnTo>
                  <a:lnTo>
                    <a:pt x="69" y="97"/>
                  </a:lnTo>
                  <a:lnTo>
                    <a:pt x="77" y="92"/>
                  </a:lnTo>
                  <a:lnTo>
                    <a:pt x="85" y="86"/>
                  </a:lnTo>
                  <a:lnTo>
                    <a:pt x="91" y="78"/>
                  </a:lnTo>
                  <a:lnTo>
                    <a:pt x="95" y="70"/>
                  </a:lnTo>
                  <a:lnTo>
                    <a:pt x="99" y="60"/>
                  </a:lnTo>
                  <a:lnTo>
                    <a:pt x="100" y="50"/>
                  </a:lnTo>
                  <a:close/>
                  <a:moveTo>
                    <a:pt x="85" y="50"/>
                  </a:moveTo>
                  <a:lnTo>
                    <a:pt x="85" y="58"/>
                  </a:lnTo>
                  <a:lnTo>
                    <a:pt x="83" y="64"/>
                  </a:lnTo>
                  <a:lnTo>
                    <a:pt x="79" y="70"/>
                  </a:lnTo>
                  <a:lnTo>
                    <a:pt x="75" y="76"/>
                  </a:lnTo>
                  <a:lnTo>
                    <a:pt x="69" y="80"/>
                  </a:lnTo>
                  <a:lnTo>
                    <a:pt x="64" y="83"/>
                  </a:lnTo>
                  <a:lnTo>
                    <a:pt x="57" y="86"/>
                  </a:lnTo>
                  <a:lnTo>
                    <a:pt x="49" y="86"/>
                  </a:lnTo>
                  <a:lnTo>
                    <a:pt x="42" y="86"/>
                  </a:lnTo>
                  <a:lnTo>
                    <a:pt x="36" y="83"/>
                  </a:lnTo>
                  <a:lnTo>
                    <a:pt x="29" y="80"/>
                  </a:lnTo>
                  <a:lnTo>
                    <a:pt x="24" y="76"/>
                  </a:lnTo>
                  <a:lnTo>
                    <a:pt x="20" y="70"/>
                  </a:lnTo>
                  <a:lnTo>
                    <a:pt x="16" y="64"/>
                  </a:lnTo>
                  <a:lnTo>
                    <a:pt x="14" y="58"/>
                  </a:lnTo>
                  <a:lnTo>
                    <a:pt x="13" y="50"/>
                  </a:lnTo>
                  <a:lnTo>
                    <a:pt x="14" y="43"/>
                  </a:lnTo>
                  <a:lnTo>
                    <a:pt x="16" y="36"/>
                  </a:lnTo>
                  <a:lnTo>
                    <a:pt x="20" y="31"/>
                  </a:lnTo>
                  <a:lnTo>
                    <a:pt x="24" y="25"/>
                  </a:lnTo>
                  <a:lnTo>
                    <a:pt x="29" y="20"/>
                  </a:lnTo>
                  <a:lnTo>
                    <a:pt x="36" y="17"/>
                  </a:lnTo>
                  <a:lnTo>
                    <a:pt x="42" y="15"/>
                  </a:lnTo>
                  <a:lnTo>
                    <a:pt x="49" y="15"/>
                  </a:lnTo>
                  <a:lnTo>
                    <a:pt x="57" y="15"/>
                  </a:lnTo>
                  <a:lnTo>
                    <a:pt x="64" y="17"/>
                  </a:lnTo>
                  <a:lnTo>
                    <a:pt x="69" y="20"/>
                  </a:lnTo>
                  <a:lnTo>
                    <a:pt x="75" y="25"/>
                  </a:lnTo>
                  <a:lnTo>
                    <a:pt x="79" y="31"/>
                  </a:lnTo>
                  <a:lnTo>
                    <a:pt x="83" y="36"/>
                  </a:lnTo>
                  <a:lnTo>
                    <a:pt x="85" y="43"/>
                  </a:lnTo>
                  <a:lnTo>
                    <a:pt x="85" y="50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7" name="Freeform 763"/>
            <p:cNvSpPr>
              <a:spLocks noEditPoints="1"/>
            </p:cNvSpPr>
            <p:nvPr/>
          </p:nvSpPr>
          <p:spPr bwMode="auto">
            <a:xfrm>
              <a:off x="4016561" y="5213809"/>
              <a:ext cx="33339" cy="34928"/>
            </a:xfrm>
            <a:custGeom>
              <a:avLst/>
              <a:gdLst/>
              <a:ahLst/>
              <a:cxnLst>
                <a:cxn ang="0">
                  <a:pos x="86" y="35"/>
                </a:cxn>
                <a:cxn ang="0">
                  <a:pos x="79" y="19"/>
                </a:cxn>
                <a:cxn ang="0">
                  <a:pos x="68" y="8"/>
                </a:cxn>
                <a:cxn ang="0">
                  <a:pos x="52" y="1"/>
                </a:cxn>
                <a:cxn ang="0">
                  <a:pos x="35" y="1"/>
                </a:cxn>
                <a:cxn ang="0">
                  <a:pos x="19" y="8"/>
                </a:cxn>
                <a:cxn ang="0">
                  <a:pos x="7" y="19"/>
                </a:cxn>
                <a:cxn ang="0">
                  <a:pos x="1" y="35"/>
                </a:cxn>
                <a:cxn ang="0">
                  <a:pos x="1" y="52"/>
                </a:cxn>
                <a:cxn ang="0">
                  <a:pos x="7" y="67"/>
                </a:cxn>
                <a:cxn ang="0">
                  <a:pos x="19" y="79"/>
                </a:cxn>
                <a:cxn ang="0">
                  <a:pos x="35" y="85"/>
                </a:cxn>
                <a:cxn ang="0">
                  <a:pos x="52" y="85"/>
                </a:cxn>
                <a:cxn ang="0">
                  <a:pos x="68" y="79"/>
                </a:cxn>
                <a:cxn ang="0">
                  <a:pos x="79" y="67"/>
                </a:cxn>
                <a:cxn ang="0">
                  <a:pos x="86" y="52"/>
                </a:cxn>
                <a:cxn ang="0">
                  <a:pos x="72" y="43"/>
                </a:cxn>
                <a:cxn ang="0">
                  <a:pos x="70" y="54"/>
                </a:cxn>
                <a:cxn ang="0">
                  <a:pos x="63" y="64"/>
                </a:cxn>
                <a:cxn ang="0">
                  <a:pos x="54" y="70"/>
                </a:cxn>
                <a:cxn ang="0">
                  <a:pos x="43" y="72"/>
                </a:cxn>
                <a:cxn ang="0">
                  <a:pos x="32" y="70"/>
                </a:cxn>
                <a:cxn ang="0">
                  <a:pos x="23" y="64"/>
                </a:cxn>
                <a:cxn ang="0">
                  <a:pos x="17" y="54"/>
                </a:cxn>
                <a:cxn ang="0">
                  <a:pos x="15" y="43"/>
                </a:cxn>
                <a:cxn ang="0">
                  <a:pos x="17" y="33"/>
                </a:cxn>
                <a:cxn ang="0">
                  <a:pos x="23" y="22"/>
                </a:cxn>
                <a:cxn ang="0">
                  <a:pos x="32" y="17"/>
                </a:cxn>
                <a:cxn ang="0">
                  <a:pos x="43" y="15"/>
                </a:cxn>
                <a:cxn ang="0">
                  <a:pos x="54" y="17"/>
                </a:cxn>
                <a:cxn ang="0">
                  <a:pos x="63" y="22"/>
                </a:cxn>
                <a:cxn ang="0">
                  <a:pos x="70" y="33"/>
                </a:cxn>
                <a:cxn ang="0">
                  <a:pos x="72" y="43"/>
                </a:cxn>
              </a:cxnLst>
              <a:rect l="0" t="0" r="r" b="b"/>
              <a:pathLst>
                <a:path w="87" h="87">
                  <a:moveTo>
                    <a:pt x="87" y="43"/>
                  </a:moveTo>
                  <a:lnTo>
                    <a:pt x="86" y="35"/>
                  </a:lnTo>
                  <a:lnTo>
                    <a:pt x="84" y="27"/>
                  </a:lnTo>
                  <a:lnTo>
                    <a:pt x="79" y="19"/>
                  </a:lnTo>
                  <a:lnTo>
                    <a:pt x="73" y="12"/>
                  </a:lnTo>
                  <a:lnTo>
                    <a:pt x="68" y="8"/>
                  </a:lnTo>
                  <a:lnTo>
                    <a:pt x="60" y="3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9" y="8"/>
                  </a:lnTo>
                  <a:lnTo>
                    <a:pt x="13" y="12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4" y="60"/>
                  </a:lnTo>
                  <a:lnTo>
                    <a:pt x="7" y="67"/>
                  </a:lnTo>
                  <a:lnTo>
                    <a:pt x="13" y="74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5" y="85"/>
                  </a:lnTo>
                  <a:lnTo>
                    <a:pt x="43" y="87"/>
                  </a:lnTo>
                  <a:lnTo>
                    <a:pt x="52" y="85"/>
                  </a:lnTo>
                  <a:lnTo>
                    <a:pt x="60" y="83"/>
                  </a:lnTo>
                  <a:lnTo>
                    <a:pt x="68" y="79"/>
                  </a:lnTo>
                  <a:lnTo>
                    <a:pt x="73" y="74"/>
                  </a:lnTo>
                  <a:lnTo>
                    <a:pt x="79" y="67"/>
                  </a:lnTo>
                  <a:lnTo>
                    <a:pt x="84" y="60"/>
                  </a:lnTo>
                  <a:lnTo>
                    <a:pt x="86" y="52"/>
                  </a:lnTo>
                  <a:lnTo>
                    <a:pt x="87" y="43"/>
                  </a:lnTo>
                  <a:close/>
                  <a:moveTo>
                    <a:pt x="72" y="43"/>
                  </a:moveTo>
                  <a:lnTo>
                    <a:pt x="71" y="49"/>
                  </a:lnTo>
                  <a:lnTo>
                    <a:pt x="70" y="54"/>
                  </a:lnTo>
                  <a:lnTo>
                    <a:pt x="67" y="60"/>
                  </a:lnTo>
                  <a:lnTo>
                    <a:pt x="63" y="64"/>
                  </a:lnTo>
                  <a:lnTo>
                    <a:pt x="60" y="67"/>
                  </a:lnTo>
                  <a:lnTo>
                    <a:pt x="54" y="70"/>
                  </a:lnTo>
                  <a:lnTo>
                    <a:pt x="49" y="71"/>
                  </a:lnTo>
                  <a:lnTo>
                    <a:pt x="43" y="72"/>
                  </a:lnTo>
                  <a:lnTo>
                    <a:pt x="37" y="71"/>
                  </a:lnTo>
                  <a:lnTo>
                    <a:pt x="32" y="70"/>
                  </a:lnTo>
                  <a:lnTo>
                    <a:pt x="27" y="67"/>
                  </a:lnTo>
                  <a:lnTo>
                    <a:pt x="23" y="64"/>
                  </a:lnTo>
                  <a:lnTo>
                    <a:pt x="19" y="60"/>
                  </a:lnTo>
                  <a:lnTo>
                    <a:pt x="17" y="54"/>
                  </a:lnTo>
                  <a:lnTo>
                    <a:pt x="15" y="49"/>
                  </a:lnTo>
                  <a:lnTo>
                    <a:pt x="15" y="43"/>
                  </a:lnTo>
                  <a:lnTo>
                    <a:pt x="15" y="37"/>
                  </a:lnTo>
                  <a:lnTo>
                    <a:pt x="17" y="33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7" y="19"/>
                  </a:lnTo>
                  <a:lnTo>
                    <a:pt x="32" y="17"/>
                  </a:lnTo>
                  <a:lnTo>
                    <a:pt x="37" y="15"/>
                  </a:lnTo>
                  <a:lnTo>
                    <a:pt x="43" y="15"/>
                  </a:lnTo>
                  <a:lnTo>
                    <a:pt x="49" y="15"/>
                  </a:lnTo>
                  <a:lnTo>
                    <a:pt x="54" y="17"/>
                  </a:lnTo>
                  <a:lnTo>
                    <a:pt x="60" y="19"/>
                  </a:lnTo>
                  <a:lnTo>
                    <a:pt x="63" y="22"/>
                  </a:lnTo>
                  <a:lnTo>
                    <a:pt x="67" y="27"/>
                  </a:lnTo>
                  <a:lnTo>
                    <a:pt x="70" y="33"/>
                  </a:lnTo>
                  <a:lnTo>
                    <a:pt x="71" y="37"/>
                  </a:lnTo>
                  <a:lnTo>
                    <a:pt x="72" y="43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8" name="Freeform 764"/>
            <p:cNvSpPr>
              <a:spLocks noEditPoints="1"/>
            </p:cNvSpPr>
            <p:nvPr/>
          </p:nvSpPr>
          <p:spPr bwMode="auto">
            <a:xfrm>
              <a:off x="4018148" y="5216985"/>
              <a:ext cx="28576" cy="28578"/>
            </a:xfrm>
            <a:custGeom>
              <a:avLst/>
              <a:gdLst/>
              <a:ahLst/>
              <a:cxnLst>
                <a:cxn ang="0">
                  <a:pos x="72" y="28"/>
                </a:cxn>
                <a:cxn ang="0">
                  <a:pos x="66" y="16"/>
                </a:cxn>
                <a:cxn ang="0">
                  <a:pos x="56" y="5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16" y="5"/>
                </a:cxn>
                <a:cxn ang="0">
                  <a:pos x="7" y="16"/>
                </a:cxn>
                <a:cxn ang="0">
                  <a:pos x="1" y="28"/>
                </a:cxn>
                <a:cxn ang="0">
                  <a:pos x="1" y="43"/>
                </a:cxn>
                <a:cxn ang="0">
                  <a:pos x="7" y="55"/>
                </a:cxn>
                <a:cxn ang="0">
                  <a:pos x="16" y="65"/>
                </a:cxn>
                <a:cxn ang="0">
                  <a:pos x="29" y="71"/>
                </a:cxn>
                <a:cxn ang="0">
                  <a:pos x="44" y="71"/>
                </a:cxn>
                <a:cxn ang="0">
                  <a:pos x="56" y="65"/>
                </a:cxn>
                <a:cxn ang="0">
                  <a:pos x="66" y="55"/>
                </a:cxn>
                <a:cxn ang="0">
                  <a:pos x="72" y="43"/>
                </a:cxn>
                <a:cxn ang="0">
                  <a:pos x="57" y="35"/>
                </a:cxn>
                <a:cxn ang="0">
                  <a:pos x="56" y="44"/>
                </a:cxn>
                <a:cxn ang="0">
                  <a:pos x="52" y="50"/>
                </a:cxn>
                <a:cxn ang="0">
                  <a:pos x="45" y="55"/>
                </a:cxn>
                <a:cxn ang="0">
                  <a:pos x="36" y="57"/>
                </a:cxn>
                <a:cxn ang="0">
                  <a:pos x="28" y="55"/>
                </a:cxn>
                <a:cxn ang="0">
                  <a:pos x="21" y="50"/>
                </a:cxn>
                <a:cxn ang="0">
                  <a:pos x="17" y="44"/>
                </a:cxn>
                <a:cxn ang="0">
                  <a:pos x="15" y="35"/>
                </a:cxn>
                <a:cxn ang="0">
                  <a:pos x="17" y="27"/>
                </a:cxn>
                <a:cxn ang="0">
                  <a:pos x="21" y="20"/>
                </a:cxn>
                <a:cxn ang="0">
                  <a:pos x="28" y="16"/>
                </a:cxn>
                <a:cxn ang="0">
                  <a:pos x="36" y="13"/>
                </a:cxn>
                <a:cxn ang="0">
                  <a:pos x="45" y="16"/>
                </a:cxn>
                <a:cxn ang="0">
                  <a:pos x="52" y="20"/>
                </a:cxn>
                <a:cxn ang="0">
                  <a:pos x="56" y="27"/>
                </a:cxn>
                <a:cxn ang="0">
                  <a:pos x="57" y="35"/>
                </a:cxn>
              </a:cxnLst>
              <a:rect l="0" t="0" r="r" b="b"/>
              <a:pathLst>
                <a:path w="72" h="71">
                  <a:moveTo>
                    <a:pt x="72" y="35"/>
                  </a:moveTo>
                  <a:lnTo>
                    <a:pt x="72" y="28"/>
                  </a:lnTo>
                  <a:lnTo>
                    <a:pt x="70" y="21"/>
                  </a:lnTo>
                  <a:lnTo>
                    <a:pt x="66" y="16"/>
                  </a:lnTo>
                  <a:lnTo>
                    <a:pt x="62" y="10"/>
                  </a:lnTo>
                  <a:lnTo>
                    <a:pt x="56" y="5"/>
                  </a:lnTo>
                  <a:lnTo>
                    <a:pt x="51" y="2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6" y="5"/>
                  </a:lnTo>
                  <a:lnTo>
                    <a:pt x="11" y="10"/>
                  </a:lnTo>
                  <a:lnTo>
                    <a:pt x="7" y="16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5"/>
                  </a:lnTo>
                  <a:lnTo>
                    <a:pt x="1" y="43"/>
                  </a:lnTo>
                  <a:lnTo>
                    <a:pt x="3" y="49"/>
                  </a:lnTo>
                  <a:lnTo>
                    <a:pt x="7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3" y="68"/>
                  </a:lnTo>
                  <a:lnTo>
                    <a:pt x="29" y="71"/>
                  </a:lnTo>
                  <a:lnTo>
                    <a:pt x="36" y="71"/>
                  </a:lnTo>
                  <a:lnTo>
                    <a:pt x="44" y="71"/>
                  </a:lnTo>
                  <a:lnTo>
                    <a:pt x="51" y="68"/>
                  </a:lnTo>
                  <a:lnTo>
                    <a:pt x="56" y="65"/>
                  </a:lnTo>
                  <a:lnTo>
                    <a:pt x="62" y="61"/>
                  </a:lnTo>
                  <a:lnTo>
                    <a:pt x="66" y="55"/>
                  </a:lnTo>
                  <a:lnTo>
                    <a:pt x="70" y="49"/>
                  </a:lnTo>
                  <a:lnTo>
                    <a:pt x="72" y="43"/>
                  </a:lnTo>
                  <a:lnTo>
                    <a:pt x="72" y="35"/>
                  </a:lnTo>
                  <a:close/>
                  <a:moveTo>
                    <a:pt x="57" y="35"/>
                  </a:moveTo>
                  <a:lnTo>
                    <a:pt x="57" y="39"/>
                  </a:lnTo>
                  <a:lnTo>
                    <a:pt x="56" y="44"/>
                  </a:lnTo>
                  <a:lnTo>
                    <a:pt x="54" y="47"/>
                  </a:lnTo>
                  <a:lnTo>
                    <a:pt x="52" y="50"/>
                  </a:lnTo>
                  <a:lnTo>
                    <a:pt x="48" y="53"/>
                  </a:lnTo>
                  <a:lnTo>
                    <a:pt x="45" y="55"/>
                  </a:lnTo>
                  <a:lnTo>
                    <a:pt x="41" y="56"/>
                  </a:lnTo>
                  <a:lnTo>
                    <a:pt x="36" y="57"/>
                  </a:lnTo>
                  <a:lnTo>
                    <a:pt x="32" y="56"/>
                  </a:lnTo>
                  <a:lnTo>
                    <a:pt x="28" y="55"/>
                  </a:lnTo>
                  <a:lnTo>
                    <a:pt x="25" y="53"/>
                  </a:lnTo>
                  <a:lnTo>
                    <a:pt x="21" y="50"/>
                  </a:lnTo>
                  <a:lnTo>
                    <a:pt x="18" y="47"/>
                  </a:lnTo>
                  <a:lnTo>
                    <a:pt x="17" y="44"/>
                  </a:lnTo>
                  <a:lnTo>
                    <a:pt x="15" y="39"/>
                  </a:lnTo>
                  <a:lnTo>
                    <a:pt x="15" y="35"/>
                  </a:lnTo>
                  <a:lnTo>
                    <a:pt x="15" y="31"/>
                  </a:lnTo>
                  <a:lnTo>
                    <a:pt x="17" y="27"/>
                  </a:lnTo>
                  <a:lnTo>
                    <a:pt x="18" y="23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6" y="13"/>
                  </a:lnTo>
                  <a:lnTo>
                    <a:pt x="41" y="14"/>
                  </a:lnTo>
                  <a:lnTo>
                    <a:pt x="45" y="16"/>
                  </a:lnTo>
                  <a:lnTo>
                    <a:pt x="48" y="18"/>
                  </a:lnTo>
                  <a:lnTo>
                    <a:pt x="52" y="20"/>
                  </a:lnTo>
                  <a:lnTo>
                    <a:pt x="54" y="23"/>
                  </a:lnTo>
                  <a:lnTo>
                    <a:pt x="56" y="27"/>
                  </a:lnTo>
                  <a:lnTo>
                    <a:pt x="57" y="31"/>
                  </a:lnTo>
                  <a:lnTo>
                    <a:pt x="57" y="35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9" name="Freeform 765"/>
            <p:cNvSpPr>
              <a:spLocks noEditPoints="1"/>
            </p:cNvSpPr>
            <p:nvPr/>
          </p:nvSpPr>
          <p:spPr bwMode="auto">
            <a:xfrm>
              <a:off x="4021323" y="5220160"/>
              <a:ext cx="23814" cy="22227"/>
            </a:xfrm>
            <a:custGeom>
              <a:avLst/>
              <a:gdLst/>
              <a:ahLst/>
              <a:cxnLst>
                <a:cxn ang="0">
                  <a:pos x="57" y="28"/>
                </a:cxn>
                <a:cxn ang="0">
                  <a:pos x="56" y="22"/>
                </a:cxn>
                <a:cxn ang="0">
                  <a:pos x="55" y="18"/>
                </a:cxn>
                <a:cxn ang="0">
                  <a:pos x="52" y="12"/>
                </a:cxn>
                <a:cxn ang="0">
                  <a:pos x="48" y="7"/>
                </a:cxn>
                <a:cxn ang="0">
                  <a:pos x="45" y="4"/>
                </a:cxn>
                <a:cxn ang="0">
                  <a:pos x="39" y="2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7" y="2"/>
                </a:cxn>
                <a:cxn ang="0">
                  <a:pos x="12" y="4"/>
                </a:cxn>
                <a:cxn ang="0">
                  <a:pos x="8" y="7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39"/>
                </a:cxn>
                <a:cxn ang="0">
                  <a:pos x="4" y="45"/>
                </a:cxn>
                <a:cxn ang="0">
                  <a:pos x="8" y="49"/>
                </a:cxn>
                <a:cxn ang="0">
                  <a:pos x="12" y="52"/>
                </a:cxn>
                <a:cxn ang="0">
                  <a:pos x="17" y="55"/>
                </a:cxn>
                <a:cxn ang="0">
                  <a:pos x="22" y="56"/>
                </a:cxn>
                <a:cxn ang="0">
                  <a:pos x="28" y="57"/>
                </a:cxn>
                <a:cxn ang="0">
                  <a:pos x="34" y="56"/>
                </a:cxn>
                <a:cxn ang="0">
                  <a:pos x="39" y="55"/>
                </a:cxn>
                <a:cxn ang="0">
                  <a:pos x="45" y="52"/>
                </a:cxn>
                <a:cxn ang="0">
                  <a:pos x="48" y="49"/>
                </a:cxn>
                <a:cxn ang="0">
                  <a:pos x="52" y="45"/>
                </a:cxn>
                <a:cxn ang="0">
                  <a:pos x="55" y="39"/>
                </a:cxn>
                <a:cxn ang="0">
                  <a:pos x="56" y="34"/>
                </a:cxn>
                <a:cxn ang="0">
                  <a:pos x="57" y="28"/>
                </a:cxn>
                <a:cxn ang="0">
                  <a:pos x="43" y="28"/>
                </a:cxn>
                <a:cxn ang="0">
                  <a:pos x="42" y="33"/>
                </a:cxn>
                <a:cxn ang="0">
                  <a:pos x="38" y="38"/>
                </a:cxn>
                <a:cxn ang="0">
                  <a:pos x="34" y="41"/>
                </a:cxn>
                <a:cxn ang="0">
                  <a:pos x="28" y="42"/>
                </a:cxn>
                <a:cxn ang="0">
                  <a:pos x="22" y="41"/>
                </a:cxn>
                <a:cxn ang="0">
                  <a:pos x="18" y="38"/>
                </a:cxn>
                <a:cxn ang="0">
                  <a:pos x="15" y="33"/>
                </a:cxn>
                <a:cxn ang="0">
                  <a:pos x="13" y="28"/>
                </a:cxn>
                <a:cxn ang="0">
                  <a:pos x="15" y="22"/>
                </a:cxn>
                <a:cxn ang="0">
                  <a:pos x="18" y="18"/>
                </a:cxn>
                <a:cxn ang="0">
                  <a:pos x="22" y="15"/>
                </a:cxn>
                <a:cxn ang="0">
                  <a:pos x="28" y="14"/>
                </a:cxn>
                <a:cxn ang="0">
                  <a:pos x="34" y="15"/>
                </a:cxn>
                <a:cxn ang="0">
                  <a:pos x="38" y="18"/>
                </a:cxn>
                <a:cxn ang="0">
                  <a:pos x="42" y="22"/>
                </a:cxn>
                <a:cxn ang="0">
                  <a:pos x="43" y="28"/>
                </a:cxn>
              </a:cxnLst>
              <a:rect l="0" t="0" r="r" b="b"/>
              <a:pathLst>
                <a:path w="57" h="57">
                  <a:moveTo>
                    <a:pt x="57" y="28"/>
                  </a:moveTo>
                  <a:lnTo>
                    <a:pt x="56" y="22"/>
                  </a:lnTo>
                  <a:lnTo>
                    <a:pt x="55" y="18"/>
                  </a:lnTo>
                  <a:lnTo>
                    <a:pt x="52" y="12"/>
                  </a:lnTo>
                  <a:lnTo>
                    <a:pt x="48" y="7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8" y="49"/>
                  </a:lnTo>
                  <a:lnTo>
                    <a:pt x="12" y="52"/>
                  </a:lnTo>
                  <a:lnTo>
                    <a:pt x="17" y="55"/>
                  </a:lnTo>
                  <a:lnTo>
                    <a:pt x="22" y="56"/>
                  </a:lnTo>
                  <a:lnTo>
                    <a:pt x="28" y="57"/>
                  </a:lnTo>
                  <a:lnTo>
                    <a:pt x="34" y="56"/>
                  </a:lnTo>
                  <a:lnTo>
                    <a:pt x="39" y="55"/>
                  </a:lnTo>
                  <a:lnTo>
                    <a:pt x="45" y="52"/>
                  </a:lnTo>
                  <a:lnTo>
                    <a:pt x="48" y="49"/>
                  </a:lnTo>
                  <a:lnTo>
                    <a:pt x="52" y="45"/>
                  </a:lnTo>
                  <a:lnTo>
                    <a:pt x="55" y="39"/>
                  </a:lnTo>
                  <a:lnTo>
                    <a:pt x="56" y="34"/>
                  </a:lnTo>
                  <a:lnTo>
                    <a:pt x="57" y="28"/>
                  </a:lnTo>
                  <a:close/>
                  <a:moveTo>
                    <a:pt x="43" y="28"/>
                  </a:moveTo>
                  <a:lnTo>
                    <a:pt x="42" y="33"/>
                  </a:lnTo>
                  <a:lnTo>
                    <a:pt x="38" y="38"/>
                  </a:lnTo>
                  <a:lnTo>
                    <a:pt x="34" y="41"/>
                  </a:lnTo>
                  <a:lnTo>
                    <a:pt x="28" y="42"/>
                  </a:lnTo>
                  <a:lnTo>
                    <a:pt x="22" y="41"/>
                  </a:lnTo>
                  <a:lnTo>
                    <a:pt x="18" y="38"/>
                  </a:lnTo>
                  <a:lnTo>
                    <a:pt x="15" y="33"/>
                  </a:lnTo>
                  <a:lnTo>
                    <a:pt x="13" y="28"/>
                  </a:lnTo>
                  <a:lnTo>
                    <a:pt x="15" y="22"/>
                  </a:lnTo>
                  <a:lnTo>
                    <a:pt x="18" y="18"/>
                  </a:lnTo>
                  <a:lnTo>
                    <a:pt x="22" y="15"/>
                  </a:lnTo>
                  <a:lnTo>
                    <a:pt x="28" y="14"/>
                  </a:lnTo>
                  <a:lnTo>
                    <a:pt x="34" y="15"/>
                  </a:lnTo>
                  <a:lnTo>
                    <a:pt x="38" y="18"/>
                  </a:lnTo>
                  <a:lnTo>
                    <a:pt x="42" y="22"/>
                  </a:lnTo>
                  <a:lnTo>
                    <a:pt x="43" y="2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0" name="Freeform 766"/>
            <p:cNvSpPr>
              <a:spLocks/>
            </p:cNvSpPr>
            <p:nvPr/>
          </p:nvSpPr>
          <p:spPr bwMode="auto">
            <a:xfrm>
              <a:off x="4024498" y="5221747"/>
              <a:ext cx="17463" cy="17464"/>
            </a:xfrm>
            <a:custGeom>
              <a:avLst/>
              <a:gdLst/>
              <a:ahLst/>
              <a:cxnLst>
                <a:cxn ang="0">
                  <a:pos x="42" y="22"/>
                </a:cxn>
                <a:cxn ang="0">
                  <a:pos x="42" y="18"/>
                </a:cxn>
                <a:cxn ang="0">
                  <a:pos x="41" y="14"/>
                </a:cxn>
                <a:cxn ang="0">
                  <a:pos x="39" y="10"/>
                </a:cxn>
                <a:cxn ang="0">
                  <a:pos x="37" y="7"/>
                </a:cxn>
                <a:cxn ang="0">
                  <a:pos x="33" y="5"/>
                </a:cxn>
                <a:cxn ang="0">
                  <a:pos x="30" y="3"/>
                </a:cxn>
                <a:cxn ang="0">
                  <a:pos x="26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3" y="3"/>
                </a:cxn>
                <a:cxn ang="0">
                  <a:pos x="10" y="5"/>
                </a:cxn>
                <a:cxn ang="0">
                  <a:pos x="6" y="7"/>
                </a:cxn>
                <a:cxn ang="0">
                  <a:pos x="3" y="10"/>
                </a:cxn>
                <a:cxn ang="0">
                  <a:pos x="2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6"/>
                </a:cxn>
                <a:cxn ang="0">
                  <a:pos x="2" y="31"/>
                </a:cxn>
                <a:cxn ang="0">
                  <a:pos x="3" y="34"/>
                </a:cxn>
                <a:cxn ang="0">
                  <a:pos x="6" y="37"/>
                </a:cxn>
                <a:cxn ang="0">
                  <a:pos x="10" y="40"/>
                </a:cxn>
                <a:cxn ang="0">
                  <a:pos x="13" y="42"/>
                </a:cxn>
                <a:cxn ang="0">
                  <a:pos x="17" y="43"/>
                </a:cxn>
                <a:cxn ang="0">
                  <a:pos x="21" y="44"/>
                </a:cxn>
                <a:cxn ang="0">
                  <a:pos x="26" y="43"/>
                </a:cxn>
                <a:cxn ang="0">
                  <a:pos x="30" y="42"/>
                </a:cxn>
                <a:cxn ang="0">
                  <a:pos x="33" y="40"/>
                </a:cxn>
                <a:cxn ang="0">
                  <a:pos x="37" y="37"/>
                </a:cxn>
                <a:cxn ang="0">
                  <a:pos x="39" y="34"/>
                </a:cxn>
                <a:cxn ang="0">
                  <a:pos x="41" y="31"/>
                </a:cxn>
                <a:cxn ang="0">
                  <a:pos x="42" y="26"/>
                </a:cxn>
                <a:cxn ang="0">
                  <a:pos x="42" y="22"/>
                </a:cxn>
              </a:cxnLst>
              <a:rect l="0" t="0" r="r" b="b"/>
              <a:pathLst>
                <a:path w="42" h="44">
                  <a:moveTo>
                    <a:pt x="42" y="22"/>
                  </a:moveTo>
                  <a:lnTo>
                    <a:pt x="42" y="18"/>
                  </a:lnTo>
                  <a:lnTo>
                    <a:pt x="41" y="14"/>
                  </a:lnTo>
                  <a:lnTo>
                    <a:pt x="39" y="10"/>
                  </a:lnTo>
                  <a:lnTo>
                    <a:pt x="37" y="7"/>
                  </a:lnTo>
                  <a:lnTo>
                    <a:pt x="33" y="5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3"/>
                  </a:lnTo>
                  <a:lnTo>
                    <a:pt x="10" y="5"/>
                  </a:lnTo>
                  <a:lnTo>
                    <a:pt x="6" y="7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10" y="40"/>
                  </a:lnTo>
                  <a:lnTo>
                    <a:pt x="13" y="42"/>
                  </a:lnTo>
                  <a:lnTo>
                    <a:pt x="17" y="43"/>
                  </a:lnTo>
                  <a:lnTo>
                    <a:pt x="21" y="44"/>
                  </a:lnTo>
                  <a:lnTo>
                    <a:pt x="26" y="43"/>
                  </a:lnTo>
                  <a:lnTo>
                    <a:pt x="30" y="42"/>
                  </a:lnTo>
                  <a:lnTo>
                    <a:pt x="33" y="40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1"/>
                  </a:lnTo>
                  <a:lnTo>
                    <a:pt x="42" y="26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1" name="Freeform 767"/>
            <p:cNvSpPr>
              <a:spLocks/>
            </p:cNvSpPr>
            <p:nvPr/>
          </p:nvSpPr>
          <p:spPr bwMode="auto">
            <a:xfrm>
              <a:off x="4027674" y="5224923"/>
              <a:ext cx="11113" cy="11113"/>
            </a:xfrm>
            <a:custGeom>
              <a:avLst/>
              <a:gdLst/>
              <a:ahLst/>
              <a:cxnLst>
                <a:cxn ang="0">
                  <a:pos x="30" y="14"/>
                </a:cxn>
                <a:cxn ang="0">
                  <a:pos x="29" y="8"/>
                </a:cxn>
                <a:cxn ang="0">
                  <a:pos x="25" y="4"/>
                </a:cxn>
                <a:cxn ang="0">
                  <a:pos x="21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2" y="19"/>
                </a:cxn>
                <a:cxn ang="0">
                  <a:pos x="5" y="24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1" y="27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0" y="14"/>
                </a:cxn>
              </a:cxnLst>
              <a:rect l="0" t="0" r="r" b="b"/>
              <a:pathLst>
                <a:path w="30" h="28">
                  <a:moveTo>
                    <a:pt x="30" y="14"/>
                  </a:moveTo>
                  <a:lnTo>
                    <a:pt x="29" y="8"/>
                  </a:lnTo>
                  <a:lnTo>
                    <a:pt x="25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19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1" y="27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2" name="Freeform 768"/>
            <p:cNvSpPr>
              <a:spLocks/>
            </p:cNvSpPr>
            <p:nvPr/>
          </p:nvSpPr>
          <p:spPr bwMode="auto">
            <a:xfrm>
              <a:off x="4030849" y="5228098"/>
              <a:ext cx="4763" cy="6351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14" y="4"/>
                </a:cxn>
                <a:cxn ang="0">
                  <a:pos x="13" y="2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3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10"/>
                </a:cxn>
                <a:cxn ang="0">
                  <a:pos x="3" y="12"/>
                </a:cxn>
                <a:cxn ang="0">
                  <a:pos x="5" y="13"/>
                </a:cxn>
                <a:cxn ang="0">
                  <a:pos x="7" y="15"/>
                </a:cxn>
                <a:cxn ang="0">
                  <a:pos x="10" y="13"/>
                </a:cxn>
                <a:cxn ang="0">
                  <a:pos x="13" y="12"/>
                </a:cxn>
                <a:cxn ang="0">
                  <a:pos x="14" y="10"/>
                </a:cxn>
                <a:cxn ang="0">
                  <a:pos x="15" y="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lnTo>
                    <a:pt x="14" y="4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5"/>
                  </a:lnTo>
                  <a:lnTo>
                    <a:pt x="10" y="13"/>
                  </a:lnTo>
                  <a:lnTo>
                    <a:pt x="13" y="12"/>
                  </a:lnTo>
                  <a:lnTo>
                    <a:pt x="14" y="10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3" name="Freeform 769"/>
            <p:cNvSpPr>
              <a:spLocks noEditPoints="1"/>
            </p:cNvSpPr>
            <p:nvPr/>
          </p:nvSpPr>
          <p:spPr bwMode="auto">
            <a:xfrm>
              <a:off x="3984809" y="5199520"/>
              <a:ext cx="146057" cy="134950"/>
            </a:xfrm>
            <a:custGeom>
              <a:avLst/>
              <a:gdLst/>
              <a:ahLst/>
              <a:cxnLst>
                <a:cxn ang="0">
                  <a:pos x="288" y="82"/>
                </a:cxn>
                <a:cxn ang="0">
                  <a:pos x="271" y="209"/>
                </a:cxn>
                <a:cxn ang="0">
                  <a:pos x="264" y="128"/>
                </a:cxn>
                <a:cxn ang="0">
                  <a:pos x="245" y="153"/>
                </a:cxn>
                <a:cxn ang="0">
                  <a:pos x="234" y="315"/>
                </a:cxn>
                <a:cxn ang="0">
                  <a:pos x="52" y="179"/>
                </a:cxn>
                <a:cxn ang="0">
                  <a:pos x="36" y="168"/>
                </a:cxn>
                <a:cxn ang="0">
                  <a:pos x="21" y="154"/>
                </a:cxn>
                <a:cxn ang="0">
                  <a:pos x="7" y="138"/>
                </a:cxn>
                <a:cxn ang="0">
                  <a:pos x="1" y="143"/>
                </a:cxn>
                <a:cxn ang="0">
                  <a:pos x="1" y="175"/>
                </a:cxn>
                <a:cxn ang="0">
                  <a:pos x="9" y="212"/>
                </a:cxn>
                <a:cxn ang="0">
                  <a:pos x="22" y="244"/>
                </a:cxn>
                <a:cxn ang="0">
                  <a:pos x="42" y="273"/>
                </a:cxn>
                <a:cxn ang="0">
                  <a:pos x="67" y="298"/>
                </a:cxn>
                <a:cxn ang="0">
                  <a:pos x="96" y="318"/>
                </a:cxn>
                <a:cxn ang="0">
                  <a:pos x="129" y="332"/>
                </a:cxn>
                <a:cxn ang="0">
                  <a:pos x="165" y="340"/>
                </a:cxn>
                <a:cxn ang="0">
                  <a:pos x="203" y="340"/>
                </a:cxn>
                <a:cxn ang="0">
                  <a:pos x="238" y="332"/>
                </a:cxn>
                <a:cxn ang="0">
                  <a:pos x="272" y="318"/>
                </a:cxn>
                <a:cxn ang="0">
                  <a:pos x="301" y="298"/>
                </a:cxn>
                <a:cxn ang="0">
                  <a:pos x="326" y="273"/>
                </a:cxn>
                <a:cxn ang="0">
                  <a:pos x="346" y="244"/>
                </a:cxn>
                <a:cxn ang="0">
                  <a:pos x="360" y="212"/>
                </a:cxn>
                <a:cxn ang="0">
                  <a:pos x="367" y="175"/>
                </a:cxn>
                <a:cxn ang="0">
                  <a:pos x="367" y="144"/>
                </a:cxn>
                <a:cxn ang="0">
                  <a:pos x="364" y="120"/>
                </a:cxn>
                <a:cxn ang="0">
                  <a:pos x="358" y="98"/>
                </a:cxn>
                <a:cxn ang="0">
                  <a:pos x="349" y="76"/>
                </a:cxn>
                <a:cxn ang="0">
                  <a:pos x="338" y="56"/>
                </a:cxn>
                <a:cxn ang="0">
                  <a:pos x="324" y="37"/>
                </a:cxn>
                <a:cxn ang="0">
                  <a:pos x="308" y="21"/>
                </a:cxn>
                <a:cxn ang="0">
                  <a:pos x="290" y="7"/>
                </a:cxn>
                <a:cxn ang="0">
                  <a:pos x="284" y="16"/>
                </a:cxn>
                <a:cxn ang="0">
                  <a:pos x="288" y="33"/>
                </a:cxn>
                <a:cxn ang="0">
                  <a:pos x="288" y="49"/>
                </a:cxn>
                <a:cxn ang="0">
                  <a:pos x="283" y="82"/>
                </a:cxn>
                <a:cxn ang="0">
                  <a:pos x="213" y="270"/>
                </a:cxn>
                <a:cxn ang="0">
                  <a:pos x="205" y="183"/>
                </a:cxn>
                <a:cxn ang="0">
                  <a:pos x="177" y="207"/>
                </a:cxn>
                <a:cxn ang="0">
                  <a:pos x="159" y="199"/>
                </a:cxn>
                <a:cxn ang="0">
                  <a:pos x="141" y="201"/>
                </a:cxn>
                <a:cxn ang="0">
                  <a:pos x="126" y="201"/>
                </a:cxn>
              </a:cxnLst>
              <a:rect l="0" t="0" r="r" b="b"/>
              <a:pathLst>
                <a:path w="367" h="341">
                  <a:moveTo>
                    <a:pt x="283" y="82"/>
                  </a:moveTo>
                  <a:lnTo>
                    <a:pt x="288" y="82"/>
                  </a:lnTo>
                  <a:lnTo>
                    <a:pt x="289" y="209"/>
                  </a:lnTo>
                  <a:lnTo>
                    <a:pt x="271" y="209"/>
                  </a:lnTo>
                  <a:lnTo>
                    <a:pt x="271" y="115"/>
                  </a:lnTo>
                  <a:lnTo>
                    <a:pt x="264" y="128"/>
                  </a:lnTo>
                  <a:lnTo>
                    <a:pt x="255" y="142"/>
                  </a:lnTo>
                  <a:lnTo>
                    <a:pt x="245" y="153"/>
                  </a:lnTo>
                  <a:lnTo>
                    <a:pt x="234" y="163"/>
                  </a:lnTo>
                  <a:lnTo>
                    <a:pt x="234" y="315"/>
                  </a:lnTo>
                  <a:lnTo>
                    <a:pt x="61" y="184"/>
                  </a:lnTo>
                  <a:lnTo>
                    <a:pt x="52" y="179"/>
                  </a:lnTo>
                  <a:lnTo>
                    <a:pt x="45" y="173"/>
                  </a:lnTo>
                  <a:lnTo>
                    <a:pt x="36" y="168"/>
                  </a:lnTo>
                  <a:lnTo>
                    <a:pt x="28" y="161"/>
                  </a:lnTo>
                  <a:lnTo>
                    <a:pt x="21" y="154"/>
                  </a:lnTo>
                  <a:lnTo>
                    <a:pt x="14" y="146"/>
                  </a:lnTo>
                  <a:lnTo>
                    <a:pt x="7" y="138"/>
                  </a:lnTo>
                  <a:lnTo>
                    <a:pt x="2" y="129"/>
                  </a:lnTo>
                  <a:lnTo>
                    <a:pt x="1" y="143"/>
                  </a:lnTo>
                  <a:lnTo>
                    <a:pt x="0" y="156"/>
                  </a:lnTo>
                  <a:lnTo>
                    <a:pt x="1" y="175"/>
                  </a:lnTo>
                  <a:lnTo>
                    <a:pt x="4" y="193"/>
                  </a:lnTo>
                  <a:lnTo>
                    <a:pt x="9" y="212"/>
                  </a:lnTo>
                  <a:lnTo>
                    <a:pt x="14" y="228"/>
                  </a:lnTo>
                  <a:lnTo>
                    <a:pt x="22" y="244"/>
                  </a:lnTo>
                  <a:lnTo>
                    <a:pt x="31" y="259"/>
                  </a:lnTo>
                  <a:lnTo>
                    <a:pt x="42" y="273"/>
                  </a:lnTo>
                  <a:lnTo>
                    <a:pt x="54" y="287"/>
                  </a:lnTo>
                  <a:lnTo>
                    <a:pt x="67" y="298"/>
                  </a:lnTo>
                  <a:lnTo>
                    <a:pt x="82" y="309"/>
                  </a:lnTo>
                  <a:lnTo>
                    <a:pt x="96" y="318"/>
                  </a:lnTo>
                  <a:lnTo>
                    <a:pt x="112" y="326"/>
                  </a:lnTo>
                  <a:lnTo>
                    <a:pt x="129" y="332"/>
                  </a:lnTo>
                  <a:lnTo>
                    <a:pt x="147" y="336"/>
                  </a:lnTo>
                  <a:lnTo>
                    <a:pt x="165" y="340"/>
                  </a:lnTo>
                  <a:lnTo>
                    <a:pt x="184" y="341"/>
                  </a:lnTo>
                  <a:lnTo>
                    <a:pt x="203" y="340"/>
                  </a:lnTo>
                  <a:lnTo>
                    <a:pt x="221" y="336"/>
                  </a:lnTo>
                  <a:lnTo>
                    <a:pt x="238" y="332"/>
                  </a:lnTo>
                  <a:lnTo>
                    <a:pt x="255" y="326"/>
                  </a:lnTo>
                  <a:lnTo>
                    <a:pt x="272" y="318"/>
                  </a:lnTo>
                  <a:lnTo>
                    <a:pt x="286" y="309"/>
                  </a:lnTo>
                  <a:lnTo>
                    <a:pt x="301" y="298"/>
                  </a:lnTo>
                  <a:lnTo>
                    <a:pt x="313" y="287"/>
                  </a:lnTo>
                  <a:lnTo>
                    <a:pt x="326" y="273"/>
                  </a:lnTo>
                  <a:lnTo>
                    <a:pt x="336" y="259"/>
                  </a:lnTo>
                  <a:lnTo>
                    <a:pt x="346" y="244"/>
                  </a:lnTo>
                  <a:lnTo>
                    <a:pt x="354" y="228"/>
                  </a:lnTo>
                  <a:lnTo>
                    <a:pt x="360" y="212"/>
                  </a:lnTo>
                  <a:lnTo>
                    <a:pt x="364" y="193"/>
                  </a:lnTo>
                  <a:lnTo>
                    <a:pt x="367" y="175"/>
                  </a:lnTo>
                  <a:lnTo>
                    <a:pt x="367" y="156"/>
                  </a:lnTo>
                  <a:lnTo>
                    <a:pt x="367" y="144"/>
                  </a:lnTo>
                  <a:lnTo>
                    <a:pt x="366" y="133"/>
                  </a:lnTo>
                  <a:lnTo>
                    <a:pt x="364" y="120"/>
                  </a:lnTo>
                  <a:lnTo>
                    <a:pt x="362" y="109"/>
                  </a:lnTo>
                  <a:lnTo>
                    <a:pt x="358" y="98"/>
                  </a:lnTo>
                  <a:lnTo>
                    <a:pt x="354" y="87"/>
                  </a:lnTo>
                  <a:lnTo>
                    <a:pt x="349" y="76"/>
                  </a:lnTo>
                  <a:lnTo>
                    <a:pt x="344" y="65"/>
                  </a:lnTo>
                  <a:lnTo>
                    <a:pt x="338" y="56"/>
                  </a:lnTo>
                  <a:lnTo>
                    <a:pt x="331" y="46"/>
                  </a:lnTo>
                  <a:lnTo>
                    <a:pt x="324" y="37"/>
                  </a:lnTo>
                  <a:lnTo>
                    <a:pt x="316" y="29"/>
                  </a:lnTo>
                  <a:lnTo>
                    <a:pt x="308" y="21"/>
                  </a:lnTo>
                  <a:lnTo>
                    <a:pt x="299" y="13"/>
                  </a:lnTo>
                  <a:lnTo>
                    <a:pt x="290" y="7"/>
                  </a:lnTo>
                  <a:lnTo>
                    <a:pt x="281" y="0"/>
                  </a:lnTo>
                  <a:lnTo>
                    <a:pt x="284" y="16"/>
                  </a:lnTo>
                  <a:lnTo>
                    <a:pt x="286" y="33"/>
                  </a:lnTo>
                  <a:lnTo>
                    <a:pt x="288" y="33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6" y="66"/>
                  </a:lnTo>
                  <a:lnTo>
                    <a:pt x="283" y="82"/>
                  </a:lnTo>
                  <a:close/>
                  <a:moveTo>
                    <a:pt x="120" y="200"/>
                  </a:moveTo>
                  <a:lnTo>
                    <a:pt x="213" y="270"/>
                  </a:lnTo>
                  <a:lnTo>
                    <a:pt x="212" y="179"/>
                  </a:lnTo>
                  <a:lnTo>
                    <a:pt x="205" y="183"/>
                  </a:lnTo>
                  <a:lnTo>
                    <a:pt x="198" y="187"/>
                  </a:lnTo>
                  <a:lnTo>
                    <a:pt x="177" y="207"/>
                  </a:lnTo>
                  <a:lnTo>
                    <a:pt x="167" y="197"/>
                  </a:lnTo>
                  <a:lnTo>
                    <a:pt x="159" y="199"/>
                  </a:lnTo>
                  <a:lnTo>
                    <a:pt x="150" y="200"/>
                  </a:lnTo>
                  <a:lnTo>
                    <a:pt x="141" y="201"/>
                  </a:lnTo>
                  <a:lnTo>
                    <a:pt x="132" y="201"/>
                  </a:lnTo>
                  <a:lnTo>
                    <a:pt x="126" y="201"/>
                  </a:lnTo>
                  <a:lnTo>
                    <a:pt x="120" y="200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4" name="Freeform 770"/>
            <p:cNvSpPr>
              <a:spLocks noEditPoints="1"/>
            </p:cNvSpPr>
            <p:nvPr/>
          </p:nvSpPr>
          <p:spPr bwMode="auto">
            <a:xfrm>
              <a:off x="4008623" y="5256676"/>
              <a:ext cx="122243" cy="66681"/>
            </a:xfrm>
            <a:custGeom>
              <a:avLst/>
              <a:gdLst/>
              <a:ahLst/>
              <a:cxnLst>
                <a:cxn ang="0">
                  <a:pos x="19" y="161"/>
                </a:cxn>
                <a:cxn ang="0">
                  <a:pos x="33" y="164"/>
                </a:cxn>
                <a:cxn ang="0">
                  <a:pos x="46" y="166"/>
                </a:cxn>
                <a:cxn ang="0">
                  <a:pos x="61" y="167"/>
                </a:cxn>
                <a:cxn ang="0">
                  <a:pos x="74" y="167"/>
                </a:cxn>
                <a:cxn ang="0">
                  <a:pos x="96" y="167"/>
                </a:cxn>
                <a:cxn ang="0">
                  <a:pos x="116" y="164"/>
                </a:cxn>
                <a:cxn ang="0">
                  <a:pos x="136" y="160"/>
                </a:cxn>
                <a:cxn ang="0">
                  <a:pos x="156" y="154"/>
                </a:cxn>
                <a:cxn ang="0">
                  <a:pos x="145" y="146"/>
                </a:cxn>
                <a:cxn ang="0">
                  <a:pos x="128" y="151"/>
                </a:cxn>
                <a:cxn ang="0">
                  <a:pos x="110" y="154"/>
                </a:cxn>
                <a:cxn ang="0">
                  <a:pos x="92" y="155"/>
                </a:cxn>
                <a:cxn ang="0">
                  <a:pos x="74" y="157"/>
                </a:cxn>
                <a:cxn ang="0">
                  <a:pos x="55" y="155"/>
                </a:cxn>
                <a:cxn ang="0">
                  <a:pos x="36" y="153"/>
                </a:cxn>
                <a:cxn ang="0">
                  <a:pos x="18" y="150"/>
                </a:cxn>
                <a:cxn ang="0">
                  <a:pos x="0" y="145"/>
                </a:cxn>
                <a:cxn ang="0">
                  <a:pos x="9" y="153"/>
                </a:cxn>
                <a:cxn ang="0">
                  <a:pos x="19" y="161"/>
                </a:cxn>
                <a:cxn ang="0">
                  <a:pos x="176" y="148"/>
                </a:cxn>
                <a:cxn ang="0">
                  <a:pos x="197" y="137"/>
                </a:cxn>
                <a:cxn ang="0">
                  <a:pos x="217" y="126"/>
                </a:cxn>
                <a:cxn ang="0">
                  <a:pos x="235" y="113"/>
                </a:cxn>
                <a:cxn ang="0">
                  <a:pos x="253" y="98"/>
                </a:cxn>
                <a:cxn ang="0">
                  <a:pos x="269" y="82"/>
                </a:cxn>
                <a:cxn ang="0">
                  <a:pos x="285" y="64"/>
                </a:cxn>
                <a:cxn ang="0">
                  <a:pos x="298" y="46"/>
                </a:cxn>
                <a:cxn ang="0">
                  <a:pos x="309" y="26"/>
                </a:cxn>
                <a:cxn ang="0">
                  <a:pos x="309" y="19"/>
                </a:cxn>
                <a:cxn ang="0">
                  <a:pos x="309" y="11"/>
                </a:cxn>
                <a:cxn ang="0">
                  <a:pos x="309" y="6"/>
                </a:cxn>
                <a:cxn ang="0">
                  <a:pos x="309" y="0"/>
                </a:cxn>
                <a:cxn ang="0">
                  <a:pos x="305" y="11"/>
                </a:cxn>
                <a:cxn ang="0">
                  <a:pos x="299" y="23"/>
                </a:cxn>
                <a:cxn ang="0">
                  <a:pos x="293" y="33"/>
                </a:cxn>
                <a:cxn ang="0">
                  <a:pos x="286" y="43"/>
                </a:cxn>
                <a:cxn ang="0">
                  <a:pos x="279" y="53"/>
                </a:cxn>
                <a:cxn ang="0">
                  <a:pos x="272" y="63"/>
                </a:cxn>
                <a:cxn ang="0">
                  <a:pos x="264" y="72"/>
                </a:cxn>
                <a:cxn ang="0">
                  <a:pos x="255" y="81"/>
                </a:cxn>
                <a:cxn ang="0">
                  <a:pos x="246" y="89"/>
                </a:cxn>
                <a:cxn ang="0">
                  <a:pos x="237" y="97"/>
                </a:cxn>
                <a:cxn ang="0">
                  <a:pos x="228" y="105"/>
                </a:cxn>
                <a:cxn ang="0">
                  <a:pos x="218" y="112"/>
                </a:cxn>
                <a:cxn ang="0">
                  <a:pos x="208" y="118"/>
                </a:cxn>
                <a:cxn ang="0">
                  <a:pos x="198" y="125"/>
                </a:cxn>
                <a:cxn ang="0">
                  <a:pos x="187" y="131"/>
                </a:cxn>
                <a:cxn ang="0">
                  <a:pos x="176" y="135"/>
                </a:cxn>
                <a:cxn ang="0">
                  <a:pos x="176" y="148"/>
                </a:cxn>
              </a:cxnLst>
              <a:rect l="0" t="0" r="r" b="b"/>
              <a:pathLst>
                <a:path w="309" h="167">
                  <a:moveTo>
                    <a:pt x="19" y="161"/>
                  </a:moveTo>
                  <a:lnTo>
                    <a:pt x="33" y="164"/>
                  </a:lnTo>
                  <a:lnTo>
                    <a:pt x="46" y="166"/>
                  </a:lnTo>
                  <a:lnTo>
                    <a:pt x="61" y="167"/>
                  </a:lnTo>
                  <a:lnTo>
                    <a:pt x="74" y="167"/>
                  </a:lnTo>
                  <a:lnTo>
                    <a:pt x="96" y="167"/>
                  </a:lnTo>
                  <a:lnTo>
                    <a:pt x="116" y="164"/>
                  </a:lnTo>
                  <a:lnTo>
                    <a:pt x="136" y="160"/>
                  </a:lnTo>
                  <a:lnTo>
                    <a:pt x="156" y="154"/>
                  </a:lnTo>
                  <a:lnTo>
                    <a:pt x="145" y="146"/>
                  </a:lnTo>
                  <a:lnTo>
                    <a:pt x="128" y="151"/>
                  </a:lnTo>
                  <a:lnTo>
                    <a:pt x="110" y="154"/>
                  </a:lnTo>
                  <a:lnTo>
                    <a:pt x="92" y="155"/>
                  </a:lnTo>
                  <a:lnTo>
                    <a:pt x="74" y="157"/>
                  </a:lnTo>
                  <a:lnTo>
                    <a:pt x="55" y="155"/>
                  </a:lnTo>
                  <a:lnTo>
                    <a:pt x="36" y="153"/>
                  </a:lnTo>
                  <a:lnTo>
                    <a:pt x="18" y="150"/>
                  </a:lnTo>
                  <a:lnTo>
                    <a:pt x="0" y="145"/>
                  </a:lnTo>
                  <a:lnTo>
                    <a:pt x="9" y="153"/>
                  </a:lnTo>
                  <a:lnTo>
                    <a:pt x="19" y="161"/>
                  </a:lnTo>
                  <a:close/>
                  <a:moveTo>
                    <a:pt x="176" y="148"/>
                  </a:moveTo>
                  <a:lnTo>
                    <a:pt x="197" y="137"/>
                  </a:lnTo>
                  <a:lnTo>
                    <a:pt x="217" y="126"/>
                  </a:lnTo>
                  <a:lnTo>
                    <a:pt x="235" y="113"/>
                  </a:lnTo>
                  <a:lnTo>
                    <a:pt x="253" y="98"/>
                  </a:lnTo>
                  <a:lnTo>
                    <a:pt x="269" y="82"/>
                  </a:lnTo>
                  <a:lnTo>
                    <a:pt x="285" y="64"/>
                  </a:lnTo>
                  <a:lnTo>
                    <a:pt x="298" y="46"/>
                  </a:lnTo>
                  <a:lnTo>
                    <a:pt x="309" y="26"/>
                  </a:lnTo>
                  <a:lnTo>
                    <a:pt x="309" y="19"/>
                  </a:lnTo>
                  <a:lnTo>
                    <a:pt x="309" y="11"/>
                  </a:lnTo>
                  <a:lnTo>
                    <a:pt x="309" y="6"/>
                  </a:lnTo>
                  <a:lnTo>
                    <a:pt x="309" y="0"/>
                  </a:lnTo>
                  <a:lnTo>
                    <a:pt x="305" y="11"/>
                  </a:lnTo>
                  <a:lnTo>
                    <a:pt x="299" y="23"/>
                  </a:lnTo>
                  <a:lnTo>
                    <a:pt x="293" y="33"/>
                  </a:lnTo>
                  <a:lnTo>
                    <a:pt x="286" y="43"/>
                  </a:lnTo>
                  <a:lnTo>
                    <a:pt x="279" y="53"/>
                  </a:lnTo>
                  <a:lnTo>
                    <a:pt x="272" y="63"/>
                  </a:lnTo>
                  <a:lnTo>
                    <a:pt x="264" y="72"/>
                  </a:lnTo>
                  <a:lnTo>
                    <a:pt x="255" y="81"/>
                  </a:lnTo>
                  <a:lnTo>
                    <a:pt x="246" y="89"/>
                  </a:lnTo>
                  <a:lnTo>
                    <a:pt x="237" y="97"/>
                  </a:lnTo>
                  <a:lnTo>
                    <a:pt x="228" y="105"/>
                  </a:lnTo>
                  <a:lnTo>
                    <a:pt x="218" y="112"/>
                  </a:lnTo>
                  <a:lnTo>
                    <a:pt x="208" y="118"/>
                  </a:lnTo>
                  <a:lnTo>
                    <a:pt x="198" y="125"/>
                  </a:lnTo>
                  <a:lnTo>
                    <a:pt x="187" y="131"/>
                  </a:lnTo>
                  <a:lnTo>
                    <a:pt x="176" y="135"/>
                  </a:lnTo>
                  <a:lnTo>
                    <a:pt x="176" y="148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5" name="Freeform 771"/>
            <p:cNvSpPr>
              <a:spLocks noEditPoints="1"/>
            </p:cNvSpPr>
            <p:nvPr/>
          </p:nvSpPr>
          <p:spPr bwMode="auto">
            <a:xfrm>
              <a:off x="4003860" y="5251913"/>
              <a:ext cx="127006" cy="69856"/>
            </a:xfrm>
            <a:custGeom>
              <a:avLst/>
              <a:gdLst/>
              <a:ahLst/>
              <a:cxnLst>
                <a:cxn ang="0">
                  <a:pos x="18" y="164"/>
                </a:cxn>
                <a:cxn ang="0">
                  <a:pos x="34" y="168"/>
                </a:cxn>
                <a:cxn ang="0">
                  <a:pos x="50" y="171"/>
                </a:cxn>
                <a:cxn ang="0">
                  <a:pos x="66" y="172"/>
                </a:cxn>
                <a:cxn ang="0">
                  <a:pos x="83" y="173"/>
                </a:cxn>
                <a:cxn ang="0">
                  <a:pos x="104" y="172"/>
                </a:cxn>
                <a:cxn ang="0">
                  <a:pos x="123" y="170"/>
                </a:cxn>
                <a:cxn ang="0">
                  <a:pos x="141" y="166"/>
                </a:cxn>
                <a:cxn ang="0">
                  <a:pos x="160" y="162"/>
                </a:cxn>
                <a:cxn ang="0">
                  <a:pos x="149" y="153"/>
                </a:cxn>
                <a:cxn ang="0">
                  <a:pos x="133" y="157"/>
                </a:cxn>
                <a:cxn ang="0">
                  <a:pos x="117" y="160"/>
                </a:cxn>
                <a:cxn ang="0">
                  <a:pos x="100" y="162"/>
                </a:cxn>
                <a:cxn ang="0">
                  <a:pos x="83" y="162"/>
                </a:cxn>
                <a:cxn ang="0">
                  <a:pos x="62" y="161"/>
                </a:cxn>
                <a:cxn ang="0">
                  <a:pos x="41" y="159"/>
                </a:cxn>
                <a:cxn ang="0">
                  <a:pos x="20" y="154"/>
                </a:cxn>
                <a:cxn ang="0">
                  <a:pos x="0" y="147"/>
                </a:cxn>
                <a:cxn ang="0">
                  <a:pos x="9" y="156"/>
                </a:cxn>
                <a:cxn ang="0">
                  <a:pos x="18" y="164"/>
                </a:cxn>
                <a:cxn ang="0">
                  <a:pos x="185" y="152"/>
                </a:cxn>
                <a:cxn ang="0">
                  <a:pos x="206" y="142"/>
                </a:cxn>
                <a:cxn ang="0">
                  <a:pos x="226" y="129"/>
                </a:cxn>
                <a:cxn ang="0">
                  <a:pos x="246" y="116"/>
                </a:cxn>
                <a:cxn ang="0">
                  <a:pos x="263" y="100"/>
                </a:cxn>
                <a:cxn ang="0">
                  <a:pos x="280" y="83"/>
                </a:cxn>
                <a:cxn ang="0">
                  <a:pos x="295" y="65"/>
                </a:cxn>
                <a:cxn ang="0">
                  <a:pos x="307" y="45"/>
                </a:cxn>
                <a:cxn ang="0">
                  <a:pos x="318" y="23"/>
                </a:cxn>
                <a:cxn ang="0">
                  <a:pos x="318" y="22"/>
                </a:cxn>
                <a:cxn ang="0">
                  <a:pos x="318" y="11"/>
                </a:cxn>
                <a:cxn ang="0">
                  <a:pos x="317" y="0"/>
                </a:cxn>
                <a:cxn ang="0">
                  <a:pos x="313" y="11"/>
                </a:cxn>
                <a:cxn ang="0">
                  <a:pos x="307" y="22"/>
                </a:cxn>
                <a:cxn ang="0">
                  <a:pos x="302" y="34"/>
                </a:cxn>
                <a:cxn ang="0">
                  <a:pos x="296" y="44"/>
                </a:cxn>
                <a:cxn ang="0">
                  <a:pos x="288" y="55"/>
                </a:cxn>
                <a:cxn ang="0">
                  <a:pos x="281" y="64"/>
                </a:cxn>
                <a:cxn ang="0">
                  <a:pos x="273" y="74"/>
                </a:cxn>
                <a:cxn ang="0">
                  <a:pos x="266" y="83"/>
                </a:cxn>
                <a:cxn ang="0">
                  <a:pos x="257" y="92"/>
                </a:cxn>
                <a:cxn ang="0">
                  <a:pos x="248" y="100"/>
                </a:cxn>
                <a:cxn ang="0">
                  <a:pos x="237" y="108"/>
                </a:cxn>
                <a:cxn ang="0">
                  <a:pos x="228" y="116"/>
                </a:cxn>
                <a:cxn ang="0">
                  <a:pos x="217" y="123"/>
                </a:cxn>
                <a:cxn ang="0">
                  <a:pos x="207" y="129"/>
                </a:cxn>
                <a:cxn ang="0">
                  <a:pos x="196" y="135"/>
                </a:cxn>
                <a:cxn ang="0">
                  <a:pos x="185" y="141"/>
                </a:cxn>
                <a:cxn ang="0">
                  <a:pos x="185" y="152"/>
                </a:cxn>
              </a:cxnLst>
              <a:rect l="0" t="0" r="r" b="b"/>
              <a:pathLst>
                <a:path w="318" h="173">
                  <a:moveTo>
                    <a:pt x="18" y="164"/>
                  </a:moveTo>
                  <a:lnTo>
                    <a:pt x="34" y="168"/>
                  </a:lnTo>
                  <a:lnTo>
                    <a:pt x="50" y="171"/>
                  </a:lnTo>
                  <a:lnTo>
                    <a:pt x="66" y="172"/>
                  </a:lnTo>
                  <a:lnTo>
                    <a:pt x="83" y="173"/>
                  </a:lnTo>
                  <a:lnTo>
                    <a:pt x="104" y="172"/>
                  </a:lnTo>
                  <a:lnTo>
                    <a:pt x="123" y="170"/>
                  </a:lnTo>
                  <a:lnTo>
                    <a:pt x="141" y="166"/>
                  </a:lnTo>
                  <a:lnTo>
                    <a:pt x="160" y="162"/>
                  </a:lnTo>
                  <a:lnTo>
                    <a:pt x="149" y="153"/>
                  </a:lnTo>
                  <a:lnTo>
                    <a:pt x="133" y="157"/>
                  </a:lnTo>
                  <a:lnTo>
                    <a:pt x="117" y="160"/>
                  </a:lnTo>
                  <a:lnTo>
                    <a:pt x="100" y="162"/>
                  </a:lnTo>
                  <a:lnTo>
                    <a:pt x="83" y="162"/>
                  </a:lnTo>
                  <a:lnTo>
                    <a:pt x="62" y="161"/>
                  </a:lnTo>
                  <a:lnTo>
                    <a:pt x="41" y="159"/>
                  </a:lnTo>
                  <a:lnTo>
                    <a:pt x="20" y="154"/>
                  </a:lnTo>
                  <a:lnTo>
                    <a:pt x="0" y="147"/>
                  </a:lnTo>
                  <a:lnTo>
                    <a:pt x="9" y="156"/>
                  </a:lnTo>
                  <a:lnTo>
                    <a:pt x="18" y="164"/>
                  </a:lnTo>
                  <a:close/>
                  <a:moveTo>
                    <a:pt x="185" y="152"/>
                  </a:moveTo>
                  <a:lnTo>
                    <a:pt x="206" y="142"/>
                  </a:lnTo>
                  <a:lnTo>
                    <a:pt x="226" y="129"/>
                  </a:lnTo>
                  <a:lnTo>
                    <a:pt x="246" y="116"/>
                  </a:lnTo>
                  <a:lnTo>
                    <a:pt x="263" y="100"/>
                  </a:lnTo>
                  <a:lnTo>
                    <a:pt x="280" y="83"/>
                  </a:lnTo>
                  <a:lnTo>
                    <a:pt x="295" y="65"/>
                  </a:lnTo>
                  <a:lnTo>
                    <a:pt x="307" y="45"/>
                  </a:lnTo>
                  <a:lnTo>
                    <a:pt x="318" y="23"/>
                  </a:lnTo>
                  <a:lnTo>
                    <a:pt x="318" y="22"/>
                  </a:lnTo>
                  <a:lnTo>
                    <a:pt x="318" y="11"/>
                  </a:lnTo>
                  <a:lnTo>
                    <a:pt x="317" y="0"/>
                  </a:lnTo>
                  <a:lnTo>
                    <a:pt x="313" y="11"/>
                  </a:lnTo>
                  <a:lnTo>
                    <a:pt x="307" y="22"/>
                  </a:lnTo>
                  <a:lnTo>
                    <a:pt x="302" y="34"/>
                  </a:lnTo>
                  <a:lnTo>
                    <a:pt x="296" y="44"/>
                  </a:lnTo>
                  <a:lnTo>
                    <a:pt x="288" y="55"/>
                  </a:lnTo>
                  <a:lnTo>
                    <a:pt x="281" y="64"/>
                  </a:lnTo>
                  <a:lnTo>
                    <a:pt x="273" y="74"/>
                  </a:lnTo>
                  <a:lnTo>
                    <a:pt x="266" y="83"/>
                  </a:lnTo>
                  <a:lnTo>
                    <a:pt x="257" y="92"/>
                  </a:lnTo>
                  <a:lnTo>
                    <a:pt x="248" y="100"/>
                  </a:lnTo>
                  <a:lnTo>
                    <a:pt x="237" y="108"/>
                  </a:lnTo>
                  <a:lnTo>
                    <a:pt x="228" y="116"/>
                  </a:lnTo>
                  <a:lnTo>
                    <a:pt x="217" y="123"/>
                  </a:lnTo>
                  <a:lnTo>
                    <a:pt x="207" y="129"/>
                  </a:lnTo>
                  <a:lnTo>
                    <a:pt x="196" y="135"/>
                  </a:lnTo>
                  <a:lnTo>
                    <a:pt x="185" y="141"/>
                  </a:lnTo>
                  <a:lnTo>
                    <a:pt x="185" y="152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6" name="Freeform 772"/>
            <p:cNvSpPr>
              <a:spLocks noEditPoints="1"/>
            </p:cNvSpPr>
            <p:nvPr/>
          </p:nvSpPr>
          <p:spPr bwMode="auto">
            <a:xfrm>
              <a:off x="4000685" y="5247150"/>
              <a:ext cx="130181" cy="71444"/>
            </a:xfrm>
            <a:custGeom>
              <a:avLst/>
              <a:gdLst/>
              <a:ahLst/>
              <a:cxnLst>
                <a:cxn ang="0">
                  <a:pos x="17" y="169"/>
                </a:cxn>
                <a:cxn ang="0">
                  <a:pos x="35" y="174"/>
                </a:cxn>
                <a:cxn ang="0">
                  <a:pos x="53" y="177"/>
                </a:cxn>
                <a:cxn ang="0">
                  <a:pos x="72" y="179"/>
                </a:cxn>
                <a:cxn ang="0">
                  <a:pos x="91" y="181"/>
                </a:cxn>
                <a:cxn ang="0">
                  <a:pos x="109" y="179"/>
                </a:cxn>
                <a:cxn ang="0">
                  <a:pos x="127" y="178"/>
                </a:cxn>
                <a:cxn ang="0">
                  <a:pos x="145" y="175"/>
                </a:cxn>
                <a:cxn ang="0">
                  <a:pos x="162" y="170"/>
                </a:cxn>
                <a:cxn ang="0">
                  <a:pos x="151" y="163"/>
                </a:cxn>
                <a:cxn ang="0">
                  <a:pos x="136" y="165"/>
                </a:cxn>
                <a:cxn ang="0">
                  <a:pos x="122" y="167"/>
                </a:cxn>
                <a:cxn ang="0">
                  <a:pos x="107" y="169"/>
                </a:cxn>
                <a:cxn ang="0">
                  <a:pos x="91" y="169"/>
                </a:cxn>
                <a:cxn ang="0">
                  <a:pos x="79" y="169"/>
                </a:cxn>
                <a:cxn ang="0">
                  <a:pos x="68" y="168"/>
                </a:cxn>
                <a:cxn ang="0">
                  <a:pos x="56" y="167"/>
                </a:cxn>
                <a:cxn ang="0">
                  <a:pos x="44" y="165"/>
                </a:cxn>
                <a:cxn ang="0">
                  <a:pos x="23" y="159"/>
                </a:cxn>
                <a:cxn ang="0">
                  <a:pos x="0" y="152"/>
                </a:cxn>
                <a:cxn ang="0">
                  <a:pos x="8" y="161"/>
                </a:cxn>
                <a:cxn ang="0">
                  <a:pos x="17" y="169"/>
                </a:cxn>
                <a:cxn ang="0">
                  <a:pos x="193" y="159"/>
                </a:cxn>
                <a:cxn ang="0">
                  <a:pos x="204" y="155"/>
                </a:cxn>
                <a:cxn ang="0">
                  <a:pos x="215" y="149"/>
                </a:cxn>
                <a:cxn ang="0">
                  <a:pos x="225" y="142"/>
                </a:cxn>
                <a:cxn ang="0">
                  <a:pos x="235" y="136"/>
                </a:cxn>
                <a:cxn ang="0">
                  <a:pos x="245" y="129"/>
                </a:cxn>
                <a:cxn ang="0">
                  <a:pos x="254" y="121"/>
                </a:cxn>
                <a:cxn ang="0">
                  <a:pos x="263" y="113"/>
                </a:cxn>
                <a:cxn ang="0">
                  <a:pos x="272" y="105"/>
                </a:cxn>
                <a:cxn ang="0">
                  <a:pos x="281" y="96"/>
                </a:cxn>
                <a:cxn ang="0">
                  <a:pos x="289" y="87"/>
                </a:cxn>
                <a:cxn ang="0">
                  <a:pos x="296" y="77"/>
                </a:cxn>
                <a:cxn ang="0">
                  <a:pos x="303" y="67"/>
                </a:cxn>
                <a:cxn ang="0">
                  <a:pos x="310" y="57"/>
                </a:cxn>
                <a:cxn ang="0">
                  <a:pos x="316" y="47"/>
                </a:cxn>
                <a:cxn ang="0">
                  <a:pos x="322" y="35"/>
                </a:cxn>
                <a:cxn ang="0">
                  <a:pos x="326" y="24"/>
                </a:cxn>
                <a:cxn ang="0">
                  <a:pos x="325" y="13"/>
                </a:cxn>
                <a:cxn ang="0">
                  <a:pos x="324" y="0"/>
                </a:cxn>
                <a:cxn ang="0">
                  <a:pos x="320" y="13"/>
                </a:cxn>
                <a:cxn ang="0">
                  <a:pos x="314" y="25"/>
                </a:cxn>
                <a:cxn ang="0">
                  <a:pos x="308" y="36"/>
                </a:cxn>
                <a:cxn ang="0">
                  <a:pos x="303" y="48"/>
                </a:cxn>
                <a:cxn ang="0">
                  <a:pos x="296" y="58"/>
                </a:cxn>
                <a:cxn ang="0">
                  <a:pos x="289" y="68"/>
                </a:cxn>
                <a:cxn ang="0">
                  <a:pos x="281" y="78"/>
                </a:cxn>
                <a:cxn ang="0">
                  <a:pos x="274" y="88"/>
                </a:cxn>
                <a:cxn ang="0">
                  <a:pos x="265" y="97"/>
                </a:cxn>
                <a:cxn ang="0">
                  <a:pos x="256" y="106"/>
                </a:cxn>
                <a:cxn ang="0">
                  <a:pos x="247" y="114"/>
                </a:cxn>
                <a:cxn ang="0">
                  <a:pos x="236" y="122"/>
                </a:cxn>
                <a:cxn ang="0">
                  <a:pos x="226" y="129"/>
                </a:cxn>
                <a:cxn ang="0">
                  <a:pos x="215" y="136"/>
                </a:cxn>
                <a:cxn ang="0">
                  <a:pos x="204" y="142"/>
                </a:cxn>
                <a:cxn ang="0">
                  <a:pos x="193" y="148"/>
                </a:cxn>
                <a:cxn ang="0">
                  <a:pos x="193" y="159"/>
                </a:cxn>
              </a:cxnLst>
              <a:rect l="0" t="0" r="r" b="b"/>
              <a:pathLst>
                <a:path w="326" h="181">
                  <a:moveTo>
                    <a:pt x="17" y="169"/>
                  </a:moveTo>
                  <a:lnTo>
                    <a:pt x="35" y="174"/>
                  </a:lnTo>
                  <a:lnTo>
                    <a:pt x="53" y="177"/>
                  </a:lnTo>
                  <a:lnTo>
                    <a:pt x="72" y="179"/>
                  </a:lnTo>
                  <a:lnTo>
                    <a:pt x="91" y="181"/>
                  </a:lnTo>
                  <a:lnTo>
                    <a:pt x="109" y="179"/>
                  </a:lnTo>
                  <a:lnTo>
                    <a:pt x="127" y="178"/>
                  </a:lnTo>
                  <a:lnTo>
                    <a:pt x="145" y="175"/>
                  </a:lnTo>
                  <a:lnTo>
                    <a:pt x="162" y="170"/>
                  </a:lnTo>
                  <a:lnTo>
                    <a:pt x="151" y="163"/>
                  </a:lnTo>
                  <a:lnTo>
                    <a:pt x="136" y="165"/>
                  </a:lnTo>
                  <a:lnTo>
                    <a:pt x="122" y="167"/>
                  </a:lnTo>
                  <a:lnTo>
                    <a:pt x="107" y="169"/>
                  </a:lnTo>
                  <a:lnTo>
                    <a:pt x="91" y="169"/>
                  </a:lnTo>
                  <a:lnTo>
                    <a:pt x="79" y="169"/>
                  </a:lnTo>
                  <a:lnTo>
                    <a:pt x="68" y="168"/>
                  </a:lnTo>
                  <a:lnTo>
                    <a:pt x="56" y="167"/>
                  </a:lnTo>
                  <a:lnTo>
                    <a:pt x="44" y="165"/>
                  </a:lnTo>
                  <a:lnTo>
                    <a:pt x="23" y="159"/>
                  </a:lnTo>
                  <a:lnTo>
                    <a:pt x="0" y="152"/>
                  </a:lnTo>
                  <a:lnTo>
                    <a:pt x="8" y="161"/>
                  </a:lnTo>
                  <a:lnTo>
                    <a:pt x="17" y="169"/>
                  </a:lnTo>
                  <a:close/>
                  <a:moveTo>
                    <a:pt x="193" y="159"/>
                  </a:moveTo>
                  <a:lnTo>
                    <a:pt x="204" y="155"/>
                  </a:lnTo>
                  <a:lnTo>
                    <a:pt x="215" y="149"/>
                  </a:lnTo>
                  <a:lnTo>
                    <a:pt x="225" y="142"/>
                  </a:lnTo>
                  <a:lnTo>
                    <a:pt x="235" y="136"/>
                  </a:lnTo>
                  <a:lnTo>
                    <a:pt x="245" y="129"/>
                  </a:lnTo>
                  <a:lnTo>
                    <a:pt x="254" y="121"/>
                  </a:lnTo>
                  <a:lnTo>
                    <a:pt x="263" y="113"/>
                  </a:lnTo>
                  <a:lnTo>
                    <a:pt x="272" y="105"/>
                  </a:lnTo>
                  <a:lnTo>
                    <a:pt x="281" y="96"/>
                  </a:lnTo>
                  <a:lnTo>
                    <a:pt x="289" y="87"/>
                  </a:lnTo>
                  <a:lnTo>
                    <a:pt x="296" y="77"/>
                  </a:lnTo>
                  <a:lnTo>
                    <a:pt x="303" y="67"/>
                  </a:lnTo>
                  <a:lnTo>
                    <a:pt x="310" y="57"/>
                  </a:lnTo>
                  <a:lnTo>
                    <a:pt x="316" y="47"/>
                  </a:lnTo>
                  <a:lnTo>
                    <a:pt x="322" y="35"/>
                  </a:lnTo>
                  <a:lnTo>
                    <a:pt x="326" y="24"/>
                  </a:lnTo>
                  <a:lnTo>
                    <a:pt x="325" y="13"/>
                  </a:lnTo>
                  <a:lnTo>
                    <a:pt x="324" y="0"/>
                  </a:lnTo>
                  <a:lnTo>
                    <a:pt x="320" y="13"/>
                  </a:lnTo>
                  <a:lnTo>
                    <a:pt x="314" y="25"/>
                  </a:lnTo>
                  <a:lnTo>
                    <a:pt x="308" y="36"/>
                  </a:lnTo>
                  <a:lnTo>
                    <a:pt x="303" y="48"/>
                  </a:lnTo>
                  <a:lnTo>
                    <a:pt x="296" y="58"/>
                  </a:lnTo>
                  <a:lnTo>
                    <a:pt x="289" y="68"/>
                  </a:lnTo>
                  <a:lnTo>
                    <a:pt x="281" y="78"/>
                  </a:lnTo>
                  <a:lnTo>
                    <a:pt x="274" y="88"/>
                  </a:lnTo>
                  <a:lnTo>
                    <a:pt x="265" y="97"/>
                  </a:lnTo>
                  <a:lnTo>
                    <a:pt x="256" y="106"/>
                  </a:lnTo>
                  <a:lnTo>
                    <a:pt x="247" y="114"/>
                  </a:lnTo>
                  <a:lnTo>
                    <a:pt x="236" y="122"/>
                  </a:lnTo>
                  <a:lnTo>
                    <a:pt x="226" y="129"/>
                  </a:lnTo>
                  <a:lnTo>
                    <a:pt x="215" y="136"/>
                  </a:lnTo>
                  <a:lnTo>
                    <a:pt x="204" y="142"/>
                  </a:lnTo>
                  <a:lnTo>
                    <a:pt x="193" y="148"/>
                  </a:lnTo>
                  <a:lnTo>
                    <a:pt x="193" y="159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7" name="Freeform 773"/>
            <p:cNvSpPr>
              <a:spLocks noEditPoints="1"/>
            </p:cNvSpPr>
            <p:nvPr/>
          </p:nvSpPr>
          <p:spPr bwMode="auto">
            <a:xfrm>
              <a:off x="3999097" y="5243974"/>
              <a:ext cx="131769" cy="73032"/>
            </a:xfrm>
            <a:custGeom>
              <a:avLst/>
              <a:gdLst/>
              <a:ahLst/>
              <a:cxnLst>
                <a:cxn ang="0">
                  <a:pos x="15" y="170"/>
                </a:cxn>
                <a:cxn ang="0">
                  <a:pos x="35" y="177"/>
                </a:cxn>
                <a:cxn ang="0">
                  <a:pos x="56" y="182"/>
                </a:cxn>
                <a:cxn ang="0">
                  <a:pos x="77" y="184"/>
                </a:cxn>
                <a:cxn ang="0">
                  <a:pos x="98" y="185"/>
                </a:cxn>
                <a:cxn ang="0">
                  <a:pos x="115" y="185"/>
                </a:cxn>
                <a:cxn ang="0">
                  <a:pos x="132" y="183"/>
                </a:cxn>
                <a:cxn ang="0">
                  <a:pos x="148" y="180"/>
                </a:cxn>
                <a:cxn ang="0">
                  <a:pos x="164" y="176"/>
                </a:cxn>
                <a:cxn ang="0">
                  <a:pos x="152" y="168"/>
                </a:cxn>
                <a:cxn ang="0">
                  <a:pos x="140" y="170"/>
                </a:cxn>
                <a:cxn ang="0">
                  <a:pos x="126" y="173"/>
                </a:cxn>
                <a:cxn ang="0">
                  <a:pos x="112" y="174"/>
                </a:cxn>
                <a:cxn ang="0">
                  <a:pos x="98" y="174"/>
                </a:cxn>
                <a:cxn ang="0">
                  <a:pos x="86" y="174"/>
                </a:cxn>
                <a:cxn ang="0">
                  <a:pos x="72" y="173"/>
                </a:cxn>
                <a:cxn ang="0">
                  <a:pos x="60" y="171"/>
                </a:cxn>
                <a:cxn ang="0">
                  <a:pos x="48" y="169"/>
                </a:cxn>
                <a:cxn ang="0">
                  <a:pos x="35" y="166"/>
                </a:cxn>
                <a:cxn ang="0">
                  <a:pos x="24" y="162"/>
                </a:cxn>
                <a:cxn ang="0">
                  <a:pos x="12" y="158"/>
                </a:cxn>
                <a:cxn ang="0">
                  <a:pos x="0" y="153"/>
                </a:cxn>
                <a:cxn ang="0">
                  <a:pos x="8" y="162"/>
                </a:cxn>
                <a:cxn ang="0">
                  <a:pos x="15" y="170"/>
                </a:cxn>
                <a:cxn ang="0">
                  <a:pos x="200" y="164"/>
                </a:cxn>
                <a:cxn ang="0">
                  <a:pos x="211" y="158"/>
                </a:cxn>
                <a:cxn ang="0">
                  <a:pos x="222" y="152"/>
                </a:cxn>
                <a:cxn ang="0">
                  <a:pos x="232" y="146"/>
                </a:cxn>
                <a:cxn ang="0">
                  <a:pos x="243" y="139"/>
                </a:cxn>
                <a:cxn ang="0">
                  <a:pos x="252" y="131"/>
                </a:cxn>
                <a:cxn ang="0">
                  <a:pos x="263" y="123"/>
                </a:cxn>
                <a:cxn ang="0">
                  <a:pos x="272" y="115"/>
                </a:cxn>
                <a:cxn ang="0">
                  <a:pos x="281" y="106"/>
                </a:cxn>
                <a:cxn ang="0">
                  <a:pos x="288" y="97"/>
                </a:cxn>
                <a:cxn ang="0">
                  <a:pos x="296" y="87"/>
                </a:cxn>
                <a:cxn ang="0">
                  <a:pos x="303" y="78"/>
                </a:cxn>
                <a:cxn ang="0">
                  <a:pos x="311" y="67"/>
                </a:cxn>
                <a:cxn ang="0">
                  <a:pos x="317" y="57"/>
                </a:cxn>
                <a:cxn ang="0">
                  <a:pos x="322" y="45"/>
                </a:cxn>
                <a:cxn ang="0">
                  <a:pos x="328" y="34"/>
                </a:cxn>
                <a:cxn ang="0">
                  <a:pos x="332" y="23"/>
                </a:cxn>
                <a:cxn ang="0">
                  <a:pos x="331" y="12"/>
                </a:cxn>
                <a:cxn ang="0">
                  <a:pos x="328" y="0"/>
                </a:cxn>
                <a:cxn ang="0">
                  <a:pos x="324" y="13"/>
                </a:cxn>
                <a:cxn ang="0">
                  <a:pos x="320" y="25"/>
                </a:cxn>
                <a:cxn ang="0">
                  <a:pos x="314" y="36"/>
                </a:cxn>
                <a:cxn ang="0">
                  <a:pos x="309" y="48"/>
                </a:cxn>
                <a:cxn ang="0">
                  <a:pos x="303" y="59"/>
                </a:cxn>
                <a:cxn ang="0">
                  <a:pos x="295" y="70"/>
                </a:cxn>
                <a:cxn ang="0">
                  <a:pos x="288" y="80"/>
                </a:cxn>
                <a:cxn ang="0">
                  <a:pos x="281" y="90"/>
                </a:cxn>
                <a:cxn ang="0">
                  <a:pos x="272" y="99"/>
                </a:cxn>
                <a:cxn ang="0">
                  <a:pos x="263" y="108"/>
                </a:cxn>
                <a:cxn ang="0">
                  <a:pos x="254" y="117"/>
                </a:cxn>
                <a:cxn ang="0">
                  <a:pos x="243" y="125"/>
                </a:cxn>
                <a:cxn ang="0">
                  <a:pos x="233" y="132"/>
                </a:cxn>
                <a:cxn ang="0">
                  <a:pos x="222" y="140"/>
                </a:cxn>
                <a:cxn ang="0">
                  <a:pos x="211" y="146"/>
                </a:cxn>
                <a:cxn ang="0">
                  <a:pos x="200" y="151"/>
                </a:cxn>
                <a:cxn ang="0">
                  <a:pos x="200" y="164"/>
                </a:cxn>
              </a:cxnLst>
              <a:rect l="0" t="0" r="r" b="b"/>
              <a:pathLst>
                <a:path w="332" h="185">
                  <a:moveTo>
                    <a:pt x="15" y="170"/>
                  </a:moveTo>
                  <a:lnTo>
                    <a:pt x="35" y="177"/>
                  </a:lnTo>
                  <a:lnTo>
                    <a:pt x="56" y="182"/>
                  </a:lnTo>
                  <a:lnTo>
                    <a:pt x="77" y="184"/>
                  </a:lnTo>
                  <a:lnTo>
                    <a:pt x="98" y="185"/>
                  </a:lnTo>
                  <a:lnTo>
                    <a:pt x="115" y="185"/>
                  </a:lnTo>
                  <a:lnTo>
                    <a:pt x="132" y="183"/>
                  </a:lnTo>
                  <a:lnTo>
                    <a:pt x="148" y="180"/>
                  </a:lnTo>
                  <a:lnTo>
                    <a:pt x="164" y="176"/>
                  </a:lnTo>
                  <a:lnTo>
                    <a:pt x="152" y="168"/>
                  </a:lnTo>
                  <a:lnTo>
                    <a:pt x="140" y="170"/>
                  </a:lnTo>
                  <a:lnTo>
                    <a:pt x="126" y="173"/>
                  </a:lnTo>
                  <a:lnTo>
                    <a:pt x="112" y="174"/>
                  </a:lnTo>
                  <a:lnTo>
                    <a:pt x="98" y="174"/>
                  </a:lnTo>
                  <a:lnTo>
                    <a:pt x="86" y="174"/>
                  </a:lnTo>
                  <a:lnTo>
                    <a:pt x="72" y="173"/>
                  </a:lnTo>
                  <a:lnTo>
                    <a:pt x="60" y="171"/>
                  </a:lnTo>
                  <a:lnTo>
                    <a:pt x="48" y="169"/>
                  </a:lnTo>
                  <a:lnTo>
                    <a:pt x="35" y="166"/>
                  </a:lnTo>
                  <a:lnTo>
                    <a:pt x="24" y="162"/>
                  </a:lnTo>
                  <a:lnTo>
                    <a:pt x="12" y="158"/>
                  </a:lnTo>
                  <a:lnTo>
                    <a:pt x="0" y="153"/>
                  </a:lnTo>
                  <a:lnTo>
                    <a:pt x="8" y="162"/>
                  </a:lnTo>
                  <a:lnTo>
                    <a:pt x="15" y="170"/>
                  </a:lnTo>
                  <a:close/>
                  <a:moveTo>
                    <a:pt x="200" y="164"/>
                  </a:moveTo>
                  <a:lnTo>
                    <a:pt x="211" y="158"/>
                  </a:lnTo>
                  <a:lnTo>
                    <a:pt x="222" y="152"/>
                  </a:lnTo>
                  <a:lnTo>
                    <a:pt x="232" y="146"/>
                  </a:lnTo>
                  <a:lnTo>
                    <a:pt x="243" y="139"/>
                  </a:lnTo>
                  <a:lnTo>
                    <a:pt x="252" y="131"/>
                  </a:lnTo>
                  <a:lnTo>
                    <a:pt x="263" y="123"/>
                  </a:lnTo>
                  <a:lnTo>
                    <a:pt x="272" y="115"/>
                  </a:lnTo>
                  <a:lnTo>
                    <a:pt x="281" y="106"/>
                  </a:lnTo>
                  <a:lnTo>
                    <a:pt x="288" y="97"/>
                  </a:lnTo>
                  <a:lnTo>
                    <a:pt x="296" y="87"/>
                  </a:lnTo>
                  <a:lnTo>
                    <a:pt x="303" y="78"/>
                  </a:lnTo>
                  <a:lnTo>
                    <a:pt x="311" y="67"/>
                  </a:lnTo>
                  <a:lnTo>
                    <a:pt x="317" y="57"/>
                  </a:lnTo>
                  <a:lnTo>
                    <a:pt x="322" y="45"/>
                  </a:lnTo>
                  <a:lnTo>
                    <a:pt x="328" y="34"/>
                  </a:lnTo>
                  <a:lnTo>
                    <a:pt x="332" y="23"/>
                  </a:lnTo>
                  <a:lnTo>
                    <a:pt x="331" y="12"/>
                  </a:lnTo>
                  <a:lnTo>
                    <a:pt x="328" y="0"/>
                  </a:lnTo>
                  <a:lnTo>
                    <a:pt x="324" y="13"/>
                  </a:lnTo>
                  <a:lnTo>
                    <a:pt x="320" y="25"/>
                  </a:lnTo>
                  <a:lnTo>
                    <a:pt x="314" y="36"/>
                  </a:lnTo>
                  <a:lnTo>
                    <a:pt x="309" y="48"/>
                  </a:lnTo>
                  <a:lnTo>
                    <a:pt x="303" y="59"/>
                  </a:lnTo>
                  <a:lnTo>
                    <a:pt x="295" y="70"/>
                  </a:lnTo>
                  <a:lnTo>
                    <a:pt x="288" y="80"/>
                  </a:lnTo>
                  <a:lnTo>
                    <a:pt x="281" y="90"/>
                  </a:lnTo>
                  <a:lnTo>
                    <a:pt x="272" y="99"/>
                  </a:lnTo>
                  <a:lnTo>
                    <a:pt x="263" y="108"/>
                  </a:lnTo>
                  <a:lnTo>
                    <a:pt x="254" y="117"/>
                  </a:lnTo>
                  <a:lnTo>
                    <a:pt x="243" y="125"/>
                  </a:lnTo>
                  <a:lnTo>
                    <a:pt x="233" y="132"/>
                  </a:lnTo>
                  <a:lnTo>
                    <a:pt x="222" y="140"/>
                  </a:lnTo>
                  <a:lnTo>
                    <a:pt x="211" y="146"/>
                  </a:lnTo>
                  <a:lnTo>
                    <a:pt x="200" y="151"/>
                  </a:lnTo>
                  <a:lnTo>
                    <a:pt x="200" y="164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8" name="Freeform 774"/>
            <p:cNvSpPr>
              <a:spLocks noEditPoints="1"/>
            </p:cNvSpPr>
            <p:nvPr/>
          </p:nvSpPr>
          <p:spPr bwMode="auto">
            <a:xfrm>
              <a:off x="3995922" y="5239212"/>
              <a:ext cx="133356" cy="76207"/>
            </a:xfrm>
            <a:custGeom>
              <a:avLst/>
              <a:gdLst/>
              <a:ahLst/>
              <a:cxnLst>
                <a:cxn ang="0">
                  <a:pos x="35" y="179"/>
                </a:cxn>
                <a:cxn ang="0">
                  <a:pos x="68" y="187"/>
                </a:cxn>
                <a:cxn ang="0">
                  <a:pos x="91" y="189"/>
                </a:cxn>
                <a:cxn ang="0">
                  <a:pos x="119" y="189"/>
                </a:cxn>
                <a:cxn ang="0">
                  <a:pos x="148" y="185"/>
                </a:cxn>
                <a:cxn ang="0">
                  <a:pos x="152" y="174"/>
                </a:cxn>
                <a:cxn ang="0">
                  <a:pos x="128" y="177"/>
                </a:cxn>
                <a:cxn ang="0">
                  <a:pos x="103" y="179"/>
                </a:cxn>
                <a:cxn ang="0">
                  <a:pos x="76" y="177"/>
                </a:cxn>
                <a:cxn ang="0">
                  <a:pos x="49" y="172"/>
                </a:cxn>
                <a:cxn ang="0">
                  <a:pos x="23" y="165"/>
                </a:cxn>
                <a:cxn ang="0">
                  <a:pos x="0" y="154"/>
                </a:cxn>
                <a:cxn ang="0">
                  <a:pos x="12" y="172"/>
                </a:cxn>
                <a:cxn ang="0">
                  <a:pos x="216" y="162"/>
                </a:cxn>
                <a:cxn ang="0">
                  <a:pos x="238" y="149"/>
                </a:cxn>
                <a:cxn ang="0">
                  <a:pos x="259" y="134"/>
                </a:cxn>
                <a:cxn ang="0">
                  <a:pos x="277" y="117"/>
                </a:cxn>
                <a:cxn ang="0">
                  <a:pos x="293" y="98"/>
                </a:cxn>
                <a:cxn ang="0">
                  <a:pos x="308" y="78"/>
                </a:cxn>
                <a:cxn ang="0">
                  <a:pos x="320" y="56"/>
                </a:cxn>
                <a:cxn ang="0">
                  <a:pos x="332" y="33"/>
                </a:cxn>
                <a:cxn ang="0">
                  <a:pos x="333" y="10"/>
                </a:cxn>
                <a:cxn ang="0">
                  <a:pos x="327" y="13"/>
                </a:cxn>
                <a:cxn ang="0">
                  <a:pos x="318" y="37"/>
                </a:cxn>
                <a:cxn ang="0">
                  <a:pos x="307" y="60"/>
                </a:cxn>
                <a:cxn ang="0">
                  <a:pos x="292" y="82"/>
                </a:cxn>
                <a:cxn ang="0">
                  <a:pos x="277" y="101"/>
                </a:cxn>
                <a:cxn ang="0">
                  <a:pos x="259" y="120"/>
                </a:cxn>
                <a:cxn ang="0">
                  <a:pos x="238" y="136"/>
                </a:cxn>
                <a:cxn ang="0">
                  <a:pos x="216" y="150"/>
                </a:cxn>
                <a:cxn ang="0">
                  <a:pos x="205" y="168"/>
                </a:cxn>
                <a:cxn ang="0">
                  <a:pos x="184" y="169"/>
                </a:cxn>
                <a:cxn ang="0">
                  <a:pos x="182" y="165"/>
                </a:cxn>
              </a:cxnLst>
              <a:rect l="0" t="0" r="r" b="b"/>
              <a:pathLst>
                <a:path w="336" h="189">
                  <a:moveTo>
                    <a:pt x="12" y="172"/>
                  </a:moveTo>
                  <a:lnTo>
                    <a:pt x="35" y="179"/>
                  </a:lnTo>
                  <a:lnTo>
                    <a:pt x="56" y="185"/>
                  </a:lnTo>
                  <a:lnTo>
                    <a:pt x="68" y="187"/>
                  </a:lnTo>
                  <a:lnTo>
                    <a:pt x="80" y="188"/>
                  </a:lnTo>
                  <a:lnTo>
                    <a:pt x="91" y="189"/>
                  </a:lnTo>
                  <a:lnTo>
                    <a:pt x="103" y="189"/>
                  </a:lnTo>
                  <a:lnTo>
                    <a:pt x="119" y="189"/>
                  </a:lnTo>
                  <a:lnTo>
                    <a:pt x="134" y="187"/>
                  </a:lnTo>
                  <a:lnTo>
                    <a:pt x="148" y="185"/>
                  </a:lnTo>
                  <a:lnTo>
                    <a:pt x="163" y="183"/>
                  </a:lnTo>
                  <a:lnTo>
                    <a:pt x="152" y="174"/>
                  </a:lnTo>
                  <a:lnTo>
                    <a:pt x="140" y="176"/>
                  </a:lnTo>
                  <a:lnTo>
                    <a:pt x="128" y="177"/>
                  </a:lnTo>
                  <a:lnTo>
                    <a:pt x="116" y="178"/>
                  </a:lnTo>
                  <a:lnTo>
                    <a:pt x="103" y="179"/>
                  </a:lnTo>
                  <a:lnTo>
                    <a:pt x="90" y="178"/>
                  </a:lnTo>
                  <a:lnTo>
                    <a:pt x="76" y="177"/>
                  </a:lnTo>
                  <a:lnTo>
                    <a:pt x="63" y="175"/>
                  </a:lnTo>
                  <a:lnTo>
                    <a:pt x="49" y="172"/>
                  </a:lnTo>
                  <a:lnTo>
                    <a:pt x="37" y="169"/>
                  </a:lnTo>
                  <a:lnTo>
                    <a:pt x="23" y="165"/>
                  </a:lnTo>
                  <a:lnTo>
                    <a:pt x="12" y="160"/>
                  </a:lnTo>
                  <a:lnTo>
                    <a:pt x="0" y="154"/>
                  </a:lnTo>
                  <a:lnTo>
                    <a:pt x="5" y="163"/>
                  </a:lnTo>
                  <a:lnTo>
                    <a:pt x="12" y="172"/>
                  </a:lnTo>
                  <a:close/>
                  <a:moveTo>
                    <a:pt x="205" y="168"/>
                  </a:moveTo>
                  <a:lnTo>
                    <a:pt x="216" y="162"/>
                  </a:lnTo>
                  <a:lnTo>
                    <a:pt x="227" y="156"/>
                  </a:lnTo>
                  <a:lnTo>
                    <a:pt x="238" y="149"/>
                  </a:lnTo>
                  <a:lnTo>
                    <a:pt x="248" y="142"/>
                  </a:lnTo>
                  <a:lnTo>
                    <a:pt x="259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6" y="108"/>
                  </a:lnTo>
                  <a:lnTo>
                    <a:pt x="293" y="98"/>
                  </a:lnTo>
                  <a:lnTo>
                    <a:pt x="301" y="88"/>
                  </a:lnTo>
                  <a:lnTo>
                    <a:pt x="308" y="78"/>
                  </a:lnTo>
                  <a:lnTo>
                    <a:pt x="315" y="68"/>
                  </a:lnTo>
                  <a:lnTo>
                    <a:pt x="320" y="56"/>
                  </a:lnTo>
                  <a:lnTo>
                    <a:pt x="326" y="45"/>
                  </a:lnTo>
                  <a:lnTo>
                    <a:pt x="332" y="33"/>
                  </a:lnTo>
                  <a:lnTo>
                    <a:pt x="336" y="20"/>
                  </a:lnTo>
                  <a:lnTo>
                    <a:pt x="333" y="10"/>
                  </a:lnTo>
                  <a:lnTo>
                    <a:pt x="331" y="0"/>
                  </a:lnTo>
                  <a:lnTo>
                    <a:pt x="327" y="13"/>
                  </a:lnTo>
                  <a:lnTo>
                    <a:pt x="323" y="25"/>
                  </a:lnTo>
                  <a:lnTo>
                    <a:pt x="318" y="37"/>
                  </a:lnTo>
                  <a:lnTo>
                    <a:pt x="313" y="49"/>
                  </a:lnTo>
                  <a:lnTo>
                    <a:pt x="307" y="60"/>
                  </a:lnTo>
                  <a:lnTo>
                    <a:pt x="300" y="71"/>
                  </a:lnTo>
                  <a:lnTo>
                    <a:pt x="292" y="82"/>
                  </a:lnTo>
                  <a:lnTo>
                    <a:pt x="284" y="92"/>
                  </a:lnTo>
                  <a:lnTo>
                    <a:pt x="277" y="101"/>
                  </a:lnTo>
                  <a:lnTo>
                    <a:pt x="268" y="112"/>
                  </a:lnTo>
                  <a:lnTo>
                    <a:pt x="259" y="120"/>
                  </a:lnTo>
                  <a:lnTo>
                    <a:pt x="248" y="129"/>
                  </a:lnTo>
                  <a:lnTo>
                    <a:pt x="238" y="136"/>
                  </a:lnTo>
                  <a:lnTo>
                    <a:pt x="227" y="143"/>
                  </a:lnTo>
                  <a:lnTo>
                    <a:pt x="216" y="150"/>
                  </a:lnTo>
                  <a:lnTo>
                    <a:pt x="205" y="156"/>
                  </a:lnTo>
                  <a:lnTo>
                    <a:pt x="205" y="168"/>
                  </a:lnTo>
                  <a:close/>
                  <a:moveTo>
                    <a:pt x="180" y="166"/>
                  </a:moveTo>
                  <a:lnTo>
                    <a:pt x="184" y="169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0" y="166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9" name="Freeform 775"/>
            <p:cNvSpPr>
              <a:spLocks noEditPoints="1"/>
            </p:cNvSpPr>
            <p:nvPr/>
          </p:nvSpPr>
          <p:spPr bwMode="auto">
            <a:xfrm>
              <a:off x="3994335" y="5236036"/>
              <a:ext cx="133356" cy="76207"/>
            </a:xfrm>
            <a:custGeom>
              <a:avLst/>
              <a:gdLst/>
              <a:ahLst/>
              <a:cxnLst>
                <a:cxn ang="0">
                  <a:pos x="23" y="178"/>
                </a:cxn>
                <a:cxn ang="0">
                  <a:pos x="46" y="186"/>
                </a:cxn>
                <a:cxn ang="0">
                  <a:pos x="71" y="191"/>
                </a:cxn>
                <a:cxn ang="0">
                  <a:pos x="97" y="194"/>
                </a:cxn>
                <a:cxn ang="0">
                  <a:pos x="123" y="194"/>
                </a:cxn>
                <a:cxn ang="0">
                  <a:pos x="151" y="190"/>
                </a:cxn>
                <a:cxn ang="0">
                  <a:pos x="152" y="179"/>
                </a:cxn>
                <a:cxn ang="0">
                  <a:pos x="131" y="182"/>
                </a:cxn>
                <a:cxn ang="0">
                  <a:pos x="109" y="184"/>
                </a:cxn>
                <a:cxn ang="0">
                  <a:pos x="80" y="181"/>
                </a:cxn>
                <a:cxn ang="0">
                  <a:pos x="52" y="176"/>
                </a:cxn>
                <a:cxn ang="0">
                  <a:pos x="26" y="168"/>
                </a:cxn>
                <a:cxn ang="0">
                  <a:pos x="0" y="155"/>
                </a:cxn>
                <a:cxn ang="0">
                  <a:pos x="11" y="173"/>
                </a:cxn>
                <a:cxn ang="0">
                  <a:pos x="222" y="166"/>
                </a:cxn>
                <a:cxn ang="0">
                  <a:pos x="244" y="152"/>
                </a:cxn>
                <a:cxn ang="0">
                  <a:pos x="265" y="137"/>
                </a:cxn>
                <a:cxn ang="0">
                  <a:pos x="283" y="119"/>
                </a:cxn>
                <a:cxn ang="0">
                  <a:pos x="299" y="100"/>
                </a:cxn>
                <a:cxn ang="0">
                  <a:pos x="314" y="79"/>
                </a:cxn>
                <a:cxn ang="0">
                  <a:pos x="325" y="56"/>
                </a:cxn>
                <a:cxn ang="0">
                  <a:pos x="335" y="33"/>
                </a:cxn>
                <a:cxn ang="0">
                  <a:pos x="337" y="10"/>
                </a:cxn>
                <a:cxn ang="0">
                  <a:pos x="330" y="14"/>
                </a:cxn>
                <a:cxn ang="0">
                  <a:pos x="322" y="38"/>
                </a:cxn>
                <a:cxn ang="0">
                  <a:pos x="311" y="62"/>
                </a:cxn>
                <a:cxn ang="0">
                  <a:pos x="297" y="84"/>
                </a:cxn>
                <a:cxn ang="0">
                  <a:pos x="281" y="105"/>
                </a:cxn>
                <a:cxn ang="0">
                  <a:pos x="263" y="123"/>
                </a:cxn>
                <a:cxn ang="0">
                  <a:pos x="244" y="140"/>
                </a:cxn>
                <a:cxn ang="0">
                  <a:pos x="222" y="153"/>
                </a:cxn>
                <a:cxn ang="0">
                  <a:pos x="211" y="171"/>
                </a:cxn>
                <a:cxn ang="0">
                  <a:pos x="190" y="179"/>
                </a:cxn>
                <a:cxn ang="0">
                  <a:pos x="186" y="170"/>
                </a:cxn>
              </a:cxnLst>
              <a:rect l="0" t="0" r="r" b="b"/>
              <a:pathLst>
                <a:path w="339" h="194">
                  <a:moveTo>
                    <a:pt x="11" y="173"/>
                  </a:moveTo>
                  <a:lnTo>
                    <a:pt x="23" y="178"/>
                  </a:lnTo>
                  <a:lnTo>
                    <a:pt x="35" y="182"/>
                  </a:lnTo>
                  <a:lnTo>
                    <a:pt x="46" y="186"/>
                  </a:lnTo>
                  <a:lnTo>
                    <a:pt x="59" y="189"/>
                  </a:lnTo>
                  <a:lnTo>
                    <a:pt x="71" y="191"/>
                  </a:lnTo>
                  <a:lnTo>
                    <a:pt x="83" y="193"/>
                  </a:lnTo>
                  <a:lnTo>
                    <a:pt x="97" y="194"/>
                  </a:lnTo>
                  <a:lnTo>
                    <a:pt x="109" y="194"/>
                  </a:lnTo>
                  <a:lnTo>
                    <a:pt x="123" y="194"/>
                  </a:lnTo>
                  <a:lnTo>
                    <a:pt x="137" y="193"/>
                  </a:lnTo>
                  <a:lnTo>
                    <a:pt x="151" y="190"/>
                  </a:lnTo>
                  <a:lnTo>
                    <a:pt x="163" y="188"/>
                  </a:lnTo>
                  <a:lnTo>
                    <a:pt x="152" y="179"/>
                  </a:lnTo>
                  <a:lnTo>
                    <a:pt x="142" y="181"/>
                  </a:lnTo>
                  <a:lnTo>
                    <a:pt x="131" y="182"/>
                  </a:lnTo>
                  <a:lnTo>
                    <a:pt x="121" y="182"/>
                  </a:lnTo>
                  <a:lnTo>
                    <a:pt x="109" y="184"/>
                  </a:lnTo>
                  <a:lnTo>
                    <a:pt x="95" y="182"/>
                  </a:lnTo>
                  <a:lnTo>
                    <a:pt x="80" y="181"/>
                  </a:lnTo>
                  <a:lnTo>
                    <a:pt x="67" y="179"/>
                  </a:lnTo>
                  <a:lnTo>
                    <a:pt x="52" y="176"/>
                  </a:lnTo>
                  <a:lnTo>
                    <a:pt x="38" y="172"/>
                  </a:lnTo>
                  <a:lnTo>
                    <a:pt x="26" y="168"/>
                  </a:lnTo>
                  <a:lnTo>
                    <a:pt x="13" y="162"/>
                  </a:lnTo>
                  <a:lnTo>
                    <a:pt x="0" y="155"/>
                  </a:lnTo>
                  <a:lnTo>
                    <a:pt x="6" y="164"/>
                  </a:lnTo>
                  <a:lnTo>
                    <a:pt x="11" y="173"/>
                  </a:lnTo>
                  <a:close/>
                  <a:moveTo>
                    <a:pt x="211" y="171"/>
                  </a:moveTo>
                  <a:lnTo>
                    <a:pt x="222" y="166"/>
                  </a:lnTo>
                  <a:lnTo>
                    <a:pt x="233" y="160"/>
                  </a:lnTo>
                  <a:lnTo>
                    <a:pt x="244" y="152"/>
                  </a:lnTo>
                  <a:lnTo>
                    <a:pt x="254" y="145"/>
                  </a:lnTo>
                  <a:lnTo>
                    <a:pt x="265" y="137"/>
                  </a:lnTo>
                  <a:lnTo>
                    <a:pt x="274" y="128"/>
                  </a:lnTo>
                  <a:lnTo>
                    <a:pt x="283" y="119"/>
                  </a:lnTo>
                  <a:lnTo>
                    <a:pt x="292" y="110"/>
                  </a:lnTo>
                  <a:lnTo>
                    <a:pt x="299" y="100"/>
                  </a:lnTo>
                  <a:lnTo>
                    <a:pt x="306" y="90"/>
                  </a:lnTo>
                  <a:lnTo>
                    <a:pt x="314" y="79"/>
                  </a:lnTo>
                  <a:lnTo>
                    <a:pt x="320" y="68"/>
                  </a:lnTo>
                  <a:lnTo>
                    <a:pt x="325" y="56"/>
                  </a:lnTo>
                  <a:lnTo>
                    <a:pt x="331" y="45"/>
                  </a:lnTo>
                  <a:lnTo>
                    <a:pt x="335" y="33"/>
                  </a:lnTo>
                  <a:lnTo>
                    <a:pt x="339" y="20"/>
                  </a:lnTo>
                  <a:lnTo>
                    <a:pt x="337" y="10"/>
                  </a:lnTo>
                  <a:lnTo>
                    <a:pt x="333" y="0"/>
                  </a:lnTo>
                  <a:lnTo>
                    <a:pt x="330" y="14"/>
                  </a:lnTo>
                  <a:lnTo>
                    <a:pt x="326" y="26"/>
                  </a:lnTo>
                  <a:lnTo>
                    <a:pt x="322" y="38"/>
                  </a:lnTo>
                  <a:lnTo>
                    <a:pt x="316" y="51"/>
                  </a:lnTo>
                  <a:lnTo>
                    <a:pt x="311" y="62"/>
                  </a:lnTo>
                  <a:lnTo>
                    <a:pt x="304" y="73"/>
                  </a:lnTo>
                  <a:lnTo>
                    <a:pt x="297" y="84"/>
                  </a:lnTo>
                  <a:lnTo>
                    <a:pt x="289" y="95"/>
                  </a:lnTo>
                  <a:lnTo>
                    <a:pt x="281" y="105"/>
                  </a:lnTo>
                  <a:lnTo>
                    <a:pt x="272" y="114"/>
                  </a:lnTo>
                  <a:lnTo>
                    <a:pt x="263" y="123"/>
                  </a:lnTo>
                  <a:lnTo>
                    <a:pt x="254" y="132"/>
                  </a:lnTo>
                  <a:lnTo>
                    <a:pt x="244" y="140"/>
                  </a:lnTo>
                  <a:lnTo>
                    <a:pt x="233" y="146"/>
                  </a:lnTo>
                  <a:lnTo>
                    <a:pt x="222" y="153"/>
                  </a:lnTo>
                  <a:lnTo>
                    <a:pt x="211" y="160"/>
                  </a:lnTo>
                  <a:lnTo>
                    <a:pt x="211" y="171"/>
                  </a:lnTo>
                  <a:close/>
                  <a:moveTo>
                    <a:pt x="180" y="172"/>
                  </a:moveTo>
                  <a:lnTo>
                    <a:pt x="190" y="179"/>
                  </a:lnTo>
                  <a:lnTo>
                    <a:pt x="190" y="168"/>
                  </a:lnTo>
                  <a:lnTo>
                    <a:pt x="186" y="170"/>
                  </a:lnTo>
                  <a:lnTo>
                    <a:pt x="180" y="172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0" name="Freeform 776"/>
            <p:cNvSpPr>
              <a:spLocks noEditPoints="1"/>
            </p:cNvSpPr>
            <p:nvPr/>
          </p:nvSpPr>
          <p:spPr bwMode="auto">
            <a:xfrm>
              <a:off x="3992747" y="5232861"/>
              <a:ext cx="134944" cy="77794"/>
            </a:xfrm>
            <a:custGeom>
              <a:avLst/>
              <a:gdLst/>
              <a:ahLst/>
              <a:cxnLst>
                <a:cxn ang="0">
                  <a:pos x="22" y="179"/>
                </a:cxn>
                <a:cxn ang="0">
                  <a:pos x="47" y="188"/>
                </a:cxn>
                <a:cxn ang="0">
                  <a:pos x="73" y="194"/>
                </a:cxn>
                <a:cxn ang="0">
                  <a:pos x="100" y="197"/>
                </a:cxn>
                <a:cxn ang="0">
                  <a:pos x="126" y="197"/>
                </a:cxn>
                <a:cxn ang="0">
                  <a:pos x="150" y="195"/>
                </a:cxn>
                <a:cxn ang="0">
                  <a:pos x="150" y="184"/>
                </a:cxn>
                <a:cxn ang="0">
                  <a:pos x="132" y="186"/>
                </a:cxn>
                <a:cxn ang="0">
                  <a:pos x="113" y="187"/>
                </a:cxn>
                <a:cxn ang="0">
                  <a:pos x="83" y="185"/>
                </a:cxn>
                <a:cxn ang="0">
                  <a:pos x="54" y="179"/>
                </a:cxn>
                <a:cxn ang="0">
                  <a:pos x="26" y="169"/>
                </a:cxn>
                <a:cxn ang="0">
                  <a:pos x="0" y="155"/>
                </a:cxn>
                <a:cxn ang="0">
                  <a:pos x="10" y="173"/>
                </a:cxn>
                <a:cxn ang="0">
                  <a:pos x="192" y="184"/>
                </a:cxn>
                <a:cxn ang="0">
                  <a:pos x="194" y="171"/>
                </a:cxn>
                <a:cxn ang="0">
                  <a:pos x="179" y="177"/>
                </a:cxn>
                <a:cxn ang="0">
                  <a:pos x="215" y="175"/>
                </a:cxn>
                <a:cxn ang="0">
                  <a:pos x="237" y="162"/>
                </a:cxn>
                <a:cxn ang="0">
                  <a:pos x="258" y="148"/>
                </a:cxn>
                <a:cxn ang="0">
                  <a:pos x="278" y="131"/>
                </a:cxn>
                <a:cxn ang="0">
                  <a:pos x="294" y="111"/>
                </a:cxn>
                <a:cxn ang="0">
                  <a:pos x="310" y="90"/>
                </a:cxn>
                <a:cxn ang="0">
                  <a:pos x="323" y="68"/>
                </a:cxn>
                <a:cxn ang="0">
                  <a:pos x="333" y="44"/>
                </a:cxn>
                <a:cxn ang="0">
                  <a:pos x="341" y="19"/>
                </a:cxn>
                <a:cxn ang="0">
                  <a:pos x="333" y="0"/>
                </a:cxn>
                <a:cxn ang="0">
                  <a:pos x="325" y="35"/>
                </a:cxn>
                <a:cxn ang="0">
                  <a:pos x="311" y="66"/>
                </a:cxn>
                <a:cxn ang="0">
                  <a:pos x="292" y="96"/>
                </a:cxn>
                <a:cxn ang="0">
                  <a:pos x="270" y="122"/>
                </a:cxn>
                <a:cxn ang="0">
                  <a:pos x="265" y="127"/>
                </a:cxn>
                <a:cxn ang="0">
                  <a:pos x="240" y="146"/>
                </a:cxn>
                <a:cxn ang="0">
                  <a:pos x="215" y="162"/>
                </a:cxn>
              </a:cxnLst>
              <a:rect l="0" t="0" r="r" b="b"/>
              <a:pathLst>
                <a:path w="341" h="198">
                  <a:moveTo>
                    <a:pt x="10" y="173"/>
                  </a:moveTo>
                  <a:lnTo>
                    <a:pt x="22" y="179"/>
                  </a:lnTo>
                  <a:lnTo>
                    <a:pt x="33" y="184"/>
                  </a:lnTo>
                  <a:lnTo>
                    <a:pt x="47" y="188"/>
                  </a:lnTo>
                  <a:lnTo>
                    <a:pt x="59" y="191"/>
                  </a:lnTo>
                  <a:lnTo>
                    <a:pt x="73" y="194"/>
                  </a:lnTo>
                  <a:lnTo>
                    <a:pt x="86" y="196"/>
                  </a:lnTo>
                  <a:lnTo>
                    <a:pt x="100" y="197"/>
                  </a:lnTo>
                  <a:lnTo>
                    <a:pt x="113" y="198"/>
                  </a:lnTo>
                  <a:lnTo>
                    <a:pt x="126" y="197"/>
                  </a:lnTo>
                  <a:lnTo>
                    <a:pt x="138" y="196"/>
                  </a:lnTo>
                  <a:lnTo>
                    <a:pt x="150" y="195"/>
                  </a:lnTo>
                  <a:lnTo>
                    <a:pt x="162" y="193"/>
                  </a:lnTo>
                  <a:lnTo>
                    <a:pt x="150" y="184"/>
                  </a:lnTo>
                  <a:lnTo>
                    <a:pt x="141" y="185"/>
                  </a:lnTo>
                  <a:lnTo>
                    <a:pt x="132" y="186"/>
                  </a:lnTo>
                  <a:lnTo>
                    <a:pt x="122" y="187"/>
                  </a:lnTo>
                  <a:lnTo>
                    <a:pt x="113" y="187"/>
                  </a:lnTo>
                  <a:lnTo>
                    <a:pt x="98" y="186"/>
                  </a:lnTo>
                  <a:lnTo>
                    <a:pt x="83" y="185"/>
                  </a:lnTo>
                  <a:lnTo>
                    <a:pt x="68" y="182"/>
                  </a:lnTo>
                  <a:lnTo>
                    <a:pt x="54" y="179"/>
                  </a:lnTo>
                  <a:lnTo>
                    <a:pt x="39" y="175"/>
                  </a:lnTo>
                  <a:lnTo>
                    <a:pt x="26" y="169"/>
                  </a:lnTo>
                  <a:lnTo>
                    <a:pt x="12" y="162"/>
                  </a:lnTo>
                  <a:lnTo>
                    <a:pt x="0" y="155"/>
                  </a:lnTo>
                  <a:lnTo>
                    <a:pt x="4" y="164"/>
                  </a:lnTo>
                  <a:lnTo>
                    <a:pt x="10" y="173"/>
                  </a:lnTo>
                  <a:close/>
                  <a:moveTo>
                    <a:pt x="190" y="185"/>
                  </a:moveTo>
                  <a:lnTo>
                    <a:pt x="192" y="184"/>
                  </a:lnTo>
                  <a:lnTo>
                    <a:pt x="194" y="184"/>
                  </a:lnTo>
                  <a:lnTo>
                    <a:pt x="194" y="171"/>
                  </a:lnTo>
                  <a:lnTo>
                    <a:pt x="186" y="175"/>
                  </a:lnTo>
                  <a:lnTo>
                    <a:pt x="179" y="177"/>
                  </a:lnTo>
                  <a:lnTo>
                    <a:pt x="190" y="185"/>
                  </a:lnTo>
                  <a:close/>
                  <a:moveTo>
                    <a:pt x="215" y="175"/>
                  </a:moveTo>
                  <a:lnTo>
                    <a:pt x="226" y="169"/>
                  </a:lnTo>
                  <a:lnTo>
                    <a:pt x="237" y="162"/>
                  </a:lnTo>
                  <a:lnTo>
                    <a:pt x="248" y="155"/>
                  </a:lnTo>
                  <a:lnTo>
                    <a:pt x="258" y="148"/>
                  </a:lnTo>
                  <a:lnTo>
                    <a:pt x="269" y="139"/>
                  </a:lnTo>
                  <a:lnTo>
                    <a:pt x="278" y="131"/>
                  </a:lnTo>
                  <a:lnTo>
                    <a:pt x="287" y="120"/>
                  </a:lnTo>
                  <a:lnTo>
                    <a:pt x="294" y="111"/>
                  </a:lnTo>
                  <a:lnTo>
                    <a:pt x="302" y="101"/>
                  </a:lnTo>
                  <a:lnTo>
                    <a:pt x="310" y="90"/>
                  </a:lnTo>
                  <a:lnTo>
                    <a:pt x="317" y="79"/>
                  </a:lnTo>
                  <a:lnTo>
                    <a:pt x="323" y="68"/>
                  </a:lnTo>
                  <a:lnTo>
                    <a:pt x="328" y="56"/>
                  </a:lnTo>
                  <a:lnTo>
                    <a:pt x="333" y="44"/>
                  </a:lnTo>
                  <a:lnTo>
                    <a:pt x="337" y="32"/>
                  </a:lnTo>
                  <a:lnTo>
                    <a:pt x="341" y="19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29" y="17"/>
                  </a:lnTo>
                  <a:lnTo>
                    <a:pt x="325" y="35"/>
                  </a:lnTo>
                  <a:lnTo>
                    <a:pt x="318" y="51"/>
                  </a:lnTo>
                  <a:lnTo>
                    <a:pt x="311" y="66"/>
                  </a:lnTo>
                  <a:lnTo>
                    <a:pt x="302" y="82"/>
                  </a:lnTo>
                  <a:lnTo>
                    <a:pt x="292" y="96"/>
                  </a:lnTo>
                  <a:lnTo>
                    <a:pt x="282" y="109"/>
                  </a:lnTo>
                  <a:lnTo>
                    <a:pt x="270" y="122"/>
                  </a:lnTo>
                  <a:lnTo>
                    <a:pt x="270" y="127"/>
                  </a:lnTo>
                  <a:lnTo>
                    <a:pt x="265" y="127"/>
                  </a:lnTo>
                  <a:lnTo>
                    <a:pt x="253" y="137"/>
                  </a:lnTo>
                  <a:lnTo>
                    <a:pt x="240" y="146"/>
                  </a:lnTo>
                  <a:lnTo>
                    <a:pt x="228" y="155"/>
                  </a:lnTo>
                  <a:lnTo>
                    <a:pt x="215" y="162"/>
                  </a:lnTo>
                  <a:lnTo>
                    <a:pt x="215" y="175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1" name="Freeform 777"/>
            <p:cNvSpPr>
              <a:spLocks noEditPoints="1"/>
            </p:cNvSpPr>
            <p:nvPr/>
          </p:nvSpPr>
          <p:spPr bwMode="auto">
            <a:xfrm>
              <a:off x="3991159" y="5228098"/>
              <a:ext cx="134944" cy="80970"/>
            </a:xfrm>
            <a:custGeom>
              <a:avLst/>
              <a:gdLst/>
              <a:ahLst/>
              <a:cxnLst>
                <a:cxn ang="0">
                  <a:pos x="22" y="180"/>
                </a:cxn>
                <a:cxn ang="0">
                  <a:pos x="47" y="190"/>
                </a:cxn>
                <a:cxn ang="0">
                  <a:pos x="76" y="197"/>
                </a:cxn>
                <a:cxn ang="0">
                  <a:pos x="104" y="200"/>
                </a:cxn>
                <a:cxn ang="0">
                  <a:pos x="130" y="200"/>
                </a:cxn>
                <a:cxn ang="0">
                  <a:pos x="151" y="199"/>
                </a:cxn>
                <a:cxn ang="0">
                  <a:pos x="150" y="188"/>
                </a:cxn>
                <a:cxn ang="0">
                  <a:pos x="118" y="190"/>
                </a:cxn>
                <a:cxn ang="0">
                  <a:pos x="87" y="188"/>
                </a:cxn>
                <a:cxn ang="0">
                  <a:pos x="56" y="181"/>
                </a:cxn>
                <a:cxn ang="0">
                  <a:pos x="27" y="170"/>
                </a:cxn>
                <a:cxn ang="0">
                  <a:pos x="0" y="155"/>
                </a:cxn>
                <a:cxn ang="0">
                  <a:pos x="9" y="173"/>
                </a:cxn>
                <a:cxn ang="0">
                  <a:pos x="195" y="188"/>
                </a:cxn>
                <a:cxn ang="0">
                  <a:pos x="199" y="175"/>
                </a:cxn>
                <a:cxn ang="0">
                  <a:pos x="179" y="182"/>
                </a:cxn>
                <a:cxn ang="0">
                  <a:pos x="220" y="178"/>
                </a:cxn>
                <a:cxn ang="0">
                  <a:pos x="242" y="164"/>
                </a:cxn>
                <a:cxn ang="0">
                  <a:pos x="263" y="150"/>
                </a:cxn>
                <a:cxn ang="0">
                  <a:pos x="281" y="132"/>
                </a:cxn>
                <a:cxn ang="0">
                  <a:pos x="298" y="113"/>
                </a:cxn>
                <a:cxn ang="0">
                  <a:pos x="313" y="91"/>
                </a:cxn>
                <a:cxn ang="0">
                  <a:pos x="325" y="69"/>
                </a:cxn>
                <a:cxn ang="0">
                  <a:pos x="335" y="44"/>
                </a:cxn>
                <a:cxn ang="0">
                  <a:pos x="342" y="18"/>
                </a:cxn>
                <a:cxn ang="0">
                  <a:pos x="334" y="0"/>
                </a:cxn>
                <a:cxn ang="0">
                  <a:pos x="326" y="35"/>
                </a:cxn>
                <a:cxn ang="0">
                  <a:pos x="314" y="68"/>
                </a:cxn>
                <a:cxn ang="0">
                  <a:pos x="297" y="97"/>
                </a:cxn>
                <a:cxn ang="0">
                  <a:pos x="275" y="124"/>
                </a:cxn>
                <a:cxn ang="0">
                  <a:pos x="261" y="136"/>
                </a:cxn>
                <a:cxn ang="0">
                  <a:pos x="242" y="152"/>
                </a:cxn>
                <a:cxn ang="0">
                  <a:pos x="220" y="166"/>
                </a:cxn>
              </a:cxnLst>
              <a:rect l="0" t="0" r="r" b="b"/>
              <a:pathLst>
                <a:path w="342" h="202">
                  <a:moveTo>
                    <a:pt x="9" y="173"/>
                  </a:moveTo>
                  <a:lnTo>
                    <a:pt x="22" y="180"/>
                  </a:lnTo>
                  <a:lnTo>
                    <a:pt x="35" y="186"/>
                  </a:lnTo>
                  <a:lnTo>
                    <a:pt x="47" y="190"/>
                  </a:lnTo>
                  <a:lnTo>
                    <a:pt x="61" y="194"/>
                  </a:lnTo>
                  <a:lnTo>
                    <a:pt x="76" y="197"/>
                  </a:lnTo>
                  <a:lnTo>
                    <a:pt x="89" y="199"/>
                  </a:lnTo>
                  <a:lnTo>
                    <a:pt x="104" y="200"/>
                  </a:lnTo>
                  <a:lnTo>
                    <a:pt x="118" y="202"/>
                  </a:lnTo>
                  <a:lnTo>
                    <a:pt x="130" y="200"/>
                  </a:lnTo>
                  <a:lnTo>
                    <a:pt x="140" y="200"/>
                  </a:lnTo>
                  <a:lnTo>
                    <a:pt x="151" y="199"/>
                  </a:lnTo>
                  <a:lnTo>
                    <a:pt x="161" y="197"/>
                  </a:lnTo>
                  <a:lnTo>
                    <a:pt x="150" y="188"/>
                  </a:lnTo>
                  <a:lnTo>
                    <a:pt x="134" y="190"/>
                  </a:lnTo>
                  <a:lnTo>
                    <a:pt x="118" y="190"/>
                  </a:lnTo>
                  <a:lnTo>
                    <a:pt x="103" y="190"/>
                  </a:lnTo>
                  <a:lnTo>
                    <a:pt x="87" y="188"/>
                  </a:lnTo>
                  <a:lnTo>
                    <a:pt x="71" y="185"/>
                  </a:lnTo>
                  <a:lnTo>
                    <a:pt x="56" y="181"/>
                  </a:lnTo>
                  <a:lnTo>
                    <a:pt x="42" y="177"/>
                  </a:lnTo>
                  <a:lnTo>
                    <a:pt x="27" y="170"/>
                  </a:lnTo>
                  <a:lnTo>
                    <a:pt x="14" y="163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9" y="173"/>
                  </a:lnTo>
                  <a:close/>
                  <a:moveTo>
                    <a:pt x="189" y="190"/>
                  </a:moveTo>
                  <a:lnTo>
                    <a:pt x="195" y="188"/>
                  </a:lnTo>
                  <a:lnTo>
                    <a:pt x="199" y="186"/>
                  </a:lnTo>
                  <a:lnTo>
                    <a:pt x="199" y="175"/>
                  </a:lnTo>
                  <a:lnTo>
                    <a:pt x="189" y="179"/>
                  </a:lnTo>
                  <a:lnTo>
                    <a:pt x="179" y="182"/>
                  </a:lnTo>
                  <a:lnTo>
                    <a:pt x="189" y="190"/>
                  </a:lnTo>
                  <a:close/>
                  <a:moveTo>
                    <a:pt x="220" y="178"/>
                  </a:moveTo>
                  <a:lnTo>
                    <a:pt x="231" y="171"/>
                  </a:lnTo>
                  <a:lnTo>
                    <a:pt x="242" y="164"/>
                  </a:lnTo>
                  <a:lnTo>
                    <a:pt x="253" y="158"/>
                  </a:lnTo>
                  <a:lnTo>
                    <a:pt x="263" y="150"/>
                  </a:lnTo>
                  <a:lnTo>
                    <a:pt x="272" y="141"/>
                  </a:lnTo>
                  <a:lnTo>
                    <a:pt x="281" y="132"/>
                  </a:lnTo>
                  <a:lnTo>
                    <a:pt x="290" y="123"/>
                  </a:lnTo>
                  <a:lnTo>
                    <a:pt x="298" y="113"/>
                  </a:lnTo>
                  <a:lnTo>
                    <a:pt x="306" y="102"/>
                  </a:lnTo>
                  <a:lnTo>
                    <a:pt x="313" y="91"/>
                  </a:lnTo>
                  <a:lnTo>
                    <a:pt x="320" y="80"/>
                  </a:lnTo>
                  <a:lnTo>
                    <a:pt x="325" y="69"/>
                  </a:lnTo>
                  <a:lnTo>
                    <a:pt x="331" y="56"/>
                  </a:lnTo>
                  <a:lnTo>
                    <a:pt x="335" y="44"/>
                  </a:lnTo>
                  <a:lnTo>
                    <a:pt x="339" y="32"/>
                  </a:lnTo>
                  <a:lnTo>
                    <a:pt x="342" y="18"/>
                  </a:lnTo>
                  <a:lnTo>
                    <a:pt x="338" y="9"/>
                  </a:lnTo>
                  <a:lnTo>
                    <a:pt x="334" y="0"/>
                  </a:lnTo>
                  <a:lnTo>
                    <a:pt x="331" y="18"/>
                  </a:lnTo>
                  <a:lnTo>
                    <a:pt x="326" y="35"/>
                  </a:lnTo>
                  <a:lnTo>
                    <a:pt x="321" y="52"/>
                  </a:lnTo>
                  <a:lnTo>
                    <a:pt x="314" y="68"/>
                  </a:lnTo>
                  <a:lnTo>
                    <a:pt x="306" y="82"/>
                  </a:lnTo>
                  <a:lnTo>
                    <a:pt x="297" y="97"/>
                  </a:lnTo>
                  <a:lnTo>
                    <a:pt x="286" y="110"/>
                  </a:lnTo>
                  <a:lnTo>
                    <a:pt x="275" y="124"/>
                  </a:lnTo>
                  <a:lnTo>
                    <a:pt x="275" y="136"/>
                  </a:lnTo>
                  <a:lnTo>
                    <a:pt x="261" y="136"/>
                  </a:lnTo>
                  <a:lnTo>
                    <a:pt x="252" y="144"/>
                  </a:lnTo>
                  <a:lnTo>
                    <a:pt x="242" y="152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20" y="178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2" name="Freeform 778"/>
            <p:cNvSpPr>
              <a:spLocks noEditPoints="1"/>
            </p:cNvSpPr>
            <p:nvPr/>
          </p:nvSpPr>
          <p:spPr bwMode="auto">
            <a:xfrm>
              <a:off x="3989572" y="5224923"/>
              <a:ext cx="134944" cy="80970"/>
            </a:xfrm>
            <a:custGeom>
              <a:avLst/>
              <a:gdLst/>
              <a:ahLst/>
              <a:cxnLst>
                <a:cxn ang="0">
                  <a:pos x="20" y="179"/>
                </a:cxn>
                <a:cxn ang="0">
                  <a:pos x="47" y="192"/>
                </a:cxn>
                <a:cxn ang="0">
                  <a:pos x="76" y="199"/>
                </a:cxn>
                <a:cxn ang="0">
                  <a:pos x="106" y="203"/>
                </a:cxn>
                <a:cxn ang="0">
                  <a:pos x="130" y="204"/>
                </a:cxn>
                <a:cxn ang="0">
                  <a:pos x="149" y="202"/>
                </a:cxn>
                <a:cxn ang="0">
                  <a:pos x="146" y="192"/>
                </a:cxn>
                <a:cxn ang="0">
                  <a:pos x="121" y="193"/>
                </a:cxn>
                <a:cxn ang="0">
                  <a:pos x="89" y="190"/>
                </a:cxn>
                <a:cxn ang="0">
                  <a:pos x="57" y="183"/>
                </a:cxn>
                <a:cxn ang="0">
                  <a:pos x="27" y="171"/>
                </a:cxn>
                <a:cxn ang="0">
                  <a:pos x="0" y="154"/>
                </a:cxn>
                <a:cxn ang="0">
                  <a:pos x="8" y="172"/>
                </a:cxn>
                <a:cxn ang="0">
                  <a:pos x="194" y="192"/>
                </a:cxn>
                <a:cxn ang="0">
                  <a:pos x="202" y="177"/>
                </a:cxn>
                <a:cxn ang="0">
                  <a:pos x="176" y="186"/>
                </a:cxn>
                <a:cxn ang="0">
                  <a:pos x="223" y="179"/>
                </a:cxn>
                <a:cxn ang="0">
                  <a:pos x="248" y="163"/>
                </a:cxn>
                <a:cxn ang="0">
                  <a:pos x="273" y="144"/>
                </a:cxn>
                <a:cxn ang="0">
                  <a:pos x="260" y="141"/>
                </a:cxn>
                <a:cxn ang="0">
                  <a:pos x="242" y="156"/>
                </a:cxn>
                <a:cxn ang="0">
                  <a:pos x="223" y="167"/>
                </a:cxn>
                <a:cxn ang="0">
                  <a:pos x="278" y="139"/>
                </a:cxn>
                <a:cxn ang="0">
                  <a:pos x="300" y="113"/>
                </a:cxn>
                <a:cxn ang="0">
                  <a:pos x="319" y="83"/>
                </a:cxn>
                <a:cxn ang="0">
                  <a:pos x="333" y="52"/>
                </a:cxn>
                <a:cxn ang="0">
                  <a:pos x="341" y="17"/>
                </a:cxn>
                <a:cxn ang="0">
                  <a:pos x="333" y="0"/>
                </a:cxn>
                <a:cxn ang="0">
                  <a:pos x="326" y="34"/>
                </a:cxn>
                <a:cxn ang="0">
                  <a:pos x="315" y="67"/>
                </a:cxn>
                <a:cxn ang="0">
                  <a:pos x="299" y="97"/>
                </a:cxn>
                <a:cxn ang="0">
                  <a:pos x="278" y="124"/>
                </a:cxn>
              </a:cxnLst>
              <a:rect l="0" t="0" r="r" b="b"/>
              <a:pathLst>
                <a:path w="341" h="204">
                  <a:moveTo>
                    <a:pt x="8" y="172"/>
                  </a:moveTo>
                  <a:lnTo>
                    <a:pt x="20" y="179"/>
                  </a:lnTo>
                  <a:lnTo>
                    <a:pt x="34" y="186"/>
                  </a:lnTo>
                  <a:lnTo>
                    <a:pt x="47" y="192"/>
                  </a:lnTo>
                  <a:lnTo>
                    <a:pt x="62" y="196"/>
                  </a:lnTo>
                  <a:lnTo>
                    <a:pt x="76" y="199"/>
                  </a:lnTo>
                  <a:lnTo>
                    <a:pt x="91" y="202"/>
                  </a:lnTo>
                  <a:lnTo>
                    <a:pt x="106" y="203"/>
                  </a:lnTo>
                  <a:lnTo>
                    <a:pt x="121" y="204"/>
                  </a:lnTo>
                  <a:lnTo>
                    <a:pt x="130" y="204"/>
                  </a:lnTo>
                  <a:lnTo>
                    <a:pt x="140" y="203"/>
                  </a:lnTo>
                  <a:lnTo>
                    <a:pt x="149" y="202"/>
                  </a:lnTo>
                  <a:lnTo>
                    <a:pt x="158" y="201"/>
                  </a:lnTo>
                  <a:lnTo>
                    <a:pt x="146" y="192"/>
                  </a:lnTo>
                  <a:lnTo>
                    <a:pt x="134" y="193"/>
                  </a:lnTo>
                  <a:lnTo>
                    <a:pt x="121" y="193"/>
                  </a:lnTo>
                  <a:lnTo>
                    <a:pt x="104" y="193"/>
                  </a:lnTo>
                  <a:lnTo>
                    <a:pt x="89" y="190"/>
                  </a:lnTo>
                  <a:lnTo>
                    <a:pt x="72" y="187"/>
                  </a:lnTo>
                  <a:lnTo>
                    <a:pt x="57" y="183"/>
                  </a:lnTo>
                  <a:lnTo>
                    <a:pt x="41" y="177"/>
                  </a:lnTo>
                  <a:lnTo>
                    <a:pt x="27" y="171"/>
                  </a:lnTo>
                  <a:lnTo>
                    <a:pt x="13" y="163"/>
                  </a:lnTo>
                  <a:lnTo>
                    <a:pt x="0" y="154"/>
                  </a:lnTo>
                  <a:lnTo>
                    <a:pt x="3" y="163"/>
                  </a:lnTo>
                  <a:lnTo>
                    <a:pt x="8" y="172"/>
                  </a:lnTo>
                  <a:close/>
                  <a:moveTo>
                    <a:pt x="187" y="194"/>
                  </a:moveTo>
                  <a:lnTo>
                    <a:pt x="194" y="192"/>
                  </a:lnTo>
                  <a:lnTo>
                    <a:pt x="202" y="188"/>
                  </a:lnTo>
                  <a:lnTo>
                    <a:pt x="202" y="177"/>
                  </a:lnTo>
                  <a:lnTo>
                    <a:pt x="189" y="181"/>
                  </a:lnTo>
                  <a:lnTo>
                    <a:pt x="176" y="186"/>
                  </a:lnTo>
                  <a:lnTo>
                    <a:pt x="187" y="194"/>
                  </a:lnTo>
                  <a:close/>
                  <a:moveTo>
                    <a:pt x="223" y="179"/>
                  </a:moveTo>
                  <a:lnTo>
                    <a:pt x="236" y="172"/>
                  </a:lnTo>
                  <a:lnTo>
                    <a:pt x="248" y="163"/>
                  </a:lnTo>
                  <a:lnTo>
                    <a:pt x="261" y="154"/>
                  </a:lnTo>
                  <a:lnTo>
                    <a:pt x="273" y="144"/>
                  </a:lnTo>
                  <a:lnTo>
                    <a:pt x="260" y="144"/>
                  </a:lnTo>
                  <a:lnTo>
                    <a:pt x="260" y="141"/>
                  </a:lnTo>
                  <a:lnTo>
                    <a:pt x="252" y="149"/>
                  </a:lnTo>
                  <a:lnTo>
                    <a:pt x="242" y="156"/>
                  </a:lnTo>
                  <a:lnTo>
                    <a:pt x="233" y="161"/>
                  </a:lnTo>
                  <a:lnTo>
                    <a:pt x="223" y="167"/>
                  </a:lnTo>
                  <a:lnTo>
                    <a:pt x="223" y="179"/>
                  </a:lnTo>
                  <a:close/>
                  <a:moveTo>
                    <a:pt x="278" y="139"/>
                  </a:moveTo>
                  <a:lnTo>
                    <a:pt x="290" y="126"/>
                  </a:lnTo>
                  <a:lnTo>
                    <a:pt x="300" y="113"/>
                  </a:lnTo>
                  <a:lnTo>
                    <a:pt x="310" y="99"/>
                  </a:lnTo>
                  <a:lnTo>
                    <a:pt x="319" y="83"/>
                  </a:lnTo>
                  <a:lnTo>
                    <a:pt x="326" y="68"/>
                  </a:lnTo>
                  <a:lnTo>
                    <a:pt x="333" y="52"/>
                  </a:lnTo>
                  <a:lnTo>
                    <a:pt x="337" y="34"/>
                  </a:lnTo>
                  <a:lnTo>
                    <a:pt x="341" y="17"/>
                  </a:lnTo>
                  <a:lnTo>
                    <a:pt x="337" y="8"/>
                  </a:lnTo>
                  <a:lnTo>
                    <a:pt x="333" y="0"/>
                  </a:lnTo>
                  <a:lnTo>
                    <a:pt x="331" y="17"/>
                  </a:lnTo>
                  <a:lnTo>
                    <a:pt x="326" y="34"/>
                  </a:lnTo>
                  <a:lnTo>
                    <a:pt x="322" y="51"/>
                  </a:lnTo>
                  <a:lnTo>
                    <a:pt x="315" y="67"/>
                  </a:lnTo>
                  <a:lnTo>
                    <a:pt x="307" y="82"/>
                  </a:lnTo>
                  <a:lnTo>
                    <a:pt x="299" y="97"/>
                  </a:lnTo>
                  <a:lnTo>
                    <a:pt x="289" y="110"/>
                  </a:lnTo>
                  <a:lnTo>
                    <a:pt x="278" y="124"/>
                  </a:lnTo>
                  <a:lnTo>
                    <a:pt x="278" y="139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3" name="Freeform 779"/>
            <p:cNvSpPr>
              <a:spLocks noEditPoints="1"/>
            </p:cNvSpPr>
            <p:nvPr/>
          </p:nvSpPr>
          <p:spPr bwMode="auto">
            <a:xfrm>
              <a:off x="3987984" y="5221747"/>
              <a:ext cx="134944" cy="82557"/>
            </a:xfrm>
            <a:custGeom>
              <a:avLst/>
              <a:gdLst/>
              <a:ahLst/>
              <a:cxnLst>
                <a:cxn ang="0">
                  <a:pos x="5" y="171"/>
                </a:cxn>
                <a:cxn ang="0">
                  <a:pos x="19" y="179"/>
                </a:cxn>
                <a:cxn ang="0">
                  <a:pos x="32" y="186"/>
                </a:cxn>
                <a:cxn ang="0">
                  <a:pos x="47" y="193"/>
                </a:cxn>
                <a:cxn ang="0">
                  <a:pos x="61" y="197"/>
                </a:cxn>
                <a:cxn ang="0">
                  <a:pos x="76" y="201"/>
                </a:cxn>
                <a:cxn ang="0">
                  <a:pos x="92" y="204"/>
                </a:cxn>
                <a:cxn ang="0">
                  <a:pos x="108" y="206"/>
                </a:cxn>
                <a:cxn ang="0">
                  <a:pos x="123" y="206"/>
                </a:cxn>
                <a:cxn ang="0">
                  <a:pos x="139" y="206"/>
                </a:cxn>
                <a:cxn ang="0">
                  <a:pos x="155" y="204"/>
                </a:cxn>
                <a:cxn ang="0">
                  <a:pos x="141" y="195"/>
                </a:cxn>
                <a:cxn ang="0">
                  <a:pos x="132" y="195"/>
                </a:cxn>
                <a:cxn ang="0">
                  <a:pos x="123" y="195"/>
                </a:cxn>
                <a:cxn ang="0">
                  <a:pos x="106" y="195"/>
                </a:cxn>
                <a:cxn ang="0">
                  <a:pos x="90" y="193"/>
                </a:cxn>
                <a:cxn ang="0">
                  <a:pos x="73" y="189"/>
                </a:cxn>
                <a:cxn ang="0">
                  <a:pos x="57" y="185"/>
                </a:cxn>
                <a:cxn ang="0">
                  <a:pos x="41" y="178"/>
                </a:cxn>
                <a:cxn ang="0">
                  <a:pos x="27" y="171"/>
                </a:cxn>
                <a:cxn ang="0">
                  <a:pos x="12" y="164"/>
                </a:cxn>
                <a:cxn ang="0">
                  <a:pos x="0" y="153"/>
                </a:cxn>
                <a:cxn ang="0">
                  <a:pos x="2" y="162"/>
                </a:cxn>
                <a:cxn ang="0">
                  <a:pos x="5" y="171"/>
                </a:cxn>
                <a:cxn ang="0">
                  <a:pos x="184" y="198"/>
                </a:cxn>
                <a:cxn ang="0">
                  <a:pos x="194" y="195"/>
                </a:cxn>
                <a:cxn ang="0">
                  <a:pos x="204" y="191"/>
                </a:cxn>
                <a:cxn ang="0">
                  <a:pos x="204" y="179"/>
                </a:cxn>
                <a:cxn ang="0">
                  <a:pos x="189" y="185"/>
                </a:cxn>
                <a:cxn ang="0">
                  <a:pos x="173" y="189"/>
                </a:cxn>
                <a:cxn ang="0">
                  <a:pos x="184" y="198"/>
                </a:cxn>
                <a:cxn ang="0">
                  <a:pos x="225" y="182"/>
                </a:cxn>
                <a:cxn ang="0">
                  <a:pos x="236" y="175"/>
                </a:cxn>
                <a:cxn ang="0">
                  <a:pos x="247" y="168"/>
                </a:cxn>
                <a:cxn ang="0">
                  <a:pos x="257" y="160"/>
                </a:cxn>
                <a:cxn ang="0">
                  <a:pos x="266" y="152"/>
                </a:cxn>
                <a:cxn ang="0">
                  <a:pos x="262" y="152"/>
                </a:cxn>
                <a:cxn ang="0">
                  <a:pos x="262" y="142"/>
                </a:cxn>
                <a:cxn ang="0">
                  <a:pos x="254" y="149"/>
                </a:cxn>
                <a:cxn ang="0">
                  <a:pos x="245" y="157"/>
                </a:cxn>
                <a:cxn ang="0">
                  <a:pos x="235" y="162"/>
                </a:cxn>
                <a:cxn ang="0">
                  <a:pos x="225" y="169"/>
                </a:cxn>
                <a:cxn ang="0">
                  <a:pos x="225" y="182"/>
                </a:cxn>
                <a:cxn ang="0">
                  <a:pos x="280" y="140"/>
                </a:cxn>
                <a:cxn ang="0">
                  <a:pos x="291" y="126"/>
                </a:cxn>
                <a:cxn ang="0">
                  <a:pos x="302" y="113"/>
                </a:cxn>
                <a:cxn ang="0">
                  <a:pos x="311" y="98"/>
                </a:cxn>
                <a:cxn ang="0">
                  <a:pos x="319" y="84"/>
                </a:cxn>
                <a:cxn ang="0">
                  <a:pos x="326" y="68"/>
                </a:cxn>
                <a:cxn ang="0">
                  <a:pos x="331" y="51"/>
                </a:cxn>
                <a:cxn ang="0">
                  <a:pos x="336" y="34"/>
                </a:cxn>
                <a:cxn ang="0">
                  <a:pos x="339" y="16"/>
                </a:cxn>
                <a:cxn ang="0">
                  <a:pos x="335" y="8"/>
                </a:cxn>
                <a:cxn ang="0">
                  <a:pos x="329" y="0"/>
                </a:cxn>
                <a:cxn ang="0">
                  <a:pos x="328" y="17"/>
                </a:cxn>
                <a:cxn ang="0">
                  <a:pos x="325" y="34"/>
                </a:cxn>
                <a:cxn ang="0">
                  <a:pos x="320" y="51"/>
                </a:cxn>
                <a:cxn ang="0">
                  <a:pos x="315" y="67"/>
                </a:cxn>
                <a:cxn ang="0">
                  <a:pos x="308" y="82"/>
                </a:cxn>
                <a:cxn ang="0">
                  <a:pos x="300" y="97"/>
                </a:cxn>
                <a:cxn ang="0">
                  <a:pos x="290" y="111"/>
                </a:cxn>
                <a:cxn ang="0">
                  <a:pos x="280" y="123"/>
                </a:cxn>
                <a:cxn ang="0">
                  <a:pos x="280" y="140"/>
                </a:cxn>
              </a:cxnLst>
              <a:rect l="0" t="0" r="r" b="b"/>
              <a:pathLst>
                <a:path w="339" h="206">
                  <a:moveTo>
                    <a:pt x="5" y="171"/>
                  </a:moveTo>
                  <a:lnTo>
                    <a:pt x="19" y="179"/>
                  </a:lnTo>
                  <a:lnTo>
                    <a:pt x="32" y="186"/>
                  </a:lnTo>
                  <a:lnTo>
                    <a:pt x="47" y="193"/>
                  </a:lnTo>
                  <a:lnTo>
                    <a:pt x="61" y="197"/>
                  </a:lnTo>
                  <a:lnTo>
                    <a:pt x="76" y="201"/>
                  </a:lnTo>
                  <a:lnTo>
                    <a:pt x="92" y="204"/>
                  </a:lnTo>
                  <a:lnTo>
                    <a:pt x="108" y="206"/>
                  </a:lnTo>
                  <a:lnTo>
                    <a:pt x="123" y="206"/>
                  </a:lnTo>
                  <a:lnTo>
                    <a:pt x="139" y="206"/>
                  </a:lnTo>
                  <a:lnTo>
                    <a:pt x="155" y="204"/>
                  </a:lnTo>
                  <a:lnTo>
                    <a:pt x="141" y="195"/>
                  </a:lnTo>
                  <a:lnTo>
                    <a:pt x="132" y="195"/>
                  </a:lnTo>
                  <a:lnTo>
                    <a:pt x="123" y="195"/>
                  </a:lnTo>
                  <a:lnTo>
                    <a:pt x="106" y="195"/>
                  </a:lnTo>
                  <a:lnTo>
                    <a:pt x="90" y="193"/>
                  </a:lnTo>
                  <a:lnTo>
                    <a:pt x="73" y="189"/>
                  </a:lnTo>
                  <a:lnTo>
                    <a:pt x="57" y="185"/>
                  </a:lnTo>
                  <a:lnTo>
                    <a:pt x="41" y="178"/>
                  </a:lnTo>
                  <a:lnTo>
                    <a:pt x="27" y="171"/>
                  </a:lnTo>
                  <a:lnTo>
                    <a:pt x="12" y="164"/>
                  </a:lnTo>
                  <a:lnTo>
                    <a:pt x="0" y="153"/>
                  </a:lnTo>
                  <a:lnTo>
                    <a:pt x="2" y="162"/>
                  </a:lnTo>
                  <a:lnTo>
                    <a:pt x="5" y="171"/>
                  </a:lnTo>
                  <a:close/>
                  <a:moveTo>
                    <a:pt x="184" y="198"/>
                  </a:moveTo>
                  <a:lnTo>
                    <a:pt x="194" y="195"/>
                  </a:lnTo>
                  <a:lnTo>
                    <a:pt x="204" y="191"/>
                  </a:lnTo>
                  <a:lnTo>
                    <a:pt x="204" y="179"/>
                  </a:lnTo>
                  <a:lnTo>
                    <a:pt x="189" y="185"/>
                  </a:lnTo>
                  <a:lnTo>
                    <a:pt x="173" y="189"/>
                  </a:lnTo>
                  <a:lnTo>
                    <a:pt x="184" y="198"/>
                  </a:lnTo>
                  <a:close/>
                  <a:moveTo>
                    <a:pt x="225" y="182"/>
                  </a:moveTo>
                  <a:lnTo>
                    <a:pt x="236" y="175"/>
                  </a:lnTo>
                  <a:lnTo>
                    <a:pt x="247" y="168"/>
                  </a:lnTo>
                  <a:lnTo>
                    <a:pt x="257" y="160"/>
                  </a:lnTo>
                  <a:lnTo>
                    <a:pt x="266" y="152"/>
                  </a:lnTo>
                  <a:lnTo>
                    <a:pt x="262" y="152"/>
                  </a:lnTo>
                  <a:lnTo>
                    <a:pt x="262" y="142"/>
                  </a:lnTo>
                  <a:lnTo>
                    <a:pt x="254" y="149"/>
                  </a:lnTo>
                  <a:lnTo>
                    <a:pt x="245" y="157"/>
                  </a:lnTo>
                  <a:lnTo>
                    <a:pt x="235" y="162"/>
                  </a:lnTo>
                  <a:lnTo>
                    <a:pt x="225" y="169"/>
                  </a:lnTo>
                  <a:lnTo>
                    <a:pt x="225" y="182"/>
                  </a:lnTo>
                  <a:close/>
                  <a:moveTo>
                    <a:pt x="280" y="140"/>
                  </a:moveTo>
                  <a:lnTo>
                    <a:pt x="291" y="126"/>
                  </a:lnTo>
                  <a:lnTo>
                    <a:pt x="302" y="113"/>
                  </a:lnTo>
                  <a:lnTo>
                    <a:pt x="311" y="98"/>
                  </a:lnTo>
                  <a:lnTo>
                    <a:pt x="319" y="84"/>
                  </a:lnTo>
                  <a:lnTo>
                    <a:pt x="326" y="68"/>
                  </a:lnTo>
                  <a:lnTo>
                    <a:pt x="331" y="51"/>
                  </a:lnTo>
                  <a:lnTo>
                    <a:pt x="336" y="34"/>
                  </a:lnTo>
                  <a:lnTo>
                    <a:pt x="339" y="16"/>
                  </a:lnTo>
                  <a:lnTo>
                    <a:pt x="335" y="8"/>
                  </a:lnTo>
                  <a:lnTo>
                    <a:pt x="329" y="0"/>
                  </a:lnTo>
                  <a:lnTo>
                    <a:pt x="328" y="17"/>
                  </a:lnTo>
                  <a:lnTo>
                    <a:pt x="325" y="34"/>
                  </a:lnTo>
                  <a:lnTo>
                    <a:pt x="320" y="51"/>
                  </a:lnTo>
                  <a:lnTo>
                    <a:pt x="315" y="67"/>
                  </a:lnTo>
                  <a:lnTo>
                    <a:pt x="308" y="82"/>
                  </a:lnTo>
                  <a:lnTo>
                    <a:pt x="300" y="97"/>
                  </a:lnTo>
                  <a:lnTo>
                    <a:pt x="290" y="111"/>
                  </a:lnTo>
                  <a:lnTo>
                    <a:pt x="280" y="123"/>
                  </a:lnTo>
                  <a:lnTo>
                    <a:pt x="280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4" name="Freeform 780"/>
            <p:cNvSpPr>
              <a:spLocks noEditPoints="1"/>
            </p:cNvSpPr>
            <p:nvPr/>
          </p:nvSpPr>
          <p:spPr bwMode="auto">
            <a:xfrm>
              <a:off x="3986397" y="5218572"/>
              <a:ext cx="134944" cy="82557"/>
            </a:xfrm>
            <a:custGeom>
              <a:avLst/>
              <a:gdLst/>
              <a:ahLst/>
              <a:cxnLst>
                <a:cxn ang="0">
                  <a:pos x="19" y="179"/>
                </a:cxn>
                <a:cxn ang="0">
                  <a:pos x="47" y="193"/>
                </a:cxn>
                <a:cxn ang="0">
                  <a:pos x="78" y="203"/>
                </a:cxn>
                <a:cxn ang="0">
                  <a:pos x="110" y="209"/>
                </a:cxn>
                <a:cxn ang="0">
                  <a:pos x="140" y="209"/>
                </a:cxn>
                <a:cxn ang="0">
                  <a:pos x="140" y="197"/>
                </a:cxn>
                <a:cxn ang="0">
                  <a:pos x="127" y="199"/>
                </a:cxn>
                <a:cxn ang="0">
                  <a:pos x="92" y="195"/>
                </a:cxn>
                <a:cxn ang="0">
                  <a:pos x="59" y="186"/>
                </a:cxn>
                <a:cxn ang="0">
                  <a:pos x="28" y="172"/>
                </a:cxn>
                <a:cxn ang="0">
                  <a:pos x="0" y="152"/>
                </a:cxn>
                <a:cxn ang="0">
                  <a:pos x="6" y="170"/>
                </a:cxn>
                <a:cxn ang="0">
                  <a:pos x="195" y="197"/>
                </a:cxn>
                <a:cxn ang="0">
                  <a:pos x="208" y="182"/>
                </a:cxn>
                <a:cxn ang="0">
                  <a:pos x="190" y="188"/>
                </a:cxn>
                <a:cxn ang="0">
                  <a:pos x="171" y="193"/>
                </a:cxn>
                <a:cxn ang="0">
                  <a:pos x="229" y="183"/>
                </a:cxn>
                <a:cxn ang="0">
                  <a:pos x="248" y="172"/>
                </a:cxn>
                <a:cxn ang="0">
                  <a:pos x="266" y="157"/>
                </a:cxn>
                <a:cxn ang="0">
                  <a:pos x="258" y="150"/>
                </a:cxn>
                <a:cxn ang="0">
                  <a:pos x="239" y="165"/>
                </a:cxn>
                <a:cxn ang="0">
                  <a:pos x="229" y="183"/>
                </a:cxn>
                <a:cxn ang="0">
                  <a:pos x="295" y="126"/>
                </a:cxn>
                <a:cxn ang="0">
                  <a:pos x="313" y="98"/>
                </a:cxn>
                <a:cxn ang="0">
                  <a:pos x="328" y="67"/>
                </a:cxn>
                <a:cxn ang="0">
                  <a:pos x="337" y="33"/>
                </a:cxn>
                <a:cxn ang="0">
                  <a:pos x="333" y="8"/>
                </a:cxn>
                <a:cxn ang="0">
                  <a:pos x="328" y="17"/>
                </a:cxn>
                <a:cxn ang="0">
                  <a:pos x="321" y="51"/>
                </a:cxn>
                <a:cxn ang="0">
                  <a:pos x="310" y="81"/>
                </a:cxn>
                <a:cxn ang="0">
                  <a:pos x="294" y="110"/>
                </a:cxn>
                <a:cxn ang="0">
                  <a:pos x="284" y="140"/>
                </a:cxn>
              </a:cxnLst>
              <a:rect l="0" t="0" r="r" b="b"/>
              <a:pathLst>
                <a:path w="339" h="209">
                  <a:moveTo>
                    <a:pt x="6" y="170"/>
                  </a:moveTo>
                  <a:lnTo>
                    <a:pt x="19" y="179"/>
                  </a:lnTo>
                  <a:lnTo>
                    <a:pt x="33" y="187"/>
                  </a:lnTo>
                  <a:lnTo>
                    <a:pt x="47" y="193"/>
                  </a:lnTo>
                  <a:lnTo>
                    <a:pt x="63" y="199"/>
                  </a:lnTo>
                  <a:lnTo>
                    <a:pt x="78" y="203"/>
                  </a:lnTo>
                  <a:lnTo>
                    <a:pt x="95" y="206"/>
                  </a:lnTo>
                  <a:lnTo>
                    <a:pt x="110" y="209"/>
                  </a:lnTo>
                  <a:lnTo>
                    <a:pt x="127" y="209"/>
                  </a:lnTo>
                  <a:lnTo>
                    <a:pt x="140" y="209"/>
                  </a:lnTo>
                  <a:lnTo>
                    <a:pt x="152" y="208"/>
                  </a:lnTo>
                  <a:lnTo>
                    <a:pt x="140" y="197"/>
                  </a:lnTo>
                  <a:lnTo>
                    <a:pt x="133" y="197"/>
                  </a:lnTo>
                  <a:lnTo>
                    <a:pt x="127" y="199"/>
                  </a:lnTo>
                  <a:lnTo>
                    <a:pt x="109" y="197"/>
                  </a:lnTo>
                  <a:lnTo>
                    <a:pt x="92" y="195"/>
                  </a:lnTo>
                  <a:lnTo>
                    <a:pt x="76" y="191"/>
                  </a:lnTo>
                  <a:lnTo>
                    <a:pt x="59" y="186"/>
                  </a:lnTo>
                  <a:lnTo>
                    <a:pt x="43" y="179"/>
                  </a:lnTo>
                  <a:lnTo>
                    <a:pt x="28" y="172"/>
                  </a:lnTo>
                  <a:lnTo>
                    <a:pt x="14" y="163"/>
                  </a:lnTo>
                  <a:lnTo>
                    <a:pt x="0" y="152"/>
                  </a:lnTo>
                  <a:lnTo>
                    <a:pt x="4" y="161"/>
                  </a:lnTo>
                  <a:lnTo>
                    <a:pt x="6" y="170"/>
                  </a:lnTo>
                  <a:close/>
                  <a:moveTo>
                    <a:pt x="182" y="202"/>
                  </a:moveTo>
                  <a:lnTo>
                    <a:pt x="195" y="197"/>
                  </a:lnTo>
                  <a:lnTo>
                    <a:pt x="208" y="193"/>
                  </a:lnTo>
                  <a:lnTo>
                    <a:pt x="208" y="182"/>
                  </a:lnTo>
                  <a:lnTo>
                    <a:pt x="199" y="185"/>
                  </a:lnTo>
                  <a:lnTo>
                    <a:pt x="190" y="188"/>
                  </a:lnTo>
                  <a:lnTo>
                    <a:pt x="180" y="191"/>
                  </a:lnTo>
                  <a:lnTo>
                    <a:pt x="171" y="193"/>
                  </a:lnTo>
                  <a:lnTo>
                    <a:pt x="182" y="202"/>
                  </a:lnTo>
                  <a:close/>
                  <a:moveTo>
                    <a:pt x="229" y="183"/>
                  </a:moveTo>
                  <a:lnTo>
                    <a:pt x="239" y="177"/>
                  </a:lnTo>
                  <a:lnTo>
                    <a:pt x="248" y="172"/>
                  </a:lnTo>
                  <a:lnTo>
                    <a:pt x="258" y="165"/>
                  </a:lnTo>
                  <a:lnTo>
                    <a:pt x="266" y="157"/>
                  </a:lnTo>
                  <a:lnTo>
                    <a:pt x="266" y="142"/>
                  </a:lnTo>
                  <a:lnTo>
                    <a:pt x="258" y="150"/>
                  </a:lnTo>
                  <a:lnTo>
                    <a:pt x="249" y="158"/>
                  </a:lnTo>
                  <a:lnTo>
                    <a:pt x="239" y="165"/>
                  </a:lnTo>
                  <a:lnTo>
                    <a:pt x="229" y="170"/>
                  </a:lnTo>
                  <a:lnTo>
                    <a:pt x="229" y="183"/>
                  </a:lnTo>
                  <a:close/>
                  <a:moveTo>
                    <a:pt x="284" y="140"/>
                  </a:moveTo>
                  <a:lnTo>
                    <a:pt x="295" y="126"/>
                  </a:lnTo>
                  <a:lnTo>
                    <a:pt x="305" y="113"/>
                  </a:lnTo>
                  <a:lnTo>
                    <a:pt x="313" y="98"/>
                  </a:lnTo>
                  <a:lnTo>
                    <a:pt x="321" y="83"/>
                  </a:lnTo>
                  <a:lnTo>
                    <a:pt x="328" y="67"/>
                  </a:lnTo>
                  <a:lnTo>
                    <a:pt x="332" y="50"/>
                  </a:lnTo>
                  <a:lnTo>
                    <a:pt x="337" y="33"/>
                  </a:lnTo>
                  <a:lnTo>
                    <a:pt x="339" y="16"/>
                  </a:lnTo>
                  <a:lnTo>
                    <a:pt x="333" y="8"/>
                  </a:lnTo>
                  <a:lnTo>
                    <a:pt x="329" y="0"/>
                  </a:lnTo>
                  <a:lnTo>
                    <a:pt x="328" y="17"/>
                  </a:lnTo>
                  <a:lnTo>
                    <a:pt x="325" y="34"/>
                  </a:lnTo>
                  <a:lnTo>
                    <a:pt x="321" y="51"/>
                  </a:lnTo>
                  <a:lnTo>
                    <a:pt x="316" y="67"/>
                  </a:lnTo>
                  <a:lnTo>
                    <a:pt x="310" y="81"/>
                  </a:lnTo>
                  <a:lnTo>
                    <a:pt x="302" y="96"/>
                  </a:lnTo>
                  <a:lnTo>
                    <a:pt x="294" y="110"/>
                  </a:lnTo>
                  <a:lnTo>
                    <a:pt x="284" y="123"/>
                  </a:lnTo>
                  <a:lnTo>
                    <a:pt x="284" y="140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5" name="Freeform 781"/>
            <p:cNvSpPr>
              <a:spLocks noEditPoints="1"/>
            </p:cNvSpPr>
            <p:nvPr/>
          </p:nvSpPr>
          <p:spPr bwMode="auto">
            <a:xfrm>
              <a:off x="3986397" y="5215397"/>
              <a:ext cx="133356" cy="84145"/>
            </a:xfrm>
            <a:custGeom>
              <a:avLst/>
              <a:gdLst/>
              <a:ahLst/>
              <a:cxnLst>
                <a:cxn ang="0">
                  <a:pos x="17" y="179"/>
                </a:cxn>
                <a:cxn ang="0">
                  <a:pos x="46" y="193"/>
                </a:cxn>
                <a:cxn ang="0">
                  <a:pos x="78" y="204"/>
                </a:cxn>
                <a:cxn ang="0">
                  <a:pos x="111" y="210"/>
                </a:cxn>
                <a:cxn ang="0">
                  <a:pos x="137" y="210"/>
                </a:cxn>
                <a:cxn ang="0">
                  <a:pos x="134" y="200"/>
                </a:cxn>
                <a:cxn ang="0">
                  <a:pos x="110" y="199"/>
                </a:cxn>
                <a:cxn ang="0">
                  <a:pos x="75" y="192"/>
                </a:cxn>
                <a:cxn ang="0">
                  <a:pos x="43" y="180"/>
                </a:cxn>
                <a:cxn ang="0">
                  <a:pos x="12" y="162"/>
                </a:cxn>
                <a:cxn ang="0">
                  <a:pos x="1" y="160"/>
                </a:cxn>
                <a:cxn ang="0">
                  <a:pos x="178" y="204"/>
                </a:cxn>
                <a:cxn ang="0">
                  <a:pos x="209" y="194"/>
                </a:cxn>
                <a:cxn ang="0">
                  <a:pos x="199" y="186"/>
                </a:cxn>
                <a:cxn ang="0">
                  <a:pos x="177" y="193"/>
                </a:cxn>
                <a:cxn ang="0">
                  <a:pos x="178" y="204"/>
                </a:cxn>
                <a:cxn ang="0">
                  <a:pos x="240" y="177"/>
                </a:cxn>
                <a:cxn ang="0">
                  <a:pos x="259" y="164"/>
                </a:cxn>
                <a:cxn ang="0">
                  <a:pos x="267" y="141"/>
                </a:cxn>
                <a:cxn ang="0">
                  <a:pos x="250" y="157"/>
                </a:cxn>
                <a:cxn ang="0">
                  <a:pos x="230" y="172"/>
                </a:cxn>
                <a:cxn ang="0">
                  <a:pos x="285" y="138"/>
                </a:cxn>
                <a:cxn ang="0">
                  <a:pos x="305" y="112"/>
                </a:cxn>
                <a:cxn ang="0">
                  <a:pos x="320" y="82"/>
                </a:cxn>
                <a:cxn ang="0">
                  <a:pos x="330" y="49"/>
                </a:cxn>
                <a:cxn ang="0">
                  <a:pos x="334" y="14"/>
                </a:cxn>
                <a:cxn ang="0">
                  <a:pos x="324" y="0"/>
                </a:cxn>
                <a:cxn ang="0">
                  <a:pos x="323" y="21"/>
                </a:cxn>
                <a:cxn ang="0">
                  <a:pos x="318" y="52"/>
                </a:cxn>
                <a:cxn ang="0">
                  <a:pos x="308" y="82"/>
                </a:cxn>
                <a:cxn ang="0">
                  <a:pos x="294" y="109"/>
                </a:cxn>
                <a:cxn ang="0">
                  <a:pos x="285" y="138"/>
                </a:cxn>
              </a:cxnLst>
              <a:rect l="0" t="0" r="r" b="b"/>
              <a:pathLst>
                <a:path w="334" h="210">
                  <a:moveTo>
                    <a:pt x="5" y="168"/>
                  </a:moveTo>
                  <a:lnTo>
                    <a:pt x="17" y="179"/>
                  </a:lnTo>
                  <a:lnTo>
                    <a:pt x="32" y="186"/>
                  </a:lnTo>
                  <a:lnTo>
                    <a:pt x="46" y="193"/>
                  </a:lnTo>
                  <a:lnTo>
                    <a:pt x="62" y="200"/>
                  </a:lnTo>
                  <a:lnTo>
                    <a:pt x="78" y="204"/>
                  </a:lnTo>
                  <a:lnTo>
                    <a:pt x="95" y="208"/>
                  </a:lnTo>
                  <a:lnTo>
                    <a:pt x="111" y="210"/>
                  </a:lnTo>
                  <a:lnTo>
                    <a:pt x="128" y="210"/>
                  </a:lnTo>
                  <a:lnTo>
                    <a:pt x="137" y="210"/>
                  </a:lnTo>
                  <a:lnTo>
                    <a:pt x="146" y="210"/>
                  </a:lnTo>
                  <a:lnTo>
                    <a:pt x="134" y="200"/>
                  </a:lnTo>
                  <a:lnTo>
                    <a:pt x="128" y="200"/>
                  </a:lnTo>
                  <a:lnTo>
                    <a:pt x="110" y="199"/>
                  </a:lnTo>
                  <a:lnTo>
                    <a:pt x="92" y="197"/>
                  </a:lnTo>
                  <a:lnTo>
                    <a:pt x="75" y="192"/>
                  </a:lnTo>
                  <a:lnTo>
                    <a:pt x="59" y="186"/>
                  </a:lnTo>
                  <a:lnTo>
                    <a:pt x="43" y="180"/>
                  </a:lnTo>
                  <a:lnTo>
                    <a:pt x="27" y="172"/>
                  </a:lnTo>
                  <a:lnTo>
                    <a:pt x="12" y="162"/>
                  </a:lnTo>
                  <a:lnTo>
                    <a:pt x="0" y="151"/>
                  </a:lnTo>
                  <a:lnTo>
                    <a:pt x="1" y="160"/>
                  </a:lnTo>
                  <a:lnTo>
                    <a:pt x="5" y="168"/>
                  </a:lnTo>
                  <a:close/>
                  <a:moveTo>
                    <a:pt x="178" y="204"/>
                  </a:moveTo>
                  <a:lnTo>
                    <a:pt x="194" y="200"/>
                  </a:lnTo>
                  <a:lnTo>
                    <a:pt x="209" y="194"/>
                  </a:lnTo>
                  <a:lnTo>
                    <a:pt x="209" y="182"/>
                  </a:lnTo>
                  <a:lnTo>
                    <a:pt x="199" y="186"/>
                  </a:lnTo>
                  <a:lnTo>
                    <a:pt x="188" y="190"/>
                  </a:lnTo>
                  <a:lnTo>
                    <a:pt x="177" y="193"/>
                  </a:lnTo>
                  <a:lnTo>
                    <a:pt x="165" y="197"/>
                  </a:lnTo>
                  <a:lnTo>
                    <a:pt x="178" y="204"/>
                  </a:lnTo>
                  <a:close/>
                  <a:moveTo>
                    <a:pt x="230" y="184"/>
                  </a:moveTo>
                  <a:lnTo>
                    <a:pt x="240" y="177"/>
                  </a:lnTo>
                  <a:lnTo>
                    <a:pt x="250" y="172"/>
                  </a:lnTo>
                  <a:lnTo>
                    <a:pt x="259" y="164"/>
                  </a:lnTo>
                  <a:lnTo>
                    <a:pt x="267" y="157"/>
                  </a:lnTo>
                  <a:lnTo>
                    <a:pt x="267" y="141"/>
                  </a:lnTo>
                  <a:lnTo>
                    <a:pt x="259" y="150"/>
                  </a:lnTo>
                  <a:lnTo>
                    <a:pt x="250" y="157"/>
                  </a:lnTo>
                  <a:lnTo>
                    <a:pt x="240" y="165"/>
                  </a:lnTo>
                  <a:lnTo>
                    <a:pt x="230" y="172"/>
                  </a:lnTo>
                  <a:lnTo>
                    <a:pt x="230" y="184"/>
                  </a:lnTo>
                  <a:close/>
                  <a:moveTo>
                    <a:pt x="285" y="138"/>
                  </a:moveTo>
                  <a:lnTo>
                    <a:pt x="295" y="126"/>
                  </a:lnTo>
                  <a:lnTo>
                    <a:pt x="305" y="112"/>
                  </a:lnTo>
                  <a:lnTo>
                    <a:pt x="313" y="97"/>
                  </a:lnTo>
                  <a:lnTo>
                    <a:pt x="320" y="82"/>
                  </a:lnTo>
                  <a:lnTo>
                    <a:pt x="325" y="66"/>
                  </a:lnTo>
                  <a:lnTo>
                    <a:pt x="330" y="49"/>
                  </a:lnTo>
                  <a:lnTo>
                    <a:pt x="333" y="32"/>
                  </a:lnTo>
                  <a:lnTo>
                    <a:pt x="334" y="14"/>
                  </a:lnTo>
                  <a:lnTo>
                    <a:pt x="330" y="7"/>
                  </a:lnTo>
                  <a:lnTo>
                    <a:pt x="324" y="0"/>
                  </a:lnTo>
                  <a:lnTo>
                    <a:pt x="324" y="4"/>
                  </a:lnTo>
                  <a:lnTo>
                    <a:pt x="323" y="21"/>
                  </a:lnTo>
                  <a:lnTo>
                    <a:pt x="321" y="37"/>
                  </a:lnTo>
                  <a:lnTo>
                    <a:pt x="318" y="52"/>
                  </a:lnTo>
                  <a:lnTo>
                    <a:pt x="314" y="67"/>
                  </a:lnTo>
                  <a:lnTo>
                    <a:pt x="308" y="82"/>
                  </a:lnTo>
                  <a:lnTo>
                    <a:pt x="302" y="95"/>
                  </a:lnTo>
                  <a:lnTo>
                    <a:pt x="294" y="109"/>
                  </a:lnTo>
                  <a:lnTo>
                    <a:pt x="285" y="121"/>
                  </a:lnTo>
                  <a:lnTo>
                    <a:pt x="285" y="138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6" name="Freeform 782"/>
            <p:cNvSpPr>
              <a:spLocks noEditPoints="1"/>
            </p:cNvSpPr>
            <p:nvPr/>
          </p:nvSpPr>
          <p:spPr bwMode="auto">
            <a:xfrm>
              <a:off x="3984809" y="5213809"/>
              <a:ext cx="131769" cy="84145"/>
            </a:xfrm>
            <a:custGeom>
              <a:avLst/>
              <a:gdLst/>
              <a:ahLst/>
              <a:cxnLst>
                <a:cxn ang="0">
                  <a:pos x="17" y="177"/>
                </a:cxn>
                <a:cxn ang="0">
                  <a:pos x="46" y="193"/>
                </a:cxn>
                <a:cxn ang="0">
                  <a:pos x="79" y="205"/>
                </a:cxn>
                <a:cxn ang="0">
                  <a:pos x="112" y="211"/>
                </a:cxn>
                <a:cxn ang="0">
                  <a:pos x="136" y="211"/>
                </a:cxn>
                <a:cxn ang="0">
                  <a:pos x="128" y="201"/>
                </a:cxn>
                <a:cxn ang="0">
                  <a:pos x="92" y="197"/>
                </a:cxn>
                <a:cxn ang="0">
                  <a:pos x="58" y="187"/>
                </a:cxn>
                <a:cxn ang="0">
                  <a:pos x="27" y="171"/>
                </a:cxn>
                <a:cxn ang="0">
                  <a:pos x="0" y="149"/>
                </a:cxn>
                <a:cxn ang="0">
                  <a:pos x="3" y="166"/>
                </a:cxn>
                <a:cxn ang="0">
                  <a:pos x="183" y="205"/>
                </a:cxn>
                <a:cxn ang="0">
                  <a:pos x="202" y="199"/>
                </a:cxn>
                <a:cxn ang="0">
                  <a:pos x="211" y="183"/>
                </a:cxn>
                <a:cxn ang="0">
                  <a:pos x="188" y="192"/>
                </a:cxn>
                <a:cxn ang="0">
                  <a:pos x="162" y="199"/>
                </a:cxn>
                <a:cxn ang="0">
                  <a:pos x="232" y="184"/>
                </a:cxn>
                <a:cxn ang="0">
                  <a:pos x="252" y="172"/>
                </a:cxn>
                <a:cxn ang="0">
                  <a:pos x="269" y="156"/>
                </a:cxn>
                <a:cxn ang="0">
                  <a:pos x="261" y="149"/>
                </a:cxn>
                <a:cxn ang="0">
                  <a:pos x="242" y="165"/>
                </a:cxn>
                <a:cxn ang="0">
                  <a:pos x="232" y="184"/>
                </a:cxn>
                <a:cxn ang="0">
                  <a:pos x="297" y="124"/>
                </a:cxn>
                <a:cxn ang="0">
                  <a:pos x="313" y="95"/>
                </a:cxn>
                <a:cxn ang="0">
                  <a:pos x="324" y="65"/>
                </a:cxn>
                <a:cxn ang="0">
                  <a:pos x="331" y="31"/>
                </a:cxn>
                <a:cxn ang="0">
                  <a:pos x="326" y="7"/>
                </a:cxn>
                <a:cxn ang="0">
                  <a:pos x="320" y="5"/>
                </a:cxn>
                <a:cxn ang="0">
                  <a:pos x="319" y="26"/>
                </a:cxn>
                <a:cxn ang="0">
                  <a:pos x="315" y="55"/>
                </a:cxn>
                <a:cxn ang="0">
                  <a:pos x="307" y="82"/>
                </a:cxn>
                <a:cxn ang="0">
                  <a:pos x="295" y="108"/>
                </a:cxn>
                <a:cxn ang="0">
                  <a:pos x="287" y="137"/>
                </a:cxn>
              </a:cxnLst>
              <a:rect l="0" t="0" r="r" b="b"/>
              <a:pathLst>
                <a:path w="332" h="213">
                  <a:moveTo>
                    <a:pt x="3" y="166"/>
                  </a:moveTo>
                  <a:lnTo>
                    <a:pt x="17" y="177"/>
                  </a:lnTo>
                  <a:lnTo>
                    <a:pt x="31" y="186"/>
                  </a:lnTo>
                  <a:lnTo>
                    <a:pt x="46" y="193"/>
                  </a:lnTo>
                  <a:lnTo>
                    <a:pt x="62" y="200"/>
                  </a:lnTo>
                  <a:lnTo>
                    <a:pt x="79" y="205"/>
                  </a:lnTo>
                  <a:lnTo>
                    <a:pt x="95" y="209"/>
                  </a:lnTo>
                  <a:lnTo>
                    <a:pt x="112" y="211"/>
                  </a:lnTo>
                  <a:lnTo>
                    <a:pt x="130" y="213"/>
                  </a:lnTo>
                  <a:lnTo>
                    <a:pt x="136" y="211"/>
                  </a:lnTo>
                  <a:lnTo>
                    <a:pt x="143" y="211"/>
                  </a:lnTo>
                  <a:lnTo>
                    <a:pt x="128" y="201"/>
                  </a:lnTo>
                  <a:lnTo>
                    <a:pt x="110" y="200"/>
                  </a:lnTo>
                  <a:lnTo>
                    <a:pt x="92" y="197"/>
                  </a:lnTo>
                  <a:lnTo>
                    <a:pt x="75" y="193"/>
                  </a:lnTo>
                  <a:lnTo>
                    <a:pt x="58" y="187"/>
                  </a:lnTo>
                  <a:lnTo>
                    <a:pt x="43" y="180"/>
                  </a:lnTo>
                  <a:lnTo>
                    <a:pt x="27" y="171"/>
                  </a:lnTo>
                  <a:lnTo>
                    <a:pt x="13" y="161"/>
                  </a:lnTo>
                  <a:lnTo>
                    <a:pt x="0" y="149"/>
                  </a:lnTo>
                  <a:lnTo>
                    <a:pt x="2" y="158"/>
                  </a:lnTo>
                  <a:lnTo>
                    <a:pt x="3" y="166"/>
                  </a:lnTo>
                  <a:close/>
                  <a:moveTo>
                    <a:pt x="174" y="207"/>
                  </a:moveTo>
                  <a:lnTo>
                    <a:pt x="183" y="205"/>
                  </a:lnTo>
                  <a:lnTo>
                    <a:pt x="193" y="202"/>
                  </a:lnTo>
                  <a:lnTo>
                    <a:pt x="202" y="199"/>
                  </a:lnTo>
                  <a:lnTo>
                    <a:pt x="211" y="196"/>
                  </a:lnTo>
                  <a:lnTo>
                    <a:pt x="211" y="183"/>
                  </a:lnTo>
                  <a:lnTo>
                    <a:pt x="199" y="188"/>
                  </a:lnTo>
                  <a:lnTo>
                    <a:pt x="188" y="192"/>
                  </a:lnTo>
                  <a:lnTo>
                    <a:pt x="174" y="196"/>
                  </a:lnTo>
                  <a:lnTo>
                    <a:pt x="162" y="199"/>
                  </a:lnTo>
                  <a:lnTo>
                    <a:pt x="174" y="207"/>
                  </a:lnTo>
                  <a:close/>
                  <a:moveTo>
                    <a:pt x="232" y="184"/>
                  </a:moveTo>
                  <a:lnTo>
                    <a:pt x="242" y="179"/>
                  </a:lnTo>
                  <a:lnTo>
                    <a:pt x="252" y="172"/>
                  </a:lnTo>
                  <a:lnTo>
                    <a:pt x="261" y="164"/>
                  </a:lnTo>
                  <a:lnTo>
                    <a:pt x="269" y="156"/>
                  </a:lnTo>
                  <a:lnTo>
                    <a:pt x="269" y="140"/>
                  </a:lnTo>
                  <a:lnTo>
                    <a:pt x="261" y="149"/>
                  </a:lnTo>
                  <a:lnTo>
                    <a:pt x="252" y="157"/>
                  </a:lnTo>
                  <a:lnTo>
                    <a:pt x="242" y="165"/>
                  </a:lnTo>
                  <a:lnTo>
                    <a:pt x="232" y="172"/>
                  </a:lnTo>
                  <a:lnTo>
                    <a:pt x="232" y="184"/>
                  </a:lnTo>
                  <a:close/>
                  <a:moveTo>
                    <a:pt x="287" y="137"/>
                  </a:moveTo>
                  <a:lnTo>
                    <a:pt x="297" y="124"/>
                  </a:lnTo>
                  <a:lnTo>
                    <a:pt x="305" y="110"/>
                  </a:lnTo>
                  <a:lnTo>
                    <a:pt x="313" y="95"/>
                  </a:lnTo>
                  <a:lnTo>
                    <a:pt x="319" y="81"/>
                  </a:lnTo>
                  <a:lnTo>
                    <a:pt x="324" y="65"/>
                  </a:lnTo>
                  <a:lnTo>
                    <a:pt x="328" y="48"/>
                  </a:lnTo>
                  <a:lnTo>
                    <a:pt x="331" y="31"/>
                  </a:lnTo>
                  <a:lnTo>
                    <a:pt x="332" y="14"/>
                  </a:lnTo>
                  <a:lnTo>
                    <a:pt x="326" y="7"/>
                  </a:lnTo>
                  <a:lnTo>
                    <a:pt x="320" y="0"/>
                  </a:lnTo>
                  <a:lnTo>
                    <a:pt x="320" y="5"/>
                  </a:lnTo>
                  <a:lnTo>
                    <a:pt x="320" y="11"/>
                  </a:lnTo>
                  <a:lnTo>
                    <a:pt x="319" y="26"/>
                  </a:lnTo>
                  <a:lnTo>
                    <a:pt x="318" y="40"/>
                  </a:lnTo>
                  <a:lnTo>
                    <a:pt x="315" y="55"/>
                  </a:lnTo>
                  <a:lnTo>
                    <a:pt x="311" y="68"/>
                  </a:lnTo>
                  <a:lnTo>
                    <a:pt x="307" y="82"/>
                  </a:lnTo>
                  <a:lnTo>
                    <a:pt x="301" y="95"/>
                  </a:lnTo>
                  <a:lnTo>
                    <a:pt x="295" y="108"/>
                  </a:lnTo>
                  <a:lnTo>
                    <a:pt x="287" y="119"/>
                  </a:lnTo>
                  <a:lnTo>
                    <a:pt x="287" y="137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7" name="Freeform 783"/>
            <p:cNvSpPr>
              <a:spLocks noEditPoints="1"/>
            </p:cNvSpPr>
            <p:nvPr/>
          </p:nvSpPr>
          <p:spPr bwMode="auto">
            <a:xfrm>
              <a:off x="3984809" y="5210634"/>
              <a:ext cx="130181" cy="84145"/>
            </a:xfrm>
            <a:custGeom>
              <a:avLst/>
              <a:gdLst/>
              <a:ahLst/>
              <a:cxnLst>
                <a:cxn ang="0">
                  <a:pos x="327" y="13"/>
                </a:cxn>
                <a:cxn ang="0">
                  <a:pos x="315" y="0"/>
                </a:cxn>
                <a:cxn ang="0">
                  <a:pos x="316" y="17"/>
                </a:cxn>
                <a:cxn ang="0">
                  <a:pos x="314" y="44"/>
                </a:cxn>
                <a:cxn ang="0">
                  <a:pos x="309" y="69"/>
                </a:cxn>
                <a:cxn ang="0">
                  <a:pos x="300" y="94"/>
                </a:cxn>
                <a:cxn ang="0">
                  <a:pos x="288" y="115"/>
                </a:cxn>
                <a:cxn ang="0">
                  <a:pos x="297" y="122"/>
                </a:cxn>
                <a:cxn ang="0">
                  <a:pos x="311" y="95"/>
                </a:cxn>
                <a:cxn ang="0">
                  <a:pos x="321" y="65"/>
                </a:cxn>
                <a:cxn ang="0">
                  <a:pos x="326" y="34"/>
                </a:cxn>
                <a:cxn ang="0">
                  <a:pos x="3" y="164"/>
                </a:cxn>
                <a:cxn ang="0">
                  <a:pos x="30" y="185"/>
                </a:cxn>
                <a:cxn ang="0">
                  <a:pos x="62" y="199"/>
                </a:cxn>
                <a:cxn ang="0">
                  <a:pos x="95" y="210"/>
                </a:cxn>
                <a:cxn ang="0">
                  <a:pos x="131" y="213"/>
                </a:cxn>
                <a:cxn ang="0">
                  <a:pos x="122" y="202"/>
                </a:cxn>
                <a:cxn ang="0">
                  <a:pos x="87" y="196"/>
                </a:cxn>
                <a:cxn ang="0">
                  <a:pos x="55" y="185"/>
                </a:cxn>
                <a:cxn ang="0">
                  <a:pos x="26" y="168"/>
                </a:cxn>
                <a:cxn ang="0">
                  <a:pos x="0" y="146"/>
                </a:cxn>
                <a:cxn ang="0">
                  <a:pos x="3" y="164"/>
                </a:cxn>
                <a:cxn ang="0">
                  <a:pos x="180" y="206"/>
                </a:cxn>
                <a:cxn ang="0">
                  <a:pos x="202" y="199"/>
                </a:cxn>
                <a:cxn ang="0">
                  <a:pos x="212" y="184"/>
                </a:cxn>
                <a:cxn ang="0">
                  <a:pos x="185" y="194"/>
                </a:cxn>
                <a:cxn ang="0">
                  <a:pos x="157" y="201"/>
                </a:cxn>
                <a:cxn ang="0">
                  <a:pos x="233" y="185"/>
                </a:cxn>
                <a:cxn ang="0">
                  <a:pos x="253" y="170"/>
                </a:cxn>
                <a:cxn ang="0">
                  <a:pos x="270" y="154"/>
                </a:cxn>
                <a:cxn ang="0">
                  <a:pos x="262" y="148"/>
                </a:cxn>
                <a:cxn ang="0">
                  <a:pos x="243" y="164"/>
                </a:cxn>
                <a:cxn ang="0">
                  <a:pos x="233" y="185"/>
                </a:cxn>
              </a:cxnLst>
              <a:rect l="0" t="0" r="r" b="b"/>
              <a:pathLst>
                <a:path w="327" h="213">
                  <a:moveTo>
                    <a:pt x="327" y="17"/>
                  </a:moveTo>
                  <a:lnTo>
                    <a:pt x="327" y="13"/>
                  </a:lnTo>
                  <a:lnTo>
                    <a:pt x="321" y="6"/>
                  </a:lnTo>
                  <a:lnTo>
                    <a:pt x="315" y="0"/>
                  </a:lnTo>
                  <a:lnTo>
                    <a:pt x="316" y="8"/>
                  </a:lnTo>
                  <a:lnTo>
                    <a:pt x="316" y="17"/>
                  </a:lnTo>
                  <a:lnTo>
                    <a:pt x="316" y="31"/>
                  </a:lnTo>
                  <a:lnTo>
                    <a:pt x="314" y="44"/>
                  </a:lnTo>
                  <a:lnTo>
                    <a:pt x="311" y="56"/>
                  </a:lnTo>
                  <a:lnTo>
                    <a:pt x="309" y="69"/>
                  </a:lnTo>
                  <a:lnTo>
                    <a:pt x="305" y="81"/>
                  </a:lnTo>
                  <a:lnTo>
                    <a:pt x="300" y="94"/>
                  </a:lnTo>
                  <a:lnTo>
                    <a:pt x="294" y="105"/>
                  </a:lnTo>
                  <a:lnTo>
                    <a:pt x="288" y="115"/>
                  </a:lnTo>
                  <a:lnTo>
                    <a:pt x="288" y="134"/>
                  </a:lnTo>
                  <a:lnTo>
                    <a:pt x="297" y="122"/>
                  </a:lnTo>
                  <a:lnTo>
                    <a:pt x="305" y="108"/>
                  </a:lnTo>
                  <a:lnTo>
                    <a:pt x="311" y="95"/>
                  </a:lnTo>
                  <a:lnTo>
                    <a:pt x="317" y="80"/>
                  </a:lnTo>
                  <a:lnTo>
                    <a:pt x="321" y="65"/>
                  </a:lnTo>
                  <a:lnTo>
                    <a:pt x="324" y="50"/>
                  </a:lnTo>
                  <a:lnTo>
                    <a:pt x="326" y="34"/>
                  </a:lnTo>
                  <a:lnTo>
                    <a:pt x="327" y="17"/>
                  </a:lnTo>
                  <a:close/>
                  <a:moveTo>
                    <a:pt x="3" y="164"/>
                  </a:moveTo>
                  <a:lnTo>
                    <a:pt x="15" y="175"/>
                  </a:lnTo>
                  <a:lnTo>
                    <a:pt x="30" y="185"/>
                  </a:lnTo>
                  <a:lnTo>
                    <a:pt x="46" y="193"/>
                  </a:lnTo>
                  <a:lnTo>
                    <a:pt x="62" y="199"/>
                  </a:lnTo>
                  <a:lnTo>
                    <a:pt x="78" y="205"/>
                  </a:lnTo>
                  <a:lnTo>
                    <a:pt x="95" y="210"/>
                  </a:lnTo>
                  <a:lnTo>
                    <a:pt x="113" y="212"/>
                  </a:lnTo>
                  <a:lnTo>
                    <a:pt x="131" y="213"/>
                  </a:lnTo>
                  <a:lnTo>
                    <a:pt x="137" y="213"/>
                  </a:lnTo>
                  <a:lnTo>
                    <a:pt x="122" y="202"/>
                  </a:lnTo>
                  <a:lnTo>
                    <a:pt x="104" y="199"/>
                  </a:lnTo>
                  <a:lnTo>
                    <a:pt x="87" y="196"/>
                  </a:lnTo>
                  <a:lnTo>
                    <a:pt x="71" y="192"/>
                  </a:lnTo>
                  <a:lnTo>
                    <a:pt x="55" y="185"/>
                  </a:lnTo>
                  <a:lnTo>
                    <a:pt x="40" y="177"/>
                  </a:lnTo>
                  <a:lnTo>
                    <a:pt x="26" y="168"/>
                  </a:lnTo>
                  <a:lnTo>
                    <a:pt x="12" y="158"/>
                  </a:lnTo>
                  <a:lnTo>
                    <a:pt x="0" y="146"/>
                  </a:lnTo>
                  <a:lnTo>
                    <a:pt x="1" y="155"/>
                  </a:lnTo>
                  <a:lnTo>
                    <a:pt x="3" y="164"/>
                  </a:lnTo>
                  <a:close/>
                  <a:moveTo>
                    <a:pt x="168" y="210"/>
                  </a:moveTo>
                  <a:lnTo>
                    <a:pt x="180" y="206"/>
                  </a:lnTo>
                  <a:lnTo>
                    <a:pt x="191" y="203"/>
                  </a:lnTo>
                  <a:lnTo>
                    <a:pt x="202" y="199"/>
                  </a:lnTo>
                  <a:lnTo>
                    <a:pt x="212" y="195"/>
                  </a:lnTo>
                  <a:lnTo>
                    <a:pt x="212" y="184"/>
                  </a:lnTo>
                  <a:lnTo>
                    <a:pt x="199" y="189"/>
                  </a:lnTo>
                  <a:lnTo>
                    <a:pt x="185" y="194"/>
                  </a:lnTo>
                  <a:lnTo>
                    <a:pt x="172" y="197"/>
                  </a:lnTo>
                  <a:lnTo>
                    <a:pt x="157" y="201"/>
                  </a:lnTo>
                  <a:lnTo>
                    <a:pt x="168" y="210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3" y="170"/>
                  </a:lnTo>
                  <a:lnTo>
                    <a:pt x="262" y="163"/>
                  </a:lnTo>
                  <a:lnTo>
                    <a:pt x="270" y="154"/>
                  </a:lnTo>
                  <a:lnTo>
                    <a:pt x="270" y="139"/>
                  </a:lnTo>
                  <a:lnTo>
                    <a:pt x="262" y="148"/>
                  </a:lnTo>
                  <a:lnTo>
                    <a:pt x="253" y="157"/>
                  </a:lnTo>
                  <a:lnTo>
                    <a:pt x="243" y="164"/>
                  </a:lnTo>
                  <a:lnTo>
                    <a:pt x="233" y="171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8" name="Freeform 784"/>
            <p:cNvSpPr>
              <a:spLocks noEditPoints="1"/>
            </p:cNvSpPr>
            <p:nvPr/>
          </p:nvSpPr>
          <p:spPr bwMode="auto">
            <a:xfrm>
              <a:off x="3984809" y="5209046"/>
              <a:ext cx="128594" cy="84145"/>
            </a:xfrm>
            <a:custGeom>
              <a:avLst/>
              <a:gdLst/>
              <a:ahLst/>
              <a:cxnLst>
                <a:cxn ang="0">
                  <a:pos x="321" y="18"/>
                </a:cxn>
                <a:cxn ang="0">
                  <a:pos x="315" y="7"/>
                </a:cxn>
                <a:cxn ang="0">
                  <a:pos x="310" y="13"/>
                </a:cxn>
                <a:cxn ang="0">
                  <a:pos x="310" y="36"/>
                </a:cxn>
                <a:cxn ang="0">
                  <a:pos x="307" y="59"/>
                </a:cxn>
                <a:cxn ang="0">
                  <a:pos x="301" y="81"/>
                </a:cxn>
                <a:cxn ang="0">
                  <a:pos x="292" y="102"/>
                </a:cxn>
                <a:cxn ang="0">
                  <a:pos x="288" y="132"/>
                </a:cxn>
                <a:cxn ang="0">
                  <a:pos x="302" y="108"/>
                </a:cxn>
                <a:cxn ang="0">
                  <a:pos x="312" y="81"/>
                </a:cxn>
                <a:cxn ang="0">
                  <a:pos x="319" y="53"/>
                </a:cxn>
                <a:cxn ang="0">
                  <a:pos x="321" y="24"/>
                </a:cxn>
                <a:cxn ang="0">
                  <a:pos x="14" y="174"/>
                </a:cxn>
                <a:cxn ang="0">
                  <a:pos x="44" y="193"/>
                </a:cxn>
                <a:cxn ang="0">
                  <a:pos x="76" y="206"/>
                </a:cxn>
                <a:cxn ang="0">
                  <a:pos x="111" y="213"/>
                </a:cxn>
                <a:cxn ang="0">
                  <a:pos x="114" y="202"/>
                </a:cxn>
                <a:cxn ang="0">
                  <a:pos x="81" y="196"/>
                </a:cxn>
                <a:cxn ang="0">
                  <a:pos x="50" y="184"/>
                </a:cxn>
                <a:cxn ang="0">
                  <a:pos x="23" y="167"/>
                </a:cxn>
                <a:cxn ang="0">
                  <a:pos x="0" y="144"/>
                </a:cxn>
                <a:cxn ang="0">
                  <a:pos x="1" y="162"/>
                </a:cxn>
                <a:cxn ang="0">
                  <a:pos x="175" y="209"/>
                </a:cxn>
                <a:cxn ang="0">
                  <a:pos x="200" y="201"/>
                </a:cxn>
                <a:cxn ang="0">
                  <a:pos x="212" y="184"/>
                </a:cxn>
                <a:cxn ang="0">
                  <a:pos x="182" y="196"/>
                </a:cxn>
                <a:cxn ang="0">
                  <a:pos x="150" y="202"/>
                </a:cxn>
                <a:cxn ang="0">
                  <a:pos x="233" y="185"/>
                </a:cxn>
                <a:cxn ang="0">
                  <a:pos x="253" y="170"/>
                </a:cxn>
                <a:cxn ang="0">
                  <a:pos x="270" y="153"/>
                </a:cxn>
                <a:cxn ang="0">
                  <a:pos x="262" y="147"/>
                </a:cxn>
                <a:cxn ang="0">
                  <a:pos x="243" y="165"/>
                </a:cxn>
                <a:cxn ang="0">
                  <a:pos x="233" y="185"/>
                </a:cxn>
              </a:cxnLst>
              <a:rect l="0" t="0" r="r" b="b"/>
              <a:pathLst>
                <a:path w="321" h="214">
                  <a:moveTo>
                    <a:pt x="321" y="24"/>
                  </a:moveTo>
                  <a:lnTo>
                    <a:pt x="321" y="18"/>
                  </a:lnTo>
                  <a:lnTo>
                    <a:pt x="321" y="13"/>
                  </a:lnTo>
                  <a:lnTo>
                    <a:pt x="315" y="7"/>
                  </a:lnTo>
                  <a:lnTo>
                    <a:pt x="309" y="0"/>
                  </a:lnTo>
                  <a:lnTo>
                    <a:pt x="310" y="13"/>
                  </a:lnTo>
                  <a:lnTo>
                    <a:pt x="310" y="24"/>
                  </a:lnTo>
                  <a:lnTo>
                    <a:pt x="310" y="36"/>
                  </a:lnTo>
                  <a:lnTo>
                    <a:pt x="309" y="48"/>
                  </a:lnTo>
                  <a:lnTo>
                    <a:pt x="307" y="59"/>
                  </a:lnTo>
                  <a:lnTo>
                    <a:pt x="305" y="70"/>
                  </a:lnTo>
                  <a:lnTo>
                    <a:pt x="301" y="81"/>
                  </a:lnTo>
                  <a:lnTo>
                    <a:pt x="298" y="92"/>
                  </a:lnTo>
                  <a:lnTo>
                    <a:pt x="292" y="102"/>
                  </a:lnTo>
                  <a:lnTo>
                    <a:pt x="288" y="112"/>
                  </a:lnTo>
                  <a:lnTo>
                    <a:pt x="288" y="132"/>
                  </a:lnTo>
                  <a:lnTo>
                    <a:pt x="296" y="121"/>
                  </a:lnTo>
                  <a:lnTo>
                    <a:pt x="302" y="108"/>
                  </a:lnTo>
                  <a:lnTo>
                    <a:pt x="308" y="95"/>
                  </a:lnTo>
                  <a:lnTo>
                    <a:pt x="312" y="81"/>
                  </a:lnTo>
                  <a:lnTo>
                    <a:pt x="316" y="68"/>
                  </a:lnTo>
                  <a:lnTo>
                    <a:pt x="319" y="53"/>
                  </a:lnTo>
                  <a:lnTo>
                    <a:pt x="320" y="39"/>
                  </a:lnTo>
                  <a:lnTo>
                    <a:pt x="321" y="24"/>
                  </a:lnTo>
                  <a:close/>
                  <a:moveTo>
                    <a:pt x="1" y="162"/>
                  </a:moveTo>
                  <a:lnTo>
                    <a:pt x="14" y="174"/>
                  </a:lnTo>
                  <a:lnTo>
                    <a:pt x="28" y="184"/>
                  </a:lnTo>
                  <a:lnTo>
                    <a:pt x="44" y="193"/>
                  </a:lnTo>
                  <a:lnTo>
                    <a:pt x="59" y="200"/>
                  </a:lnTo>
                  <a:lnTo>
                    <a:pt x="76" y="206"/>
                  </a:lnTo>
                  <a:lnTo>
                    <a:pt x="93" y="210"/>
                  </a:lnTo>
                  <a:lnTo>
                    <a:pt x="111" y="213"/>
                  </a:lnTo>
                  <a:lnTo>
                    <a:pt x="129" y="214"/>
                  </a:lnTo>
                  <a:lnTo>
                    <a:pt x="114" y="202"/>
                  </a:lnTo>
                  <a:lnTo>
                    <a:pt x="98" y="200"/>
                  </a:lnTo>
                  <a:lnTo>
                    <a:pt x="81" y="196"/>
                  </a:lnTo>
                  <a:lnTo>
                    <a:pt x="65" y="191"/>
                  </a:lnTo>
                  <a:lnTo>
                    <a:pt x="50" y="184"/>
                  </a:lnTo>
                  <a:lnTo>
                    <a:pt x="37" y="176"/>
                  </a:lnTo>
                  <a:lnTo>
                    <a:pt x="23" y="167"/>
                  </a:lnTo>
                  <a:lnTo>
                    <a:pt x="11" y="157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1" y="162"/>
                  </a:lnTo>
                  <a:close/>
                  <a:moveTo>
                    <a:pt x="163" y="212"/>
                  </a:moveTo>
                  <a:lnTo>
                    <a:pt x="175" y="209"/>
                  </a:lnTo>
                  <a:lnTo>
                    <a:pt x="189" y="205"/>
                  </a:lnTo>
                  <a:lnTo>
                    <a:pt x="200" y="201"/>
                  </a:lnTo>
                  <a:lnTo>
                    <a:pt x="212" y="196"/>
                  </a:lnTo>
                  <a:lnTo>
                    <a:pt x="212" y="184"/>
                  </a:lnTo>
                  <a:lnTo>
                    <a:pt x="198" y="191"/>
                  </a:lnTo>
                  <a:lnTo>
                    <a:pt x="182" y="196"/>
                  </a:lnTo>
                  <a:lnTo>
                    <a:pt x="166" y="200"/>
                  </a:lnTo>
                  <a:lnTo>
                    <a:pt x="150" y="202"/>
                  </a:lnTo>
                  <a:lnTo>
                    <a:pt x="163" y="212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3" y="170"/>
                  </a:lnTo>
                  <a:lnTo>
                    <a:pt x="262" y="162"/>
                  </a:lnTo>
                  <a:lnTo>
                    <a:pt x="270" y="153"/>
                  </a:lnTo>
                  <a:lnTo>
                    <a:pt x="270" y="138"/>
                  </a:lnTo>
                  <a:lnTo>
                    <a:pt x="262" y="147"/>
                  </a:lnTo>
                  <a:lnTo>
                    <a:pt x="253" y="156"/>
                  </a:lnTo>
                  <a:lnTo>
                    <a:pt x="243" y="165"/>
                  </a:lnTo>
                  <a:lnTo>
                    <a:pt x="233" y="171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9" name="Freeform 785"/>
            <p:cNvSpPr>
              <a:spLocks noEditPoints="1"/>
            </p:cNvSpPr>
            <p:nvPr/>
          </p:nvSpPr>
          <p:spPr bwMode="auto">
            <a:xfrm>
              <a:off x="3984809" y="5205871"/>
              <a:ext cx="125418" cy="85733"/>
            </a:xfrm>
            <a:custGeom>
              <a:avLst/>
              <a:gdLst/>
              <a:ahLst/>
              <a:cxnLst>
                <a:cxn ang="0">
                  <a:pos x="317" y="20"/>
                </a:cxn>
                <a:cxn ang="0">
                  <a:pos x="310" y="5"/>
                </a:cxn>
                <a:cxn ang="0">
                  <a:pos x="306" y="14"/>
                </a:cxn>
                <a:cxn ang="0">
                  <a:pos x="306" y="39"/>
                </a:cxn>
                <a:cxn ang="0">
                  <a:pos x="303" y="59"/>
                </a:cxn>
                <a:cxn ang="0">
                  <a:pos x="295" y="88"/>
                </a:cxn>
                <a:cxn ang="0">
                  <a:pos x="289" y="127"/>
                </a:cxn>
                <a:cxn ang="0">
                  <a:pos x="301" y="106"/>
                </a:cxn>
                <a:cxn ang="0">
                  <a:pos x="310" y="81"/>
                </a:cxn>
                <a:cxn ang="0">
                  <a:pos x="315" y="56"/>
                </a:cxn>
                <a:cxn ang="0">
                  <a:pos x="317" y="29"/>
                </a:cxn>
                <a:cxn ang="0">
                  <a:pos x="13" y="170"/>
                </a:cxn>
                <a:cxn ang="0">
                  <a:pos x="41" y="189"/>
                </a:cxn>
                <a:cxn ang="0">
                  <a:pos x="72" y="204"/>
                </a:cxn>
                <a:cxn ang="0">
                  <a:pos x="105" y="211"/>
                </a:cxn>
                <a:cxn ang="0">
                  <a:pos x="106" y="201"/>
                </a:cxn>
                <a:cxn ang="0">
                  <a:pos x="76" y="193"/>
                </a:cxn>
                <a:cxn ang="0">
                  <a:pos x="47" y="181"/>
                </a:cxn>
                <a:cxn ang="0">
                  <a:pos x="22" y="163"/>
                </a:cxn>
                <a:cxn ang="0">
                  <a:pos x="0" y="142"/>
                </a:cxn>
                <a:cxn ang="0">
                  <a:pos x="1" y="158"/>
                </a:cxn>
                <a:cxn ang="0">
                  <a:pos x="172" y="209"/>
                </a:cxn>
                <a:cxn ang="0">
                  <a:pos x="200" y="201"/>
                </a:cxn>
                <a:cxn ang="0">
                  <a:pos x="213" y="183"/>
                </a:cxn>
                <a:cxn ang="0">
                  <a:pos x="181" y="196"/>
                </a:cxn>
                <a:cxn ang="0">
                  <a:pos x="145" y="202"/>
                </a:cxn>
                <a:cxn ang="0">
                  <a:pos x="234" y="183"/>
                </a:cxn>
                <a:cxn ang="0">
                  <a:pos x="254" y="169"/>
                </a:cxn>
                <a:cxn ang="0">
                  <a:pos x="271" y="151"/>
                </a:cxn>
                <a:cxn ang="0">
                  <a:pos x="263" y="144"/>
                </a:cxn>
                <a:cxn ang="0">
                  <a:pos x="244" y="162"/>
                </a:cxn>
                <a:cxn ang="0">
                  <a:pos x="234" y="183"/>
                </a:cxn>
              </a:cxnLst>
              <a:rect l="0" t="0" r="r" b="b"/>
              <a:pathLst>
                <a:path w="317" h="214">
                  <a:moveTo>
                    <a:pt x="317" y="29"/>
                  </a:moveTo>
                  <a:lnTo>
                    <a:pt x="317" y="20"/>
                  </a:lnTo>
                  <a:lnTo>
                    <a:pt x="316" y="12"/>
                  </a:lnTo>
                  <a:lnTo>
                    <a:pt x="310" y="5"/>
                  </a:lnTo>
                  <a:lnTo>
                    <a:pt x="303" y="0"/>
                  </a:lnTo>
                  <a:lnTo>
                    <a:pt x="306" y="14"/>
                  </a:lnTo>
                  <a:lnTo>
                    <a:pt x="306" y="29"/>
                  </a:lnTo>
                  <a:lnTo>
                    <a:pt x="306" y="39"/>
                  </a:lnTo>
                  <a:lnTo>
                    <a:pt x="304" y="49"/>
                  </a:lnTo>
                  <a:lnTo>
                    <a:pt x="303" y="59"/>
                  </a:lnTo>
                  <a:lnTo>
                    <a:pt x="301" y="68"/>
                  </a:lnTo>
                  <a:lnTo>
                    <a:pt x="295" y="88"/>
                  </a:lnTo>
                  <a:lnTo>
                    <a:pt x="289" y="106"/>
                  </a:lnTo>
                  <a:lnTo>
                    <a:pt x="289" y="127"/>
                  </a:lnTo>
                  <a:lnTo>
                    <a:pt x="295" y="117"/>
                  </a:lnTo>
                  <a:lnTo>
                    <a:pt x="301" y="106"/>
                  </a:lnTo>
                  <a:lnTo>
                    <a:pt x="306" y="93"/>
                  </a:lnTo>
                  <a:lnTo>
                    <a:pt x="310" y="81"/>
                  </a:lnTo>
                  <a:lnTo>
                    <a:pt x="312" y="68"/>
                  </a:lnTo>
                  <a:lnTo>
                    <a:pt x="315" y="56"/>
                  </a:lnTo>
                  <a:lnTo>
                    <a:pt x="317" y="43"/>
                  </a:lnTo>
                  <a:lnTo>
                    <a:pt x="317" y="29"/>
                  </a:lnTo>
                  <a:close/>
                  <a:moveTo>
                    <a:pt x="1" y="158"/>
                  </a:moveTo>
                  <a:lnTo>
                    <a:pt x="13" y="170"/>
                  </a:lnTo>
                  <a:lnTo>
                    <a:pt x="27" y="180"/>
                  </a:lnTo>
                  <a:lnTo>
                    <a:pt x="41" y="189"/>
                  </a:lnTo>
                  <a:lnTo>
                    <a:pt x="56" y="197"/>
                  </a:lnTo>
                  <a:lnTo>
                    <a:pt x="72" y="204"/>
                  </a:lnTo>
                  <a:lnTo>
                    <a:pt x="88" y="208"/>
                  </a:lnTo>
                  <a:lnTo>
                    <a:pt x="105" y="211"/>
                  </a:lnTo>
                  <a:lnTo>
                    <a:pt x="123" y="214"/>
                  </a:lnTo>
                  <a:lnTo>
                    <a:pt x="106" y="201"/>
                  </a:lnTo>
                  <a:lnTo>
                    <a:pt x="91" y="198"/>
                  </a:lnTo>
                  <a:lnTo>
                    <a:pt x="76" y="193"/>
                  </a:lnTo>
                  <a:lnTo>
                    <a:pt x="61" y="188"/>
                  </a:lnTo>
                  <a:lnTo>
                    <a:pt x="47" y="181"/>
                  </a:lnTo>
                  <a:lnTo>
                    <a:pt x="34" y="172"/>
                  </a:lnTo>
                  <a:lnTo>
                    <a:pt x="22" y="163"/>
                  </a:lnTo>
                  <a:lnTo>
                    <a:pt x="11" y="153"/>
                  </a:lnTo>
                  <a:lnTo>
                    <a:pt x="0" y="142"/>
                  </a:lnTo>
                  <a:lnTo>
                    <a:pt x="1" y="151"/>
                  </a:lnTo>
                  <a:lnTo>
                    <a:pt x="1" y="158"/>
                  </a:lnTo>
                  <a:close/>
                  <a:moveTo>
                    <a:pt x="158" y="213"/>
                  </a:moveTo>
                  <a:lnTo>
                    <a:pt x="172" y="209"/>
                  </a:lnTo>
                  <a:lnTo>
                    <a:pt x="186" y="206"/>
                  </a:lnTo>
                  <a:lnTo>
                    <a:pt x="200" y="201"/>
                  </a:lnTo>
                  <a:lnTo>
                    <a:pt x="213" y="196"/>
                  </a:lnTo>
                  <a:lnTo>
                    <a:pt x="213" y="183"/>
                  </a:lnTo>
                  <a:lnTo>
                    <a:pt x="196" y="190"/>
                  </a:lnTo>
                  <a:lnTo>
                    <a:pt x="181" y="196"/>
                  </a:lnTo>
                  <a:lnTo>
                    <a:pt x="163" y="200"/>
                  </a:lnTo>
                  <a:lnTo>
                    <a:pt x="145" y="202"/>
                  </a:lnTo>
                  <a:lnTo>
                    <a:pt x="158" y="213"/>
                  </a:lnTo>
                  <a:close/>
                  <a:moveTo>
                    <a:pt x="234" y="183"/>
                  </a:moveTo>
                  <a:lnTo>
                    <a:pt x="244" y="176"/>
                  </a:lnTo>
                  <a:lnTo>
                    <a:pt x="254" y="169"/>
                  </a:lnTo>
                  <a:lnTo>
                    <a:pt x="263" y="160"/>
                  </a:lnTo>
                  <a:lnTo>
                    <a:pt x="271" y="151"/>
                  </a:lnTo>
                  <a:lnTo>
                    <a:pt x="271" y="134"/>
                  </a:lnTo>
                  <a:lnTo>
                    <a:pt x="263" y="144"/>
                  </a:lnTo>
                  <a:lnTo>
                    <a:pt x="254" y="153"/>
                  </a:lnTo>
                  <a:lnTo>
                    <a:pt x="244" y="162"/>
                  </a:lnTo>
                  <a:lnTo>
                    <a:pt x="234" y="170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0" name="Freeform 786"/>
            <p:cNvSpPr>
              <a:spLocks noEditPoints="1"/>
            </p:cNvSpPr>
            <p:nvPr/>
          </p:nvSpPr>
          <p:spPr bwMode="auto">
            <a:xfrm>
              <a:off x="3984809" y="5204283"/>
              <a:ext cx="123831" cy="84145"/>
            </a:xfrm>
            <a:custGeom>
              <a:avLst/>
              <a:gdLst/>
              <a:ahLst/>
              <a:cxnLst>
                <a:cxn ang="0">
                  <a:pos x="311" y="24"/>
                </a:cxn>
                <a:cxn ang="0">
                  <a:pos x="303" y="6"/>
                </a:cxn>
                <a:cxn ang="0">
                  <a:pos x="299" y="9"/>
                </a:cxn>
                <a:cxn ang="0">
                  <a:pos x="300" y="26"/>
                </a:cxn>
                <a:cxn ang="0">
                  <a:pos x="300" y="52"/>
                </a:cxn>
                <a:cxn ang="0">
                  <a:pos x="293" y="83"/>
                </a:cxn>
                <a:cxn ang="0">
                  <a:pos x="289" y="123"/>
                </a:cxn>
                <a:cxn ang="0">
                  <a:pos x="299" y="103"/>
                </a:cxn>
                <a:cxn ang="0">
                  <a:pos x="306" y="81"/>
                </a:cxn>
                <a:cxn ang="0">
                  <a:pos x="310" y="59"/>
                </a:cxn>
                <a:cxn ang="0">
                  <a:pos x="311" y="35"/>
                </a:cxn>
                <a:cxn ang="0">
                  <a:pos x="12" y="168"/>
                </a:cxn>
                <a:cxn ang="0">
                  <a:pos x="38" y="187"/>
                </a:cxn>
                <a:cxn ang="0">
                  <a:pos x="66" y="202"/>
                </a:cxn>
                <a:cxn ang="0">
                  <a:pos x="99" y="211"/>
                </a:cxn>
                <a:cxn ang="0">
                  <a:pos x="96" y="199"/>
                </a:cxn>
                <a:cxn ang="0">
                  <a:pos x="68" y="190"/>
                </a:cxn>
                <a:cxn ang="0">
                  <a:pos x="42" y="178"/>
                </a:cxn>
                <a:cxn ang="0">
                  <a:pos x="20" y="160"/>
                </a:cxn>
                <a:cxn ang="0">
                  <a:pos x="0" y="139"/>
                </a:cxn>
                <a:cxn ang="0">
                  <a:pos x="0" y="145"/>
                </a:cxn>
                <a:cxn ang="0">
                  <a:pos x="1" y="157"/>
                </a:cxn>
                <a:cxn ang="0">
                  <a:pos x="167" y="211"/>
                </a:cxn>
                <a:cxn ang="0">
                  <a:pos x="199" y="202"/>
                </a:cxn>
                <a:cxn ang="0">
                  <a:pos x="212" y="184"/>
                </a:cxn>
                <a:cxn ang="0">
                  <a:pos x="177" y="197"/>
                </a:cxn>
                <a:cxn ang="0">
                  <a:pos x="158" y="202"/>
                </a:cxn>
                <a:cxn ang="0">
                  <a:pos x="138" y="204"/>
                </a:cxn>
                <a:cxn ang="0">
                  <a:pos x="234" y="182"/>
                </a:cxn>
                <a:cxn ang="0">
                  <a:pos x="254" y="167"/>
                </a:cxn>
                <a:cxn ang="0">
                  <a:pos x="271" y="149"/>
                </a:cxn>
                <a:cxn ang="0">
                  <a:pos x="263" y="141"/>
                </a:cxn>
                <a:cxn ang="0">
                  <a:pos x="245" y="161"/>
                </a:cxn>
                <a:cxn ang="0">
                  <a:pos x="234" y="182"/>
                </a:cxn>
              </a:cxnLst>
              <a:rect l="0" t="0" r="r" b="b"/>
              <a:pathLst>
                <a:path w="311" h="214">
                  <a:moveTo>
                    <a:pt x="311" y="35"/>
                  </a:moveTo>
                  <a:lnTo>
                    <a:pt x="311" y="24"/>
                  </a:lnTo>
                  <a:lnTo>
                    <a:pt x="310" y="11"/>
                  </a:lnTo>
                  <a:lnTo>
                    <a:pt x="303" y="6"/>
                  </a:lnTo>
                  <a:lnTo>
                    <a:pt x="298" y="0"/>
                  </a:lnTo>
                  <a:lnTo>
                    <a:pt x="299" y="9"/>
                  </a:lnTo>
                  <a:lnTo>
                    <a:pt x="300" y="17"/>
                  </a:lnTo>
                  <a:lnTo>
                    <a:pt x="300" y="26"/>
                  </a:lnTo>
                  <a:lnTo>
                    <a:pt x="301" y="35"/>
                  </a:lnTo>
                  <a:lnTo>
                    <a:pt x="300" y="52"/>
                  </a:lnTo>
                  <a:lnTo>
                    <a:pt x="298" y="68"/>
                  </a:lnTo>
                  <a:lnTo>
                    <a:pt x="293" y="83"/>
                  </a:lnTo>
                  <a:lnTo>
                    <a:pt x="289" y="98"/>
                  </a:lnTo>
                  <a:lnTo>
                    <a:pt x="289" y="123"/>
                  </a:lnTo>
                  <a:lnTo>
                    <a:pt x="293" y="113"/>
                  </a:lnTo>
                  <a:lnTo>
                    <a:pt x="299" y="103"/>
                  </a:lnTo>
                  <a:lnTo>
                    <a:pt x="302" y="92"/>
                  </a:lnTo>
                  <a:lnTo>
                    <a:pt x="306" y="81"/>
                  </a:lnTo>
                  <a:lnTo>
                    <a:pt x="308" y="70"/>
                  </a:lnTo>
                  <a:lnTo>
                    <a:pt x="310" y="59"/>
                  </a:lnTo>
                  <a:lnTo>
                    <a:pt x="311" y="47"/>
                  </a:lnTo>
                  <a:lnTo>
                    <a:pt x="311" y="35"/>
                  </a:lnTo>
                  <a:close/>
                  <a:moveTo>
                    <a:pt x="1" y="157"/>
                  </a:moveTo>
                  <a:lnTo>
                    <a:pt x="12" y="168"/>
                  </a:lnTo>
                  <a:lnTo>
                    <a:pt x="24" y="178"/>
                  </a:lnTo>
                  <a:lnTo>
                    <a:pt x="38" y="187"/>
                  </a:lnTo>
                  <a:lnTo>
                    <a:pt x="51" y="195"/>
                  </a:lnTo>
                  <a:lnTo>
                    <a:pt x="66" y="202"/>
                  </a:lnTo>
                  <a:lnTo>
                    <a:pt x="82" y="207"/>
                  </a:lnTo>
                  <a:lnTo>
                    <a:pt x="99" y="211"/>
                  </a:lnTo>
                  <a:lnTo>
                    <a:pt x="115" y="214"/>
                  </a:lnTo>
                  <a:lnTo>
                    <a:pt x="96" y="199"/>
                  </a:lnTo>
                  <a:lnTo>
                    <a:pt x="83" y="196"/>
                  </a:lnTo>
                  <a:lnTo>
                    <a:pt x="68" y="190"/>
                  </a:lnTo>
                  <a:lnTo>
                    <a:pt x="56" y="185"/>
                  </a:lnTo>
                  <a:lnTo>
                    <a:pt x="42" y="178"/>
                  </a:lnTo>
                  <a:lnTo>
                    <a:pt x="31" y="169"/>
                  </a:lnTo>
                  <a:lnTo>
                    <a:pt x="20" y="160"/>
                  </a:lnTo>
                  <a:lnTo>
                    <a:pt x="10" y="150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51"/>
                  </a:lnTo>
                  <a:lnTo>
                    <a:pt x="1" y="157"/>
                  </a:lnTo>
                  <a:close/>
                  <a:moveTo>
                    <a:pt x="151" y="213"/>
                  </a:moveTo>
                  <a:lnTo>
                    <a:pt x="167" y="211"/>
                  </a:lnTo>
                  <a:lnTo>
                    <a:pt x="183" y="207"/>
                  </a:lnTo>
                  <a:lnTo>
                    <a:pt x="199" y="202"/>
                  </a:lnTo>
                  <a:lnTo>
                    <a:pt x="213" y="195"/>
                  </a:lnTo>
                  <a:lnTo>
                    <a:pt x="212" y="184"/>
                  </a:lnTo>
                  <a:lnTo>
                    <a:pt x="195" y="191"/>
                  </a:lnTo>
                  <a:lnTo>
                    <a:pt x="177" y="197"/>
                  </a:lnTo>
                  <a:lnTo>
                    <a:pt x="167" y="199"/>
                  </a:lnTo>
                  <a:lnTo>
                    <a:pt x="158" y="202"/>
                  </a:lnTo>
                  <a:lnTo>
                    <a:pt x="148" y="203"/>
                  </a:lnTo>
                  <a:lnTo>
                    <a:pt x="138" y="204"/>
                  </a:lnTo>
                  <a:lnTo>
                    <a:pt x="151" y="213"/>
                  </a:lnTo>
                  <a:close/>
                  <a:moveTo>
                    <a:pt x="234" y="182"/>
                  </a:moveTo>
                  <a:lnTo>
                    <a:pt x="244" y="176"/>
                  </a:lnTo>
                  <a:lnTo>
                    <a:pt x="254" y="167"/>
                  </a:lnTo>
                  <a:lnTo>
                    <a:pt x="263" y="158"/>
                  </a:lnTo>
                  <a:lnTo>
                    <a:pt x="271" y="149"/>
                  </a:lnTo>
                  <a:lnTo>
                    <a:pt x="271" y="131"/>
                  </a:lnTo>
                  <a:lnTo>
                    <a:pt x="263" y="141"/>
                  </a:lnTo>
                  <a:lnTo>
                    <a:pt x="254" y="151"/>
                  </a:lnTo>
                  <a:lnTo>
                    <a:pt x="245" y="161"/>
                  </a:lnTo>
                  <a:lnTo>
                    <a:pt x="234" y="169"/>
                  </a:lnTo>
                  <a:lnTo>
                    <a:pt x="234" y="182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1" name="Freeform 787"/>
            <p:cNvSpPr>
              <a:spLocks noEditPoints="1"/>
            </p:cNvSpPr>
            <p:nvPr/>
          </p:nvSpPr>
          <p:spPr bwMode="auto">
            <a:xfrm>
              <a:off x="3984809" y="5202696"/>
              <a:ext cx="120656" cy="84145"/>
            </a:xfrm>
            <a:custGeom>
              <a:avLst/>
              <a:gdLst/>
              <a:ahLst/>
              <a:cxnLst>
                <a:cxn ang="0">
                  <a:pos x="306" y="24"/>
                </a:cxn>
                <a:cxn ang="0">
                  <a:pos x="298" y="4"/>
                </a:cxn>
                <a:cxn ang="0">
                  <a:pos x="292" y="9"/>
                </a:cxn>
                <a:cxn ang="0">
                  <a:pos x="295" y="29"/>
                </a:cxn>
                <a:cxn ang="0">
                  <a:pos x="294" y="51"/>
                </a:cxn>
                <a:cxn ang="0">
                  <a:pos x="291" y="75"/>
                </a:cxn>
                <a:cxn ang="0">
                  <a:pos x="289" y="116"/>
                </a:cxn>
                <a:cxn ang="0">
                  <a:pos x="301" y="78"/>
                </a:cxn>
                <a:cxn ang="0">
                  <a:pos x="304" y="59"/>
                </a:cxn>
                <a:cxn ang="0">
                  <a:pos x="306" y="39"/>
                </a:cxn>
                <a:cxn ang="0">
                  <a:pos x="11" y="163"/>
                </a:cxn>
                <a:cxn ang="0">
                  <a:pos x="34" y="182"/>
                </a:cxn>
                <a:cxn ang="0">
                  <a:pos x="61" y="198"/>
                </a:cxn>
                <a:cxn ang="0">
                  <a:pos x="91" y="208"/>
                </a:cxn>
                <a:cxn ang="0">
                  <a:pos x="85" y="195"/>
                </a:cxn>
                <a:cxn ang="0">
                  <a:pos x="60" y="185"/>
                </a:cxn>
                <a:cxn ang="0">
                  <a:pos x="38" y="172"/>
                </a:cxn>
                <a:cxn ang="0">
                  <a:pos x="18" y="155"/>
                </a:cxn>
                <a:cxn ang="0">
                  <a:pos x="1" y="135"/>
                </a:cxn>
                <a:cxn ang="0">
                  <a:pos x="0" y="149"/>
                </a:cxn>
                <a:cxn ang="0">
                  <a:pos x="145" y="212"/>
                </a:cxn>
                <a:cxn ang="0">
                  <a:pos x="181" y="206"/>
                </a:cxn>
                <a:cxn ang="0">
                  <a:pos x="213" y="193"/>
                </a:cxn>
                <a:cxn ang="0">
                  <a:pos x="199" y="188"/>
                </a:cxn>
                <a:cxn ang="0">
                  <a:pos x="177" y="200"/>
                </a:cxn>
                <a:cxn ang="0">
                  <a:pos x="164" y="199"/>
                </a:cxn>
                <a:cxn ang="0">
                  <a:pos x="144" y="201"/>
                </a:cxn>
                <a:cxn ang="0">
                  <a:pos x="131" y="202"/>
                </a:cxn>
                <a:cxn ang="0">
                  <a:pos x="234" y="180"/>
                </a:cxn>
                <a:cxn ang="0">
                  <a:pos x="254" y="163"/>
                </a:cxn>
                <a:cxn ang="0">
                  <a:pos x="271" y="144"/>
                </a:cxn>
                <a:cxn ang="0">
                  <a:pos x="263" y="136"/>
                </a:cxn>
                <a:cxn ang="0">
                  <a:pos x="245" y="157"/>
                </a:cxn>
                <a:cxn ang="0">
                  <a:pos x="234" y="180"/>
                </a:cxn>
              </a:cxnLst>
              <a:rect l="0" t="0" r="r" b="b"/>
              <a:pathLst>
                <a:path w="306" h="212">
                  <a:moveTo>
                    <a:pt x="306" y="39"/>
                  </a:moveTo>
                  <a:lnTo>
                    <a:pt x="306" y="24"/>
                  </a:lnTo>
                  <a:lnTo>
                    <a:pt x="303" y="10"/>
                  </a:lnTo>
                  <a:lnTo>
                    <a:pt x="298" y="4"/>
                  </a:lnTo>
                  <a:lnTo>
                    <a:pt x="291" y="0"/>
                  </a:lnTo>
                  <a:lnTo>
                    <a:pt x="292" y="9"/>
                  </a:lnTo>
                  <a:lnTo>
                    <a:pt x="294" y="19"/>
                  </a:lnTo>
                  <a:lnTo>
                    <a:pt x="295" y="29"/>
                  </a:lnTo>
                  <a:lnTo>
                    <a:pt x="295" y="39"/>
                  </a:lnTo>
                  <a:lnTo>
                    <a:pt x="294" y="51"/>
                  </a:lnTo>
                  <a:lnTo>
                    <a:pt x="293" y="64"/>
                  </a:lnTo>
                  <a:lnTo>
                    <a:pt x="291" y="75"/>
                  </a:lnTo>
                  <a:lnTo>
                    <a:pt x="289" y="86"/>
                  </a:lnTo>
                  <a:lnTo>
                    <a:pt x="289" y="116"/>
                  </a:lnTo>
                  <a:lnTo>
                    <a:pt x="295" y="98"/>
                  </a:lnTo>
                  <a:lnTo>
                    <a:pt x="301" y="78"/>
                  </a:lnTo>
                  <a:lnTo>
                    <a:pt x="303" y="69"/>
                  </a:lnTo>
                  <a:lnTo>
                    <a:pt x="304" y="59"/>
                  </a:lnTo>
                  <a:lnTo>
                    <a:pt x="306" y="49"/>
                  </a:lnTo>
                  <a:lnTo>
                    <a:pt x="306" y="39"/>
                  </a:lnTo>
                  <a:close/>
                  <a:moveTo>
                    <a:pt x="0" y="152"/>
                  </a:moveTo>
                  <a:lnTo>
                    <a:pt x="11" y="163"/>
                  </a:lnTo>
                  <a:lnTo>
                    <a:pt x="22" y="173"/>
                  </a:lnTo>
                  <a:lnTo>
                    <a:pt x="34" y="182"/>
                  </a:lnTo>
                  <a:lnTo>
                    <a:pt x="47" y="191"/>
                  </a:lnTo>
                  <a:lnTo>
                    <a:pt x="61" y="198"/>
                  </a:lnTo>
                  <a:lnTo>
                    <a:pt x="76" y="203"/>
                  </a:lnTo>
                  <a:lnTo>
                    <a:pt x="91" y="208"/>
                  </a:lnTo>
                  <a:lnTo>
                    <a:pt x="106" y="211"/>
                  </a:lnTo>
                  <a:lnTo>
                    <a:pt x="85" y="195"/>
                  </a:lnTo>
                  <a:lnTo>
                    <a:pt x="73" y="191"/>
                  </a:lnTo>
                  <a:lnTo>
                    <a:pt x="60" y="185"/>
                  </a:lnTo>
                  <a:lnTo>
                    <a:pt x="49" y="179"/>
                  </a:lnTo>
                  <a:lnTo>
                    <a:pt x="38" y="172"/>
                  </a:lnTo>
                  <a:lnTo>
                    <a:pt x="28" y="164"/>
                  </a:lnTo>
                  <a:lnTo>
                    <a:pt x="18" y="155"/>
                  </a:lnTo>
                  <a:lnTo>
                    <a:pt x="9" y="145"/>
                  </a:lnTo>
                  <a:lnTo>
                    <a:pt x="1" y="135"/>
                  </a:lnTo>
                  <a:lnTo>
                    <a:pt x="0" y="143"/>
                  </a:lnTo>
                  <a:lnTo>
                    <a:pt x="0" y="149"/>
                  </a:lnTo>
                  <a:lnTo>
                    <a:pt x="0" y="152"/>
                  </a:lnTo>
                  <a:close/>
                  <a:moveTo>
                    <a:pt x="145" y="212"/>
                  </a:moveTo>
                  <a:lnTo>
                    <a:pt x="163" y="210"/>
                  </a:lnTo>
                  <a:lnTo>
                    <a:pt x="181" y="206"/>
                  </a:lnTo>
                  <a:lnTo>
                    <a:pt x="196" y="200"/>
                  </a:lnTo>
                  <a:lnTo>
                    <a:pt x="213" y="193"/>
                  </a:lnTo>
                  <a:lnTo>
                    <a:pt x="212" y="181"/>
                  </a:lnTo>
                  <a:lnTo>
                    <a:pt x="199" y="188"/>
                  </a:lnTo>
                  <a:lnTo>
                    <a:pt x="184" y="193"/>
                  </a:lnTo>
                  <a:lnTo>
                    <a:pt x="177" y="200"/>
                  </a:lnTo>
                  <a:lnTo>
                    <a:pt x="174" y="197"/>
                  </a:lnTo>
                  <a:lnTo>
                    <a:pt x="164" y="199"/>
                  </a:lnTo>
                  <a:lnTo>
                    <a:pt x="154" y="201"/>
                  </a:lnTo>
                  <a:lnTo>
                    <a:pt x="144" y="201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45" y="212"/>
                  </a:lnTo>
                  <a:close/>
                  <a:moveTo>
                    <a:pt x="234" y="180"/>
                  </a:moveTo>
                  <a:lnTo>
                    <a:pt x="244" y="172"/>
                  </a:lnTo>
                  <a:lnTo>
                    <a:pt x="254" y="163"/>
                  </a:lnTo>
                  <a:lnTo>
                    <a:pt x="263" y="154"/>
                  </a:lnTo>
                  <a:lnTo>
                    <a:pt x="271" y="144"/>
                  </a:lnTo>
                  <a:lnTo>
                    <a:pt x="271" y="125"/>
                  </a:lnTo>
                  <a:lnTo>
                    <a:pt x="263" y="136"/>
                  </a:lnTo>
                  <a:lnTo>
                    <a:pt x="254" y="147"/>
                  </a:lnTo>
                  <a:lnTo>
                    <a:pt x="245" y="157"/>
                  </a:lnTo>
                  <a:lnTo>
                    <a:pt x="234" y="166"/>
                  </a:lnTo>
                  <a:lnTo>
                    <a:pt x="234" y="180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2" name="Freeform 788"/>
            <p:cNvSpPr>
              <a:spLocks noEditPoints="1"/>
            </p:cNvSpPr>
            <p:nvPr/>
          </p:nvSpPr>
          <p:spPr bwMode="auto">
            <a:xfrm>
              <a:off x="3984809" y="5201108"/>
              <a:ext cx="119068" cy="84145"/>
            </a:xfrm>
            <a:custGeom>
              <a:avLst/>
              <a:gdLst/>
              <a:ahLst/>
              <a:cxnLst>
                <a:cxn ang="0">
                  <a:pos x="300" y="35"/>
                </a:cxn>
                <a:cxn ang="0">
                  <a:pos x="299" y="18"/>
                </a:cxn>
                <a:cxn ang="0">
                  <a:pos x="291" y="5"/>
                </a:cxn>
                <a:cxn ang="0">
                  <a:pos x="286" y="10"/>
                </a:cxn>
                <a:cxn ang="0">
                  <a:pos x="290" y="33"/>
                </a:cxn>
                <a:cxn ang="0">
                  <a:pos x="290" y="53"/>
                </a:cxn>
                <a:cxn ang="0">
                  <a:pos x="288" y="71"/>
                </a:cxn>
                <a:cxn ang="0">
                  <a:pos x="288" y="80"/>
                </a:cxn>
                <a:cxn ang="0">
                  <a:pos x="293" y="92"/>
                </a:cxn>
                <a:cxn ang="0">
                  <a:pos x="300" y="61"/>
                </a:cxn>
                <a:cxn ang="0">
                  <a:pos x="0" y="148"/>
                </a:cxn>
                <a:cxn ang="0">
                  <a:pos x="20" y="169"/>
                </a:cxn>
                <a:cxn ang="0">
                  <a:pos x="42" y="187"/>
                </a:cxn>
                <a:cxn ang="0">
                  <a:pos x="68" y="199"/>
                </a:cxn>
                <a:cxn ang="0">
                  <a:pos x="96" y="208"/>
                </a:cxn>
                <a:cxn ang="0">
                  <a:pos x="60" y="185"/>
                </a:cxn>
                <a:cxn ang="0">
                  <a:pos x="41" y="172"/>
                </a:cxn>
                <a:cxn ang="0">
                  <a:pos x="23" y="158"/>
                </a:cxn>
                <a:cxn ang="0">
                  <a:pos x="9" y="141"/>
                </a:cxn>
                <a:cxn ang="0">
                  <a:pos x="1" y="140"/>
                </a:cxn>
                <a:cxn ang="0">
                  <a:pos x="138" y="213"/>
                </a:cxn>
                <a:cxn ang="0">
                  <a:pos x="158" y="211"/>
                </a:cxn>
                <a:cxn ang="0">
                  <a:pos x="177" y="206"/>
                </a:cxn>
                <a:cxn ang="0">
                  <a:pos x="212" y="193"/>
                </a:cxn>
                <a:cxn ang="0">
                  <a:pos x="203" y="185"/>
                </a:cxn>
                <a:cxn ang="0">
                  <a:pos x="177" y="205"/>
                </a:cxn>
                <a:cxn ang="0">
                  <a:pos x="160" y="199"/>
                </a:cxn>
                <a:cxn ang="0">
                  <a:pos x="141" y="202"/>
                </a:cxn>
                <a:cxn ang="0">
                  <a:pos x="128" y="202"/>
                </a:cxn>
                <a:cxn ang="0">
                  <a:pos x="138" y="213"/>
                </a:cxn>
                <a:cxn ang="0">
                  <a:pos x="245" y="170"/>
                </a:cxn>
                <a:cxn ang="0">
                  <a:pos x="263" y="150"/>
                </a:cxn>
                <a:cxn ang="0">
                  <a:pos x="271" y="118"/>
                </a:cxn>
                <a:cxn ang="0">
                  <a:pos x="255" y="143"/>
                </a:cxn>
                <a:cxn ang="0">
                  <a:pos x="234" y="164"/>
                </a:cxn>
              </a:cxnLst>
              <a:rect l="0" t="0" r="r" b="b"/>
              <a:pathLst>
                <a:path w="301" h="213">
                  <a:moveTo>
                    <a:pt x="301" y="44"/>
                  </a:moveTo>
                  <a:lnTo>
                    <a:pt x="300" y="35"/>
                  </a:lnTo>
                  <a:lnTo>
                    <a:pt x="300" y="26"/>
                  </a:lnTo>
                  <a:lnTo>
                    <a:pt x="299" y="18"/>
                  </a:lnTo>
                  <a:lnTo>
                    <a:pt x="298" y="9"/>
                  </a:lnTo>
                  <a:lnTo>
                    <a:pt x="291" y="5"/>
                  </a:lnTo>
                  <a:lnTo>
                    <a:pt x="283" y="0"/>
                  </a:lnTo>
                  <a:lnTo>
                    <a:pt x="286" y="10"/>
                  </a:lnTo>
                  <a:lnTo>
                    <a:pt x="289" y="22"/>
                  </a:lnTo>
                  <a:lnTo>
                    <a:pt x="290" y="33"/>
                  </a:lnTo>
                  <a:lnTo>
                    <a:pt x="290" y="44"/>
                  </a:lnTo>
                  <a:lnTo>
                    <a:pt x="290" y="53"/>
                  </a:lnTo>
                  <a:lnTo>
                    <a:pt x="289" y="62"/>
                  </a:lnTo>
                  <a:lnTo>
                    <a:pt x="288" y="71"/>
                  </a:lnTo>
                  <a:lnTo>
                    <a:pt x="285" y="80"/>
                  </a:lnTo>
                  <a:lnTo>
                    <a:pt x="288" y="80"/>
                  </a:lnTo>
                  <a:lnTo>
                    <a:pt x="289" y="107"/>
                  </a:lnTo>
                  <a:lnTo>
                    <a:pt x="293" y="92"/>
                  </a:lnTo>
                  <a:lnTo>
                    <a:pt x="298" y="77"/>
                  </a:lnTo>
                  <a:lnTo>
                    <a:pt x="300" y="61"/>
                  </a:lnTo>
                  <a:lnTo>
                    <a:pt x="301" y="44"/>
                  </a:lnTo>
                  <a:close/>
                  <a:moveTo>
                    <a:pt x="0" y="148"/>
                  </a:moveTo>
                  <a:lnTo>
                    <a:pt x="10" y="159"/>
                  </a:lnTo>
                  <a:lnTo>
                    <a:pt x="20" y="169"/>
                  </a:lnTo>
                  <a:lnTo>
                    <a:pt x="31" y="178"/>
                  </a:lnTo>
                  <a:lnTo>
                    <a:pt x="42" y="187"/>
                  </a:lnTo>
                  <a:lnTo>
                    <a:pt x="56" y="194"/>
                  </a:lnTo>
                  <a:lnTo>
                    <a:pt x="68" y="199"/>
                  </a:lnTo>
                  <a:lnTo>
                    <a:pt x="83" y="205"/>
                  </a:lnTo>
                  <a:lnTo>
                    <a:pt x="96" y="208"/>
                  </a:lnTo>
                  <a:lnTo>
                    <a:pt x="70" y="189"/>
                  </a:lnTo>
                  <a:lnTo>
                    <a:pt x="60" y="185"/>
                  </a:lnTo>
                  <a:lnTo>
                    <a:pt x="50" y="179"/>
                  </a:lnTo>
                  <a:lnTo>
                    <a:pt x="41" y="172"/>
                  </a:lnTo>
                  <a:lnTo>
                    <a:pt x="32" y="166"/>
                  </a:lnTo>
                  <a:lnTo>
                    <a:pt x="23" y="158"/>
                  </a:lnTo>
                  <a:lnTo>
                    <a:pt x="15" y="150"/>
                  </a:lnTo>
                  <a:lnTo>
                    <a:pt x="9" y="141"/>
                  </a:lnTo>
                  <a:lnTo>
                    <a:pt x="2" y="132"/>
                  </a:lnTo>
                  <a:lnTo>
                    <a:pt x="1" y="140"/>
                  </a:lnTo>
                  <a:lnTo>
                    <a:pt x="0" y="148"/>
                  </a:lnTo>
                  <a:close/>
                  <a:moveTo>
                    <a:pt x="138" y="213"/>
                  </a:moveTo>
                  <a:lnTo>
                    <a:pt x="148" y="212"/>
                  </a:lnTo>
                  <a:lnTo>
                    <a:pt x="158" y="211"/>
                  </a:lnTo>
                  <a:lnTo>
                    <a:pt x="167" y="208"/>
                  </a:lnTo>
                  <a:lnTo>
                    <a:pt x="177" y="206"/>
                  </a:lnTo>
                  <a:lnTo>
                    <a:pt x="195" y="200"/>
                  </a:lnTo>
                  <a:lnTo>
                    <a:pt x="212" y="193"/>
                  </a:lnTo>
                  <a:lnTo>
                    <a:pt x="212" y="179"/>
                  </a:lnTo>
                  <a:lnTo>
                    <a:pt x="203" y="185"/>
                  </a:lnTo>
                  <a:lnTo>
                    <a:pt x="193" y="189"/>
                  </a:lnTo>
                  <a:lnTo>
                    <a:pt x="177" y="205"/>
                  </a:lnTo>
                  <a:lnTo>
                    <a:pt x="169" y="197"/>
                  </a:lnTo>
                  <a:lnTo>
                    <a:pt x="160" y="199"/>
                  </a:lnTo>
                  <a:lnTo>
                    <a:pt x="151" y="200"/>
                  </a:lnTo>
                  <a:lnTo>
                    <a:pt x="141" y="202"/>
                  </a:lnTo>
                  <a:lnTo>
                    <a:pt x="132" y="202"/>
                  </a:lnTo>
                  <a:lnTo>
                    <a:pt x="128" y="202"/>
                  </a:lnTo>
                  <a:lnTo>
                    <a:pt x="123" y="202"/>
                  </a:lnTo>
                  <a:lnTo>
                    <a:pt x="138" y="213"/>
                  </a:lnTo>
                  <a:close/>
                  <a:moveTo>
                    <a:pt x="234" y="178"/>
                  </a:moveTo>
                  <a:lnTo>
                    <a:pt x="245" y="170"/>
                  </a:lnTo>
                  <a:lnTo>
                    <a:pt x="254" y="160"/>
                  </a:lnTo>
                  <a:lnTo>
                    <a:pt x="263" y="150"/>
                  </a:lnTo>
                  <a:lnTo>
                    <a:pt x="271" y="140"/>
                  </a:lnTo>
                  <a:lnTo>
                    <a:pt x="271" y="118"/>
                  </a:lnTo>
                  <a:lnTo>
                    <a:pt x="264" y="131"/>
                  </a:lnTo>
                  <a:lnTo>
                    <a:pt x="255" y="143"/>
                  </a:lnTo>
                  <a:lnTo>
                    <a:pt x="245" y="154"/>
                  </a:lnTo>
                  <a:lnTo>
                    <a:pt x="234" y="164"/>
                  </a:lnTo>
                  <a:lnTo>
                    <a:pt x="234" y="178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3" name="Freeform 789"/>
            <p:cNvSpPr>
              <a:spLocks noEditPoints="1"/>
            </p:cNvSpPr>
            <p:nvPr/>
          </p:nvSpPr>
          <p:spPr bwMode="auto">
            <a:xfrm>
              <a:off x="3984809" y="5197933"/>
              <a:ext cx="117481" cy="84145"/>
            </a:xfrm>
            <a:custGeom>
              <a:avLst/>
              <a:gdLst/>
              <a:ahLst/>
              <a:cxnLst>
                <a:cxn ang="0">
                  <a:pos x="294" y="38"/>
                </a:cxn>
                <a:cxn ang="0">
                  <a:pos x="291" y="18"/>
                </a:cxn>
                <a:cxn ang="0">
                  <a:pos x="282" y="4"/>
                </a:cxn>
                <a:cxn ang="0">
                  <a:pos x="278" y="8"/>
                </a:cxn>
                <a:cxn ang="0">
                  <a:pos x="282" y="26"/>
                </a:cxn>
                <a:cxn ang="0">
                  <a:pos x="287" y="35"/>
                </a:cxn>
                <a:cxn ang="0">
                  <a:pos x="283" y="51"/>
                </a:cxn>
                <a:cxn ang="0">
                  <a:pos x="279" y="84"/>
                </a:cxn>
                <a:cxn ang="0">
                  <a:pos x="288" y="95"/>
                </a:cxn>
                <a:cxn ang="0">
                  <a:pos x="292" y="73"/>
                </a:cxn>
                <a:cxn ang="0">
                  <a:pos x="294" y="48"/>
                </a:cxn>
                <a:cxn ang="0">
                  <a:pos x="8" y="154"/>
                </a:cxn>
                <a:cxn ang="0">
                  <a:pos x="27" y="173"/>
                </a:cxn>
                <a:cxn ang="0">
                  <a:pos x="48" y="188"/>
                </a:cxn>
                <a:cxn ang="0">
                  <a:pos x="72" y="200"/>
                </a:cxn>
                <a:cxn ang="0">
                  <a:pos x="29" y="162"/>
                </a:cxn>
                <a:cxn ang="0">
                  <a:pos x="22" y="154"/>
                </a:cxn>
                <a:cxn ang="0">
                  <a:pos x="8" y="137"/>
                </a:cxn>
                <a:cxn ang="0">
                  <a:pos x="1" y="136"/>
                </a:cxn>
                <a:cxn ang="0">
                  <a:pos x="130" y="211"/>
                </a:cxn>
                <a:cxn ang="0">
                  <a:pos x="143" y="210"/>
                </a:cxn>
                <a:cxn ang="0">
                  <a:pos x="163" y="208"/>
                </a:cxn>
                <a:cxn ang="0">
                  <a:pos x="164" y="197"/>
                </a:cxn>
                <a:cxn ang="0">
                  <a:pos x="131" y="200"/>
                </a:cxn>
                <a:cxn ang="0">
                  <a:pos x="114" y="199"/>
                </a:cxn>
                <a:cxn ang="0">
                  <a:pos x="183" y="202"/>
                </a:cxn>
                <a:cxn ang="0">
                  <a:pos x="211" y="190"/>
                </a:cxn>
                <a:cxn ang="0">
                  <a:pos x="208" y="180"/>
                </a:cxn>
                <a:cxn ang="0">
                  <a:pos x="183" y="202"/>
                </a:cxn>
                <a:cxn ang="0">
                  <a:pos x="244" y="166"/>
                </a:cxn>
                <a:cxn ang="0">
                  <a:pos x="262" y="145"/>
                </a:cxn>
                <a:cxn ang="0">
                  <a:pos x="270" y="114"/>
                </a:cxn>
                <a:cxn ang="0">
                  <a:pos x="260" y="130"/>
                </a:cxn>
                <a:cxn ang="0">
                  <a:pos x="243" y="152"/>
                </a:cxn>
                <a:cxn ang="0">
                  <a:pos x="233" y="175"/>
                </a:cxn>
              </a:cxnLst>
              <a:rect l="0" t="0" r="r" b="b"/>
              <a:pathLst>
                <a:path w="294" h="211">
                  <a:moveTo>
                    <a:pt x="294" y="48"/>
                  </a:moveTo>
                  <a:lnTo>
                    <a:pt x="294" y="38"/>
                  </a:lnTo>
                  <a:lnTo>
                    <a:pt x="293" y="28"/>
                  </a:lnTo>
                  <a:lnTo>
                    <a:pt x="291" y="18"/>
                  </a:lnTo>
                  <a:lnTo>
                    <a:pt x="290" y="9"/>
                  </a:lnTo>
                  <a:lnTo>
                    <a:pt x="282" y="4"/>
                  </a:lnTo>
                  <a:lnTo>
                    <a:pt x="275" y="0"/>
                  </a:lnTo>
                  <a:lnTo>
                    <a:pt x="278" y="8"/>
                  </a:lnTo>
                  <a:lnTo>
                    <a:pt x="280" y="17"/>
                  </a:lnTo>
                  <a:lnTo>
                    <a:pt x="282" y="26"/>
                  </a:lnTo>
                  <a:lnTo>
                    <a:pt x="283" y="35"/>
                  </a:lnTo>
                  <a:lnTo>
                    <a:pt x="287" y="35"/>
                  </a:lnTo>
                  <a:lnTo>
                    <a:pt x="287" y="51"/>
                  </a:lnTo>
                  <a:lnTo>
                    <a:pt x="283" y="51"/>
                  </a:lnTo>
                  <a:lnTo>
                    <a:pt x="282" y="68"/>
                  </a:lnTo>
                  <a:lnTo>
                    <a:pt x="279" y="84"/>
                  </a:lnTo>
                  <a:lnTo>
                    <a:pt x="287" y="84"/>
                  </a:lnTo>
                  <a:lnTo>
                    <a:pt x="288" y="95"/>
                  </a:lnTo>
                  <a:lnTo>
                    <a:pt x="290" y="84"/>
                  </a:lnTo>
                  <a:lnTo>
                    <a:pt x="292" y="73"/>
                  </a:lnTo>
                  <a:lnTo>
                    <a:pt x="293" y="60"/>
                  </a:lnTo>
                  <a:lnTo>
                    <a:pt x="294" y="48"/>
                  </a:lnTo>
                  <a:close/>
                  <a:moveTo>
                    <a:pt x="0" y="144"/>
                  </a:moveTo>
                  <a:lnTo>
                    <a:pt x="8" y="154"/>
                  </a:lnTo>
                  <a:lnTo>
                    <a:pt x="17" y="164"/>
                  </a:lnTo>
                  <a:lnTo>
                    <a:pt x="27" y="173"/>
                  </a:lnTo>
                  <a:lnTo>
                    <a:pt x="37" y="181"/>
                  </a:lnTo>
                  <a:lnTo>
                    <a:pt x="48" y="188"/>
                  </a:lnTo>
                  <a:lnTo>
                    <a:pt x="59" y="194"/>
                  </a:lnTo>
                  <a:lnTo>
                    <a:pt x="72" y="200"/>
                  </a:lnTo>
                  <a:lnTo>
                    <a:pt x="84" y="204"/>
                  </a:lnTo>
                  <a:lnTo>
                    <a:pt x="29" y="162"/>
                  </a:lnTo>
                  <a:lnTo>
                    <a:pt x="30" y="162"/>
                  </a:lnTo>
                  <a:lnTo>
                    <a:pt x="22" y="154"/>
                  </a:lnTo>
                  <a:lnTo>
                    <a:pt x="14" y="146"/>
                  </a:lnTo>
                  <a:lnTo>
                    <a:pt x="8" y="137"/>
                  </a:lnTo>
                  <a:lnTo>
                    <a:pt x="2" y="127"/>
                  </a:lnTo>
                  <a:lnTo>
                    <a:pt x="1" y="136"/>
                  </a:lnTo>
                  <a:lnTo>
                    <a:pt x="0" y="144"/>
                  </a:lnTo>
                  <a:close/>
                  <a:moveTo>
                    <a:pt x="130" y="211"/>
                  </a:moveTo>
                  <a:lnTo>
                    <a:pt x="131" y="211"/>
                  </a:lnTo>
                  <a:lnTo>
                    <a:pt x="143" y="210"/>
                  </a:lnTo>
                  <a:lnTo>
                    <a:pt x="153" y="210"/>
                  </a:lnTo>
                  <a:lnTo>
                    <a:pt x="163" y="208"/>
                  </a:lnTo>
                  <a:lnTo>
                    <a:pt x="173" y="206"/>
                  </a:lnTo>
                  <a:lnTo>
                    <a:pt x="164" y="197"/>
                  </a:lnTo>
                  <a:lnTo>
                    <a:pt x="148" y="199"/>
                  </a:lnTo>
                  <a:lnTo>
                    <a:pt x="131" y="200"/>
                  </a:lnTo>
                  <a:lnTo>
                    <a:pt x="122" y="200"/>
                  </a:lnTo>
                  <a:lnTo>
                    <a:pt x="114" y="199"/>
                  </a:lnTo>
                  <a:lnTo>
                    <a:pt x="130" y="211"/>
                  </a:lnTo>
                  <a:close/>
                  <a:moveTo>
                    <a:pt x="183" y="202"/>
                  </a:moveTo>
                  <a:lnTo>
                    <a:pt x="198" y="197"/>
                  </a:lnTo>
                  <a:lnTo>
                    <a:pt x="211" y="190"/>
                  </a:lnTo>
                  <a:lnTo>
                    <a:pt x="211" y="177"/>
                  </a:lnTo>
                  <a:lnTo>
                    <a:pt x="208" y="180"/>
                  </a:lnTo>
                  <a:lnTo>
                    <a:pt x="203" y="182"/>
                  </a:lnTo>
                  <a:lnTo>
                    <a:pt x="183" y="202"/>
                  </a:lnTo>
                  <a:close/>
                  <a:moveTo>
                    <a:pt x="233" y="175"/>
                  </a:moveTo>
                  <a:lnTo>
                    <a:pt x="244" y="166"/>
                  </a:lnTo>
                  <a:lnTo>
                    <a:pt x="253" y="156"/>
                  </a:lnTo>
                  <a:lnTo>
                    <a:pt x="262" y="145"/>
                  </a:lnTo>
                  <a:lnTo>
                    <a:pt x="270" y="134"/>
                  </a:lnTo>
                  <a:lnTo>
                    <a:pt x="270" y="114"/>
                  </a:lnTo>
                  <a:lnTo>
                    <a:pt x="266" y="118"/>
                  </a:lnTo>
                  <a:lnTo>
                    <a:pt x="260" y="130"/>
                  </a:lnTo>
                  <a:lnTo>
                    <a:pt x="252" y="141"/>
                  </a:lnTo>
                  <a:lnTo>
                    <a:pt x="243" y="152"/>
                  </a:lnTo>
                  <a:lnTo>
                    <a:pt x="233" y="162"/>
                  </a:lnTo>
                  <a:lnTo>
                    <a:pt x="233" y="175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4" name="Freeform 790"/>
            <p:cNvSpPr>
              <a:spLocks noEditPoints="1"/>
            </p:cNvSpPr>
            <p:nvPr/>
          </p:nvSpPr>
          <p:spPr bwMode="auto">
            <a:xfrm>
              <a:off x="3984809" y="5196345"/>
              <a:ext cx="114305" cy="84145"/>
            </a:xfrm>
            <a:custGeom>
              <a:avLst/>
              <a:gdLst/>
              <a:ahLst/>
              <a:cxnLst>
                <a:cxn ang="0">
                  <a:pos x="288" y="42"/>
                </a:cxn>
                <a:cxn ang="0">
                  <a:pos x="284" y="19"/>
                </a:cxn>
                <a:cxn ang="0">
                  <a:pos x="274" y="5"/>
                </a:cxn>
                <a:cxn ang="0">
                  <a:pos x="271" y="10"/>
                </a:cxn>
                <a:cxn ang="0">
                  <a:pos x="275" y="29"/>
                </a:cxn>
                <a:cxn ang="0">
                  <a:pos x="286" y="40"/>
                </a:cxn>
                <a:cxn ang="0">
                  <a:pos x="277" y="56"/>
                </a:cxn>
                <a:cxn ang="0">
                  <a:pos x="272" y="89"/>
                </a:cxn>
                <a:cxn ang="0">
                  <a:pos x="286" y="80"/>
                </a:cxn>
                <a:cxn ang="0">
                  <a:pos x="288" y="62"/>
                </a:cxn>
                <a:cxn ang="0">
                  <a:pos x="0" y="141"/>
                </a:cxn>
                <a:cxn ang="0">
                  <a:pos x="13" y="159"/>
                </a:cxn>
                <a:cxn ang="0">
                  <a:pos x="30" y="175"/>
                </a:cxn>
                <a:cxn ang="0">
                  <a:pos x="48" y="188"/>
                </a:cxn>
                <a:cxn ang="0">
                  <a:pos x="68" y="198"/>
                </a:cxn>
                <a:cxn ang="0">
                  <a:pos x="38" y="167"/>
                </a:cxn>
                <a:cxn ang="0">
                  <a:pos x="18" y="148"/>
                </a:cxn>
                <a:cxn ang="0">
                  <a:pos x="2" y="124"/>
                </a:cxn>
                <a:cxn ang="0">
                  <a:pos x="0" y="141"/>
                </a:cxn>
                <a:cxn ang="0">
                  <a:pos x="126" y="211"/>
                </a:cxn>
                <a:cxn ang="0">
                  <a:pos x="139" y="211"/>
                </a:cxn>
                <a:cxn ang="0">
                  <a:pos x="158" y="208"/>
                </a:cxn>
                <a:cxn ang="0">
                  <a:pos x="162" y="200"/>
                </a:cxn>
                <a:cxn ang="0">
                  <a:pos x="146" y="199"/>
                </a:cxn>
                <a:cxn ang="0">
                  <a:pos x="117" y="199"/>
                </a:cxn>
                <a:cxn ang="0">
                  <a:pos x="121" y="211"/>
                </a:cxn>
                <a:cxn ang="0">
                  <a:pos x="201" y="194"/>
                </a:cxn>
                <a:cxn ang="0">
                  <a:pos x="210" y="179"/>
                </a:cxn>
                <a:cxn ang="0">
                  <a:pos x="232" y="173"/>
                </a:cxn>
                <a:cxn ang="0">
                  <a:pos x="253" y="152"/>
                </a:cxn>
                <a:cxn ang="0">
                  <a:pos x="269" y="127"/>
                </a:cxn>
                <a:cxn ang="0">
                  <a:pos x="252" y="136"/>
                </a:cxn>
                <a:cxn ang="0">
                  <a:pos x="232" y="159"/>
                </a:cxn>
              </a:cxnLst>
              <a:rect l="0" t="0" r="r" b="b"/>
              <a:pathLst>
                <a:path w="288" h="211">
                  <a:moveTo>
                    <a:pt x="288" y="53"/>
                  </a:moveTo>
                  <a:lnTo>
                    <a:pt x="288" y="42"/>
                  </a:lnTo>
                  <a:lnTo>
                    <a:pt x="287" y="31"/>
                  </a:lnTo>
                  <a:lnTo>
                    <a:pt x="284" y="19"/>
                  </a:lnTo>
                  <a:lnTo>
                    <a:pt x="281" y="9"/>
                  </a:lnTo>
                  <a:lnTo>
                    <a:pt x="274" y="5"/>
                  </a:lnTo>
                  <a:lnTo>
                    <a:pt x="268" y="0"/>
                  </a:lnTo>
                  <a:lnTo>
                    <a:pt x="271" y="10"/>
                  </a:lnTo>
                  <a:lnTo>
                    <a:pt x="273" y="19"/>
                  </a:lnTo>
                  <a:lnTo>
                    <a:pt x="275" y="29"/>
                  </a:lnTo>
                  <a:lnTo>
                    <a:pt x="277" y="40"/>
                  </a:lnTo>
                  <a:lnTo>
                    <a:pt x="286" y="40"/>
                  </a:lnTo>
                  <a:lnTo>
                    <a:pt x="286" y="56"/>
                  </a:lnTo>
                  <a:lnTo>
                    <a:pt x="277" y="56"/>
                  </a:lnTo>
                  <a:lnTo>
                    <a:pt x="275" y="73"/>
                  </a:lnTo>
                  <a:lnTo>
                    <a:pt x="272" y="89"/>
                  </a:lnTo>
                  <a:lnTo>
                    <a:pt x="283" y="89"/>
                  </a:lnTo>
                  <a:lnTo>
                    <a:pt x="286" y="80"/>
                  </a:lnTo>
                  <a:lnTo>
                    <a:pt x="287" y="71"/>
                  </a:lnTo>
                  <a:lnTo>
                    <a:pt x="288" y="62"/>
                  </a:lnTo>
                  <a:lnTo>
                    <a:pt x="288" y="53"/>
                  </a:lnTo>
                  <a:close/>
                  <a:moveTo>
                    <a:pt x="0" y="141"/>
                  </a:moveTo>
                  <a:lnTo>
                    <a:pt x="7" y="150"/>
                  </a:lnTo>
                  <a:lnTo>
                    <a:pt x="13" y="159"/>
                  </a:lnTo>
                  <a:lnTo>
                    <a:pt x="21" y="167"/>
                  </a:lnTo>
                  <a:lnTo>
                    <a:pt x="30" y="175"/>
                  </a:lnTo>
                  <a:lnTo>
                    <a:pt x="39" y="181"/>
                  </a:lnTo>
                  <a:lnTo>
                    <a:pt x="48" y="188"/>
                  </a:lnTo>
                  <a:lnTo>
                    <a:pt x="58" y="194"/>
                  </a:lnTo>
                  <a:lnTo>
                    <a:pt x="68" y="198"/>
                  </a:lnTo>
                  <a:lnTo>
                    <a:pt x="28" y="167"/>
                  </a:lnTo>
                  <a:lnTo>
                    <a:pt x="38" y="167"/>
                  </a:lnTo>
                  <a:lnTo>
                    <a:pt x="27" y="158"/>
                  </a:lnTo>
                  <a:lnTo>
                    <a:pt x="18" y="148"/>
                  </a:lnTo>
                  <a:lnTo>
                    <a:pt x="10" y="136"/>
                  </a:lnTo>
                  <a:lnTo>
                    <a:pt x="2" y="124"/>
                  </a:lnTo>
                  <a:lnTo>
                    <a:pt x="1" y="132"/>
                  </a:lnTo>
                  <a:lnTo>
                    <a:pt x="0" y="141"/>
                  </a:lnTo>
                  <a:close/>
                  <a:moveTo>
                    <a:pt x="121" y="211"/>
                  </a:moveTo>
                  <a:lnTo>
                    <a:pt x="126" y="211"/>
                  </a:lnTo>
                  <a:lnTo>
                    <a:pt x="130" y="211"/>
                  </a:lnTo>
                  <a:lnTo>
                    <a:pt x="139" y="211"/>
                  </a:lnTo>
                  <a:lnTo>
                    <a:pt x="149" y="209"/>
                  </a:lnTo>
                  <a:lnTo>
                    <a:pt x="158" y="208"/>
                  </a:lnTo>
                  <a:lnTo>
                    <a:pt x="167" y="206"/>
                  </a:lnTo>
                  <a:lnTo>
                    <a:pt x="162" y="200"/>
                  </a:lnTo>
                  <a:lnTo>
                    <a:pt x="162" y="196"/>
                  </a:lnTo>
                  <a:lnTo>
                    <a:pt x="146" y="199"/>
                  </a:lnTo>
                  <a:lnTo>
                    <a:pt x="130" y="199"/>
                  </a:lnTo>
                  <a:lnTo>
                    <a:pt x="117" y="199"/>
                  </a:lnTo>
                  <a:lnTo>
                    <a:pt x="103" y="197"/>
                  </a:lnTo>
                  <a:lnTo>
                    <a:pt x="121" y="211"/>
                  </a:lnTo>
                  <a:close/>
                  <a:moveTo>
                    <a:pt x="191" y="198"/>
                  </a:moveTo>
                  <a:lnTo>
                    <a:pt x="201" y="194"/>
                  </a:lnTo>
                  <a:lnTo>
                    <a:pt x="210" y="188"/>
                  </a:lnTo>
                  <a:lnTo>
                    <a:pt x="210" y="179"/>
                  </a:lnTo>
                  <a:lnTo>
                    <a:pt x="191" y="198"/>
                  </a:lnTo>
                  <a:close/>
                  <a:moveTo>
                    <a:pt x="232" y="173"/>
                  </a:moveTo>
                  <a:lnTo>
                    <a:pt x="243" y="163"/>
                  </a:lnTo>
                  <a:lnTo>
                    <a:pt x="253" y="152"/>
                  </a:lnTo>
                  <a:lnTo>
                    <a:pt x="262" y="141"/>
                  </a:lnTo>
                  <a:lnTo>
                    <a:pt x="269" y="127"/>
                  </a:lnTo>
                  <a:lnTo>
                    <a:pt x="269" y="119"/>
                  </a:lnTo>
                  <a:lnTo>
                    <a:pt x="252" y="136"/>
                  </a:lnTo>
                  <a:lnTo>
                    <a:pt x="242" y="148"/>
                  </a:lnTo>
                  <a:lnTo>
                    <a:pt x="232" y="159"/>
                  </a:lnTo>
                  <a:lnTo>
                    <a:pt x="232" y="173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5" name="Freeform 791"/>
            <p:cNvSpPr>
              <a:spLocks noEditPoints="1"/>
            </p:cNvSpPr>
            <p:nvPr/>
          </p:nvSpPr>
          <p:spPr bwMode="auto">
            <a:xfrm>
              <a:off x="3986397" y="5194758"/>
              <a:ext cx="111130" cy="82557"/>
            </a:xfrm>
            <a:custGeom>
              <a:avLst/>
              <a:gdLst/>
              <a:ahLst/>
              <a:cxnLst>
                <a:cxn ang="0">
                  <a:pos x="280" y="34"/>
                </a:cxn>
                <a:cxn ang="0">
                  <a:pos x="276" y="16"/>
                </a:cxn>
                <a:cxn ang="0">
                  <a:pos x="267" y="3"/>
                </a:cxn>
                <a:cxn ang="0">
                  <a:pos x="263" y="10"/>
                </a:cxn>
                <a:cxn ang="0">
                  <a:pos x="269" y="31"/>
                </a:cxn>
                <a:cxn ang="0">
                  <a:pos x="281" y="43"/>
                </a:cxn>
                <a:cxn ang="0">
                  <a:pos x="6" y="145"/>
                </a:cxn>
                <a:cxn ang="0">
                  <a:pos x="20" y="162"/>
                </a:cxn>
                <a:cxn ang="0">
                  <a:pos x="46" y="170"/>
                </a:cxn>
                <a:cxn ang="0">
                  <a:pos x="21" y="147"/>
                </a:cxn>
                <a:cxn ang="0">
                  <a:pos x="3" y="119"/>
                </a:cxn>
                <a:cxn ang="0">
                  <a:pos x="0" y="135"/>
                </a:cxn>
                <a:cxn ang="0">
                  <a:pos x="120" y="208"/>
                </a:cxn>
                <a:cxn ang="0">
                  <a:pos x="146" y="207"/>
                </a:cxn>
                <a:cxn ang="0">
                  <a:pos x="161" y="203"/>
                </a:cxn>
                <a:cxn ang="0">
                  <a:pos x="145" y="197"/>
                </a:cxn>
                <a:cxn ang="0">
                  <a:pos x="119" y="197"/>
                </a:cxn>
                <a:cxn ang="0">
                  <a:pos x="101" y="194"/>
                </a:cxn>
                <a:cxn ang="0">
                  <a:pos x="112" y="207"/>
                </a:cxn>
                <a:cxn ang="0">
                  <a:pos x="206" y="188"/>
                </a:cxn>
                <a:cxn ang="0">
                  <a:pos x="209" y="182"/>
                </a:cxn>
                <a:cxn ang="0">
                  <a:pos x="231" y="170"/>
                </a:cxn>
                <a:cxn ang="0">
                  <a:pos x="250" y="149"/>
                </a:cxn>
                <a:cxn ang="0">
                  <a:pos x="264" y="126"/>
                </a:cxn>
                <a:cxn ang="0">
                  <a:pos x="231" y="170"/>
                </a:cxn>
                <a:cxn ang="0">
                  <a:pos x="280" y="76"/>
                </a:cxn>
                <a:cxn ang="0">
                  <a:pos x="270" y="59"/>
                </a:cxn>
                <a:cxn ang="0">
                  <a:pos x="269" y="79"/>
                </a:cxn>
                <a:cxn ang="0">
                  <a:pos x="264" y="98"/>
                </a:cxn>
                <a:cxn ang="0">
                  <a:pos x="277" y="92"/>
                </a:cxn>
                <a:cxn ang="0">
                  <a:pos x="178" y="192"/>
                </a:cxn>
                <a:cxn ang="0">
                  <a:pos x="180" y="188"/>
                </a:cxn>
              </a:cxnLst>
              <a:rect l="0" t="0" r="r" b="b"/>
              <a:pathLst>
                <a:path w="281" h="208">
                  <a:moveTo>
                    <a:pt x="281" y="43"/>
                  </a:moveTo>
                  <a:lnTo>
                    <a:pt x="280" y="34"/>
                  </a:lnTo>
                  <a:lnTo>
                    <a:pt x="278" y="25"/>
                  </a:lnTo>
                  <a:lnTo>
                    <a:pt x="276" y="16"/>
                  </a:lnTo>
                  <a:lnTo>
                    <a:pt x="273" y="8"/>
                  </a:lnTo>
                  <a:lnTo>
                    <a:pt x="267" y="3"/>
                  </a:lnTo>
                  <a:lnTo>
                    <a:pt x="259" y="0"/>
                  </a:lnTo>
                  <a:lnTo>
                    <a:pt x="263" y="10"/>
                  </a:lnTo>
                  <a:lnTo>
                    <a:pt x="265" y="20"/>
                  </a:lnTo>
                  <a:lnTo>
                    <a:pt x="269" y="31"/>
                  </a:lnTo>
                  <a:lnTo>
                    <a:pt x="270" y="43"/>
                  </a:lnTo>
                  <a:lnTo>
                    <a:pt x="281" y="43"/>
                  </a:lnTo>
                  <a:close/>
                  <a:moveTo>
                    <a:pt x="0" y="135"/>
                  </a:moveTo>
                  <a:lnTo>
                    <a:pt x="6" y="145"/>
                  </a:lnTo>
                  <a:lnTo>
                    <a:pt x="12" y="154"/>
                  </a:lnTo>
                  <a:lnTo>
                    <a:pt x="20" y="162"/>
                  </a:lnTo>
                  <a:lnTo>
                    <a:pt x="28" y="170"/>
                  </a:lnTo>
                  <a:lnTo>
                    <a:pt x="46" y="170"/>
                  </a:lnTo>
                  <a:lnTo>
                    <a:pt x="33" y="158"/>
                  </a:lnTo>
                  <a:lnTo>
                    <a:pt x="21" y="147"/>
                  </a:lnTo>
                  <a:lnTo>
                    <a:pt x="11" y="13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close/>
                  <a:moveTo>
                    <a:pt x="112" y="207"/>
                  </a:moveTo>
                  <a:lnTo>
                    <a:pt x="120" y="208"/>
                  </a:lnTo>
                  <a:lnTo>
                    <a:pt x="129" y="208"/>
                  </a:lnTo>
                  <a:lnTo>
                    <a:pt x="146" y="207"/>
                  </a:lnTo>
                  <a:lnTo>
                    <a:pt x="162" y="205"/>
                  </a:lnTo>
                  <a:lnTo>
                    <a:pt x="161" y="203"/>
                  </a:lnTo>
                  <a:lnTo>
                    <a:pt x="161" y="193"/>
                  </a:lnTo>
                  <a:lnTo>
                    <a:pt x="145" y="197"/>
                  </a:lnTo>
                  <a:lnTo>
                    <a:pt x="129" y="197"/>
                  </a:lnTo>
                  <a:lnTo>
                    <a:pt x="119" y="197"/>
                  </a:lnTo>
                  <a:lnTo>
                    <a:pt x="110" y="196"/>
                  </a:lnTo>
                  <a:lnTo>
                    <a:pt x="101" y="194"/>
                  </a:lnTo>
                  <a:lnTo>
                    <a:pt x="92" y="192"/>
                  </a:lnTo>
                  <a:lnTo>
                    <a:pt x="112" y="207"/>
                  </a:lnTo>
                  <a:close/>
                  <a:moveTo>
                    <a:pt x="201" y="190"/>
                  </a:moveTo>
                  <a:lnTo>
                    <a:pt x="206" y="188"/>
                  </a:lnTo>
                  <a:lnTo>
                    <a:pt x="209" y="185"/>
                  </a:lnTo>
                  <a:lnTo>
                    <a:pt x="209" y="182"/>
                  </a:lnTo>
                  <a:lnTo>
                    <a:pt x="201" y="190"/>
                  </a:lnTo>
                  <a:close/>
                  <a:moveTo>
                    <a:pt x="231" y="170"/>
                  </a:moveTo>
                  <a:lnTo>
                    <a:pt x="241" y="160"/>
                  </a:lnTo>
                  <a:lnTo>
                    <a:pt x="250" y="149"/>
                  </a:lnTo>
                  <a:lnTo>
                    <a:pt x="258" y="138"/>
                  </a:lnTo>
                  <a:lnTo>
                    <a:pt x="264" y="126"/>
                  </a:lnTo>
                  <a:lnTo>
                    <a:pt x="231" y="157"/>
                  </a:lnTo>
                  <a:lnTo>
                    <a:pt x="231" y="170"/>
                  </a:lnTo>
                  <a:close/>
                  <a:moveTo>
                    <a:pt x="277" y="92"/>
                  </a:moveTo>
                  <a:lnTo>
                    <a:pt x="280" y="76"/>
                  </a:lnTo>
                  <a:lnTo>
                    <a:pt x="281" y="59"/>
                  </a:lnTo>
                  <a:lnTo>
                    <a:pt x="270" y="59"/>
                  </a:lnTo>
                  <a:lnTo>
                    <a:pt x="270" y="70"/>
                  </a:lnTo>
                  <a:lnTo>
                    <a:pt x="269" y="79"/>
                  </a:lnTo>
                  <a:lnTo>
                    <a:pt x="267" y="89"/>
                  </a:lnTo>
                  <a:lnTo>
                    <a:pt x="264" y="98"/>
                  </a:lnTo>
                  <a:lnTo>
                    <a:pt x="270" y="92"/>
                  </a:lnTo>
                  <a:lnTo>
                    <a:pt x="277" y="92"/>
                  </a:lnTo>
                  <a:close/>
                  <a:moveTo>
                    <a:pt x="178" y="189"/>
                  </a:moveTo>
                  <a:lnTo>
                    <a:pt x="178" y="192"/>
                  </a:lnTo>
                  <a:lnTo>
                    <a:pt x="183" y="187"/>
                  </a:lnTo>
                  <a:lnTo>
                    <a:pt x="180" y="188"/>
                  </a:lnTo>
                  <a:lnTo>
                    <a:pt x="178" y="189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6" name="Freeform 792"/>
            <p:cNvSpPr>
              <a:spLocks noEditPoints="1"/>
            </p:cNvSpPr>
            <p:nvPr/>
          </p:nvSpPr>
          <p:spPr bwMode="auto">
            <a:xfrm>
              <a:off x="3986397" y="5194758"/>
              <a:ext cx="109543" cy="80970"/>
            </a:xfrm>
            <a:custGeom>
              <a:avLst/>
              <a:gdLst/>
              <a:ahLst/>
              <a:cxnLst>
                <a:cxn ang="0">
                  <a:pos x="275" y="47"/>
                </a:cxn>
                <a:cxn ang="0">
                  <a:pos x="273" y="36"/>
                </a:cxn>
                <a:cxn ang="0">
                  <a:pos x="271" y="26"/>
                </a:cxn>
                <a:cxn ang="0">
                  <a:pos x="269" y="17"/>
                </a:cxn>
                <a:cxn ang="0">
                  <a:pos x="266" y="7"/>
                </a:cxn>
                <a:cxn ang="0">
                  <a:pos x="258" y="4"/>
                </a:cxn>
                <a:cxn ang="0">
                  <a:pos x="250" y="0"/>
                </a:cxn>
                <a:cxn ang="0">
                  <a:pos x="255" y="12"/>
                </a:cxn>
                <a:cxn ang="0">
                  <a:pos x="259" y="23"/>
                </a:cxn>
                <a:cxn ang="0">
                  <a:pos x="261" y="34"/>
                </a:cxn>
                <a:cxn ang="0">
                  <a:pos x="263" y="47"/>
                </a:cxn>
                <a:cxn ang="0">
                  <a:pos x="275" y="47"/>
                </a:cxn>
                <a:cxn ang="0">
                  <a:pos x="0" y="131"/>
                </a:cxn>
                <a:cxn ang="0">
                  <a:pos x="8" y="143"/>
                </a:cxn>
                <a:cxn ang="0">
                  <a:pos x="16" y="155"/>
                </a:cxn>
                <a:cxn ang="0">
                  <a:pos x="25" y="165"/>
                </a:cxn>
                <a:cxn ang="0">
                  <a:pos x="36" y="174"/>
                </a:cxn>
                <a:cxn ang="0">
                  <a:pos x="54" y="174"/>
                </a:cxn>
                <a:cxn ang="0">
                  <a:pos x="46" y="168"/>
                </a:cxn>
                <a:cxn ang="0">
                  <a:pos x="38" y="162"/>
                </a:cxn>
                <a:cxn ang="0">
                  <a:pos x="32" y="156"/>
                </a:cxn>
                <a:cxn ang="0">
                  <a:pos x="25" y="148"/>
                </a:cxn>
                <a:cxn ang="0">
                  <a:pos x="19" y="140"/>
                </a:cxn>
                <a:cxn ang="0">
                  <a:pos x="14" y="132"/>
                </a:cxn>
                <a:cxn ang="0">
                  <a:pos x="9" y="124"/>
                </a:cxn>
                <a:cxn ang="0">
                  <a:pos x="5" y="115"/>
                </a:cxn>
                <a:cxn ang="0">
                  <a:pos x="2" y="123"/>
                </a:cxn>
                <a:cxn ang="0">
                  <a:pos x="0" y="131"/>
                </a:cxn>
                <a:cxn ang="0">
                  <a:pos x="101" y="204"/>
                </a:cxn>
                <a:cxn ang="0">
                  <a:pos x="115" y="206"/>
                </a:cxn>
                <a:cxn ang="0">
                  <a:pos x="128" y="206"/>
                </a:cxn>
                <a:cxn ang="0">
                  <a:pos x="144" y="206"/>
                </a:cxn>
                <a:cxn ang="0">
                  <a:pos x="160" y="203"/>
                </a:cxn>
                <a:cxn ang="0">
                  <a:pos x="160" y="192"/>
                </a:cxn>
                <a:cxn ang="0">
                  <a:pos x="144" y="195"/>
                </a:cxn>
                <a:cxn ang="0">
                  <a:pos x="128" y="196"/>
                </a:cxn>
                <a:cxn ang="0">
                  <a:pos x="118" y="195"/>
                </a:cxn>
                <a:cxn ang="0">
                  <a:pos x="107" y="194"/>
                </a:cxn>
                <a:cxn ang="0">
                  <a:pos x="98" y="192"/>
                </a:cxn>
                <a:cxn ang="0">
                  <a:pos x="88" y="189"/>
                </a:cxn>
                <a:cxn ang="0">
                  <a:pos x="82" y="189"/>
                </a:cxn>
                <a:cxn ang="0">
                  <a:pos x="101" y="204"/>
                </a:cxn>
                <a:cxn ang="0">
                  <a:pos x="230" y="166"/>
                </a:cxn>
                <a:cxn ang="0">
                  <a:pos x="240" y="155"/>
                </a:cxn>
                <a:cxn ang="0">
                  <a:pos x="250" y="143"/>
                </a:cxn>
                <a:cxn ang="0">
                  <a:pos x="230" y="161"/>
                </a:cxn>
                <a:cxn ang="0">
                  <a:pos x="230" y="166"/>
                </a:cxn>
                <a:cxn ang="0">
                  <a:pos x="270" y="96"/>
                </a:cxn>
                <a:cxn ang="0">
                  <a:pos x="273" y="80"/>
                </a:cxn>
                <a:cxn ang="0">
                  <a:pos x="275" y="63"/>
                </a:cxn>
                <a:cxn ang="0">
                  <a:pos x="264" y="63"/>
                </a:cxn>
                <a:cxn ang="0">
                  <a:pos x="263" y="76"/>
                </a:cxn>
                <a:cxn ang="0">
                  <a:pos x="261" y="87"/>
                </a:cxn>
                <a:cxn ang="0">
                  <a:pos x="259" y="99"/>
                </a:cxn>
                <a:cxn ang="0">
                  <a:pos x="254" y="110"/>
                </a:cxn>
                <a:cxn ang="0">
                  <a:pos x="269" y="96"/>
                </a:cxn>
                <a:cxn ang="0">
                  <a:pos x="270" y="96"/>
                </a:cxn>
                <a:cxn ang="0">
                  <a:pos x="177" y="187"/>
                </a:cxn>
                <a:cxn ang="0">
                  <a:pos x="177" y="196"/>
                </a:cxn>
                <a:cxn ang="0">
                  <a:pos x="192" y="180"/>
                </a:cxn>
                <a:cxn ang="0">
                  <a:pos x="185" y="184"/>
                </a:cxn>
                <a:cxn ang="0">
                  <a:pos x="177" y="187"/>
                </a:cxn>
              </a:cxnLst>
              <a:rect l="0" t="0" r="r" b="b"/>
              <a:pathLst>
                <a:path w="275" h="206">
                  <a:moveTo>
                    <a:pt x="275" y="47"/>
                  </a:moveTo>
                  <a:lnTo>
                    <a:pt x="273" y="36"/>
                  </a:lnTo>
                  <a:lnTo>
                    <a:pt x="271" y="26"/>
                  </a:lnTo>
                  <a:lnTo>
                    <a:pt x="269" y="17"/>
                  </a:lnTo>
                  <a:lnTo>
                    <a:pt x="266" y="7"/>
                  </a:lnTo>
                  <a:lnTo>
                    <a:pt x="258" y="4"/>
                  </a:lnTo>
                  <a:lnTo>
                    <a:pt x="250" y="0"/>
                  </a:lnTo>
                  <a:lnTo>
                    <a:pt x="255" y="12"/>
                  </a:lnTo>
                  <a:lnTo>
                    <a:pt x="259" y="23"/>
                  </a:lnTo>
                  <a:lnTo>
                    <a:pt x="261" y="34"/>
                  </a:lnTo>
                  <a:lnTo>
                    <a:pt x="263" y="47"/>
                  </a:lnTo>
                  <a:lnTo>
                    <a:pt x="275" y="47"/>
                  </a:lnTo>
                  <a:close/>
                  <a:moveTo>
                    <a:pt x="0" y="131"/>
                  </a:moveTo>
                  <a:lnTo>
                    <a:pt x="8" y="143"/>
                  </a:lnTo>
                  <a:lnTo>
                    <a:pt x="16" y="155"/>
                  </a:lnTo>
                  <a:lnTo>
                    <a:pt x="25" y="165"/>
                  </a:lnTo>
                  <a:lnTo>
                    <a:pt x="36" y="174"/>
                  </a:lnTo>
                  <a:lnTo>
                    <a:pt x="54" y="174"/>
                  </a:lnTo>
                  <a:lnTo>
                    <a:pt x="46" y="168"/>
                  </a:lnTo>
                  <a:lnTo>
                    <a:pt x="38" y="162"/>
                  </a:lnTo>
                  <a:lnTo>
                    <a:pt x="32" y="156"/>
                  </a:lnTo>
                  <a:lnTo>
                    <a:pt x="25" y="148"/>
                  </a:lnTo>
                  <a:lnTo>
                    <a:pt x="19" y="140"/>
                  </a:lnTo>
                  <a:lnTo>
                    <a:pt x="14" y="132"/>
                  </a:lnTo>
                  <a:lnTo>
                    <a:pt x="9" y="124"/>
                  </a:lnTo>
                  <a:lnTo>
                    <a:pt x="5" y="115"/>
                  </a:lnTo>
                  <a:lnTo>
                    <a:pt x="2" y="123"/>
                  </a:lnTo>
                  <a:lnTo>
                    <a:pt x="0" y="131"/>
                  </a:lnTo>
                  <a:close/>
                  <a:moveTo>
                    <a:pt x="101" y="204"/>
                  </a:moveTo>
                  <a:lnTo>
                    <a:pt x="115" y="206"/>
                  </a:lnTo>
                  <a:lnTo>
                    <a:pt x="128" y="206"/>
                  </a:lnTo>
                  <a:lnTo>
                    <a:pt x="144" y="206"/>
                  </a:lnTo>
                  <a:lnTo>
                    <a:pt x="160" y="203"/>
                  </a:lnTo>
                  <a:lnTo>
                    <a:pt x="160" y="192"/>
                  </a:lnTo>
                  <a:lnTo>
                    <a:pt x="144" y="195"/>
                  </a:lnTo>
                  <a:lnTo>
                    <a:pt x="128" y="196"/>
                  </a:lnTo>
                  <a:lnTo>
                    <a:pt x="118" y="195"/>
                  </a:lnTo>
                  <a:lnTo>
                    <a:pt x="107" y="194"/>
                  </a:lnTo>
                  <a:lnTo>
                    <a:pt x="98" y="192"/>
                  </a:lnTo>
                  <a:lnTo>
                    <a:pt x="88" y="189"/>
                  </a:lnTo>
                  <a:lnTo>
                    <a:pt x="82" y="189"/>
                  </a:lnTo>
                  <a:lnTo>
                    <a:pt x="101" y="204"/>
                  </a:lnTo>
                  <a:close/>
                  <a:moveTo>
                    <a:pt x="230" y="166"/>
                  </a:moveTo>
                  <a:lnTo>
                    <a:pt x="240" y="155"/>
                  </a:lnTo>
                  <a:lnTo>
                    <a:pt x="250" y="143"/>
                  </a:lnTo>
                  <a:lnTo>
                    <a:pt x="230" y="161"/>
                  </a:lnTo>
                  <a:lnTo>
                    <a:pt x="230" y="166"/>
                  </a:lnTo>
                  <a:close/>
                  <a:moveTo>
                    <a:pt x="270" y="96"/>
                  </a:moveTo>
                  <a:lnTo>
                    <a:pt x="273" y="80"/>
                  </a:lnTo>
                  <a:lnTo>
                    <a:pt x="275" y="63"/>
                  </a:lnTo>
                  <a:lnTo>
                    <a:pt x="264" y="63"/>
                  </a:lnTo>
                  <a:lnTo>
                    <a:pt x="263" y="76"/>
                  </a:lnTo>
                  <a:lnTo>
                    <a:pt x="261" y="87"/>
                  </a:lnTo>
                  <a:lnTo>
                    <a:pt x="259" y="99"/>
                  </a:lnTo>
                  <a:lnTo>
                    <a:pt x="254" y="110"/>
                  </a:lnTo>
                  <a:lnTo>
                    <a:pt x="269" y="96"/>
                  </a:lnTo>
                  <a:lnTo>
                    <a:pt x="270" y="96"/>
                  </a:lnTo>
                  <a:close/>
                  <a:moveTo>
                    <a:pt x="177" y="187"/>
                  </a:moveTo>
                  <a:lnTo>
                    <a:pt x="177" y="196"/>
                  </a:lnTo>
                  <a:lnTo>
                    <a:pt x="192" y="180"/>
                  </a:lnTo>
                  <a:lnTo>
                    <a:pt x="185" y="184"/>
                  </a:lnTo>
                  <a:lnTo>
                    <a:pt x="177" y="187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7" name="Freeform 793"/>
            <p:cNvSpPr>
              <a:spLocks noEditPoints="1"/>
            </p:cNvSpPr>
            <p:nvPr/>
          </p:nvSpPr>
          <p:spPr bwMode="auto">
            <a:xfrm>
              <a:off x="3987984" y="5193170"/>
              <a:ext cx="104780" cy="80970"/>
            </a:xfrm>
            <a:custGeom>
              <a:avLst/>
              <a:gdLst/>
              <a:ahLst/>
              <a:cxnLst>
                <a:cxn ang="0">
                  <a:pos x="266" y="38"/>
                </a:cxn>
                <a:cxn ang="0">
                  <a:pos x="260" y="17"/>
                </a:cxn>
                <a:cxn ang="0">
                  <a:pos x="248" y="3"/>
                </a:cxn>
                <a:cxn ang="0">
                  <a:pos x="247" y="11"/>
                </a:cxn>
                <a:cxn ang="0">
                  <a:pos x="253" y="36"/>
                </a:cxn>
                <a:cxn ang="0">
                  <a:pos x="267" y="50"/>
                </a:cxn>
                <a:cxn ang="0">
                  <a:pos x="8" y="141"/>
                </a:cxn>
                <a:cxn ang="0">
                  <a:pos x="30" y="165"/>
                </a:cxn>
                <a:cxn ang="0">
                  <a:pos x="62" y="177"/>
                </a:cxn>
                <a:cxn ang="0">
                  <a:pos x="43" y="163"/>
                </a:cxn>
                <a:cxn ang="0">
                  <a:pos x="27" y="147"/>
                </a:cxn>
                <a:cxn ang="0">
                  <a:pos x="26" y="146"/>
                </a:cxn>
                <a:cxn ang="0">
                  <a:pos x="14" y="129"/>
                </a:cxn>
                <a:cxn ang="0">
                  <a:pos x="5" y="110"/>
                </a:cxn>
                <a:cxn ang="0">
                  <a:pos x="0" y="126"/>
                </a:cxn>
                <a:cxn ang="0">
                  <a:pos x="98" y="201"/>
                </a:cxn>
                <a:cxn ang="0">
                  <a:pos x="116" y="204"/>
                </a:cxn>
                <a:cxn ang="0">
                  <a:pos x="142" y="204"/>
                </a:cxn>
                <a:cxn ang="0">
                  <a:pos x="158" y="189"/>
                </a:cxn>
                <a:cxn ang="0">
                  <a:pos x="126" y="194"/>
                </a:cxn>
                <a:cxn ang="0">
                  <a:pos x="112" y="192"/>
                </a:cxn>
                <a:cxn ang="0">
                  <a:pos x="89" y="199"/>
                </a:cxn>
                <a:cxn ang="0">
                  <a:pos x="177" y="195"/>
                </a:cxn>
                <a:cxn ang="0">
                  <a:pos x="205" y="167"/>
                </a:cxn>
                <a:cxn ang="0">
                  <a:pos x="190" y="177"/>
                </a:cxn>
                <a:cxn ang="0">
                  <a:pos x="175" y="185"/>
                </a:cxn>
                <a:cxn ang="0">
                  <a:pos x="261" y="105"/>
                </a:cxn>
                <a:cxn ang="0">
                  <a:pos x="266" y="86"/>
                </a:cxn>
                <a:cxn ang="0">
                  <a:pos x="267" y="66"/>
                </a:cxn>
                <a:cxn ang="0">
                  <a:pos x="256" y="81"/>
                </a:cxn>
                <a:cxn ang="0">
                  <a:pos x="248" y="109"/>
                </a:cxn>
                <a:cxn ang="0">
                  <a:pos x="261" y="105"/>
                </a:cxn>
              </a:cxnLst>
              <a:rect l="0" t="0" r="r" b="b"/>
              <a:pathLst>
                <a:path w="267" h="204">
                  <a:moveTo>
                    <a:pt x="267" y="50"/>
                  </a:moveTo>
                  <a:lnTo>
                    <a:pt x="266" y="38"/>
                  </a:lnTo>
                  <a:lnTo>
                    <a:pt x="262" y="27"/>
                  </a:lnTo>
                  <a:lnTo>
                    <a:pt x="260" y="17"/>
                  </a:lnTo>
                  <a:lnTo>
                    <a:pt x="256" y="7"/>
                  </a:lnTo>
                  <a:lnTo>
                    <a:pt x="248" y="3"/>
                  </a:lnTo>
                  <a:lnTo>
                    <a:pt x="241" y="0"/>
                  </a:lnTo>
                  <a:lnTo>
                    <a:pt x="247" y="11"/>
                  </a:lnTo>
                  <a:lnTo>
                    <a:pt x="251" y="24"/>
                  </a:lnTo>
                  <a:lnTo>
                    <a:pt x="253" y="36"/>
                  </a:lnTo>
                  <a:lnTo>
                    <a:pt x="256" y="50"/>
                  </a:lnTo>
                  <a:lnTo>
                    <a:pt x="267" y="50"/>
                  </a:lnTo>
                  <a:close/>
                  <a:moveTo>
                    <a:pt x="0" y="126"/>
                  </a:moveTo>
                  <a:lnTo>
                    <a:pt x="8" y="141"/>
                  </a:lnTo>
                  <a:lnTo>
                    <a:pt x="18" y="154"/>
                  </a:lnTo>
                  <a:lnTo>
                    <a:pt x="30" y="165"/>
                  </a:lnTo>
                  <a:lnTo>
                    <a:pt x="43" y="177"/>
                  </a:lnTo>
                  <a:lnTo>
                    <a:pt x="62" y="177"/>
                  </a:lnTo>
                  <a:lnTo>
                    <a:pt x="53" y="171"/>
                  </a:lnTo>
                  <a:lnTo>
                    <a:pt x="43" y="163"/>
                  </a:lnTo>
                  <a:lnTo>
                    <a:pt x="35" y="155"/>
                  </a:lnTo>
                  <a:lnTo>
                    <a:pt x="27" y="147"/>
                  </a:lnTo>
                  <a:lnTo>
                    <a:pt x="26" y="147"/>
                  </a:lnTo>
                  <a:lnTo>
                    <a:pt x="26" y="146"/>
                  </a:lnTo>
                  <a:lnTo>
                    <a:pt x="21" y="138"/>
                  </a:lnTo>
                  <a:lnTo>
                    <a:pt x="14" y="129"/>
                  </a:lnTo>
                  <a:lnTo>
                    <a:pt x="9" y="120"/>
                  </a:lnTo>
                  <a:lnTo>
                    <a:pt x="5" y="110"/>
                  </a:lnTo>
                  <a:lnTo>
                    <a:pt x="3" y="118"/>
                  </a:lnTo>
                  <a:lnTo>
                    <a:pt x="0" y="126"/>
                  </a:lnTo>
                  <a:close/>
                  <a:moveTo>
                    <a:pt x="89" y="199"/>
                  </a:moveTo>
                  <a:lnTo>
                    <a:pt x="98" y="201"/>
                  </a:lnTo>
                  <a:lnTo>
                    <a:pt x="107" y="203"/>
                  </a:lnTo>
                  <a:lnTo>
                    <a:pt x="116" y="204"/>
                  </a:lnTo>
                  <a:lnTo>
                    <a:pt x="126" y="204"/>
                  </a:lnTo>
                  <a:lnTo>
                    <a:pt x="142" y="204"/>
                  </a:lnTo>
                  <a:lnTo>
                    <a:pt x="158" y="200"/>
                  </a:lnTo>
                  <a:lnTo>
                    <a:pt x="158" y="189"/>
                  </a:lnTo>
                  <a:lnTo>
                    <a:pt x="142" y="192"/>
                  </a:lnTo>
                  <a:lnTo>
                    <a:pt x="126" y="194"/>
                  </a:lnTo>
                  <a:lnTo>
                    <a:pt x="118" y="194"/>
                  </a:lnTo>
                  <a:lnTo>
                    <a:pt x="112" y="192"/>
                  </a:lnTo>
                  <a:lnTo>
                    <a:pt x="80" y="192"/>
                  </a:lnTo>
                  <a:lnTo>
                    <a:pt x="89" y="199"/>
                  </a:lnTo>
                  <a:close/>
                  <a:moveTo>
                    <a:pt x="175" y="196"/>
                  </a:moveTo>
                  <a:lnTo>
                    <a:pt x="177" y="195"/>
                  </a:lnTo>
                  <a:lnTo>
                    <a:pt x="180" y="194"/>
                  </a:lnTo>
                  <a:lnTo>
                    <a:pt x="205" y="167"/>
                  </a:lnTo>
                  <a:lnTo>
                    <a:pt x="198" y="172"/>
                  </a:lnTo>
                  <a:lnTo>
                    <a:pt x="190" y="177"/>
                  </a:lnTo>
                  <a:lnTo>
                    <a:pt x="183" y="180"/>
                  </a:lnTo>
                  <a:lnTo>
                    <a:pt x="175" y="185"/>
                  </a:lnTo>
                  <a:lnTo>
                    <a:pt x="175" y="196"/>
                  </a:lnTo>
                  <a:close/>
                  <a:moveTo>
                    <a:pt x="261" y="105"/>
                  </a:moveTo>
                  <a:lnTo>
                    <a:pt x="264" y="96"/>
                  </a:lnTo>
                  <a:lnTo>
                    <a:pt x="266" y="86"/>
                  </a:lnTo>
                  <a:lnTo>
                    <a:pt x="267" y="77"/>
                  </a:lnTo>
                  <a:lnTo>
                    <a:pt x="267" y="66"/>
                  </a:lnTo>
                  <a:lnTo>
                    <a:pt x="257" y="66"/>
                  </a:lnTo>
                  <a:lnTo>
                    <a:pt x="256" y="81"/>
                  </a:lnTo>
                  <a:lnTo>
                    <a:pt x="252" y="96"/>
                  </a:lnTo>
                  <a:lnTo>
                    <a:pt x="248" y="109"/>
                  </a:lnTo>
                  <a:lnTo>
                    <a:pt x="242" y="123"/>
                  </a:lnTo>
                  <a:lnTo>
                    <a:pt x="261" y="105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8" name="Freeform 794"/>
            <p:cNvSpPr>
              <a:spLocks noEditPoints="1"/>
            </p:cNvSpPr>
            <p:nvPr/>
          </p:nvSpPr>
          <p:spPr bwMode="auto">
            <a:xfrm>
              <a:off x="3987984" y="5191582"/>
              <a:ext cx="103192" cy="80970"/>
            </a:xfrm>
            <a:custGeom>
              <a:avLst/>
              <a:gdLst/>
              <a:ahLst/>
              <a:cxnLst>
                <a:cxn ang="0">
                  <a:pos x="256" y="39"/>
                </a:cxn>
                <a:cxn ang="0">
                  <a:pos x="250" y="17"/>
                </a:cxn>
                <a:cxn ang="0">
                  <a:pos x="238" y="2"/>
                </a:cxn>
                <a:cxn ang="0">
                  <a:pos x="236" y="12"/>
                </a:cxn>
                <a:cxn ang="0">
                  <a:pos x="245" y="37"/>
                </a:cxn>
                <a:cxn ang="0">
                  <a:pos x="258" y="52"/>
                </a:cxn>
                <a:cxn ang="0">
                  <a:pos x="4" y="129"/>
                </a:cxn>
                <a:cxn ang="0">
                  <a:pos x="14" y="145"/>
                </a:cxn>
                <a:cxn ang="0">
                  <a:pos x="27" y="161"/>
                </a:cxn>
                <a:cxn ang="0">
                  <a:pos x="41" y="173"/>
                </a:cxn>
                <a:cxn ang="0">
                  <a:pos x="72" y="179"/>
                </a:cxn>
                <a:cxn ang="0">
                  <a:pos x="50" y="166"/>
                </a:cxn>
                <a:cxn ang="0">
                  <a:pos x="31" y="149"/>
                </a:cxn>
                <a:cxn ang="0">
                  <a:pos x="28" y="145"/>
                </a:cxn>
                <a:cxn ang="0">
                  <a:pos x="14" y="126"/>
                </a:cxn>
                <a:cxn ang="0">
                  <a:pos x="5" y="104"/>
                </a:cxn>
                <a:cxn ang="0">
                  <a:pos x="0" y="120"/>
                </a:cxn>
                <a:cxn ang="0">
                  <a:pos x="92" y="197"/>
                </a:cxn>
                <a:cxn ang="0">
                  <a:pos x="113" y="200"/>
                </a:cxn>
                <a:cxn ang="0">
                  <a:pos x="139" y="200"/>
                </a:cxn>
                <a:cxn ang="0">
                  <a:pos x="155" y="185"/>
                </a:cxn>
                <a:cxn ang="0">
                  <a:pos x="123" y="190"/>
                </a:cxn>
                <a:cxn ang="0">
                  <a:pos x="122" y="194"/>
                </a:cxn>
                <a:cxn ang="0">
                  <a:pos x="172" y="192"/>
                </a:cxn>
                <a:cxn ang="0">
                  <a:pos x="187" y="185"/>
                </a:cxn>
                <a:cxn ang="0">
                  <a:pos x="204" y="160"/>
                </a:cxn>
                <a:cxn ang="0">
                  <a:pos x="189" y="171"/>
                </a:cxn>
                <a:cxn ang="0">
                  <a:pos x="172" y="180"/>
                </a:cxn>
                <a:cxn ang="0">
                  <a:pos x="249" y="115"/>
                </a:cxn>
                <a:cxn ang="0">
                  <a:pos x="256" y="92"/>
                </a:cxn>
                <a:cxn ang="0">
                  <a:pos x="259" y="68"/>
                </a:cxn>
                <a:cxn ang="0">
                  <a:pos x="247" y="79"/>
                </a:cxn>
                <a:cxn ang="0">
                  <a:pos x="244" y="97"/>
                </a:cxn>
                <a:cxn ang="0">
                  <a:pos x="238" y="115"/>
                </a:cxn>
                <a:cxn ang="0">
                  <a:pos x="229" y="131"/>
                </a:cxn>
                <a:cxn ang="0">
                  <a:pos x="249" y="115"/>
                </a:cxn>
              </a:cxnLst>
              <a:rect l="0" t="0" r="r" b="b"/>
              <a:pathLst>
                <a:path w="259" h="201">
                  <a:moveTo>
                    <a:pt x="258" y="52"/>
                  </a:moveTo>
                  <a:lnTo>
                    <a:pt x="256" y="39"/>
                  </a:lnTo>
                  <a:lnTo>
                    <a:pt x="254" y="28"/>
                  </a:lnTo>
                  <a:lnTo>
                    <a:pt x="250" y="17"/>
                  </a:lnTo>
                  <a:lnTo>
                    <a:pt x="245" y="5"/>
                  </a:lnTo>
                  <a:lnTo>
                    <a:pt x="238" y="2"/>
                  </a:lnTo>
                  <a:lnTo>
                    <a:pt x="230" y="0"/>
                  </a:lnTo>
                  <a:lnTo>
                    <a:pt x="236" y="12"/>
                  </a:lnTo>
                  <a:lnTo>
                    <a:pt x="241" y="25"/>
                  </a:lnTo>
                  <a:lnTo>
                    <a:pt x="245" y="37"/>
                  </a:lnTo>
                  <a:lnTo>
                    <a:pt x="247" y="52"/>
                  </a:lnTo>
                  <a:lnTo>
                    <a:pt x="258" y="52"/>
                  </a:lnTo>
                  <a:close/>
                  <a:moveTo>
                    <a:pt x="0" y="120"/>
                  </a:moveTo>
                  <a:lnTo>
                    <a:pt x="4" y="129"/>
                  </a:lnTo>
                  <a:lnTo>
                    <a:pt x="9" y="137"/>
                  </a:lnTo>
                  <a:lnTo>
                    <a:pt x="14" y="145"/>
                  </a:lnTo>
                  <a:lnTo>
                    <a:pt x="20" y="153"/>
                  </a:lnTo>
                  <a:lnTo>
                    <a:pt x="27" y="161"/>
                  </a:lnTo>
                  <a:lnTo>
                    <a:pt x="33" y="167"/>
                  </a:lnTo>
                  <a:lnTo>
                    <a:pt x="41" y="173"/>
                  </a:lnTo>
                  <a:lnTo>
                    <a:pt x="49" y="179"/>
                  </a:lnTo>
                  <a:lnTo>
                    <a:pt x="72" y="179"/>
                  </a:lnTo>
                  <a:lnTo>
                    <a:pt x="60" y="173"/>
                  </a:lnTo>
                  <a:lnTo>
                    <a:pt x="50" y="166"/>
                  </a:lnTo>
                  <a:lnTo>
                    <a:pt x="40" y="158"/>
                  </a:lnTo>
                  <a:lnTo>
                    <a:pt x="31" y="149"/>
                  </a:lnTo>
                  <a:lnTo>
                    <a:pt x="23" y="149"/>
                  </a:lnTo>
                  <a:lnTo>
                    <a:pt x="28" y="145"/>
                  </a:lnTo>
                  <a:lnTo>
                    <a:pt x="21" y="136"/>
                  </a:lnTo>
                  <a:lnTo>
                    <a:pt x="14" y="126"/>
                  </a:lnTo>
                  <a:lnTo>
                    <a:pt x="10" y="116"/>
                  </a:lnTo>
                  <a:lnTo>
                    <a:pt x="5" y="104"/>
                  </a:lnTo>
                  <a:lnTo>
                    <a:pt x="2" y="112"/>
                  </a:lnTo>
                  <a:lnTo>
                    <a:pt x="0" y="120"/>
                  </a:lnTo>
                  <a:close/>
                  <a:moveTo>
                    <a:pt x="83" y="194"/>
                  </a:moveTo>
                  <a:lnTo>
                    <a:pt x="92" y="197"/>
                  </a:lnTo>
                  <a:lnTo>
                    <a:pt x="102" y="199"/>
                  </a:lnTo>
                  <a:lnTo>
                    <a:pt x="113" y="200"/>
                  </a:lnTo>
                  <a:lnTo>
                    <a:pt x="123" y="201"/>
                  </a:lnTo>
                  <a:lnTo>
                    <a:pt x="139" y="200"/>
                  </a:lnTo>
                  <a:lnTo>
                    <a:pt x="155" y="197"/>
                  </a:lnTo>
                  <a:lnTo>
                    <a:pt x="155" y="185"/>
                  </a:lnTo>
                  <a:lnTo>
                    <a:pt x="139" y="189"/>
                  </a:lnTo>
                  <a:lnTo>
                    <a:pt x="123" y="190"/>
                  </a:lnTo>
                  <a:lnTo>
                    <a:pt x="122" y="190"/>
                  </a:lnTo>
                  <a:lnTo>
                    <a:pt x="122" y="194"/>
                  </a:lnTo>
                  <a:lnTo>
                    <a:pt x="83" y="194"/>
                  </a:lnTo>
                  <a:close/>
                  <a:moveTo>
                    <a:pt x="172" y="192"/>
                  </a:moveTo>
                  <a:lnTo>
                    <a:pt x="180" y="189"/>
                  </a:lnTo>
                  <a:lnTo>
                    <a:pt x="187" y="185"/>
                  </a:lnTo>
                  <a:lnTo>
                    <a:pt x="204" y="166"/>
                  </a:lnTo>
                  <a:lnTo>
                    <a:pt x="204" y="160"/>
                  </a:lnTo>
                  <a:lnTo>
                    <a:pt x="198" y="166"/>
                  </a:lnTo>
                  <a:lnTo>
                    <a:pt x="189" y="171"/>
                  </a:lnTo>
                  <a:lnTo>
                    <a:pt x="181" y="176"/>
                  </a:lnTo>
                  <a:lnTo>
                    <a:pt x="172" y="180"/>
                  </a:lnTo>
                  <a:lnTo>
                    <a:pt x="172" y="192"/>
                  </a:lnTo>
                  <a:close/>
                  <a:moveTo>
                    <a:pt x="249" y="115"/>
                  </a:moveTo>
                  <a:lnTo>
                    <a:pt x="254" y="104"/>
                  </a:lnTo>
                  <a:lnTo>
                    <a:pt x="256" y="92"/>
                  </a:lnTo>
                  <a:lnTo>
                    <a:pt x="258" y="81"/>
                  </a:lnTo>
                  <a:lnTo>
                    <a:pt x="259" y="68"/>
                  </a:lnTo>
                  <a:lnTo>
                    <a:pt x="248" y="68"/>
                  </a:lnTo>
                  <a:lnTo>
                    <a:pt x="247" y="79"/>
                  </a:lnTo>
                  <a:lnTo>
                    <a:pt x="246" y="88"/>
                  </a:lnTo>
                  <a:lnTo>
                    <a:pt x="244" y="97"/>
                  </a:lnTo>
                  <a:lnTo>
                    <a:pt x="241" y="106"/>
                  </a:lnTo>
                  <a:lnTo>
                    <a:pt x="238" y="115"/>
                  </a:lnTo>
                  <a:lnTo>
                    <a:pt x="234" y="124"/>
                  </a:lnTo>
                  <a:lnTo>
                    <a:pt x="229" y="131"/>
                  </a:lnTo>
                  <a:lnTo>
                    <a:pt x="225" y="138"/>
                  </a:lnTo>
                  <a:lnTo>
                    <a:pt x="249" y="115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9" name="Freeform 795"/>
            <p:cNvSpPr>
              <a:spLocks noEditPoints="1"/>
            </p:cNvSpPr>
            <p:nvPr/>
          </p:nvSpPr>
          <p:spPr bwMode="auto">
            <a:xfrm>
              <a:off x="3989572" y="5191582"/>
              <a:ext cx="100017" cy="77794"/>
            </a:xfrm>
            <a:custGeom>
              <a:avLst/>
              <a:gdLst/>
              <a:ahLst/>
              <a:cxnLst>
                <a:cxn ang="0">
                  <a:pos x="248" y="40"/>
                </a:cxn>
                <a:cxn ang="0">
                  <a:pos x="242" y="15"/>
                </a:cxn>
                <a:cxn ang="0">
                  <a:pos x="228" y="2"/>
                </a:cxn>
                <a:cxn ang="0">
                  <a:pos x="227" y="12"/>
                </a:cxn>
                <a:cxn ang="0">
                  <a:pos x="237" y="39"/>
                </a:cxn>
                <a:cxn ang="0">
                  <a:pos x="251" y="54"/>
                </a:cxn>
                <a:cxn ang="0">
                  <a:pos x="4" y="124"/>
                </a:cxn>
                <a:cxn ang="0">
                  <a:pos x="16" y="142"/>
                </a:cxn>
                <a:cxn ang="0">
                  <a:pos x="29" y="142"/>
                </a:cxn>
                <a:cxn ang="0">
                  <a:pos x="16" y="122"/>
                </a:cxn>
                <a:cxn ang="0">
                  <a:pos x="7" y="100"/>
                </a:cxn>
                <a:cxn ang="0">
                  <a:pos x="0" y="114"/>
                </a:cxn>
                <a:cxn ang="0">
                  <a:pos x="30" y="159"/>
                </a:cxn>
                <a:cxn ang="0">
                  <a:pos x="48" y="175"/>
                </a:cxn>
                <a:cxn ang="0">
                  <a:pos x="84" y="181"/>
                </a:cxn>
                <a:cxn ang="0">
                  <a:pos x="58" y="168"/>
                </a:cxn>
                <a:cxn ang="0">
                  <a:pos x="37" y="151"/>
                </a:cxn>
                <a:cxn ang="0">
                  <a:pos x="107" y="196"/>
                </a:cxn>
                <a:cxn ang="0">
                  <a:pos x="121" y="198"/>
                </a:cxn>
                <a:cxn ang="0">
                  <a:pos x="153" y="193"/>
                </a:cxn>
                <a:cxn ang="0">
                  <a:pos x="137" y="185"/>
                </a:cxn>
                <a:cxn ang="0">
                  <a:pos x="120" y="186"/>
                </a:cxn>
                <a:cxn ang="0">
                  <a:pos x="107" y="196"/>
                </a:cxn>
                <a:cxn ang="0">
                  <a:pos x="178" y="184"/>
                </a:cxn>
                <a:cxn ang="0">
                  <a:pos x="193" y="176"/>
                </a:cxn>
                <a:cxn ang="0">
                  <a:pos x="202" y="168"/>
                </a:cxn>
                <a:cxn ang="0">
                  <a:pos x="196" y="160"/>
                </a:cxn>
                <a:cxn ang="0">
                  <a:pos x="179" y="172"/>
                </a:cxn>
                <a:cxn ang="0">
                  <a:pos x="170" y="189"/>
                </a:cxn>
                <a:cxn ang="0">
                  <a:pos x="243" y="113"/>
                </a:cxn>
                <a:cxn ang="0">
                  <a:pos x="251" y="85"/>
                </a:cxn>
                <a:cxn ang="0">
                  <a:pos x="241" y="70"/>
                </a:cxn>
                <a:cxn ang="0">
                  <a:pos x="239" y="87"/>
                </a:cxn>
                <a:cxn ang="0">
                  <a:pos x="235" y="103"/>
                </a:cxn>
                <a:cxn ang="0">
                  <a:pos x="221" y="132"/>
                </a:cxn>
                <a:cxn ang="0">
                  <a:pos x="237" y="127"/>
                </a:cxn>
              </a:cxnLst>
              <a:rect l="0" t="0" r="r" b="b"/>
              <a:pathLst>
                <a:path w="252" h="198">
                  <a:moveTo>
                    <a:pt x="251" y="54"/>
                  </a:moveTo>
                  <a:lnTo>
                    <a:pt x="248" y="40"/>
                  </a:lnTo>
                  <a:lnTo>
                    <a:pt x="246" y="28"/>
                  </a:lnTo>
                  <a:lnTo>
                    <a:pt x="242" y="15"/>
                  </a:lnTo>
                  <a:lnTo>
                    <a:pt x="236" y="4"/>
                  </a:lnTo>
                  <a:lnTo>
                    <a:pt x="228" y="2"/>
                  </a:lnTo>
                  <a:lnTo>
                    <a:pt x="220" y="0"/>
                  </a:lnTo>
                  <a:lnTo>
                    <a:pt x="227" y="12"/>
                  </a:lnTo>
                  <a:lnTo>
                    <a:pt x="233" y="24"/>
                  </a:lnTo>
                  <a:lnTo>
                    <a:pt x="237" y="39"/>
                  </a:lnTo>
                  <a:lnTo>
                    <a:pt x="239" y="54"/>
                  </a:lnTo>
                  <a:lnTo>
                    <a:pt x="251" y="54"/>
                  </a:lnTo>
                  <a:close/>
                  <a:moveTo>
                    <a:pt x="0" y="114"/>
                  </a:moveTo>
                  <a:lnTo>
                    <a:pt x="4" y="124"/>
                  </a:lnTo>
                  <a:lnTo>
                    <a:pt x="9" y="133"/>
                  </a:lnTo>
                  <a:lnTo>
                    <a:pt x="16" y="142"/>
                  </a:lnTo>
                  <a:lnTo>
                    <a:pt x="21" y="150"/>
                  </a:lnTo>
                  <a:lnTo>
                    <a:pt x="29" y="142"/>
                  </a:lnTo>
                  <a:lnTo>
                    <a:pt x="22" y="133"/>
                  </a:lnTo>
                  <a:lnTo>
                    <a:pt x="16" y="122"/>
                  </a:lnTo>
                  <a:lnTo>
                    <a:pt x="10" y="111"/>
                  </a:lnTo>
                  <a:lnTo>
                    <a:pt x="7" y="100"/>
                  </a:lnTo>
                  <a:lnTo>
                    <a:pt x="3" y="106"/>
                  </a:lnTo>
                  <a:lnTo>
                    <a:pt x="0" y="114"/>
                  </a:lnTo>
                  <a:close/>
                  <a:moveTo>
                    <a:pt x="22" y="151"/>
                  </a:moveTo>
                  <a:lnTo>
                    <a:pt x="30" y="159"/>
                  </a:lnTo>
                  <a:lnTo>
                    <a:pt x="38" y="167"/>
                  </a:lnTo>
                  <a:lnTo>
                    <a:pt x="48" y="175"/>
                  </a:lnTo>
                  <a:lnTo>
                    <a:pt x="57" y="181"/>
                  </a:lnTo>
                  <a:lnTo>
                    <a:pt x="84" y="181"/>
                  </a:lnTo>
                  <a:lnTo>
                    <a:pt x="71" y="175"/>
                  </a:lnTo>
                  <a:lnTo>
                    <a:pt x="58" y="168"/>
                  </a:lnTo>
                  <a:lnTo>
                    <a:pt x="47" y="160"/>
                  </a:lnTo>
                  <a:lnTo>
                    <a:pt x="37" y="151"/>
                  </a:lnTo>
                  <a:lnTo>
                    <a:pt x="22" y="151"/>
                  </a:lnTo>
                  <a:close/>
                  <a:moveTo>
                    <a:pt x="107" y="196"/>
                  </a:moveTo>
                  <a:lnTo>
                    <a:pt x="113" y="198"/>
                  </a:lnTo>
                  <a:lnTo>
                    <a:pt x="121" y="198"/>
                  </a:lnTo>
                  <a:lnTo>
                    <a:pt x="137" y="196"/>
                  </a:lnTo>
                  <a:lnTo>
                    <a:pt x="153" y="193"/>
                  </a:lnTo>
                  <a:lnTo>
                    <a:pt x="153" y="182"/>
                  </a:lnTo>
                  <a:lnTo>
                    <a:pt x="137" y="185"/>
                  </a:lnTo>
                  <a:lnTo>
                    <a:pt x="121" y="186"/>
                  </a:lnTo>
                  <a:lnTo>
                    <a:pt x="120" y="186"/>
                  </a:lnTo>
                  <a:lnTo>
                    <a:pt x="120" y="196"/>
                  </a:lnTo>
                  <a:lnTo>
                    <a:pt x="107" y="196"/>
                  </a:lnTo>
                  <a:close/>
                  <a:moveTo>
                    <a:pt x="170" y="189"/>
                  </a:moveTo>
                  <a:lnTo>
                    <a:pt x="178" y="184"/>
                  </a:lnTo>
                  <a:lnTo>
                    <a:pt x="185" y="181"/>
                  </a:lnTo>
                  <a:lnTo>
                    <a:pt x="193" y="176"/>
                  </a:lnTo>
                  <a:lnTo>
                    <a:pt x="200" y="171"/>
                  </a:lnTo>
                  <a:lnTo>
                    <a:pt x="202" y="168"/>
                  </a:lnTo>
                  <a:lnTo>
                    <a:pt x="202" y="155"/>
                  </a:lnTo>
                  <a:lnTo>
                    <a:pt x="196" y="160"/>
                  </a:lnTo>
                  <a:lnTo>
                    <a:pt x="188" y="167"/>
                  </a:lnTo>
                  <a:lnTo>
                    <a:pt x="179" y="172"/>
                  </a:lnTo>
                  <a:lnTo>
                    <a:pt x="170" y="176"/>
                  </a:lnTo>
                  <a:lnTo>
                    <a:pt x="170" y="189"/>
                  </a:lnTo>
                  <a:close/>
                  <a:moveTo>
                    <a:pt x="237" y="127"/>
                  </a:moveTo>
                  <a:lnTo>
                    <a:pt x="243" y="113"/>
                  </a:lnTo>
                  <a:lnTo>
                    <a:pt x="247" y="100"/>
                  </a:lnTo>
                  <a:lnTo>
                    <a:pt x="251" y="85"/>
                  </a:lnTo>
                  <a:lnTo>
                    <a:pt x="252" y="70"/>
                  </a:lnTo>
                  <a:lnTo>
                    <a:pt x="241" y="70"/>
                  </a:lnTo>
                  <a:lnTo>
                    <a:pt x="241" y="78"/>
                  </a:lnTo>
                  <a:lnTo>
                    <a:pt x="239" y="87"/>
                  </a:lnTo>
                  <a:lnTo>
                    <a:pt x="237" y="95"/>
                  </a:lnTo>
                  <a:lnTo>
                    <a:pt x="235" y="103"/>
                  </a:lnTo>
                  <a:lnTo>
                    <a:pt x="229" y="118"/>
                  </a:lnTo>
                  <a:lnTo>
                    <a:pt x="221" y="132"/>
                  </a:lnTo>
                  <a:lnTo>
                    <a:pt x="221" y="141"/>
                  </a:lnTo>
                  <a:lnTo>
                    <a:pt x="237" y="127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0" name="Freeform 796"/>
            <p:cNvSpPr>
              <a:spLocks noEditPoints="1"/>
            </p:cNvSpPr>
            <p:nvPr/>
          </p:nvSpPr>
          <p:spPr bwMode="auto">
            <a:xfrm>
              <a:off x="3991159" y="5189995"/>
              <a:ext cx="95254" cy="77794"/>
            </a:xfrm>
            <a:custGeom>
              <a:avLst/>
              <a:gdLst/>
              <a:ahLst/>
              <a:cxnLst>
                <a:cxn ang="0">
                  <a:pos x="240" y="42"/>
                </a:cxn>
                <a:cxn ang="0">
                  <a:pos x="231" y="17"/>
                </a:cxn>
                <a:cxn ang="0">
                  <a:pos x="217" y="3"/>
                </a:cxn>
                <a:cxn ang="0">
                  <a:pos x="217" y="13"/>
                </a:cxn>
                <a:cxn ang="0">
                  <a:pos x="229" y="41"/>
                </a:cxn>
                <a:cxn ang="0">
                  <a:pos x="242" y="57"/>
                </a:cxn>
                <a:cxn ang="0">
                  <a:pos x="5" y="121"/>
                </a:cxn>
                <a:cxn ang="0">
                  <a:pos x="16" y="141"/>
                </a:cxn>
                <a:cxn ang="0">
                  <a:pos x="31" y="142"/>
                </a:cxn>
                <a:cxn ang="0">
                  <a:pos x="16" y="120"/>
                </a:cxn>
                <a:cxn ang="0">
                  <a:pos x="7" y="95"/>
                </a:cxn>
                <a:cxn ang="0">
                  <a:pos x="0" y="109"/>
                </a:cxn>
                <a:cxn ang="0">
                  <a:pos x="35" y="163"/>
                </a:cxn>
                <a:cxn ang="0">
                  <a:pos x="55" y="178"/>
                </a:cxn>
                <a:cxn ang="0">
                  <a:pos x="108" y="184"/>
                </a:cxn>
                <a:cxn ang="0">
                  <a:pos x="89" y="180"/>
                </a:cxn>
                <a:cxn ang="0">
                  <a:pos x="72" y="175"/>
                </a:cxn>
                <a:cxn ang="0">
                  <a:pos x="56" y="166"/>
                </a:cxn>
                <a:cxn ang="0">
                  <a:pos x="42" y="154"/>
                </a:cxn>
                <a:cxn ang="0">
                  <a:pos x="117" y="195"/>
                </a:cxn>
                <a:cxn ang="0">
                  <a:pos x="134" y="194"/>
                </a:cxn>
                <a:cxn ang="0">
                  <a:pos x="150" y="179"/>
                </a:cxn>
                <a:cxn ang="0">
                  <a:pos x="118" y="184"/>
                </a:cxn>
                <a:cxn ang="0">
                  <a:pos x="117" y="195"/>
                </a:cxn>
                <a:cxn ang="0">
                  <a:pos x="176" y="181"/>
                </a:cxn>
                <a:cxn ang="0">
                  <a:pos x="193" y="171"/>
                </a:cxn>
                <a:cxn ang="0">
                  <a:pos x="199" y="150"/>
                </a:cxn>
                <a:cxn ang="0">
                  <a:pos x="185" y="163"/>
                </a:cxn>
                <a:cxn ang="0">
                  <a:pos x="167" y="174"/>
                </a:cxn>
                <a:cxn ang="0">
                  <a:pos x="220" y="144"/>
                </a:cxn>
                <a:cxn ang="0">
                  <a:pos x="229" y="129"/>
                </a:cxn>
                <a:cxn ang="0">
                  <a:pos x="236" y="111"/>
                </a:cxn>
                <a:cxn ang="0">
                  <a:pos x="241" y="93"/>
                </a:cxn>
                <a:cxn ang="0">
                  <a:pos x="243" y="73"/>
                </a:cxn>
                <a:cxn ang="0">
                  <a:pos x="231" y="87"/>
                </a:cxn>
                <a:cxn ang="0">
                  <a:pos x="224" y="113"/>
                </a:cxn>
                <a:cxn ang="0">
                  <a:pos x="218" y="144"/>
                </a:cxn>
              </a:cxnLst>
              <a:rect l="0" t="0" r="r" b="b"/>
              <a:pathLst>
                <a:path w="243" h="195">
                  <a:moveTo>
                    <a:pt x="242" y="57"/>
                  </a:moveTo>
                  <a:lnTo>
                    <a:pt x="240" y="42"/>
                  </a:lnTo>
                  <a:lnTo>
                    <a:pt x="236" y="30"/>
                  </a:lnTo>
                  <a:lnTo>
                    <a:pt x="231" y="17"/>
                  </a:lnTo>
                  <a:lnTo>
                    <a:pt x="225" y="5"/>
                  </a:lnTo>
                  <a:lnTo>
                    <a:pt x="217" y="3"/>
                  </a:lnTo>
                  <a:lnTo>
                    <a:pt x="208" y="0"/>
                  </a:lnTo>
                  <a:lnTo>
                    <a:pt x="217" y="13"/>
                  </a:lnTo>
                  <a:lnTo>
                    <a:pt x="224" y="26"/>
                  </a:lnTo>
                  <a:lnTo>
                    <a:pt x="229" y="41"/>
                  </a:lnTo>
                  <a:lnTo>
                    <a:pt x="232" y="57"/>
                  </a:lnTo>
                  <a:lnTo>
                    <a:pt x="242" y="57"/>
                  </a:lnTo>
                  <a:close/>
                  <a:moveTo>
                    <a:pt x="0" y="109"/>
                  </a:moveTo>
                  <a:lnTo>
                    <a:pt x="5" y="121"/>
                  </a:lnTo>
                  <a:lnTo>
                    <a:pt x="9" y="131"/>
                  </a:lnTo>
                  <a:lnTo>
                    <a:pt x="16" y="141"/>
                  </a:lnTo>
                  <a:lnTo>
                    <a:pt x="23" y="150"/>
                  </a:lnTo>
                  <a:lnTo>
                    <a:pt x="31" y="142"/>
                  </a:lnTo>
                  <a:lnTo>
                    <a:pt x="23" y="132"/>
                  </a:lnTo>
                  <a:lnTo>
                    <a:pt x="16" y="120"/>
                  </a:lnTo>
                  <a:lnTo>
                    <a:pt x="10" y="108"/>
                  </a:lnTo>
                  <a:lnTo>
                    <a:pt x="7" y="95"/>
                  </a:lnTo>
                  <a:lnTo>
                    <a:pt x="4" y="103"/>
                  </a:lnTo>
                  <a:lnTo>
                    <a:pt x="0" y="109"/>
                  </a:lnTo>
                  <a:close/>
                  <a:moveTo>
                    <a:pt x="26" y="154"/>
                  </a:moveTo>
                  <a:lnTo>
                    <a:pt x="35" y="163"/>
                  </a:lnTo>
                  <a:lnTo>
                    <a:pt x="45" y="171"/>
                  </a:lnTo>
                  <a:lnTo>
                    <a:pt x="55" y="178"/>
                  </a:lnTo>
                  <a:lnTo>
                    <a:pt x="67" y="184"/>
                  </a:lnTo>
                  <a:lnTo>
                    <a:pt x="108" y="184"/>
                  </a:lnTo>
                  <a:lnTo>
                    <a:pt x="99" y="183"/>
                  </a:lnTo>
                  <a:lnTo>
                    <a:pt x="89" y="180"/>
                  </a:lnTo>
                  <a:lnTo>
                    <a:pt x="81" y="178"/>
                  </a:lnTo>
                  <a:lnTo>
                    <a:pt x="72" y="175"/>
                  </a:lnTo>
                  <a:lnTo>
                    <a:pt x="64" y="170"/>
                  </a:lnTo>
                  <a:lnTo>
                    <a:pt x="56" y="166"/>
                  </a:lnTo>
                  <a:lnTo>
                    <a:pt x="49" y="160"/>
                  </a:lnTo>
                  <a:lnTo>
                    <a:pt x="42" y="154"/>
                  </a:lnTo>
                  <a:lnTo>
                    <a:pt x="26" y="154"/>
                  </a:lnTo>
                  <a:close/>
                  <a:moveTo>
                    <a:pt x="117" y="195"/>
                  </a:moveTo>
                  <a:lnTo>
                    <a:pt x="118" y="195"/>
                  </a:lnTo>
                  <a:lnTo>
                    <a:pt x="134" y="194"/>
                  </a:lnTo>
                  <a:lnTo>
                    <a:pt x="150" y="190"/>
                  </a:lnTo>
                  <a:lnTo>
                    <a:pt x="150" y="179"/>
                  </a:lnTo>
                  <a:lnTo>
                    <a:pt x="134" y="183"/>
                  </a:lnTo>
                  <a:lnTo>
                    <a:pt x="118" y="184"/>
                  </a:lnTo>
                  <a:lnTo>
                    <a:pt x="117" y="184"/>
                  </a:lnTo>
                  <a:lnTo>
                    <a:pt x="117" y="195"/>
                  </a:lnTo>
                  <a:close/>
                  <a:moveTo>
                    <a:pt x="167" y="185"/>
                  </a:moveTo>
                  <a:lnTo>
                    <a:pt x="176" y="181"/>
                  </a:lnTo>
                  <a:lnTo>
                    <a:pt x="184" y="176"/>
                  </a:lnTo>
                  <a:lnTo>
                    <a:pt x="193" y="171"/>
                  </a:lnTo>
                  <a:lnTo>
                    <a:pt x="199" y="165"/>
                  </a:lnTo>
                  <a:lnTo>
                    <a:pt x="199" y="150"/>
                  </a:lnTo>
                  <a:lnTo>
                    <a:pt x="193" y="157"/>
                  </a:lnTo>
                  <a:lnTo>
                    <a:pt x="185" y="163"/>
                  </a:lnTo>
                  <a:lnTo>
                    <a:pt x="176" y="169"/>
                  </a:lnTo>
                  <a:lnTo>
                    <a:pt x="167" y="174"/>
                  </a:lnTo>
                  <a:lnTo>
                    <a:pt x="167" y="185"/>
                  </a:lnTo>
                  <a:close/>
                  <a:moveTo>
                    <a:pt x="220" y="144"/>
                  </a:moveTo>
                  <a:lnTo>
                    <a:pt x="224" y="136"/>
                  </a:lnTo>
                  <a:lnTo>
                    <a:pt x="229" y="129"/>
                  </a:lnTo>
                  <a:lnTo>
                    <a:pt x="233" y="120"/>
                  </a:lnTo>
                  <a:lnTo>
                    <a:pt x="236" y="111"/>
                  </a:lnTo>
                  <a:lnTo>
                    <a:pt x="239" y="102"/>
                  </a:lnTo>
                  <a:lnTo>
                    <a:pt x="241" y="93"/>
                  </a:lnTo>
                  <a:lnTo>
                    <a:pt x="242" y="84"/>
                  </a:lnTo>
                  <a:lnTo>
                    <a:pt x="243" y="73"/>
                  </a:lnTo>
                  <a:lnTo>
                    <a:pt x="232" y="73"/>
                  </a:lnTo>
                  <a:lnTo>
                    <a:pt x="231" y="87"/>
                  </a:lnTo>
                  <a:lnTo>
                    <a:pt x="229" y="100"/>
                  </a:lnTo>
                  <a:lnTo>
                    <a:pt x="224" y="113"/>
                  </a:lnTo>
                  <a:lnTo>
                    <a:pt x="218" y="124"/>
                  </a:lnTo>
                  <a:lnTo>
                    <a:pt x="218" y="144"/>
                  </a:lnTo>
                  <a:lnTo>
                    <a:pt x="220" y="144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1" name="Freeform 797"/>
            <p:cNvSpPr>
              <a:spLocks noEditPoints="1"/>
            </p:cNvSpPr>
            <p:nvPr/>
          </p:nvSpPr>
          <p:spPr bwMode="auto">
            <a:xfrm>
              <a:off x="3991159" y="5189995"/>
              <a:ext cx="93667" cy="74619"/>
            </a:xfrm>
            <a:custGeom>
              <a:avLst/>
              <a:gdLst/>
              <a:ahLst/>
              <a:cxnLst>
                <a:cxn ang="0">
                  <a:pos x="230" y="43"/>
                </a:cxn>
                <a:cxn ang="0">
                  <a:pos x="220" y="16"/>
                </a:cxn>
                <a:cxn ang="0">
                  <a:pos x="204" y="1"/>
                </a:cxn>
                <a:cxn ang="0">
                  <a:pos x="201" y="6"/>
                </a:cxn>
                <a:cxn ang="0">
                  <a:pos x="210" y="19"/>
                </a:cxn>
                <a:cxn ang="0">
                  <a:pos x="217" y="34"/>
                </a:cxn>
                <a:cxn ang="0">
                  <a:pos x="221" y="49"/>
                </a:cxn>
                <a:cxn ang="0">
                  <a:pos x="232" y="58"/>
                </a:cxn>
                <a:cxn ang="0">
                  <a:pos x="3" y="115"/>
                </a:cxn>
                <a:cxn ang="0">
                  <a:pos x="15" y="137"/>
                </a:cxn>
                <a:cxn ang="0">
                  <a:pos x="30" y="140"/>
                </a:cxn>
                <a:cxn ang="0">
                  <a:pos x="15" y="116"/>
                </a:cxn>
                <a:cxn ang="0">
                  <a:pos x="7" y="89"/>
                </a:cxn>
                <a:cxn ang="0">
                  <a:pos x="0" y="104"/>
                </a:cxn>
                <a:cxn ang="0">
                  <a:pos x="40" y="164"/>
                </a:cxn>
                <a:cxn ang="0">
                  <a:pos x="64" y="179"/>
                </a:cxn>
                <a:cxn ang="0">
                  <a:pos x="113" y="185"/>
                </a:cxn>
                <a:cxn ang="0">
                  <a:pos x="114" y="190"/>
                </a:cxn>
                <a:cxn ang="0">
                  <a:pos x="146" y="186"/>
                </a:cxn>
                <a:cxn ang="0">
                  <a:pos x="138" y="177"/>
                </a:cxn>
                <a:cxn ang="0">
                  <a:pos x="122" y="179"/>
                </a:cxn>
                <a:cxn ang="0">
                  <a:pos x="105" y="179"/>
                </a:cxn>
                <a:cxn ang="0">
                  <a:pos x="86" y="176"/>
                </a:cxn>
                <a:cxn ang="0">
                  <a:pos x="69" y="170"/>
                </a:cxn>
                <a:cxn ang="0">
                  <a:pos x="54" y="161"/>
                </a:cxn>
                <a:cxn ang="0">
                  <a:pos x="30" y="155"/>
                </a:cxn>
                <a:cxn ang="0">
                  <a:pos x="172" y="176"/>
                </a:cxn>
                <a:cxn ang="0">
                  <a:pos x="189" y="166"/>
                </a:cxn>
                <a:cxn ang="0">
                  <a:pos x="195" y="143"/>
                </a:cxn>
                <a:cxn ang="0">
                  <a:pos x="181" y="158"/>
                </a:cxn>
                <a:cxn ang="0">
                  <a:pos x="163" y="168"/>
                </a:cxn>
                <a:cxn ang="0">
                  <a:pos x="214" y="136"/>
                </a:cxn>
                <a:cxn ang="0">
                  <a:pos x="228" y="107"/>
                </a:cxn>
                <a:cxn ang="0">
                  <a:pos x="232" y="91"/>
                </a:cxn>
                <a:cxn ang="0">
                  <a:pos x="234" y="74"/>
                </a:cxn>
                <a:cxn ang="0">
                  <a:pos x="222" y="85"/>
                </a:cxn>
                <a:cxn ang="0">
                  <a:pos x="218" y="104"/>
                </a:cxn>
                <a:cxn ang="0">
                  <a:pos x="214" y="136"/>
                </a:cxn>
              </a:cxnLst>
              <a:rect l="0" t="0" r="r" b="b"/>
              <a:pathLst>
                <a:path w="234" h="190">
                  <a:moveTo>
                    <a:pt x="232" y="58"/>
                  </a:moveTo>
                  <a:lnTo>
                    <a:pt x="230" y="43"/>
                  </a:lnTo>
                  <a:lnTo>
                    <a:pt x="226" y="28"/>
                  </a:lnTo>
                  <a:lnTo>
                    <a:pt x="220" y="16"/>
                  </a:lnTo>
                  <a:lnTo>
                    <a:pt x="213" y="4"/>
                  </a:lnTo>
                  <a:lnTo>
                    <a:pt x="204" y="1"/>
                  </a:lnTo>
                  <a:lnTo>
                    <a:pt x="196" y="0"/>
                  </a:lnTo>
                  <a:lnTo>
                    <a:pt x="201" y="6"/>
                  </a:lnTo>
                  <a:lnTo>
                    <a:pt x="205" y="13"/>
                  </a:lnTo>
                  <a:lnTo>
                    <a:pt x="210" y="19"/>
                  </a:lnTo>
                  <a:lnTo>
                    <a:pt x="213" y="26"/>
                  </a:lnTo>
                  <a:lnTo>
                    <a:pt x="217" y="34"/>
                  </a:lnTo>
                  <a:lnTo>
                    <a:pt x="219" y="41"/>
                  </a:lnTo>
                  <a:lnTo>
                    <a:pt x="221" y="49"/>
                  </a:lnTo>
                  <a:lnTo>
                    <a:pt x="222" y="58"/>
                  </a:lnTo>
                  <a:lnTo>
                    <a:pt x="232" y="58"/>
                  </a:lnTo>
                  <a:close/>
                  <a:moveTo>
                    <a:pt x="0" y="104"/>
                  </a:moveTo>
                  <a:lnTo>
                    <a:pt x="3" y="115"/>
                  </a:lnTo>
                  <a:lnTo>
                    <a:pt x="9" y="126"/>
                  </a:lnTo>
                  <a:lnTo>
                    <a:pt x="15" y="137"/>
                  </a:lnTo>
                  <a:lnTo>
                    <a:pt x="22" y="146"/>
                  </a:lnTo>
                  <a:lnTo>
                    <a:pt x="30" y="140"/>
                  </a:lnTo>
                  <a:lnTo>
                    <a:pt x="22" y="128"/>
                  </a:lnTo>
                  <a:lnTo>
                    <a:pt x="15" y="116"/>
                  </a:lnTo>
                  <a:lnTo>
                    <a:pt x="11" y="103"/>
                  </a:lnTo>
                  <a:lnTo>
                    <a:pt x="7" y="89"/>
                  </a:lnTo>
                  <a:lnTo>
                    <a:pt x="3" y="96"/>
                  </a:lnTo>
                  <a:lnTo>
                    <a:pt x="0" y="104"/>
                  </a:lnTo>
                  <a:close/>
                  <a:moveTo>
                    <a:pt x="30" y="155"/>
                  </a:moveTo>
                  <a:lnTo>
                    <a:pt x="40" y="164"/>
                  </a:lnTo>
                  <a:lnTo>
                    <a:pt x="51" y="172"/>
                  </a:lnTo>
                  <a:lnTo>
                    <a:pt x="64" y="179"/>
                  </a:lnTo>
                  <a:lnTo>
                    <a:pt x="77" y="185"/>
                  </a:lnTo>
                  <a:lnTo>
                    <a:pt x="113" y="185"/>
                  </a:lnTo>
                  <a:lnTo>
                    <a:pt x="113" y="190"/>
                  </a:lnTo>
                  <a:lnTo>
                    <a:pt x="114" y="190"/>
                  </a:lnTo>
                  <a:lnTo>
                    <a:pt x="130" y="189"/>
                  </a:lnTo>
                  <a:lnTo>
                    <a:pt x="146" y="186"/>
                  </a:lnTo>
                  <a:lnTo>
                    <a:pt x="146" y="175"/>
                  </a:lnTo>
                  <a:lnTo>
                    <a:pt x="138" y="177"/>
                  </a:lnTo>
                  <a:lnTo>
                    <a:pt x="130" y="178"/>
                  </a:lnTo>
                  <a:lnTo>
                    <a:pt x="122" y="179"/>
                  </a:lnTo>
                  <a:lnTo>
                    <a:pt x="114" y="180"/>
                  </a:lnTo>
                  <a:lnTo>
                    <a:pt x="105" y="179"/>
                  </a:lnTo>
                  <a:lnTo>
                    <a:pt x="95" y="178"/>
                  </a:lnTo>
                  <a:lnTo>
                    <a:pt x="86" y="176"/>
                  </a:lnTo>
                  <a:lnTo>
                    <a:pt x="77" y="173"/>
                  </a:lnTo>
                  <a:lnTo>
                    <a:pt x="69" y="170"/>
                  </a:lnTo>
                  <a:lnTo>
                    <a:pt x="61" y="166"/>
                  </a:lnTo>
                  <a:lnTo>
                    <a:pt x="54" y="161"/>
                  </a:lnTo>
                  <a:lnTo>
                    <a:pt x="46" y="155"/>
                  </a:lnTo>
                  <a:lnTo>
                    <a:pt x="30" y="155"/>
                  </a:lnTo>
                  <a:close/>
                  <a:moveTo>
                    <a:pt x="163" y="180"/>
                  </a:moveTo>
                  <a:lnTo>
                    <a:pt x="172" y="176"/>
                  </a:lnTo>
                  <a:lnTo>
                    <a:pt x="180" y="171"/>
                  </a:lnTo>
                  <a:lnTo>
                    <a:pt x="189" y="166"/>
                  </a:lnTo>
                  <a:lnTo>
                    <a:pt x="195" y="159"/>
                  </a:lnTo>
                  <a:lnTo>
                    <a:pt x="195" y="143"/>
                  </a:lnTo>
                  <a:lnTo>
                    <a:pt x="189" y="151"/>
                  </a:lnTo>
                  <a:lnTo>
                    <a:pt x="181" y="158"/>
                  </a:lnTo>
                  <a:lnTo>
                    <a:pt x="172" y="163"/>
                  </a:lnTo>
                  <a:lnTo>
                    <a:pt x="163" y="168"/>
                  </a:lnTo>
                  <a:lnTo>
                    <a:pt x="163" y="180"/>
                  </a:lnTo>
                  <a:close/>
                  <a:moveTo>
                    <a:pt x="214" y="136"/>
                  </a:moveTo>
                  <a:lnTo>
                    <a:pt x="222" y="122"/>
                  </a:lnTo>
                  <a:lnTo>
                    <a:pt x="228" y="107"/>
                  </a:lnTo>
                  <a:lnTo>
                    <a:pt x="230" y="99"/>
                  </a:lnTo>
                  <a:lnTo>
                    <a:pt x="232" y="91"/>
                  </a:lnTo>
                  <a:lnTo>
                    <a:pt x="234" y="82"/>
                  </a:lnTo>
                  <a:lnTo>
                    <a:pt x="234" y="74"/>
                  </a:lnTo>
                  <a:lnTo>
                    <a:pt x="223" y="74"/>
                  </a:lnTo>
                  <a:lnTo>
                    <a:pt x="222" y="85"/>
                  </a:lnTo>
                  <a:lnTo>
                    <a:pt x="220" y="95"/>
                  </a:lnTo>
                  <a:lnTo>
                    <a:pt x="218" y="104"/>
                  </a:lnTo>
                  <a:lnTo>
                    <a:pt x="214" y="113"/>
                  </a:lnTo>
                  <a:lnTo>
                    <a:pt x="214" y="136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2" name="Freeform 798"/>
            <p:cNvSpPr>
              <a:spLocks noEditPoints="1"/>
            </p:cNvSpPr>
            <p:nvPr/>
          </p:nvSpPr>
          <p:spPr bwMode="auto">
            <a:xfrm>
              <a:off x="3992747" y="5189995"/>
              <a:ext cx="88904" cy="73032"/>
            </a:xfrm>
            <a:custGeom>
              <a:avLst/>
              <a:gdLst/>
              <a:ahLst/>
              <a:cxnLst>
                <a:cxn ang="0">
                  <a:pos x="222" y="43"/>
                </a:cxn>
                <a:cxn ang="0">
                  <a:pos x="210" y="15"/>
                </a:cxn>
                <a:cxn ang="0">
                  <a:pos x="193" y="1"/>
                </a:cxn>
                <a:cxn ang="0">
                  <a:pos x="190" y="6"/>
                </a:cxn>
                <a:cxn ang="0">
                  <a:pos x="200" y="19"/>
                </a:cxn>
                <a:cxn ang="0">
                  <a:pos x="207" y="34"/>
                </a:cxn>
                <a:cxn ang="0">
                  <a:pos x="213" y="50"/>
                </a:cxn>
                <a:cxn ang="0">
                  <a:pos x="225" y="59"/>
                </a:cxn>
                <a:cxn ang="0">
                  <a:pos x="3" y="110"/>
                </a:cxn>
                <a:cxn ang="0">
                  <a:pos x="16" y="134"/>
                </a:cxn>
                <a:cxn ang="0">
                  <a:pos x="30" y="136"/>
                </a:cxn>
                <a:cxn ang="0">
                  <a:pos x="16" y="111"/>
                </a:cxn>
                <a:cxn ang="0">
                  <a:pos x="9" y="82"/>
                </a:cxn>
                <a:cxn ang="0">
                  <a:pos x="0" y="97"/>
                </a:cxn>
                <a:cxn ang="0">
                  <a:pos x="42" y="162"/>
                </a:cxn>
                <a:cxn ang="0">
                  <a:pos x="57" y="172"/>
                </a:cxn>
                <a:cxn ang="0">
                  <a:pos x="74" y="180"/>
                </a:cxn>
                <a:cxn ang="0">
                  <a:pos x="92" y="185"/>
                </a:cxn>
                <a:cxn ang="0">
                  <a:pos x="110" y="186"/>
                </a:cxn>
                <a:cxn ang="0">
                  <a:pos x="111" y="186"/>
                </a:cxn>
                <a:cxn ang="0">
                  <a:pos x="143" y="181"/>
                </a:cxn>
                <a:cxn ang="0">
                  <a:pos x="135" y="172"/>
                </a:cxn>
                <a:cxn ang="0">
                  <a:pos x="119" y="174"/>
                </a:cxn>
                <a:cxn ang="0">
                  <a:pos x="103" y="174"/>
                </a:cxn>
                <a:cxn ang="0">
                  <a:pos x="88" y="172"/>
                </a:cxn>
                <a:cxn ang="0">
                  <a:pos x="72" y="168"/>
                </a:cxn>
                <a:cxn ang="0">
                  <a:pos x="58" y="161"/>
                </a:cxn>
                <a:cxn ang="0">
                  <a:pos x="35" y="156"/>
                </a:cxn>
                <a:cxn ang="0">
                  <a:pos x="169" y="171"/>
                </a:cxn>
                <a:cxn ang="0">
                  <a:pos x="186" y="159"/>
                </a:cxn>
                <a:cxn ang="0">
                  <a:pos x="192" y="136"/>
                </a:cxn>
                <a:cxn ang="0">
                  <a:pos x="178" y="151"/>
                </a:cxn>
                <a:cxn ang="0">
                  <a:pos x="160" y="163"/>
                </a:cxn>
                <a:cxn ang="0">
                  <a:pos x="211" y="126"/>
                </a:cxn>
                <a:cxn ang="0">
                  <a:pos x="222" y="102"/>
                </a:cxn>
                <a:cxn ang="0">
                  <a:pos x="225" y="75"/>
                </a:cxn>
                <a:cxn ang="0">
                  <a:pos x="214" y="84"/>
                </a:cxn>
                <a:cxn ang="0">
                  <a:pos x="210" y="100"/>
                </a:cxn>
                <a:cxn ang="0">
                  <a:pos x="211" y="108"/>
                </a:cxn>
              </a:cxnLst>
              <a:rect l="0" t="0" r="r" b="b"/>
              <a:pathLst>
                <a:path w="225" h="186">
                  <a:moveTo>
                    <a:pt x="225" y="59"/>
                  </a:moveTo>
                  <a:lnTo>
                    <a:pt x="222" y="43"/>
                  </a:lnTo>
                  <a:lnTo>
                    <a:pt x="217" y="28"/>
                  </a:lnTo>
                  <a:lnTo>
                    <a:pt x="210" y="15"/>
                  </a:lnTo>
                  <a:lnTo>
                    <a:pt x="201" y="2"/>
                  </a:lnTo>
                  <a:lnTo>
                    <a:pt x="193" y="1"/>
                  </a:lnTo>
                  <a:lnTo>
                    <a:pt x="184" y="0"/>
                  </a:lnTo>
                  <a:lnTo>
                    <a:pt x="190" y="6"/>
                  </a:lnTo>
                  <a:lnTo>
                    <a:pt x="196" y="12"/>
                  </a:lnTo>
                  <a:lnTo>
                    <a:pt x="200" y="19"/>
                  </a:lnTo>
                  <a:lnTo>
                    <a:pt x="204" y="26"/>
                  </a:lnTo>
                  <a:lnTo>
                    <a:pt x="207" y="34"/>
                  </a:lnTo>
                  <a:lnTo>
                    <a:pt x="210" y="42"/>
                  </a:lnTo>
                  <a:lnTo>
                    <a:pt x="213" y="50"/>
                  </a:lnTo>
                  <a:lnTo>
                    <a:pt x="214" y="59"/>
                  </a:lnTo>
                  <a:lnTo>
                    <a:pt x="225" y="59"/>
                  </a:lnTo>
                  <a:close/>
                  <a:moveTo>
                    <a:pt x="0" y="97"/>
                  </a:moveTo>
                  <a:lnTo>
                    <a:pt x="3" y="110"/>
                  </a:lnTo>
                  <a:lnTo>
                    <a:pt x="9" y="122"/>
                  </a:lnTo>
                  <a:lnTo>
                    <a:pt x="16" y="134"/>
                  </a:lnTo>
                  <a:lnTo>
                    <a:pt x="24" y="144"/>
                  </a:lnTo>
                  <a:lnTo>
                    <a:pt x="30" y="136"/>
                  </a:lnTo>
                  <a:lnTo>
                    <a:pt x="22" y="125"/>
                  </a:lnTo>
                  <a:lnTo>
                    <a:pt x="16" y="111"/>
                  </a:lnTo>
                  <a:lnTo>
                    <a:pt x="11" y="97"/>
                  </a:lnTo>
                  <a:lnTo>
                    <a:pt x="9" y="82"/>
                  </a:lnTo>
                  <a:lnTo>
                    <a:pt x="4" y="89"/>
                  </a:lnTo>
                  <a:lnTo>
                    <a:pt x="0" y="97"/>
                  </a:lnTo>
                  <a:close/>
                  <a:moveTo>
                    <a:pt x="35" y="156"/>
                  </a:moveTo>
                  <a:lnTo>
                    <a:pt x="42" y="162"/>
                  </a:lnTo>
                  <a:lnTo>
                    <a:pt x="49" y="168"/>
                  </a:lnTo>
                  <a:lnTo>
                    <a:pt x="57" y="172"/>
                  </a:lnTo>
                  <a:lnTo>
                    <a:pt x="65" y="177"/>
                  </a:lnTo>
                  <a:lnTo>
                    <a:pt x="74" y="180"/>
                  </a:lnTo>
                  <a:lnTo>
                    <a:pt x="82" y="182"/>
                  </a:lnTo>
                  <a:lnTo>
                    <a:pt x="92" y="185"/>
                  </a:lnTo>
                  <a:lnTo>
                    <a:pt x="101" y="186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27" y="185"/>
                  </a:lnTo>
                  <a:lnTo>
                    <a:pt x="143" y="181"/>
                  </a:lnTo>
                  <a:lnTo>
                    <a:pt x="143" y="170"/>
                  </a:lnTo>
                  <a:lnTo>
                    <a:pt x="135" y="172"/>
                  </a:lnTo>
                  <a:lnTo>
                    <a:pt x="127" y="174"/>
                  </a:lnTo>
                  <a:lnTo>
                    <a:pt x="119" y="174"/>
                  </a:lnTo>
                  <a:lnTo>
                    <a:pt x="111" y="176"/>
                  </a:lnTo>
                  <a:lnTo>
                    <a:pt x="103" y="174"/>
                  </a:lnTo>
                  <a:lnTo>
                    <a:pt x="96" y="174"/>
                  </a:lnTo>
                  <a:lnTo>
                    <a:pt x="88" y="172"/>
                  </a:lnTo>
                  <a:lnTo>
                    <a:pt x="80" y="170"/>
                  </a:lnTo>
                  <a:lnTo>
                    <a:pt x="72" y="168"/>
                  </a:lnTo>
                  <a:lnTo>
                    <a:pt x="65" y="164"/>
                  </a:lnTo>
                  <a:lnTo>
                    <a:pt x="58" y="161"/>
                  </a:lnTo>
                  <a:lnTo>
                    <a:pt x="52" y="156"/>
                  </a:lnTo>
                  <a:lnTo>
                    <a:pt x="35" y="156"/>
                  </a:lnTo>
                  <a:close/>
                  <a:moveTo>
                    <a:pt x="160" y="176"/>
                  </a:moveTo>
                  <a:lnTo>
                    <a:pt x="169" y="171"/>
                  </a:lnTo>
                  <a:lnTo>
                    <a:pt x="178" y="165"/>
                  </a:lnTo>
                  <a:lnTo>
                    <a:pt x="186" y="159"/>
                  </a:lnTo>
                  <a:lnTo>
                    <a:pt x="192" y="152"/>
                  </a:lnTo>
                  <a:lnTo>
                    <a:pt x="192" y="136"/>
                  </a:lnTo>
                  <a:lnTo>
                    <a:pt x="186" y="144"/>
                  </a:lnTo>
                  <a:lnTo>
                    <a:pt x="178" y="151"/>
                  </a:lnTo>
                  <a:lnTo>
                    <a:pt x="169" y="158"/>
                  </a:lnTo>
                  <a:lnTo>
                    <a:pt x="160" y="163"/>
                  </a:lnTo>
                  <a:lnTo>
                    <a:pt x="160" y="176"/>
                  </a:lnTo>
                  <a:close/>
                  <a:moveTo>
                    <a:pt x="211" y="126"/>
                  </a:moveTo>
                  <a:lnTo>
                    <a:pt x="217" y="115"/>
                  </a:lnTo>
                  <a:lnTo>
                    <a:pt x="222" y="102"/>
                  </a:lnTo>
                  <a:lnTo>
                    <a:pt x="224" y="89"/>
                  </a:lnTo>
                  <a:lnTo>
                    <a:pt x="225" y="75"/>
                  </a:lnTo>
                  <a:lnTo>
                    <a:pt x="215" y="75"/>
                  </a:lnTo>
                  <a:lnTo>
                    <a:pt x="214" y="84"/>
                  </a:lnTo>
                  <a:lnTo>
                    <a:pt x="213" y="92"/>
                  </a:lnTo>
                  <a:lnTo>
                    <a:pt x="210" y="100"/>
                  </a:lnTo>
                  <a:lnTo>
                    <a:pt x="208" y="108"/>
                  </a:lnTo>
                  <a:lnTo>
                    <a:pt x="211" y="108"/>
                  </a:lnTo>
                  <a:lnTo>
                    <a:pt x="211" y="126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3" name="Freeform 799"/>
            <p:cNvSpPr>
              <a:spLocks noEditPoints="1"/>
            </p:cNvSpPr>
            <p:nvPr/>
          </p:nvSpPr>
          <p:spPr bwMode="auto">
            <a:xfrm>
              <a:off x="3994335" y="5188407"/>
              <a:ext cx="85729" cy="73032"/>
            </a:xfrm>
            <a:custGeom>
              <a:avLst/>
              <a:gdLst/>
              <a:ahLst/>
              <a:cxnLst>
                <a:cxn ang="0">
                  <a:pos x="214" y="51"/>
                </a:cxn>
                <a:cxn ang="0">
                  <a:pos x="210" y="36"/>
                </a:cxn>
                <a:cxn ang="0">
                  <a:pos x="203" y="21"/>
                </a:cxn>
                <a:cxn ang="0">
                  <a:pos x="194" y="8"/>
                </a:cxn>
                <a:cxn ang="0">
                  <a:pos x="180" y="1"/>
                </a:cxn>
                <a:cxn ang="0">
                  <a:pos x="178" y="6"/>
                </a:cxn>
                <a:cxn ang="0">
                  <a:pos x="188" y="19"/>
                </a:cxn>
                <a:cxn ang="0">
                  <a:pos x="197" y="34"/>
                </a:cxn>
                <a:cxn ang="0">
                  <a:pos x="203" y="51"/>
                </a:cxn>
                <a:cxn ang="0">
                  <a:pos x="215" y="60"/>
                </a:cxn>
                <a:cxn ang="0">
                  <a:pos x="4" y="105"/>
                </a:cxn>
                <a:cxn ang="0">
                  <a:pos x="15" y="130"/>
                </a:cxn>
                <a:cxn ang="0">
                  <a:pos x="31" y="134"/>
                </a:cxn>
                <a:cxn ang="0">
                  <a:pos x="22" y="120"/>
                </a:cxn>
                <a:cxn ang="0">
                  <a:pos x="16" y="107"/>
                </a:cxn>
                <a:cxn ang="0">
                  <a:pos x="12" y="92"/>
                </a:cxn>
                <a:cxn ang="0">
                  <a:pos x="9" y="76"/>
                </a:cxn>
                <a:cxn ang="0">
                  <a:pos x="0" y="91"/>
                </a:cxn>
                <a:cxn ang="0">
                  <a:pos x="47" y="163"/>
                </a:cxn>
                <a:cxn ang="0">
                  <a:pos x="62" y="172"/>
                </a:cxn>
                <a:cxn ang="0">
                  <a:pos x="79" y="178"/>
                </a:cxn>
                <a:cxn ang="0">
                  <a:pos x="98" y="181"/>
                </a:cxn>
                <a:cxn ang="0">
                  <a:pos x="115" y="181"/>
                </a:cxn>
                <a:cxn ang="0">
                  <a:pos x="131" y="179"/>
                </a:cxn>
                <a:cxn ang="0">
                  <a:pos x="139" y="165"/>
                </a:cxn>
                <a:cxn ang="0">
                  <a:pos x="123" y="170"/>
                </a:cxn>
                <a:cxn ang="0">
                  <a:pos x="107" y="171"/>
                </a:cxn>
                <a:cxn ang="0">
                  <a:pos x="81" y="168"/>
                </a:cxn>
                <a:cxn ang="0">
                  <a:pos x="58" y="157"/>
                </a:cxn>
                <a:cxn ang="0">
                  <a:pos x="156" y="170"/>
                </a:cxn>
                <a:cxn ang="0">
                  <a:pos x="174" y="160"/>
                </a:cxn>
                <a:cxn ang="0">
                  <a:pos x="188" y="145"/>
                </a:cxn>
                <a:cxn ang="0">
                  <a:pos x="182" y="136"/>
                </a:cxn>
                <a:cxn ang="0">
                  <a:pos x="165" y="152"/>
                </a:cxn>
                <a:cxn ang="0">
                  <a:pos x="156" y="170"/>
                </a:cxn>
                <a:cxn ang="0">
                  <a:pos x="211" y="106"/>
                </a:cxn>
                <a:cxn ang="0">
                  <a:pos x="215" y="87"/>
                </a:cxn>
                <a:cxn ang="0">
                  <a:pos x="205" y="76"/>
                </a:cxn>
                <a:cxn ang="0">
                  <a:pos x="203" y="93"/>
                </a:cxn>
                <a:cxn ang="0">
                  <a:pos x="198" y="109"/>
                </a:cxn>
                <a:cxn ang="0">
                  <a:pos x="207" y="115"/>
                </a:cxn>
              </a:cxnLst>
              <a:rect l="0" t="0" r="r" b="b"/>
              <a:pathLst>
                <a:path w="216" h="182">
                  <a:moveTo>
                    <a:pt x="215" y="60"/>
                  </a:moveTo>
                  <a:lnTo>
                    <a:pt x="214" y="51"/>
                  </a:lnTo>
                  <a:lnTo>
                    <a:pt x="212" y="43"/>
                  </a:lnTo>
                  <a:lnTo>
                    <a:pt x="210" y="36"/>
                  </a:lnTo>
                  <a:lnTo>
                    <a:pt x="206" y="28"/>
                  </a:lnTo>
                  <a:lnTo>
                    <a:pt x="203" y="21"/>
                  </a:lnTo>
                  <a:lnTo>
                    <a:pt x="198" y="15"/>
                  </a:lnTo>
                  <a:lnTo>
                    <a:pt x="194" y="8"/>
                  </a:lnTo>
                  <a:lnTo>
                    <a:pt x="189" y="2"/>
                  </a:lnTo>
                  <a:lnTo>
                    <a:pt x="180" y="1"/>
                  </a:lnTo>
                  <a:lnTo>
                    <a:pt x="173" y="0"/>
                  </a:lnTo>
                  <a:lnTo>
                    <a:pt x="178" y="6"/>
                  </a:lnTo>
                  <a:lnTo>
                    <a:pt x="184" y="12"/>
                  </a:lnTo>
                  <a:lnTo>
                    <a:pt x="188" y="19"/>
                  </a:lnTo>
                  <a:lnTo>
                    <a:pt x="193" y="26"/>
                  </a:lnTo>
                  <a:lnTo>
                    <a:pt x="197" y="34"/>
                  </a:lnTo>
                  <a:lnTo>
                    <a:pt x="200" y="42"/>
                  </a:lnTo>
                  <a:lnTo>
                    <a:pt x="203" y="51"/>
                  </a:lnTo>
                  <a:lnTo>
                    <a:pt x="204" y="60"/>
                  </a:lnTo>
                  <a:lnTo>
                    <a:pt x="215" y="60"/>
                  </a:lnTo>
                  <a:close/>
                  <a:moveTo>
                    <a:pt x="0" y="91"/>
                  </a:moveTo>
                  <a:lnTo>
                    <a:pt x="4" y="105"/>
                  </a:lnTo>
                  <a:lnTo>
                    <a:pt x="8" y="118"/>
                  </a:lnTo>
                  <a:lnTo>
                    <a:pt x="15" y="130"/>
                  </a:lnTo>
                  <a:lnTo>
                    <a:pt x="23" y="142"/>
                  </a:lnTo>
                  <a:lnTo>
                    <a:pt x="31" y="134"/>
                  </a:lnTo>
                  <a:lnTo>
                    <a:pt x="26" y="127"/>
                  </a:lnTo>
                  <a:lnTo>
                    <a:pt x="22" y="120"/>
                  </a:lnTo>
                  <a:lnTo>
                    <a:pt x="18" y="114"/>
                  </a:lnTo>
                  <a:lnTo>
                    <a:pt x="16" y="107"/>
                  </a:lnTo>
                  <a:lnTo>
                    <a:pt x="13" y="100"/>
                  </a:lnTo>
                  <a:lnTo>
                    <a:pt x="12" y="92"/>
                  </a:lnTo>
                  <a:lnTo>
                    <a:pt x="11" y="84"/>
                  </a:lnTo>
                  <a:lnTo>
                    <a:pt x="9" y="76"/>
                  </a:lnTo>
                  <a:lnTo>
                    <a:pt x="5" y="83"/>
                  </a:lnTo>
                  <a:lnTo>
                    <a:pt x="0" y="91"/>
                  </a:lnTo>
                  <a:close/>
                  <a:moveTo>
                    <a:pt x="39" y="157"/>
                  </a:moveTo>
                  <a:lnTo>
                    <a:pt x="47" y="163"/>
                  </a:lnTo>
                  <a:lnTo>
                    <a:pt x="54" y="168"/>
                  </a:lnTo>
                  <a:lnTo>
                    <a:pt x="62" y="172"/>
                  </a:lnTo>
                  <a:lnTo>
                    <a:pt x="70" y="175"/>
                  </a:lnTo>
                  <a:lnTo>
                    <a:pt x="79" y="178"/>
                  </a:lnTo>
                  <a:lnTo>
                    <a:pt x="88" y="180"/>
                  </a:lnTo>
                  <a:lnTo>
                    <a:pt x="98" y="181"/>
                  </a:lnTo>
                  <a:lnTo>
                    <a:pt x="107" y="182"/>
                  </a:lnTo>
                  <a:lnTo>
                    <a:pt x="115" y="181"/>
                  </a:lnTo>
                  <a:lnTo>
                    <a:pt x="123" y="180"/>
                  </a:lnTo>
                  <a:lnTo>
                    <a:pt x="131" y="179"/>
                  </a:lnTo>
                  <a:lnTo>
                    <a:pt x="139" y="177"/>
                  </a:lnTo>
                  <a:lnTo>
                    <a:pt x="139" y="165"/>
                  </a:lnTo>
                  <a:lnTo>
                    <a:pt x="131" y="168"/>
                  </a:lnTo>
                  <a:lnTo>
                    <a:pt x="123" y="170"/>
                  </a:lnTo>
                  <a:lnTo>
                    <a:pt x="115" y="171"/>
                  </a:lnTo>
                  <a:lnTo>
                    <a:pt x="107" y="171"/>
                  </a:lnTo>
                  <a:lnTo>
                    <a:pt x="94" y="170"/>
                  </a:lnTo>
                  <a:lnTo>
                    <a:pt x="81" y="168"/>
                  </a:lnTo>
                  <a:lnTo>
                    <a:pt x="69" y="163"/>
                  </a:lnTo>
                  <a:lnTo>
                    <a:pt x="58" y="157"/>
                  </a:lnTo>
                  <a:lnTo>
                    <a:pt x="39" y="157"/>
                  </a:lnTo>
                  <a:close/>
                  <a:moveTo>
                    <a:pt x="156" y="170"/>
                  </a:moveTo>
                  <a:lnTo>
                    <a:pt x="165" y="165"/>
                  </a:lnTo>
                  <a:lnTo>
                    <a:pt x="174" y="160"/>
                  </a:lnTo>
                  <a:lnTo>
                    <a:pt x="182" y="153"/>
                  </a:lnTo>
                  <a:lnTo>
                    <a:pt x="188" y="145"/>
                  </a:lnTo>
                  <a:lnTo>
                    <a:pt x="188" y="127"/>
                  </a:lnTo>
                  <a:lnTo>
                    <a:pt x="182" y="136"/>
                  </a:lnTo>
                  <a:lnTo>
                    <a:pt x="174" y="145"/>
                  </a:lnTo>
                  <a:lnTo>
                    <a:pt x="165" y="152"/>
                  </a:lnTo>
                  <a:lnTo>
                    <a:pt x="156" y="157"/>
                  </a:lnTo>
                  <a:lnTo>
                    <a:pt x="156" y="170"/>
                  </a:lnTo>
                  <a:close/>
                  <a:moveTo>
                    <a:pt x="207" y="115"/>
                  </a:moveTo>
                  <a:lnTo>
                    <a:pt x="211" y="106"/>
                  </a:lnTo>
                  <a:lnTo>
                    <a:pt x="213" y="97"/>
                  </a:lnTo>
                  <a:lnTo>
                    <a:pt x="215" y="87"/>
                  </a:lnTo>
                  <a:lnTo>
                    <a:pt x="216" y="76"/>
                  </a:lnTo>
                  <a:lnTo>
                    <a:pt x="205" y="76"/>
                  </a:lnTo>
                  <a:lnTo>
                    <a:pt x="204" y="85"/>
                  </a:lnTo>
                  <a:lnTo>
                    <a:pt x="203" y="93"/>
                  </a:lnTo>
                  <a:lnTo>
                    <a:pt x="201" y="101"/>
                  </a:lnTo>
                  <a:lnTo>
                    <a:pt x="198" y="109"/>
                  </a:lnTo>
                  <a:lnTo>
                    <a:pt x="207" y="109"/>
                  </a:lnTo>
                  <a:lnTo>
                    <a:pt x="207" y="115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4" name="Freeform 800"/>
            <p:cNvSpPr>
              <a:spLocks noEditPoints="1"/>
            </p:cNvSpPr>
            <p:nvPr/>
          </p:nvSpPr>
          <p:spPr bwMode="auto">
            <a:xfrm>
              <a:off x="3995922" y="5188407"/>
              <a:ext cx="82554" cy="69856"/>
            </a:xfrm>
            <a:custGeom>
              <a:avLst/>
              <a:gdLst/>
              <a:ahLst/>
              <a:cxnLst>
                <a:cxn ang="0">
                  <a:pos x="204" y="51"/>
                </a:cxn>
                <a:cxn ang="0">
                  <a:pos x="198" y="35"/>
                </a:cxn>
                <a:cxn ang="0">
                  <a:pos x="191" y="20"/>
                </a:cxn>
                <a:cxn ang="0">
                  <a:pos x="181" y="7"/>
                </a:cxn>
                <a:cxn ang="0">
                  <a:pos x="168" y="0"/>
                </a:cxn>
                <a:cxn ang="0">
                  <a:pos x="165" y="6"/>
                </a:cxn>
                <a:cxn ang="0">
                  <a:pos x="177" y="18"/>
                </a:cxn>
                <a:cxn ang="0">
                  <a:pos x="186" y="34"/>
                </a:cxn>
                <a:cxn ang="0">
                  <a:pos x="192" y="51"/>
                </a:cxn>
                <a:cxn ang="0">
                  <a:pos x="205" y="60"/>
                </a:cxn>
                <a:cxn ang="0">
                  <a:pos x="2" y="98"/>
                </a:cxn>
                <a:cxn ang="0">
                  <a:pos x="13" y="126"/>
                </a:cxn>
                <a:cxn ang="0">
                  <a:pos x="29" y="129"/>
                </a:cxn>
                <a:cxn ang="0">
                  <a:pos x="21" y="117"/>
                </a:cxn>
                <a:cxn ang="0">
                  <a:pos x="16" y="103"/>
                </a:cxn>
                <a:cxn ang="0">
                  <a:pos x="11" y="89"/>
                </a:cxn>
                <a:cxn ang="0">
                  <a:pos x="10" y="73"/>
                </a:cxn>
                <a:cxn ang="0">
                  <a:pos x="10" y="69"/>
                </a:cxn>
                <a:cxn ang="0">
                  <a:pos x="0" y="83"/>
                </a:cxn>
                <a:cxn ang="0">
                  <a:pos x="49" y="162"/>
                </a:cxn>
                <a:cxn ang="0">
                  <a:pos x="63" y="169"/>
                </a:cxn>
                <a:cxn ang="0">
                  <a:pos x="79" y="173"/>
                </a:cxn>
                <a:cxn ang="0">
                  <a:pos x="94" y="175"/>
                </a:cxn>
                <a:cxn ang="0">
                  <a:pos x="110" y="175"/>
                </a:cxn>
                <a:cxn ang="0">
                  <a:pos x="126" y="173"/>
                </a:cxn>
                <a:cxn ang="0">
                  <a:pos x="134" y="160"/>
                </a:cxn>
                <a:cxn ang="0">
                  <a:pos x="118" y="164"/>
                </a:cxn>
                <a:cxn ang="0">
                  <a:pos x="102" y="165"/>
                </a:cxn>
                <a:cxn ang="0">
                  <a:pos x="83" y="163"/>
                </a:cxn>
                <a:cxn ang="0">
                  <a:pos x="65" y="157"/>
                </a:cxn>
                <a:cxn ang="0">
                  <a:pos x="151" y="164"/>
                </a:cxn>
                <a:cxn ang="0">
                  <a:pos x="169" y="152"/>
                </a:cxn>
                <a:cxn ang="0">
                  <a:pos x="183" y="137"/>
                </a:cxn>
                <a:cxn ang="0">
                  <a:pos x="177" y="127"/>
                </a:cxn>
                <a:cxn ang="0">
                  <a:pos x="161" y="145"/>
                </a:cxn>
                <a:cxn ang="0">
                  <a:pos x="151" y="164"/>
                </a:cxn>
                <a:cxn ang="0">
                  <a:pos x="201" y="101"/>
                </a:cxn>
                <a:cxn ang="0">
                  <a:pos x="205" y="85"/>
                </a:cxn>
                <a:cxn ang="0">
                  <a:pos x="195" y="76"/>
                </a:cxn>
                <a:cxn ang="0">
                  <a:pos x="192" y="93"/>
                </a:cxn>
                <a:cxn ang="0">
                  <a:pos x="188" y="109"/>
                </a:cxn>
              </a:cxnLst>
              <a:rect l="0" t="0" r="r" b="b"/>
              <a:pathLst>
                <a:path w="206" h="177">
                  <a:moveTo>
                    <a:pt x="205" y="60"/>
                  </a:moveTo>
                  <a:lnTo>
                    <a:pt x="204" y="51"/>
                  </a:lnTo>
                  <a:lnTo>
                    <a:pt x="201" y="43"/>
                  </a:lnTo>
                  <a:lnTo>
                    <a:pt x="198" y="35"/>
                  </a:lnTo>
                  <a:lnTo>
                    <a:pt x="195" y="27"/>
                  </a:lnTo>
                  <a:lnTo>
                    <a:pt x="191" y="20"/>
                  </a:lnTo>
                  <a:lnTo>
                    <a:pt x="187" y="13"/>
                  </a:lnTo>
                  <a:lnTo>
                    <a:pt x="181" y="7"/>
                  </a:lnTo>
                  <a:lnTo>
                    <a:pt x="175" y="1"/>
                  </a:lnTo>
                  <a:lnTo>
                    <a:pt x="168" y="0"/>
                  </a:lnTo>
                  <a:lnTo>
                    <a:pt x="159" y="0"/>
                  </a:lnTo>
                  <a:lnTo>
                    <a:pt x="165" y="6"/>
                  </a:lnTo>
                  <a:lnTo>
                    <a:pt x="171" y="11"/>
                  </a:lnTo>
                  <a:lnTo>
                    <a:pt x="177" y="18"/>
                  </a:lnTo>
                  <a:lnTo>
                    <a:pt x="181" y="26"/>
                  </a:lnTo>
                  <a:lnTo>
                    <a:pt x="186" y="34"/>
                  </a:lnTo>
                  <a:lnTo>
                    <a:pt x="189" y="42"/>
                  </a:lnTo>
                  <a:lnTo>
                    <a:pt x="192" y="51"/>
                  </a:lnTo>
                  <a:lnTo>
                    <a:pt x="193" y="60"/>
                  </a:lnTo>
                  <a:lnTo>
                    <a:pt x="205" y="60"/>
                  </a:lnTo>
                  <a:close/>
                  <a:moveTo>
                    <a:pt x="0" y="83"/>
                  </a:moveTo>
                  <a:lnTo>
                    <a:pt x="2" y="98"/>
                  </a:lnTo>
                  <a:lnTo>
                    <a:pt x="7" y="112"/>
                  </a:lnTo>
                  <a:lnTo>
                    <a:pt x="13" y="126"/>
                  </a:lnTo>
                  <a:lnTo>
                    <a:pt x="21" y="137"/>
                  </a:lnTo>
                  <a:lnTo>
                    <a:pt x="29" y="129"/>
                  </a:lnTo>
                  <a:lnTo>
                    <a:pt x="25" y="124"/>
                  </a:lnTo>
                  <a:lnTo>
                    <a:pt x="21" y="117"/>
                  </a:lnTo>
                  <a:lnTo>
                    <a:pt x="18" y="110"/>
                  </a:lnTo>
                  <a:lnTo>
                    <a:pt x="16" y="103"/>
                  </a:lnTo>
                  <a:lnTo>
                    <a:pt x="13" y="97"/>
                  </a:lnTo>
                  <a:lnTo>
                    <a:pt x="11" y="89"/>
                  </a:lnTo>
                  <a:lnTo>
                    <a:pt x="10" y="81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4" y="76"/>
                  </a:lnTo>
                  <a:lnTo>
                    <a:pt x="0" y="83"/>
                  </a:lnTo>
                  <a:close/>
                  <a:moveTo>
                    <a:pt x="43" y="157"/>
                  </a:moveTo>
                  <a:lnTo>
                    <a:pt x="49" y="162"/>
                  </a:lnTo>
                  <a:lnTo>
                    <a:pt x="56" y="165"/>
                  </a:lnTo>
                  <a:lnTo>
                    <a:pt x="63" y="169"/>
                  </a:lnTo>
                  <a:lnTo>
                    <a:pt x="71" y="171"/>
                  </a:lnTo>
                  <a:lnTo>
                    <a:pt x="79" y="173"/>
                  </a:lnTo>
                  <a:lnTo>
                    <a:pt x="87" y="175"/>
                  </a:lnTo>
                  <a:lnTo>
                    <a:pt x="94" y="175"/>
                  </a:lnTo>
                  <a:lnTo>
                    <a:pt x="102" y="177"/>
                  </a:lnTo>
                  <a:lnTo>
                    <a:pt x="110" y="175"/>
                  </a:lnTo>
                  <a:lnTo>
                    <a:pt x="118" y="175"/>
                  </a:lnTo>
                  <a:lnTo>
                    <a:pt x="126" y="173"/>
                  </a:lnTo>
                  <a:lnTo>
                    <a:pt x="134" y="171"/>
                  </a:lnTo>
                  <a:lnTo>
                    <a:pt x="134" y="160"/>
                  </a:lnTo>
                  <a:lnTo>
                    <a:pt x="126" y="162"/>
                  </a:lnTo>
                  <a:lnTo>
                    <a:pt x="118" y="164"/>
                  </a:lnTo>
                  <a:lnTo>
                    <a:pt x="110" y="165"/>
                  </a:lnTo>
                  <a:lnTo>
                    <a:pt x="102" y="165"/>
                  </a:lnTo>
                  <a:lnTo>
                    <a:pt x="92" y="165"/>
                  </a:lnTo>
                  <a:lnTo>
                    <a:pt x="83" y="163"/>
                  </a:lnTo>
                  <a:lnTo>
                    <a:pt x="74" y="161"/>
                  </a:lnTo>
                  <a:lnTo>
                    <a:pt x="65" y="157"/>
                  </a:lnTo>
                  <a:lnTo>
                    <a:pt x="43" y="157"/>
                  </a:lnTo>
                  <a:close/>
                  <a:moveTo>
                    <a:pt x="151" y="164"/>
                  </a:moveTo>
                  <a:lnTo>
                    <a:pt x="160" y="159"/>
                  </a:lnTo>
                  <a:lnTo>
                    <a:pt x="169" y="152"/>
                  </a:lnTo>
                  <a:lnTo>
                    <a:pt x="177" y="145"/>
                  </a:lnTo>
                  <a:lnTo>
                    <a:pt x="183" y="137"/>
                  </a:lnTo>
                  <a:lnTo>
                    <a:pt x="183" y="117"/>
                  </a:lnTo>
                  <a:lnTo>
                    <a:pt x="177" y="127"/>
                  </a:lnTo>
                  <a:lnTo>
                    <a:pt x="170" y="136"/>
                  </a:lnTo>
                  <a:lnTo>
                    <a:pt x="161" y="145"/>
                  </a:lnTo>
                  <a:lnTo>
                    <a:pt x="151" y="152"/>
                  </a:lnTo>
                  <a:lnTo>
                    <a:pt x="151" y="164"/>
                  </a:lnTo>
                  <a:close/>
                  <a:moveTo>
                    <a:pt x="199" y="109"/>
                  </a:moveTo>
                  <a:lnTo>
                    <a:pt x="201" y="101"/>
                  </a:lnTo>
                  <a:lnTo>
                    <a:pt x="204" y="93"/>
                  </a:lnTo>
                  <a:lnTo>
                    <a:pt x="205" y="85"/>
                  </a:lnTo>
                  <a:lnTo>
                    <a:pt x="206" y="76"/>
                  </a:lnTo>
                  <a:lnTo>
                    <a:pt x="195" y="76"/>
                  </a:lnTo>
                  <a:lnTo>
                    <a:pt x="193" y="85"/>
                  </a:lnTo>
                  <a:lnTo>
                    <a:pt x="192" y="93"/>
                  </a:lnTo>
                  <a:lnTo>
                    <a:pt x="190" y="101"/>
                  </a:lnTo>
                  <a:lnTo>
                    <a:pt x="188" y="109"/>
                  </a:lnTo>
                  <a:lnTo>
                    <a:pt x="199" y="109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5" name="Freeform 801"/>
            <p:cNvSpPr>
              <a:spLocks noEditPoints="1"/>
            </p:cNvSpPr>
            <p:nvPr/>
          </p:nvSpPr>
          <p:spPr bwMode="auto">
            <a:xfrm>
              <a:off x="3999097" y="5188407"/>
              <a:ext cx="77791" cy="68269"/>
            </a:xfrm>
            <a:custGeom>
              <a:avLst/>
              <a:gdLst/>
              <a:ahLst/>
              <a:cxnLst>
                <a:cxn ang="0">
                  <a:pos x="194" y="51"/>
                </a:cxn>
                <a:cxn ang="0">
                  <a:pos x="188" y="34"/>
                </a:cxn>
                <a:cxn ang="0">
                  <a:pos x="179" y="19"/>
                </a:cxn>
                <a:cxn ang="0">
                  <a:pos x="169" y="6"/>
                </a:cxn>
                <a:cxn ang="0">
                  <a:pos x="157" y="0"/>
                </a:cxn>
                <a:cxn ang="0">
                  <a:pos x="144" y="0"/>
                </a:cxn>
                <a:cxn ang="0">
                  <a:pos x="159" y="11"/>
                </a:cxn>
                <a:cxn ang="0">
                  <a:pos x="170" y="25"/>
                </a:cxn>
                <a:cxn ang="0">
                  <a:pos x="179" y="42"/>
                </a:cxn>
                <a:cxn ang="0">
                  <a:pos x="184" y="60"/>
                </a:cxn>
                <a:cxn ang="0">
                  <a:pos x="0" y="76"/>
                </a:cxn>
                <a:cxn ang="0">
                  <a:pos x="3" y="92"/>
                </a:cxn>
                <a:cxn ang="0">
                  <a:pos x="7" y="107"/>
                </a:cxn>
                <a:cxn ang="0">
                  <a:pos x="13" y="120"/>
                </a:cxn>
                <a:cxn ang="0">
                  <a:pos x="22" y="134"/>
                </a:cxn>
                <a:cxn ang="0">
                  <a:pos x="22" y="115"/>
                </a:cxn>
                <a:cxn ang="0">
                  <a:pos x="14" y="94"/>
                </a:cxn>
                <a:cxn ang="0">
                  <a:pos x="12" y="81"/>
                </a:cxn>
                <a:cxn ang="0">
                  <a:pos x="12" y="67"/>
                </a:cxn>
                <a:cxn ang="0">
                  <a:pos x="6" y="69"/>
                </a:cxn>
                <a:cxn ang="0">
                  <a:pos x="49" y="157"/>
                </a:cxn>
                <a:cxn ang="0">
                  <a:pos x="72" y="168"/>
                </a:cxn>
                <a:cxn ang="0">
                  <a:pos x="98" y="171"/>
                </a:cxn>
                <a:cxn ang="0">
                  <a:pos x="114" y="170"/>
                </a:cxn>
                <a:cxn ang="0">
                  <a:pos x="130" y="165"/>
                </a:cxn>
                <a:cxn ang="0">
                  <a:pos x="122" y="156"/>
                </a:cxn>
                <a:cxn ang="0">
                  <a:pos x="106" y="160"/>
                </a:cxn>
                <a:cxn ang="0">
                  <a:pos x="88" y="160"/>
                </a:cxn>
                <a:cxn ang="0">
                  <a:pos x="49" y="157"/>
                </a:cxn>
                <a:cxn ang="0">
                  <a:pos x="156" y="152"/>
                </a:cxn>
                <a:cxn ang="0">
                  <a:pos x="173" y="136"/>
                </a:cxn>
                <a:cxn ang="0">
                  <a:pos x="179" y="109"/>
                </a:cxn>
                <a:cxn ang="0">
                  <a:pos x="192" y="101"/>
                </a:cxn>
                <a:cxn ang="0">
                  <a:pos x="195" y="85"/>
                </a:cxn>
                <a:cxn ang="0">
                  <a:pos x="185" y="76"/>
                </a:cxn>
                <a:cxn ang="0">
                  <a:pos x="182" y="98"/>
                </a:cxn>
                <a:cxn ang="0">
                  <a:pos x="174" y="116"/>
                </a:cxn>
                <a:cxn ang="0">
                  <a:pos x="162" y="133"/>
                </a:cxn>
                <a:cxn ang="0">
                  <a:pos x="147" y="145"/>
                </a:cxn>
              </a:cxnLst>
              <a:rect l="0" t="0" r="r" b="b"/>
              <a:pathLst>
                <a:path w="196" h="171">
                  <a:moveTo>
                    <a:pt x="195" y="60"/>
                  </a:moveTo>
                  <a:lnTo>
                    <a:pt x="194" y="51"/>
                  </a:lnTo>
                  <a:lnTo>
                    <a:pt x="191" y="42"/>
                  </a:lnTo>
                  <a:lnTo>
                    <a:pt x="188" y="34"/>
                  </a:lnTo>
                  <a:lnTo>
                    <a:pt x="184" y="26"/>
                  </a:lnTo>
                  <a:lnTo>
                    <a:pt x="179" y="19"/>
                  </a:lnTo>
                  <a:lnTo>
                    <a:pt x="175" y="12"/>
                  </a:lnTo>
                  <a:lnTo>
                    <a:pt x="169" y="6"/>
                  </a:lnTo>
                  <a:lnTo>
                    <a:pt x="164" y="0"/>
                  </a:lnTo>
                  <a:lnTo>
                    <a:pt x="157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9" y="11"/>
                  </a:lnTo>
                  <a:lnTo>
                    <a:pt x="165" y="18"/>
                  </a:lnTo>
                  <a:lnTo>
                    <a:pt x="170" y="25"/>
                  </a:lnTo>
                  <a:lnTo>
                    <a:pt x="175" y="33"/>
                  </a:lnTo>
                  <a:lnTo>
                    <a:pt x="179" y="42"/>
                  </a:lnTo>
                  <a:lnTo>
                    <a:pt x="182" y="49"/>
                  </a:lnTo>
                  <a:lnTo>
                    <a:pt x="184" y="60"/>
                  </a:lnTo>
                  <a:lnTo>
                    <a:pt x="195" y="60"/>
                  </a:lnTo>
                  <a:close/>
                  <a:moveTo>
                    <a:pt x="0" y="76"/>
                  </a:moveTo>
                  <a:lnTo>
                    <a:pt x="2" y="84"/>
                  </a:lnTo>
                  <a:lnTo>
                    <a:pt x="3" y="92"/>
                  </a:lnTo>
                  <a:lnTo>
                    <a:pt x="4" y="100"/>
                  </a:lnTo>
                  <a:lnTo>
                    <a:pt x="7" y="107"/>
                  </a:lnTo>
                  <a:lnTo>
                    <a:pt x="9" y="114"/>
                  </a:lnTo>
                  <a:lnTo>
                    <a:pt x="13" y="120"/>
                  </a:lnTo>
                  <a:lnTo>
                    <a:pt x="17" y="127"/>
                  </a:lnTo>
                  <a:lnTo>
                    <a:pt x="22" y="134"/>
                  </a:lnTo>
                  <a:lnTo>
                    <a:pt x="30" y="126"/>
                  </a:lnTo>
                  <a:lnTo>
                    <a:pt x="22" y="115"/>
                  </a:lnTo>
                  <a:lnTo>
                    <a:pt x="16" y="101"/>
                  </a:lnTo>
                  <a:lnTo>
                    <a:pt x="14" y="94"/>
                  </a:lnTo>
                  <a:lnTo>
                    <a:pt x="13" y="88"/>
                  </a:lnTo>
                  <a:lnTo>
                    <a:pt x="12" y="81"/>
                  </a:lnTo>
                  <a:lnTo>
                    <a:pt x="12" y="73"/>
                  </a:lnTo>
                  <a:lnTo>
                    <a:pt x="12" y="67"/>
                  </a:lnTo>
                  <a:lnTo>
                    <a:pt x="13" y="62"/>
                  </a:lnTo>
                  <a:lnTo>
                    <a:pt x="6" y="69"/>
                  </a:lnTo>
                  <a:lnTo>
                    <a:pt x="0" y="76"/>
                  </a:lnTo>
                  <a:close/>
                  <a:moveTo>
                    <a:pt x="49" y="157"/>
                  </a:moveTo>
                  <a:lnTo>
                    <a:pt x="60" y="163"/>
                  </a:lnTo>
                  <a:lnTo>
                    <a:pt x="72" y="168"/>
                  </a:lnTo>
                  <a:lnTo>
                    <a:pt x="85" y="170"/>
                  </a:lnTo>
                  <a:lnTo>
                    <a:pt x="98" y="171"/>
                  </a:lnTo>
                  <a:lnTo>
                    <a:pt x="106" y="171"/>
                  </a:lnTo>
                  <a:lnTo>
                    <a:pt x="114" y="170"/>
                  </a:lnTo>
                  <a:lnTo>
                    <a:pt x="122" y="168"/>
                  </a:lnTo>
                  <a:lnTo>
                    <a:pt x="130" y="165"/>
                  </a:lnTo>
                  <a:lnTo>
                    <a:pt x="130" y="154"/>
                  </a:lnTo>
                  <a:lnTo>
                    <a:pt x="122" y="156"/>
                  </a:lnTo>
                  <a:lnTo>
                    <a:pt x="114" y="159"/>
                  </a:lnTo>
                  <a:lnTo>
                    <a:pt x="106" y="160"/>
                  </a:lnTo>
                  <a:lnTo>
                    <a:pt x="98" y="160"/>
                  </a:lnTo>
                  <a:lnTo>
                    <a:pt x="88" y="160"/>
                  </a:lnTo>
                  <a:lnTo>
                    <a:pt x="78" y="157"/>
                  </a:lnTo>
                  <a:lnTo>
                    <a:pt x="49" y="157"/>
                  </a:lnTo>
                  <a:close/>
                  <a:moveTo>
                    <a:pt x="147" y="159"/>
                  </a:moveTo>
                  <a:lnTo>
                    <a:pt x="156" y="152"/>
                  </a:lnTo>
                  <a:lnTo>
                    <a:pt x="165" y="145"/>
                  </a:lnTo>
                  <a:lnTo>
                    <a:pt x="173" y="136"/>
                  </a:lnTo>
                  <a:lnTo>
                    <a:pt x="179" y="127"/>
                  </a:lnTo>
                  <a:lnTo>
                    <a:pt x="179" y="109"/>
                  </a:lnTo>
                  <a:lnTo>
                    <a:pt x="189" y="109"/>
                  </a:lnTo>
                  <a:lnTo>
                    <a:pt x="192" y="101"/>
                  </a:lnTo>
                  <a:lnTo>
                    <a:pt x="194" y="93"/>
                  </a:lnTo>
                  <a:lnTo>
                    <a:pt x="195" y="85"/>
                  </a:lnTo>
                  <a:lnTo>
                    <a:pt x="196" y="76"/>
                  </a:lnTo>
                  <a:lnTo>
                    <a:pt x="185" y="76"/>
                  </a:lnTo>
                  <a:lnTo>
                    <a:pt x="184" y="88"/>
                  </a:lnTo>
                  <a:lnTo>
                    <a:pt x="182" y="98"/>
                  </a:lnTo>
                  <a:lnTo>
                    <a:pt x="178" y="107"/>
                  </a:lnTo>
                  <a:lnTo>
                    <a:pt x="174" y="116"/>
                  </a:lnTo>
                  <a:lnTo>
                    <a:pt x="168" y="125"/>
                  </a:lnTo>
                  <a:lnTo>
                    <a:pt x="162" y="133"/>
                  </a:lnTo>
                  <a:lnTo>
                    <a:pt x="155" y="139"/>
                  </a:lnTo>
                  <a:lnTo>
                    <a:pt x="147" y="145"/>
                  </a:lnTo>
                  <a:lnTo>
                    <a:pt x="147" y="159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6" name="Freeform 802"/>
            <p:cNvSpPr>
              <a:spLocks noEditPoints="1"/>
            </p:cNvSpPr>
            <p:nvPr/>
          </p:nvSpPr>
          <p:spPr bwMode="auto">
            <a:xfrm>
              <a:off x="4000685" y="5188407"/>
              <a:ext cx="73028" cy="66681"/>
            </a:xfrm>
            <a:custGeom>
              <a:avLst/>
              <a:gdLst/>
              <a:ahLst/>
              <a:cxnLst>
                <a:cxn ang="0">
                  <a:pos x="182" y="51"/>
                </a:cxn>
                <a:cxn ang="0">
                  <a:pos x="176" y="34"/>
                </a:cxn>
                <a:cxn ang="0">
                  <a:pos x="167" y="18"/>
                </a:cxn>
                <a:cxn ang="0">
                  <a:pos x="155" y="6"/>
                </a:cxn>
                <a:cxn ang="0">
                  <a:pos x="144" y="0"/>
                </a:cxn>
                <a:cxn ang="0">
                  <a:pos x="128" y="0"/>
                </a:cxn>
                <a:cxn ang="0">
                  <a:pos x="144" y="10"/>
                </a:cxn>
                <a:cxn ang="0">
                  <a:pos x="158" y="24"/>
                </a:cxn>
                <a:cxn ang="0">
                  <a:pos x="167" y="40"/>
                </a:cxn>
                <a:cxn ang="0">
                  <a:pos x="172" y="60"/>
                </a:cxn>
                <a:cxn ang="0">
                  <a:pos x="0" y="69"/>
                </a:cxn>
                <a:cxn ang="0">
                  <a:pos x="0" y="73"/>
                </a:cxn>
                <a:cxn ang="0">
                  <a:pos x="1" y="89"/>
                </a:cxn>
                <a:cxn ang="0">
                  <a:pos x="6" y="103"/>
                </a:cxn>
                <a:cxn ang="0">
                  <a:pos x="11" y="117"/>
                </a:cxn>
                <a:cxn ang="0">
                  <a:pos x="19" y="129"/>
                </a:cxn>
                <a:cxn ang="0">
                  <a:pos x="20" y="111"/>
                </a:cxn>
                <a:cxn ang="0">
                  <a:pos x="12" y="87"/>
                </a:cxn>
                <a:cxn ang="0">
                  <a:pos x="11" y="63"/>
                </a:cxn>
                <a:cxn ang="0">
                  <a:pos x="7" y="62"/>
                </a:cxn>
                <a:cxn ang="0">
                  <a:pos x="55" y="157"/>
                </a:cxn>
                <a:cxn ang="0">
                  <a:pos x="73" y="163"/>
                </a:cxn>
                <a:cxn ang="0">
                  <a:pos x="92" y="165"/>
                </a:cxn>
                <a:cxn ang="0">
                  <a:pos x="108" y="164"/>
                </a:cxn>
                <a:cxn ang="0">
                  <a:pos x="124" y="160"/>
                </a:cxn>
                <a:cxn ang="0">
                  <a:pos x="116" y="151"/>
                </a:cxn>
                <a:cxn ang="0">
                  <a:pos x="100" y="154"/>
                </a:cxn>
                <a:cxn ang="0">
                  <a:pos x="91" y="154"/>
                </a:cxn>
                <a:cxn ang="0">
                  <a:pos x="55" y="157"/>
                </a:cxn>
                <a:cxn ang="0">
                  <a:pos x="151" y="145"/>
                </a:cxn>
                <a:cxn ang="0">
                  <a:pos x="167" y="127"/>
                </a:cxn>
                <a:cxn ang="0">
                  <a:pos x="173" y="109"/>
                </a:cxn>
                <a:cxn ang="0">
                  <a:pos x="180" y="101"/>
                </a:cxn>
                <a:cxn ang="0">
                  <a:pos x="183" y="85"/>
                </a:cxn>
                <a:cxn ang="0">
                  <a:pos x="173" y="76"/>
                </a:cxn>
                <a:cxn ang="0">
                  <a:pos x="171" y="96"/>
                </a:cxn>
                <a:cxn ang="0">
                  <a:pos x="164" y="111"/>
                </a:cxn>
                <a:cxn ang="0">
                  <a:pos x="154" y="127"/>
                </a:cxn>
                <a:cxn ang="0">
                  <a:pos x="141" y="138"/>
                </a:cxn>
                <a:cxn ang="0">
                  <a:pos x="44" y="138"/>
                </a:cxn>
                <a:cxn ang="0">
                  <a:pos x="46" y="141"/>
                </a:cxn>
                <a:cxn ang="0">
                  <a:pos x="44" y="138"/>
                </a:cxn>
              </a:cxnLst>
              <a:rect l="0" t="0" r="r" b="b"/>
              <a:pathLst>
                <a:path w="185" h="165">
                  <a:moveTo>
                    <a:pt x="183" y="60"/>
                  </a:moveTo>
                  <a:lnTo>
                    <a:pt x="182" y="51"/>
                  </a:lnTo>
                  <a:lnTo>
                    <a:pt x="179" y="42"/>
                  </a:lnTo>
                  <a:lnTo>
                    <a:pt x="176" y="34"/>
                  </a:lnTo>
                  <a:lnTo>
                    <a:pt x="171" y="26"/>
                  </a:lnTo>
                  <a:lnTo>
                    <a:pt x="167" y="18"/>
                  </a:lnTo>
                  <a:lnTo>
                    <a:pt x="161" y="11"/>
                  </a:lnTo>
                  <a:lnTo>
                    <a:pt x="155" y="6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36" y="0"/>
                  </a:lnTo>
                  <a:lnTo>
                    <a:pt x="128" y="0"/>
                  </a:lnTo>
                  <a:lnTo>
                    <a:pt x="137" y="4"/>
                  </a:lnTo>
                  <a:lnTo>
                    <a:pt x="144" y="10"/>
                  </a:lnTo>
                  <a:lnTo>
                    <a:pt x="151" y="17"/>
                  </a:lnTo>
                  <a:lnTo>
                    <a:pt x="158" y="24"/>
                  </a:lnTo>
                  <a:lnTo>
                    <a:pt x="163" y="33"/>
                  </a:lnTo>
                  <a:lnTo>
                    <a:pt x="167" y="40"/>
                  </a:lnTo>
                  <a:lnTo>
                    <a:pt x="170" y="49"/>
                  </a:lnTo>
                  <a:lnTo>
                    <a:pt x="172" y="60"/>
                  </a:lnTo>
                  <a:lnTo>
                    <a:pt x="183" y="60"/>
                  </a:lnTo>
                  <a:close/>
                  <a:moveTo>
                    <a:pt x="0" y="69"/>
                  </a:moveTo>
                  <a:lnTo>
                    <a:pt x="0" y="71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9"/>
                  </a:lnTo>
                  <a:lnTo>
                    <a:pt x="3" y="97"/>
                  </a:lnTo>
                  <a:lnTo>
                    <a:pt x="6" y="103"/>
                  </a:lnTo>
                  <a:lnTo>
                    <a:pt x="8" y="110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9" y="129"/>
                  </a:lnTo>
                  <a:lnTo>
                    <a:pt x="27" y="121"/>
                  </a:lnTo>
                  <a:lnTo>
                    <a:pt x="20" y="111"/>
                  </a:lnTo>
                  <a:lnTo>
                    <a:pt x="15" y="99"/>
                  </a:lnTo>
                  <a:lnTo>
                    <a:pt x="12" y="87"/>
                  </a:lnTo>
                  <a:lnTo>
                    <a:pt x="11" y="73"/>
                  </a:lnTo>
                  <a:lnTo>
                    <a:pt x="11" y="63"/>
                  </a:lnTo>
                  <a:lnTo>
                    <a:pt x="14" y="54"/>
                  </a:lnTo>
                  <a:lnTo>
                    <a:pt x="7" y="62"/>
                  </a:lnTo>
                  <a:lnTo>
                    <a:pt x="0" y="69"/>
                  </a:lnTo>
                  <a:close/>
                  <a:moveTo>
                    <a:pt x="55" y="157"/>
                  </a:moveTo>
                  <a:lnTo>
                    <a:pt x="64" y="161"/>
                  </a:lnTo>
                  <a:lnTo>
                    <a:pt x="73" y="163"/>
                  </a:lnTo>
                  <a:lnTo>
                    <a:pt x="82" y="165"/>
                  </a:lnTo>
                  <a:lnTo>
                    <a:pt x="92" y="165"/>
                  </a:lnTo>
                  <a:lnTo>
                    <a:pt x="100" y="165"/>
                  </a:lnTo>
                  <a:lnTo>
                    <a:pt x="108" y="164"/>
                  </a:lnTo>
                  <a:lnTo>
                    <a:pt x="116" y="162"/>
                  </a:lnTo>
                  <a:lnTo>
                    <a:pt x="124" y="160"/>
                  </a:lnTo>
                  <a:lnTo>
                    <a:pt x="124" y="148"/>
                  </a:lnTo>
                  <a:lnTo>
                    <a:pt x="116" y="151"/>
                  </a:lnTo>
                  <a:lnTo>
                    <a:pt x="108" y="153"/>
                  </a:lnTo>
                  <a:lnTo>
                    <a:pt x="100" y="154"/>
                  </a:lnTo>
                  <a:lnTo>
                    <a:pt x="92" y="154"/>
                  </a:lnTo>
                  <a:lnTo>
                    <a:pt x="91" y="154"/>
                  </a:lnTo>
                  <a:lnTo>
                    <a:pt x="91" y="157"/>
                  </a:lnTo>
                  <a:lnTo>
                    <a:pt x="55" y="157"/>
                  </a:lnTo>
                  <a:close/>
                  <a:moveTo>
                    <a:pt x="141" y="152"/>
                  </a:moveTo>
                  <a:lnTo>
                    <a:pt x="151" y="145"/>
                  </a:lnTo>
                  <a:lnTo>
                    <a:pt x="160" y="136"/>
                  </a:lnTo>
                  <a:lnTo>
                    <a:pt x="167" y="127"/>
                  </a:lnTo>
                  <a:lnTo>
                    <a:pt x="173" y="117"/>
                  </a:lnTo>
                  <a:lnTo>
                    <a:pt x="173" y="109"/>
                  </a:lnTo>
                  <a:lnTo>
                    <a:pt x="178" y="109"/>
                  </a:lnTo>
                  <a:lnTo>
                    <a:pt x="180" y="101"/>
                  </a:lnTo>
                  <a:lnTo>
                    <a:pt x="182" y="93"/>
                  </a:lnTo>
                  <a:lnTo>
                    <a:pt x="183" y="85"/>
                  </a:lnTo>
                  <a:lnTo>
                    <a:pt x="185" y="76"/>
                  </a:lnTo>
                  <a:lnTo>
                    <a:pt x="173" y="76"/>
                  </a:lnTo>
                  <a:lnTo>
                    <a:pt x="173" y="87"/>
                  </a:lnTo>
                  <a:lnTo>
                    <a:pt x="171" y="96"/>
                  </a:lnTo>
                  <a:lnTo>
                    <a:pt x="168" y="103"/>
                  </a:lnTo>
                  <a:lnTo>
                    <a:pt x="164" y="111"/>
                  </a:lnTo>
                  <a:lnTo>
                    <a:pt x="160" y="119"/>
                  </a:lnTo>
                  <a:lnTo>
                    <a:pt x="154" y="127"/>
                  </a:lnTo>
                  <a:lnTo>
                    <a:pt x="147" y="133"/>
                  </a:lnTo>
                  <a:lnTo>
                    <a:pt x="141" y="138"/>
                  </a:lnTo>
                  <a:lnTo>
                    <a:pt x="141" y="152"/>
                  </a:lnTo>
                  <a:close/>
                  <a:moveTo>
                    <a:pt x="44" y="138"/>
                  </a:moveTo>
                  <a:lnTo>
                    <a:pt x="42" y="141"/>
                  </a:lnTo>
                  <a:lnTo>
                    <a:pt x="46" y="141"/>
                  </a:lnTo>
                  <a:lnTo>
                    <a:pt x="45" y="139"/>
                  </a:lnTo>
                  <a:lnTo>
                    <a:pt x="44" y="138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7" name="Freeform 803"/>
            <p:cNvSpPr>
              <a:spLocks noEditPoints="1"/>
            </p:cNvSpPr>
            <p:nvPr/>
          </p:nvSpPr>
          <p:spPr bwMode="auto">
            <a:xfrm>
              <a:off x="4002272" y="5188407"/>
              <a:ext cx="69853" cy="63506"/>
            </a:xfrm>
            <a:custGeom>
              <a:avLst/>
              <a:gdLst/>
              <a:ahLst/>
              <a:cxnLst>
                <a:cxn ang="0">
                  <a:pos x="170" y="49"/>
                </a:cxn>
                <a:cxn ang="0">
                  <a:pos x="163" y="33"/>
                </a:cxn>
                <a:cxn ang="0">
                  <a:pos x="153" y="18"/>
                </a:cxn>
                <a:cxn ang="0">
                  <a:pos x="140" y="4"/>
                </a:cxn>
                <a:cxn ang="0">
                  <a:pos x="122" y="0"/>
                </a:cxn>
                <a:cxn ang="0">
                  <a:pos x="121" y="6"/>
                </a:cxn>
                <a:cxn ang="0">
                  <a:pos x="137" y="17"/>
                </a:cxn>
                <a:cxn ang="0">
                  <a:pos x="150" y="31"/>
                </a:cxn>
                <a:cxn ang="0">
                  <a:pos x="158" y="49"/>
                </a:cxn>
                <a:cxn ang="0">
                  <a:pos x="172" y="60"/>
                </a:cxn>
                <a:cxn ang="0">
                  <a:pos x="0" y="67"/>
                </a:cxn>
                <a:cxn ang="0">
                  <a:pos x="0" y="81"/>
                </a:cxn>
                <a:cxn ang="0">
                  <a:pos x="2" y="94"/>
                </a:cxn>
                <a:cxn ang="0">
                  <a:pos x="10" y="115"/>
                </a:cxn>
                <a:cxn ang="0">
                  <a:pos x="26" y="118"/>
                </a:cxn>
                <a:cxn ang="0">
                  <a:pos x="14" y="97"/>
                </a:cxn>
                <a:cxn ang="0">
                  <a:pos x="11" y="73"/>
                </a:cxn>
                <a:cxn ang="0">
                  <a:pos x="12" y="60"/>
                </a:cxn>
                <a:cxn ang="0">
                  <a:pos x="15" y="47"/>
                </a:cxn>
                <a:cxn ang="0">
                  <a:pos x="1" y="62"/>
                </a:cxn>
                <a:cxn ang="0">
                  <a:pos x="76" y="160"/>
                </a:cxn>
                <a:cxn ang="0">
                  <a:pos x="94" y="160"/>
                </a:cxn>
                <a:cxn ang="0">
                  <a:pos x="110" y="156"/>
                </a:cxn>
                <a:cxn ang="0">
                  <a:pos x="118" y="143"/>
                </a:cxn>
                <a:cxn ang="0">
                  <a:pos x="103" y="147"/>
                </a:cxn>
                <a:cxn ang="0">
                  <a:pos x="86" y="150"/>
                </a:cxn>
                <a:cxn ang="0">
                  <a:pos x="85" y="157"/>
                </a:cxn>
                <a:cxn ang="0">
                  <a:pos x="135" y="145"/>
                </a:cxn>
                <a:cxn ang="0">
                  <a:pos x="150" y="133"/>
                </a:cxn>
                <a:cxn ang="0">
                  <a:pos x="162" y="116"/>
                </a:cxn>
                <a:cxn ang="0">
                  <a:pos x="170" y="98"/>
                </a:cxn>
                <a:cxn ang="0">
                  <a:pos x="173" y="76"/>
                </a:cxn>
                <a:cxn ang="0">
                  <a:pos x="162" y="85"/>
                </a:cxn>
                <a:cxn ang="0">
                  <a:pos x="157" y="100"/>
                </a:cxn>
                <a:cxn ang="0">
                  <a:pos x="150" y="115"/>
                </a:cxn>
                <a:cxn ang="0">
                  <a:pos x="140" y="126"/>
                </a:cxn>
                <a:cxn ang="0">
                  <a:pos x="135" y="145"/>
                </a:cxn>
                <a:cxn ang="0">
                  <a:pos x="36" y="141"/>
                </a:cxn>
                <a:cxn ang="0">
                  <a:pos x="46" y="137"/>
                </a:cxn>
              </a:cxnLst>
              <a:rect l="0" t="0" r="r" b="b"/>
              <a:pathLst>
                <a:path w="173" h="160">
                  <a:moveTo>
                    <a:pt x="172" y="60"/>
                  </a:moveTo>
                  <a:lnTo>
                    <a:pt x="170" y="49"/>
                  </a:lnTo>
                  <a:lnTo>
                    <a:pt x="167" y="42"/>
                  </a:lnTo>
                  <a:lnTo>
                    <a:pt x="163" y="33"/>
                  </a:lnTo>
                  <a:lnTo>
                    <a:pt x="158" y="25"/>
                  </a:lnTo>
                  <a:lnTo>
                    <a:pt x="153" y="18"/>
                  </a:lnTo>
                  <a:lnTo>
                    <a:pt x="147" y="11"/>
                  </a:lnTo>
                  <a:lnTo>
                    <a:pt x="140" y="4"/>
                  </a:lnTo>
                  <a:lnTo>
                    <a:pt x="132" y="0"/>
                  </a:lnTo>
                  <a:lnTo>
                    <a:pt x="122" y="0"/>
                  </a:lnTo>
                  <a:lnTo>
                    <a:pt x="111" y="1"/>
                  </a:lnTo>
                  <a:lnTo>
                    <a:pt x="121" y="6"/>
                  </a:lnTo>
                  <a:lnTo>
                    <a:pt x="129" y="10"/>
                  </a:lnTo>
                  <a:lnTo>
                    <a:pt x="137" y="17"/>
                  </a:lnTo>
                  <a:lnTo>
                    <a:pt x="144" y="24"/>
                  </a:lnTo>
                  <a:lnTo>
                    <a:pt x="150" y="31"/>
                  </a:lnTo>
                  <a:lnTo>
                    <a:pt x="155" y="40"/>
                  </a:lnTo>
                  <a:lnTo>
                    <a:pt x="158" y="49"/>
                  </a:lnTo>
                  <a:lnTo>
                    <a:pt x="161" y="60"/>
                  </a:lnTo>
                  <a:lnTo>
                    <a:pt x="172" y="60"/>
                  </a:lnTo>
                  <a:close/>
                  <a:moveTo>
                    <a:pt x="1" y="62"/>
                  </a:moveTo>
                  <a:lnTo>
                    <a:pt x="0" y="67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2" y="94"/>
                  </a:lnTo>
                  <a:lnTo>
                    <a:pt x="4" y="101"/>
                  </a:lnTo>
                  <a:lnTo>
                    <a:pt x="10" y="115"/>
                  </a:lnTo>
                  <a:lnTo>
                    <a:pt x="18" y="126"/>
                  </a:lnTo>
                  <a:lnTo>
                    <a:pt x="26" y="118"/>
                  </a:lnTo>
                  <a:lnTo>
                    <a:pt x="19" y="108"/>
                  </a:lnTo>
                  <a:lnTo>
                    <a:pt x="14" y="97"/>
                  </a:lnTo>
                  <a:lnTo>
                    <a:pt x="11" y="85"/>
                  </a:lnTo>
                  <a:lnTo>
                    <a:pt x="11" y="73"/>
                  </a:lnTo>
                  <a:lnTo>
                    <a:pt x="11" y="66"/>
                  </a:lnTo>
                  <a:lnTo>
                    <a:pt x="12" y="60"/>
                  </a:lnTo>
                  <a:lnTo>
                    <a:pt x="13" y="53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1" y="62"/>
                  </a:lnTo>
                  <a:close/>
                  <a:moveTo>
                    <a:pt x="66" y="157"/>
                  </a:moveTo>
                  <a:lnTo>
                    <a:pt x="76" y="160"/>
                  </a:lnTo>
                  <a:lnTo>
                    <a:pt x="86" y="160"/>
                  </a:lnTo>
                  <a:lnTo>
                    <a:pt x="94" y="160"/>
                  </a:lnTo>
                  <a:lnTo>
                    <a:pt x="102" y="159"/>
                  </a:lnTo>
                  <a:lnTo>
                    <a:pt x="110" y="156"/>
                  </a:lnTo>
                  <a:lnTo>
                    <a:pt x="118" y="154"/>
                  </a:lnTo>
                  <a:lnTo>
                    <a:pt x="118" y="143"/>
                  </a:lnTo>
                  <a:lnTo>
                    <a:pt x="110" y="145"/>
                  </a:lnTo>
                  <a:lnTo>
                    <a:pt x="103" y="147"/>
                  </a:lnTo>
                  <a:lnTo>
                    <a:pt x="94" y="148"/>
                  </a:lnTo>
                  <a:lnTo>
                    <a:pt x="86" y="150"/>
                  </a:lnTo>
                  <a:lnTo>
                    <a:pt x="85" y="150"/>
                  </a:lnTo>
                  <a:lnTo>
                    <a:pt x="85" y="157"/>
                  </a:lnTo>
                  <a:lnTo>
                    <a:pt x="66" y="157"/>
                  </a:lnTo>
                  <a:close/>
                  <a:moveTo>
                    <a:pt x="135" y="145"/>
                  </a:moveTo>
                  <a:lnTo>
                    <a:pt x="143" y="139"/>
                  </a:lnTo>
                  <a:lnTo>
                    <a:pt x="150" y="133"/>
                  </a:lnTo>
                  <a:lnTo>
                    <a:pt x="156" y="125"/>
                  </a:lnTo>
                  <a:lnTo>
                    <a:pt x="162" y="116"/>
                  </a:lnTo>
                  <a:lnTo>
                    <a:pt x="166" y="107"/>
                  </a:lnTo>
                  <a:lnTo>
                    <a:pt x="170" y="98"/>
                  </a:lnTo>
                  <a:lnTo>
                    <a:pt x="172" y="88"/>
                  </a:lnTo>
                  <a:lnTo>
                    <a:pt x="173" y="76"/>
                  </a:lnTo>
                  <a:lnTo>
                    <a:pt x="163" y="76"/>
                  </a:lnTo>
                  <a:lnTo>
                    <a:pt x="162" y="85"/>
                  </a:lnTo>
                  <a:lnTo>
                    <a:pt x="159" y="93"/>
                  </a:lnTo>
                  <a:lnTo>
                    <a:pt x="157" y="100"/>
                  </a:lnTo>
                  <a:lnTo>
                    <a:pt x="154" y="108"/>
                  </a:lnTo>
                  <a:lnTo>
                    <a:pt x="150" y="115"/>
                  </a:lnTo>
                  <a:lnTo>
                    <a:pt x="146" y="120"/>
                  </a:lnTo>
                  <a:lnTo>
                    <a:pt x="140" y="126"/>
                  </a:lnTo>
                  <a:lnTo>
                    <a:pt x="135" y="132"/>
                  </a:lnTo>
                  <a:lnTo>
                    <a:pt x="135" y="145"/>
                  </a:lnTo>
                  <a:close/>
                  <a:moveTo>
                    <a:pt x="41" y="134"/>
                  </a:moveTo>
                  <a:lnTo>
                    <a:pt x="36" y="141"/>
                  </a:lnTo>
                  <a:lnTo>
                    <a:pt x="51" y="141"/>
                  </a:lnTo>
                  <a:lnTo>
                    <a:pt x="46" y="137"/>
                  </a:lnTo>
                  <a:lnTo>
                    <a:pt x="41" y="134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8" name="Freeform 804"/>
            <p:cNvSpPr>
              <a:spLocks noEditPoints="1"/>
            </p:cNvSpPr>
            <p:nvPr/>
          </p:nvSpPr>
          <p:spPr bwMode="auto">
            <a:xfrm>
              <a:off x="4005448" y="5188407"/>
              <a:ext cx="63503" cy="61918"/>
            </a:xfrm>
            <a:custGeom>
              <a:avLst/>
              <a:gdLst/>
              <a:ahLst/>
              <a:cxnLst>
                <a:cxn ang="0">
                  <a:pos x="159" y="49"/>
                </a:cxn>
                <a:cxn ang="0">
                  <a:pos x="152" y="33"/>
                </a:cxn>
                <a:cxn ang="0">
                  <a:pos x="140" y="17"/>
                </a:cxn>
                <a:cxn ang="0">
                  <a:pos x="126" y="4"/>
                </a:cxn>
                <a:cxn ang="0">
                  <a:pos x="106" y="1"/>
                </a:cxn>
                <a:cxn ang="0">
                  <a:pos x="104" y="7"/>
                </a:cxn>
                <a:cxn ang="0">
                  <a:pos x="123" y="16"/>
                </a:cxn>
                <a:cxn ang="0">
                  <a:pos x="138" y="30"/>
                </a:cxn>
                <a:cxn ang="0">
                  <a:pos x="148" y="48"/>
                </a:cxn>
                <a:cxn ang="0">
                  <a:pos x="161" y="60"/>
                </a:cxn>
                <a:cxn ang="0">
                  <a:pos x="0" y="63"/>
                </a:cxn>
                <a:cxn ang="0">
                  <a:pos x="1" y="87"/>
                </a:cxn>
                <a:cxn ang="0">
                  <a:pos x="9" y="111"/>
                </a:cxn>
                <a:cxn ang="0">
                  <a:pos x="24" y="115"/>
                </a:cxn>
                <a:cxn ang="0">
                  <a:pos x="14" y="96"/>
                </a:cxn>
                <a:cxn ang="0">
                  <a:pos x="10" y="73"/>
                </a:cxn>
                <a:cxn ang="0">
                  <a:pos x="13" y="55"/>
                </a:cxn>
                <a:cxn ang="0">
                  <a:pos x="19" y="38"/>
                </a:cxn>
                <a:cxn ang="0">
                  <a:pos x="3" y="54"/>
                </a:cxn>
                <a:cxn ang="0">
                  <a:pos x="34" y="139"/>
                </a:cxn>
                <a:cxn ang="0">
                  <a:pos x="60" y="141"/>
                </a:cxn>
                <a:cxn ang="0">
                  <a:pos x="40" y="130"/>
                </a:cxn>
                <a:cxn ang="0">
                  <a:pos x="80" y="154"/>
                </a:cxn>
                <a:cxn ang="0">
                  <a:pos x="89" y="154"/>
                </a:cxn>
                <a:cxn ang="0">
                  <a:pos x="105" y="151"/>
                </a:cxn>
                <a:cxn ang="0">
                  <a:pos x="113" y="136"/>
                </a:cxn>
                <a:cxn ang="0">
                  <a:pos x="98" y="142"/>
                </a:cxn>
                <a:cxn ang="0">
                  <a:pos x="81" y="144"/>
                </a:cxn>
                <a:cxn ang="0">
                  <a:pos x="80" y="154"/>
                </a:cxn>
                <a:cxn ang="0">
                  <a:pos x="136" y="133"/>
                </a:cxn>
                <a:cxn ang="0">
                  <a:pos x="149" y="119"/>
                </a:cxn>
                <a:cxn ang="0">
                  <a:pos x="157" y="103"/>
                </a:cxn>
                <a:cxn ang="0">
                  <a:pos x="162" y="87"/>
                </a:cxn>
                <a:cxn ang="0">
                  <a:pos x="152" y="76"/>
                </a:cxn>
                <a:cxn ang="0">
                  <a:pos x="150" y="90"/>
                </a:cxn>
                <a:cxn ang="0">
                  <a:pos x="145" y="103"/>
                </a:cxn>
                <a:cxn ang="0">
                  <a:pos x="139" y="115"/>
                </a:cxn>
                <a:cxn ang="0">
                  <a:pos x="130" y="125"/>
                </a:cxn>
              </a:cxnLst>
              <a:rect l="0" t="0" r="r" b="b"/>
              <a:pathLst>
                <a:path w="162" h="154">
                  <a:moveTo>
                    <a:pt x="161" y="60"/>
                  </a:moveTo>
                  <a:lnTo>
                    <a:pt x="159" y="49"/>
                  </a:lnTo>
                  <a:lnTo>
                    <a:pt x="156" y="40"/>
                  </a:lnTo>
                  <a:lnTo>
                    <a:pt x="152" y="33"/>
                  </a:lnTo>
                  <a:lnTo>
                    <a:pt x="147" y="25"/>
                  </a:lnTo>
                  <a:lnTo>
                    <a:pt x="140" y="17"/>
                  </a:lnTo>
                  <a:lnTo>
                    <a:pt x="133" y="10"/>
                  </a:lnTo>
                  <a:lnTo>
                    <a:pt x="126" y="4"/>
                  </a:lnTo>
                  <a:lnTo>
                    <a:pt x="117" y="0"/>
                  </a:lnTo>
                  <a:lnTo>
                    <a:pt x="106" y="1"/>
                  </a:lnTo>
                  <a:lnTo>
                    <a:pt x="94" y="3"/>
                  </a:lnTo>
                  <a:lnTo>
                    <a:pt x="104" y="7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31" y="22"/>
                  </a:lnTo>
                  <a:lnTo>
                    <a:pt x="138" y="30"/>
                  </a:lnTo>
                  <a:lnTo>
                    <a:pt x="143" y="39"/>
                  </a:lnTo>
                  <a:lnTo>
                    <a:pt x="148" y="48"/>
                  </a:lnTo>
                  <a:lnTo>
                    <a:pt x="151" y="60"/>
                  </a:lnTo>
                  <a:lnTo>
                    <a:pt x="161" y="60"/>
                  </a:lnTo>
                  <a:close/>
                  <a:moveTo>
                    <a:pt x="3" y="54"/>
                  </a:moveTo>
                  <a:lnTo>
                    <a:pt x="0" y="63"/>
                  </a:lnTo>
                  <a:lnTo>
                    <a:pt x="0" y="73"/>
                  </a:lnTo>
                  <a:lnTo>
                    <a:pt x="1" y="87"/>
                  </a:lnTo>
                  <a:lnTo>
                    <a:pt x="4" y="99"/>
                  </a:lnTo>
                  <a:lnTo>
                    <a:pt x="9" y="111"/>
                  </a:lnTo>
                  <a:lnTo>
                    <a:pt x="16" y="121"/>
                  </a:lnTo>
                  <a:lnTo>
                    <a:pt x="24" y="115"/>
                  </a:lnTo>
                  <a:lnTo>
                    <a:pt x="18" y="105"/>
                  </a:lnTo>
                  <a:lnTo>
                    <a:pt x="14" y="96"/>
                  </a:lnTo>
                  <a:lnTo>
                    <a:pt x="12" y="84"/>
                  </a:lnTo>
                  <a:lnTo>
                    <a:pt x="10" y="73"/>
                  </a:lnTo>
                  <a:lnTo>
                    <a:pt x="12" y="64"/>
                  </a:lnTo>
                  <a:lnTo>
                    <a:pt x="13" y="55"/>
                  </a:lnTo>
                  <a:lnTo>
                    <a:pt x="16" y="46"/>
                  </a:lnTo>
                  <a:lnTo>
                    <a:pt x="19" y="38"/>
                  </a:lnTo>
                  <a:lnTo>
                    <a:pt x="10" y="46"/>
                  </a:lnTo>
                  <a:lnTo>
                    <a:pt x="3" y="54"/>
                  </a:lnTo>
                  <a:close/>
                  <a:moveTo>
                    <a:pt x="33" y="138"/>
                  </a:moveTo>
                  <a:lnTo>
                    <a:pt x="34" y="139"/>
                  </a:lnTo>
                  <a:lnTo>
                    <a:pt x="35" y="141"/>
                  </a:lnTo>
                  <a:lnTo>
                    <a:pt x="60" y="141"/>
                  </a:lnTo>
                  <a:lnTo>
                    <a:pt x="50" y="136"/>
                  </a:lnTo>
                  <a:lnTo>
                    <a:pt x="40" y="130"/>
                  </a:lnTo>
                  <a:lnTo>
                    <a:pt x="33" y="138"/>
                  </a:lnTo>
                  <a:close/>
                  <a:moveTo>
                    <a:pt x="80" y="154"/>
                  </a:moveTo>
                  <a:lnTo>
                    <a:pt x="81" y="154"/>
                  </a:lnTo>
                  <a:lnTo>
                    <a:pt x="89" y="154"/>
                  </a:lnTo>
                  <a:lnTo>
                    <a:pt x="97" y="153"/>
                  </a:lnTo>
                  <a:lnTo>
                    <a:pt x="105" y="151"/>
                  </a:lnTo>
                  <a:lnTo>
                    <a:pt x="113" y="148"/>
                  </a:lnTo>
                  <a:lnTo>
                    <a:pt x="113" y="136"/>
                  </a:lnTo>
                  <a:lnTo>
                    <a:pt x="105" y="139"/>
                  </a:lnTo>
                  <a:lnTo>
                    <a:pt x="98" y="142"/>
                  </a:lnTo>
                  <a:lnTo>
                    <a:pt x="89" y="143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54"/>
                  </a:lnTo>
                  <a:close/>
                  <a:moveTo>
                    <a:pt x="130" y="138"/>
                  </a:moveTo>
                  <a:lnTo>
                    <a:pt x="136" y="133"/>
                  </a:lnTo>
                  <a:lnTo>
                    <a:pt x="143" y="126"/>
                  </a:lnTo>
                  <a:lnTo>
                    <a:pt x="149" y="119"/>
                  </a:lnTo>
                  <a:lnTo>
                    <a:pt x="153" y="111"/>
                  </a:lnTo>
                  <a:lnTo>
                    <a:pt x="157" y="103"/>
                  </a:lnTo>
                  <a:lnTo>
                    <a:pt x="160" y="96"/>
                  </a:lnTo>
                  <a:lnTo>
                    <a:pt x="162" y="87"/>
                  </a:lnTo>
                  <a:lnTo>
                    <a:pt x="162" y="76"/>
                  </a:lnTo>
                  <a:lnTo>
                    <a:pt x="152" y="76"/>
                  </a:lnTo>
                  <a:lnTo>
                    <a:pt x="151" y="83"/>
                  </a:lnTo>
                  <a:lnTo>
                    <a:pt x="150" y="90"/>
                  </a:lnTo>
                  <a:lnTo>
                    <a:pt x="148" y="97"/>
                  </a:lnTo>
                  <a:lnTo>
                    <a:pt x="145" y="103"/>
                  </a:lnTo>
                  <a:lnTo>
                    <a:pt x="142" y="109"/>
                  </a:lnTo>
                  <a:lnTo>
                    <a:pt x="139" y="115"/>
                  </a:lnTo>
                  <a:lnTo>
                    <a:pt x="134" y="119"/>
                  </a:lnTo>
                  <a:lnTo>
                    <a:pt x="130" y="125"/>
                  </a:lnTo>
                  <a:lnTo>
                    <a:pt x="130" y="138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9" name="Freeform 805"/>
            <p:cNvSpPr>
              <a:spLocks noEditPoints="1"/>
            </p:cNvSpPr>
            <p:nvPr/>
          </p:nvSpPr>
          <p:spPr bwMode="auto">
            <a:xfrm>
              <a:off x="4007035" y="5189995"/>
              <a:ext cx="60328" cy="58743"/>
            </a:xfrm>
            <a:custGeom>
              <a:avLst/>
              <a:gdLst/>
              <a:ahLst/>
              <a:cxnLst>
                <a:cxn ang="0">
                  <a:pos x="148" y="48"/>
                </a:cxn>
                <a:cxn ang="0">
                  <a:pos x="140" y="30"/>
                </a:cxn>
                <a:cxn ang="0">
                  <a:pos x="127" y="16"/>
                </a:cxn>
                <a:cxn ang="0">
                  <a:pos x="111" y="5"/>
                </a:cxn>
                <a:cxn ang="0">
                  <a:pos x="86" y="3"/>
                </a:cxn>
                <a:cxn ang="0">
                  <a:pos x="74" y="7"/>
                </a:cxn>
                <a:cxn ang="0">
                  <a:pos x="88" y="8"/>
                </a:cxn>
                <a:cxn ang="0">
                  <a:pos x="109" y="16"/>
                </a:cxn>
                <a:cxn ang="0">
                  <a:pos x="126" y="29"/>
                </a:cxn>
                <a:cxn ang="0">
                  <a:pos x="137" y="47"/>
                </a:cxn>
                <a:cxn ang="0">
                  <a:pos x="151" y="59"/>
                </a:cxn>
                <a:cxn ang="0">
                  <a:pos x="3" y="52"/>
                </a:cxn>
                <a:cxn ang="0">
                  <a:pos x="1" y="65"/>
                </a:cxn>
                <a:cxn ang="0">
                  <a:pos x="1" y="84"/>
                </a:cxn>
                <a:cxn ang="0">
                  <a:pos x="9" y="107"/>
                </a:cxn>
                <a:cxn ang="0">
                  <a:pos x="22" y="109"/>
                </a:cxn>
                <a:cxn ang="0">
                  <a:pos x="14" y="92"/>
                </a:cxn>
                <a:cxn ang="0">
                  <a:pos x="11" y="72"/>
                </a:cxn>
                <a:cxn ang="0">
                  <a:pos x="12" y="60"/>
                </a:cxn>
                <a:cxn ang="0">
                  <a:pos x="16" y="47"/>
                </a:cxn>
                <a:cxn ang="0">
                  <a:pos x="29" y="27"/>
                </a:cxn>
                <a:cxn ang="0">
                  <a:pos x="5" y="46"/>
                </a:cxn>
                <a:cxn ang="0">
                  <a:pos x="36" y="136"/>
                </a:cxn>
                <a:cxn ang="0">
                  <a:pos x="75" y="140"/>
                </a:cxn>
                <a:cxn ang="0">
                  <a:pos x="76" y="149"/>
                </a:cxn>
                <a:cxn ang="0">
                  <a:pos x="93" y="146"/>
                </a:cxn>
                <a:cxn ang="0">
                  <a:pos x="108" y="142"/>
                </a:cxn>
                <a:cxn ang="0">
                  <a:pos x="101" y="133"/>
                </a:cxn>
                <a:cxn ang="0">
                  <a:pos x="85" y="136"/>
                </a:cxn>
                <a:cxn ang="0">
                  <a:pos x="66" y="136"/>
                </a:cxn>
                <a:cxn ang="0">
                  <a:pos x="47" y="131"/>
                </a:cxn>
                <a:cxn ang="0">
                  <a:pos x="31" y="133"/>
                </a:cxn>
                <a:cxn ang="0">
                  <a:pos x="130" y="125"/>
                </a:cxn>
                <a:cxn ang="0">
                  <a:pos x="140" y="114"/>
                </a:cxn>
                <a:cxn ang="0">
                  <a:pos x="147" y="99"/>
                </a:cxn>
                <a:cxn ang="0">
                  <a:pos x="152" y="84"/>
                </a:cxn>
                <a:cxn ang="0">
                  <a:pos x="142" y="75"/>
                </a:cxn>
                <a:cxn ang="0">
                  <a:pos x="136" y="98"/>
                </a:cxn>
                <a:cxn ang="0">
                  <a:pos x="125" y="116"/>
                </a:cxn>
              </a:cxnLst>
              <a:rect l="0" t="0" r="r" b="b"/>
              <a:pathLst>
                <a:path w="153" h="149">
                  <a:moveTo>
                    <a:pt x="151" y="59"/>
                  </a:moveTo>
                  <a:lnTo>
                    <a:pt x="148" y="48"/>
                  </a:lnTo>
                  <a:lnTo>
                    <a:pt x="145" y="39"/>
                  </a:lnTo>
                  <a:lnTo>
                    <a:pt x="140" y="30"/>
                  </a:lnTo>
                  <a:lnTo>
                    <a:pt x="134" y="23"/>
                  </a:lnTo>
                  <a:lnTo>
                    <a:pt x="127" y="16"/>
                  </a:lnTo>
                  <a:lnTo>
                    <a:pt x="119" y="9"/>
                  </a:lnTo>
                  <a:lnTo>
                    <a:pt x="111" y="5"/>
                  </a:lnTo>
                  <a:lnTo>
                    <a:pt x="101" y="0"/>
                  </a:lnTo>
                  <a:lnTo>
                    <a:pt x="86" y="3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88" y="8"/>
                  </a:lnTo>
                  <a:lnTo>
                    <a:pt x="99" y="11"/>
                  </a:lnTo>
                  <a:lnTo>
                    <a:pt x="109" y="16"/>
                  </a:lnTo>
                  <a:lnTo>
                    <a:pt x="118" y="21"/>
                  </a:lnTo>
                  <a:lnTo>
                    <a:pt x="126" y="29"/>
                  </a:lnTo>
                  <a:lnTo>
                    <a:pt x="131" y="38"/>
                  </a:lnTo>
                  <a:lnTo>
                    <a:pt x="137" y="47"/>
                  </a:lnTo>
                  <a:lnTo>
                    <a:pt x="140" y="59"/>
                  </a:lnTo>
                  <a:lnTo>
                    <a:pt x="151" y="59"/>
                  </a:lnTo>
                  <a:close/>
                  <a:moveTo>
                    <a:pt x="5" y="46"/>
                  </a:moveTo>
                  <a:lnTo>
                    <a:pt x="3" y="52"/>
                  </a:lnTo>
                  <a:lnTo>
                    <a:pt x="2" y="59"/>
                  </a:lnTo>
                  <a:lnTo>
                    <a:pt x="1" y="65"/>
                  </a:lnTo>
                  <a:lnTo>
                    <a:pt x="0" y="72"/>
                  </a:lnTo>
                  <a:lnTo>
                    <a:pt x="1" y="84"/>
                  </a:lnTo>
                  <a:lnTo>
                    <a:pt x="4" y="96"/>
                  </a:lnTo>
                  <a:lnTo>
                    <a:pt x="9" y="107"/>
                  </a:lnTo>
                  <a:lnTo>
                    <a:pt x="16" y="117"/>
                  </a:lnTo>
                  <a:lnTo>
                    <a:pt x="22" y="109"/>
                  </a:lnTo>
                  <a:lnTo>
                    <a:pt x="18" y="101"/>
                  </a:lnTo>
                  <a:lnTo>
                    <a:pt x="14" y="92"/>
                  </a:lnTo>
                  <a:lnTo>
                    <a:pt x="12" y="82"/>
                  </a:lnTo>
                  <a:lnTo>
                    <a:pt x="11" y="72"/>
                  </a:lnTo>
                  <a:lnTo>
                    <a:pt x="11" y="65"/>
                  </a:lnTo>
                  <a:lnTo>
                    <a:pt x="12" y="60"/>
                  </a:lnTo>
                  <a:lnTo>
                    <a:pt x="14" y="53"/>
                  </a:lnTo>
                  <a:lnTo>
                    <a:pt x="16" y="47"/>
                  </a:lnTo>
                  <a:lnTo>
                    <a:pt x="21" y="37"/>
                  </a:lnTo>
                  <a:lnTo>
                    <a:pt x="29" y="27"/>
                  </a:lnTo>
                  <a:lnTo>
                    <a:pt x="17" y="36"/>
                  </a:lnTo>
                  <a:lnTo>
                    <a:pt x="5" y="46"/>
                  </a:lnTo>
                  <a:close/>
                  <a:moveTo>
                    <a:pt x="31" y="133"/>
                  </a:moveTo>
                  <a:lnTo>
                    <a:pt x="36" y="136"/>
                  </a:lnTo>
                  <a:lnTo>
                    <a:pt x="41" y="140"/>
                  </a:lnTo>
                  <a:lnTo>
                    <a:pt x="75" y="140"/>
                  </a:lnTo>
                  <a:lnTo>
                    <a:pt x="75" y="149"/>
                  </a:lnTo>
                  <a:lnTo>
                    <a:pt x="76" y="149"/>
                  </a:lnTo>
                  <a:lnTo>
                    <a:pt x="84" y="147"/>
                  </a:lnTo>
                  <a:lnTo>
                    <a:pt x="93" y="146"/>
                  </a:lnTo>
                  <a:lnTo>
                    <a:pt x="100" y="144"/>
                  </a:lnTo>
                  <a:lnTo>
                    <a:pt x="108" y="142"/>
                  </a:lnTo>
                  <a:lnTo>
                    <a:pt x="108" y="129"/>
                  </a:lnTo>
                  <a:lnTo>
                    <a:pt x="101" y="133"/>
                  </a:lnTo>
                  <a:lnTo>
                    <a:pt x="93" y="135"/>
                  </a:lnTo>
                  <a:lnTo>
                    <a:pt x="85" y="136"/>
                  </a:lnTo>
                  <a:lnTo>
                    <a:pt x="76" y="137"/>
                  </a:lnTo>
                  <a:lnTo>
                    <a:pt x="66" y="136"/>
                  </a:lnTo>
                  <a:lnTo>
                    <a:pt x="56" y="134"/>
                  </a:lnTo>
                  <a:lnTo>
                    <a:pt x="47" y="131"/>
                  </a:lnTo>
                  <a:lnTo>
                    <a:pt x="38" y="125"/>
                  </a:lnTo>
                  <a:lnTo>
                    <a:pt x="31" y="133"/>
                  </a:lnTo>
                  <a:close/>
                  <a:moveTo>
                    <a:pt x="125" y="131"/>
                  </a:moveTo>
                  <a:lnTo>
                    <a:pt x="130" y="125"/>
                  </a:lnTo>
                  <a:lnTo>
                    <a:pt x="136" y="119"/>
                  </a:lnTo>
                  <a:lnTo>
                    <a:pt x="140" y="114"/>
                  </a:lnTo>
                  <a:lnTo>
                    <a:pt x="144" y="107"/>
                  </a:lnTo>
                  <a:lnTo>
                    <a:pt x="147" y="99"/>
                  </a:lnTo>
                  <a:lnTo>
                    <a:pt x="149" y="92"/>
                  </a:lnTo>
                  <a:lnTo>
                    <a:pt x="152" y="84"/>
                  </a:lnTo>
                  <a:lnTo>
                    <a:pt x="153" y="75"/>
                  </a:lnTo>
                  <a:lnTo>
                    <a:pt x="142" y="75"/>
                  </a:lnTo>
                  <a:lnTo>
                    <a:pt x="139" y="87"/>
                  </a:lnTo>
                  <a:lnTo>
                    <a:pt x="136" y="98"/>
                  </a:lnTo>
                  <a:lnTo>
                    <a:pt x="131" y="107"/>
                  </a:lnTo>
                  <a:lnTo>
                    <a:pt x="125" y="116"/>
                  </a:lnTo>
                  <a:lnTo>
                    <a:pt x="125" y="131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0" name="Freeform 806"/>
            <p:cNvSpPr>
              <a:spLocks noEditPoints="1"/>
            </p:cNvSpPr>
            <p:nvPr/>
          </p:nvSpPr>
          <p:spPr bwMode="auto">
            <a:xfrm>
              <a:off x="4008623" y="5189995"/>
              <a:ext cx="57153" cy="55567"/>
            </a:xfrm>
            <a:custGeom>
              <a:avLst/>
              <a:gdLst/>
              <a:ahLst/>
              <a:cxnLst>
                <a:cxn ang="0">
                  <a:pos x="138" y="45"/>
                </a:cxn>
                <a:cxn ang="0">
                  <a:pos x="128" y="27"/>
                </a:cxn>
                <a:cxn ang="0">
                  <a:pos x="113" y="13"/>
                </a:cxn>
                <a:cxn ang="0">
                  <a:pos x="94" y="4"/>
                </a:cxn>
                <a:cxn ang="0">
                  <a:pos x="74" y="4"/>
                </a:cxn>
                <a:cxn ang="0">
                  <a:pos x="54" y="9"/>
                </a:cxn>
                <a:cxn ang="0">
                  <a:pos x="35" y="18"/>
                </a:cxn>
                <a:cxn ang="0">
                  <a:pos x="18" y="30"/>
                </a:cxn>
                <a:cxn ang="0">
                  <a:pos x="6" y="43"/>
                </a:cxn>
                <a:cxn ang="0">
                  <a:pos x="2" y="61"/>
                </a:cxn>
                <a:cxn ang="0">
                  <a:pos x="2" y="81"/>
                </a:cxn>
                <a:cxn ang="0">
                  <a:pos x="8" y="102"/>
                </a:cxn>
                <a:cxn ang="0">
                  <a:pos x="22" y="104"/>
                </a:cxn>
                <a:cxn ang="0">
                  <a:pos x="14" y="88"/>
                </a:cxn>
                <a:cxn ang="0">
                  <a:pos x="12" y="70"/>
                </a:cxn>
                <a:cxn ang="0">
                  <a:pos x="13" y="58"/>
                </a:cxn>
                <a:cxn ang="0">
                  <a:pos x="16" y="46"/>
                </a:cxn>
                <a:cxn ang="0">
                  <a:pos x="30" y="27"/>
                </a:cxn>
                <a:cxn ang="0">
                  <a:pos x="48" y="15"/>
                </a:cxn>
                <a:cxn ang="0">
                  <a:pos x="59" y="12"/>
                </a:cxn>
                <a:cxn ang="0">
                  <a:pos x="71" y="10"/>
                </a:cxn>
                <a:cxn ang="0">
                  <a:pos x="92" y="14"/>
                </a:cxn>
                <a:cxn ang="0">
                  <a:pos x="108" y="24"/>
                </a:cxn>
                <a:cxn ang="0">
                  <a:pos x="122" y="37"/>
                </a:cxn>
                <a:cxn ang="0">
                  <a:pos x="130" y="57"/>
                </a:cxn>
                <a:cxn ang="0">
                  <a:pos x="30" y="127"/>
                </a:cxn>
                <a:cxn ang="0">
                  <a:pos x="50" y="138"/>
                </a:cxn>
                <a:cxn ang="0">
                  <a:pos x="70" y="141"/>
                </a:cxn>
                <a:cxn ang="0">
                  <a:pos x="79" y="140"/>
                </a:cxn>
                <a:cxn ang="0">
                  <a:pos x="95" y="136"/>
                </a:cxn>
                <a:cxn ang="0">
                  <a:pos x="103" y="121"/>
                </a:cxn>
                <a:cxn ang="0">
                  <a:pos x="88" y="127"/>
                </a:cxn>
                <a:cxn ang="0">
                  <a:pos x="71" y="130"/>
                </a:cxn>
                <a:cxn ang="0">
                  <a:pos x="53" y="127"/>
                </a:cxn>
                <a:cxn ang="0">
                  <a:pos x="38" y="120"/>
                </a:cxn>
                <a:cxn ang="0">
                  <a:pos x="120" y="122"/>
                </a:cxn>
                <a:cxn ang="0">
                  <a:pos x="129" y="112"/>
                </a:cxn>
                <a:cxn ang="0">
                  <a:pos x="135" y="100"/>
                </a:cxn>
                <a:cxn ang="0">
                  <a:pos x="140" y="87"/>
                </a:cxn>
                <a:cxn ang="0">
                  <a:pos x="142" y="73"/>
                </a:cxn>
                <a:cxn ang="0">
                  <a:pos x="130" y="82"/>
                </a:cxn>
                <a:cxn ang="0">
                  <a:pos x="124" y="98"/>
                </a:cxn>
                <a:cxn ang="0">
                  <a:pos x="120" y="106"/>
                </a:cxn>
              </a:cxnLst>
              <a:rect l="0" t="0" r="r" b="b"/>
              <a:pathLst>
                <a:path w="142" h="141">
                  <a:moveTo>
                    <a:pt x="141" y="57"/>
                  </a:moveTo>
                  <a:lnTo>
                    <a:pt x="138" y="45"/>
                  </a:lnTo>
                  <a:lnTo>
                    <a:pt x="133" y="36"/>
                  </a:lnTo>
                  <a:lnTo>
                    <a:pt x="128" y="27"/>
                  </a:lnTo>
                  <a:lnTo>
                    <a:pt x="121" y="19"/>
                  </a:lnTo>
                  <a:lnTo>
                    <a:pt x="113" y="13"/>
                  </a:lnTo>
                  <a:lnTo>
                    <a:pt x="104" y="7"/>
                  </a:lnTo>
                  <a:lnTo>
                    <a:pt x="94" y="4"/>
                  </a:lnTo>
                  <a:lnTo>
                    <a:pt x="84" y="0"/>
                  </a:lnTo>
                  <a:lnTo>
                    <a:pt x="74" y="4"/>
                  </a:lnTo>
                  <a:lnTo>
                    <a:pt x="63" y="6"/>
                  </a:lnTo>
                  <a:lnTo>
                    <a:pt x="54" y="9"/>
                  </a:lnTo>
                  <a:lnTo>
                    <a:pt x="44" y="14"/>
                  </a:lnTo>
                  <a:lnTo>
                    <a:pt x="35" y="18"/>
                  </a:lnTo>
                  <a:lnTo>
                    <a:pt x="26" y="24"/>
                  </a:lnTo>
                  <a:lnTo>
                    <a:pt x="18" y="30"/>
                  </a:lnTo>
                  <a:lnTo>
                    <a:pt x="9" y="35"/>
                  </a:lnTo>
                  <a:lnTo>
                    <a:pt x="6" y="43"/>
                  </a:lnTo>
                  <a:lnTo>
                    <a:pt x="3" y="52"/>
                  </a:lnTo>
                  <a:lnTo>
                    <a:pt x="2" y="61"/>
                  </a:lnTo>
                  <a:lnTo>
                    <a:pt x="0" y="70"/>
                  </a:lnTo>
                  <a:lnTo>
                    <a:pt x="2" y="81"/>
                  </a:lnTo>
                  <a:lnTo>
                    <a:pt x="4" y="93"/>
                  </a:lnTo>
                  <a:lnTo>
                    <a:pt x="8" y="102"/>
                  </a:lnTo>
                  <a:lnTo>
                    <a:pt x="14" y="112"/>
                  </a:lnTo>
                  <a:lnTo>
                    <a:pt x="22" y="104"/>
                  </a:lnTo>
                  <a:lnTo>
                    <a:pt x="17" y="96"/>
                  </a:lnTo>
                  <a:lnTo>
                    <a:pt x="14" y="88"/>
                  </a:lnTo>
                  <a:lnTo>
                    <a:pt x="13" y="79"/>
                  </a:lnTo>
                  <a:lnTo>
                    <a:pt x="12" y="70"/>
                  </a:lnTo>
                  <a:lnTo>
                    <a:pt x="12" y="64"/>
                  </a:lnTo>
                  <a:lnTo>
                    <a:pt x="13" y="58"/>
                  </a:lnTo>
                  <a:lnTo>
                    <a:pt x="14" y="52"/>
                  </a:lnTo>
                  <a:lnTo>
                    <a:pt x="16" y="46"/>
                  </a:lnTo>
                  <a:lnTo>
                    <a:pt x="22" y="36"/>
                  </a:lnTo>
                  <a:lnTo>
                    <a:pt x="30" y="27"/>
                  </a:lnTo>
                  <a:lnTo>
                    <a:pt x="38" y="21"/>
                  </a:lnTo>
                  <a:lnTo>
                    <a:pt x="48" y="15"/>
                  </a:lnTo>
                  <a:lnTo>
                    <a:pt x="53" y="13"/>
                  </a:lnTo>
                  <a:lnTo>
                    <a:pt x="59" y="12"/>
                  </a:lnTo>
                  <a:lnTo>
                    <a:pt x="66" y="10"/>
                  </a:lnTo>
                  <a:lnTo>
                    <a:pt x="71" y="10"/>
                  </a:lnTo>
                  <a:lnTo>
                    <a:pt x="81" y="12"/>
                  </a:lnTo>
                  <a:lnTo>
                    <a:pt x="92" y="14"/>
                  </a:lnTo>
                  <a:lnTo>
                    <a:pt x="101" y="18"/>
                  </a:lnTo>
                  <a:lnTo>
                    <a:pt x="108" y="24"/>
                  </a:lnTo>
                  <a:lnTo>
                    <a:pt x="115" y="30"/>
                  </a:lnTo>
                  <a:lnTo>
                    <a:pt x="122" y="37"/>
                  </a:lnTo>
                  <a:lnTo>
                    <a:pt x="126" y="46"/>
                  </a:lnTo>
                  <a:lnTo>
                    <a:pt x="130" y="57"/>
                  </a:lnTo>
                  <a:lnTo>
                    <a:pt x="141" y="57"/>
                  </a:lnTo>
                  <a:close/>
                  <a:moveTo>
                    <a:pt x="30" y="127"/>
                  </a:moveTo>
                  <a:lnTo>
                    <a:pt x="40" y="133"/>
                  </a:lnTo>
                  <a:lnTo>
                    <a:pt x="50" y="138"/>
                  </a:lnTo>
                  <a:lnTo>
                    <a:pt x="70" y="138"/>
                  </a:lnTo>
                  <a:lnTo>
                    <a:pt x="70" y="141"/>
                  </a:lnTo>
                  <a:lnTo>
                    <a:pt x="71" y="141"/>
                  </a:lnTo>
                  <a:lnTo>
                    <a:pt x="79" y="140"/>
                  </a:lnTo>
                  <a:lnTo>
                    <a:pt x="88" y="139"/>
                  </a:lnTo>
                  <a:lnTo>
                    <a:pt x="95" y="136"/>
                  </a:lnTo>
                  <a:lnTo>
                    <a:pt x="103" y="133"/>
                  </a:lnTo>
                  <a:lnTo>
                    <a:pt x="103" y="121"/>
                  </a:lnTo>
                  <a:lnTo>
                    <a:pt x="96" y="125"/>
                  </a:lnTo>
                  <a:lnTo>
                    <a:pt x="88" y="127"/>
                  </a:lnTo>
                  <a:lnTo>
                    <a:pt x="80" y="130"/>
                  </a:lnTo>
                  <a:lnTo>
                    <a:pt x="71" y="130"/>
                  </a:lnTo>
                  <a:lnTo>
                    <a:pt x="62" y="129"/>
                  </a:lnTo>
                  <a:lnTo>
                    <a:pt x="53" y="127"/>
                  </a:lnTo>
                  <a:lnTo>
                    <a:pt x="45" y="124"/>
                  </a:lnTo>
                  <a:lnTo>
                    <a:pt x="38" y="120"/>
                  </a:lnTo>
                  <a:lnTo>
                    <a:pt x="30" y="127"/>
                  </a:lnTo>
                  <a:close/>
                  <a:moveTo>
                    <a:pt x="120" y="122"/>
                  </a:moveTo>
                  <a:lnTo>
                    <a:pt x="124" y="116"/>
                  </a:lnTo>
                  <a:lnTo>
                    <a:pt x="129" y="112"/>
                  </a:lnTo>
                  <a:lnTo>
                    <a:pt x="132" y="106"/>
                  </a:lnTo>
                  <a:lnTo>
                    <a:pt x="135" y="100"/>
                  </a:lnTo>
                  <a:lnTo>
                    <a:pt x="138" y="94"/>
                  </a:lnTo>
                  <a:lnTo>
                    <a:pt x="140" y="87"/>
                  </a:lnTo>
                  <a:lnTo>
                    <a:pt x="141" y="80"/>
                  </a:lnTo>
                  <a:lnTo>
                    <a:pt x="142" y="73"/>
                  </a:lnTo>
                  <a:lnTo>
                    <a:pt x="131" y="73"/>
                  </a:lnTo>
                  <a:lnTo>
                    <a:pt x="130" y="82"/>
                  </a:lnTo>
                  <a:lnTo>
                    <a:pt x="128" y="91"/>
                  </a:lnTo>
                  <a:lnTo>
                    <a:pt x="124" y="98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20" y="122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1" name="Freeform 807"/>
            <p:cNvSpPr>
              <a:spLocks noEditPoints="1"/>
            </p:cNvSpPr>
            <p:nvPr/>
          </p:nvSpPr>
          <p:spPr bwMode="auto">
            <a:xfrm>
              <a:off x="4011798" y="5191582"/>
              <a:ext cx="50802" cy="52392"/>
            </a:xfrm>
            <a:custGeom>
              <a:avLst/>
              <a:gdLst/>
              <a:ahLst/>
              <a:cxnLst>
                <a:cxn ang="0">
                  <a:pos x="126" y="40"/>
                </a:cxn>
                <a:cxn ang="0">
                  <a:pos x="115" y="22"/>
                </a:cxn>
                <a:cxn ang="0">
                  <a:pos x="98" y="9"/>
                </a:cxn>
                <a:cxn ang="0">
                  <a:pos x="77" y="1"/>
                </a:cxn>
                <a:cxn ang="0">
                  <a:pos x="63" y="0"/>
                </a:cxn>
                <a:cxn ang="0">
                  <a:pos x="50" y="4"/>
                </a:cxn>
                <a:cxn ang="0">
                  <a:pos x="28" y="14"/>
                </a:cxn>
                <a:cxn ang="0">
                  <a:pos x="10" y="30"/>
                </a:cxn>
                <a:cxn ang="0">
                  <a:pos x="3" y="46"/>
                </a:cxn>
                <a:cxn ang="0">
                  <a:pos x="0" y="58"/>
                </a:cxn>
                <a:cxn ang="0">
                  <a:pos x="1" y="75"/>
                </a:cxn>
                <a:cxn ang="0">
                  <a:pos x="7" y="94"/>
                </a:cxn>
                <a:cxn ang="0">
                  <a:pos x="19" y="94"/>
                </a:cxn>
                <a:cxn ang="0">
                  <a:pos x="14" y="81"/>
                </a:cxn>
                <a:cxn ang="0">
                  <a:pos x="11" y="65"/>
                </a:cxn>
                <a:cxn ang="0">
                  <a:pos x="16" y="44"/>
                </a:cxn>
                <a:cxn ang="0">
                  <a:pos x="27" y="27"/>
                </a:cxn>
                <a:cxn ang="0">
                  <a:pos x="44" y="16"/>
                </a:cxn>
                <a:cxn ang="0">
                  <a:pos x="65" y="11"/>
                </a:cxn>
                <a:cxn ang="0">
                  <a:pos x="83" y="13"/>
                </a:cxn>
                <a:cxn ang="0">
                  <a:pos x="99" y="22"/>
                </a:cxn>
                <a:cxn ang="0">
                  <a:pos x="110" y="35"/>
                </a:cxn>
                <a:cxn ang="0">
                  <a:pos x="118" y="52"/>
                </a:cxn>
                <a:cxn ang="0">
                  <a:pos x="27" y="118"/>
                </a:cxn>
                <a:cxn ang="0">
                  <a:pos x="45" y="127"/>
                </a:cxn>
                <a:cxn ang="0">
                  <a:pos x="65" y="130"/>
                </a:cxn>
                <a:cxn ang="0">
                  <a:pos x="82" y="128"/>
                </a:cxn>
                <a:cxn ang="0">
                  <a:pos x="97" y="122"/>
                </a:cxn>
                <a:cxn ang="0">
                  <a:pos x="90" y="113"/>
                </a:cxn>
                <a:cxn ang="0">
                  <a:pos x="74" y="119"/>
                </a:cxn>
                <a:cxn ang="0">
                  <a:pos x="57" y="119"/>
                </a:cxn>
                <a:cxn ang="0">
                  <a:pos x="42" y="115"/>
                </a:cxn>
                <a:cxn ang="0">
                  <a:pos x="27" y="118"/>
                </a:cxn>
                <a:cxn ang="0">
                  <a:pos x="120" y="100"/>
                </a:cxn>
                <a:cxn ang="0">
                  <a:pos x="128" y="80"/>
                </a:cxn>
                <a:cxn ang="0">
                  <a:pos x="119" y="68"/>
                </a:cxn>
                <a:cxn ang="0">
                  <a:pos x="116" y="86"/>
                </a:cxn>
                <a:cxn ang="0">
                  <a:pos x="106" y="101"/>
                </a:cxn>
                <a:cxn ang="0">
                  <a:pos x="114" y="109"/>
                </a:cxn>
              </a:cxnLst>
              <a:rect l="0" t="0" r="r" b="b"/>
              <a:pathLst>
                <a:path w="131" h="130">
                  <a:moveTo>
                    <a:pt x="129" y="52"/>
                  </a:moveTo>
                  <a:lnTo>
                    <a:pt x="126" y="40"/>
                  </a:lnTo>
                  <a:lnTo>
                    <a:pt x="120" y="31"/>
                  </a:lnTo>
                  <a:lnTo>
                    <a:pt x="115" y="22"/>
                  </a:lnTo>
                  <a:lnTo>
                    <a:pt x="107" y="14"/>
                  </a:lnTo>
                  <a:lnTo>
                    <a:pt x="98" y="9"/>
                  </a:lnTo>
                  <a:lnTo>
                    <a:pt x="88" y="4"/>
                  </a:lnTo>
                  <a:lnTo>
                    <a:pt x="7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0" y="4"/>
                  </a:lnTo>
                  <a:lnTo>
                    <a:pt x="38" y="9"/>
                  </a:lnTo>
                  <a:lnTo>
                    <a:pt x="28" y="14"/>
                  </a:lnTo>
                  <a:lnTo>
                    <a:pt x="18" y="20"/>
                  </a:lnTo>
                  <a:lnTo>
                    <a:pt x="10" y="30"/>
                  </a:lnTo>
                  <a:lnTo>
                    <a:pt x="5" y="40"/>
                  </a:lnTo>
                  <a:lnTo>
                    <a:pt x="3" y="46"/>
                  </a:lnTo>
                  <a:lnTo>
                    <a:pt x="1" y="53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1" y="75"/>
                  </a:lnTo>
                  <a:lnTo>
                    <a:pt x="3" y="85"/>
                  </a:lnTo>
                  <a:lnTo>
                    <a:pt x="7" y="94"/>
                  </a:lnTo>
                  <a:lnTo>
                    <a:pt x="11" y="102"/>
                  </a:lnTo>
                  <a:lnTo>
                    <a:pt x="19" y="94"/>
                  </a:lnTo>
                  <a:lnTo>
                    <a:pt x="16" y="88"/>
                  </a:lnTo>
                  <a:lnTo>
                    <a:pt x="14" y="81"/>
                  </a:lnTo>
                  <a:lnTo>
                    <a:pt x="11" y="73"/>
                  </a:lnTo>
                  <a:lnTo>
                    <a:pt x="11" y="65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0" y="35"/>
                  </a:lnTo>
                  <a:lnTo>
                    <a:pt x="27" y="27"/>
                  </a:lnTo>
                  <a:lnTo>
                    <a:pt x="35" y="20"/>
                  </a:lnTo>
                  <a:lnTo>
                    <a:pt x="44" y="16"/>
                  </a:lnTo>
                  <a:lnTo>
                    <a:pt x="54" y="12"/>
                  </a:lnTo>
                  <a:lnTo>
                    <a:pt x="65" y="11"/>
                  </a:lnTo>
                  <a:lnTo>
                    <a:pt x="74" y="11"/>
                  </a:lnTo>
                  <a:lnTo>
                    <a:pt x="83" y="13"/>
                  </a:lnTo>
                  <a:lnTo>
                    <a:pt x="91" y="18"/>
                  </a:lnTo>
                  <a:lnTo>
                    <a:pt x="99" y="22"/>
                  </a:lnTo>
                  <a:lnTo>
                    <a:pt x="105" y="28"/>
                  </a:lnTo>
                  <a:lnTo>
                    <a:pt x="110" y="35"/>
                  </a:lnTo>
                  <a:lnTo>
                    <a:pt x="115" y="43"/>
                  </a:lnTo>
                  <a:lnTo>
                    <a:pt x="118" y="52"/>
                  </a:lnTo>
                  <a:lnTo>
                    <a:pt x="129" y="52"/>
                  </a:lnTo>
                  <a:close/>
                  <a:moveTo>
                    <a:pt x="27" y="118"/>
                  </a:moveTo>
                  <a:lnTo>
                    <a:pt x="36" y="124"/>
                  </a:lnTo>
                  <a:lnTo>
                    <a:pt x="45" y="127"/>
                  </a:lnTo>
                  <a:lnTo>
                    <a:pt x="55" y="129"/>
                  </a:lnTo>
                  <a:lnTo>
                    <a:pt x="65" y="130"/>
                  </a:lnTo>
                  <a:lnTo>
                    <a:pt x="74" y="129"/>
                  </a:lnTo>
                  <a:lnTo>
                    <a:pt x="82" y="128"/>
                  </a:lnTo>
                  <a:lnTo>
                    <a:pt x="90" y="126"/>
                  </a:lnTo>
                  <a:lnTo>
                    <a:pt x="97" y="122"/>
                  </a:lnTo>
                  <a:lnTo>
                    <a:pt x="97" y="109"/>
                  </a:lnTo>
                  <a:lnTo>
                    <a:pt x="90" y="113"/>
                  </a:lnTo>
                  <a:lnTo>
                    <a:pt x="82" y="117"/>
                  </a:lnTo>
                  <a:lnTo>
                    <a:pt x="74" y="119"/>
                  </a:lnTo>
                  <a:lnTo>
                    <a:pt x="65" y="119"/>
                  </a:lnTo>
                  <a:lnTo>
                    <a:pt x="57" y="119"/>
                  </a:lnTo>
                  <a:lnTo>
                    <a:pt x="50" y="117"/>
                  </a:lnTo>
                  <a:lnTo>
                    <a:pt x="42" y="115"/>
                  </a:lnTo>
                  <a:lnTo>
                    <a:pt x="35" y="110"/>
                  </a:lnTo>
                  <a:lnTo>
                    <a:pt x="27" y="118"/>
                  </a:lnTo>
                  <a:close/>
                  <a:moveTo>
                    <a:pt x="114" y="109"/>
                  </a:moveTo>
                  <a:lnTo>
                    <a:pt x="120" y="100"/>
                  </a:lnTo>
                  <a:lnTo>
                    <a:pt x="125" y="91"/>
                  </a:lnTo>
                  <a:lnTo>
                    <a:pt x="128" y="80"/>
                  </a:lnTo>
                  <a:lnTo>
                    <a:pt x="131" y="68"/>
                  </a:lnTo>
                  <a:lnTo>
                    <a:pt x="119" y="68"/>
                  </a:lnTo>
                  <a:lnTo>
                    <a:pt x="118" y="77"/>
                  </a:lnTo>
                  <a:lnTo>
                    <a:pt x="116" y="86"/>
                  </a:lnTo>
                  <a:lnTo>
                    <a:pt x="111" y="94"/>
                  </a:lnTo>
                  <a:lnTo>
                    <a:pt x="106" y="101"/>
                  </a:lnTo>
                  <a:lnTo>
                    <a:pt x="114" y="101"/>
                  </a:lnTo>
                  <a:lnTo>
                    <a:pt x="114" y="109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2" name="Freeform 809"/>
            <p:cNvSpPr>
              <a:spLocks noEditPoints="1"/>
            </p:cNvSpPr>
            <p:nvPr/>
          </p:nvSpPr>
          <p:spPr bwMode="auto">
            <a:xfrm>
              <a:off x="4013385" y="5194757"/>
              <a:ext cx="47627" cy="46042"/>
            </a:xfrm>
            <a:custGeom>
              <a:avLst/>
              <a:gdLst/>
              <a:ahLst/>
              <a:cxnLst>
                <a:cxn ang="0">
                  <a:pos x="114" y="36"/>
                </a:cxn>
                <a:cxn ang="0">
                  <a:pos x="103" y="20"/>
                </a:cxn>
                <a:cxn ang="0">
                  <a:pos x="89" y="8"/>
                </a:cxn>
                <a:cxn ang="0">
                  <a:pos x="69" y="2"/>
                </a:cxn>
                <a:cxn ang="0">
                  <a:pos x="54" y="0"/>
                </a:cxn>
                <a:cxn ang="0">
                  <a:pos x="41" y="3"/>
                </a:cxn>
                <a:cxn ang="0">
                  <a:pos x="26" y="11"/>
                </a:cxn>
                <a:cxn ang="0">
                  <a:pos x="10" y="26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1" y="69"/>
                </a:cxn>
                <a:cxn ang="0">
                  <a:pos x="5" y="86"/>
                </a:cxn>
                <a:cxn ang="0">
                  <a:pos x="18" y="86"/>
                </a:cxn>
                <a:cxn ang="0">
                  <a:pos x="12" y="74"/>
                </a:cxn>
                <a:cxn ang="0">
                  <a:pos x="11" y="60"/>
                </a:cxn>
                <a:cxn ang="0">
                  <a:pos x="14" y="41"/>
                </a:cxn>
                <a:cxn ang="0">
                  <a:pos x="24" y="25"/>
                </a:cxn>
                <a:cxn ang="0">
                  <a:pos x="40" y="15"/>
                </a:cxn>
                <a:cxn ang="0">
                  <a:pos x="59" y="12"/>
                </a:cxn>
                <a:cxn ang="0">
                  <a:pos x="75" y="14"/>
                </a:cxn>
                <a:cxn ang="0">
                  <a:pos x="89" y="21"/>
                </a:cxn>
                <a:cxn ang="0">
                  <a:pos x="100" y="32"/>
                </a:cxn>
                <a:cxn ang="0">
                  <a:pos x="107" y="47"/>
                </a:cxn>
                <a:cxn ang="0">
                  <a:pos x="26" y="110"/>
                </a:cxn>
                <a:cxn ang="0">
                  <a:pos x="41" y="117"/>
                </a:cxn>
                <a:cxn ang="0">
                  <a:pos x="59" y="120"/>
                </a:cxn>
                <a:cxn ang="0">
                  <a:pos x="76" y="117"/>
                </a:cxn>
                <a:cxn ang="0">
                  <a:pos x="91" y="111"/>
                </a:cxn>
                <a:cxn ang="0">
                  <a:pos x="84" y="103"/>
                </a:cxn>
                <a:cxn ang="0">
                  <a:pos x="68" y="108"/>
                </a:cxn>
                <a:cxn ang="0">
                  <a:pos x="53" y="108"/>
                </a:cxn>
                <a:cxn ang="0">
                  <a:pos x="39" y="104"/>
                </a:cxn>
                <a:cxn ang="0">
                  <a:pos x="26" y="110"/>
                </a:cxn>
                <a:cxn ang="0">
                  <a:pos x="112" y="88"/>
                </a:cxn>
                <a:cxn ang="0">
                  <a:pos x="118" y="72"/>
                </a:cxn>
                <a:cxn ang="0">
                  <a:pos x="108" y="63"/>
                </a:cxn>
                <a:cxn ang="0">
                  <a:pos x="103" y="81"/>
                </a:cxn>
                <a:cxn ang="0">
                  <a:pos x="93" y="96"/>
                </a:cxn>
              </a:cxnLst>
              <a:rect l="0" t="0" r="r" b="b"/>
              <a:pathLst>
                <a:path w="119" h="120">
                  <a:moveTo>
                    <a:pt x="118" y="47"/>
                  </a:moveTo>
                  <a:lnTo>
                    <a:pt x="114" y="36"/>
                  </a:lnTo>
                  <a:lnTo>
                    <a:pt x="110" y="27"/>
                  </a:lnTo>
                  <a:lnTo>
                    <a:pt x="103" y="20"/>
                  </a:lnTo>
                  <a:lnTo>
                    <a:pt x="96" y="14"/>
                  </a:lnTo>
                  <a:lnTo>
                    <a:pt x="89" y="8"/>
                  </a:lnTo>
                  <a:lnTo>
                    <a:pt x="80" y="4"/>
                  </a:lnTo>
                  <a:lnTo>
                    <a:pt x="69" y="2"/>
                  </a:lnTo>
                  <a:lnTo>
                    <a:pt x="59" y="0"/>
                  </a:lnTo>
                  <a:lnTo>
                    <a:pt x="54" y="0"/>
                  </a:lnTo>
                  <a:lnTo>
                    <a:pt x="47" y="2"/>
                  </a:lnTo>
                  <a:lnTo>
                    <a:pt x="41" y="3"/>
                  </a:lnTo>
                  <a:lnTo>
                    <a:pt x="36" y="5"/>
                  </a:lnTo>
                  <a:lnTo>
                    <a:pt x="26" y="11"/>
                  </a:lnTo>
                  <a:lnTo>
                    <a:pt x="18" y="17"/>
                  </a:lnTo>
                  <a:lnTo>
                    <a:pt x="10" y="26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1" y="69"/>
                  </a:lnTo>
                  <a:lnTo>
                    <a:pt x="2" y="78"/>
                  </a:lnTo>
                  <a:lnTo>
                    <a:pt x="5" y="86"/>
                  </a:lnTo>
                  <a:lnTo>
                    <a:pt x="10" y="94"/>
                  </a:lnTo>
                  <a:lnTo>
                    <a:pt x="18" y="86"/>
                  </a:lnTo>
                  <a:lnTo>
                    <a:pt x="14" y="79"/>
                  </a:lnTo>
                  <a:lnTo>
                    <a:pt x="12" y="74"/>
                  </a:lnTo>
                  <a:lnTo>
                    <a:pt x="11" y="67"/>
                  </a:lnTo>
                  <a:lnTo>
                    <a:pt x="11" y="60"/>
                  </a:lnTo>
                  <a:lnTo>
                    <a:pt x="11" y="50"/>
                  </a:lnTo>
                  <a:lnTo>
                    <a:pt x="14" y="41"/>
                  </a:lnTo>
                  <a:lnTo>
                    <a:pt x="19" y="33"/>
                  </a:lnTo>
                  <a:lnTo>
                    <a:pt x="24" y="25"/>
                  </a:lnTo>
                  <a:lnTo>
                    <a:pt x="32" y="20"/>
                  </a:lnTo>
                  <a:lnTo>
                    <a:pt x="40" y="15"/>
                  </a:lnTo>
                  <a:lnTo>
                    <a:pt x="49" y="12"/>
                  </a:lnTo>
                  <a:lnTo>
                    <a:pt x="59" y="12"/>
                  </a:lnTo>
                  <a:lnTo>
                    <a:pt x="67" y="12"/>
                  </a:lnTo>
                  <a:lnTo>
                    <a:pt x="75" y="14"/>
                  </a:lnTo>
                  <a:lnTo>
                    <a:pt x="82" y="17"/>
                  </a:lnTo>
                  <a:lnTo>
                    <a:pt x="89" y="21"/>
                  </a:lnTo>
                  <a:lnTo>
                    <a:pt x="94" y="26"/>
                  </a:lnTo>
                  <a:lnTo>
                    <a:pt x="100" y="32"/>
                  </a:lnTo>
                  <a:lnTo>
                    <a:pt x="103" y="39"/>
                  </a:lnTo>
                  <a:lnTo>
                    <a:pt x="107" y="47"/>
                  </a:lnTo>
                  <a:lnTo>
                    <a:pt x="118" y="47"/>
                  </a:lnTo>
                  <a:close/>
                  <a:moveTo>
                    <a:pt x="26" y="110"/>
                  </a:moveTo>
                  <a:lnTo>
                    <a:pt x="33" y="114"/>
                  </a:lnTo>
                  <a:lnTo>
                    <a:pt x="41" y="117"/>
                  </a:lnTo>
                  <a:lnTo>
                    <a:pt x="50" y="119"/>
                  </a:lnTo>
                  <a:lnTo>
                    <a:pt x="59" y="120"/>
                  </a:lnTo>
                  <a:lnTo>
                    <a:pt x="68" y="120"/>
                  </a:lnTo>
                  <a:lnTo>
                    <a:pt x="76" y="117"/>
                  </a:lnTo>
                  <a:lnTo>
                    <a:pt x="84" y="115"/>
                  </a:lnTo>
                  <a:lnTo>
                    <a:pt x="91" y="111"/>
                  </a:lnTo>
                  <a:lnTo>
                    <a:pt x="91" y="97"/>
                  </a:lnTo>
                  <a:lnTo>
                    <a:pt x="84" y="103"/>
                  </a:lnTo>
                  <a:lnTo>
                    <a:pt x="76" y="106"/>
                  </a:lnTo>
                  <a:lnTo>
                    <a:pt x="68" y="108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6" y="107"/>
                  </a:lnTo>
                  <a:lnTo>
                    <a:pt x="39" y="104"/>
                  </a:lnTo>
                  <a:lnTo>
                    <a:pt x="32" y="101"/>
                  </a:lnTo>
                  <a:lnTo>
                    <a:pt x="26" y="110"/>
                  </a:lnTo>
                  <a:close/>
                  <a:moveTo>
                    <a:pt x="108" y="96"/>
                  </a:moveTo>
                  <a:lnTo>
                    <a:pt x="112" y="88"/>
                  </a:lnTo>
                  <a:lnTo>
                    <a:pt x="116" y="81"/>
                  </a:lnTo>
                  <a:lnTo>
                    <a:pt x="118" y="72"/>
                  </a:lnTo>
                  <a:lnTo>
                    <a:pt x="119" y="63"/>
                  </a:lnTo>
                  <a:lnTo>
                    <a:pt x="108" y="63"/>
                  </a:lnTo>
                  <a:lnTo>
                    <a:pt x="107" y="74"/>
                  </a:lnTo>
                  <a:lnTo>
                    <a:pt x="103" y="81"/>
                  </a:lnTo>
                  <a:lnTo>
                    <a:pt x="99" y="89"/>
                  </a:lnTo>
                  <a:lnTo>
                    <a:pt x="93" y="96"/>
                  </a:lnTo>
                  <a:lnTo>
                    <a:pt x="108" y="96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3" name="Freeform 810"/>
            <p:cNvSpPr>
              <a:spLocks noEditPoints="1"/>
            </p:cNvSpPr>
            <p:nvPr/>
          </p:nvSpPr>
          <p:spPr bwMode="auto">
            <a:xfrm>
              <a:off x="4016561" y="5196345"/>
              <a:ext cx="42865" cy="42866"/>
            </a:xfrm>
            <a:custGeom>
              <a:avLst/>
              <a:gdLst/>
              <a:ahLst/>
              <a:cxnLst>
                <a:cxn ang="0">
                  <a:pos x="104" y="32"/>
                </a:cxn>
                <a:cxn ang="0">
                  <a:pos x="94" y="17"/>
                </a:cxn>
                <a:cxn ang="0">
                  <a:pos x="80" y="7"/>
                </a:cxn>
                <a:cxn ang="0">
                  <a:pos x="63" y="0"/>
                </a:cxn>
                <a:cxn ang="0">
                  <a:pos x="43" y="1"/>
                </a:cxn>
                <a:cxn ang="0">
                  <a:pos x="24" y="9"/>
                </a:cxn>
                <a:cxn ang="0">
                  <a:pos x="9" y="24"/>
                </a:cxn>
                <a:cxn ang="0">
                  <a:pos x="1" y="43"/>
                </a:cxn>
                <a:cxn ang="0">
                  <a:pos x="0" y="62"/>
                </a:cxn>
                <a:cxn ang="0">
                  <a:pos x="5" y="77"/>
                </a:cxn>
                <a:cxn ang="0">
                  <a:pos x="16" y="75"/>
                </a:cxn>
                <a:cxn ang="0">
                  <a:pos x="13" y="65"/>
                </a:cxn>
                <a:cxn ang="0">
                  <a:pos x="10" y="54"/>
                </a:cxn>
                <a:cxn ang="0">
                  <a:pos x="14" y="37"/>
                </a:cxn>
                <a:cxn ang="0">
                  <a:pos x="24" y="24"/>
                </a:cxn>
                <a:cxn ang="0">
                  <a:pos x="37" y="14"/>
                </a:cxn>
                <a:cxn ang="0">
                  <a:pos x="54" y="10"/>
                </a:cxn>
                <a:cxn ang="0">
                  <a:pos x="68" y="12"/>
                </a:cxn>
                <a:cxn ang="0">
                  <a:pos x="80" y="19"/>
                </a:cxn>
                <a:cxn ang="0">
                  <a:pos x="89" y="28"/>
                </a:cxn>
                <a:cxn ang="0">
                  <a:pos x="96" y="41"/>
                </a:cxn>
                <a:cxn ang="0">
                  <a:pos x="24" y="99"/>
                </a:cxn>
                <a:cxn ang="0">
                  <a:pos x="39" y="106"/>
                </a:cxn>
                <a:cxn ang="0">
                  <a:pos x="54" y="108"/>
                </a:cxn>
                <a:cxn ang="0">
                  <a:pos x="71" y="106"/>
                </a:cxn>
                <a:cxn ang="0">
                  <a:pos x="86" y="98"/>
                </a:cxn>
                <a:cxn ang="0">
                  <a:pos x="95" y="90"/>
                </a:cxn>
                <a:cxn ang="0">
                  <a:pos x="105" y="75"/>
                </a:cxn>
                <a:cxn ang="0">
                  <a:pos x="108" y="57"/>
                </a:cxn>
                <a:cxn ang="0">
                  <a:pos x="96" y="66"/>
                </a:cxn>
                <a:cxn ang="0">
                  <a:pos x="89" y="80"/>
                </a:cxn>
                <a:cxn ang="0">
                  <a:pos x="78" y="91"/>
                </a:cxn>
                <a:cxn ang="0">
                  <a:pos x="62" y="97"/>
                </a:cxn>
                <a:cxn ang="0">
                  <a:pos x="49" y="97"/>
                </a:cxn>
                <a:cxn ang="0">
                  <a:pos x="36" y="93"/>
                </a:cxn>
                <a:cxn ang="0">
                  <a:pos x="24" y="99"/>
                </a:cxn>
              </a:cxnLst>
              <a:rect l="0" t="0" r="r" b="b"/>
              <a:pathLst>
                <a:path w="108" h="108">
                  <a:moveTo>
                    <a:pt x="107" y="41"/>
                  </a:moveTo>
                  <a:lnTo>
                    <a:pt x="104" y="32"/>
                  </a:lnTo>
                  <a:lnTo>
                    <a:pt x="99" y="24"/>
                  </a:lnTo>
                  <a:lnTo>
                    <a:pt x="94" y="17"/>
                  </a:lnTo>
                  <a:lnTo>
                    <a:pt x="88" y="11"/>
                  </a:lnTo>
                  <a:lnTo>
                    <a:pt x="80" y="7"/>
                  </a:lnTo>
                  <a:lnTo>
                    <a:pt x="72" y="2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43" y="1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3" y="70"/>
                  </a:lnTo>
                  <a:lnTo>
                    <a:pt x="5" y="77"/>
                  </a:lnTo>
                  <a:lnTo>
                    <a:pt x="8" y="83"/>
                  </a:lnTo>
                  <a:lnTo>
                    <a:pt x="16" y="75"/>
                  </a:lnTo>
                  <a:lnTo>
                    <a:pt x="14" y="71"/>
                  </a:lnTo>
                  <a:lnTo>
                    <a:pt x="13" y="65"/>
                  </a:lnTo>
                  <a:lnTo>
                    <a:pt x="12" y="60"/>
                  </a:lnTo>
                  <a:lnTo>
                    <a:pt x="10" y="54"/>
                  </a:lnTo>
                  <a:lnTo>
                    <a:pt x="12" y="45"/>
                  </a:lnTo>
                  <a:lnTo>
                    <a:pt x="14" y="37"/>
                  </a:lnTo>
                  <a:lnTo>
                    <a:pt x="18" y="29"/>
                  </a:lnTo>
                  <a:lnTo>
                    <a:pt x="24" y="24"/>
                  </a:lnTo>
                  <a:lnTo>
                    <a:pt x="30" y="18"/>
                  </a:lnTo>
                  <a:lnTo>
                    <a:pt x="37" y="14"/>
                  </a:lnTo>
                  <a:lnTo>
                    <a:pt x="45" y="11"/>
                  </a:lnTo>
                  <a:lnTo>
                    <a:pt x="54" y="10"/>
                  </a:lnTo>
                  <a:lnTo>
                    <a:pt x="61" y="11"/>
                  </a:lnTo>
                  <a:lnTo>
                    <a:pt x="68" y="12"/>
                  </a:lnTo>
                  <a:lnTo>
                    <a:pt x="75" y="16"/>
                  </a:lnTo>
                  <a:lnTo>
                    <a:pt x="80" y="19"/>
                  </a:lnTo>
                  <a:lnTo>
                    <a:pt x="85" y="24"/>
                  </a:lnTo>
                  <a:lnTo>
                    <a:pt x="89" y="28"/>
                  </a:lnTo>
                  <a:lnTo>
                    <a:pt x="93" y="34"/>
                  </a:lnTo>
                  <a:lnTo>
                    <a:pt x="96" y="41"/>
                  </a:lnTo>
                  <a:lnTo>
                    <a:pt x="107" y="41"/>
                  </a:lnTo>
                  <a:close/>
                  <a:moveTo>
                    <a:pt x="24" y="99"/>
                  </a:moveTo>
                  <a:lnTo>
                    <a:pt x="31" y="104"/>
                  </a:lnTo>
                  <a:lnTo>
                    <a:pt x="39" y="106"/>
                  </a:lnTo>
                  <a:lnTo>
                    <a:pt x="46" y="108"/>
                  </a:lnTo>
                  <a:lnTo>
                    <a:pt x="54" y="108"/>
                  </a:lnTo>
                  <a:lnTo>
                    <a:pt x="63" y="108"/>
                  </a:lnTo>
                  <a:lnTo>
                    <a:pt x="71" y="106"/>
                  </a:lnTo>
                  <a:lnTo>
                    <a:pt x="79" y="102"/>
                  </a:lnTo>
                  <a:lnTo>
                    <a:pt x="86" y="98"/>
                  </a:lnTo>
                  <a:lnTo>
                    <a:pt x="86" y="90"/>
                  </a:lnTo>
                  <a:lnTo>
                    <a:pt x="95" y="90"/>
                  </a:lnTo>
                  <a:lnTo>
                    <a:pt x="100" y="83"/>
                  </a:lnTo>
                  <a:lnTo>
                    <a:pt x="105" y="75"/>
                  </a:lnTo>
                  <a:lnTo>
                    <a:pt x="107" y="66"/>
                  </a:lnTo>
                  <a:lnTo>
                    <a:pt x="108" y="57"/>
                  </a:lnTo>
                  <a:lnTo>
                    <a:pt x="98" y="57"/>
                  </a:lnTo>
                  <a:lnTo>
                    <a:pt x="96" y="66"/>
                  </a:lnTo>
                  <a:lnTo>
                    <a:pt x="94" y="73"/>
                  </a:lnTo>
                  <a:lnTo>
                    <a:pt x="89" y="80"/>
                  </a:lnTo>
                  <a:lnTo>
                    <a:pt x="84" y="86"/>
                  </a:lnTo>
                  <a:lnTo>
                    <a:pt x="78" y="91"/>
                  </a:lnTo>
                  <a:lnTo>
                    <a:pt x="70" y="95"/>
                  </a:lnTo>
                  <a:lnTo>
                    <a:pt x="62" y="97"/>
                  </a:lnTo>
                  <a:lnTo>
                    <a:pt x="54" y="98"/>
                  </a:lnTo>
                  <a:lnTo>
                    <a:pt x="49" y="97"/>
                  </a:lnTo>
                  <a:lnTo>
                    <a:pt x="42" y="96"/>
                  </a:lnTo>
                  <a:lnTo>
                    <a:pt x="36" y="93"/>
                  </a:lnTo>
                  <a:lnTo>
                    <a:pt x="32" y="91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4" name="Freeform 811"/>
            <p:cNvSpPr>
              <a:spLocks noEditPoints="1"/>
            </p:cNvSpPr>
            <p:nvPr/>
          </p:nvSpPr>
          <p:spPr bwMode="auto">
            <a:xfrm>
              <a:off x="4018148" y="5197933"/>
              <a:ext cx="38102" cy="39691"/>
            </a:xfrm>
            <a:custGeom>
              <a:avLst/>
              <a:gdLst/>
              <a:ahLst/>
              <a:cxnLst>
                <a:cxn ang="0">
                  <a:pos x="92" y="27"/>
                </a:cxn>
                <a:cxn ang="0">
                  <a:pos x="83" y="14"/>
                </a:cxn>
                <a:cxn ang="0">
                  <a:pos x="71" y="5"/>
                </a:cxn>
                <a:cxn ang="0">
                  <a:pos x="56" y="0"/>
                </a:cxn>
                <a:cxn ang="0">
                  <a:pos x="38" y="0"/>
                </a:cxn>
                <a:cxn ang="0">
                  <a:pos x="21" y="8"/>
                </a:cxn>
                <a:cxn ang="0">
                  <a:pos x="8" y="21"/>
                </a:cxn>
                <a:cxn ang="0">
                  <a:pos x="0" y="38"/>
                </a:cxn>
                <a:cxn ang="0">
                  <a:pos x="0" y="55"/>
                </a:cxn>
                <a:cxn ang="0">
                  <a:pos x="3" y="67"/>
                </a:cxn>
                <a:cxn ang="0">
                  <a:pos x="15" y="66"/>
                </a:cxn>
                <a:cxn ang="0">
                  <a:pos x="10" y="48"/>
                </a:cxn>
                <a:cxn ang="0">
                  <a:pos x="13" y="33"/>
                </a:cxn>
                <a:cxn ang="0">
                  <a:pos x="21" y="21"/>
                </a:cxn>
                <a:cxn ang="0">
                  <a:pos x="34" y="13"/>
                </a:cxn>
                <a:cxn ang="0">
                  <a:pos x="48" y="10"/>
                </a:cxn>
                <a:cxn ang="0">
                  <a:pos x="60" y="12"/>
                </a:cxn>
                <a:cxn ang="0">
                  <a:pos x="70" y="17"/>
                </a:cxn>
                <a:cxn ang="0">
                  <a:pos x="78" y="24"/>
                </a:cxn>
                <a:cxn ang="0">
                  <a:pos x="83" y="35"/>
                </a:cxn>
                <a:cxn ang="0">
                  <a:pos x="21" y="89"/>
                </a:cxn>
                <a:cxn ang="0">
                  <a:pos x="35" y="95"/>
                </a:cxn>
                <a:cxn ang="0">
                  <a:pos x="48" y="96"/>
                </a:cxn>
                <a:cxn ang="0">
                  <a:pos x="65" y="94"/>
                </a:cxn>
                <a:cxn ang="0">
                  <a:pos x="80" y="85"/>
                </a:cxn>
                <a:cxn ang="0">
                  <a:pos x="82" y="84"/>
                </a:cxn>
                <a:cxn ang="0">
                  <a:pos x="92" y="69"/>
                </a:cxn>
                <a:cxn ang="0">
                  <a:pos x="97" y="51"/>
                </a:cxn>
                <a:cxn ang="0">
                  <a:pos x="84" y="59"/>
                </a:cxn>
                <a:cxn ang="0">
                  <a:pos x="79" y="72"/>
                </a:cxn>
                <a:cxn ang="0">
                  <a:pos x="69" y="81"/>
                </a:cxn>
                <a:cxn ang="0">
                  <a:pos x="55" y="85"/>
                </a:cxn>
                <a:cxn ang="0">
                  <a:pos x="43" y="85"/>
                </a:cxn>
                <a:cxn ang="0">
                  <a:pos x="34" y="83"/>
                </a:cxn>
                <a:cxn ang="0">
                  <a:pos x="21" y="89"/>
                </a:cxn>
              </a:cxnLst>
              <a:rect l="0" t="0" r="r" b="b"/>
              <a:pathLst>
                <a:path w="97" h="96">
                  <a:moveTo>
                    <a:pt x="96" y="35"/>
                  </a:moveTo>
                  <a:lnTo>
                    <a:pt x="92" y="27"/>
                  </a:lnTo>
                  <a:lnTo>
                    <a:pt x="89" y="20"/>
                  </a:lnTo>
                  <a:lnTo>
                    <a:pt x="83" y="14"/>
                  </a:lnTo>
                  <a:lnTo>
                    <a:pt x="78" y="9"/>
                  </a:lnTo>
                  <a:lnTo>
                    <a:pt x="71" y="5"/>
                  </a:lnTo>
                  <a:lnTo>
                    <a:pt x="64" y="2"/>
                  </a:lnTo>
                  <a:lnTo>
                    <a:pt x="56" y="0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29" y="3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8" y="21"/>
                  </a:lnTo>
                  <a:lnTo>
                    <a:pt x="3" y="29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1" y="62"/>
                  </a:lnTo>
                  <a:lnTo>
                    <a:pt x="3" y="67"/>
                  </a:lnTo>
                  <a:lnTo>
                    <a:pt x="7" y="74"/>
                  </a:lnTo>
                  <a:lnTo>
                    <a:pt x="15" y="66"/>
                  </a:lnTo>
                  <a:lnTo>
                    <a:pt x="11" y="57"/>
                  </a:lnTo>
                  <a:lnTo>
                    <a:pt x="10" y="48"/>
                  </a:lnTo>
                  <a:lnTo>
                    <a:pt x="11" y="40"/>
                  </a:lnTo>
                  <a:lnTo>
                    <a:pt x="13" y="33"/>
                  </a:lnTo>
                  <a:lnTo>
                    <a:pt x="17" y="27"/>
                  </a:lnTo>
                  <a:lnTo>
                    <a:pt x="21" y="21"/>
                  </a:lnTo>
                  <a:lnTo>
                    <a:pt x="27" y="17"/>
                  </a:lnTo>
                  <a:lnTo>
                    <a:pt x="34" y="13"/>
                  </a:lnTo>
                  <a:lnTo>
                    <a:pt x="40" y="11"/>
                  </a:lnTo>
                  <a:lnTo>
                    <a:pt x="48" y="10"/>
                  </a:lnTo>
                  <a:lnTo>
                    <a:pt x="54" y="11"/>
                  </a:lnTo>
                  <a:lnTo>
                    <a:pt x="60" y="12"/>
                  </a:lnTo>
                  <a:lnTo>
                    <a:pt x="65" y="14"/>
                  </a:lnTo>
                  <a:lnTo>
                    <a:pt x="70" y="17"/>
                  </a:lnTo>
                  <a:lnTo>
                    <a:pt x="74" y="20"/>
                  </a:lnTo>
                  <a:lnTo>
                    <a:pt x="78" y="24"/>
                  </a:lnTo>
                  <a:lnTo>
                    <a:pt x="81" y="29"/>
                  </a:lnTo>
                  <a:lnTo>
                    <a:pt x="83" y="35"/>
                  </a:lnTo>
                  <a:lnTo>
                    <a:pt x="96" y="35"/>
                  </a:lnTo>
                  <a:close/>
                  <a:moveTo>
                    <a:pt x="21" y="89"/>
                  </a:moveTo>
                  <a:lnTo>
                    <a:pt x="28" y="92"/>
                  </a:lnTo>
                  <a:lnTo>
                    <a:pt x="35" y="95"/>
                  </a:lnTo>
                  <a:lnTo>
                    <a:pt x="42" y="96"/>
                  </a:lnTo>
                  <a:lnTo>
                    <a:pt x="48" y="96"/>
                  </a:lnTo>
                  <a:lnTo>
                    <a:pt x="57" y="96"/>
                  </a:lnTo>
                  <a:lnTo>
                    <a:pt x="65" y="94"/>
                  </a:lnTo>
                  <a:lnTo>
                    <a:pt x="73" y="91"/>
                  </a:lnTo>
                  <a:lnTo>
                    <a:pt x="80" y="85"/>
                  </a:lnTo>
                  <a:lnTo>
                    <a:pt x="80" y="84"/>
                  </a:lnTo>
                  <a:lnTo>
                    <a:pt x="82" y="84"/>
                  </a:lnTo>
                  <a:lnTo>
                    <a:pt x="88" y="77"/>
                  </a:lnTo>
                  <a:lnTo>
                    <a:pt x="92" y="69"/>
                  </a:lnTo>
                  <a:lnTo>
                    <a:pt x="96" y="62"/>
                  </a:lnTo>
                  <a:lnTo>
                    <a:pt x="97" y="51"/>
                  </a:lnTo>
                  <a:lnTo>
                    <a:pt x="87" y="53"/>
                  </a:lnTo>
                  <a:lnTo>
                    <a:pt x="84" y="59"/>
                  </a:lnTo>
                  <a:lnTo>
                    <a:pt x="82" y="65"/>
                  </a:lnTo>
                  <a:lnTo>
                    <a:pt x="79" y="72"/>
                  </a:lnTo>
                  <a:lnTo>
                    <a:pt x="74" y="76"/>
                  </a:lnTo>
                  <a:lnTo>
                    <a:pt x="69" y="81"/>
                  </a:lnTo>
                  <a:lnTo>
                    <a:pt x="62" y="83"/>
                  </a:lnTo>
                  <a:lnTo>
                    <a:pt x="55" y="85"/>
                  </a:lnTo>
                  <a:lnTo>
                    <a:pt x="48" y="86"/>
                  </a:lnTo>
                  <a:lnTo>
                    <a:pt x="43" y="85"/>
                  </a:lnTo>
                  <a:lnTo>
                    <a:pt x="38" y="85"/>
                  </a:lnTo>
                  <a:lnTo>
                    <a:pt x="34" y="83"/>
                  </a:lnTo>
                  <a:lnTo>
                    <a:pt x="29" y="81"/>
                  </a:lnTo>
                  <a:lnTo>
                    <a:pt x="21" y="89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5" name="Freeform 812"/>
            <p:cNvSpPr>
              <a:spLocks noEditPoints="1"/>
            </p:cNvSpPr>
            <p:nvPr/>
          </p:nvSpPr>
          <p:spPr bwMode="auto">
            <a:xfrm>
              <a:off x="4019736" y="5201108"/>
              <a:ext cx="34927" cy="33340"/>
            </a:xfrm>
            <a:custGeom>
              <a:avLst/>
              <a:gdLst/>
              <a:ahLst/>
              <a:cxnLst>
                <a:cxn ang="0">
                  <a:pos x="83" y="24"/>
                </a:cxn>
                <a:cxn ang="0">
                  <a:pos x="75" y="14"/>
                </a:cxn>
                <a:cxn ang="0">
                  <a:pos x="65" y="6"/>
                </a:cxn>
                <a:cxn ang="0">
                  <a:pos x="51" y="1"/>
                </a:cxn>
                <a:cxn ang="0">
                  <a:pos x="35" y="1"/>
                </a:cxn>
                <a:cxn ang="0">
                  <a:pos x="20" y="8"/>
                </a:cxn>
                <a:cxn ang="0">
                  <a:pos x="8" y="19"/>
                </a:cxn>
                <a:cxn ang="0">
                  <a:pos x="2" y="35"/>
                </a:cxn>
                <a:cxn ang="0">
                  <a:pos x="2" y="50"/>
                </a:cxn>
                <a:cxn ang="0">
                  <a:pos x="4" y="61"/>
                </a:cxn>
                <a:cxn ang="0">
                  <a:pos x="15" y="58"/>
                </a:cxn>
                <a:cxn ang="0">
                  <a:pos x="12" y="44"/>
                </a:cxn>
                <a:cxn ang="0">
                  <a:pos x="14" y="32"/>
                </a:cxn>
                <a:cxn ang="0">
                  <a:pos x="22" y="22"/>
                </a:cxn>
                <a:cxn ang="0">
                  <a:pos x="32" y="14"/>
                </a:cxn>
                <a:cxn ang="0">
                  <a:pos x="44" y="11"/>
                </a:cxn>
                <a:cxn ang="0">
                  <a:pos x="53" y="13"/>
                </a:cxn>
                <a:cxn ang="0">
                  <a:pos x="62" y="17"/>
                </a:cxn>
                <a:cxn ang="0">
                  <a:pos x="69" y="23"/>
                </a:cxn>
                <a:cxn ang="0">
                  <a:pos x="74" y="31"/>
                </a:cxn>
                <a:cxn ang="0">
                  <a:pos x="22" y="81"/>
                </a:cxn>
                <a:cxn ang="0">
                  <a:pos x="32" y="86"/>
                </a:cxn>
                <a:cxn ang="0">
                  <a:pos x="44" y="88"/>
                </a:cxn>
                <a:cxn ang="0">
                  <a:pos x="60" y="85"/>
                </a:cxn>
                <a:cxn ang="0">
                  <a:pos x="74" y="76"/>
                </a:cxn>
                <a:cxn ang="0">
                  <a:pos x="84" y="63"/>
                </a:cxn>
                <a:cxn ang="0">
                  <a:pos x="88" y="47"/>
                </a:cxn>
                <a:cxn ang="0">
                  <a:pos x="76" y="54"/>
                </a:cxn>
                <a:cxn ang="0">
                  <a:pos x="70" y="64"/>
                </a:cxn>
                <a:cxn ang="0">
                  <a:pos x="61" y="72"/>
                </a:cxn>
                <a:cxn ang="0">
                  <a:pos x="50" y="76"/>
                </a:cxn>
                <a:cxn ang="0">
                  <a:pos x="36" y="76"/>
                </a:cxn>
                <a:cxn ang="0">
                  <a:pos x="22" y="81"/>
                </a:cxn>
              </a:cxnLst>
              <a:rect l="0" t="0" r="r" b="b"/>
              <a:pathLst>
                <a:path w="88" h="88">
                  <a:moveTo>
                    <a:pt x="86" y="31"/>
                  </a:moveTo>
                  <a:lnTo>
                    <a:pt x="83" y="24"/>
                  </a:lnTo>
                  <a:lnTo>
                    <a:pt x="79" y="18"/>
                  </a:lnTo>
                  <a:lnTo>
                    <a:pt x="75" y="14"/>
                  </a:lnTo>
                  <a:lnTo>
                    <a:pt x="70" y="9"/>
                  </a:lnTo>
                  <a:lnTo>
                    <a:pt x="65" y="6"/>
                  </a:lnTo>
                  <a:lnTo>
                    <a:pt x="58" y="2"/>
                  </a:lnTo>
                  <a:lnTo>
                    <a:pt x="51" y="1"/>
                  </a:lnTo>
                  <a:lnTo>
                    <a:pt x="44" y="0"/>
                  </a:lnTo>
                  <a:lnTo>
                    <a:pt x="35" y="1"/>
                  </a:lnTo>
                  <a:lnTo>
                    <a:pt x="27" y="4"/>
                  </a:lnTo>
                  <a:lnTo>
                    <a:pt x="20" y="8"/>
                  </a:lnTo>
                  <a:lnTo>
                    <a:pt x="14" y="14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0" y="44"/>
                  </a:lnTo>
                  <a:lnTo>
                    <a:pt x="2" y="50"/>
                  </a:lnTo>
                  <a:lnTo>
                    <a:pt x="3" y="55"/>
                  </a:lnTo>
                  <a:lnTo>
                    <a:pt x="4" y="61"/>
                  </a:lnTo>
                  <a:lnTo>
                    <a:pt x="6" y="65"/>
                  </a:lnTo>
                  <a:lnTo>
                    <a:pt x="15" y="58"/>
                  </a:lnTo>
                  <a:lnTo>
                    <a:pt x="13" y="51"/>
                  </a:lnTo>
                  <a:lnTo>
                    <a:pt x="12" y="44"/>
                  </a:lnTo>
                  <a:lnTo>
                    <a:pt x="13" y="37"/>
                  </a:lnTo>
                  <a:lnTo>
                    <a:pt x="14" y="32"/>
                  </a:lnTo>
                  <a:lnTo>
                    <a:pt x="17" y="26"/>
                  </a:lnTo>
                  <a:lnTo>
                    <a:pt x="22" y="22"/>
                  </a:lnTo>
                  <a:lnTo>
                    <a:pt x="26" y="17"/>
                  </a:lnTo>
                  <a:lnTo>
                    <a:pt x="32" y="14"/>
                  </a:lnTo>
                  <a:lnTo>
                    <a:pt x="38" y="13"/>
                  </a:lnTo>
                  <a:lnTo>
                    <a:pt x="44" y="11"/>
                  </a:lnTo>
                  <a:lnTo>
                    <a:pt x="49" y="11"/>
                  </a:lnTo>
                  <a:lnTo>
                    <a:pt x="53" y="13"/>
                  </a:lnTo>
                  <a:lnTo>
                    <a:pt x="58" y="15"/>
                  </a:lnTo>
                  <a:lnTo>
                    <a:pt x="62" y="17"/>
                  </a:lnTo>
                  <a:lnTo>
                    <a:pt x="66" y="19"/>
                  </a:lnTo>
                  <a:lnTo>
                    <a:pt x="69" y="23"/>
                  </a:lnTo>
                  <a:lnTo>
                    <a:pt x="71" y="26"/>
                  </a:lnTo>
                  <a:lnTo>
                    <a:pt x="74" y="31"/>
                  </a:lnTo>
                  <a:lnTo>
                    <a:pt x="86" y="31"/>
                  </a:lnTo>
                  <a:close/>
                  <a:moveTo>
                    <a:pt x="22" y="81"/>
                  </a:moveTo>
                  <a:lnTo>
                    <a:pt x="26" y="83"/>
                  </a:lnTo>
                  <a:lnTo>
                    <a:pt x="32" y="86"/>
                  </a:lnTo>
                  <a:lnTo>
                    <a:pt x="39" y="87"/>
                  </a:lnTo>
                  <a:lnTo>
                    <a:pt x="44" y="88"/>
                  </a:lnTo>
                  <a:lnTo>
                    <a:pt x="52" y="87"/>
                  </a:lnTo>
                  <a:lnTo>
                    <a:pt x="60" y="85"/>
                  </a:lnTo>
                  <a:lnTo>
                    <a:pt x="68" y="81"/>
                  </a:lnTo>
                  <a:lnTo>
                    <a:pt x="74" y="76"/>
                  </a:lnTo>
                  <a:lnTo>
                    <a:pt x="79" y="70"/>
                  </a:lnTo>
                  <a:lnTo>
                    <a:pt x="84" y="63"/>
                  </a:lnTo>
                  <a:lnTo>
                    <a:pt x="86" y="56"/>
                  </a:lnTo>
                  <a:lnTo>
                    <a:pt x="88" y="47"/>
                  </a:lnTo>
                  <a:lnTo>
                    <a:pt x="77" y="49"/>
                  </a:lnTo>
                  <a:lnTo>
                    <a:pt x="76" y="54"/>
                  </a:lnTo>
                  <a:lnTo>
                    <a:pt x="74" y="60"/>
                  </a:lnTo>
                  <a:lnTo>
                    <a:pt x="70" y="64"/>
                  </a:lnTo>
                  <a:lnTo>
                    <a:pt x="66" y="69"/>
                  </a:lnTo>
                  <a:lnTo>
                    <a:pt x="61" y="72"/>
                  </a:lnTo>
                  <a:lnTo>
                    <a:pt x="57" y="74"/>
                  </a:lnTo>
                  <a:lnTo>
                    <a:pt x="50" y="76"/>
                  </a:lnTo>
                  <a:lnTo>
                    <a:pt x="44" y="77"/>
                  </a:lnTo>
                  <a:lnTo>
                    <a:pt x="36" y="76"/>
                  </a:lnTo>
                  <a:lnTo>
                    <a:pt x="30" y="73"/>
                  </a:lnTo>
                  <a:lnTo>
                    <a:pt x="22" y="81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6" name="Freeform 813"/>
            <p:cNvSpPr>
              <a:spLocks noEditPoints="1"/>
            </p:cNvSpPr>
            <p:nvPr/>
          </p:nvSpPr>
          <p:spPr bwMode="auto">
            <a:xfrm>
              <a:off x="4022911" y="5202696"/>
              <a:ext cx="30164" cy="30165"/>
            </a:xfrm>
            <a:custGeom>
              <a:avLst/>
              <a:gdLst/>
              <a:ahLst/>
              <a:cxnLst>
                <a:cxn ang="0">
                  <a:pos x="73" y="25"/>
                </a:cxn>
                <a:cxn ang="0">
                  <a:pos x="71" y="19"/>
                </a:cxn>
                <a:cxn ang="0">
                  <a:pos x="68" y="14"/>
                </a:cxn>
                <a:cxn ang="0">
                  <a:pos x="64" y="10"/>
                </a:cxn>
                <a:cxn ang="0">
                  <a:pos x="60" y="7"/>
                </a:cxn>
                <a:cxn ang="0">
                  <a:pos x="55" y="4"/>
                </a:cxn>
                <a:cxn ang="0">
                  <a:pos x="50" y="2"/>
                </a:cxn>
                <a:cxn ang="0">
                  <a:pos x="44" y="1"/>
                </a:cxn>
                <a:cxn ang="0">
                  <a:pos x="38" y="0"/>
                </a:cxn>
                <a:cxn ang="0">
                  <a:pos x="30" y="1"/>
                </a:cxn>
                <a:cxn ang="0">
                  <a:pos x="24" y="3"/>
                </a:cxn>
                <a:cxn ang="0">
                  <a:pos x="17" y="7"/>
                </a:cxn>
                <a:cxn ang="0">
                  <a:pos x="11" y="11"/>
                </a:cxn>
                <a:cxn ang="0">
                  <a:pos x="7" y="17"/>
                </a:cxn>
                <a:cxn ang="0">
                  <a:pos x="3" y="23"/>
                </a:cxn>
                <a:cxn ang="0">
                  <a:pos x="1" y="30"/>
                </a:cxn>
                <a:cxn ang="0">
                  <a:pos x="0" y="38"/>
                </a:cxn>
                <a:cxn ang="0">
                  <a:pos x="1" y="47"/>
                </a:cxn>
                <a:cxn ang="0">
                  <a:pos x="5" y="55"/>
                </a:cxn>
                <a:cxn ang="0">
                  <a:pos x="12" y="47"/>
                </a:cxn>
                <a:cxn ang="0">
                  <a:pos x="11" y="43"/>
                </a:cxn>
                <a:cxn ang="0">
                  <a:pos x="11" y="38"/>
                </a:cxn>
                <a:cxn ang="0">
                  <a:pos x="11" y="32"/>
                </a:cxn>
                <a:cxn ang="0">
                  <a:pos x="14" y="28"/>
                </a:cxn>
                <a:cxn ang="0">
                  <a:pos x="16" y="23"/>
                </a:cxn>
                <a:cxn ang="0">
                  <a:pos x="19" y="19"/>
                </a:cxn>
                <a:cxn ang="0">
                  <a:pos x="24" y="16"/>
                </a:cxn>
                <a:cxn ang="0">
                  <a:pos x="28" y="13"/>
                </a:cxn>
                <a:cxn ang="0">
                  <a:pos x="33" y="11"/>
                </a:cxn>
                <a:cxn ang="0">
                  <a:pos x="38" y="11"/>
                </a:cxn>
                <a:cxn ang="0">
                  <a:pos x="45" y="12"/>
                </a:cxn>
                <a:cxn ang="0">
                  <a:pos x="52" y="14"/>
                </a:cxn>
                <a:cxn ang="0">
                  <a:pos x="57" y="19"/>
                </a:cxn>
                <a:cxn ang="0">
                  <a:pos x="62" y="25"/>
                </a:cxn>
                <a:cxn ang="0">
                  <a:pos x="73" y="25"/>
                </a:cxn>
                <a:cxn ang="0">
                  <a:pos x="19" y="71"/>
                </a:cxn>
                <a:cxn ang="0">
                  <a:pos x="24" y="73"/>
                </a:cxn>
                <a:cxn ang="0">
                  <a:pos x="28" y="75"/>
                </a:cxn>
                <a:cxn ang="0">
                  <a:pos x="34" y="75"/>
                </a:cxn>
                <a:cxn ang="0">
                  <a:pos x="38" y="76"/>
                </a:cxn>
                <a:cxn ang="0">
                  <a:pos x="45" y="75"/>
                </a:cxn>
                <a:cxn ang="0">
                  <a:pos x="52" y="73"/>
                </a:cxn>
                <a:cxn ang="0">
                  <a:pos x="59" y="71"/>
                </a:cxn>
                <a:cxn ang="0">
                  <a:pos x="64" y="66"/>
                </a:cxn>
                <a:cxn ang="0">
                  <a:pos x="69" y="62"/>
                </a:cxn>
                <a:cxn ang="0">
                  <a:pos x="72" y="55"/>
                </a:cxn>
                <a:cxn ang="0">
                  <a:pos x="74" y="49"/>
                </a:cxn>
                <a:cxn ang="0">
                  <a:pos x="77" y="43"/>
                </a:cxn>
                <a:cxn ang="0">
                  <a:pos x="65" y="43"/>
                </a:cxn>
                <a:cxn ang="0">
                  <a:pos x="64" y="47"/>
                </a:cxn>
                <a:cxn ang="0">
                  <a:pos x="62" y="52"/>
                </a:cxn>
                <a:cxn ang="0">
                  <a:pos x="60" y="55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4"/>
                </a:cxn>
                <a:cxn ang="0">
                  <a:pos x="43" y="65"/>
                </a:cxn>
                <a:cxn ang="0">
                  <a:pos x="38" y="65"/>
                </a:cxn>
                <a:cxn ang="0">
                  <a:pos x="33" y="65"/>
                </a:cxn>
                <a:cxn ang="0">
                  <a:pos x="27" y="63"/>
                </a:cxn>
                <a:cxn ang="0">
                  <a:pos x="19" y="71"/>
                </a:cxn>
              </a:cxnLst>
              <a:rect l="0" t="0" r="r" b="b"/>
              <a:pathLst>
                <a:path w="77" h="76">
                  <a:moveTo>
                    <a:pt x="73" y="25"/>
                  </a:moveTo>
                  <a:lnTo>
                    <a:pt x="71" y="19"/>
                  </a:lnTo>
                  <a:lnTo>
                    <a:pt x="68" y="14"/>
                  </a:lnTo>
                  <a:lnTo>
                    <a:pt x="64" y="10"/>
                  </a:lnTo>
                  <a:lnTo>
                    <a:pt x="60" y="7"/>
                  </a:lnTo>
                  <a:lnTo>
                    <a:pt x="55" y="4"/>
                  </a:lnTo>
                  <a:lnTo>
                    <a:pt x="50" y="2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4" y="3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8"/>
                  </a:lnTo>
                  <a:lnTo>
                    <a:pt x="1" y="47"/>
                  </a:lnTo>
                  <a:lnTo>
                    <a:pt x="5" y="55"/>
                  </a:lnTo>
                  <a:lnTo>
                    <a:pt x="12" y="47"/>
                  </a:lnTo>
                  <a:lnTo>
                    <a:pt x="11" y="43"/>
                  </a:lnTo>
                  <a:lnTo>
                    <a:pt x="11" y="38"/>
                  </a:lnTo>
                  <a:lnTo>
                    <a:pt x="11" y="32"/>
                  </a:lnTo>
                  <a:lnTo>
                    <a:pt x="14" y="28"/>
                  </a:lnTo>
                  <a:lnTo>
                    <a:pt x="16" y="23"/>
                  </a:lnTo>
                  <a:lnTo>
                    <a:pt x="19" y="19"/>
                  </a:lnTo>
                  <a:lnTo>
                    <a:pt x="24" y="16"/>
                  </a:lnTo>
                  <a:lnTo>
                    <a:pt x="28" y="13"/>
                  </a:lnTo>
                  <a:lnTo>
                    <a:pt x="33" y="11"/>
                  </a:lnTo>
                  <a:lnTo>
                    <a:pt x="38" y="11"/>
                  </a:lnTo>
                  <a:lnTo>
                    <a:pt x="45" y="12"/>
                  </a:lnTo>
                  <a:lnTo>
                    <a:pt x="52" y="14"/>
                  </a:lnTo>
                  <a:lnTo>
                    <a:pt x="57" y="19"/>
                  </a:lnTo>
                  <a:lnTo>
                    <a:pt x="62" y="25"/>
                  </a:lnTo>
                  <a:lnTo>
                    <a:pt x="73" y="25"/>
                  </a:lnTo>
                  <a:close/>
                  <a:moveTo>
                    <a:pt x="19" y="71"/>
                  </a:moveTo>
                  <a:lnTo>
                    <a:pt x="24" y="73"/>
                  </a:lnTo>
                  <a:lnTo>
                    <a:pt x="28" y="75"/>
                  </a:lnTo>
                  <a:lnTo>
                    <a:pt x="34" y="75"/>
                  </a:lnTo>
                  <a:lnTo>
                    <a:pt x="38" y="76"/>
                  </a:lnTo>
                  <a:lnTo>
                    <a:pt x="45" y="75"/>
                  </a:lnTo>
                  <a:lnTo>
                    <a:pt x="52" y="73"/>
                  </a:lnTo>
                  <a:lnTo>
                    <a:pt x="59" y="71"/>
                  </a:lnTo>
                  <a:lnTo>
                    <a:pt x="64" y="66"/>
                  </a:lnTo>
                  <a:lnTo>
                    <a:pt x="69" y="62"/>
                  </a:lnTo>
                  <a:lnTo>
                    <a:pt x="72" y="55"/>
                  </a:lnTo>
                  <a:lnTo>
                    <a:pt x="74" y="49"/>
                  </a:lnTo>
                  <a:lnTo>
                    <a:pt x="77" y="43"/>
                  </a:lnTo>
                  <a:lnTo>
                    <a:pt x="65" y="43"/>
                  </a:lnTo>
                  <a:lnTo>
                    <a:pt x="64" y="47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4"/>
                  </a:lnTo>
                  <a:lnTo>
                    <a:pt x="43" y="65"/>
                  </a:lnTo>
                  <a:lnTo>
                    <a:pt x="38" y="65"/>
                  </a:lnTo>
                  <a:lnTo>
                    <a:pt x="33" y="65"/>
                  </a:lnTo>
                  <a:lnTo>
                    <a:pt x="27" y="63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7" name="Freeform 814"/>
            <p:cNvSpPr>
              <a:spLocks noEditPoints="1"/>
            </p:cNvSpPr>
            <p:nvPr/>
          </p:nvSpPr>
          <p:spPr bwMode="auto">
            <a:xfrm>
              <a:off x="4024498" y="5204283"/>
              <a:ext cx="25401" cy="26990"/>
            </a:xfrm>
            <a:custGeom>
              <a:avLst/>
              <a:gdLst/>
              <a:ahLst/>
              <a:cxnLst>
                <a:cxn ang="0">
                  <a:pos x="62" y="20"/>
                </a:cxn>
                <a:cxn ang="0">
                  <a:pos x="59" y="15"/>
                </a:cxn>
                <a:cxn ang="0">
                  <a:pos x="57" y="12"/>
                </a:cxn>
                <a:cxn ang="0">
                  <a:pos x="54" y="8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2" y="0"/>
                </a:cxn>
                <a:cxn ang="0">
                  <a:pos x="26" y="2"/>
                </a:cxn>
                <a:cxn ang="0">
                  <a:pos x="20" y="3"/>
                </a:cxn>
                <a:cxn ang="0">
                  <a:pos x="14" y="6"/>
                </a:cxn>
                <a:cxn ang="0">
                  <a:pos x="10" y="11"/>
                </a:cxn>
                <a:cxn ang="0">
                  <a:pos x="5" y="15"/>
                </a:cxn>
                <a:cxn ang="0">
                  <a:pos x="2" y="21"/>
                </a:cxn>
                <a:cxn ang="0">
                  <a:pos x="1" y="26"/>
                </a:cxn>
                <a:cxn ang="0">
                  <a:pos x="0" y="33"/>
                </a:cxn>
                <a:cxn ang="0">
                  <a:pos x="1" y="40"/>
                </a:cxn>
                <a:cxn ang="0">
                  <a:pos x="3" y="47"/>
                </a:cxn>
                <a:cxn ang="0">
                  <a:pos x="11" y="38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29"/>
                </a:cxn>
                <a:cxn ang="0">
                  <a:pos x="12" y="25"/>
                </a:cxn>
                <a:cxn ang="0">
                  <a:pos x="14" y="21"/>
                </a:cxn>
                <a:cxn ang="0">
                  <a:pos x="17" y="17"/>
                </a:cxn>
                <a:cxn ang="0">
                  <a:pos x="20" y="15"/>
                </a:cxn>
                <a:cxn ang="0">
                  <a:pos x="24" y="13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7" y="12"/>
                </a:cxn>
                <a:cxn ang="0">
                  <a:pos x="41" y="14"/>
                </a:cxn>
                <a:cxn ang="0">
                  <a:pos x="46" y="16"/>
                </a:cxn>
                <a:cxn ang="0">
                  <a:pos x="49" y="20"/>
                </a:cxn>
                <a:cxn ang="0">
                  <a:pos x="62" y="20"/>
                </a:cxn>
                <a:cxn ang="0">
                  <a:pos x="18" y="62"/>
                </a:cxn>
                <a:cxn ang="0">
                  <a:pos x="24" y="65"/>
                </a:cxn>
                <a:cxn ang="0">
                  <a:pos x="32" y="66"/>
                </a:cxn>
                <a:cxn ang="0">
                  <a:pos x="38" y="65"/>
                </a:cxn>
                <a:cxn ang="0">
                  <a:pos x="45" y="63"/>
                </a:cxn>
                <a:cxn ang="0">
                  <a:pos x="49" y="61"/>
                </a:cxn>
                <a:cxn ang="0">
                  <a:pos x="54" y="58"/>
                </a:cxn>
                <a:cxn ang="0">
                  <a:pos x="58" y="53"/>
                </a:cxn>
                <a:cxn ang="0">
                  <a:pos x="62" y="49"/>
                </a:cxn>
                <a:cxn ang="0">
                  <a:pos x="64" y="43"/>
                </a:cxn>
                <a:cxn ang="0">
                  <a:pos x="65" y="38"/>
                </a:cxn>
                <a:cxn ang="0">
                  <a:pos x="54" y="38"/>
                </a:cxn>
                <a:cxn ang="0">
                  <a:pos x="53" y="41"/>
                </a:cxn>
                <a:cxn ang="0">
                  <a:pos x="51" y="44"/>
                </a:cxn>
                <a:cxn ang="0">
                  <a:pos x="49" y="48"/>
                </a:cxn>
                <a:cxn ang="0">
                  <a:pos x="46" y="50"/>
                </a:cxn>
                <a:cxn ang="0">
                  <a:pos x="44" y="52"/>
                </a:cxn>
                <a:cxn ang="0">
                  <a:pos x="40" y="53"/>
                </a:cxn>
                <a:cxn ang="0">
                  <a:pos x="37" y="54"/>
                </a:cxn>
                <a:cxn ang="0">
                  <a:pos x="32" y="54"/>
                </a:cxn>
                <a:cxn ang="0">
                  <a:pos x="29" y="54"/>
                </a:cxn>
                <a:cxn ang="0">
                  <a:pos x="24" y="53"/>
                </a:cxn>
                <a:cxn ang="0">
                  <a:pos x="18" y="62"/>
                </a:cxn>
              </a:cxnLst>
              <a:rect l="0" t="0" r="r" b="b"/>
              <a:pathLst>
                <a:path w="65" h="66">
                  <a:moveTo>
                    <a:pt x="62" y="20"/>
                  </a:moveTo>
                  <a:lnTo>
                    <a:pt x="59" y="15"/>
                  </a:lnTo>
                  <a:lnTo>
                    <a:pt x="57" y="12"/>
                  </a:lnTo>
                  <a:lnTo>
                    <a:pt x="54" y="8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2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3" y="47"/>
                  </a:lnTo>
                  <a:lnTo>
                    <a:pt x="11" y="38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29"/>
                  </a:lnTo>
                  <a:lnTo>
                    <a:pt x="12" y="25"/>
                  </a:lnTo>
                  <a:lnTo>
                    <a:pt x="14" y="21"/>
                  </a:lnTo>
                  <a:lnTo>
                    <a:pt x="17" y="17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7" y="12"/>
                  </a:lnTo>
                  <a:lnTo>
                    <a:pt x="41" y="14"/>
                  </a:lnTo>
                  <a:lnTo>
                    <a:pt x="46" y="16"/>
                  </a:lnTo>
                  <a:lnTo>
                    <a:pt x="49" y="20"/>
                  </a:lnTo>
                  <a:lnTo>
                    <a:pt x="62" y="20"/>
                  </a:lnTo>
                  <a:close/>
                  <a:moveTo>
                    <a:pt x="18" y="62"/>
                  </a:moveTo>
                  <a:lnTo>
                    <a:pt x="24" y="65"/>
                  </a:lnTo>
                  <a:lnTo>
                    <a:pt x="32" y="66"/>
                  </a:lnTo>
                  <a:lnTo>
                    <a:pt x="38" y="65"/>
                  </a:lnTo>
                  <a:lnTo>
                    <a:pt x="45" y="63"/>
                  </a:lnTo>
                  <a:lnTo>
                    <a:pt x="49" y="61"/>
                  </a:lnTo>
                  <a:lnTo>
                    <a:pt x="54" y="58"/>
                  </a:lnTo>
                  <a:lnTo>
                    <a:pt x="58" y="53"/>
                  </a:lnTo>
                  <a:lnTo>
                    <a:pt x="62" y="49"/>
                  </a:lnTo>
                  <a:lnTo>
                    <a:pt x="64" y="43"/>
                  </a:lnTo>
                  <a:lnTo>
                    <a:pt x="65" y="38"/>
                  </a:lnTo>
                  <a:lnTo>
                    <a:pt x="54" y="38"/>
                  </a:lnTo>
                  <a:lnTo>
                    <a:pt x="53" y="41"/>
                  </a:lnTo>
                  <a:lnTo>
                    <a:pt x="51" y="44"/>
                  </a:lnTo>
                  <a:lnTo>
                    <a:pt x="49" y="48"/>
                  </a:lnTo>
                  <a:lnTo>
                    <a:pt x="46" y="50"/>
                  </a:lnTo>
                  <a:lnTo>
                    <a:pt x="44" y="52"/>
                  </a:lnTo>
                  <a:lnTo>
                    <a:pt x="40" y="53"/>
                  </a:lnTo>
                  <a:lnTo>
                    <a:pt x="37" y="54"/>
                  </a:lnTo>
                  <a:lnTo>
                    <a:pt x="32" y="54"/>
                  </a:lnTo>
                  <a:lnTo>
                    <a:pt x="29" y="54"/>
                  </a:lnTo>
                  <a:lnTo>
                    <a:pt x="24" y="53"/>
                  </a:lnTo>
                  <a:lnTo>
                    <a:pt x="18" y="62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8" name="Freeform 815"/>
            <p:cNvSpPr>
              <a:spLocks noEditPoints="1"/>
            </p:cNvSpPr>
            <p:nvPr/>
          </p:nvSpPr>
          <p:spPr bwMode="auto">
            <a:xfrm>
              <a:off x="4026086" y="5207459"/>
              <a:ext cx="22226" cy="20639"/>
            </a:xfrm>
            <a:custGeom>
              <a:avLst/>
              <a:gdLst/>
              <a:ahLst/>
              <a:cxnLst>
                <a:cxn ang="0">
                  <a:pos x="51" y="14"/>
                </a:cxn>
                <a:cxn ang="0">
                  <a:pos x="46" y="8"/>
                </a:cxn>
                <a:cxn ang="0">
                  <a:pos x="41" y="3"/>
                </a:cxn>
                <a:cxn ang="0">
                  <a:pos x="34" y="1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7" y="2"/>
                </a:cxn>
                <a:cxn ang="0">
                  <a:pos x="13" y="5"/>
                </a:cxn>
                <a:cxn ang="0">
                  <a:pos x="8" y="8"/>
                </a:cxn>
                <a:cxn ang="0">
                  <a:pos x="5" y="12"/>
                </a:cxn>
                <a:cxn ang="0">
                  <a:pos x="3" y="17"/>
                </a:cxn>
                <a:cxn ang="0">
                  <a:pos x="0" y="21"/>
                </a:cxn>
                <a:cxn ang="0">
                  <a:pos x="0" y="27"/>
                </a:cxn>
                <a:cxn ang="0">
                  <a:pos x="0" y="32"/>
                </a:cxn>
                <a:cxn ang="0">
                  <a:pos x="1" y="36"/>
                </a:cxn>
                <a:cxn ang="0">
                  <a:pos x="12" y="27"/>
                </a:cxn>
                <a:cxn ang="0">
                  <a:pos x="12" y="24"/>
                </a:cxn>
                <a:cxn ang="0">
                  <a:pos x="13" y="20"/>
                </a:cxn>
                <a:cxn ang="0">
                  <a:pos x="14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1" y="12"/>
                </a:cxn>
                <a:cxn ang="0">
                  <a:pos x="24" y="11"/>
                </a:cxn>
                <a:cxn ang="0">
                  <a:pos x="27" y="11"/>
                </a:cxn>
                <a:cxn ang="0">
                  <a:pos x="32" y="11"/>
                </a:cxn>
                <a:cxn ang="0">
                  <a:pos x="35" y="14"/>
                </a:cxn>
                <a:cxn ang="0">
                  <a:pos x="51" y="14"/>
                </a:cxn>
                <a:cxn ang="0">
                  <a:pos x="16" y="52"/>
                </a:cxn>
                <a:cxn ang="0">
                  <a:pos x="22" y="54"/>
                </a:cxn>
                <a:cxn ang="0">
                  <a:pos x="27" y="54"/>
                </a:cxn>
                <a:cxn ang="0">
                  <a:pos x="32" y="54"/>
                </a:cxn>
                <a:cxn ang="0">
                  <a:pos x="37" y="53"/>
                </a:cxn>
                <a:cxn ang="0">
                  <a:pos x="41" y="51"/>
                </a:cxn>
                <a:cxn ang="0">
                  <a:pos x="45" y="47"/>
                </a:cxn>
                <a:cxn ang="0">
                  <a:pos x="49" y="44"/>
                </a:cxn>
                <a:cxn ang="0">
                  <a:pos x="51" y="41"/>
                </a:cxn>
                <a:cxn ang="0">
                  <a:pos x="53" y="36"/>
                </a:cxn>
                <a:cxn ang="0">
                  <a:pos x="54" y="32"/>
                </a:cxn>
                <a:cxn ang="0">
                  <a:pos x="43" y="32"/>
                </a:cxn>
                <a:cxn ang="0">
                  <a:pos x="41" y="36"/>
                </a:cxn>
                <a:cxn ang="0">
                  <a:pos x="37" y="39"/>
                </a:cxn>
                <a:cxn ang="0">
                  <a:pos x="33" y="43"/>
                </a:cxn>
                <a:cxn ang="0">
                  <a:pos x="27" y="43"/>
                </a:cxn>
                <a:cxn ang="0">
                  <a:pos x="26" y="43"/>
                </a:cxn>
                <a:cxn ang="0">
                  <a:pos x="24" y="43"/>
                </a:cxn>
                <a:cxn ang="0">
                  <a:pos x="16" y="52"/>
                </a:cxn>
              </a:cxnLst>
              <a:rect l="0" t="0" r="r" b="b"/>
              <a:pathLst>
                <a:path w="54" h="54">
                  <a:moveTo>
                    <a:pt x="51" y="14"/>
                  </a:moveTo>
                  <a:lnTo>
                    <a:pt x="46" y="8"/>
                  </a:lnTo>
                  <a:lnTo>
                    <a:pt x="41" y="3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2" y="27"/>
                  </a:lnTo>
                  <a:lnTo>
                    <a:pt x="12" y="24"/>
                  </a:lnTo>
                  <a:lnTo>
                    <a:pt x="13" y="20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1" y="12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32" y="11"/>
                  </a:lnTo>
                  <a:lnTo>
                    <a:pt x="35" y="14"/>
                  </a:lnTo>
                  <a:lnTo>
                    <a:pt x="51" y="14"/>
                  </a:lnTo>
                  <a:close/>
                  <a:moveTo>
                    <a:pt x="16" y="52"/>
                  </a:moveTo>
                  <a:lnTo>
                    <a:pt x="22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7" y="53"/>
                  </a:lnTo>
                  <a:lnTo>
                    <a:pt x="41" y="51"/>
                  </a:lnTo>
                  <a:lnTo>
                    <a:pt x="45" y="47"/>
                  </a:lnTo>
                  <a:lnTo>
                    <a:pt x="49" y="44"/>
                  </a:lnTo>
                  <a:lnTo>
                    <a:pt x="51" y="41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7" y="39"/>
                  </a:lnTo>
                  <a:lnTo>
                    <a:pt x="33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9" name="Freeform 816"/>
            <p:cNvSpPr>
              <a:spLocks noEditPoints="1"/>
            </p:cNvSpPr>
            <p:nvPr/>
          </p:nvSpPr>
          <p:spPr bwMode="auto">
            <a:xfrm>
              <a:off x="4029261" y="5209046"/>
              <a:ext cx="15876" cy="17464"/>
            </a:xfrm>
            <a:custGeom>
              <a:avLst/>
              <a:gdLst/>
              <a:ahLst/>
              <a:cxnLst>
                <a:cxn ang="0">
                  <a:pos x="38" y="8"/>
                </a:cxn>
                <a:cxn ang="0">
                  <a:pos x="35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3"/>
                </a:cxn>
                <a:cxn ang="0">
                  <a:pos x="6" y="5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6"/>
                </a:cxn>
                <a:cxn ang="0">
                  <a:pos x="19" y="8"/>
                </a:cxn>
                <a:cxn ang="0">
                  <a:pos x="38" y="8"/>
                </a:cxn>
                <a:cxn ang="0">
                  <a:pos x="13" y="41"/>
                </a:cxn>
                <a:cxn ang="0">
                  <a:pos x="18" y="42"/>
                </a:cxn>
                <a:cxn ang="0">
                  <a:pos x="21" y="42"/>
                </a:cxn>
                <a:cxn ang="0">
                  <a:pos x="26" y="42"/>
                </a:cxn>
                <a:cxn ang="0">
                  <a:pos x="29" y="41"/>
                </a:cxn>
                <a:cxn ang="0">
                  <a:pos x="33" y="40"/>
                </a:cxn>
                <a:cxn ang="0">
                  <a:pos x="35" y="38"/>
                </a:cxn>
                <a:cxn ang="0">
                  <a:pos x="38" y="36"/>
                </a:cxn>
                <a:cxn ang="0">
                  <a:pos x="40" y="32"/>
                </a:cxn>
                <a:cxn ang="0">
                  <a:pos x="42" y="29"/>
                </a:cxn>
                <a:cxn ang="0">
                  <a:pos x="43" y="26"/>
                </a:cxn>
                <a:cxn ang="0">
                  <a:pos x="31" y="26"/>
                </a:cxn>
                <a:cxn ang="0">
                  <a:pos x="30" y="28"/>
                </a:cxn>
                <a:cxn ang="0">
                  <a:pos x="28" y="30"/>
                </a:cxn>
                <a:cxn ang="0">
                  <a:pos x="26" y="31"/>
                </a:cxn>
                <a:cxn ang="0">
                  <a:pos x="22" y="32"/>
                </a:cxn>
                <a:cxn ang="0">
                  <a:pos x="13" y="41"/>
                </a:cxn>
              </a:cxnLst>
              <a:rect l="0" t="0" r="r" b="b"/>
              <a:pathLst>
                <a:path w="43" h="42">
                  <a:moveTo>
                    <a:pt x="38" y="8"/>
                  </a:moveTo>
                  <a:lnTo>
                    <a:pt x="35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5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9" y="8"/>
                  </a:lnTo>
                  <a:lnTo>
                    <a:pt x="38" y="8"/>
                  </a:lnTo>
                  <a:close/>
                  <a:moveTo>
                    <a:pt x="13" y="41"/>
                  </a:moveTo>
                  <a:lnTo>
                    <a:pt x="18" y="42"/>
                  </a:lnTo>
                  <a:lnTo>
                    <a:pt x="21" y="42"/>
                  </a:lnTo>
                  <a:lnTo>
                    <a:pt x="26" y="42"/>
                  </a:lnTo>
                  <a:lnTo>
                    <a:pt x="29" y="41"/>
                  </a:lnTo>
                  <a:lnTo>
                    <a:pt x="33" y="40"/>
                  </a:lnTo>
                  <a:lnTo>
                    <a:pt x="35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31" y="26"/>
                  </a:lnTo>
                  <a:lnTo>
                    <a:pt x="30" y="28"/>
                  </a:lnTo>
                  <a:lnTo>
                    <a:pt x="28" y="30"/>
                  </a:lnTo>
                  <a:lnTo>
                    <a:pt x="26" y="31"/>
                  </a:lnTo>
                  <a:lnTo>
                    <a:pt x="22" y="32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0" name="Freeform 817"/>
            <p:cNvSpPr>
              <a:spLocks noEditPoints="1"/>
            </p:cNvSpPr>
            <p:nvPr/>
          </p:nvSpPr>
          <p:spPr bwMode="auto">
            <a:xfrm>
              <a:off x="4030849" y="5212221"/>
              <a:ext cx="12701" cy="111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2" y="7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13" y="3"/>
                </a:cxn>
                <a:cxn ang="0">
                  <a:pos x="23" y="3"/>
                </a:cxn>
                <a:cxn ang="0">
                  <a:pos x="12" y="32"/>
                </a:cxn>
                <a:cxn ang="0">
                  <a:pos x="14" y="32"/>
                </a:cxn>
                <a:cxn ang="0">
                  <a:pos x="15" y="32"/>
                </a:cxn>
                <a:cxn ang="0">
                  <a:pos x="21" y="32"/>
                </a:cxn>
                <a:cxn ang="0">
                  <a:pos x="25" y="28"/>
                </a:cxn>
                <a:cxn ang="0">
                  <a:pos x="29" y="25"/>
                </a:cxn>
                <a:cxn ang="0">
                  <a:pos x="31" y="21"/>
                </a:cxn>
                <a:cxn ang="0">
                  <a:pos x="23" y="21"/>
                </a:cxn>
                <a:cxn ang="0">
                  <a:pos x="12" y="32"/>
                </a:cxn>
              </a:cxnLst>
              <a:rect l="0" t="0" r="r" b="b"/>
              <a:pathLst>
                <a:path w="31" h="32">
                  <a:moveTo>
                    <a:pt x="23" y="3"/>
                  </a:moveTo>
                  <a:lnTo>
                    <a:pt x="20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3" y="3"/>
                  </a:lnTo>
                  <a:lnTo>
                    <a:pt x="23" y="3"/>
                  </a:lnTo>
                  <a:close/>
                  <a:moveTo>
                    <a:pt x="12" y="32"/>
                  </a:moveTo>
                  <a:lnTo>
                    <a:pt x="14" y="32"/>
                  </a:lnTo>
                  <a:lnTo>
                    <a:pt x="15" y="32"/>
                  </a:lnTo>
                  <a:lnTo>
                    <a:pt x="21" y="32"/>
                  </a:lnTo>
                  <a:lnTo>
                    <a:pt x="25" y="28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23" y="21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1" name="Freeform 818"/>
            <p:cNvSpPr>
              <a:spLocks/>
            </p:cNvSpPr>
            <p:nvPr/>
          </p:nvSpPr>
          <p:spPr bwMode="auto">
            <a:xfrm>
              <a:off x="4037199" y="5220160"/>
              <a:ext cx="4763" cy="15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8" y="2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0" y="6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lnTo>
                    <a:pt x="4" y="5"/>
                  </a:lnTo>
                  <a:lnTo>
                    <a:pt x="6" y="4"/>
                  </a:lnTo>
                  <a:lnTo>
                    <a:pt x="8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4" name="Группа 2221"/>
          <p:cNvGrpSpPr/>
          <p:nvPr/>
        </p:nvGrpSpPr>
        <p:grpSpPr>
          <a:xfrm>
            <a:off x="4000497" y="5044419"/>
            <a:ext cx="143182" cy="142728"/>
            <a:chOff x="4178493" y="5061396"/>
            <a:chExt cx="146057" cy="147651"/>
          </a:xfrm>
        </p:grpSpPr>
        <p:sp>
          <p:nvSpPr>
            <p:cNvPr id="2963" name="Freeform 819"/>
            <p:cNvSpPr>
              <a:spLocks/>
            </p:cNvSpPr>
            <p:nvPr/>
          </p:nvSpPr>
          <p:spPr bwMode="auto">
            <a:xfrm>
              <a:off x="4278510" y="5174118"/>
              <a:ext cx="34927" cy="30165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3" y="66"/>
                </a:cxn>
                <a:cxn ang="0">
                  <a:pos x="27" y="60"/>
                </a:cxn>
                <a:cxn ang="0">
                  <a:pos x="39" y="52"/>
                </a:cxn>
                <a:cxn ang="0">
                  <a:pos x="50" y="43"/>
                </a:cxn>
                <a:cxn ang="0">
                  <a:pos x="62" y="33"/>
                </a:cxn>
                <a:cxn ang="0">
                  <a:pos x="72" y="22"/>
                </a:cxn>
                <a:cxn ang="0">
                  <a:pos x="81" y="11"/>
                </a:cxn>
                <a:cxn ang="0">
                  <a:pos x="89" y="0"/>
                </a:cxn>
                <a:cxn ang="0">
                  <a:pos x="80" y="10"/>
                </a:cxn>
                <a:cxn ang="0">
                  <a:pos x="69" y="21"/>
                </a:cxn>
                <a:cxn ang="0">
                  <a:pos x="59" y="30"/>
                </a:cxn>
                <a:cxn ang="0">
                  <a:pos x="48" y="41"/>
                </a:cxn>
                <a:cxn ang="0">
                  <a:pos x="37" y="50"/>
                </a:cxn>
                <a:cxn ang="0">
                  <a:pos x="26" y="57"/>
                </a:cxn>
                <a:cxn ang="0">
                  <a:pos x="13" y="65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3" y="66"/>
                  </a:lnTo>
                  <a:lnTo>
                    <a:pt x="27" y="60"/>
                  </a:lnTo>
                  <a:lnTo>
                    <a:pt x="39" y="52"/>
                  </a:lnTo>
                  <a:lnTo>
                    <a:pt x="50" y="43"/>
                  </a:lnTo>
                  <a:lnTo>
                    <a:pt x="62" y="33"/>
                  </a:lnTo>
                  <a:lnTo>
                    <a:pt x="72" y="22"/>
                  </a:lnTo>
                  <a:lnTo>
                    <a:pt x="81" y="11"/>
                  </a:lnTo>
                  <a:lnTo>
                    <a:pt x="89" y="0"/>
                  </a:lnTo>
                  <a:lnTo>
                    <a:pt x="80" y="10"/>
                  </a:lnTo>
                  <a:lnTo>
                    <a:pt x="69" y="21"/>
                  </a:lnTo>
                  <a:lnTo>
                    <a:pt x="59" y="30"/>
                  </a:lnTo>
                  <a:lnTo>
                    <a:pt x="48" y="41"/>
                  </a:lnTo>
                  <a:lnTo>
                    <a:pt x="37" y="50"/>
                  </a:lnTo>
                  <a:lnTo>
                    <a:pt x="26" y="57"/>
                  </a:lnTo>
                  <a:lnTo>
                    <a:pt x="13" y="65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4" name="Freeform 820"/>
            <p:cNvSpPr>
              <a:spLocks/>
            </p:cNvSpPr>
            <p:nvPr/>
          </p:nvSpPr>
          <p:spPr bwMode="auto">
            <a:xfrm>
              <a:off x="4259459" y="5158242"/>
              <a:ext cx="61915" cy="49217"/>
            </a:xfrm>
            <a:custGeom>
              <a:avLst/>
              <a:gdLst/>
              <a:ahLst/>
              <a:cxnLst>
                <a:cxn ang="0">
                  <a:pos x="0" y="126"/>
                </a:cxn>
                <a:cxn ang="0">
                  <a:pos x="13" y="124"/>
                </a:cxn>
                <a:cxn ang="0">
                  <a:pos x="27" y="121"/>
                </a:cxn>
                <a:cxn ang="0">
                  <a:pos x="39" y="117"/>
                </a:cxn>
                <a:cxn ang="0">
                  <a:pos x="51" y="113"/>
                </a:cxn>
                <a:cxn ang="0">
                  <a:pos x="64" y="107"/>
                </a:cxn>
                <a:cxn ang="0">
                  <a:pos x="75" y="100"/>
                </a:cxn>
                <a:cxn ang="0">
                  <a:pos x="85" y="94"/>
                </a:cxn>
                <a:cxn ang="0">
                  <a:pos x="96" y="86"/>
                </a:cxn>
                <a:cxn ang="0">
                  <a:pos x="105" y="77"/>
                </a:cxn>
                <a:cxn ang="0">
                  <a:pos x="114" y="68"/>
                </a:cxn>
                <a:cxn ang="0">
                  <a:pos x="123" y="58"/>
                </a:cxn>
                <a:cxn ang="0">
                  <a:pos x="131" y="47"/>
                </a:cxn>
                <a:cxn ang="0">
                  <a:pos x="138" y="36"/>
                </a:cxn>
                <a:cxn ang="0">
                  <a:pos x="144" y="25"/>
                </a:cxn>
                <a:cxn ang="0">
                  <a:pos x="149" y="13"/>
                </a:cxn>
                <a:cxn ang="0">
                  <a:pos x="154" y="0"/>
                </a:cxn>
                <a:cxn ang="0">
                  <a:pos x="148" y="11"/>
                </a:cxn>
                <a:cxn ang="0">
                  <a:pos x="140" y="22"/>
                </a:cxn>
                <a:cxn ang="0">
                  <a:pos x="134" y="33"/>
                </a:cxn>
                <a:cxn ang="0">
                  <a:pos x="126" y="42"/>
                </a:cxn>
                <a:cxn ang="0">
                  <a:pos x="117" y="52"/>
                </a:cxn>
                <a:cxn ang="0">
                  <a:pos x="108" y="61"/>
                </a:cxn>
                <a:cxn ang="0">
                  <a:pos x="99" y="69"/>
                </a:cxn>
                <a:cxn ang="0">
                  <a:pos x="89" y="78"/>
                </a:cxn>
                <a:cxn ang="0">
                  <a:pos x="80" y="86"/>
                </a:cxn>
                <a:cxn ang="0">
                  <a:pos x="68" y="93"/>
                </a:cxn>
                <a:cxn ang="0">
                  <a:pos x="58" y="99"/>
                </a:cxn>
                <a:cxn ang="0">
                  <a:pos x="47" y="106"/>
                </a:cxn>
                <a:cxn ang="0">
                  <a:pos x="36" y="112"/>
                </a:cxn>
                <a:cxn ang="0">
                  <a:pos x="24" y="117"/>
                </a:cxn>
                <a:cxn ang="0">
                  <a:pos x="12" y="122"/>
                </a:cxn>
                <a:cxn ang="0">
                  <a:pos x="0" y="126"/>
                </a:cxn>
              </a:cxnLst>
              <a:rect l="0" t="0" r="r" b="b"/>
              <a:pathLst>
                <a:path w="154" h="126">
                  <a:moveTo>
                    <a:pt x="0" y="126"/>
                  </a:moveTo>
                  <a:lnTo>
                    <a:pt x="13" y="124"/>
                  </a:lnTo>
                  <a:lnTo>
                    <a:pt x="27" y="121"/>
                  </a:lnTo>
                  <a:lnTo>
                    <a:pt x="39" y="117"/>
                  </a:lnTo>
                  <a:lnTo>
                    <a:pt x="51" y="113"/>
                  </a:lnTo>
                  <a:lnTo>
                    <a:pt x="64" y="107"/>
                  </a:lnTo>
                  <a:lnTo>
                    <a:pt x="75" y="100"/>
                  </a:lnTo>
                  <a:lnTo>
                    <a:pt x="85" y="94"/>
                  </a:lnTo>
                  <a:lnTo>
                    <a:pt x="96" y="86"/>
                  </a:lnTo>
                  <a:lnTo>
                    <a:pt x="105" y="77"/>
                  </a:lnTo>
                  <a:lnTo>
                    <a:pt x="114" y="68"/>
                  </a:lnTo>
                  <a:lnTo>
                    <a:pt x="123" y="58"/>
                  </a:lnTo>
                  <a:lnTo>
                    <a:pt x="131" y="47"/>
                  </a:lnTo>
                  <a:lnTo>
                    <a:pt x="138" y="36"/>
                  </a:lnTo>
                  <a:lnTo>
                    <a:pt x="144" y="25"/>
                  </a:lnTo>
                  <a:lnTo>
                    <a:pt x="149" y="13"/>
                  </a:lnTo>
                  <a:lnTo>
                    <a:pt x="154" y="0"/>
                  </a:lnTo>
                  <a:lnTo>
                    <a:pt x="148" y="11"/>
                  </a:lnTo>
                  <a:lnTo>
                    <a:pt x="140" y="22"/>
                  </a:lnTo>
                  <a:lnTo>
                    <a:pt x="134" y="33"/>
                  </a:lnTo>
                  <a:lnTo>
                    <a:pt x="126" y="42"/>
                  </a:lnTo>
                  <a:lnTo>
                    <a:pt x="117" y="52"/>
                  </a:lnTo>
                  <a:lnTo>
                    <a:pt x="108" y="61"/>
                  </a:lnTo>
                  <a:lnTo>
                    <a:pt x="99" y="69"/>
                  </a:lnTo>
                  <a:lnTo>
                    <a:pt x="89" y="78"/>
                  </a:lnTo>
                  <a:lnTo>
                    <a:pt x="80" y="86"/>
                  </a:lnTo>
                  <a:lnTo>
                    <a:pt x="68" y="93"/>
                  </a:lnTo>
                  <a:lnTo>
                    <a:pt x="58" y="99"/>
                  </a:lnTo>
                  <a:lnTo>
                    <a:pt x="47" y="106"/>
                  </a:lnTo>
                  <a:lnTo>
                    <a:pt x="36" y="112"/>
                  </a:lnTo>
                  <a:lnTo>
                    <a:pt x="24" y="117"/>
                  </a:lnTo>
                  <a:lnTo>
                    <a:pt x="12" y="122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5" name="Freeform 821"/>
            <p:cNvSpPr>
              <a:spLocks/>
            </p:cNvSpPr>
            <p:nvPr/>
          </p:nvSpPr>
          <p:spPr bwMode="auto">
            <a:xfrm>
              <a:off x="4248346" y="5145541"/>
              <a:ext cx="76204" cy="63506"/>
            </a:xfrm>
            <a:custGeom>
              <a:avLst/>
              <a:gdLst/>
              <a:ahLst/>
              <a:cxnLst>
                <a:cxn ang="0">
                  <a:pos x="77" y="145"/>
                </a:cxn>
                <a:cxn ang="0">
                  <a:pos x="90" y="138"/>
                </a:cxn>
                <a:cxn ang="0">
                  <a:pos x="103" y="130"/>
                </a:cxn>
                <a:cxn ang="0">
                  <a:pos x="114" y="123"/>
                </a:cxn>
                <a:cxn ang="0">
                  <a:pos x="125" y="114"/>
                </a:cxn>
                <a:cxn ang="0">
                  <a:pos x="136" y="103"/>
                </a:cxn>
                <a:cxn ang="0">
                  <a:pos x="146" y="94"/>
                </a:cxn>
                <a:cxn ang="0">
                  <a:pos x="157" y="83"/>
                </a:cxn>
                <a:cxn ang="0">
                  <a:pos x="166" y="73"/>
                </a:cxn>
                <a:cxn ang="0">
                  <a:pos x="176" y="56"/>
                </a:cxn>
                <a:cxn ang="0">
                  <a:pos x="184" y="38"/>
                </a:cxn>
                <a:cxn ang="0">
                  <a:pos x="189" y="19"/>
                </a:cxn>
                <a:cxn ang="0">
                  <a:pos x="194" y="0"/>
                </a:cxn>
                <a:cxn ang="0">
                  <a:pos x="187" y="14"/>
                </a:cxn>
                <a:cxn ang="0">
                  <a:pos x="179" y="29"/>
                </a:cxn>
                <a:cxn ang="0">
                  <a:pos x="170" y="43"/>
                </a:cxn>
                <a:cxn ang="0">
                  <a:pos x="161" y="56"/>
                </a:cxn>
                <a:cxn ang="0">
                  <a:pos x="151" y="68"/>
                </a:cxn>
                <a:cxn ang="0">
                  <a:pos x="141" y="80"/>
                </a:cxn>
                <a:cxn ang="0">
                  <a:pos x="128" y="91"/>
                </a:cxn>
                <a:cxn ang="0">
                  <a:pos x="117" y="102"/>
                </a:cxn>
                <a:cxn ang="0">
                  <a:pos x="104" y="111"/>
                </a:cxn>
                <a:cxn ang="0">
                  <a:pos x="90" y="120"/>
                </a:cxn>
                <a:cxn ang="0">
                  <a:pos x="77" y="129"/>
                </a:cxn>
                <a:cxn ang="0">
                  <a:pos x="62" y="136"/>
                </a:cxn>
                <a:cxn ang="0">
                  <a:pos x="47" y="143"/>
                </a:cxn>
                <a:cxn ang="0">
                  <a:pos x="32" y="148"/>
                </a:cxn>
                <a:cxn ang="0">
                  <a:pos x="16" y="153"/>
                </a:cxn>
                <a:cxn ang="0">
                  <a:pos x="0" y="156"/>
                </a:cxn>
                <a:cxn ang="0">
                  <a:pos x="6" y="156"/>
                </a:cxn>
                <a:cxn ang="0">
                  <a:pos x="11" y="157"/>
                </a:cxn>
                <a:cxn ang="0">
                  <a:pos x="28" y="156"/>
                </a:cxn>
                <a:cxn ang="0">
                  <a:pos x="45" y="154"/>
                </a:cxn>
                <a:cxn ang="0">
                  <a:pos x="62" y="150"/>
                </a:cxn>
                <a:cxn ang="0">
                  <a:pos x="77" y="145"/>
                </a:cxn>
              </a:cxnLst>
              <a:rect l="0" t="0" r="r" b="b"/>
              <a:pathLst>
                <a:path w="194" h="157">
                  <a:moveTo>
                    <a:pt x="77" y="145"/>
                  </a:moveTo>
                  <a:lnTo>
                    <a:pt x="90" y="138"/>
                  </a:lnTo>
                  <a:lnTo>
                    <a:pt x="103" y="130"/>
                  </a:lnTo>
                  <a:lnTo>
                    <a:pt x="114" y="123"/>
                  </a:lnTo>
                  <a:lnTo>
                    <a:pt x="125" y="114"/>
                  </a:lnTo>
                  <a:lnTo>
                    <a:pt x="136" y="103"/>
                  </a:lnTo>
                  <a:lnTo>
                    <a:pt x="146" y="94"/>
                  </a:lnTo>
                  <a:lnTo>
                    <a:pt x="157" y="83"/>
                  </a:lnTo>
                  <a:lnTo>
                    <a:pt x="166" y="73"/>
                  </a:lnTo>
                  <a:lnTo>
                    <a:pt x="176" y="56"/>
                  </a:lnTo>
                  <a:lnTo>
                    <a:pt x="184" y="38"/>
                  </a:lnTo>
                  <a:lnTo>
                    <a:pt x="189" y="19"/>
                  </a:lnTo>
                  <a:lnTo>
                    <a:pt x="194" y="0"/>
                  </a:lnTo>
                  <a:lnTo>
                    <a:pt x="187" y="14"/>
                  </a:lnTo>
                  <a:lnTo>
                    <a:pt x="179" y="29"/>
                  </a:lnTo>
                  <a:lnTo>
                    <a:pt x="170" y="43"/>
                  </a:lnTo>
                  <a:lnTo>
                    <a:pt x="161" y="56"/>
                  </a:lnTo>
                  <a:lnTo>
                    <a:pt x="151" y="68"/>
                  </a:lnTo>
                  <a:lnTo>
                    <a:pt x="141" y="80"/>
                  </a:lnTo>
                  <a:lnTo>
                    <a:pt x="128" y="91"/>
                  </a:lnTo>
                  <a:lnTo>
                    <a:pt x="117" y="102"/>
                  </a:lnTo>
                  <a:lnTo>
                    <a:pt x="104" y="111"/>
                  </a:lnTo>
                  <a:lnTo>
                    <a:pt x="90" y="120"/>
                  </a:lnTo>
                  <a:lnTo>
                    <a:pt x="77" y="129"/>
                  </a:lnTo>
                  <a:lnTo>
                    <a:pt x="62" y="136"/>
                  </a:lnTo>
                  <a:lnTo>
                    <a:pt x="47" y="143"/>
                  </a:lnTo>
                  <a:lnTo>
                    <a:pt x="32" y="148"/>
                  </a:lnTo>
                  <a:lnTo>
                    <a:pt x="16" y="153"/>
                  </a:lnTo>
                  <a:lnTo>
                    <a:pt x="0" y="156"/>
                  </a:lnTo>
                  <a:lnTo>
                    <a:pt x="6" y="156"/>
                  </a:lnTo>
                  <a:lnTo>
                    <a:pt x="11" y="157"/>
                  </a:lnTo>
                  <a:lnTo>
                    <a:pt x="28" y="156"/>
                  </a:lnTo>
                  <a:lnTo>
                    <a:pt x="45" y="154"/>
                  </a:lnTo>
                  <a:lnTo>
                    <a:pt x="62" y="150"/>
                  </a:lnTo>
                  <a:lnTo>
                    <a:pt x="77" y="145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6" name="Freeform 822"/>
            <p:cNvSpPr>
              <a:spLocks/>
            </p:cNvSpPr>
            <p:nvPr/>
          </p:nvSpPr>
          <p:spPr bwMode="auto">
            <a:xfrm>
              <a:off x="4237233" y="5136015"/>
              <a:ext cx="87317" cy="73032"/>
            </a:xfrm>
            <a:custGeom>
              <a:avLst/>
              <a:gdLst/>
              <a:ahLst/>
              <a:cxnLst>
                <a:cxn ang="0">
                  <a:pos x="58" y="182"/>
                </a:cxn>
                <a:cxn ang="0">
                  <a:pos x="70" y="178"/>
                </a:cxn>
                <a:cxn ang="0">
                  <a:pos x="82" y="173"/>
                </a:cxn>
                <a:cxn ang="0">
                  <a:pos x="94" y="168"/>
                </a:cxn>
                <a:cxn ang="0">
                  <a:pos x="105" y="162"/>
                </a:cxn>
                <a:cxn ang="0">
                  <a:pos x="116" y="155"/>
                </a:cxn>
                <a:cxn ang="0">
                  <a:pos x="126" y="149"/>
                </a:cxn>
                <a:cxn ang="0">
                  <a:pos x="138" y="142"/>
                </a:cxn>
                <a:cxn ang="0">
                  <a:pos x="147" y="134"/>
                </a:cxn>
                <a:cxn ang="0">
                  <a:pos x="157" y="125"/>
                </a:cxn>
                <a:cxn ang="0">
                  <a:pos x="166" y="117"/>
                </a:cxn>
                <a:cxn ang="0">
                  <a:pos x="175" y="108"/>
                </a:cxn>
                <a:cxn ang="0">
                  <a:pos x="184" y="98"/>
                </a:cxn>
                <a:cxn ang="0">
                  <a:pos x="192" y="89"/>
                </a:cxn>
                <a:cxn ang="0">
                  <a:pos x="198" y="78"/>
                </a:cxn>
                <a:cxn ang="0">
                  <a:pos x="206" y="67"/>
                </a:cxn>
                <a:cxn ang="0">
                  <a:pos x="212" y="56"/>
                </a:cxn>
                <a:cxn ang="0">
                  <a:pos x="216" y="43"/>
                </a:cxn>
                <a:cxn ang="0">
                  <a:pos x="219" y="29"/>
                </a:cxn>
                <a:cxn ang="0">
                  <a:pos x="221" y="15"/>
                </a:cxn>
                <a:cxn ang="0">
                  <a:pos x="222" y="0"/>
                </a:cxn>
                <a:cxn ang="0">
                  <a:pos x="215" y="18"/>
                </a:cxn>
                <a:cxn ang="0">
                  <a:pos x="207" y="35"/>
                </a:cxn>
                <a:cxn ang="0">
                  <a:pos x="198" y="52"/>
                </a:cxn>
                <a:cxn ang="0">
                  <a:pos x="188" y="67"/>
                </a:cxn>
                <a:cxn ang="0">
                  <a:pos x="178" y="82"/>
                </a:cxn>
                <a:cxn ang="0">
                  <a:pos x="166" y="97"/>
                </a:cxn>
                <a:cxn ang="0">
                  <a:pos x="152" y="110"/>
                </a:cxn>
                <a:cxn ang="0">
                  <a:pos x="139" y="121"/>
                </a:cxn>
                <a:cxn ang="0">
                  <a:pos x="123" y="134"/>
                </a:cxn>
                <a:cxn ang="0">
                  <a:pos x="108" y="144"/>
                </a:cxn>
                <a:cxn ang="0">
                  <a:pos x="91" y="153"/>
                </a:cxn>
                <a:cxn ang="0">
                  <a:pos x="75" y="161"/>
                </a:cxn>
                <a:cxn ang="0">
                  <a:pos x="57" y="168"/>
                </a:cxn>
                <a:cxn ang="0">
                  <a:pos x="39" y="172"/>
                </a:cxn>
                <a:cxn ang="0">
                  <a:pos x="19" y="177"/>
                </a:cxn>
                <a:cxn ang="0">
                  <a:pos x="0" y="179"/>
                </a:cxn>
                <a:cxn ang="0">
                  <a:pos x="9" y="181"/>
                </a:cxn>
                <a:cxn ang="0">
                  <a:pos x="18" y="182"/>
                </a:cxn>
                <a:cxn ang="0">
                  <a:pos x="28" y="182"/>
                </a:cxn>
                <a:cxn ang="0">
                  <a:pos x="37" y="183"/>
                </a:cxn>
                <a:cxn ang="0">
                  <a:pos x="48" y="182"/>
                </a:cxn>
                <a:cxn ang="0">
                  <a:pos x="58" y="182"/>
                </a:cxn>
              </a:cxnLst>
              <a:rect l="0" t="0" r="r" b="b"/>
              <a:pathLst>
                <a:path w="222" h="183">
                  <a:moveTo>
                    <a:pt x="58" y="182"/>
                  </a:moveTo>
                  <a:lnTo>
                    <a:pt x="70" y="178"/>
                  </a:lnTo>
                  <a:lnTo>
                    <a:pt x="82" y="173"/>
                  </a:lnTo>
                  <a:lnTo>
                    <a:pt x="94" y="168"/>
                  </a:lnTo>
                  <a:lnTo>
                    <a:pt x="105" y="162"/>
                  </a:lnTo>
                  <a:lnTo>
                    <a:pt x="116" y="155"/>
                  </a:lnTo>
                  <a:lnTo>
                    <a:pt x="126" y="149"/>
                  </a:lnTo>
                  <a:lnTo>
                    <a:pt x="138" y="142"/>
                  </a:lnTo>
                  <a:lnTo>
                    <a:pt x="147" y="134"/>
                  </a:lnTo>
                  <a:lnTo>
                    <a:pt x="157" y="125"/>
                  </a:lnTo>
                  <a:lnTo>
                    <a:pt x="166" y="117"/>
                  </a:lnTo>
                  <a:lnTo>
                    <a:pt x="175" y="108"/>
                  </a:lnTo>
                  <a:lnTo>
                    <a:pt x="184" y="98"/>
                  </a:lnTo>
                  <a:lnTo>
                    <a:pt x="192" y="89"/>
                  </a:lnTo>
                  <a:lnTo>
                    <a:pt x="198" y="78"/>
                  </a:lnTo>
                  <a:lnTo>
                    <a:pt x="206" y="67"/>
                  </a:lnTo>
                  <a:lnTo>
                    <a:pt x="212" y="56"/>
                  </a:lnTo>
                  <a:lnTo>
                    <a:pt x="216" y="43"/>
                  </a:lnTo>
                  <a:lnTo>
                    <a:pt x="219" y="29"/>
                  </a:lnTo>
                  <a:lnTo>
                    <a:pt x="221" y="15"/>
                  </a:lnTo>
                  <a:lnTo>
                    <a:pt x="222" y="0"/>
                  </a:lnTo>
                  <a:lnTo>
                    <a:pt x="215" y="18"/>
                  </a:lnTo>
                  <a:lnTo>
                    <a:pt x="207" y="35"/>
                  </a:lnTo>
                  <a:lnTo>
                    <a:pt x="198" y="52"/>
                  </a:lnTo>
                  <a:lnTo>
                    <a:pt x="188" y="67"/>
                  </a:lnTo>
                  <a:lnTo>
                    <a:pt x="178" y="82"/>
                  </a:lnTo>
                  <a:lnTo>
                    <a:pt x="166" y="97"/>
                  </a:lnTo>
                  <a:lnTo>
                    <a:pt x="152" y="110"/>
                  </a:lnTo>
                  <a:lnTo>
                    <a:pt x="139" y="121"/>
                  </a:lnTo>
                  <a:lnTo>
                    <a:pt x="123" y="134"/>
                  </a:lnTo>
                  <a:lnTo>
                    <a:pt x="108" y="144"/>
                  </a:lnTo>
                  <a:lnTo>
                    <a:pt x="91" y="153"/>
                  </a:lnTo>
                  <a:lnTo>
                    <a:pt x="75" y="161"/>
                  </a:lnTo>
                  <a:lnTo>
                    <a:pt x="57" y="168"/>
                  </a:lnTo>
                  <a:lnTo>
                    <a:pt x="39" y="172"/>
                  </a:lnTo>
                  <a:lnTo>
                    <a:pt x="19" y="177"/>
                  </a:lnTo>
                  <a:lnTo>
                    <a:pt x="0" y="179"/>
                  </a:lnTo>
                  <a:lnTo>
                    <a:pt x="9" y="181"/>
                  </a:lnTo>
                  <a:lnTo>
                    <a:pt x="18" y="182"/>
                  </a:lnTo>
                  <a:lnTo>
                    <a:pt x="28" y="182"/>
                  </a:lnTo>
                  <a:lnTo>
                    <a:pt x="37" y="183"/>
                  </a:lnTo>
                  <a:lnTo>
                    <a:pt x="48" y="182"/>
                  </a:lnTo>
                  <a:lnTo>
                    <a:pt x="58" y="182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7" name="Freeform 823"/>
            <p:cNvSpPr>
              <a:spLocks/>
            </p:cNvSpPr>
            <p:nvPr/>
          </p:nvSpPr>
          <p:spPr bwMode="auto">
            <a:xfrm>
              <a:off x="4227708" y="5126489"/>
              <a:ext cx="96842" cy="80970"/>
            </a:xfrm>
            <a:custGeom>
              <a:avLst/>
              <a:gdLst/>
              <a:ahLst/>
              <a:cxnLst>
                <a:cxn ang="0">
                  <a:pos x="48" y="205"/>
                </a:cxn>
                <a:cxn ang="0">
                  <a:pos x="64" y="202"/>
                </a:cxn>
                <a:cxn ang="0">
                  <a:pos x="80" y="197"/>
                </a:cxn>
                <a:cxn ang="0">
                  <a:pos x="95" y="192"/>
                </a:cxn>
                <a:cxn ang="0">
                  <a:pos x="110" y="185"/>
                </a:cxn>
                <a:cxn ang="0">
                  <a:pos x="125" y="178"/>
                </a:cxn>
                <a:cxn ang="0">
                  <a:pos x="138" y="169"/>
                </a:cxn>
                <a:cxn ang="0">
                  <a:pos x="152" y="160"/>
                </a:cxn>
                <a:cxn ang="0">
                  <a:pos x="165" y="151"/>
                </a:cxn>
                <a:cxn ang="0">
                  <a:pos x="176" y="140"/>
                </a:cxn>
                <a:cxn ang="0">
                  <a:pos x="189" y="129"/>
                </a:cxn>
                <a:cxn ang="0">
                  <a:pos x="199" y="117"/>
                </a:cxn>
                <a:cxn ang="0">
                  <a:pos x="209" y="105"/>
                </a:cxn>
                <a:cxn ang="0">
                  <a:pos x="218" y="92"/>
                </a:cxn>
                <a:cxn ang="0">
                  <a:pos x="227" y="78"/>
                </a:cxn>
                <a:cxn ang="0">
                  <a:pos x="235" y="63"/>
                </a:cxn>
                <a:cxn ang="0">
                  <a:pos x="242" y="49"/>
                </a:cxn>
                <a:cxn ang="0">
                  <a:pos x="243" y="35"/>
                </a:cxn>
                <a:cxn ang="0">
                  <a:pos x="244" y="22"/>
                </a:cxn>
                <a:cxn ang="0">
                  <a:pos x="243" y="11"/>
                </a:cxn>
                <a:cxn ang="0">
                  <a:pos x="242" y="0"/>
                </a:cxn>
                <a:cxn ang="0">
                  <a:pos x="237" y="21"/>
                </a:cxn>
                <a:cxn ang="0">
                  <a:pos x="229" y="41"/>
                </a:cxn>
                <a:cxn ang="0">
                  <a:pos x="220" y="59"/>
                </a:cxn>
                <a:cxn ang="0">
                  <a:pos x="210" y="77"/>
                </a:cxn>
                <a:cxn ang="0">
                  <a:pos x="199" y="95"/>
                </a:cxn>
                <a:cxn ang="0">
                  <a:pos x="185" y="111"/>
                </a:cxn>
                <a:cxn ang="0">
                  <a:pos x="172" y="125"/>
                </a:cxn>
                <a:cxn ang="0">
                  <a:pos x="156" y="139"/>
                </a:cxn>
                <a:cxn ang="0">
                  <a:pos x="139" y="151"/>
                </a:cxn>
                <a:cxn ang="0">
                  <a:pos x="122" y="163"/>
                </a:cxn>
                <a:cxn ang="0">
                  <a:pos x="103" y="173"/>
                </a:cxn>
                <a:cxn ang="0">
                  <a:pos x="84" y="181"/>
                </a:cxn>
                <a:cxn ang="0">
                  <a:pos x="64" y="187"/>
                </a:cxn>
                <a:cxn ang="0">
                  <a:pos x="44" y="192"/>
                </a:cxn>
                <a:cxn ang="0">
                  <a:pos x="22" y="195"/>
                </a:cxn>
                <a:cxn ang="0">
                  <a:pos x="0" y="196"/>
                </a:cxn>
                <a:cxn ang="0">
                  <a:pos x="11" y="200"/>
                </a:cxn>
                <a:cxn ang="0">
                  <a:pos x="23" y="202"/>
                </a:cxn>
                <a:cxn ang="0">
                  <a:pos x="36" y="204"/>
                </a:cxn>
                <a:cxn ang="0">
                  <a:pos x="48" y="205"/>
                </a:cxn>
              </a:cxnLst>
              <a:rect l="0" t="0" r="r" b="b"/>
              <a:pathLst>
                <a:path w="244" h="205">
                  <a:moveTo>
                    <a:pt x="48" y="205"/>
                  </a:moveTo>
                  <a:lnTo>
                    <a:pt x="64" y="202"/>
                  </a:lnTo>
                  <a:lnTo>
                    <a:pt x="80" y="197"/>
                  </a:lnTo>
                  <a:lnTo>
                    <a:pt x="95" y="192"/>
                  </a:lnTo>
                  <a:lnTo>
                    <a:pt x="110" y="185"/>
                  </a:lnTo>
                  <a:lnTo>
                    <a:pt x="125" y="178"/>
                  </a:lnTo>
                  <a:lnTo>
                    <a:pt x="138" y="169"/>
                  </a:lnTo>
                  <a:lnTo>
                    <a:pt x="152" y="160"/>
                  </a:lnTo>
                  <a:lnTo>
                    <a:pt x="165" y="151"/>
                  </a:lnTo>
                  <a:lnTo>
                    <a:pt x="176" y="140"/>
                  </a:lnTo>
                  <a:lnTo>
                    <a:pt x="189" y="129"/>
                  </a:lnTo>
                  <a:lnTo>
                    <a:pt x="199" y="117"/>
                  </a:lnTo>
                  <a:lnTo>
                    <a:pt x="209" y="105"/>
                  </a:lnTo>
                  <a:lnTo>
                    <a:pt x="218" y="92"/>
                  </a:lnTo>
                  <a:lnTo>
                    <a:pt x="227" y="78"/>
                  </a:lnTo>
                  <a:lnTo>
                    <a:pt x="235" y="63"/>
                  </a:lnTo>
                  <a:lnTo>
                    <a:pt x="242" y="49"/>
                  </a:lnTo>
                  <a:lnTo>
                    <a:pt x="243" y="35"/>
                  </a:lnTo>
                  <a:lnTo>
                    <a:pt x="244" y="22"/>
                  </a:lnTo>
                  <a:lnTo>
                    <a:pt x="243" y="11"/>
                  </a:lnTo>
                  <a:lnTo>
                    <a:pt x="242" y="0"/>
                  </a:lnTo>
                  <a:lnTo>
                    <a:pt x="237" y="21"/>
                  </a:lnTo>
                  <a:lnTo>
                    <a:pt x="229" y="41"/>
                  </a:lnTo>
                  <a:lnTo>
                    <a:pt x="220" y="59"/>
                  </a:lnTo>
                  <a:lnTo>
                    <a:pt x="210" y="77"/>
                  </a:lnTo>
                  <a:lnTo>
                    <a:pt x="199" y="95"/>
                  </a:lnTo>
                  <a:lnTo>
                    <a:pt x="185" y="111"/>
                  </a:lnTo>
                  <a:lnTo>
                    <a:pt x="172" y="125"/>
                  </a:lnTo>
                  <a:lnTo>
                    <a:pt x="156" y="139"/>
                  </a:lnTo>
                  <a:lnTo>
                    <a:pt x="139" y="151"/>
                  </a:lnTo>
                  <a:lnTo>
                    <a:pt x="122" y="163"/>
                  </a:lnTo>
                  <a:lnTo>
                    <a:pt x="103" y="173"/>
                  </a:lnTo>
                  <a:lnTo>
                    <a:pt x="84" y="181"/>
                  </a:lnTo>
                  <a:lnTo>
                    <a:pt x="64" y="187"/>
                  </a:lnTo>
                  <a:lnTo>
                    <a:pt x="44" y="192"/>
                  </a:lnTo>
                  <a:lnTo>
                    <a:pt x="22" y="195"/>
                  </a:lnTo>
                  <a:lnTo>
                    <a:pt x="0" y="196"/>
                  </a:lnTo>
                  <a:lnTo>
                    <a:pt x="11" y="200"/>
                  </a:lnTo>
                  <a:lnTo>
                    <a:pt x="23" y="202"/>
                  </a:lnTo>
                  <a:lnTo>
                    <a:pt x="36" y="204"/>
                  </a:lnTo>
                  <a:lnTo>
                    <a:pt x="48" y="205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8" name="Freeform 824"/>
            <p:cNvSpPr>
              <a:spLocks/>
            </p:cNvSpPr>
            <p:nvPr/>
          </p:nvSpPr>
          <p:spPr bwMode="auto">
            <a:xfrm>
              <a:off x="4221358" y="5118551"/>
              <a:ext cx="103192" cy="87320"/>
            </a:xfrm>
            <a:custGeom>
              <a:avLst/>
              <a:gdLst/>
              <a:ahLst/>
              <a:cxnLst>
                <a:cxn ang="0">
                  <a:pos x="41" y="222"/>
                </a:cxn>
                <a:cxn ang="0">
                  <a:pos x="60" y="220"/>
                </a:cxn>
                <a:cxn ang="0">
                  <a:pos x="80" y="215"/>
                </a:cxn>
                <a:cxn ang="0">
                  <a:pos x="98" y="211"/>
                </a:cxn>
                <a:cxn ang="0">
                  <a:pos x="116" y="204"/>
                </a:cxn>
                <a:cxn ang="0">
                  <a:pos x="132" y="196"/>
                </a:cxn>
                <a:cxn ang="0">
                  <a:pos x="149" y="187"/>
                </a:cxn>
                <a:cxn ang="0">
                  <a:pos x="165" y="177"/>
                </a:cxn>
                <a:cxn ang="0">
                  <a:pos x="180" y="164"/>
                </a:cxn>
                <a:cxn ang="0">
                  <a:pos x="193" y="153"/>
                </a:cxn>
                <a:cxn ang="0">
                  <a:pos x="207" y="140"/>
                </a:cxn>
                <a:cxn ang="0">
                  <a:pos x="219" y="125"/>
                </a:cxn>
                <a:cxn ang="0">
                  <a:pos x="229" y="110"/>
                </a:cxn>
                <a:cxn ang="0">
                  <a:pos x="239" y="95"/>
                </a:cxn>
                <a:cxn ang="0">
                  <a:pos x="248" y="78"/>
                </a:cxn>
                <a:cxn ang="0">
                  <a:pos x="256" y="61"/>
                </a:cxn>
                <a:cxn ang="0">
                  <a:pos x="263" y="43"/>
                </a:cxn>
                <a:cxn ang="0">
                  <a:pos x="263" y="42"/>
                </a:cxn>
                <a:cxn ang="0">
                  <a:pos x="262" y="31"/>
                </a:cxn>
                <a:cxn ang="0">
                  <a:pos x="262" y="20"/>
                </a:cxn>
                <a:cxn ang="0">
                  <a:pos x="260" y="10"/>
                </a:cxn>
                <a:cxn ang="0">
                  <a:pos x="257" y="0"/>
                </a:cxn>
                <a:cxn ang="0">
                  <a:pos x="254" y="22"/>
                </a:cxn>
                <a:cxn ang="0">
                  <a:pos x="247" y="43"/>
                </a:cxn>
                <a:cxn ang="0">
                  <a:pos x="239" y="63"/>
                </a:cxn>
                <a:cxn ang="0">
                  <a:pos x="230" y="82"/>
                </a:cxn>
                <a:cxn ang="0">
                  <a:pos x="219" y="100"/>
                </a:cxn>
                <a:cxn ang="0">
                  <a:pos x="206" y="118"/>
                </a:cxn>
                <a:cxn ang="0">
                  <a:pos x="192" y="134"/>
                </a:cxn>
                <a:cxn ang="0">
                  <a:pos x="176" y="149"/>
                </a:cxn>
                <a:cxn ang="0">
                  <a:pos x="159" y="162"/>
                </a:cxn>
                <a:cxn ang="0">
                  <a:pos x="141" y="174"/>
                </a:cxn>
                <a:cxn ang="0">
                  <a:pos x="123" y="185"/>
                </a:cxn>
                <a:cxn ang="0">
                  <a:pos x="103" y="193"/>
                </a:cxn>
                <a:cxn ang="0">
                  <a:pos x="83" y="199"/>
                </a:cxn>
                <a:cxn ang="0">
                  <a:pos x="60" y="205"/>
                </a:cxn>
                <a:cxn ang="0">
                  <a:pos x="39" y="208"/>
                </a:cxn>
                <a:cxn ang="0">
                  <a:pos x="15" y="208"/>
                </a:cxn>
                <a:cxn ang="0">
                  <a:pos x="8" y="208"/>
                </a:cxn>
                <a:cxn ang="0">
                  <a:pos x="0" y="208"/>
                </a:cxn>
                <a:cxn ang="0">
                  <a:pos x="10" y="213"/>
                </a:cxn>
                <a:cxn ang="0">
                  <a:pos x="20" y="216"/>
                </a:cxn>
                <a:cxn ang="0">
                  <a:pos x="30" y="220"/>
                </a:cxn>
                <a:cxn ang="0">
                  <a:pos x="41" y="222"/>
                </a:cxn>
              </a:cxnLst>
              <a:rect l="0" t="0" r="r" b="b"/>
              <a:pathLst>
                <a:path w="263" h="222">
                  <a:moveTo>
                    <a:pt x="41" y="222"/>
                  </a:moveTo>
                  <a:lnTo>
                    <a:pt x="60" y="220"/>
                  </a:lnTo>
                  <a:lnTo>
                    <a:pt x="80" y="215"/>
                  </a:lnTo>
                  <a:lnTo>
                    <a:pt x="98" y="211"/>
                  </a:lnTo>
                  <a:lnTo>
                    <a:pt x="116" y="204"/>
                  </a:lnTo>
                  <a:lnTo>
                    <a:pt x="132" y="196"/>
                  </a:lnTo>
                  <a:lnTo>
                    <a:pt x="149" y="187"/>
                  </a:lnTo>
                  <a:lnTo>
                    <a:pt x="165" y="177"/>
                  </a:lnTo>
                  <a:lnTo>
                    <a:pt x="180" y="164"/>
                  </a:lnTo>
                  <a:lnTo>
                    <a:pt x="193" y="153"/>
                  </a:lnTo>
                  <a:lnTo>
                    <a:pt x="207" y="140"/>
                  </a:lnTo>
                  <a:lnTo>
                    <a:pt x="219" y="125"/>
                  </a:lnTo>
                  <a:lnTo>
                    <a:pt x="229" y="110"/>
                  </a:lnTo>
                  <a:lnTo>
                    <a:pt x="239" y="95"/>
                  </a:lnTo>
                  <a:lnTo>
                    <a:pt x="248" y="78"/>
                  </a:lnTo>
                  <a:lnTo>
                    <a:pt x="256" y="61"/>
                  </a:lnTo>
                  <a:lnTo>
                    <a:pt x="263" y="43"/>
                  </a:lnTo>
                  <a:lnTo>
                    <a:pt x="263" y="42"/>
                  </a:lnTo>
                  <a:lnTo>
                    <a:pt x="262" y="31"/>
                  </a:lnTo>
                  <a:lnTo>
                    <a:pt x="262" y="20"/>
                  </a:lnTo>
                  <a:lnTo>
                    <a:pt x="260" y="10"/>
                  </a:lnTo>
                  <a:lnTo>
                    <a:pt x="257" y="0"/>
                  </a:lnTo>
                  <a:lnTo>
                    <a:pt x="254" y="22"/>
                  </a:lnTo>
                  <a:lnTo>
                    <a:pt x="247" y="43"/>
                  </a:lnTo>
                  <a:lnTo>
                    <a:pt x="239" y="63"/>
                  </a:lnTo>
                  <a:lnTo>
                    <a:pt x="230" y="82"/>
                  </a:lnTo>
                  <a:lnTo>
                    <a:pt x="219" y="100"/>
                  </a:lnTo>
                  <a:lnTo>
                    <a:pt x="206" y="118"/>
                  </a:lnTo>
                  <a:lnTo>
                    <a:pt x="192" y="134"/>
                  </a:lnTo>
                  <a:lnTo>
                    <a:pt x="176" y="149"/>
                  </a:lnTo>
                  <a:lnTo>
                    <a:pt x="159" y="162"/>
                  </a:lnTo>
                  <a:lnTo>
                    <a:pt x="141" y="174"/>
                  </a:lnTo>
                  <a:lnTo>
                    <a:pt x="123" y="185"/>
                  </a:lnTo>
                  <a:lnTo>
                    <a:pt x="103" y="193"/>
                  </a:lnTo>
                  <a:lnTo>
                    <a:pt x="83" y="199"/>
                  </a:lnTo>
                  <a:lnTo>
                    <a:pt x="60" y="205"/>
                  </a:lnTo>
                  <a:lnTo>
                    <a:pt x="39" y="208"/>
                  </a:lnTo>
                  <a:lnTo>
                    <a:pt x="15" y="208"/>
                  </a:lnTo>
                  <a:lnTo>
                    <a:pt x="8" y="208"/>
                  </a:lnTo>
                  <a:lnTo>
                    <a:pt x="0" y="208"/>
                  </a:lnTo>
                  <a:lnTo>
                    <a:pt x="10" y="213"/>
                  </a:lnTo>
                  <a:lnTo>
                    <a:pt x="20" y="216"/>
                  </a:lnTo>
                  <a:lnTo>
                    <a:pt x="30" y="220"/>
                  </a:lnTo>
                  <a:lnTo>
                    <a:pt x="41" y="222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9" name="Freeform 825"/>
            <p:cNvSpPr>
              <a:spLocks/>
            </p:cNvSpPr>
            <p:nvPr/>
          </p:nvSpPr>
          <p:spPr bwMode="auto">
            <a:xfrm>
              <a:off x="4215007" y="5110612"/>
              <a:ext cx="109543" cy="93671"/>
            </a:xfrm>
            <a:custGeom>
              <a:avLst/>
              <a:gdLst/>
              <a:ahLst/>
              <a:cxnLst>
                <a:cxn ang="0">
                  <a:pos x="35" y="235"/>
                </a:cxn>
                <a:cxn ang="0">
                  <a:pos x="57" y="234"/>
                </a:cxn>
                <a:cxn ang="0">
                  <a:pos x="79" y="231"/>
                </a:cxn>
                <a:cxn ang="0">
                  <a:pos x="99" y="226"/>
                </a:cxn>
                <a:cxn ang="0">
                  <a:pos x="119" y="220"/>
                </a:cxn>
                <a:cxn ang="0">
                  <a:pos x="138" y="212"/>
                </a:cxn>
                <a:cxn ang="0">
                  <a:pos x="157" y="202"/>
                </a:cxn>
                <a:cxn ang="0">
                  <a:pos x="174" y="190"/>
                </a:cxn>
                <a:cxn ang="0">
                  <a:pos x="191" y="178"/>
                </a:cxn>
                <a:cxn ang="0">
                  <a:pos x="207" y="164"/>
                </a:cxn>
                <a:cxn ang="0">
                  <a:pos x="220" y="150"/>
                </a:cxn>
                <a:cxn ang="0">
                  <a:pos x="234" y="134"/>
                </a:cxn>
                <a:cxn ang="0">
                  <a:pos x="245" y="116"/>
                </a:cxn>
                <a:cxn ang="0">
                  <a:pos x="255" y="98"/>
                </a:cxn>
                <a:cxn ang="0">
                  <a:pos x="264" y="80"/>
                </a:cxn>
                <a:cxn ang="0">
                  <a:pos x="272" y="60"/>
                </a:cxn>
                <a:cxn ang="0">
                  <a:pos x="277" y="39"/>
                </a:cxn>
                <a:cxn ang="0">
                  <a:pos x="276" y="29"/>
                </a:cxn>
                <a:cxn ang="0">
                  <a:pos x="273" y="19"/>
                </a:cxn>
                <a:cxn ang="0">
                  <a:pos x="271" y="10"/>
                </a:cxn>
                <a:cxn ang="0">
                  <a:pos x="269" y="0"/>
                </a:cxn>
                <a:cxn ang="0">
                  <a:pos x="265" y="24"/>
                </a:cxn>
                <a:cxn ang="0">
                  <a:pos x="261" y="45"/>
                </a:cxn>
                <a:cxn ang="0">
                  <a:pos x="254" y="66"/>
                </a:cxn>
                <a:cxn ang="0">
                  <a:pos x="245" y="87"/>
                </a:cxn>
                <a:cxn ang="0">
                  <a:pos x="235" y="106"/>
                </a:cxn>
                <a:cxn ang="0">
                  <a:pos x="223" y="124"/>
                </a:cxn>
                <a:cxn ang="0">
                  <a:pos x="209" y="141"/>
                </a:cxn>
                <a:cxn ang="0">
                  <a:pos x="193" y="156"/>
                </a:cxn>
                <a:cxn ang="0">
                  <a:pos x="178" y="171"/>
                </a:cxn>
                <a:cxn ang="0">
                  <a:pos x="160" y="183"/>
                </a:cxn>
                <a:cxn ang="0">
                  <a:pos x="141" y="195"/>
                </a:cxn>
                <a:cxn ang="0">
                  <a:pos x="120" y="204"/>
                </a:cxn>
                <a:cxn ang="0">
                  <a:pos x="99" y="211"/>
                </a:cxn>
                <a:cxn ang="0">
                  <a:pos x="78" y="216"/>
                </a:cxn>
                <a:cxn ang="0">
                  <a:pos x="55" y="220"/>
                </a:cxn>
                <a:cxn ang="0">
                  <a:pos x="31" y="221"/>
                </a:cxn>
                <a:cxn ang="0">
                  <a:pos x="16" y="221"/>
                </a:cxn>
                <a:cxn ang="0">
                  <a:pos x="0" y="218"/>
                </a:cxn>
                <a:cxn ang="0">
                  <a:pos x="8" y="223"/>
                </a:cxn>
                <a:cxn ang="0">
                  <a:pos x="17" y="227"/>
                </a:cxn>
                <a:cxn ang="0">
                  <a:pos x="26" y="232"/>
                </a:cxn>
                <a:cxn ang="0">
                  <a:pos x="35" y="235"/>
                </a:cxn>
              </a:cxnLst>
              <a:rect l="0" t="0" r="r" b="b"/>
              <a:pathLst>
                <a:path w="277" h="235">
                  <a:moveTo>
                    <a:pt x="35" y="235"/>
                  </a:moveTo>
                  <a:lnTo>
                    <a:pt x="57" y="234"/>
                  </a:lnTo>
                  <a:lnTo>
                    <a:pt x="79" y="231"/>
                  </a:lnTo>
                  <a:lnTo>
                    <a:pt x="99" y="226"/>
                  </a:lnTo>
                  <a:lnTo>
                    <a:pt x="119" y="220"/>
                  </a:lnTo>
                  <a:lnTo>
                    <a:pt x="138" y="212"/>
                  </a:lnTo>
                  <a:lnTo>
                    <a:pt x="157" y="202"/>
                  </a:lnTo>
                  <a:lnTo>
                    <a:pt x="174" y="190"/>
                  </a:lnTo>
                  <a:lnTo>
                    <a:pt x="191" y="178"/>
                  </a:lnTo>
                  <a:lnTo>
                    <a:pt x="207" y="164"/>
                  </a:lnTo>
                  <a:lnTo>
                    <a:pt x="220" y="150"/>
                  </a:lnTo>
                  <a:lnTo>
                    <a:pt x="234" y="134"/>
                  </a:lnTo>
                  <a:lnTo>
                    <a:pt x="245" y="116"/>
                  </a:lnTo>
                  <a:lnTo>
                    <a:pt x="255" y="98"/>
                  </a:lnTo>
                  <a:lnTo>
                    <a:pt x="264" y="80"/>
                  </a:lnTo>
                  <a:lnTo>
                    <a:pt x="272" y="60"/>
                  </a:lnTo>
                  <a:lnTo>
                    <a:pt x="277" y="39"/>
                  </a:lnTo>
                  <a:lnTo>
                    <a:pt x="276" y="29"/>
                  </a:lnTo>
                  <a:lnTo>
                    <a:pt x="273" y="19"/>
                  </a:lnTo>
                  <a:lnTo>
                    <a:pt x="271" y="10"/>
                  </a:lnTo>
                  <a:lnTo>
                    <a:pt x="269" y="0"/>
                  </a:lnTo>
                  <a:lnTo>
                    <a:pt x="265" y="24"/>
                  </a:lnTo>
                  <a:lnTo>
                    <a:pt x="261" y="45"/>
                  </a:lnTo>
                  <a:lnTo>
                    <a:pt x="254" y="66"/>
                  </a:lnTo>
                  <a:lnTo>
                    <a:pt x="245" y="87"/>
                  </a:lnTo>
                  <a:lnTo>
                    <a:pt x="235" y="106"/>
                  </a:lnTo>
                  <a:lnTo>
                    <a:pt x="223" y="124"/>
                  </a:lnTo>
                  <a:lnTo>
                    <a:pt x="209" y="141"/>
                  </a:lnTo>
                  <a:lnTo>
                    <a:pt x="193" y="156"/>
                  </a:lnTo>
                  <a:lnTo>
                    <a:pt x="178" y="171"/>
                  </a:lnTo>
                  <a:lnTo>
                    <a:pt x="160" y="183"/>
                  </a:lnTo>
                  <a:lnTo>
                    <a:pt x="141" y="195"/>
                  </a:lnTo>
                  <a:lnTo>
                    <a:pt x="120" y="204"/>
                  </a:lnTo>
                  <a:lnTo>
                    <a:pt x="99" y="211"/>
                  </a:lnTo>
                  <a:lnTo>
                    <a:pt x="78" y="216"/>
                  </a:lnTo>
                  <a:lnTo>
                    <a:pt x="55" y="220"/>
                  </a:lnTo>
                  <a:lnTo>
                    <a:pt x="31" y="221"/>
                  </a:lnTo>
                  <a:lnTo>
                    <a:pt x="16" y="221"/>
                  </a:lnTo>
                  <a:lnTo>
                    <a:pt x="0" y="218"/>
                  </a:lnTo>
                  <a:lnTo>
                    <a:pt x="8" y="223"/>
                  </a:lnTo>
                  <a:lnTo>
                    <a:pt x="17" y="227"/>
                  </a:lnTo>
                  <a:lnTo>
                    <a:pt x="26" y="232"/>
                  </a:lnTo>
                  <a:lnTo>
                    <a:pt x="35" y="235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0" name="Freeform 826"/>
            <p:cNvSpPr>
              <a:spLocks/>
            </p:cNvSpPr>
            <p:nvPr/>
          </p:nvSpPr>
          <p:spPr bwMode="auto">
            <a:xfrm>
              <a:off x="4208657" y="5104262"/>
              <a:ext cx="114305" cy="96846"/>
            </a:xfrm>
            <a:custGeom>
              <a:avLst/>
              <a:gdLst/>
              <a:ahLst/>
              <a:cxnLst>
                <a:cxn ang="0">
                  <a:pos x="31" y="243"/>
                </a:cxn>
                <a:cxn ang="0">
                  <a:pos x="39" y="243"/>
                </a:cxn>
                <a:cxn ang="0">
                  <a:pos x="46" y="243"/>
                </a:cxn>
                <a:cxn ang="0">
                  <a:pos x="70" y="243"/>
                </a:cxn>
                <a:cxn ang="0">
                  <a:pos x="91" y="240"/>
                </a:cxn>
                <a:cxn ang="0">
                  <a:pos x="114" y="234"/>
                </a:cxn>
                <a:cxn ang="0">
                  <a:pos x="134" y="228"/>
                </a:cxn>
                <a:cxn ang="0">
                  <a:pos x="154" y="220"/>
                </a:cxn>
                <a:cxn ang="0">
                  <a:pos x="172" y="209"/>
                </a:cxn>
                <a:cxn ang="0">
                  <a:pos x="190" y="197"/>
                </a:cxn>
                <a:cxn ang="0">
                  <a:pos x="207" y="184"/>
                </a:cxn>
                <a:cxn ang="0">
                  <a:pos x="223" y="169"/>
                </a:cxn>
                <a:cxn ang="0">
                  <a:pos x="237" y="153"/>
                </a:cxn>
                <a:cxn ang="0">
                  <a:pos x="250" y="135"/>
                </a:cxn>
                <a:cxn ang="0">
                  <a:pos x="261" y="117"/>
                </a:cxn>
                <a:cxn ang="0">
                  <a:pos x="270" y="98"/>
                </a:cxn>
                <a:cxn ang="0">
                  <a:pos x="278" y="78"/>
                </a:cxn>
                <a:cxn ang="0">
                  <a:pos x="285" y="57"/>
                </a:cxn>
                <a:cxn ang="0">
                  <a:pos x="288" y="35"/>
                </a:cxn>
                <a:cxn ang="0">
                  <a:pos x="286" y="26"/>
                </a:cxn>
                <a:cxn ang="0">
                  <a:pos x="284" y="17"/>
                </a:cxn>
                <a:cxn ang="0">
                  <a:pos x="280" y="8"/>
                </a:cxn>
                <a:cxn ang="0">
                  <a:pos x="277" y="0"/>
                </a:cxn>
                <a:cxn ang="0">
                  <a:pos x="276" y="12"/>
                </a:cxn>
                <a:cxn ang="0">
                  <a:pos x="276" y="24"/>
                </a:cxn>
                <a:cxn ang="0">
                  <a:pos x="274" y="35"/>
                </a:cxn>
                <a:cxn ang="0">
                  <a:pos x="273" y="46"/>
                </a:cxn>
                <a:cxn ang="0">
                  <a:pos x="266" y="69"/>
                </a:cxn>
                <a:cxn ang="0">
                  <a:pos x="259" y="89"/>
                </a:cxn>
                <a:cxn ang="0">
                  <a:pos x="249" y="109"/>
                </a:cxn>
                <a:cxn ang="0">
                  <a:pos x="238" y="129"/>
                </a:cxn>
                <a:cxn ang="0">
                  <a:pos x="224" y="147"/>
                </a:cxn>
                <a:cxn ang="0">
                  <a:pos x="210" y="162"/>
                </a:cxn>
                <a:cxn ang="0">
                  <a:pos x="193" y="177"/>
                </a:cxn>
                <a:cxn ang="0">
                  <a:pos x="176" y="190"/>
                </a:cxn>
                <a:cxn ang="0">
                  <a:pos x="157" y="202"/>
                </a:cxn>
                <a:cxn ang="0">
                  <a:pos x="136" y="212"/>
                </a:cxn>
                <a:cxn ang="0">
                  <a:pos x="115" y="220"/>
                </a:cxn>
                <a:cxn ang="0">
                  <a:pos x="94" y="225"/>
                </a:cxn>
                <a:cxn ang="0">
                  <a:pos x="81" y="227"/>
                </a:cxn>
                <a:cxn ang="0">
                  <a:pos x="70" y="229"/>
                </a:cxn>
                <a:cxn ang="0">
                  <a:pos x="59" y="229"/>
                </a:cxn>
                <a:cxn ang="0">
                  <a:pos x="46" y="230"/>
                </a:cxn>
                <a:cxn ang="0">
                  <a:pos x="35" y="229"/>
                </a:cxn>
                <a:cxn ang="0">
                  <a:pos x="23" y="229"/>
                </a:cxn>
                <a:cxn ang="0">
                  <a:pos x="12" y="227"/>
                </a:cxn>
                <a:cxn ang="0">
                  <a:pos x="0" y="224"/>
                </a:cxn>
                <a:cxn ang="0">
                  <a:pos x="15" y="234"/>
                </a:cxn>
                <a:cxn ang="0">
                  <a:pos x="31" y="243"/>
                </a:cxn>
              </a:cxnLst>
              <a:rect l="0" t="0" r="r" b="b"/>
              <a:pathLst>
                <a:path w="288" h="243">
                  <a:moveTo>
                    <a:pt x="31" y="243"/>
                  </a:moveTo>
                  <a:lnTo>
                    <a:pt x="39" y="243"/>
                  </a:lnTo>
                  <a:lnTo>
                    <a:pt x="46" y="243"/>
                  </a:lnTo>
                  <a:lnTo>
                    <a:pt x="70" y="243"/>
                  </a:lnTo>
                  <a:lnTo>
                    <a:pt x="91" y="240"/>
                  </a:lnTo>
                  <a:lnTo>
                    <a:pt x="114" y="234"/>
                  </a:lnTo>
                  <a:lnTo>
                    <a:pt x="134" y="228"/>
                  </a:lnTo>
                  <a:lnTo>
                    <a:pt x="154" y="220"/>
                  </a:lnTo>
                  <a:lnTo>
                    <a:pt x="172" y="209"/>
                  </a:lnTo>
                  <a:lnTo>
                    <a:pt x="190" y="197"/>
                  </a:lnTo>
                  <a:lnTo>
                    <a:pt x="207" y="184"/>
                  </a:lnTo>
                  <a:lnTo>
                    <a:pt x="223" y="169"/>
                  </a:lnTo>
                  <a:lnTo>
                    <a:pt x="237" y="153"/>
                  </a:lnTo>
                  <a:lnTo>
                    <a:pt x="250" y="135"/>
                  </a:lnTo>
                  <a:lnTo>
                    <a:pt x="261" y="117"/>
                  </a:lnTo>
                  <a:lnTo>
                    <a:pt x="270" y="98"/>
                  </a:lnTo>
                  <a:lnTo>
                    <a:pt x="278" y="78"/>
                  </a:lnTo>
                  <a:lnTo>
                    <a:pt x="285" y="57"/>
                  </a:lnTo>
                  <a:lnTo>
                    <a:pt x="288" y="35"/>
                  </a:lnTo>
                  <a:lnTo>
                    <a:pt x="286" y="26"/>
                  </a:lnTo>
                  <a:lnTo>
                    <a:pt x="284" y="17"/>
                  </a:lnTo>
                  <a:lnTo>
                    <a:pt x="280" y="8"/>
                  </a:lnTo>
                  <a:lnTo>
                    <a:pt x="277" y="0"/>
                  </a:lnTo>
                  <a:lnTo>
                    <a:pt x="276" y="12"/>
                  </a:lnTo>
                  <a:lnTo>
                    <a:pt x="276" y="24"/>
                  </a:lnTo>
                  <a:lnTo>
                    <a:pt x="274" y="35"/>
                  </a:lnTo>
                  <a:lnTo>
                    <a:pt x="273" y="46"/>
                  </a:lnTo>
                  <a:lnTo>
                    <a:pt x="266" y="69"/>
                  </a:lnTo>
                  <a:lnTo>
                    <a:pt x="259" y="89"/>
                  </a:lnTo>
                  <a:lnTo>
                    <a:pt x="249" y="109"/>
                  </a:lnTo>
                  <a:lnTo>
                    <a:pt x="238" y="129"/>
                  </a:lnTo>
                  <a:lnTo>
                    <a:pt x="224" y="147"/>
                  </a:lnTo>
                  <a:lnTo>
                    <a:pt x="210" y="162"/>
                  </a:lnTo>
                  <a:lnTo>
                    <a:pt x="193" y="177"/>
                  </a:lnTo>
                  <a:lnTo>
                    <a:pt x="176" y="190"/>
                  </a:lnTo>
                  <a:lnTo>
                    <a:pt x="157" y="202"/>
                  </a:lnTo>
                  <a:lnTo>
                    <a:pt x="136" y="212"/>
                  </a:lnTo>
                  <a:lnTo>
                    <a:pt x="115" y="220"/>
                  </a:lnTo>
                  <a:lnTo>
                    <a:pt x="94" y="225"/>
                  </a:lnTo>
                  <a:lnTo>
                    <a:pt x="81" y="227"/>
                  </a:lnTo>
                  <a:lnTo>
                    <a:pt x="70" y="229"/>
                  </a:lnTo>
                  <a:lnTo>
                    <a:pt x="59" y="229"/>
                  </a:lnTo>
                  <a:lnTo>
                    <a:pt x="46" y="230"/>
                  </a:lnTo>
                  <a:lnTo>
                    <a:pt x="35" y="229"/>
                  </a:lnTo>
                  <a:lnTo>
                    <a:pt x="23" y="229"/>
                  </a:lnTo>
                  <a:lnTo>
                    <a:pt x="12" y="227"/>
                  </a:lnTo>
                  <a:lnTo>
                    <a:pt x="0" y="224"/>
                  </a:lnTo>
                  <a:lnTo>
                    <a:pt x="15" y="234"/>
                  </a:lnTo>
                  <a:lnTo>
                    <a:pt x="31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1" name="Freeform 827"/>
            <p:cNvSpPr>
              <a:spLocks/>
            </p:cNvSpPr>
            <p:nvPr/>
          </p:nvSpPr>
          <p:spPr bwMode="auto">
            <a:xfrm>
              <a:off x="4203894" y="5099499"/>
              <a:ext cx="117481" cy="98434"/>
            </a:xfrm>
            <a:custGeom>
              <a:avLst/>
              <a:gdLst/>
              <a:ahLst/>
              <a:cxnLst>
                <a:cxn ang="0">
                  <a:pos x="28" y="248"/>
                </a:cxn>
                <a:cxn ang="0">
                  <a:pos x="44" y="251"/>
                </a:cxn>
                <a:cxn ang="0">
                  <a:pos x="59" y="251"/>
                </a:cxn>
                <a:cxn ang="0">
                  <a:pos x="83" y="250"/>
                </a:cxn>
                <a:cxn ang="0">
                  <a:pos x="106" y="246"/>
                </a:cxn>
                <a:cxn ang="0">
                  <a:pos x="127" y="241"/>
                </a:cxn>
                <a:cxn ang="0">
                  <a:pos x="148" y="234"/>
                </a:cxn>
                <a:cxn ang="0">
                  <a:pos x="169" y="225"/>
                </a:cxn>
                <a:cxn ang="0">
                  <a:pos x="188" y="213"/>
                </a:cxn>
                <a:cxn ang="0">
                  <a:pos x="206" y="201"/>
                </a:cxn>
                <a:cxn ang="0">
                  <a:pos x="221" y="186"/>
                </a:cxn>
                <a:cxn ang="0">
                  <a:pos x="237" y="171"/>
                </a:cxn>
                <a:cxn ang="0">
                  <a:pos x="251" y="154"/>
                </a:cxn>
                <a:cxn ang="0">
                  <a:pos x="263" y="136"/>
                </a:cxn>
                <a:cxn ang="0">
                  <a:pos x="273" y="117"/>
                </a:cxn>
                <a:cxn ang="0">
                  <a:pos x="282" y="96"/>
                </a:cxn>
                <a:cxn ang="0">
                  <a:pos x="289" y="75"/>
                </a:cxn>
                <a:cxn ang="0">
                  <a:pos x="293" y="54"/>
                </a:cxn>
                <a:cxn ang="0">
                  <a:pos x="297" y="30"/>
                </a:cxn>
                <a:cxn ang="0">
                  <a:pos x="290" y="14"/>
                </a:cxn>
                <a:cxn ang="0">
                  <a:pos x="282" y="0"/>
                </a:cxn>
                <a:cxn ang="0">
                  <a:pos x="282" y="6"/>
                </a:cxn>
                <a:cxn ang="0">
                  <a:pos x="282" y="13"/>
                </a:cxn>
                <a:cxn ang="0">
                  <a:pos x="282" y="24"/>
                </a:cxn>
                <a:cxn ang="0">
                  <a:pos x="281" y="37"/>
                </a:cxn>
                <a:cxn ang="0">
                  <a:pos x="280" y="47"/>
                </a:cxn>
                <a:cxn ang="0">
                  <a:pos x="278" y="58"/>
                </a:cxn>
                <a:cxn ang="0">
                  <a:pos x="273" y="80"/>
                </a:cxn>
                <a:cxn ang="0">
                  <a:pos x="265" y="100"/>
                </a:cxn>
                <a:cxn ang="0">
                  <a:pos x="256" y="120"/>
                </a:cxn>
                <a:cxn ang="0">
                  <a:pos x="245" y="138"/>
                </a:cxn>
                <a:cxn ang="0">
                  <a:pos x="232" y="155"/>
                </a:cxn>
                <a:cxn ang="0">
                  <a:pos x="217" y="171"/>
                </a:cxn>
                <a:cxn ang="0">
                  <a:pos x="201" y="185"/>
                </a:cxn>
                <a:cxn ang="0">
                  <a:pos x="184" y="198"/>
                </a:cxn>
                <a:cxn ang="0">
                  <a:pos x="166" y="209"/>
                </a:cxn>
                <a:cxn ang="0">
                  <a:pos x="146" y="219"/>
                </a:cxn>
                <a:cxn ang="0">
                  <a:pos x="126" y="226"/>
                </a:cxn>
                <a:cxn ang="0">
                  <a:pos x="104" y="232"/>
                </a:cxn>
                <a:cxn ang="0">
                  <a:pos x="94" y="234"/>
                </a:cxn>
                <a:cxn ang="0">
                  <a:pos x="83" y="235"/>
                </a:cxn>
                <a:cxn ang="0">
                  <a:pos x="72" y="236"/>
                </a:cxn>
                <a:cxn ang="0">
                  <a:pos x="59" y="236"/>
                </a:cxn>
                <a:cxn ang="0">
                  <a:pos x="45" y="236"/>
                </a:cxn>
                <a:cxn ang="0">
                  <a:pos x="29" y="234"/>
                </a:cxn>
                <a:cxn ang="0">
                  <a:pos x="14" y="232"/>
                </a:cxn>
                <a:cxn ang="0">
                  <a:pos x="0" y="228"/>
                </a:cxn>
                <a:cxn ang="0">
                  <a:pos x="13" y="239"/>
                </a:cxn>
                <a:cxn ang="0">
                  <a:pos x="28" y="248"/>
                </a:cxn>
              </a:cxnLst>
              <a:rect l="0" t="0" r="r" b="b"/>
              <a:pathLst>
                <a:path w="297" h="251">
                  <a:moveTo>
                    <a:pt x="28" y="248"/>
                  </a:moveTo>
                  <a:lnTo>
                    <a:pt x="44" y="251"/>
                  </a:lnTo>
                  <a:lnTo>
                    <a:pt x="59" y="251"/>
                  </a:lnTo>
                  <a:lnTo>
                    <a:pt x="83" y="250"/>
                  </a:lnTo>
                  <a:lnTo>
                    <a:pt x="106" y="246"/>
                  </a:lnTo>
                  <a:lnTo>
                    <a:pt x="127" y="241"/>
                  </a:lnTo>
                  <a:lnTo>
                    <a:pt x="148" y="234"/>
                  </a:lnTo>
                  <a:lnTo>
                    <a:pt x="169" y="225"/>
                  </a:lnTo>
                  <a:lnTo>
                    <a:pt x="188" y="213"/>
                  </a:lnTo>
                  <a:lnTo>
                    <a:pt x="206" y="201"/>
                  </a:lnTo>
                  <a:lnTo>
                    <a:pt x="221" y="186"/>
                  </a:lnTo>
                  <a:lnTo>
                    <a:pt x="237" y="171"/>
                  </a:lnTo>
                  <a:lnTo>
                    <a:pt x="251" y="154"/>
                  </a:lnTo>
                  <a:lnTo>
                    <a:pt x="263" y="136"/>
                  </a:lnTo>
                  <a:lnTo>
                    <a:pt x="273" y="117"/>
                  </a:lnTo>
                  <a:lnTo>
                    <a:pt x="282" y="96"/>
                  </a:lnTo>
                  <a:lnTo>
                    <a:pt x="289" y="75"/>
                  </a:lnTo>
                  <a:lnTo>
                    <a:pt x="293" y="54"/>
                  </a:lnTo>
                  <a:lnTo>
                    <a:pt x="297" y="30"/>
                  </a:lnTo>
                  <a:lnTo>
                    <a:pt x="290" y="14"/>
                  </a:lnTo>
                  <a:lnTo>
                    <a:pt x="282" y="0"/>
                  </a:lnTo>
                  <a:lnTo>
                    <a:pt x="282" y="6"/>
                  </a:lnTo>
                  <a:lnTo>
                    <a:pt x="282" y="13"/>
                  </a:lnTo>
                  <a:lnTo>
                    <a:pt x="282" y="24"/>
                  </a:lnTo>
                  <a:lnTo>
                    <a:pt x="281" y="37"/>
                  </a:lnTo>
                  <a:lnTo>
                    <a:pt x="280" y="47"/>
                  </a:lnTo>
                  <a:lnTo>
                    <a:pt x="278" y="58"/>
                  </a:lnTo>
                  <a:lnTo>
                    <a:pt x="273" y="80"/>
                  </a:lnTo>
                  <a:lnTo>
                    <a:pt x="265" y="100"/>
                  </a:lnTo>
                  <a:lnTo>
                    <a:pt x="256" y="120"/>
                  </a:lnTo>
                  <a:lnTo>
                    <a:pt x="245" y="138"/>
                  </a:lnTo>
                  <a:lnTo>
                    <a:pt x="232" y="155"/>
                  </a:lnTo>
                  <a:lnTo>
                    <a:pt x="217" y="171"/>
                  </a:lnTo>
                  <a:lnTo>
                    <a:pt x="201" y="185"/>
                  </a:lnTo>
                  <a:lnTo>
                    <a:pt x="184" y="198"/>
                  </a:lnTo>
                  <a:lnTo>
                    <a:pt x="166" y="209"/>
                  </a:lnTo>
                  <a:lnTo>
                    <a:pt x="146" y="219"/>
                  </a:lnTo>
                  <a:lnTo>
                    <a:pt x="126" y="226"/>
                  </a:lnTo>
                  <a:lnTo>
                    <a:pt x="104" y="232"/>
                  </a:lnTo>
                  <a:lnTo>
                    <a:pt x="94" y="234"/>
                  </a:lnTo>
                  <a:lnTo>
                    <a:pt x="83" y="235"/>
                  </a:lnTo>
                  <a:lnTo>
                    <a:pt x="72" y="236"/>
                  </a:lnTo>
                  <a:lnTo>
                    <a:pt x="59" y="236"/>
                  </a:lnTo>
                  <a:lnTo>
                    <a:pt x="45" y="236"/>
                  </a:lnTo>
                  <a:lnTo>
                    <a:pt x="29" y="234"/>
                  </a:lnTo>
                  <a:lnTo>
                    <a:pt x="14" y="232"/>
                  </a:lnTo>
                  <a:lnTo>
                    <a:pt x="0" y="228"/>
                  </a:lnTo>
                  <a:lnTo>
                    <a:pt x="13" y="239"/>
                  </a:lnTo>
                  <a:lnTo>
                    <a:pt x="28" y="248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2" name="Freeform 828"/>
            <p:cNvSpPr>
              <a:spLocks/>
            </p:cNvSpPr>
            <p:nvPr/>
          </p:nvSpPr>
          <p:spPr bwMode="auto">
            <a:xfrm>
              <a:off x="4199132" y="5093148"/>
              <a:ext cx="119068" cy="103197"/>
            </a:xfrm>
            <a:custGeom>
              <a:avLst/>
              <a:gdLst/>
              <a:ahLst/>
              <a:cxnLst>
                <a:cxn ang="0">
                  <a:pos x="24" y="252"/>
                </a:cxn>
                <a:cxn ang="0">
                  <a:pos x="36" y="255"/>
                </a:cxn>
                <a:cxn ang="0">
                  <a:pos x="47" y="257"/>
                </a:cxn>
                <a:cxn ang="0">
                  <a:pos x="59" y="257"/>
                </a:cxn>
                <a:cxn ang="0">
                  <a:pos x="70" y="258"/>
                </a:cxn>
                <a:cxn ang="0">
                  <a:pos x="83" y="257"/>
                </a:cxn>
                <a:cxn ang="0">
                  <a:pos x="94" y="257"/>
                </a:cxn>
                <a:cxn ang="0">
                  <a:pos x="105" y="255"/>
                </a:cxn>
                <a:cxn ang="0">
                  <a:pos x="118" y="253"/>
                </a:cxn>
                <a:cxn ang="0">
                  <a:pos x="139" y="248"/>
                </a:cxn>
                <a:cxn ang="0">
                  <a:pos x="160" y="240"/>
                </a:cxn>
                <a:cxn ang="0">
                  <a:pos x="181" y="230"/>
                </a:cxn>
                <a:cxn ang="0">
                  <a:pos x="200" y="218"/>
                </a:cxn>
                <a:cxn ang="0">
                  <a:pos x="217" y="205"/>
                </a:cxn>
                <a:cxn ang="0">
                  <a:pos x="234" y="190"/>
                </a:cxn>
                <a:cxn ang="0">
                  <a:pos x="248" y="175"/>
                </a:cxn>
                <a:cxn ang="0">
                  <a:pos x="262" y="157"/>
                </a:cxn>
                <a:cxn ang="0">
                  <a:pos x="273" y="137"/>
                </a:cxn>
                <a:cxn ang="0">
                  <a:pos x="283" y="117"/>
                </a:cxn>
                <a:cxn ang="0">
                  <a:pos x="290" y="97"/>
                </a:cxn>
                <a:cxn ang="0">
                  <a:pos x="297" y="74"/>
                </a:cxn>
                <a:cxn ang="0">
                  <a:pos x="298" y="63"/>
                </a:cxn>
                <a:cxn ang="0">
                  <a:pos x="300" y="52"/>
                </a:cxn>
                <a:cxn ang="0">
                  <a:pos x="300" y="40"/>
                </a:cxn>
                <a:cxn ang="0">
                  <a:pos x="301" y="28"/>
                </a:cxn>
                <a:cxn ang="0">
                  <a:pos x="293" y="14"/>
                </a:cxn>
                <a:cxn ang="0">
                  <a:pos x="284" y="0"/>
                </a:cxn>
                <a:cxn ang="0">
                  <a:pos x="286" y="14"/>
                </a:cxn>
                <a:cxn ang="0">
                  <a:pos x="286" y="27"/>
                </a:cxn>
                <a:cxn ang="0">
                  <a:pos x="285" y="50"/>
                </a:cxn>
                <a:cxn ang="0">
                  <a:pos x="282" y="71"/>
                </a:cxn>
                <a:cxn ang="0">
                  <a:pos x="276" y="91"/>
                </a:cxn>
                <a:cxn ang="0">
                  <a:pos x="270" y="112"/>
                </a:cxn>
                <a:cxn ang="0">
                  <a:pos x="261" y="131"/>
                </a:cxn>
                <a:cxn ang="0">
                  <a:pos x="249" y="148"/>
                </a:cxn>
                <a:cxn ang="0">
                  <a:pos x="237" y="164"/>
                </a:cxn>
                <a:cxn ang="0">
                  <a:pos x="223" y="180"/>
                </a:cxn>
                <a:cxn ang="0">
                  <a:pos x="208" y="194"/>
                </a:cxn>
                <a:cxn ang="0">
                  <a:pos x="192" y="206"/>
                </a:cxn>
                <a:cxn ang="0">
                  <a:pos x="174" y="217"/>
                </a:cxn>
                <a:cxn ang="0">
                  <a:pos x="155" y="226"/>
                </a:cxn>
                <a:cxn ang="0">
                  <a:pos x="135" y="233"/>
                </a:cxn>
                <a:cxn ang="0">
                  <a:pos x="114" y="239"/>
                </a:cxn>
                <a:cxn ang="0">
                  <a:pos x="93" y="242"/>
                </a:cxn>
                <a:cxn ang="0">
                  <a:pos x="70" y="243"/>
                </a:cxn>
                <a:cxn ang="0">
                  <a:pos x="52" y="242"/>
                </a:cxn>
                <a:cxn ang="0">
                  <a:pos x="34" y="240"/>
                </a:cxn>
                <a:cxn ang="0">
                  <a:pos x="16" y="237"/>
                </a:cxn>
                <a:cxn ang="0">
                  <a:pos x="0" y="231"/>
                </a:cxn>
                <a:cxn ang="0">
                  <a:pos x="11" y="242"/>
                </a:cxn>
                <a:cxn ang="0">
                  <a:pos x="24" y="252"/>
                </a:cxn>
              </a:cxnLst>
              <a:rect l="0" t="0" r="r" b="b"/>
              <a:pathLst>
                <a:path w="301" h="258">
                  <a:moveTo>
                    <a:pt x="24" y="252"/>
                  </a:moveTo>
                  <a:lnTo>
                    <a:pt x="36" y="255"/>
                  </a:lnTo>
                  <a:lnTo>
                    <a:pt x="47" y="257"/>
                  </a:lnTo>
                  <a:lnTo>
                    <a:pt x="59" y="257"/>
                  </a:lnTo>
                  <a:lnTo>
                    <a:pt x="70" y="258"/>
                  </a:lnTo>
                  <a:lnTo>
                    <a:pt x="83" y="257"/>
                  </a:lnTo>
                  <a:lnTo>
                    <a:pt x="94" y="257"/>
                  </a:lnTo>
                  <a:lnTo>
                    <a:pt x="105" y="255"/>
                  </a:lnTo>
                  <a:lnTo>
                    <a:pt x="118" y="253"/>
                  </a:lnTo>
                  <a:lnTo>
                    <a:pt x="139" y="248"/>
                  </a:lnTo>
                  <a:lnTo>
                    <a:pt x="160" y="240"/>
                  </a:lnTo>
                  <a:lnTo>
                    <a:pt x="181" y="230"/>
                  </a:lnTo>
                  <a:lnTo>
                    <a:pt x="200" y="218"/>
                  </a:lnTo>
                  <a:lnTo>
                    <a:pt x="217" y="205"/>
                  </a:lnTo>
                  <a:lnTo>
                    <a:pt x="234" y="190"/>
                  </a:lnTo>
                  <a:lnTo>
                    <a:pt x="248" y="175"/>
                  </a:lnTo>
                  <a:lnTo>
                    <a:pt x="262" y="157"/>
                  </a:lnTo>
                  <a:lnTo>
                    <a:pt x="273" y="137"/>
                  </a:lnTo>
                  <a:lnTo>
                    <a:pt x="283" y="117"/>
                  </a:lnTo>
                  <a:lnTo>
                    <a:pt x="290" y="97"/>
                  </a:lnTo>
                  <a:lnTo>
                    <a:pt x="297" y="74"/>
                  </a:lnTo>
                  <a:lnTo>
                    <a:pt x="298" y="63"/>
                  </a:lnTo>
                  <a:lnTo>
                    <a:pt x="300" y="52"/>
                  </a:lnTo>
                  <a:lnTo>
                    <a:pt x="300" y="40"/>
                  </a:lnTo>
                  <a:lnTo>
                    <a:pt x="301" y="28"/>
                  </a:lnTo>
                  <a:lnTo>
                    <a:pt x="293" y="14"/>
                  </a:lnTo>
                  <a:lnTo>
                    <a:pt x="284" y="0"/>
                  </a:lnTo>
                  <a:lnTo>
                    <a:pt x="286" y="14"/>
                  </a:lnTo>
                  <a:lnTo>
                    <a:pt x="286" y="27"/>
                  </a:lnTo>
                  <a:lnTo>
                    <a:pt x="285" y="50"/>
                  </a:lnTo>
                  <a:lnTo>
                    <a:pt x="282" y="71"/>
                  </a:lnTo>
                  <a:lnTo>
                    <a:pt x="276" y="91"/>
                  </a:lnTo>
                  <a:lnTo>
                    <a:pt x="270" y="112"/>
                  </a:lnTo>
                  <a:lnTo>
                    <a:pt x="261" y="131"/>
                  </a:lnTo>
                  <a:lnTo>
                    <a:pt x="249" y="148"/>
                  </a:lnTo>
                  <a:lnTo>
                    <a:pt x="237" y="164"/>
                  </a:lnTo>
                  <a:lnTo>
                    <a:pt x="223" y="180"/>
                  </a:lnTo>
                  <a:lnTo>
                    <a:pt x="208" y="194"/>
                  </a:lnTo>
                  <a:lnTo>
                    <a:pt x="192" y="206"/>
                  </a:lnTo>
                  <a:lnTo>
                    <a:pt x="174" y="217"/>
                  </a:lnTo>
                  <a:lnTo>
                    <a:pt x="155" y="226"/>
                  </a:lnTo>
                  <a:lnTo>
                    <a:pt x="135" y="233"/>
                  </a:lnTo>
                  <a:lnTo>
                    <a:pt x="114" y="239"/>
                  </a:lnTo>
                  <a:lnTo>
                    <a:pt x="93" y="242"/>
                  </a:lnTo>
                  <a:lnTo>
                    <a:pt x="70" y="243"/>
                  </a:lnTo>
                  <a:lnTo>
                    <a:pt x="52" y="242"/>
                  </a:lnTo>
                  <a:lnTo>
                    <a:pt x="34" y="240"/>
                  </a:lnTo>
                  <a:lnTo>
                    <a:pt x="16" y="237"/>
                  </a:lnTo>
                  <a:lnTo>
                    <a:pt x="0" y="231"/>
                  </a:lnTo>
                  <a:lnTo>
                    <a:pt x="11" y="242"/>
                  </a:lnTo>
                  <a:lnTo>
                    <a:pt x="24" y="252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3" name="Freeform 829"/>
            <p:cNvSpPr>
              <a:spLocks/>
            </p:cNvSpPr>
            <p:nvPr/>
          </p:nvSpPr>
          <p:spPr bwMode="auto">
            <a:xfrm>
              <a:off x="4194369" y="5088385"/>
              <a:ext cx="120656" cy="104784"/>
            </a:xfrm>
            <a:custGeom>
              <a:avLst/>
              <a:gdLst/>
              <a:ahLst/>
              <a:cxnLst>
                <a:cxn ang="0">
                  <a:pos x="304" y="39"/>
                </a:cxn>
                <a:cxn ang="0">
                  <a:pos x="304" y="32"/>
                </a:cxn>
                <a:cxn ang="0">
                  <a:pos x="304" y="26"/>
                </a:cxn>
                <a:cxn ang="0">
                  <a:pos x="296" y="12"/>
                </a:cxn>
                <a:cxn ang="0">
                  <a:pos x="286" y="0"/>
                </a:cxn>
                <a:cxn ang="0">
                  <a:pos x="288" y="10"/>
                </a:cxn>
                <a:cxn ang="0">
                  <a:pos x="290" y="19"/>
                </a:cxn>
                <a:cxn ang="0">
                  <a:pos x="290" y="29"/>
                </a:cxn>
                <a:cxn ang="0">
                  <a:pos x="291" y="39"/>
                </a:cxn>
                <a:cxn ang="0">
                  <a:pos x="290" y="61"/>
                </a:cxn>
                <a:cxn ang="0">
                  <a:pos x="286" y="82"/>
                </a:cxn>
                <a:cxn ang="0">
                  <a:pos x="281" y="101"/>
                </a:cxn>
                <a:cxn ang="0">
                  <a:pos x="274" y="120"/>
                </a:cxn>
                <a:cxn ang="0">
                  <a:pos x="265" y="139"/>
                </a:cxn>
                <a:cxn ang="0">
                  <a:pos x="255" y="156"/>
                </a:cxn>
                <a:cxn ang="0">
                  <a:pos x="242" y="172"/>
                </a:cxn>
                <a:cxn ang="0">
                  <a:pos x="229" y="187"/>
                </a:cxn>
                <a:cxn ang="0">
                  <a:pos x="214" y="200"/>
                </a:cxn>
                <a:cxn ang="0">
                  <a:pos x="198" y="212"/>
                </a:cxn>
                <a:cxn ang="0">
                  <a:pos x="182" y="223"/>
                </a:cxn>
                <a:cxn ang="0">
                  <a:pos x="164" y="232"/>
                </a:cxn>
                <a:cxn ang="0">
                  <a:pos x="143" y="238"/>
                </a:cxn>
                <a:cxn ang="0">
                  <a:pos x="124" y="244"/>
                </a:cxn>
                <a:cxn ang="0">
                  <a:pos x="103" y="247"/>
                </a:cxn>
                <a:cxn ang="0">
                  <a:pos x="81" y="249"/>
                </a:cxn>
                <a:cxn ang="0">
                  <a:pos x="60" y="247"/>
                </a:cxn>
                <a:cxn ang="0">
                  <a:pos x="40" y="244"/>
                </a:cxn>
                <a:cxn ang="0">
                  <a:pos x="20" y="238"/>
                </a:cxn>
                <a:cxn ang="0">
                  <a:pos x="0" y="232"/>
                </a:cxn>
                <a:cxn ang="0">
                  <a:pos x="11" y="243"/>
                </a:cxn>
                <a:cxn ang="0">
                  <a:pos x="22" y="254"/>
                </a:cxn>
                <a:cxn ang="0">
                  <a:pos x="36" y="258"/>
                </a:cxn>
                <a:cxn ang="0">
                  <a:pos x="51" y="260"/>
                </a:cxn>
                <a:cxn ang="0">
                  <a:pos x="67" y="262"/>
                </a:cxn>
                <a:cxn ang="0">
                  <a:pos x="81" y="262"/>
                </a:cxn>
                <a:cxn ang="0">
                  <a:pos x="94" y="262"/>
                </a:cxn>
                <a:cxn ang="0">
                  <a:pos x="105" y="261"/>
                </a:cxn>
                <a:cxn ang="0">
                  <a:pos x="116" y="260"/>
                </a:cxn>
                <a:cxn ang="0">
                  <a:pos x="126" y="258"/>
                </a:cxn>
                <a:cxn ang="0">
                  <a:pos x="148" y="252"/>
                </a:cxn>
                <a:cxn ang="0">
                  <a:pos x="168" y="245"/>
                </a:cxn>
                <a:cxn ang="0">
                  <a:pos x="188" y="235"/>
                </a:cxn>
                <a:cxn ang="0">
                  <a:pos x="206" y="224"/>
                </a:cxn>
                <a:cxn ang="0">
                  <a:pos x="223" y="211"/>
                </a:cxn>
                <a:cxn ang="0">
                  <a:pos x="239" y="197"/>
                </a:cxn>
                <a:cxn ang="0">
                  <a:pos x="254" y="181"/>
                </a:cxn>
                <a:cxn ang="0">
                  <a:pos x="267" y="164"/>
                </a:cxn>
                <a:cxn ang="0">
                  <a:pos x="278" y="146"/>
                </a:cxn>
                <a:cxn ang="0">
                  <a:pos x="287" y="126"/>
                </a:cxn>
                <a:cxn ang="0">
                  <a:pos x="295" y="106"/>
                </a:cxn>
                <a:cxn ang="0">
                  <a:pos x="300" y="84"/>
                </a:cxn>
                <a:cxn ang="0">
                  <a:pos x="302" y="73"/>
                </a:cxn>
                <a:cxn ang="0">
                  <a:pos x="303" y="63"/>
                </a:cxn>
                <a:cxn ang="0">
                  <a:pos x="304" y="50"/>
                </a:cxn>
                <a:cxn ang="0">
                  <a:pos x="304" y="39"/>
                </a:cxn>
              </a:cxnLst>
              <a:rect l="0" t="0" r="r" b="b"/>
              <a:pathLst>
                <a:path w="304" h="262">
                  <a:moveTo>
                    <a:pt x="304" y="39"/>
                  </a:moveTo>
                  <a:lnTo>
                    <a:pt x="304" y="32"/>
                  </a:lnTo>
                  <a:lnTo>
                    <a:pt x="304" y="26"/>
                  </a:lnTo>
                  <a:lnTo>
                    <a:pt x="296" y="12"/>
                  </a:lnTo>
                  <a:lnTo>
                    <a:pt x="286" y="0"/>
                  </a:lnTo>
                  <a:lnTo>
                    <a:pt x="288" y="10"/>
                  </a:lnTo>
                  <a:lnTo>
                    <a:pt x="290" y="19"/>
                  </a:lnTo>
                  <a:lnTo>
                    <a:pt x="290" y="29"/>
                  </a:lnTo>
                  <a:lnTo>
                    <a:pt x="291" y="39"/>
                  </a:lnTo>
                  <a:lnTo>
                    <a:pt x="290" y="61"/>
                  </a:lnTo>
                  <a:lnTo>
                    <a:pt x="286" y="82"/>
                  </a:lnTo>
                  <a:lnTo>
                    <a:pt x="281" y="101"/>
                  </a:lnTo>
                  <a:lnTo>
                    <a:pt x="274" y="120"/>
                  </a:lnTo>
                  <a:lnTo>
                    <a:pt x="265" y="139"/>
                  </a:lnTo>
                  <a:lnTo>
                    <a:pt x="255" y="156"/>
                  </a:lnTo>
                  <a:lnTo>
                    <a:pt x="242" y="172"/>
                  </a:lnTo>
                  <a:lnTo>
                    <a:pt x="229" y="187"/>
                  </a:lnTo>
                  <a:lnTo>
                    <a:pt x="214" y="200"/>
                  </a:lnTo>
                  <a:lnTo>
                    <a:pt x="198" y="212"/>
                  </a:lnTo>
                  <a:lnTo>
                    <a:pt x="182" y="223"/>
                  </a:lnTo>
                  <a:lnTo>
                    <a:pt x="164" y="232"/>
                  </a:lnTo>
                  <a:lnTo>
                    <a:pt x="143" y="238"/>
                  </a:lnTo>
                  <a:lnTo>
                    <a:pt x="124" y="244"/>
                  </a:lnTo>
                  <a:lnTo>
                    <a:pt x="103" y="247"/>
                  </a:lnTo>
                  <a:lnTo>
                    <a:pt x="81" y="249"/>
                  </a:lnTo>
                  <a:lnTo>
                    <a:pt x="60" y="247"/>
                  </a:lnTo>
                  <a:lnTo>
                    <a:pt x="40" y="244"/>
                  </a:lnTo>
                  <a:lnTo>
                    <a:pt x="20" y="238"/>
                  </a:lnTo>
                  <a:lnTo>
                    <a:pt x="0" y="232"/>
                  </a:lnTo>
                  <a:lnTo>
                    <a:pt x="11" y="243"/>
                  </a:lnTo>
                  <a:lnTo>
                    <a:pt x="22" y="254"/>
                  </a:lnTo>
                  <a:lnTo>
                    <a:pt x="36" y="258"/>
                  </a:lnTo>
                  <a:lnTo>
                    <a:pt x="51" y="260"/>
                  </a:lnTo>
                  <a:lnTo>
                    <a:pt x="67" y="262"/>
                  </a:lnTo>
                  <a:lnTo>
                    <a:pt x="81" y="262"/>
                  </a:lnTo>
                  <a:lnTo>
                    <a:pt x="94" y="262"/>
                  </a:lnTo>
                  <a:lnTo>
                    <a:pt x="105" y="261"/>
                  </a:lnTo>
                  <a:lnTo>
                    <a:pt x="116" y="260"/>
                  </a:lnTo>
                  <a:lnTo>
                    <a:pt x="126" y="258"/>
                  </a:lnTo>
                  <a:lnTo>
                    <a:pt x="148" y="252"/>
                  </a:lnTo>
                  <a:lnTo>
                    <a:pt x="168" y="245"/>
                  </a:lnTo>
                  <a:lnTo>
                    <a:pt x="188" y="235"/>
                  </a:lnTo>
                  <a:lnTo>
                    <a:pt x="206" y="224"/>
                  </a:lnTo>
                  <a:lnTo>
                    <a:pt x="223" y="211"/>
                  </a:lnTo>
                  <a:lnTo>
                    <a:pt x="239" y="197"/>
                  </a:lnTo>
                  <a:lnTo>
                    <a:pt x="254" y="181"/>
                  </a:lnTo>
                  <a:lnTo>
                    <a:pt x="267" y="164"/>
                  </a:lnTo>
                  <a:lnTo>
                    <a:pt x="278" y="146"/>
                  </a:lnTo>
                  <a:lnTo>
                    <a:pt x="287" y="126"/>
                  </a:lnTo>
                  <a:lnTo>
                    <a:pt x="295" y="106"/>
                  </a:lnTo>
                  <a:lnTo>
                    <a:pt x="300" y="84"/>
                  </a:lnTo>
                  <a:lnTo>
                    <a:pt x="302" y="73"/>
                  </a:lnTo>
                  <a:lnTo>
                    <a:pt x="303" y="63"/>
                  </a:lnTo>
                  <a:lnTo>
                    <a:pt x="304" y="50"/>
                  </a:lnTo>
                  <a:lnTo>
                    <a:pt x="304" y="3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4" name="Freeform 830"/>
            <p:cNvSpPr>
              <a:spLocks/>
            </p:cNvSpPr>
            <p:nvPr/>
          </p:nvSpPr>
          <p:spPr bwMode="auto">
            <a:xfrm>
              <a:off x="4191194" y="5083622"/>
              <a:ext cx="122243" cy="106372"/>
            </a:xfrm>
            <a:custGeom>
              <a:avLst/>
              <a:gdLst/>
              <a:ahLst/>
              <a:cxnLst>
                <a:cxn ang="0">
                  <a:pos x="306" y="51"/>
                </a:cxn>
                <a:cxn ang="0">
                  <a:pos x="306" y="38"/>
                </a:cxn>
                <a:cxn ang="0">
                  <a:pos x="304" y="24"/>
                </a:cxn>
                <a:cxn ang="0">
                  <a:pos x="295" y="12"/>
                </a:cxn>
                <a:cxn ang="0">
                  <a:pos x="286" y="0"/>
                </a:cxn>
                <a:cxn ang="0">
                  <a:pos x="288" y="13"/>
                </a:cxn>
                <a:cxn ang="0">
                  <a:pos x="291" y="25"/>
                </a:cxn>
                <a:cxn ang="0">
                  <a:pos x="292" y="39"/>
                </a:cxn>
                <a:cxn ang="0">
                  <a:pos x="292" y="51"/>
                </a:cxn>
                <a:cxn ang="0">
                  <a:pos x="291" y="73"/>
                </a:cxn>
                <a:cxn ang="0">
                  <a:pos x="288" y="92"/>
                </a:cxn>
                <a:cxn ang="0">
                  <a:pos x="283" y="111"/>
                </a:cxn>
                <a:cxn ang="0">
                  <a:pos x="276" y="130"/>
                </a:cxn>
                <a:cxn ang="0">
                  <a:pos x="268" y="148"/>
                </a:cxn>
                <a:cxn ang="0">
                  <a:pos x="258" y="164"/>
                </a:cxn>
                <a:cxn ang="0">
                  <a:pos x="246" y="179"/>
                </a:cxn>
                <a:cxn ang="0">
                  <a:pos x="233" y="194"/>
                </a:cxn>
                <a:cxn ang="0">
                  <a:pos x="219" y="206"/>
                </a:cxn>
                <a:cxn ang="0">
                  <a:pos x="203" y="219"/>
                </a:cxn>
                <a:cxn ang="0">
                  <a:pos x="187" y="229"/>
                </a:cxn>
                <a:cxn ang="0">
                  <a:pos x="169" y="237"/>
                </a:cxn>
                <a:cxn ang="0">
                  <a:pos x="151" y="244"/>
                </a:cxn>
                <a:cxn ang="0">
                  <a:pos x="131" y="248"/>
                </a:cxn>
                <a:cxn ang="0">
                  <a:pos x="112" y="251"/>
                </a:cxn>
                <a:cxn ang="0">
                  <a:pos x="90" y="253"/>
                </a:cxn>
                <a:cxn ang="0">
                  <a:pos x="79" y="253"/>
                </a:cxn>
                <a:cxn ang="0">
                  <a:pos x="67" y="251"/>
                </a:cxn>
                <a:cxn ang="0">
                  <a:pos x="56" y="249"/>
                </a:cxn>
                <a:cxn ang="0">
                  <a:pos x="44" y="247"/>
                </a:cxn>
                <a:cxn ang="0">
                  <a:pos x="33" y="244"/>
                </a:cxn>
                <a:cxn ang="0">
                  <a:pos x="22" y="240"/>
                </a:cxn>
                <a:cxn ang="0">
                  <a:pos x="11" y="236"/>
                </a:cxn>
                <a:cxn ang="0">
                  <a:pos x="0" y="231"/>
                </a:cxn>
                <a:cxn ang="0">
                  <a:pos x="9" y="244"/>
                </a:cxn>
                <a:cxn ang="0">
                  <a:pos x="20" y="255"/>
                </a:cxn>
                <a:cxn ang="0">
                  <a:pos x="36" y="261"/>
                </a:cxn>
                <a:cxn ang="0">
                  <a:pos x="54" y="264"/>
                </a:cxn>
                <a:cxn ang="0">
                  <a:pos x="72" y="266"/>
                </a:cxn>
                <a:cxn ang="0">
                  <a:pos x="90" y="267"/>
                </a:cxn>
                <a:cxn ang="0">
                  <a:pos x="113" y="266"/>
                </a:cxn>
                <a:cxn ang="0">
                  <a:pos x="134" y="263"/>
                </a:cxn>
                <a:cxn ang="0">
                  <a:pos x="155" y="257"/>
                </a:cxn>
                <a:cxn ang="0">
                  <a:pos x="175" y="250"/>
                </a:cxn>
                <a:cxn ang="0">
                  <a:pos x="194" y="241"/>
                </a:cxn>
                <a:cxn ang="0">
                  <a:pos x="212" y="230"/>
                </a:cxn>
                <a:cxn ang="0">
                  <a:pos x="228" y="218"/>
                </a:cxn>
                <a:cxn ang="0">
                  <a:pos x="243" y="204"/>
                </a:cxn>
                <a:cxn ang="0">
                  <a:pos x="257" y="188"/>
                </a:cxn>
                <a:cxn ang="0">
                  <a:pos x="269" y="172"/>
                </a:cxn>
                <a:cxn ang="0">
                  <a:pos x="281" y="155"/>
                </a:cxn>
                <a:cxn ang="0">
                  <a:pos x="290" y="136"/>
                </a:cxn>
                <a:cxn ang="0">
                  <a:pos x="296" y="115"/>
                </a:cxn>
                <a:cxn ang="0">
                  <a:pos x="302" y="95"/>
                </a:cxn>
                <a:cxn ang="0">
                  <a:pos x="305" y="74"/>
                </a:cxn>
                <a:cxn ang="0">
                  <a:pos x="306" y="51"/>
                </a:cxn>
              </a:cxnLst>
              <a:rect l="0" t="0" r="r" b="b"/>
              <a:pathLst>
                <a:path w="306" h="267">
                  <a:moveTo>
                    <a:pt x="306" y="51"/>
                  </a:moveTo>
                  <a:lnTo>
                    <a:pt x="306" y="38"/>
                  </a:lnTo>
                  <a:lnTo>
                    <a:pt x="304" y="24"/>
                  </a:lnTo>
                  <a:lnTo>
                    <a:pt x="295" y="12"/>
                  </a:lnTo>
                  <a:lnTo>
                    <a:pt x="286" y="0"/>
                  </a:lnTo>
                  <a:lnTo>
                    <a:pt x="288" y="13"/>
                  </a:lnTo>
                  <a:lnTo>
                    <a:pt x="291" y="25"/>
                  </a:lnTo>
                  <a:lnTo>
                    <a:pt x="292" y="39"/>
                  </a:lnTo>
                  <a:lnTo>
                    <a:pt x="292" y="51"/>
                  </a:lnTo>
                  <a:lnTo>
                    <a:pt x="291" y="73"/>
                  </a:lnTo>
                  <a:lnTo>
                    <a:pt x="288" y="92"/>
                  </a:lnTo>
                  <a:lnTo>
                    <a:pt x="283" y="111"/>
                  </a:lnTo>
                  <a:lnTo>
                    <a:pt x="276" y="130"/>
                  </a:lnTo>
                  <a:lnTo>
                    <a:pt x="268" y="148"/>
                  </a:lnTo>
                  <a:lnTo>
                    <a:pt x="258" y="164"/>
                  </a:lnTo>
                  <a:lnTo>
                    <a:pt x="246" y="179"/>
                  </a:lnTo>
                  <a:lnTo>
                    <a:pt x="233" y="194"/>
                  </a:lnTo>
                  <a:lnTo>
                    <a:pt x="219" y="206"/>
                  </a:lnTo>
                  <a:lnTo>
                    <a:pt x="203" y="219"/>
                  </a:lnTo>
                  <a:lnTo>
                    <a:pt x="187" y="229"/>
                  </a:lnTo>
                  <a:lnTo>
                    <a:pt x="169" y="237"/>
                  </a:lnTo>
                  <a:lnTo>
                    <a:pt x="151" y="244"/>
                  </a:lnTo>
                  <a:lnTo>
                    <a:pt x="131" y="248"/>
                  </a:lnTo>
                  <a:lnTo>
                    <a:pt x="112" y="251"/>
                  </a:lnTo>
                  <a:lnTo>
                    <a:pt x="90" y="253"/>
                  </a:lnTo>
                  <a:lnTo>
                    <a:pt x="79" y="253"/>
                  </a:lnTo>
                  <a:lnTo>
                    <a:pt x="67" y="251"/>
                  </a:lnTo>
                  <a:lnTo>
                    <a:pt x="56" y="249"/>
                  </a:lnTo>
                  <a:lnTo>
                    <a:pt x="44" y="247"/>
                  </a:lnTo>
                  <a:lnTo>
                    <a:pt x="33" y="244"/>
                  </a:lnTo>
                  <a:lnTo>
                    <a:pt x="22" y="240"/>
                  </a:lnTo>
                  <a:lnTo>
                    <a:pt x="11" y="236"/>
                  </a:lnTo>
                  <a:lnTo>
                    <a:pt x="0" y="231"/>
                  </a:lnTo>
                  <a:lnTo>
                    <a:pt x="9" y="244"/>
                  </a:lnTo>
                  <a:lnTo>
                    <a:pt x="20" y="255"/>
                  </a:lnTo>
                  <a:lnTo>
                    <a:pt x="36" y="261"/>
                  </a:lnTo>
                  <a:lnTo>
                    <a:pt x="54" y="264"/>
                  </a:lnTo>
                  <a:lnTo>
                    <a:pt x="72" y="266"/>
                  </a:lnTo>
                  <a:lnTo>
                    <a:pt x="90" y="267"/>
                  </a:lnTo>
                  <a:lnTo>
                    <a:pt x="113" y="266"/>
                  </a:lnTo>
                  <a:lnTo>
                    <a:pt x="134" y="263"/>
                  </a:lnTo>
                  <a:lnTo>
                    <a:pt x="155" y="257"/>
                  </a:lnTo>
                  <a:lnTo>
                    <a:pt x="175" y="250"/>
                  </a:lnTo>
                  <a:lnTo>
                    <a:pt x="194" y="241"/>
                  </a:lnTo>
                  <a:lnTo>
                    <a:pt x="212" y="230"/>
                  </a:lnTo>
                  <a:lnTo>
                    <a:pt x="228" y="218"/>
                  </a:lnTo>
                  <a:lnTo>
                    <a:pt x="243" y="204"/>
                  </a:lnTo>
                  <a:lnTo>
                    <a:pt x="257" y="188"/>
                  </a:lnTo>
                  <a:lnTo>
                    <a:pt x="269" y="172"/>
                  </a:lnTo>
                  <a:lnTo>
                    <a:pt x="281" y="155"/>
                  </a:lnTo>
                  <a:lnTo>
                    <a:pt x="290" y="136"/>
                  </a:lnTo>
                  <a:lnTo>
                    <a:pt x="296" y="115"/>
                  </a:lnTo>
                  <a:lnTo>
                    <a:pt x="302" y="95"/>
                  </a:lnTo>
                  <a:lnTo>
                    <a:pt x="305" y="74"/>
                  </a:lnTo>
                  <a:lnTo>
                    <a:pt x="306" y="51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5" name="Freeform 831"/>
            <p:cNvSpPr>
              <a:spLocks/>
            </p:cNvSpPr>
            <p:nvPr/>
          </p:nvSpPr>
          <p:spPr bwMode="auto">
            <a:xfrm>
              <a:off x="4188019" y="5080447"/>
              <a:ext cx="122243" cy="106372"/>
            </a:xfrm>
            <a:custGeom>
              <a:avLst/>
              <a:gdLst/>
              <a:ahLst/>
              <a:cxnLst>
                <a:cxn ang="0">
                  <a:pos x="306" y="61"/>
                </a:cxn>
                <a:cxn ang="0">
                  <a:pos x="305" y="51"/>
                </a:cxn>
                <a:cxn ang="0">
                  <a:pos x="305" y="41"/>
                </a:cxn>
                <a:cxn ang="0">
                  <a:pos x="303" y="32"/>
                </a:cxn>
                <a:cxn ang="0">
                  <a:pos x="301" y="22"/>
                </a:cxn>
                <a:cxn ang="0">
                  <a:pos x="292" y="10"/>
                </a:cxn>
                <a:cxn ang="0">
                  <a:pos x="281" y="0"/>
                </a:cxn>
                <a:cxn ang="0">
                  <a:pos x="285" y="15"/>
                </a:cxn>
                <a:cxn ang="0">
                  <a:pos x="289" y="31"/>
                </a:cxn>
                <a:cxn ang="0">
                  <a:pos x="290" y="45"/>
                </a:cxn>
                <a:cxn ang="0">
                  <a:pos x="291" y="61"/>
                </a:cxn>
                <a:cxn ang="0">
                  <a:pos x="290" y="81"/>
                </a:cxn>
                <a:cxn ang="0">
                  <a:pos x="287" y="101"/>
                </a:cxn>
                <a:cxn ang="0">
                  <a:pos x="282" y="120"/>
                </a:cxn>
                <a:cxn ang="0">
                  <a:pos x="275" y="137"/>
                </a:cxn>
                <a:cxn ang="0">
                  <a:pos x="267" y="153"/>
                </a:cxn>
                <a:cxn ang="0">
                  <a:pos x="257" y="170"/>
                </a:cxn>
                <a:cxn ang="0">
                  <a:pos x="246" y="185"/>
                </a:cxn>
                <a:cxn ang="0">
                  <a:pos x="234" y="198"/>
                </a:cxn>
                <a:cxn ang="0">
                  <a:pos x="220" y="211"/>
                </a:cxn>
                <a:cxn ang="0">
                  <a:pos x="206" y="222"/>
                </a:cxn>
                <a:cxn ang="0">
                  <a:pos x="190" y="232"/>
                </a:cxn>
                <a:cxn ang="0">
                  <a:pos x="173" y="240"/>
                </a:cxn>
                <a:cxn ang="0">
                  <a:pos x="155" y="247"/>
                </a:cxn>
                <a:cxn ang="0">
                  <a:pos x="136" y="251"/>
                </a:cxn>
                <a:cxn ang="0">
                  <a:pos x="117" y="255"/>
                </a:cxn>
                <a:cxn ang="0">
                  <a:pos x="96" y="256"/>
                </a:cxn>
                <a:cxn ang="0">
                  <a:pos x="84" y="255"/>
                </a:cxn>
                <a:cxn ang="0">
                  <a:pos x="71" y="254"/>
                </a:cxn>
                <a:cxn ang="0">
                  <a:pos x="58" y="251"/>
                </a:cxn>
                <a:cxn ang="0">
                  <a:pos x="46" y="249"/>
                </a:cxn>
                <a:cxn ang="0">
                  <a:pos x="33" y="245"/>
                </a:cxn>
                <a:cxn ang="0">
                  <a:pos x="21" y="240"/>
                </a:cxn>
                <a:cxn ang="0">
                  <a:pos x="10" y="236"/>
                </a:cxn>
                <a:cxn ang="0">
                  <a:pos x="0" y="229"/>
                </a:cxn>
                <a:cxn ang="0">
                  <a:pos x="6" y="241"/>
                </a:cxn>
                <a:cxn ang="0">
                  <a:pos x="15" y="254"/>
                </a:cxn>
                <a:cxn ang="0">
                  <a:pos x="35" y="260"/>
                </a:cxn>
                <a:cxn ang="0">
                  <a:pos x="55" y="266"/>
                </a:cxn>
                <a:cxn ang="0">
                  <a:pos x="75" y="269"/>
                </a:cxn>
                <a:cxn ang="0">
                  <a:pos x="96" y="271"/>
                </a:cxn>
                <a:cxn ang="0">
                  <a:pos x="118" y="269"/>
                </a:cxn>
                <a:cxn ang="0">
                  <a:pos x="139" y="266"/>
                </a:cxn>
                <a:cxn ang="0">
                  <a:pos x="158" y="260"/>
                </a:cxn>
                <a:cxn ang="0">
                  <a:pos x="179" y="254"/>
                </a:cxn>
                <a:cxn ang="0">
                  <a:pos x="197" y="245"/>
                </a:cxn>
                <a:cxn ang="0">
                  <a:pos x="213" y="234"/>
                </a:cxn>
                <a:cxn ang="0">
                  <a:pos x="229" y="222"/>
                </a:cxn>
                <a:cxn ang="0">
                  <a:pos x="244" y="209"/>
                </a:cxn>
                <a:cxn ang="0">
                  <a:pos x="257" y="194"/>
                </a:cxn>
                <a:cxn ang="0">
                  <a:pos x="270" y="178"/>
                </a:cxn>
                <a:cxn ang="0">
                  <a:pos x="280" y="161"/>
                </a:cxn>
                <a:cxn ang="0">
                  <a:pos x="289" y="142"/>
                </a:cxn>
                <a:cxn ang="0">
                  <a:pos x="296" y="123"/>
                </a:cxn>
                <a:cxn ang="0">
                  <a:pos x="301" y="104"/>
                </a:cxn>
                <a:cxn ang="0">
                  <a:pos x="305" y="83"/>
                </a:cxn>
                <a:cxn ang="0">
                  <a:pos x="306" y="61"/>
                </a:cxn>
              </a:cxnLst>
              <a:rect l="0" t="0" r="r" b="b"/>
              <a:pathLst>
                <a:path w="306" h="271">
                  <a:moveTo>
                    <a:pt x="306" y="61"/>
                  </a:moveTo>
                  <a:lnTo>
                    <a:pt x="305" y="51"/>
                  </a:lnTo>
                  <a:lnTo>
                    <a:pt x="305" y="41"/>
                  </a:lnTo>
                  <a:lnTo>
                    <a:pt x="303" y="32"/>
                  </a:lnTo>
                  <a:lnTo>
                    <a:pt x="301" y="22"/>
                  </a:lnTo>
                  <a:lnTo>
                    <a:pt x="292" y="10"/>
                  </a:lnTo>
                  <a:lnTo>
                    <a:pt x="281" y="0"/>
                  </a:lnTo>
                  <a:lnTo>
                    <a:pt x="285" y="15"/>
                  </a:lnTo>
                  <a:lnTo>
                    <a:pt x="289" y="31"/>
                  </a:lnTo>
                  <a:lnTo>
                    <a:pt x="290" y="45"/>
                  </a:lnTo>
                  <a:lnTo>
                    <a:pt x="291" y="61"/>
                  </a:lnTo>
                  <a:lnTo>
                    <a:pt x="290" y="81"/>
                  </a:lnTo>
                  <a:lnTo>
                    <a:pt x="287" y="101"/>
                  </a:lnTo>
                  <a:lnTo>
                    <a:pt x="282" y="120"/>
                  </a:lnTo>
                  <a:lnTo>
                    <a:pt x="275" y="137"/>
                  </a:lnTo>
                  <a:lnTo>
                    <a:pt x="267" y="153"/>
                  </a:lnTo>
                  <a:lnTo>
                    <a:pt x="257" y="170"/>
                  </a:lnTo>
                  <a:lnTo>
                    <a:pt x="246" y="185"/>
                  </a:lnTo>
                  <a:lnTo>
                    <a:pt x="234" y="198"/>
                  </a:lnTo>
                  <a:lnTo>
                    <a:pt x="220" y="211"/>
                  </a:lnTo>
                  <a:lnTo>
                    <a:pt x="206" y="222"/>
                  </a:lnTo>
                  <a:lnTo>
                    <a:pt x="190" y="232"/>
                  </a:lnTo>
                  <a:lnTo>
                    <a:pt x="173" y="240"/>
                  </a:lnTo>
                  <a:lnTo>
                    <a:pt x="155" y="247"/>
                  </a:lnTo>
                  <a:lnTo>
                    <a:pt x="136" y="251"/>
                  </a:lnTo>
                  <a:lnTo>
                    <a:pt x="117" y="255"/>
                  </a:lnTo>
                  <a:lnTo>
                    <a:pt x="96" y="256"/>
                  </a:lnTo>
                  <a:lnTo>
                    <a:pt x="84" y="255"/>
                  </a:lnTo>
                  <a:lnTo>
                    <a:pt x="71" y="254"/>
                  </a:lnTo>
                  <a:lnTo>
                    <a:pt x="58" y="251"/>
                  </a:lnTo>
                  <a:lnTo>
                    <a:pt x="46" y="249"/>
                  </a:lnTo>
                  <a:lnTo>
                    <a:pt x="33" y="245"/>
                  </a:lnTo>
                  <a:lnTo>
                    <a:pt x="21" y="240"/>
                  </a:lnTo>
                  <a:lnTo>
                    <a:pt x="10" y="236"/>
                  </a:lnTo>
                  <a:lnTo>
                    <a:pt x="0" y="229"/>
                  </a:lnTo>
                  <a:lnTo>
                    <a:pt x="6" y="241"/>
                  </a:lnTo>
                  <a:lnTo>
                    <a:pt x="15" y="254"/>
                  </a:lnTo>
                  <a:lnTo>
                    <a:pt x="35" y="260"/>
                  </a:lnTo>
                  <a:lnTo>
                    <a:pt x="55" y="266"/>
                  </a:lnTo>
                  <a:lnTo>
                    <a:pt x="75" y="269"/>
                  </a:lnTo>
                  <a:lnTo>
                    <a:pt x="96" y="271"/>
                  </a:lnTo>
                  <a:lnTo>
                    <a:pt x="118" y="269"/>
                  </a:lnTo>
                  <a:lnTo>
                    <a:pt x="139" y="266"/>
                  </a:lnTo>
                  <a:lnTo>
                    <a:pt x="158" y="260"/>
                  </a:lnTo>
                  <a:lnTo>
                    <a:pt x="179" y="254"/>
                  </a:lnTo>
                  <a:lnTo>
                    <a:pt x="197" y="245"/>
                  </a:lnTo>
                  <a:lnTo>
                    <a:pt x="213" y="234"/>
                  </a:lnTo>
                  <a:lnTo>
                    <a:pt x="229" y="222"/>
                  </a:lnTo>
                  <a:lnTo>
                    <a:pt x="244" y="209"/>
                  </a:lnTo>
                  <a:lnTo>
                    <a:pt x="257" y="194"/>
                  </a:lnTo>
                  <a:lnTo>
                    <a:pt x="270" y="178"/>
                  </a:lnTo>
                  <a:lnTo>
                    <a:pt x="280" y="161"/>
                  </a:lnTo>
                  <a:lnTo>
                    <a:pt x="289" y="142"/>
                  </a:lnTo>
                  <a:lnTo>
                    <a:pt x="296" y="123"/>
                  </a:lnTo>
                  <a:lnTo>
                    <a:pt x="301" y="104"/>
                  </a:lnTo>
                  <a:lnTo>
                    <a:pt x="305" y="83"/>
                  </a:lnTo>
                  <a:lnTo>
                    <a:pt x="306" y="61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6" name="Freeform 832"/>
            <p:cNvSpPr>
              <a:spLocks/>
            </p:cNvSpPr>
            <p:nvPr/>
          </p:nvSpPr>
          <p:spPr bwMode="auto">
            <a:xfrm>
              <a:off x="4186431" y="5077272"/>
              <a:ext cx="120656" cy="106372"/>
            </a:xfrm>
            <a:custGeom>
              <a:avLst/>
              <a:gdLst/>
              <a:ahLst/>
              <a:cxnLst>
                <a:cxn ang="0">
                  <a:pos x="305" y="70"/>
                </a:cxn>
                <a:cxn ang="0">
                  <a:pos x="305" y="58"/>
                </a:cxn>
                <a:cxn ang="0">
                  <a:pos x="304" y="44"/>
                </a:cxn>
                <a:cxn ang="0">
                  <a:pos x="301" y="32"/>
                </a:cxn>
                <a:cxn ang="0">
                  <a:pos x="299" y="19"/>
                </a:cxn>
                <a:cxn ang="0">
                  <a:pos x="288" y="9"/>
                </a:cxn>
                <a:cxn ang="0">
                  <a:pos x="278" y="0"/>
                </a:cxn>
                <a:cxn ang="0">
                  <a:pos x="283" y="17"/>
                </a:cxn>
                <a:cxn ang="0">
                  <a:pos x="287" y="34"/>
                </a:cxn>
                <a:cxn ang="0">
                  <a:pos x="290" y="52"/>
                </a:cxn>
                <a:cxn ang="0">
                  <a:pos x="290" y="70"/>
                </a:cxn>
                <a:cxn ang="0">
                  <a:pos x="290" y="89"/>
                </a:cxn>
                <a:cxn ang="0">
                  <a:pos x="287" y="108"/>
                </a:cxn>
                <a:cxn ang="0">
                  <a:pos x="282" y="126"/>
                </a:cxn>
                <a:cxn ang="0">
                  <a:pos x="276" y="143"/>
                </a:cxn>
                <a:cxn ang="0">
                  <a:pos x="268" y="159"/>
                </a:cxn>
                <a:cxn ang="0">
                  <a:pos x="259" y="175"/>
                </a:cxn>
                <a:cxn ang="0">
                  <a:pos x="249" y="189"/>
                </a:cxn>
                <a:cxn ang="0">
                  <a:pos x="236" y="203"/>
                </a:cxn>
                <a:cxn ang="0">
                  <a:pos x="223" y="214"/>
                </a:cxn>
                <a:cxn ang="0">
                  <a:pos x="208" y="225"/>
                </a:cxn>
                <a:cxn ang="0">
                  <a:pos x="193" y="234"/>
                </a:cxn>
                <a:cxn ang="0">
                  <a:pos x="177" y="242"/>
                </a:cxn>
                <a:cxn ang="0">
                  <a:pos x="160" y="249"/>
                </a:cxn>
                <a:cxn ang="0">
                  <a:pos x="142" y="254"/>
                </a:cxn>
                <a:cxn ang="0">
                  <a:pos x="123" y="256"/>
                </a:cxn>
                <a:cxn ang="0">
                  <a:pos x="103" y="257"/>
                </a:cxn>
                <a:cxn ang="0">
                  <a:pos x="90" y="257"/>
                </a:cxn>
                <a:cxn ang="0">
                  <a:pos x="75" y="255"/>
                </a:cxn>
                <a:cxn ang="0">
                  <a:pos x="62" y="252"/>
                </a:cxn>
                <a:cxn ang="0">
                  <a:pos x="48" y="249"/>
                </a:cxn>
                <a:cxn ang="0">
                  <a:pos x="36" y="245"/>
                </a:cxn>
                <a:cxn ang="0">
                  <a:pos x="24" y="239"/>
                </a:cxn>
                <a:cxn ang="0">
                  <a:pos x="11" y="232"/>
                </a:cxn>
                <a:cxn ang="0">
                  <a:pos x="0" y="225"/>
                </a:cxn>
                <a:cxn ang="0">
                  <a:pos x="7" y="238"/>
                </a:cxn>
                <a:cxn ang="0">
                  <a:pos x="13" y="250"/>
                </a:cxn>
                <a:cxn ang="0">
                  <a:pos x="24" y="255"/>
                </a:cxn>
                <a:cxn ang="0">
                  <a:pos x="35" y="259"/>
                </a:cxn>
                <a:cxn ang="0">
                  <a:pos x="46" y="263"/>
                </a:cxn>
                <a:cxn ang="0">
                  <a:pos x="57" y="266"/>
                </a:cxn>
                <a:cxn ang="0">
                  <a:pos x="69" y="268"/>
                </a:cxn>
                <a:cxn ang="0">
                  <a:pos x="80" y="270"/>
                </a:cxn>
                <a:cxn ang="0">
                  <a:pos x="92" y="272"/>
                </a:cxn>
                <a:cxn ang="0">
                  <a:pos x="103" y="272"/>
                </a:cxn>
                <a:cxn ang="0">
                  <a:pos x="125" y="270"/>
                </a:cxn>
                <a:cxn ang="0">
                  <a:pos x="144" y="267"/>
                </a:cxn>
                <a:cxn ang="0">
                  <a:pos x="164" y="263"/>
                </a:cxn>
                <a:cxn ang="0">
                  <a:pos x="182" y="256"/>
                </a:cxn>
                <a:cxn ang="0">
                  <a:pos x="200" y="248"/>
                </a:cxn>
                <a:cxn ang="0">
                  <a:pos x="216" y="238"/>
                </a:cxn>
                <a:cxn ang="0">
                  <a:pos x="232" y="225"/>
                </a:cxn>
                <a:cxn ang="0">
                  <a:pos x="246" y="213"/>
                </a:cxn>
                <a:cxn ang="0">
                  <a:pos x="259" y="198"/>
                </a:cxn>
                <a:cxn ang="0">
                  <a:pos x="271" y="183"/>
                </a:cxn>
                <a:cxn ang="0">
                  <a:pos x="281" y="167"/>
                </a:cxn>
                <a:cxn ang="0">
                  <a:pos x="289" y="149"/>
                </a:cxn>
                <a:cxn ang="0">
                  <a:pos x="296" y="130"/>
                </a:cxn>
                <a:cxn ang="0">
                  <a:pos x="301" y="111"/>
                </a:cxn>
                <a:cxn ang="0">
                  <a:pos x="304" y="92"/>
                </a:cxn>
                <a:cxn ang="0">
                  <a:pos x="305" y="70"/>
                </a:cxn>
              </a:cxnLst>
              <a:rect l="0" t="0" r="r" b="b"/>
              <a:pathLst>
                <a:path w="305" h="272">
                  <a:moveTo>
                    <a:pt x="305" y="70"/>
                  </a:moveTo>
                  <a:lnTo>
                    <a:pt x="305" y="58"/>
                  </a:lnTo>
                  <a:lnTo>
                    <a:pt x="304" y="44"/>
                  </a:lnTo>
                  <a:lnTo>
                    <a:pt x="301" y="32"/>
                  </a:lnTo>
                  <a:lnTo>
                    <a:pt x="299" y="19"/>
                  </a:lnTo>
                  <a:lnTo>
                    <a:pt x="288" y="9"/>
                  </a:lnTo>
                  <a:lnTo>
                    <a:pt x="278" y="0"/>
                  </a:lnTo>
                  <a:lnTo>
                    <a:pt x="283" y="17"/>
                  </a:lnTo>
                  <a:lnTo>
                    <a:pt x="287" y="34"/>
                  </a:lnTo>
                  <a:lnTo>
                    <a:pt x="290" y="52"/>
                  </a:lnTo>
                  <a:lnTo>
                    <a:pt x="290" y="70"/>
                  </a:lnTo>
                  <a:lnTo>
                    <a:pt x="290" y="89"/>
                  </a:lnTo>
                  <a:lnTo>
                    <a:pt x="287" y="108"/>
                  </a:lnTo>
                  <a:lnTo>
                    <a:pt x="282" y="126"/>
                  </a:lnTo>
                  <a:lnTo>
                    <a:pt x="276" y="143"/>
                  </a:lnTo>
                  <a:lnTo>
                    <a:pt x="268" y="159"/>
                  </a:lnTo>
                  <a:lnTo>
                    <a:pt x="259" y="175"/>
                  </a:lnTo>
                  <a:lnTo>
                    <a:pt x="249" y="189"/>
                  </a:lnTo>
                  <a:lnTo>
                    <a:pt x="236" y="203"/>
                  </a:lnTo>
                  <a:lnTo>
                    <a:pt x="223" y="214"/>
                  </a:lnTo>
                  <a:lnTo>
                    <a:pt x="208" y="225"/>
                  </a:lnTo>
                  <a:lnTo>
                    <a:pt x="193" y="234"/>
                  </a:lnTo>
                  <a:lnTo>
                    <a:pt x="177" y="242"/>
                  </a:lnTo>
                  <a:lnTo>
                    <a:pt x="160" y="249"/>
                  </a:lnTo>
                  <a:lnTo>
                    <a:pt x="142" y="254"/>
                  </a:lnTo>
                  <a:lnTo>
                    <a:pt x="123" y="256"/>
                  </a:lnTo>
                  <a:lnTo>
                    <a:pt x="103" y="257"/>
                  </a:lnTo>
                  <a:lnTo>
                    <a:pt x="90" y="257"/>
                  </a:lnTo>
                  <a:lnTo>
                    <a:pt x="75" y="255"/>
                  </a:lnTo>
                  <a:lnTo>
                    <a:pt x="62" y="252"/>
                  </a:lnTo>
                  <a:lnTo>
                    <a:pt x="48" y="249"/>
                  </a:lnTo>
                  <a:lnTo>
                    <a:pt x="36" y="245"/>
                  </a:lnTo>
                  <a:lnTo>
                    <a:pt x="24" y="239"/>
                  </a:lnTo>
                  <a:lnTo>
                    <a:pt x="11" y="232"/>
                  </a:lnTo>
                  <a:lnTo>
                    <a:pt x="0" y="225"/>
                  </a:lnTo>
                  <a:lnTo>
                    <a:pt x="7" y="238"/>
                  </a:lnTo>
                  <a:lnTo>
                    <a:pt x="13" y="250"/>
                  </a:lnTo>
                  <a:lnTo>
                    <a:pt x="24" y="255"/>
                  </a:lnTo>
                  <a:lnTo>
                    <a:pt x="35" y="259"/>
                  </a:lnTo>
                  <a:lnTo>
                    <a:pt x="46" y="263"/>
                  </a:lnTo>
                  <a:lnTo>
                    <a:pt x="57" y="266"/>
                  </a:lnTo>
                  <a:lnTo>
                    <a:pt x="69" y="268"/>
                  </a:lnTo>
                  <a:lnTo>
                    <a:pt x="80" y="270"/>
                  </a:lnTo>
                  <a:lnTo>
                    <a:pt x="92" y="272"/>
                  </a:lnTo>
                  <a:lnTo>
                    <a:pt x="103" y="272"/>
                  </a:lnTo>
                  <a:lnTo>
                    <a:pt x="125" y="270"/>
                  </a:lnTo>
                  <a:lnTo>
                    <a:pt x="144" y="267"/>
                  </a:lnTo>
                  <a:lnTo>
                    <a:pt x="164" y="263"/>
                  </a:lnTo>
                  <a:lnTo>
                    <a:pt x="182" y="256"/>
                  </a:lnTo>
                  <a:lnTo>
                    <a:pt x="200" y="248"/>
                  </a:lnTo>
                  <a:lnTo>
                    <a:pt x="216" y="238"/>
                  </a:lnTo>
                  <a:lnTo>
                    <a:pt x="232" y="225"/>
                  </a:lnTo>
                  <a:lnTo>
                    <a:pt x="246" y="213"/>
                  </a:lnTo>
                  <a:lnTo>
                    <a:pt x="259" y="198"/>
                  </a:lnTo>
                  <a:lnTo>
                    <a:pt x="271" y="183"/>
                  </a:lnTo>
                  <a:lnTo>
                    <a:pt x="281" y="167"/>
                  </a:lnTo>
                  <a:lnTo>
                    <a:pt x="289" y="149"/>
                  </a:lnTo>
                  <a:lnTo>
                    <a:pt x="296" y="130"/>
                  </a:lnTo>
                  <a:lnTo>
                    <a:pt x="301" y="111"/>
                  </a:lnTo>
                  <a:lnTo>
                    <a:pt x="304" y="92"/>
                  </a:lnTo>
                  <a:lnTo>
                    <a:pt x="305" y="70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7" name="Freeform 833"/>
            <p:cNvSpPr>
              <a:spLocks/>
            </p:cNvSpPr>
            <p:nvPr/>
          </p:nvSpPr>
          <p:spPr bwMode="auto">
            <a:xfrm>
              <a:off x="4183256" y="5074097"/>
              <a:ext cx="120656" cy="107960"/>
            </a:xfrm>
            <a:custGeom>
              <a:avLst/>
              <a:gdLst/>
              <a:ahLst/>
              <a:cxnLst>
                <a:cxn ang="0">
                  <a:pos x="304" y="78"/>
                </a:cxn>
                <a:cxn ang="0">
                  <a:pos x="303" y="62"/>
                </a:cxn>
                <a:cxn ang="0">
                  <a:pos x="302" y="48"/>
                </a:cxn>
                <a:cxn ang="0">
                  <a:pos x="298" y="32"/>
                </a:cxn>
                <a:cxn ang="0">
                  <a:pos x="294" y="17"/>
                </a:cxn>
                <a:cxn ang="0">
                  <a:pos x="284" y="9"/>
                </a:cxn>
                <a:cxn ang="0">
                  <a:pos x="271" y="0"/>
                </a:cxn>
                <a:cxn ang="0">
                  <a:pos x="279" y="18"/>
                </a:cxn>
                <a:cxn ang="0">
                  <a:pos x="285" y="38"/>
                </a:cxn>
                <a:cxn ang="0">
                  <a:pos x="287" y="48"/>
                </a:cxn>
                <a:cxn ang="0">
                  <a:pos x="288" y="58"/>
                </a:cxn>
                <a:cxn ang="0">
                  <a:pos x="289" y="68"/>
                </a:cxn>
                <a:cxn ang="0">
                  <a:pos x="289" y="78"/>
                </a:cxn>
                <a:cxn ang="0">
                  <a:pos x="288" y="97"/>
                </a:cxn>
                <a:cxn ang="0">
                  <a:pos x="286" y="114"/>
                </a:cxn>
                <a:cxn ang="0">
                  <a:pos x="282" y="132"/>
                </a:cxn>
                <a:cxn ang="0">
                  <a:pos x="276" y="148"/>
                </a:cxn>
                <a:cxn ang="0">
                  <a:pos x="268" y="164"/>
                </a:cxn>
                <a:cxn ang="0">
                  <a:pos x="259" y="179"/>
                </a:cxn>
                <a:cxn ang="0">
                  <a:pos x="249" y="193"/>
                </a:cxn>
                <a:cxn ang="0">
                  <a:pos x="237" y="205"/>
                </a:cxn>
                <a:cxn ang="0">
                  <a:pos x="224" y="218"/>
                </a:cxn>
                <a:cxn ang="0">
                  <a:pos x="211" y="228"/>
                </a:cxn>
                <a:cxn ang="0">
                  <a:pos x="196" y="237"/>
                </a:cxn>
                <a:cxn ang="0">
                  <a:pos x="180" y="244"/>
                </a:cxn>
                <a:cxn ang="0">
                  <a:pos x="163" y="250"/>
                </a:cxn>
                <a:cxn ang="0">
                  <a:pos x="147" y="255"/>
                </a:cxn>
                <a:cxn ang="0">
                  <a:pos x="129" y="257"/>
                </a:cxn>
                <a:cxn ang="0">
                  <a:pos x="109" y="258"/>
                </a:cxn>
                <a:cxn ang="0">
                  <a:pos x="95" y="257"/>
                </a:cxn>
                <a:cxn ang="0">
                  <a:pos x="80" y="256"/>
                </a:cxn>
                <a:cxn ang="0">
                  <a:pos x="66" y="253"/>
                </a:cxn>
                <a:cxn ang="0">
                  <a:pos x="51" y="248"/>
                </a:cxn>
                <a:cxn ang="0">
                  <a:pos x="37" y="242"/>
                </a:cxn>
                <a:cxn ang="0">
                  <a:pos x="24" y="237"/>
                </a:cxn>
                <a:cxn ang="0">
                  <a:pos x="12" y="229"/>
                </a:cxn>
                <a:cxn ang="0">
                  <a:pos x="0" y="221"/>
                </a:cxn>
                <a:cxn ang="0">
                  <a:pos x="6" y="233"/>
                </a:cxn>
                <a:cxn ang="0">
                  <a:pos x="13" y="246"/>
                </a:cxn>
                <a:cxn ang="0">
                  <a:pos x="23" y="253"/>
                </a:cxn>
                <a:cxn ang="0">
                  <a:pos x="34" y="257"/>
                </a:cxn>
                <a:cxn ang="0">
                  <a:pos x="46" y="262"/>
                </a:cxn>
                <a:cxn ang="0">
                  <a:pos x="59" y="266"/>
                </a:cxn>
                <a:cxn ang="0">
                  <a:pos x="71" y="268"/>
                </a:cxn>
                <a:cxn ang="0">
                  <a:pos x="84" y="271"/>
                </a:cxn>
                <a:cxn ang="0">
                  <a:pos x="97" y="272"/>
                </a:cxn>
                <a:cxn ang="0">
                  <a:pos x="109" y="273"/>
                </a:cxn>
                <a:cxn ang="0">
                  <a:pos x="130" y="272"/>
                </a:cxn>
                <a:cxn ang="0">
                  <a:pos x="149" y="268"/>
                </a:cxn>
                <a:cxn ang="0">
                  <a:pos x="168" y="264"/>
                </a:cxn>
                <a:cxn ang="0">
                  <a:pos x="186" y="257"/>
                </a:cxn>
                <a:cxn ang="0">
                  <a:pos x="203" y="249"/>
                </a:cxn>
                <a:cxn ang="0">
                  <a:pos x="219" y="239"/>
                </a:cxn>
                <a:cxn ang="0">
                  <a:pos x="233" y="228"/>
                </a:cxn>
                <a:cxn ang="0">
                  <a:pos x="247" y="215"/>
                </a:cxn>
                <a:cxn ang="0">
                  <a:pos x="259" y="202"/>
                </a:cxn>
                <a:cxn ang="0">
                  <a:pos x="270" y="187"/>
                </a:cxn>
                <a:cxn ang="0">
                  <a:pos x="280" y="170"/>
                </a:cxn>
                <a:cxn ang="0">
                  <a:pos x="288" y="154"/>
                </a:cxn>
                <a:cxn ang="0">
                  <a:pos x="295" y="137"/>
                </a:cxn>
                <a:cxn ang="0">
                  <a:pos x="300" y="118"/>
                </a:cxn>
                <a:cxn ang="0">
                  <a:pos x="303" y="98"/>
                </a:cxn>
                <a:cxn ang="0">
                  <a:pos x="304" y="78"/>
                </a:cxn>
              </a:cxnLst>
              <a:rect l="0" t="0" r="r" b="b"/>
              <a:pathLst>
                <a:path w="304" h="273">
                  <a:moveTo>
                    <a:pt x="304" y="78"/>
                  </a:moveTo>
                  <a:lnTo>
                    <a:pt x="303" y="62"/>
                  </a:lnTo>
                  <a:lnTo>
                    <a:pt x="302" y="48"/>
                  </a:lnTo>
                  <a:lnTo>
                    <a:pt x="298" y="32"/>
                  </a:lnTo>
                  <a:lnTo>
                    <a:pt x="294" y="17"/>
                  </a:lnTo>
                  <a:lnTo>
                    <a:pt x="284" y="9"/>
                  </a:lnTo>
                  <a:lnTo>
                    <a:pt x="271" y="0"/>
                  </a:lnTo>
                  <a:lnTo>
                    <a:pt x="279" y="18"/>
                  </a:lnTo>
                  <a:lnTo>
                    <a:pt x="285" y="38"/>
                  </a:lnTo>
                  <a:lnTo>
                    <a:pt x="287" y="48"/>
                  </a:lnTo>
                  <a:lnTo>
                    <a:pt x="288" y="58"/>
                  </a:lnTo>
                  <a:lnTo>
                    <a:pt x="289" y="68"/>
                  </a:lnTo>
                  <a:lnTo>
                    <a:pt x="289" y="78"/>
                  </a:lnTo>
                  <a:lnTo>
                    <a:pt x="288" y="97"/>
                  </a:lnTo>
                  <a:lnTo>
                    <a:pt x="286" y="114"/>
                  </a:lnTo>
                  <a:lnTo>
                    <a:pt x="282" y="132"/>
                  </a:lnTo>
                  <a:lnTo>
                    <a:pt x="276" y="148"/>
                  </a:lnTo>
                  <a:lnTo>
                    <a:pt x="268" y="164"/>
                  </a:lnTo>
                  <a:lnTo>
                    <a:pt x="259" y="179"/>
                  </a:lnTo>
                  <a:lnTo>
                    <a:pt x="249" y="193"/>
                  </a:lnTo>
                  <a:lnTo>
                    <a:pt x="237" y="205"/>
                  </a:lnTo>
                  <a:lnTo>
                    <a:pt x="224" y="218"/>
                  </a:lnTo>
                  <a:lnTo>
                    <a:pt x="211" y="228"/>
                  </a:lnTo>
                  <a:lnTo>
                    <a:pt x="196" y="237"/>
                  </a:lnTo>
                  <a:lnTo>
                    <a:pt x="180" y="244"/>
                  </a:lnTo>
                  <a:lnTo>
                    <a:pt x="163" y="250"/>
                  </a:lnTo>
                  <a:lnTo>
                    <a:pt x="147" y="255"/>
                  </a:lnTo>
                  <a:lnTo>
                    <a:pt x="129" y="257"/>
                  </a:lnTo>
                  <a:lnTo>
                    <a:pt x="109" y="258"/>
                  </a:lnTo>
                  <a:lnTo>
                    <a:pt x="95" y="257"/>
                  </a:lnTo>
                  <a:lnTo>
                    <a:pt x="80" y="256"/>
                  </a:lnTo>
                  <a:lnTo>
                    <a:pt x="66" y="253"/>
                  </a:lnTo>
                  <a:lnTo>
                    <a:pt x="51" y="248"/>
                  </a:lnTo>
                  <a:lnTo>
                    <a:pt x="37" y="242"/>
                  </a:lnTo>
                  <a:lnTo>
                    <a:pt x="24" y="237"/>
                  </a:lnTo>
                  <a:lnTo>
                    <a:pt x="12" y="229"/>
                  </a:lnTo>
                  <a:lnTo>
                    <a:pt x="0" y="221"/>
                  </a:lnTo>
                  <a:lnTo>
                    <a:pt x="6" y="233"/>
                  </a:lnTo>
                  <a:lnTo>
                    <a:pt x="13" y="246"/>
                  </a:lnTo>
                  <a:lnTo>
                    <a:pt x="23" y="253"/>
                  </a:lnTo>
                  <a:lnTo>
                    <a:pt x="34" y="257"/>
                  </a:lnTo>
                  <a:lnTo>
                    <a:pt x="46" y="262"/>
                  </a:lnTo>
                  <a:lnTo>
                    <a:pt x="59" y="266"/>
                  </a:lnTo>
                  <a:lnTo>
                    <a:pt x="71" y="268"/>
                  </a:lnTo>
                  <a:lnTo>
                    <a:pt x="84" y="271"/>
                  </a:lnTo>
                  <a:lnTo>
                    <a:pt x="97" y="272"/>
                  </a:lnTo>
                  <a:lnTo>
                    <a:pt x="109" y="273"/>
                  </a:lnTo>
                  <a:lnTo>
                    <a:pt x="130" y="272"/>
                  </a:lnTo>
                  <a:lnTo>
                    <a:pt x="149" y="268"/>
                  </a:lnTo>
                  <a:lnTo>
                    <a:pt x="168" y="264"/>
                  </a:lnTo>
                  <a:lnTo>
                    <a:pt x="186" y="257"/>
                  </a:lnTo>
                  <a:lnTo>
                    <a:pt x="203" y="249"/>
                  </a:lnTo>
                  <a:lnTo>
                    <a:pt x="219" y="239"/>
                  </a:lnTo>
                  <a:lnTo>
                    <a:pt x="233" y="228"/>
                  </a:lnTo>
                  <a:lnTo>
                    <a:pt x="247" y="215"/>
                  </a:lnTo>
                  <a:lnTo>
                    <a:pt x="259" y="202"/>
                  </a:lnTo>
                  <a:lnTo>
                    <a:pt x="270" y="187"/>
                  </a:lnTo>
                  <a:lnTo>
                    <a:pt x="280" y="170"/>
                  </a:lnTo>
                  <a:lnTo>
                    <a:pt x="288" y="154"/>
                  </a:lnTo>
                  <a:lnTo>
                    <a:pt x="295" y="137"/>
                  </a:lnTo>
                  <a:lnTo>
                    <a:pt x="300" y="118"/>
                  </a:lnTo>
                  <a:lnTo>
                    <a:pt x="303" y="98"/>
                  </a:lnTo>
                  <a:lnTo>
                    <a:pt x="304" y="78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8" name="Freeform 834"/>
            <p:cNvSpPr>
              <a:spLocks/>
            </p:cNvSpPr>
            <p:nvPr/>
          </p:nvSpPr>
          <p:spPr bwMode="auto">
            <a:xfrm>
              <a:off x="4181668" y="5070921"/>
              <a:ext cx="119068" cy="107960"/>
            </a:xfrm>
            <a:custGeom>
              <a:avLst/>
              <a:gdLst/>
              <a:ahLst/>
              <a:cxnLst>
                <a:cxn ang="0">
                  <a:pos x="300" y="66"/>
                </a:cxn>
                <a:cxn ang="0">
                  <a:pos x="293" y="31"/>
                </a:cxn>
                <a:cxn ang="0">
                  <a:pos x="277" y="6"/>
                </a:cxn>
                <a:cxn ang="0">
                  <a:pos x="269" y="10"/>
                </a:cxn>
                <a:cxn ang="0">
                  <a:pos x="278" y="30"/>
                </a:cxn>
                <a:cxn ang="0">
                  <a:pos x="283" y="50"/>
                </a:cxn>
                <a:cxn ang="0">
                  <a:pos x="286" y="73"/>
                </a:cxn>
                <a:cxn ang="0">
                  <a:pos x="286" y="102"/>
                </a:cxn>
                <a:cxn ang="0">
                  <a:pos x="279" y="136"/>
                </a:cxn>
                <a:cxn ang="0">
                  <a:pos x="265" y="166"/>
                </a:cxn>
                <a:cxn ang="0">
                  <a:pos x="247" y="194"/>
                </a:cxn>
                <a:cxn ang="0">
                  <a:pos x="224" y="218"/>
                </a:cxn>
                <a:cxn ang="0">
                  <a:pos x="196" y="236"/>
                </a:cxn>
                <a:cxn ang="0">
                  <a:pos x="165" y="250"/>
                </a:cxn>
                <a:cxn ang="0">
                  <a:pos x="131" y="256"/>
                </a:cxn>
                <a:cxn ang="0">
                  <a:pos x="98" y="256"/>
                </a:cxn>
                <a:cxn ang="0">
                  <a:pos x="66" y="251"/>
                </a:cxn>
                <a:cxn ang="0">
                  <a:pos x="38" y="239"/>
                </a:cxn>
                <a:cxn ang="0">
                  <a:pos x="12" y="224"/>
                </a:cxn>
                <a:cxn ang="0">
                  <a:pos x="4" y="227"/>
                </a:cxn>
                <a:cxn ang="0">
                  <a:pos x="21" y="246"/>
                </a:cxn>
                <a:cxn ang="0">
                  <a:pos x="46" y="259"/>
                </a:cxn>
                <a:cxn ang="0">
                  <a:pos x="72" y="266"/>
                </a:cxn>
                <a:cxn ang="0">
                  <a:pos x="100" y="271"/>
                </a:cxn>
                <a:cxn ang="0">
                  <a:pos x="133" y="270"/>
                </a:cxn>
                <a:cxn ang="0">
                  <a:pos x="170" y="263"/>
                </a:cxn>
                <a:cxn ang="0">
                  <a:pos x="203" y="248"/>
                </a:cxn>
                <a:cxn ang="0">
                  <a:pos x="233" y="228"/>
                </a:cxn>
                <a:cxn ang="0">
                  <a:pos x="259" y="203"/>
                </a:cxn>
                <a:cxn ang="0">
                  <a:pos x="278" y="173"/>
                </a:cxn>
                <a:cxn ang="0">
                  <a:pos x="292" y="140"/>
                </a:cxn>
                <a:cxn ang="0">
                  <a:pos x="300" y="103"/>
                </a:cxn>
              </a:cxnLst>
              <a:rect l="0" t="0" r="r" b="b"/>
              <a:pathLst>
                <a:path w="300" h="271">
                  <a:moveTo>
                    <a:pt x="300" y="84"/>
                  </a:moveTo>
                  <a:lnTo>
                    <a:pt x="300" y="66"/>
                  </a:lnTo>
                  <a:lnTo>
                    <a:pt x="297" y="48"/>
                  </a:lnTo>
                  <a:lnTo>
                    <a:pt x="293" y="31"/>
                  </a:lnTo>
                  <a:lnTo>
                    <a:pt x="288" y="14"/>
                  </a:lnTo>
                  <a:lnTo>
                    <a:pt x="277" y="6"/>
                  </a:lnTo>
                  <a:lnTo>
                    <a:pt x="264" y="0"/>
                  </a:lnTo>
                  <a:lnTo>
                    <a:pt x="269" y="10"/>
                  </a:lnTo>
                  <a:lnTo>
                    <a:pt x="273" y="19"/>
                  </a:lnTo>
                  <a:lnTo>
                    <a:pt x="278" y="30"/>
                  </a:lnTo>
                  <a:lnTo>
                    <a:pt x="281" y="40"/>
                  </a:lnTo>
                  <a:lnTo>
                    <a:pt x="283" y="50"/>
                  </a:lnTo>
                  <a:lnTo>
                    <a:pt x="284" y="62"/>
                  </a:lnTo>
                  <a:lnTo>
                    <a:pt x="286" y="73"/>
                  </a:lnTo>
                  <a:lnTo>
                    <a:pt x="287" y="84"/>
                  </a:lnTo>
                  <a:lnTo>
                    <a:pt x="286" y="102"/>
                  </a:lnTo>
                  <a:lnTo>
                    <a:pt x="283" y="119"/>
                  </a:lnTo>
                  <a:lnTo>
                    <a:pt x="279" y="136"/>
                  </a:lnTo>
                  <a:lnTo>
                    <a:pt x="273" y="152"/>
                  </a:lnTo>
                  <a:lnTo>
                    <a:pt x="265" y="166"/>
                  </a:lnTo>
                  <a:lnTo>
                    <a:pt x="257" y="181"/>
                  </a:lnTo>
                  <a:lnTo>
                    <a:pt x="247" y="194"/>
                  </a:lnTo>
                  <a:lnTo>
                    <a:pt x="236" y="207"/>
                  </a:lnTo>
                  <a:lnTo>
                    <a:pt x="224" y="218"/>
                  </a:lnTo>
                  <a:lnTo>
                    <a:pt x="210" y="227"/>
                  </a:lnTo>
                  <a:lnTo>
                    <a:pt x="196" y="236"/>
                  </a:lnTo>
                  <a:lnTo>
                    <a:pt x="181" y="244"/>
                  </a:lnTo>
                  <a:lnTo>
                    <a:pt x="165" y="250"/>
                  </a:lnTo>
                  <a:lnTo>
                    <a:pt x="148" y="253"/>
                  </a:lnTo>
                  <a:lnTo>
                    <a:pt x="131" y="256"/>
                  </a:lnTo>
                  <a:lnTo>
                    <a:pt x="113" y="257"/>
                  </a:lnTo>
                  <a:lnTo>
                    <a:pt x="98" y="256"/>
                  </a:lnTo>
                  <a:lnTo>
                    <a:pt x="82" y="254"/>
                  </a:lnTo>
                  <a:lnTo>
                    <a:pt x="66" y="251"/>
                  </a:lnTo>
                  <a:lnTo>
                    <a:pt x="52" y="245"/>
                  </a:lnTo>
                  <a:lnTo>
                    <a:pt x="38" y="239"/>
                  </a:lnTo>
                  <a:lnTo>
                    <a:pt x="25" y="232"/>
                  </a:lnTo>
                  <a:lnTo>
                    <a:pt x="12" y="224"/>
                  </a:lnTo>
                  <a:lnTo>
                    <a:pt x="0" y="214"/>
                  </a:lnTo>
                  <a:lnTo>
                    <a:pt x="4" y="227"/>
                  </a:lnTo>
                  <a:lnTo>
                    <a:pt x="10" y="239"/>
                  </a:lnTo>
                  <a:lnTo>
                    <a:pt x="21" y="246"/>
                  </a:lnTo>
                  <a:lnTo>
                    <a:pt x="34" y="253"/>
                  </a:lnTo>
                  <a:lnTo>
                    <a:pt x="46" y="259"/>
                  </a:lnTo>
                  <a:lnTo>
                    <a:pt x="58" y="263"/>
                  </a:lnTo>
                  <a:lnTo>
                    <a:pt x="72" y="266"/>
                  </a:lnTo>
                  <a:lnTo>
                    <a:pt x="85" y="269"/>
                  </a:lnTo>
                  <a:lnTo>
                    <a:pt x="100" y="271"/>
                  </a:lnTo>
                  <a:lnTo>
                    <a:pt x="113" y="271"/>
                  </a:lnTo>
                  <a:lnTo>
                    <a:pt x="133" y="270"/>
                  </a:lnTo>
                  <a:lnTo>
                    <a:pt x="152" y="268"/>
                  </a:lnTo>
                  <a:lnTo>
                    <a:pt x="170" y="263"/>
                  </a:lnTo>
                  <a:lnTo>
                    <a:pt x="187" y="256"/>
                  </a:lnTo>
                  <a:lnTo>
                    <a:pt x="203" y="248"/>
                  </a:lnTo>
                  <a:lnTo>
                    <a:pt x="218" y="239"/>
                  </a:lnTo>
                  <a:lnTo>
                    <a:pt x="233" y="228"/>
                  </a:lnTo>
                  <a:lnTo>
                    <a:pt x="246" y="217"/>
                  </a:lnTo>
                  <a:lnTo>
                    <a:pt x="259" y="203"/>
                  </a:lnTo>
                  <a:lnTo>
                    <a:pt x="269" y="189"/>
                  </a:lnTo>
                  <a:lnTo>
                    <a:pt x="278" y="173"/>
                  </a:lnTo>
                  <a:lnTo>
                    <a:pt x="286" y="157"/>
                  </a:lnTo>
                  <a:lnTo>
                    <a:pt x="292" y="140"/>
                  </a:lnTo>
                  <a:lnTo>
                    <a:pt x="297" y="122"/>
                  </a:lnTo>
                  <a:lnTo>
                    <a:pt x="300" y="103"/>
                  </a:lnTo>
                  <a:lnTo>
                    <a:pt x="300" y="84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9" name="Freeform 835"/>
            <p:cNvSpPr>
              <a:spLocks/>
            </p:cNvSpPr>
            <p:nvPr/>
          </p:nvSpPr>
          <p:spPr bwMode="auto">
            <a:xfrm>
              <a:off x="4180081" y="5069334"/>
              <a:ext cx="119068" cy="106372"/>
            </a:xfrm>
            <a:custGeom>
              <a:avLst/>
              <a:gdLst/>
              <a:ahLst/>
              <a:cxnLst>
                <a:cxn ang="0">
                  <a:pos x="297" y="80"/>
                </a:cxn>
                <a:cxn ang="0">
                  <a:pos x="295" y="60"/>
                </a:cxn>
                <a:cxn ang="0">
                  <a:pos x="287" y="30"/>
                </a:cxn>
                <a:cxn ang="0">
                  <a:pos x="268" y="6"/>
                </a:cxn>
                <a:cxn ang="0">
                  <a:pos x="263" y="10"/>
                </a:cxn>
                <a:cxn ang="0">
                  <a:pos x="273" y="32"/>
                </a:cxn>
                <a:cxn ang="0">
                  <a:pos x="279" y="54"/>
                </a:cxn>
                <a:cxn ang="0">
                  <a:pos x="283" y="78"/>
                </a:cxn>
                <a:cxn ang="0">
                  <a:pos x="283" y="107"/>
                </a:cxn>
                <a:cxn ang="0">
                  <a:pos x="276" y="140"/>
                </a:cxn>
                <a:cxn ang="0">
                  <a:pos x="264" y="169"/>
                </a:cxn>
                <a:cxn ang="0">
                  <a:pos x="246" y="196"/>
                </a:cxn>
                <a:cxn ang="0">
                  <a:pos x="223" y="218"/>
                </a:cxn>
                <a:cxn ang="0">
                  <a:pos x="196" y="235"/>
                </a:cxn>
                <a:cxn ang="0">
                  <a:pos x="167" y="249"/>
                </a:cxn>
                <a:cxn ang="0">
                  <a:pos x="134" y="254"/>
                </a:cxn>
                <a:cxn ang="0">
                  <a:pos x="101" y="254"/>
                </a:cxn>
                <a:cxn ang="0">
                  <a:pos x="69" y="249"/>
                </a:cxn>
                <a:cxn ang="0">
                  <a:pos x="39" y="235"/>
                </a:cxn>
                <a:cxn ang="0">
                  <a:pos x="13" y="217"/>
                </a:cxn>
                <a:cxn ang="0">
                  <a:pos x="4" y="220"/>
                </a:cxn>
                <a:cxn ang="0">
                  <a:pos x="20" y="241"/>
                </a:cxn>
                <a:cxn ang="0">
                  <a:pos x="45" y="254"/>
                </a:cxn>
                <a:cxn ang="0">
                  <a:pos x="74" y="265"/>
                </a:cxn>
                <a:cxn ang="0">
                  <a:pos x="103" y="269"/>
                </a:cxn>
                <a:cxn ang="0">
                  <a:pos x="137" y="269"/>
                </a:cxn>
                <a:cxn ang="0">
                  <a:pos x="171" y="262"/>
                </a:cxn>
                <a:cxn ang="0">
                  <a:pos x="204" y="249"/>
                </a:cxn>
                <a:cxn ang="0">
                  <a:pos x="232" y="230"/>
                </a:cxn>
                <a:cxn ang="0">
                  <a:pos x="257" y="205"/>
                </a:cxn>
                <a:cxn ang="0">
                  <a:pos x="276" y="176"/>
                </a:cxn>
                <a:cxn ang="0">
                  <a:pos x="290" y="144"/>
                </a:cxn>
                <a:cxn ang="0">
                  <a:pos x="296" y="109"/>
                </a:cxn>
              </a:cxnLst>
              <a:rect l="0" t="0" r="r" b="b"/>
              <a:pathLst>
                <a:path w="297" h="270">
                  <a:moveTo>
                    <a:pt x="297" y="90"/>
                  </a:moveTo>
                  <a:lnTo>
                    <a:pt x="297" y="80"/>
                  </a:lnTo>
                  <a:lnTo>
                    <a:pt x="296" y="70"/>
                  </a:lnTo>
                  <a:lnTo>
                    <a:pt x="295" y="60"/>
                  </a:lnTo>
                  <a:lnTo>
                    <a:pt x="293" y="50"/>
                  </a:lnTo>
                  <a:lnTo>
                    <a:pt x="287" y="30"/>
                  </a:lnTo>
                  <a:lnTo>
                    <a:pt x="279" y="12"/>
                  </a:lnTo>
                  <a:lnTo>
                    <a:pt x="268" y="6"/>
                  </a:lnTo>
                  <a:lnTo>
                    <a:pt x="256" y="0"/>
                  </a:lnTo>
                  <a:lnTo>
                    <a:pt x="263" y="10"/>
                  </a:lnTo>
                  <a:lnTo>
                    <a:pt x="267" y="20"/>
                  </a:lnTo>
                  <a:lnTo>
                    <a:pt x="273" y="32"/>
                  </a:lnTo>
                  <a:lnTo>
                    <a:pt x="276" y="43"/>
                  </a:lnTo>
                  <a:lnTo>
                    <a:pt x="279" y="54"/>
                  </a:lnTo>
                  <a:lnTo>
                    <a:pt x="282" y="65"/>
                  </a:lnTo>
                  <a:lnTo>
                    <a:pt x="283" y="78"/>
                  </a:lnTo>
                  <a:lnTo>
                    <a:pt x="283" y="90"/>
                  </a:lnTo>
                  <a:lnTo>
                    <a:pt x="283" y="107"/>
                  </a:lnTo>
                  <a:lnTo>
                    <a:pt x="279" y="124"/>
                  </a:lnTo>
                  <a:lnTo>
                    <a:pt x="276" y="140"/>
                  </a:lnTo>
                  <a:lnTo>
                    <a:pt x="270" y="154"/>
                  </a:lnTo>
                  <a:lnTo>
                    <a:pt x="264" y="169"/>
                  </a:lnTo>
                  <a:lnTo>
                    <a:pt x="255" y="182"/>
                  </a:lnTo>
                  <a:lnTo>
                    <a:pt x="246" y="196"/>
                  </a:lnTo>
                  <a:lnTo>
                    <a:pt x="234" y="207"/>
                  </a:lnTo>
                  <a:lnTo>
                    <a:pt x="223" y="218"/>
                  </a:lnTo>
                  <a:lnTo>
                    <a:pt x="211" y="227"/>
                  </a:lnTo>
                  <a:lnTo>
                    <a:pt x="196" y="235"/>
                  </a:lnTo>
                  <a:lnTo>
                    <a:pt x="183" y="243"/>
                  </a:lnTo>
                  <a:lnTo>
                    <a:pt x="167" y="249"/>
                  </a:lnTo>
                  <a:lnTo>
                    <a:pt x="151" y="252"/>
                  </a:lnTo>
                  <a:lnTo>
                    <a:pt x="134" y="254"/>
                  </a:lnTo>
                  <a:lnTo>
                    <a:pt x="117" y="256"/>
                  </a:lnTo>
                  <a:lnTo>
                    <a:pt x="101" y="254"/>
                  </a:lnTo>
                  <a:lnTo>
                    <a:pt x="85" y="252"/>
                  </a:lnTo>
                  <a:lnTo>
                    <a:pt x="69" y="249"/>
                  </a:lnTo>
                  <a:lnTo>
                    <a:pt x="53" y="243"/>
                  </a:lnTo>
                  <a:lnTo>
                    <a:pt x="39" y="235"/>
                  </a:lnTo>
                  <a:lnTo>
                    <a:pt x="25" y="227"/>
                  </a:lnTo>
                  <a:lnTo>
                    <a:pt x="13" y="217"/>
                  </a:lnTo>
                  <a:lnTo>
                    <a:pt x="0" y="207"/>
                  </a:lnTo>
                  <a:lnTo>
                    <a:pt x="4" y="220"/>
                  </a:lnTo>
                  <a:lnTo>
                    <a:pt x="8" y="233"/>
                  </a:lnTo>
                  <a:lnTo>
                    <a:pt x="20" y="241"/>
                  </a:lnTo>
                  <a:lnTo>
                    <a:pt x="32" y="249"/>
                  </a:lnTo>
                  <a:lnTo>
                    <a:pt x="45" y="254"/>
                  </a:lnTo>
                  <a:lnTo>
                    <a:pt x="59" y="260"/>
                  </a:lnTo>
                  <a:lnTo>
                    <a:pt x="74" y="265"/>
                  </a:lnTo>
                  <a:lnTo>
                    <a:pt x="88" y="268"/>
                  </a:lnTo>
                  <a:lnTo>
                    <a:pt x="103" y="269"/>
                  </a:lnTo>
                  <a:lnTo>
                    <a:pt x="117" y="270"/>
                  </a:lnTo>
                  <a:lnTo>
                    <a:pt x="137" y="269"/>
                  </a:lnTo>
                  <a:lnTo>
                    <a:pt x="155" y="267"/>
                  </a:lnTo>
                  <a:lnTo>
                    <a:pt x="171" y="262"/>
                  </a:lnTo>
                  <a:lnTo>
                    <a:pt x="188" y="256"/>
                  </a:lnTo>
                  <a:lnTo>
                    <a:pt x="204" y="249"/>
                  </a:lnTo>
                  <a:lnTo>
                    <a:pt x="219" y="240"/>
                  </a:lnTo>
                  <a:lnTo>
                    <a:pt x="232" y="230"/>
                  </a:lnTo>
                  <a:lnTo>
                    <a:pt x="245" y="217"/>
                  </a:lnTo>
                  <a:lnTo>
                    <a:pt x="257" y="205"/>
                  </a:lnTo>
                  <a:lnTo>
                    <a:pt x="267" y="191"/>
                  </a:lnTo>
                  <a:lnTo>
                    <a:pt x="276" y="176"/>
                  </a:lnTo>
                  <a:lnTo>
                    <a:pt x="284" y="160"/>
                  </a:lnTo>
                  <a:lnTo>
                    <a:pt x="290" y="144"/>
                  </a:lnTo>
                  <a:lnTo>
                    <a:pt x="294" y="126"/>
                  </a:lnTo>
                  <a:lnTo>
                    <a:pt x="296" y="109"/>
                  </a:lnTo>
                  <a:lnTo>
                    <a:pt x="297" y="90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0" name="Freeform 836"/>
            <p:cNvSpPr>
              <a:spLocks/>
            </p:cNvSpPr>
            <p:nvPr/>
          </p:nvSpPr>
          <p:spPr bwMode="auto">
            <a:xfrm>
              <a:off x="4180081" y="5066158"/>
              <a:ext cx="115893" cy="106372"/>
            </a:xfrm>
            <a:custGeom>
              <a:avLst/>
              <a:gdLst/>
              <a:ahLst/>
              <a:cxnLst>
                <a:cxn ang="0">
                  <a:pos x="292" y="85"/>
                </a:cxn>
                <a:cxn ang="0">
                  <a:pos x="289" y="62"/>
                </a:cxn>
                <a:cxn ang="0">
                  <a:pos x="284" y="42"/>
                </a:cxn>
                <a:cxn ang="0">
                  <a:pos x="275" y="22"/>
                </a:cxn>
                <a:cxn ang="0">
                  <a:pos x="258" y="6"/>
                </a:cxn>
                <a:cxn ang="0">
                  <a:pos x="253" y="12"/>
                </a:cxn>
                <a:cxn ang="0">
                  <a:pos x="265" y="33"/>
                </a:cxn>
                <a:cxn ang="0">
                  <a:pos x="274" y="58"/>
                </a:cxn>
                <a:cxn ang="0">
                  <a:pos x="277" y="83"/>
                </a:cxn>
                <a:cxn ang="0">
                  <a:pos x="277" y="113"/>
                </a:cxn>
                <a:cxn ang="0">
                  <a:pos x="271" y="143"/>
                </a:cxn>
                <a:cxn ang="0">
                  <a:pos x="259" y="172"/>
                </a:cxn>
                <a:cxn ang="0">
                  <a:pos x="242" y="197"/>
                </a:cxn>
                <a:cxn ang="0">
                  <a:pos x="221" y="219"/>
                </a:cxn>
                <a:cxn ang="0">
                  <a:pos x="195" y="236"/>
                </a:cxn>
                <a:cxn ang="0">
                  <a:pos x="167" y="247"/>
                </a:cxn>
                <a:cxn ang="0">
                  <a:pos x="136" y="254"/>
                </a:cxn>
                <a:cxn ang="0">
                  <a:pos x="103" y="254"/>
                </a:cxn>
                <a:cxn ang="0">
                  <a:pos x="69" y="246"/>
                </a:cxn>
                <a:cxn ang="0">
                  <a:pos x="38" y="232"/>
                </a:cxn>
                <a:cxn ang="0">
                  <a:pos x="11" y="212"/>
                </a:cxn>
                <a:cxn ang="0">
                  <a:pos x="2" y="213"/>
                </a:cxn>
                <a:cxn ang="0">
                  <a:pos x="18" y="236"/>
                </a:cxn>
                <a:cxn ang="0">
                  <a:pos x="44" y="251"/>
                </a:cxn>
                <a:cxn ang="0">
                  <a:pos x="72" y="263"/>
                </a:cxn>
                <a:cxn ang="0">
                  <a:pos x="104" y="268"/>
                </a:cxn>
                <a:cxn ang="0">
                  <a:pos x="137" y="268"/>
                </a:cxn>
                <a:cxn ang="0">
                  <a:pos x="171" y="262"/>
                </a:cxn>
                <a:cxn ang="0">
                  <a:pos x="202" y="248"/>
                </a:cxn>
                <a:cxn ang="0">
                  <a:pos x="230" y="230"/>
                </a:cxn>
                <a:cxn ang="0">
                  <a:pos x="253" y="206"/>
                </a:cxn>
                <a:cxn ang="0">
                  <a:pos x="271" y="178"/>
                </a:cxn>
                <a:cxn ang="0">
                  <a:pos x="285" y="148"/>
                </a:cxn>
                <a:cxn ang="0">
                  <a:pos x="292" y="114"/>
                </a:cxn>
              </a:cxnLst>
              <a:rect l="0" t="0" r="r" b="b"/>
              <a:pathLst>
                <a:path w="293" h="269">
                  <a:moveTo>
                    <a:pt x="293" y="96"/>
                  </a:moveTo>
                  <a:lnTo>
                    <a:pt x="292" y="85"/>
                  </a:lnTo>
                  <a:lnTo>
                    <a:pt x="290" y="74"/>
                  </a:lnTo>
                  <a:lnTo>
                    <a:pt x="289" y="62"/>
                  </a:lnTo>
                  <a:lnTo>
                    <a:pt x="287" y="52"/>
                  </a:lnTo>
                  <a:lnTo>
                    <a:pt x="284" y="42"/>
                  </a:lnTo>
                  <a:lnTo>
                    <a:pt x="279" y="31"/>
                  </a:lnTo>
                  <a:lnTo>
                    <a:pt x="275" y="22"/>
                  </a:lnTo>
                  <a:lnTo>
                    <a:pt x="270" y="12"/>
                  </a:lnTo>
                  <a:lnTo>
                    <a:pt x="258" y="6"/>
                  </a:lnTo>
                  <a:lnTo>
                    <a:pt x="245" y="0"/>
                  </a:lnTo>
                  <a:lnTo>
                    <a:pt x="253" y="12"/>
                  </a:lnTo>
                  <a:lnTo>
                    <a:pt x="259" y="22"/>
                  </a:lnTo>
                  <a:lnTo>
                    <a:pt x="265" y="33"/>
                  </a:lnTo>
                  <a:lnTo>
                    <a:pt x="269" y="45"/>
                  </a:lnTo>
                  <a:lnTo>
                    <a:pt x="274" y="58"/>
                  </a:lnTo>
                  <a:lnTo>
                    <a:pt x="276" y="70"/>
                  </a:lnTo>
                  <a:lnTo>
                    <a:pt x="277" y="83"/>
                  </a:lnTo>
                  <a:lnTo>
                    <a:pt x="278" y="96"/>
                  </a:lnTo>
                  <a:lnTo>
                    <a:pt x="277" y="113"/>
                  </a:lnTo>
                  <a:lnTo>
                    <a:pt x="275" y="129"/>
                  </a:lnTo>
                  <a:lnTo>
                    <a:pt x="271" y="143"/>
                  </a:lnTo>
                  <a:lnTo>
                    <a:pt x="266" y="158"/>
                  </a:lnTo>
                  <a:lnTo>
                    <a:pt x="259" y="172"/>
                  </a:lnTo>
                  <a:lnTo>
                    <a:pt x="251" y="185"/>
                  </a:lnTo>
                  <a:lnTo>
                    <a:pt x="242" y="197"/>
                  </a:lnTo>
                  <a:lnTo>
                    <a:pt x="232" y="209"/>
                  </a:lnTo>
                  <a:lnTo>
                    <a:pt x="221" y="219"/>
                  </a:lnTo>
                  <a:lnTo>
                    <a:pt x="208" y="228"/>
                  </a:lnTo>
                  <a:lnTo>
                    <a:pt x="195" y="236"/>
                  </a:lnTo>
                  <a:lnTo>
                    <a:pt x="181" y="242"/>
                  </a:lnTo>
                  <a:lnTo>
                    <a:pt x="167" y="247"/>
                  </a:lnTo>
                  <a:lnTo>
                    <a:pt x="152" y="251"/>
                  </a:lnTo>
                  <a:lnTo>
                    <a:pt x="136" y="254"/>
                  </a:lnTo>
                  <a:lnTo>
                    <a:pt x="119" y="255"/>
                  </a:lnTo>
                  <a:lnTo>
                    <a:pt x="103" y="254"/>
                  </a:lnTo>
                  <a:lnTo>
                    <a:pt x="86" y="250"/>
                  </a:lnTo>
                  <a:lnTo>
                    <a:pt x="69" y="246"/>
                  </a:lnTo>
                  <a:lnTo>
                    <a:pt x="53" y="240"/>
                  </a:lnTo>
                  <a:lnTo>
                    <a:pt x="38" y="232"/>
                  </a:lnTo>
                  <a:lnTo>
                    <a:pt x="25" y="222"/>
                  </a:lnTo>
                  <a:lnTo>
                    <a:pt x="11" y="212"/>
                  </a:lnTo>
                  <a:lnTo>
                    <a:pt x="0" y="200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8" y="236"/>
                  </a:lnTo>
                  <a:lnTo>
                    <a:pt x="31" y="244"/>
                  </a:lnTo>
                  <a:lnTo>
                    <a:pt x="44" y="251"/>
                  </a:lnTo>
                  <a:lnTo>
                    <a:pt x="58" y="257"/>
                  </a:lnTo>
                  <a:lnTo>
                    <a:pt x="72" y="263"/>
                  </a:lnTo>
                  <a:lnTo>
                    <a:pt x="88" y="266"/>
                  </a:lnTo>
                  <a:lnTo>
                    <a:pt x="104" y="268"/>
                  </a:lnTo>
                  <a:lnTo>
                    <a:pt x="119" y="269"/>
                  </a:lnTo>
                  <a:lnTo>
                    <a:pt x="137" y="268"/>
                  </a:lnTo>
                  <a:lnTo>
                    <a:pt x="154" y="265"/>
                  </a:lnTo>
                  <a:lnTo>
                    <a:pt x="171" y="262"/>
                  </a:lnTo>
                  <a:lnTo>
                    <a:pt x="187" y="256"/>
                  </a:lnTo>
                  <a:lnTo>
                    <a:pt x="202" y="248"/>
                  </a:lnTo>
                  <a:lnTo>
                    <a:pt x="216" y="239"/>
                  </a:lnTo>
                  <a:lnTo>
                    <a:pt x="230" y="230"/>
                  </a:lnTo>
                  <a:lnTo>
                    <a:pt x="242" y="219"/>
                  </a:lnTo>
                  <a:lnTo>
                    <a:pt x="253" y="206"/>
                  </a:lnTo>
                  <a:lnTo>
                    <a:pt x="263" y="193"/>
                  </a:lnTo>
                  <a:lnTo>
                    <a:pt x="271" y="178"/>
                  </a:lnTo>
                  <a:lnTo>
                    <a:pt x="279" y="164"/>
                  </a:lnTo>
                  <a:lnTo>
                    <a:pt x="285" y="148"/>
                  </a:lnTo>
                  <a:lnTo>
                    <a:pt x="289" y="131"/>
                  </a:lnTo>
                  <a:lnTo>
                    <a:pt x="292" y="114"/>
                  </a:lnTo>
                  <a:lnTo>
                    <a:pt x="293" y="96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1" name="Freeform 837"/>
            <p:cNvSpPr>
              <a:spLocks/>
            </p:cNvSpPr>
            <p:nvPr/>
          </p:nvSpPr>
          <p:spPr bwMode="auto">
            <a:xfrm>
              <a:off x="4180081" y="5064571"/>
              <a:ext cx="112718" cy="104784"/>
            </a:xfrm>
            <a:custGeom>
              <a:avLst/>
              <a:gdLst/>
              <a:ahLst/>
              <a:cxnLst>
                <a:cxn ang="0">
                  <a:pos x="286" y="87"/>
                </a:cxn>
                <a:cxn ang="0">
                  <a:pos x="282" y="63"/>
                </a:cxn>
                <a:cxn ang="0">
                  <a:pos x="276" y="41"/>
                </a:cxn>
                <a:cxn ang="0">
                  <a:pos x="266" y="19"/>
                </a:cxn>
                <a:cxn ang="0">
                  <a:pos x="246" y="3"/>
                </a:cxn>
                <a:cxn ang="0">
                  <a:pos x="243" y="10"/>
                </a:cxn>
                <a:cxn ang="0">
                  <a:pos x="257" y="33"/>
                </a:cxn>
                <a:cxn ang="0">
                  <a:pos x="266" y="59"/>
                </a:cxn>
                <a:cxn ang="0">
                  <a:pos x="271" y="86"/>
                </a:cxn>
                <a:cxn ang="0">
                  <a:pos x="271" y="115"/>
                </a:cxn>
                <a:cxn ang="0">
                  <a:pos x="266" y="144"/>
                </a:cxn>
                <a:cxn ang="0">
                  <a:pos x="253" y="171"/>
                </a:cxn>
                <a:cxn ang="0">
                  <a:pos x="237" y="196"/>
                </a:cxn>
                <a:cxn ang="0">
                  <a:pos x="217" y="216"/>
                </a:cxn>
                <a:cxn ang="0">
                  <a:pos x="192" y="232"/>
                </a:cxn>
                <a:cxn ang="0">
                  <a:pos x="165" y="243"/>
                </a:cxn>
                <a:cxn ang="0">
                  <a:pos x="136" y="250"/>
                </a:cxn>
                <a:cxn ang="0">
                  <a:pos x="102" y="249"/>
                </a:cxn>
                <a:cxn ang="0">
                  <a:pos x="69" y="241"/>
                </a:cxn>
                <a:cxn ang="0">
                  <a:pos x="37" y="225"/>
                </a:cxn>
                <a:cxn ang="0">
                  <a:pos x="11" y="203"/>
                </a:cxn>
                <a:cxn ang="0">
                  <a:pos x="1" y="203"/>
                </a:cxn>
                <a:cxn ang="0">
                  <a:pos x="16" y="226"/>
                </a:cxn>
                <a:cxn ang="0">
                  <a:pos x="42" y="244"/>
                </a:cxn>
                <a:cxn ang="0">
                  <a:pos x="72" y="258"/>
                </a:cxn>
                <a:cxn ang="0">
                  <a:pos x="104" y="263"/>
                </a:cxn>
                <a:cxn ang="0">
                  <a:pos x="137" y="263"/>
                </a:cxn>
                <a:cxn ang="0">
                  <a:pos x="170" y="258"/>
                </a:cxn>
                <a:cxn ang="0">
                  <a:pos x="199" y="244"/>
                </a:cxn>
                <a:cxn ang="0">
                  <a:pos x="226" y="227"/>
                </a:cxn>
                <a:cxn ang="0">
                  <a:pos x="249" y="205"/>
                </a:cxn>
                <a:cxn ang="0">
                  <a:pos x="267" y="178"/>
                </a:cxn>
                <a:cxn ang="0">
                  <a:pos x="279" y="149"/>
                </a:cxn>
                <a:cxn ang="0">
                  <a:pos x="286" y="116"/>
                </a:cxn>
              </a:cxnLst>
              <a:rect l="0" t="0" r="r" b="b"/>
              <a:pathLst>
                <a:path w="286" h="265">
                  <a:moveTo>
                    <a:pt x="286" y="99"/>
                  </a:moveTo>
                  <a:lnTo>
                    <a:pt x="286" y="87"/>
                  </a:lnTo>
                  <a:lnTo>
                    <a:pt x="285" y="74"/>
                  </a:lnTo>
                  <a:lnTo>
                    <a:pt x="282" y="63"/>
                  </a:lnTo>
                  <a:lnTo>
                    <a:pt x="279" y="52"/>
                  </a:lnTo>
                  <a:lnTo>
                    <a:pt x="276" y="41"/>
                  </a:lnTo>
                  <a:lnTo>
                    <a:pt x="270" y="29"/>
                  </a:lnTo>
                  <a:lnTo>
                    <a:pt x="266" y="19"/>
                  </a:lnTo>
                  <a:lnTo>
                    <a:pt x="259" y="9"/>
                  </a:lnTo>
                  <a:lnTo>
                    <a:pt x="246" y="3"/>
                  </a:lnTo>
                  <a:lnTo>
                    <a:pt x="234" y="0"/>
                  </a:lnTo>
                  <a:lnTo>
                    <a:pt x="243" y="10"/>
                  </a:lnTo>
                  <a:lnTo>
                    <a:pt x="250" y="21"/>
                  </a:lnTo>
                  <a:lnTo>
                    <a:pt x="257" y="33"/>
                  </a:lnTo>
                  <a:lnTo>
                    <a:pt x="262" y="45"/>
                  </a:lnTo>
                  <a:lnTo>
                    <a:pt x="266" y="59"/>
                  </a:lnTo>
                  <a:lnTo>
                    <a:pt x="269" y="71"/>
                  </a:lnTo>
                  <a:lnTo>
                    <a:pt x="271" y="86"/>
                  </a:lnTo>
                  <a:lnTo>
                    <a:pt x="272" y="99"/>
                  </a:lnTo>
                  <a:lnTo>
                    <a:pt x="271" y="115"/>
                  </a:lnTo>
                  <a:lnTo>
                    <a:pt x="269" y="130"/>
                  </a:lnTo>
                  <a:lnTo>
                    <a:pt x="266" y="144"/>
                  </a:lnTo>
                  <a:lnTo>
                    <a:pt x="260" y="158"/>
                  </a:lnTo>
                  <a:lnTo>
                    <a:pt x="253" y="171"/>
                  </a:lnTo>
                  <a:lnTo>
                    <a:pt x="246" y="184"/>
                  </a:lnTo>
                  <a:lnTo>
                    <a:pt x="237" y="196"/>
                  </a:lnTo>
                  <a:lnTo>
                    <a:pt x="227" y="206"/>
                  </a:lnTo>
                  <a:lnTo>
                    <a:pt x="217" y="216"/>
                  </a:lnTo>
                  <a:lnTo>
                    <a:pt x="205" y="225"/>
                  </a:lnTo>
                  <a:lnTo>
                    <a:pt x="192" y="232"/>
                  </a:lnTo>
                  <a:lnTo>
                    <a:pt x="180" y="239"/>
                  </a:lnTo>
                  <a:lnTo>
                    <a:pt x="165" y="243"/>
                  </a:lnTo>
                  <a:lnTo>
                    <a:pt x="151" y="248"/>
                  </a:lnTo>
                  <a:lnTo>
                    <a:pt x="136" y="250"/>
                  </a:lnTo>
                  <a:lnTo>
                    <a:pt x="120" y="250"/>
                  </a:lnTo>
                  <a:lnTo>
                    <a:pt x="102" y="249"/>
                  </a:lnTo>
                  <a:lnTo>
                    <a:pt x="84" y="247"/>
                  </a:lnTo>
                  <a:lnTo>
                    <a:pt x="69" y="241"/>
                  </a:lnTo>
                  <a:lnTo>
                    <a:pt x="52" y="234"/>
                  </a:lnTo>
                  <a:lnTo>
                    <a:pt x="37" y="225"/>
                  </a:lnTo>
                  <a:lnTo>
                    <a:pt x="24" y="215"/>
                  </a:lnTo>
                  <a:lnTo>
                    <a:pt x="11" y="203"/>
                  </a:lnTo>
                  <a:lnTo>
                    <a:pt x="0" y="189"/>
                  </a:lnTo>
                  <a:lnTo>
                    <a:pt x="1" y="203"/>
                  </a:lnTo>
                  <a:lnTo>
                    <a:pt x="3" y="216"/>
                  </a:lnTo>
                  <a:lnTo>
                    <a:pt x="16" y="226"/>
                  </a:lnTo>
                  <a:lnTo>
                    <a:pt x="28" y="236"/>
                  </a:lnTo>
                  <a:lnTo>
                    <a:pt x="42" y="244"/>
                  </a:lnTo>
                  <a:lnTo>
                    <a:pt x="56" y="252"/>
                  </a:lnTo>
                  <a:lnTo>
                    <a:pt x="72" y="258"/>
                  </a:lnTo>
                  <a:lnTo>
                    <a:pt x="88" y="261"/>
                  </a:lnTo>
                  <a:lnTo>
                    <a:pt x="104" y="263"/>
                  </a:lnTo>
                  <a:lnTo>
                    <a:pt x="120" y="265"/>
                  </a:lnTo>
                  <a:lnTo>
                    <a:pt x="137" y="263"/>
                  </a:lnTo>
                  <a:lnTo>
                    <a:pt x="154" y="261"/>
                  </a:lnTo>
                  <a:lnTo>
                    <a:pt x="170" y="258"/>
                  </a:lnTo>
                  <a:lnTo>
                    <a:pt x="186" y="252"/>
                  </a:lnTo>
                  <a:lnTo>
                    <a:pt x="199" y="244"/>
                  </a:lnTo>
                  <a:lnTo>
                    <a:pt x="214" y="236"/>
                  </a:lnTo>
                  <a:lnTo>
                    <a:pt x="226" y="227"/>
                  </a:lnTo>
                  <a:lnTo>
                    <a:pt x="237" y="216"/>
                  </a:lnTo>
                  <a:lnTo>
                    <a:pt x="249" y="205"/>
                  </a:lnTo>
                  <a:lnTo>
                    <a:pt x="258" y="191"/>
                  </a:lnTo>
                  <a:lnTo>
                    <a:pt x="267" y="178"/>
                  </a:lnTo>
                  <a:lnTo>
                    <a:pt x="273" y="163"/>
                  </a:lnTo>
                  <a:lnTo>
                    <a:pt x="279" y="149"/>
                  </a:lnTo>
                  <a:lnTo>
                    <a:pt x="282" y="133"/>
                  </a:lnTo>
                  <a:lnTo>
                    <a:pt x="286" y="116"/>
                  </a:lnTo>
                  <a:lnTo>
                    <a:pt x="286" y="99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2" name="Freeform 838"/>
            <p:cNvSpPr>
              <a:spLocks/>
            </p:cNvSpPr>
            <p:nvPr/>
          </p:nvSpPr>
          <p:spPr bwMode="auto">
            <a:xfrm>
              <a:off x="4178493" y="5062983"/>
              <a:ext cx="111130" cy="104784"/>
            </a:xfrm>
            <a:custGeom>
              <a:avLst/>
              <a:gdLst/>
              <a:ahLst/>
              <a:cxnLst>
                <a:cxn ang="0">
                  <a:pos x="279" y="89"/>
                </a:cxn>
                <a:cxn ang="0">
                  <a:pos x="276" y="64"/>
                </a:cxn>
                <a:cxn ang="0">
                  <a:pos x="267" y="39"/>
                </a:cxn>
                <a:cxn ang="0">
                  <a:pos x="255" y="17"/>
                </a:cxn>
                <a:cxn ang="0">
                  <a:pos x="235" y="3"/>
                </a:cxn>
                <a:cxn ang="0">
                  <a:pos x="232" y="10"/>
                </a:cxn>
                <a:cxn ang="0">
                  <a:pos x="247" y="33"/>
                </a:cxn>
                <a:cxn ang="0">
                  <a:pos x="259" y="59"/>
                </a:cxn>
                <a:cxn ang="0">
                  <a:pos x="264" y="88"/>
                </a:cxn>
                <a:cxn ang="0">
                  <a:pos x="264" y="117"/>
                </a:cxn>
                <a:cxn ang="0">
                  <a:pos x="259" y="145"/>
                </a:cxn>
                <a:cxn ang="0">
                  <a:pos x="249" y="171"/>
                </a:cxn>
                <a:cxn ang="0">
                  <a:pos x="233" y="194"/>
                </a:cxn>
                <a:cxn ang="0">
                  <a:pos x="214" y="214"/>
                </a:cxn>
                <a:cxn ang="0">
                  <a:pos x="190" y="229"/>
                </a:cxn>
                <a:cxn ang="0">
                  <a:pos x="164" y="239"/>
                </a:cxn>
                <a:cxn ang="0">
                  <a:pos x="136" y="245"/>
                </a:cxn>
                <a:cxn ang="0">
                  <a:pos x="112" y="246"/>
                </a:cxn>
                <a:cxn ang="0">
                  <a:pos x="94" y="244"/>
                </a:cxn>
                <a:cxn ang="0">
                  <a:pos x="76" y="238"/>
                </a:cxn>
                <a:cxn ang="0">
                  <a:pos x="60" y="232"/>
                </a:cxn>
                <a:cxn ang="0">
                  <a:pos x="37" y="218"/>
                </a:cxn>
                <a:cxn ang="0">
                  <a:pos x="11" y="193"/>
                </a:cxn>
                <a:cxn ang="0">
                  <a:pos x="0" y="180"/>
                </a:cxn>
                <a:cxn ang="0">
                  <a:pos x="2" y="206"/>
                </a:cxn>
                <a:cxn ang="0">
                  <a:pos x="27" y="228"/>
                </a:cxn>
                <a:cxn ang="0">
                  <a:pos x="55" y="246"/>
                </a:cxn>
                <a:cxn ang="0">
                  <a:pos x="88" y="256"/>
                </a:cxn>
                <a:cxn ang="0">
                  <a:pos x="121" y="261"/>
                </a:cxn>
                <a:cxn ang="0">
                  <a:pos x="154" y="257"/>
                </a:cxn>
                <a:cxn ang="0">
                  <a:pos x="183" y="248"/>
                </a:cxn>
                <a:cxn ang="0">
                  <a:pos x="210" y="234"/>
                </a:cxn>
                <a:cxn ang="0">
                  <a:pos x="234" y="215"/>
                </a:cxn>
                <a:cxn ang="0">
                  <a:pos x="253" y="191"/>
                </a:cxn>
                <a:cxn ang="0">
                  <a:pos x="268" y="164"/>
                </a:cxn>
                <a:cxn ang="0">
                  <a:pos x="277" y="135"/>
                </a:cxn>
                <a:cxn ang="0">
                  <a:pos x="280" y="102"/>
                </a:cxn>
              </a:cxnLst>
              <a:rect l="0" t="0" r="r" b="b"/>
              <a:pathLst>
                <a:path w="280" h="261">
                  <a:moveTo>
                    <a:pt x="280" y="102"/>
                  </a:moveTo>
                  <a:lnTo>
                    <a:pt x="279" y="89"/>
                  </a:lnTo>
                  <a:lnTo>
                    <a:pt x="278" y="76"/>
                  </a:lnTo>
                  <a:lnTo>
                    <a:pt x="276" y="64"/>
                  </a:lnTo>
                  <a:lnTo>
                    <a:pt x="271" y="51"/>
                  </a:lnTo>
                  <a:lnTo>
                    <a:pt x="267" y="39"/>
                  </a:lnTo>
                  <a:lnTo>
                    <a:pt x="261" y="28"/>
                  </a:lnTo>
                  <a:lnTo>
                    <a:pt x="255" y="17"/>
                  </a:lnTo>
                  <a:lnTo>
                    <a:pt x="247" y="6"/>
                  </a:lnTo>
                  <a:lnTo>
                    <a:pt x="235" y="3"/>
                  </a:lnTo>
                  <a:lnTo>
                    <a:pt x="223" y="0"/>
                  </a:lnTo>
                  <a:lnTo>
                    <a:pt x="232" y="10"/>
                  </a:lnTo>
                  <a:lnTo>
                    <a:pt x="241" y="21"/>
                  </a:lnTo>
                  <a:lnTo>
                    <a:pt x="247" y="33"/>
                  </a:lnTo>
                  <a:lnTo>
                    <a:pt x="254" y="46"/>
                  </a:lnTo>
                  <a:lnTo>
                    <a:pt x="259" y="59"/>
                  </a:lnTo>
                  <a:lnTo>
                    <a:pt x="262" y="73"/>
                  </a:lnTo>
                  <a:lnTo>
                    <a:pt x="264" y="88"/>
                  </a:lnTo>
                  <a:lnTo>
                    <a:pt x="265" y="102"/>
                  </a:lnTo>
                  <a:lnTo>
                    <a:pt x="264" y="117"/>
                  </a:lnTo>
                  <a:lnTo>
                    <a:pt x="263" y="131"/>
                  </a:lnTo>
                  <a:lnTo>
                    <a:pt x="259" y="145"/>
                  </a:lnTo>
                  <a:lnTo>
                    <a:pt x="254" y="158"/>
                  </a:lnTo>
                  <a:lnTo>
                    <a:pt x="249" y="171"/>
                  </a:lnTo>
                  <a:lnTo>
                    <a:pt x="241" y="183"/>
                  </a:lnTo>
                  <a:lnTo>
                    <a:pt x="233" y="194"/>
                  </a:lnTo>
                  <a:lnTo>
                    <a:pt x="224" y="205"/>
                  </a:lnTo>
                  <a:lnTo>
                    <a:pt x="214" y="214"/>
                  </a:lnTo>
                  <a:lnTo>
                    <a:pt x="202" y="221"/>
                  </a:lnTo>
                  <a:lnTo>
                    <a:pt x="190" y="229"/>
                  </a:lnTo>
                  <a:lnTo>
                    <a:pt x="178" y="235"/>
                  </a:lnTo>
                  <a:lnTo>
                    <a:pt x="164" y="239"/>
                  </a:lnTo>
                  <a:lnTo>
                    <a:pt x="151" y="243"/>
                  </a:lnTo>
                  <a:lnTo>
                    <a:pt x="136" y="245"/>
                  </a:lnTo>
                  <a:lnTo>
                    <a:pt x="121" y="246"/>
                  </a:lnTo>
                  <a:lnTo>
                    <a:pt x="112" y="246"/>
                  </a:lnTo>
                  <a:lnTo>
                    <a:pt x="103" y="245"/>
                  </a:lnTo>
                  <a:lnTo>
                    <a:pt x="94" y="244"/>
                  </a:lnTo>
                  <a:lnTo>
                    <a:pt x="85" y="242"/>
                  </a:lnTo>
                  <a:lnTo>
                    <a:pt x="76" y="238"/>
                  </a:lnTo>
                  <a:lnTo>
                    <a:pt x="67" y="236"/>
                  </a:lnTo>
                  <a:lnTo>
                    <a:pt x="60" y="232"/>
                  </a:lnTo>
                  <a:lnTo>
                    <a:pt x="52" y="228"/>
                  </a:lnTo>
                  <a:lnTo>
                    <a:pt x="37" y="218"/>
                  </a:lnTo>
                  <a:lnTo>
                    <a:pt x="24" y="207"/>
                  </a:lnTo>
                  <a:lnTo>
                    <a:pt x="11" y="193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93"/>
                  </a:lnTo>
                  <a:lnTo>
                    <a:pt x="2" y="206"/>
                  </a:lnTo>
                  <a:lnTo>
                    <a:pt x="13" y="218"/>
                  </a:lnTo>
                  <a:lnTo>
                    <a:pt x="27" y="228"/>
                  </a:lnTo>
                  <a:lnTo>
                    <a:pt x="40" y="238"/>
                  </a:lnTo>
                  <a:lnTo>
                    <a:pt x="55" y="246"/>
                  </a:lnTo>
                  <a:lnTo>
                    <a:pt x="71" y="252"/>
                  </a:lnTo>
                  <a:lnTo>
                    <a:pt x="88" y="256"/>
                  </a:lnTo>
                  <a:lnTo>
                    <a:pt x="105" y="260"/>
                  </a:lnTo>
                  <a:lnTo>
                    <a:pt x="121" y="261"/>
                  </a:lnTo>
                  <a:lnTo>
                    <a:pt x="138" y="260"/>
                  </a:lnTo>
                  <a:lnTo>
                    <a:pt x="154" y="257"/>
                  </a:lnTo>
                  <a:lnTo>
                    <a:pt x="169" y="253"/>
                  </a:lnTo>
                  <a:lnTo>
                    <a:pt x="183" y="248"/>
                  </a:lnTo>
                  <a:lnTo>
                    <a:pt x="197" y="242"/>
                  </a:lnTo>
                  <a:lnTo>
                    <a:pt x="210" y="234"/>
                  </a:lnTo>
                  <a:lnTo>
                    <a:pt x="223" y="225"/>
                  </a:lnTo>
                  <a:lnTo>
                    <a:pt x="234" y="215"/>
                  </a:lnTo>
                  <a:lnTo>
                    <a:pt x="244" y="203"/>
                  </a:lnTo>
                  <a:lnTo>
                    <a:pt x="253" y="191"/>
                  </a:lnTo>
                  <a:lnTo>
                    <a:pt x="261" y="178"/>
                  </a:lnTo>
                  <a:lnTo>
                    <a:pt x="268" y="164"/>
                  </a:lnTo>
                  <a:lnTo>
                    <a:pt x="273" y="149"/>
                  </a:lnTo>
                  <a:lnTo>
                    <a:pt x="277" y="135"/>
                  </a:lnTo>
                  <a:lnTo>
                    <a:pt x="279" y="119"/>
                  </a:lnTo>
                  <a:lnTo>
                    <a:pt x="280" y="102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3" name="Freeform 839"/>
            <p:cNvSpPr>
              <a:spLocks/>
            </p:cNvSpPr>
            <p:nvPr/>
          </p:nvSpPr>
          <p:spPr bwMode="auto">
            <a:xfrm>
              <a:off x="4178493" y="5062983"/>
              <a:ext cx="109543" cy="101609"/>
            </a:xfrm>
            <a:custGeom>
              <a:avLst/>
              <a:gdLst/>
              <a:ahLst/>
              <a:cxnLst>
                <a:cxn ang="0">
                  <a:pos x="272" y="92"/>
                </a:cxn>
                <a:cxn ang="0">
                  <a:pos x="267" y="65"/>
                </a:cxn>
                <a:cxn ang="0">
                  <a:pos x="258" y="39"/>
                </a:cxn>
                <a:cxn ang="0">
                  <a:pos x="244" y="16"/>
                </a:cxn>
                <a:cxn ang="0">
                  <a:pos x="223" y="3"/>
                </a:cxn>
                <a:cxn ang="0">
                  <a:pos x="219" y="11"/>
                </a:cxn>
                <a:cxn ang="0">
                  <a:pos x="238" y="33"/>
                </a:cxn>
                <a:cxn ang="0">
                  <a:pos x="251" y="60"/>
                </a:cxn>
                <a:cxn ang="0">
                  <a:pos x="258" y="89"/>
                </a:cxn>
                <a:cxn ang="0">
                  <a:pos x="258" y="120"/>
                </a:cxn>
                <a:cxn ang="0">
                  <a:pos x="252" y="146"/>
                </a:cxn>
                <a:cxn ang="0">
                  <a:pos x="242" y="170"/>
                </a:cxn>
                <a:cxn ang="0">
                  <a:pos x="227" y="192"/>
                </a:cxn>
                <a:cxn ang="0">
                  <a:pos x="209" y="211"/>
                </a:cxn>
                <a:cxn ang="0">
                  <a:pos x="187" y="226"/>
                </a:cxn>
                <a:cxn ang="0">
                  <a:pos x="163" y="236"/>
                </a:cxn>
                <a:cxn ang="0">
                  <a:pos x="136" y="241"/>
                </a:cxn>
                <a:cxn ang="0">
                  <a:pos x="112" y="241"/>
                </a:cxn>
                <a:cxn ang="0">
                  <a:pos x="93" y="239"/>
                </a:cxn>
                <a:cxn ang="0">
                  <a:pos x="75" y="233"/>
                </a:cxn>
                <a:cxn ang="0">
                  <a:pos x="58" y="227"/>
                </a:cxn>
                <a:cxn ang="0">
                  <a:pos x="43" y="217"/>
                </a:cxn>
                <a:cxn ang="0">
                  <a:pos x="28" y="205"/>
                </a:cxn>
                <a:cxn ang="0">
                  <a:pos x="16" y="192"/>
                </a:cxn>
                <a:cxn ang="0">
                  <a:pos x="6" y="177"/>
                </a:cxn>
                <a:cxn ang="0">
                  <a:pos x="1" y="176"/>
                </a:cxn>
                <a:cxn ang="0">
                  <a:pos x="1" y="190"/>
                </a:cxn>
                <a:cxn ang="0">
                  <a:pos x="12" y="209"/>
                </a:cxn>
                <a:cxn ang="0">
                  <a:pos x="38" y="231"/>
                </a:cxn>
                <a:cxn ang="0">
                  <a:pos x="70" y="247"/>
                </a:cxn>
                <a:cxn ang="0">
                  <a:pos x="103" y="255"/>
                </a:cxn>
                <a:cxn ang="0">
                  <a:pos x="137" y="256"/>
                </a:cxn>
                <a:cxn ang="0">
                  <a:pos x="166" y="249"/>
                </a:cxn>
                <a:cxn ang="0">
                  <a:pos x="193" y="238"/>
                </a:cxn>
                <a:cxn ang="0">
                  <a:pos x="218" y="222"/>
                </a:cxn>
                <a:cxn ang="0">
                  <a:pos x="238" y="202"/>
                </a:cxn>
                <a:cxn ang="0">
                  <a:pos x="254" y="177"/>
                </a:cxn>
                <a:cxn ang="0">
                  <a:pos x="267" y="150"/>
                </a:cxn>
                <a:cxn ang="0">
                  <a:pos x="272" y="121"/>
                </a:cxn>
              </a:cxnLst>
              <a:rect l="0" t="0" r="r" b="b"/>
              <a:pathLst>
                <a:path w="273" h="256">
                  <a:moveTo>
                    <a:pt x="273" y="105"/>
                  </a:moveTo>
                  <a:lnTo>
                    <a:pt x="272" y="92"/>
                  </a:lnTo>
                  <a:lnTo>
                    <a:pt x="270" y="77"/>
                  </a:lnTo>
                  <a:lnTo>
                    <a:pt x="267" y="65"/>
                  </a:lnTo>
                  <a:lnTo>
                    <a:pt x="263" y="51"/>
                  </a:lnTo>
                  <a:lnTo>
                    <a:pt x="258" y="39"/>
                  </a:lnTo>
                  <a:lnTo>
                    <a:pt x="251" y="27"/>
                  </a:lnTo>
                  <a:lnTo>
                    <a:pt x="244" y="16"/>
                  </a:lnTo>
                  <a:lnTo>
                    <a:pt x="235" y="6"/>
                  </a:lnTo>
                  <a:lnTo>
                    <a:pt x="223" y="3"/>
                  </a:lnTo>
                  <a:lnTo>
                    <a:pt x="209" y="0"/>
                  </a:lnTo>
                  <a:lnTo>
                    <a:pt x="219" y="11"/>
                  </a:lnTo>
                  <a:lnTo>
                    <a:pt x="229" y="22"/>
                  </a:lnTo>
                  <a:lnTo>
                    <a:pt x="238" y="33"/>
                  </a:lnTo>
                  <a:lnTo>
                    <a:pt x="245" y="47"/>
                  </a:lnTo>
                  <a:lnTo>
                    <a:pt x="251" y="60"/>
                  </a:lnTo>
                  <a:lnTo>
                    <a:pt x="255" y="75"/>
                  </a:lnTo>
                  <a:lnTo>
                    <a:pt x="258" y="89"/>
                  </a:lnTo>
                  <a:lnTo>
                    <a:pt x="259" y="105"/>
                  </a:lnTo>
                  <a:lnTo>
                    <a:pt x="258" y="120"/>
                  </a:lnTo>
                  <a:lnTo>
                    <a:pt x="255" y="133"/>
                  </a:lnTo>
                  <a:lnTo>
                    <a:pt x="252" y="146"/>
                  </a:lnTo>
                  <a:lnTo>
                    <a:pt x="247" y="159"/>
                  </a:lnTo>
                  <a:lnTo>
                    <a:pt x="242" y="170"/>
                  </a:lnTo>
                  <a:lnTo>
                    <a:pt x="235" y="182"/>
                  </a:lnTo>
                  <a:lnTo>
                    <a:pt x="227" y="192"/>
                  </a:lnTo>
                  <a:lnTo>
                    <a:pt x="218" y="202"/>
                  </a:lnTo>
                  <a:lnTo>
                    <a:pt x="209" y="211"/>
                  </a:lnTo>
                  <a:lnTo>
                    <a:pt x="198" y="219"/>
                  </a:lnTo>
                  <a:lnTo>
                    <a:pt x="187" y="226"/>
                  </a:lnTo>
                  <a:lnTo>
                    <a:pt x="175" y="231"/>
                  </a:lnTo>
                  <a:lnTo>
                    <a:pt x="163" y="236"/>
                  </a:lnTo>
                  <a:lnTo>
                    <a:pt x="150" y="239"/>
                  </a:lnTo>
                  <a:lnTo>
                    <a:pt x="136" y="241"/>
                  </a:lnTo>
                  <a:lnTo>
                    <a:pt x="121" y="242"/>
                  </a:lnTo>
                  <a:lnTo>
                    <a:pt x="112" y="241"/>
                  </a:lnTo>
                  <a:lnTo>
                    <a:pt x="102" y="240"/>
                  </a:lnTo>
                  <a:lnTo>
                    <a:pt x="93" y="239"/>
                  </a:lnTo>
                  <a:lnTo>
                    <a:pt x="84" y="237"/>
                  </a:lnTo>
                  <a:lnTo>
                    <a:pt x="75" y="233"/>
                  </a:lnTo>
                  <a:lnTo>
                    <a:pt x="66" y="230"/>
                  </a:lnTo>
                  <a:lnTo>
                    <a:pt x="58" y="227"/>
                  </a:lnTo>
                  <a:lnTo>
                    <a:pt x="51" y="222"/>
                  </a:lnTo>
                  <a:lnTo>
                    <a:pt x="43" y="217"/>
                  </a:lnTo>
                  <a:lnTo>
                    <a:pt x="36" y="211"/>
                  </a:lnTo>
                  <a:lnTo>
                    <a:pt x="28" y="205"/>
                  </a:lnTo>
                  <a:lnTo>
                    <a:pt x="22" y="199"/>
                  </a:lnTo>
                  <a:lnTo>
                    <a:pt x="16" y="192"/>
                  </a:lnTo>
                  <a:lnTo>
                    <a:pt x="10" y="185"/>
                  </a:lnTo>
                  <a:lnTo>
                    <a:pt x="6" y="177"/>
                  </a:lnTo>
                  <a:lnTo>
                    <a:pt x="1" y="169"/>
                  </a:lnTo>
                  <a:lnTo>
                    <a:pt x="1" y="176"/>
                  </a:lnTo>
                  <a:lnTo>
                    <a:pt x="0" y="183"/>
                  </a:lnTo>
                  <a:lnTo>
                    <a:pt x="1" y="190"/>
                  </a:lnTo>
                  <a:lnTo>
                    <a:pt x="1" y="195"/>
                  </a:lnTo>
                  <a:lnTo>
                    <a:pt x="12" y="209"/>
                  </a:lnTo>
                  <a:lnTo>
                    <a:pt x="25" y="221"/>
                  </a:lnTo>
                  <a:lnTo>
                    <a:pt x="38" y="231"/>
                  </a:lnTo>
                  <a:lnTo>
                    <a:pt x="53" y="240"/>
                  </a:lnTo>
                  <a:lnTo>
                    <a:pt x="70" y="247"/>
                  </a:lnTo>
                  <a:lnTo>
                    <a:pt x="85" y="253"/>
                  </a:lnTo>
                  <a:lnTo>
                    <a:pt x="103" y="255"/>
                  </a:lnTo>
                  <a:lnTo>
                    <a:pt x="121" y="256"/>
                  </a:lnTo>
                  <a:lnTo>
                    <a:pt x="137" y="256"/>
                  </a:lnTo>
                  <a:lnTo>
                    <a:pt x="152" y="254"/>
                  </a:lnTo>
                  <a:lnTo>
                    <a:pt x="166" y="249"/>
                  </a:lnTo>
                  <a:lnTo>
                    <a:pt x="181" y="245"/>
                  </a:lnTo>
                  <a:lnTo>
                    <a:pt x="193" y="238"/>
                  </a:lnTo>
                  <a:lnTo>
                    <a:pt x="206" y="231"/>
                  </a:lnTo>
                  <a:lnTo>
                    <a:pt x="218" y="222"/>
                  </a:lnTo>
                  <a:lnTo>
                    <a:pt x="228" y="212"/>
                  </a:lnTo>
                  <a:lnTo>
                    <a:pt x="238" y="202"/>
                  </a:lnTo>
                  <a:lnTo>
                    <a:pt x="247" y="190"/>
                  </a:lnTo>
                  <a:lnTo>
                    <a:pt x="254" y="177"/>
                  </a:lnTo>
                  <a:lnTo>
                    <a:pt x="261" y="164"/>
                  </a:lnTo>
                  <a:lnTo>
                    <a:pt x="267" y="150"/>
                  </a:lnTo>
                  <a:lnTo>
                    <a:pt x="270" y="136"/>
                  </a:lnTo>
                  <a:lnTo>
                    <a:pt x="272" y="121"/>
                  </a:lnTo>
                  <a:lnTo>
                    <a:pt x="273" y="105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4" name="Freeform 840"/>
            <p:cNvSpPr>
              <a:spLocks/>
            </p:cNvSpPr>
            <p:nvPr/>
          </p:nvSpPr>
          <p:spPr bwMode="auto">
            <a:xfrm>
              <a:off x="4178493" y="5062983"/>
              <a:ext cx="106367" cy="98434"/>
            </a:xfrm>
            <a:custGeom>
              <a:avLst/>
              <a:gdLst/>
              <a:ahLst/>
              <a:cxnLst>
                <a:cxn ang="0">
                  <a:pos x="264" y="92"/>
                </a:cxn>
                <a:cxn ang="0">
                  <a:pos x="259" y="63"/>
                </a:cxn>
                <a:cxn ang="0">
                  <a:pos x="247" y="37"/>
                </a:cxn>
                <a:cxn ang="0">
                  <a:pos x="232" y="14"/>
                </a:cxn>
                <a:cxn ang="0">
                  <a:pos x="209" y="1"/>
                </a:cxn>
                <a:cxn ang="0">
                  <a:pos x="207" y="9"/>
                </a:cxn>
                <a:cxn ang="0">
                  <a:pos x="228" y="32"/>
                </a:cxn>
                <a:cxn ang="0">
                  <a:pos x="243" y="60"/>
                </a:cxn>
                <a:cxn ang="0">
                  <a:pos x="250" y="90"/>
                </a:cxn>
                <a:cxn ang="0">
                  <a:pos x="251" y="120"/>
                </a:cxn>
                <a:cxn ang="0">
                  <a:pos x="245" y="144"/>
                </a:cxn>
                <a:cxn ang="0">
                  <a:pos x="236" y="168"/>
                </a:cxn>
                <a:cxn ang="0">
                  <a:pos x="222" y="188"/>
                </a:cxn>
                <a:cxn ang="0">
                  <a:pos x="205" y="206"/>
                </a:cxn>
                <a:cxn ang="0">
                  <a:pos x="183" y="220"/>
                </a:cxn>
                <a:cxn ang="0">
                  <a:pos x="161" y="230"/>
                </a:cxn>
                <a:cxn ang="0">
                  <a:pos x="135" y="236"/>
                </a:cxn>
                <a:cxn ang="0">
                  <a:pos x="112" y="236"/>
                </a:cxn>
                <a:cxn ang="0">
                  <a:pos x="92" y="232"/>
                </a:cxn>
                <a:cxn ang="0">
                  <a:pos x="74" y="227"/>
                </a:cxn>
                <a:cxn ang="0">
                  <a:pos x="57" y="219"/>
                </a:cxn>
                <a:cxn ang="0">
                  <a:pos x="42" y="209"/>
                </a:cxn>
                <a:cxn ang="0">
                  <a:pos x="28" y="195"/>
                </a:cxn>
                <a:cxn ang="0">
                  <a:pos x="16" y="180"/>
                </a:cxn>
                <a:cxn ang="0">
                  <a:pos x="7" y="165"/>
                </a:cxn>
                <a:cxn ang="0">
                  <a:pos x="1" y="169"/>
                </a:cxn>
                <a:cxn ang="0">
                  <a:pos x="11" y="197"/>
                </a:cxn>
                <a:cxn ang="0">
                  <a:pos x="37" y="222"/>
                </a:cxn>
                <a:cxn ang="0">
                  <a:pos x="60" y="236"/>
                </a:cxn>
                <a:cxn ang="0">
                  <a:pos x="76" y="242"/>
                </a:cxn>
                <a:cxn ang="0">
                  <a:pos x="94" y="248"/>
                </a:cxn>
                <a:cxn ang="0">
                  <a:pos x="112" y="250"/>
                </a:cxn>
                <a:cxn ang="0">
                  <a:pos x="136" y="249"/>
                </a:cxn>
                <a:cxn ang="0">
                  <a:pos x="164" y="243"/>
                </a:cxn>
                <a:cxn ang="0">
                  <a:pos x="190" y="233"/>
                </a:cxn>
                <a:cxn ang="0">
                  <a:pos x="214" y="218"/>
                </a:cxn>
                <a:cxn ang="0">
                  <a:pos x="233" y="198"/>
                </a:cxn>
                <a:cxn ang="0">
                  <a:pos x="249" y="175"/>
                </a:cxn>
                <a:cxn ang="0">
                  <a:pos x="259" y="149"/>
                </a:cxn>
                <a:cxn ang="0">
                  <a:pos x="264" y="121"/>
                </a:cxn>
              </a:cxnLst>
              <a:rect l="0" t="0" r="r" b="b"/>
              <a:pathLst>
                <a:path w="265" h="250">
                  <a:moveTo>
                    <a:pt x="265" y="106"/>
                  </a:moveTo>
                  <a:lnTo>
                    <a:pt x="264" y="92"/>
                  </a:lnTo>
                  <a:lnTo>
                    <a:pt x="262" y="77"/>
                  </a:lnTo>
                  <a:lnTo>
                    <a:pt x="259" y="63"/>
                  </a:lnTo>
                  <a:lnTo>
                    <a:pt x="254" y="50"/>
                  </a:lnTo>
                  <a:lnTo>
                    <a:pt x="247" y="37"/>
                  </a:lnTo>
                  <a:lnTo>
                    <a:pt x="241" y="25"/>
                  </a:lnTo>
                  <a:lnTo>
                    <a:pt x="232" y="14"/>
                  </a:lnTo>
                  <a:lnTo>
                    <a:pt x="223" y="4"/>
                  </a:lnTo>
                  <a:lnTo>
                    <a:pt x="209" y="1"/>
                  </a:lnTo>
                  <a:lnTo>
                    <a:pt x="196" y="0"/>
                  </a:lnTo>
                  <a:lnTo>
                    <a:pt x="207" y="9"/>
                  </a:lnTo>
                  <a:lnTo>
                    <a:pt x="218" y="21"/>
                  </a:lnTo>
                  <a:lnTo>
                    <a:pt x="228" y="32"/>
                  </a:lnTo>
                  <a:lnTo>
                    <a:pt x="236" y="45"/>
                  </a:lnTo>
                  <a:lnTo>
                    <a:pt x="243" y="60"/>
                  </a:lnTo>
                  <a:lnTo>
                    <a:pt x="247" y="75"/>
                  </a:lnTo>
                  <a:lnTo>
                    <a:pt x="250" y="90"/>
                  </a:lnTo>
                  <a:lnTo>
                    <a:pt x="251" y="106"/>
                  </a:lnTo>
                  <a:lnTo>
                    <a:pt x="251" y="120"/>
                  </a:lnTo>
                  <a:lnTo>
                    <a:pt x="249" y="132"/>
                  </a:lnTo>
                  <a:lnTo>
                    <a:pt x="245" y="144"/>
                  </a:lnTo>
                  <a:lnTo>
                    <a:pt x="241" y="157"/>
                  </a:lnTo>
                  <a:lnTo>
                    <a:pt x="236" y="168"/>
                  </a:lnTo>
                  <a:lnTo>
                    <a:pt x="229" y="179"/>
                  </a:lnTo>
                  <a:lnTo>
                    <a:pt x="222" y="188"/>
                  </a:lnTo>
                  <a:lnTo>
                    <a:pt x="214" y="198"/>
                  </a:lnTo>
                  <a:lnTo>
                    <a:pt x="205" y="206"/>
                  </a:lnTo>
                  <a:lnTo>
                    <a:pt x="195" y="214"/>
                  </a:lnTo>
                  <a:lnTo>
                    <a:pt x="183" y="220"/>
                  </a:lnTo>
                  <a:lnTo>
                    <a:pt x="172" y="225"/>
                  </a:lnTo>
                  <a:lnTo>
                    <a:pt x="161" y="230"/>
                  </a:lnTo>
                  <a:lnTo>
                    <a:pt x="148" y="233"/>
                  </a:lnTo>
                  <a:lnTo>
                    <a:pt x="135" y="236"/>
                  </a:lnTo>
                  <a:lnTo>
                    <a:pt x="121" y="236"/>
                  </a:lnTo>
                  <a:lnTo>
                    <a:pt x="112" y="236"/>
                  </a:lnTo>
                  <a:lnTo>
                    <a:pt x="102" y="234"/>
                  </a:lnTo>
                  <a:lnTo>
                    <a:pt x="92" y="232"/>
                  </a:lnTo>
                  <a:lnTo>
                    <a:pt x="83" y="230"/>
                  </a:lnTo>
                  <a:lnTo>
                    <a:pt x="74" y="227"/>
                  </a:lnTo>
                  <a:lnTo>
                    <a:pt x="65" y="223"/>
                  </a:lnTo>
                  <a:lnTo>
                    <a:pt x="57" y="219"/>
                  </a:lnTo>
                  <a:lnTo>
                    <a:pt x="49" y="213"/>
                  </a:lnTo>
                  <a:lnTo>
                    <a:pt x="42" y="209"/>
                  </a:lnTo>
                  <a:lnTo>
                    <a:pt x="35" y="202"/>
                  </a:lnTo>
                  <a:lnTo>
                    <a:pt x="28" y="195"/>
                  </a:lnTo>
                  <a:lnTo>
                    <a:pt x="21" y="188"/>
                  </a:lnTo>
                  <a:lnTo>
                    <a:pt x="16" y="180"/>
                  </a:lnTo>
                  <a:lnTo>
                    <a:pt x="11" y="173"/>
                  </a:lnTo>
                  <a:lnTo>
                    <a:pt x="7" y="165"/>
                  </a:lnTo>
                  <a:lnTo>
                    <a:pt x="2" y="157"/>
                  </a:lnTo>
                  <a:lnTo>
                    <a:pt x="1" y="169"/>
                  </a:lnTo>
                  <a:lnTo>
                    <a:pt x="0" y="184"/>
                  </a:lnTo>
                  <a:lnTo>
                    <a:pt x="11" y="197"/>
                  </a:lnTo>
                  <a:lnTo>
                    <a:pt x="24" y="211"/>
                  </a:lnTo>
                  <a:lnTo>
                    <a:pt x="37" y="222"/>
                  </a:lnTo>
                  <a:lnTo>
                    <a:pt x="52" y="232"/>
                  </a:lnTo>
                  <a:lnTo>
                    <a:pt x="60" y="236"/>
                  </a:lnTo>
                  <a:lnTo>
                    <a:pt x="67" y="240"/>
                  </a:lnTo>
                  <a:lnTo>
                    <a:pt x="76" y="242"/>
                  </a:lnTo>
                  <a:lnTo>
                    <a:pt x="85" y="246"/>
                  </a:lnTo>
                  <a:lnTo>
                    <a:pt x="94" y="248"/>
                  </a:lnTo>
                  <a:lnTo>
                    <a:pt x="103" y="249"/>
                  </a:lnTo>
                  <a:lnTo>
                    <a:pt x="112" y="250"/>
                  </a:lnTo>
                  <a:lnTo>
                    <a:pt x="121" y="250"/>
                  </a:lnTo>
                  <a:lnTo>
                    <a:pt x="136" y="249"/>
                  </a:lnTo>
                  <a:lnTo>
                    <a:pt x="151" y="247"/>
                  </a:lnTo>
                  <a:lnTo>
                    <a:pt x="164" y="243"/>
                  </a:lnTo>
                  <a:lnTo>
                    <a:pt x="178" y="239"/>
                  </a:lnTo>
                  <a:lnTo>
                    <a:pt x="190" y="233"/>
                  </a:lnTo>
                  <a:lnTo>
                    <a:pt x="202" y="225"/>
                  </a:lnTo>
                  <a:lnTo>
                    <a:pt x="214" y="218"/>
                  </a:lnTo>
                  <a:lnTo>
                    <a:pt x="224" y="209"/>
                  </a:lnTo>
                  <a:lnTo>
                    <a:pt x="233" y="198"/>
                  </a:lnTo>
                  <a:lnTo>
                    <a:pt x="241" y="187"/>
                  </a:lnTo>
                  <a:lnTo>
                    <a:pt x="249" y="175"/>
                  </a:lnTo>
                  <a:lnTo>
                    <a:pt x="254" y="162"/>
                  </a:lnTo>
                  <a:lnTo>
                    <a:pt x="259" y="149"/>
                  </a:lnTo>
                  <a:lnTo>
                    <a:pt x="263" y="135"/>
                  </a:lnTo>
                  <a:lnTo>
                    <a:pt x="264" y="121"/>
                  </a:lnTo>
                  <a:lnTo>
                    <a:pt x="265" y="106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5" name="Freeform 841"/>
            <p:cNvSpPr>
              <a:spLocks/>
            </p:cNvSpPr>
            <p:nvPr/>
          </p:nvSpPr>
          <p:spPr bwMode="auto">
            <a:xfrm>
              <a:off x="4180081" y="5061396"/>
              <a:ext cx="101605" cy="96846"/>
            </a:xfrm>
            <a:custGeom>
              <a:avLst/>
              <a:gdLst/>
              <a:ahLst/>
              <a:cxnLst>
                <a:cxn ang="0">
                  <a:pos x="257" y="91"/>
                </a:cxn>
                <a:cxn ang="0">
                  <a:pos x="250" y="62"/>
                </a:cxn>
                <a:cxn ang="0">
                  <a:pos x="237" y="35"/>
                </a:cxn>
                <a:cxn ang="0">
                  <a:pos x="218" y="13"/>
                </a:cxn>
                <a:cxn ang="0">
                  <a:pos x="196" y="1"/>
                </a:cxn>
                <a:cxn ang="0">
                  <a:pos x="180" y="0"/>
                </a:cxn>
                <a:cxn ang="0">
                  <a:pos x="206" y="19"/>
                </a:cxn>
                <a:cxn ang="0">
                  <a:pos x="226" y="45"/>
                </a:cxn>
                <a:cxn ang="0">
                  <a:pos x="239" y="74"/>
                </a:cxn>
                <a:cxn ang="0">
                  <a:pos x="242" y="90"/>
                </a:cxn>
                <a:cxn ang="0">
                  <a:pos x="243" y="107"/>
                </a:cxn>
                <a:cxn ang="0">
                  <a:pos x="241" y="132"/>
                </a:cxn>
                <a:cxn ang="0">
                  <a:pos x="233" y="156"/>
                </a:cxn>
                <a:cxn ang="0">
                  <a:pos x="222" y="176"/>
                </a:cxn>
                <a:cxn ang="0">
                  <a:pos x="207" y="194"/>
                </a:cxn>
                <a:cxn ang="0">
                  <a:pos x="189" y="208"/>
                </a:cxn>
                <a:cxn ang="0">
                  <a:pos x="169" y="220"/>
                </a:cxn>
                <a:cxn ang="0">
                  <a:pos x="145" y="228"/>
                </a:cxn>
                <a:cxn ang="0">
                  <a:pos x="120" y="230"/>
                </a:cxn>
                <a:cxn ang="0">
                  <a:pos x="100" y="228"/>
                </a:cxn>
                <a:cxn ang="0">
                  <a:pos x="82" y="223"/>
                </a:cxn>
                <a:cxn ang="0">
                  <a:pos x="64" y="215"/>
                </a:cxn>
                <a:cxn ang="0">
                  <a:pos x="47" y="205"/>
                </a:cxn>
                <a:cxn ang="0">
                  <a:pos x="34" y="193"/>
                </a:cxn>
                <a:cxn ang="0">
                  <a:pos x="21" y="178"/>
                </a:cxn>
                <a:cxn ang="0">
                  <a:pos x="11" y="161"/>
                </a:cxn>
                <a:cxn ang="0">
                  <a:pos x="5" y="143"/>
                </a:cxn>
                <a:cxn ang="0">
                  <a:pos x="0" y="171"/>
                </a:cxn>
                <a:cxn ang="0">
                  <a:pos x="9" y="187"/>
                </a:cxn>
                <a:cxn ang="0">
                  <a:pos x="21" y="201"/>
                </a:cxn>
                <a:cxn ang="0">
                  <a:pos x="35" y="213"/>
                </a:cxn>
                <a:cxn ang="0">
                  <a:pos x="50" y="224"/>
                </a:cxn>
                <a:cxn ang="0">
                  <a:pos x="65" y="232"/>
                </a:cxn>
                <a:cxn ang="0">
                  <a:pos x="83" y="239"/>
                </a:cxn>
                <a:cxn ang="0">
                  <a:pos x="101" y="242"/>
                </a:cxn>
                <a:cxn ang="0">
                  <a:pos x="120" y="244"/>
                </a:cxn>
                <a:cxn ang="0">
                  <a:pos x="149" y="241"/>
                </a:cxn>
                <a:cxn ang="0">
                  <a:pos x="174" y="233"/>
                </a:cxn>
                <a:cxn ang="0">
                  <a:pos x="197" y="221"/>
                </a:cxn>
                <a:cxn ang="0">
                  <a:pos x="217" y="204"/>
                </a:cxn>
                <a:cxn ang="0">
                  <a:pos x="234" y="184"/>
                </a:cxn>
                <a:cxn ang="0">
                  <a:pos x="246" y="161"/>
                </a:cxn>
                <a:cxn ang="0">
                  <a:pos x="254" y="135"/>
                </a:cxn>
                <a:cxn ang="0">
                  <a:pos x="258" y="107"/>
                </a:cxn>
              </a:cxnLst>
              <a:rect l="0" t="0" r="r" b="b"/>
              <a:pathLst>
                <a:path w="258" h="244">
                  <a:moveTo>
                    <a:pt x="258" y="107"/>
                  </a:moveTo>
                  <a:lnTo>
                    <a:pt x="257" y="91"/>
                  </a:lnTo>
                  <a:lnTo>
                    <a:pt x="254" y="77"/>
                  </a:lnTo>
                  <a:lnTo>
                    <a:pt x="250" y="62"/>
                  </a:lnTo>
                  <a:lnTo>
                    <a:pt x="244" y="49"/>
                  </a:lnTo>
                  <a:lnTo>
                    <a:pt x="237" y="35"/>
                  </a:lnTo>
                  <a:lnTo>
                    <a:pt x="228" y="24"/>
                  </a:lnTo>
                  <a:lnTo>
                    <a:pt x="218" y="13"/>
                  </a:lnTo>
                  <a:lnTo>
                    <a:pt x="208" y="2"/>
                  </a:lnTo>
                  <a:lnTo>
                    <a:pt x="196" y="1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94" y="9"/>
                  </a:lnTo>
                  <a:lnTo>
                    <a:pt x="206" y="19"/>
                  </a:lnTo>
                  <a:lnTo>
                    <a:pt x="217" y="32"/>
                  </a:lnTo>
                  <a:lnTo>
                    <a:pt x="226" y="45"/>
                  </a:lnTo>
                  <a:lnTo>
                    <a:pt x="233" y="59"/>
                  </a:lnTo>
                  <a:lnTo>
                    <a:pt x="239" y="74"/>
                  </a:lnTo>
                  <a:lnTo>
                    <a:pt x="241" y="82"/>
                  </a:lnTo>
                  <a:lnTo>
                    <a:pt x="242" y="90"/>
                  </a:lnTo>
                  <a:lnTo>
                    <a:pt x="243" y="99"/>
                  </a:lnTo>
                  <a:lnTo>
                    <a:pt x="243" y="107"/>
                  </a:lnTo>
                  <a:lnTo>
                    <a:pt x="242" y="120"/>
                  </a:lnTo>
                  <a:lnTo>
                    <a:pt x="241" y="132"/>
                  </a:lnTo>
                  <a:lnTo>
                    <a:pt x="237" y="144"/>
                  </a:lnTo>
                  <a:lnTo>
                    <a:pt x="233" y="156"/>
                  </a:lnTo>
                  <a:lnTo>
                    <a:pt x="228" y="166"/>
                  </a:lnTo>
                  <a:lnTo>
                    <a:pt x="222" y="176"/>
                  </a:lnTo>
                  <a:lnTo>
                    <a:pt x="215" y="185"/>
                  </a:lnTo>
                  <a:lnTo>
                    <a:pt x="207" y="194"/>
                  </a:lnTo>
                  <a:lnTo>
                    <a:pt x="198" y="202"/>
                  </a:lnTo>
                  <a:lnTo>
                    <a:pt x="189" y="208"/>
                  </a:lnTo>
                  <a:lnTo>
                    <a:pt x="179" y="215"/>
                  </a:lnTo>
                  <a:lnTo>
                    <a:pt x="169" y="220"/>
                  </a:lnTo>
                  <a:lnTo>
                    <a:pt x="158" y="224"/>
                  </a:lnTo>
                  <a:lnTo>
                    <a:pt x="145" y="228"/>
                  </a:lnTo>
                  <a:lnTo>
                    <a:pt x="134" y="229"/>
                  </a:lnTo>
                  <a:lnTo>
                    <a:pt x="120" y="230"/>
                  </a:lnTo>
                  <a:lnTo>
                    <a:pt x="110" y="230"/>
                  </a:lnTo>
                  <a:lnTo>
                    <a:pt x="100" y="228"/>
                  </a:lnTo>
                  <a:lnTo>
                    <a:pt x="91" y="226"/>
                  </a:lnTo>
                  <a:lnTo>
                    <a:pt x="82" y="223"/>
                  </a:lnTo>
                  <a:lnTo>
                    <a:pt x="72" y="220"/>
                  </a:lnTo>
                  <a:lnTo>
                    <a:pt x="64" y="215"/>
                  </a:lnTo>
                  <a:lnTo>
                    <a:pt x="55" y="211"/>
                  </a:lnTo>
                  <a:lnTo>
                    <a:pt x="47" y="205"/>
                  </a:lnTo>
                  <a:lnTo>
                    <a:pt x="41" y="199"/>
                  </a:lnTo>
                  <a:lnTo>
                    <a:pt x="34" y="193"/>
                  </a:lnTo>
                  <a:lnTo>
                    <a:pt x="27" y="186"/>
                  </a:lnTo>
                  <a:lnTo>
                    <a:pt x="21" y="178"/>
                  </a:lnTo>
                  <a:lnTo>
                    <a:pt x="16" y="170"/>
                  </a:lnTo>
                  <a:lnTo>
                    <a:pt x="11" y="161"/>
                  </a:lnTo>
                  <a:lnTo>
                    <a:pt x="7" y="152"/>
                  </a:lnTo>
                  <a:lnTo>
                    <a:pt x="5" y="143"/>
                  </a:lnTo>
                  <a:lnTo>
                    <a:pt x="1" y="157"/>
                  </a:lnTo>
                  <a:lnTo>
                    <a:pt x="0" y="171"/>
                  </a:lnTo>
                  <a:lnTo>
                    <a:pt x="5" y="179"/>
                  </a:lnTo>
                  <a:lnTo>
                    <a:pt x="9" y="187"/>
                  </a:lnTo>
                  <a:lnTo>
                    <a:pt x="15" y="194"/>
                  </a:lnTo>
                  <a:lnTo>
                    <a:pt x="21" y="201"/>
                  </a:lnTo>
                  <a:lnTo>
                    <a:pt x="27" y="207"/>
                  </a:lnTo>
                  <a:lnTo>
                    <a:pt x="35" y="213"/>
                  </a:lnTo>
                  <a:lnTo>
                    <a:pt x="42" y="219"/>
                  </a:lnTo>
                  <a:lnTo>
                    <a:pt x="50" y="224"/>
                  </a:lnTo>
                  <a:lnTo>
                    <a:pt x="57" y="229"/>
                  </a:lnTo>
                  <a:lnTo>
                    <a:pt x="65" y="232"/>
                  </a:lnTo>
                  <a:lnTo>
                    <a:pt x="74" y="235"/>
                  </a:lnTo>
                  <a:lnTo>
                    <a:pt x="83" y="239"/>
                  </a:lnTo>
                  <a:lnTo>
                    <a:pt x="92" y="241"/>
                  </a:lnTo>
                  <a:lnTo>
                    <a:pt x="101" y="242"/>
                  </a:lnTo>
                  <a:lnTo>
                    <a:pt x="111" y="243"/>
                  </a:lnTo>
                  <a:lnTo>
                    <a:pt x="120" y="244"/>
                  </a:lnTo>
                  <a:lnTo>
                    <a:pt x="135" y="243"/>
                  </a:lnTo>
                  <a:lnTo>
                    <a:pt x="149" y="241"/>
                  </a:lnTo>
                  <a:lnTo>
                    <a:pt x="162" y="238"/>
                  </a:lnTo>
                  <a:lnTo>
                    <a:pt x="174" y="233"/>
                  </a:lnTo>
                  <a:lnTo>
                    <a:pt x="186" y="228"/>
                  </a:lnTo>
                  <a:lnTo>
                    <a:pt x="197" y="221"/>
                  </a:lnTo>
                  <a:lnTo>
                    <a:pt x="208" y="213"/>
                  </a:lnTo>
                  <a:lnTo>
                    <a:pt x="217" y="204"/>
                  </a:lnTo>
                  <a:lnTo>
                    <a:pt x="226" y="194"/>
                  </a:lnTo>
                  <a:lnTo>
                    <a:pt x="234" y="184"/>
                  </a:lnTo>
                  <a:lnTo>
                    <a:pt x="241" y="172"/>
                  </a:lnTo>
                  <a:lnTo>
                    <a:pt x="246" y="161"/>
                  </a:lnTo>
                  <a:lnTo>
                    <a:pt x="251" y="148"/>
                  </a:lnTo>
                  <a:lnTo>
                    <a:pt x="254" y="135"/>
                  </a:lnTo>
                  <a:lnTo>
                    <a:pt x="257" y="122"/>
                  </a:lnTo>
                  <a:lnTo>
                    <a:pt x="258" y="107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6" name="Freeform 842"/>
            <p:cNvSpPr>
              <a:spLocks/>
            </p:cNvSpPr>
            <p:nvPr/>
          </p:nvSpPr>
          <p:spPr bwMode="auto">
            <a:xfrm>
              <a:off x="4180081" y="5061396"/>
              <a:ext cx="98430" cy="93671"/>
            </a:xfrm>
            <a:custGeom>
              <a:avLst/>
              <a:gdLst/>
              <a:ahLst/>
              <a:cxnLst>
                <a:cxn ang="0">
                  <a:pos x="248" y="91"/>
                </a:cxn>
                <a:cxn ang="0">
                  <a:pos x="241" y="61"/>
                </a:cxn>
                <a:cxn ang="0">
                  <a:pos x="226" y="33"/>
                </a:cxn>
                <a:cxn ang="0">
                  <a:pos x="205" y="10"/>
                </a:cxn>
                <a:cxn ang="0">
                  <a:pos x="188" y="1"/>
                </a:cxn>
                <a:cxn ang="0">
                  <a:pos x="173" y="1"/>
                </a:cxn>
                <a:cxn ang="0">
                  <a:pos x="172" y="5"/>
                </a:cxn>
                <a:cxn ang="0">
                  <a:pos x="187" y="14"/>
                </a:cxn>
                <a:cxn ang="0">
                  <a:pos x="199" y="24"/>
                </a:cxn>
                <a:cxn ang="0">
                  <a:pos x="211" y="36"/>
                </a:cxn>
                <a:cxn ang="0">
                  <a:pos x="220" y="50"/>
                </a:cxn>
                <a:cxn ang="0">
                  <a:pos x="227" y="65"/>
                </a:cxn>
                <a:cxn ang="0">
                  <a:pos x="232" y="81"/>
                </a:cxn>
                <a:cxn ang="0">
                  <a:pos x="234" y="98"/>
                </a:cxn>
                <a:cxn ang="0">
                  <a:pos x="234" y="120"/>
                </a:cxn>
                <a:cxn ang="0">
                  <a:pos x="230" y="142"/>
                </a:cxn>
                <a:cxn ang="0">
                  <a:pos x="221" y="162"/>
                </a:cxn>
                <a:cxn ang="0">
                  <a:pos x="208" y="180"/>
                </a:cxn>
                <a:cxn ang="0">
                  <a:pos x="193" y="196"/>
                </a:cxn>
                <a:cxn ang="0">
                  <a:pos x="175" y="208"/>
                </a:cxn>
                <a:cxn ang="0">
                  <a:pos x="154" y="217"/>
                </a:cxn>
                <a:cxn ang="0">
                  <a:pos x="132" y="222"/>
                </a:cxn>
                <a:cxn ang="0">
                  <a:pos x="109" y="222"/>
                </a:cxn>
                <a:cxn ang="0">
                  <a:pos x="89" y="219"/>
                </a:cxn>
                <a:cxn ang="0">
                  <a:pos x="71" y="212"/>
                </a:cxn>
                <a:cxn ang="0">
                  <a:pos x="54" y="202"/>
                </a:cxn>
                <a:cxn ang="0">
                  <a:pos x="40" y="189"/>
                </a:cxn>
                <a:cxn ang="0">
                  <a:pos x="26" y="175"/>
                </a:cxn>
                <a:cxn ang="0">
                  <a:pos x="16" y="158"/>
                </a:cxn>
                <a:cxn ang="0">
                  <a:pos x="9" y="139"/>
                </a:cxn>
                <a:cxn ang="0">
                  <a:pos x="4" y="143"/>
                </a:cxn>
                <a:cxn ang="0">
                  <a:pos x="5" y="166"/>
                </a:cxn>
                <a:cxn ang="0">
                  <a:pos x="14" y="181"/>
                </a:cxn>
                <a:cxn ang="0">
                  <a:pos x="26" y="196"/>
                </a:cxn>
                <a:cxn ang="0">
                  <a:pos x="40" y="210"/>
                </a:cxn>
                <a:cxn ang="0">
                  <a:pos x="55" y="220"/>
                </a:cxn>
                <a:cxn ang="0">
                  <a:pos x="72" y="228"/>
                </a:cxn>
                <a:cxn ang="0">
                  <a:pos x="90" y="233"/>
                </a:cxn>
                <a:cxn ang="0">
                  <a:pos x="110" y="237"/>
                </a:cxn>
                <a:cxn ang="0">
                  <a:pos x="133" y="237"/>
                </a:cxn>
                <a:cxn ang="0">
                  <a:pos x="159" y="231"/>
                </a:cxn>
                <a:cxn ang="0">
                  <a:pos x="181" y="221"/>
                </a:cxn>
                <a:cxn ang="0">
                  <a:pos x="203" y="207"/>
                </a:cxn>
                <a:cxn ang="0">
                  <a:pos x="220" y="189"/>
                </a:cxn>
                <a:cxn ang="0">
                  <a:pos x="234" y="169"/>
                </a:cxn>
                <a:cxn ang="0">
                  <a:pos x="243" y="145"/>
                </a:cxn>
                <a:cxn ang="0">
                  <a:pos x="249" y="121"/>
                </a:cxn>
              </a:cxnLst>
              <a:rect l="0" t="0" r="r" b="b"/>
              <a:pathLst>
                <a:path w="249" h="237">
                  <a:moveTo>
                    <a:pt x="249" y="107"/>
                  </a:moveTo>
                  <a:lnTo>
                    <a:pt x="248" y="91"/>
                  </a:lnTo>
                  <a:lnTo>
                    <a:pt x="245" y="76"/>
                  </a:lnTo>
                  <a:lnTo>
                    <a:pt x="241" y="61"/>
                  </a:lnTo>
                  <a:lnTo>
                    <a:pt x="234" y="46"/>
                  </a:lnTo>
                  <a:lnTo>
                    <a:pt x="226" y="33"/>
                  </a:lnTo>
                  <a:lnTo>
                    <a:pt x="216" y="22"/>
                  </a:lnTo>
                  <a:lnTo>
                    <a:pt x="205" y="10"/>
                  </a:lnTo>
                  <a:lnTo>
                    <a:pt x="194" y="1"/>
                  </a:lnTo>
                  <a:lnTo>
                    <a:pt x="188" y="1"/>
                  </a:lnTo>
                  <a:lnTo>
                    <a:pt x="182" y="0"/>
                  </a:lnTo>
                  <a:lnTo>
                    <a:pt x="173" y="1"/>
                  </a:lnTo>
                  <a:lnTo>
                    <a:pt x="164" y="1"/>
                  </a:lnTo>
                  <a:lnTo>
                    <a:pt x="172" y="5"/>
                  </a:lnTo>
                  <a:lnTo>
                    <a:pt x="179" y="9"/>
                  </a:lnTo>
                  <a:lnTo>
                    <a:pt x="187" y="14"/>
                  </a:lnTo>
                  <a:lnTo>
                    <a:pt x="193" y="18"/>
                  </a:lnTo>
                  <a:lnTo>
                    <a:pt x="199" y="24"/>
                  </a:lnTo>
                  <a:lnTo>
                    <a:pt x="205" y="31"/>
                  </a:lnTo>
                  <a:lnTo>
                    <a:pt x="211" y="36"/>
                  </a:lnTo>
                  <a:lnTo>
                    <a:pt x="215" y="43"/>
                  </a:lnTo>
                  <a:lnTo>
                    <a:pt x="220" y="50"/>
                  </a:lnTo>
                  <a:lnTo>
                    <a:pt x="224" y="58"/>
                  </a:lnTo>
                  <a:lnTo>
                    <a:pt x="227" y="65"/>
                  </a:lnTo>
                  <a:lnTo>
                    <a:pt x="230" y="73"/>
                  </a:lnTo>
                  <a:lnTo>
                    <a:pt x="232" y="81"/>
                  </a:lnTo>
                  <a:lnTo>
                    <a:pt x="233" y="90"/>
                  </a:lnTo>
                  <a:lnTo>
                    <a:pt x="234" y="98"/>
                  </a:lnTo>
                  <a:lnTo>
                    <a:pt x="235" y="107"/>
                  </a:lnTo>
                  <a:lnTo>
                    <a:pt x="234" y="120"/>
                  </a:lnTo>
                  <a:lnTo>
                    <a:pt x="233" y="131"/>
                  </a:lnTo>
                  <a:lnTo>
                    <a:pt x="230" y="142"/>
                  </a:lnTo>
                  <a:lnTo>
                    <a:pt x="226" y="152"/>
                  </a:lnTo>
                  <a:lnTo>
                    <a:pt x="221" y="162"/>
                  </a:lnTo>
                  <a:lnTo>
                    <a:pt x="215" y="171"/>
                  </a:lnTo>
                  <a:lnTo>
                    <a:pt x="208" y="180"/>
                  </a:lnTo>
                  <a:lnTo>
                    <a:pt x="202" y="189"/>
                  </a:lnTo>
                  <a:lnTo>
                    <a:pt x="193" y="196"/>
                  </a:lnTo>
                  <a:lnTo>
                    <a:pt x="185" y="203"/>
                  </a:lnTo>
                  <a:lnTo>
                    <a:pt x="175" y="208"/>
                  </a:lnTo>
                  <a:lnTo>
                    <a:pt x="164" y="213"/>
                  </a:lnTo>
                  <a:lnTo>
                    <a:pt x="154" y="217"/>
                  </a:lnTo>
                  <a:lnTo>
                    <a:pt x="143" y="220"/>
                  </a:lnTo>
                  <a:lnTo>
                    <a:pt x="132" y="222"/>
                  </a:lnTo>
                  <a:lnTo>
                    <a:pt x="119" y="222"/>
                  </a:lnTo>
                  <a:lnTo>
                    <a:pt x="109" y="222"/>
                  </a:lnTo>
                  <a:lnTo>
                    <a:pt x="99" y="221"/>
                  </a:lnTo>
                  <a:lnTo>
                    <a:pt x="89" y="219"/>
                  </a:lnTo>
                  <a:lnTo>
                    <a:pt x="80" y="215"/>
                  </a:lnTo>
                  <a:lnTo>
                    <a:pt x="71" y="212"/>
                  </a:lnTo>
                  <a:lnTo>
                    <a:pt x="62" y="207"/>
                  </a:lnTo>
                  <a:lnTo>
                    <a:pt x="54" y="202"/>
                  </a:lnTo>
                  <a:lnTo>
                    <a:pt x="46" y="196"/>
                  </a:lnTo>
                  <a:lnTo>
                    <a:pt x="40" y="189"/>
                  </a:lnTo>
                  <a:lnTo>
                    <a:pt x="33" y="183"/>
                  </a:lnTo>
                  <a:lnTo>
                    <a:pt x="26" y="175"/>
                  </a:lnTo>
                  <a:lnTo>
                    <a:pt x="22" y="166"/>
                  </a:lnTo>
                  <a:lnTo>
                    <a:pt x="16" y="158"/>
                  </a:lnTo>
                  <a:lnTo>
                    <a:pt x="13" y="149"/>
                  </a:lnTo>
                  <a:lnTo>
                    <a:pt x="9" y="139"/>
                  </a:lnTo>
                  <a:lnTo>
                    <a:pt x="7" y="130"/>
                  </a:lnTo>
                  <a:lnTo>
                    <a:pt x="4" y="143"/>
                  </a:lnTo>
                  <a:lnTo>
                    <a:pt x="0" y="158"/>
                  </a:lnTo>
                  <a:lnTo>
                    <a:pt x="5" y="166"/>
                  </a:lnTo>
                  <a:lnTo>
                    <a:pt x="9" y="174"/>
                  </a:lnTo>
                  <a:lnTo>
                    <a:pt x="14" y="181"/>
                  </a:lnTo>
                  <a:lnTo>
                    <a:pt x="19" y="189"/>
                  </a:lnTo>
                  <a:lnTo>
                    <a:pt x="26" y="196"/>
                  </a:lnTo>
                  <a:lnTo>
                    <a:pt x="33" y="203"/>
                  </a:lnTo>
                  <a:lnTo>
                    <a:pt x="40" y="210"/>
                  </a:lnTo>
                  <a:lnTo>
                    <a:pt x="47" y="214"/>
                  </a:lnTo>
                  <a:lnTo>
                    <a:pt x="55" y="220"/>
                  </a:lnTo>
                  <a:lnTo>
                    <a:pt x="63" y="224"/>
                  </a:lnTo>
                  <a:lnTo>
                    <a:pt x="72" y="228"/>
                  </a:lnTo>
                  <a:lnTo>
                    <a:pt x="81" y="231"/>
                  </a:lnTo>
                  <a:lnTo>
                    <a:pt x="90" y="233"/>
                  </a:lnTo>
                  <a:lnTo>
                    <a:pt x="100" y="235"/>
                  </a:lnTo>
                  <a:lnTo>
                    <a:pt x="110" y="237"/>
                  </a:lnTo>
                  <a:lnTo>
                    <a:pt x="119" y="237"/>
                  </a:lnTo>
                  <a:lnTo>
                    <a:pt x="133" y="237"/>
                  </a:lnTo>
                  <a:lnTo>
                    <a:pt x="146" y="234"/>
                  </a:lnTo>
                  <a:lnTo>
                    <a:pt x="159" y="231"/>
                  </a:lnTo>
                  <a:lnTo>
                    <a:pt x="170" y="226"/>
                  </a:lnTo>
                  <a:lnTo>
                    <a:pt x="181" y="221"/>
                  </a:lnTo>
                  <a:lnTo>
                    <a:pt x="193" y="215"/>
                  </a:lnTo>
                  <a:lnTo>
                    <a:pt x="203" y="207"/>
                  </a:lnTo>
                  <a:lnTo>
                    <a:pt x="212" y="199"/>
                  </a:lnTo>
                  <a:lnTo>
                    <a:pt x="220" y="189"/>
                  </a:lnTo>
                  <a:lnTo>
                    <a:pt x="227" y="180"/>
                  </a:lnTo>
                  <a:lnTo>
                    <a:pt x="234" y="169"/>
                  </a:lnTo>
                  <a:lnTo>
                    <a:pt x="239" y="158"/>
                  </a:lnTo>
                  <a:lnTo>
                    <a:pt x="243" y="145"/>
                  </a:lnTo>
                  <a:lnTo>
                    <a:pt x="247" y="133"/>
                  </a:lnTo>
                  <a:lnTo>
                    <a:pt x="249" y="121"/>
                  </a:lnTo>
                  <a:lnTo>
                    <a:pt x="249" y="107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7" name="Freeform 843"/>
            <p:cNvSpPr>
              <a:spLocks/>
            </p:cNvSpPr>
            <p:nvPr/>
          </p:nvSpPr>
          <p:spPr bwMode="auto">
            <a:xfrm>
              <a:off x="4181668" y="5061396"/>
              <a:ext cx="93667" cy="92083"/>
            </a:xfrm>
            <a:custGeom>
              <a:avLst/>
              <a:gdLst/>
              <a:ahLst/>
              <a:cxnLst>
                <a:cxn ang="0">
                  <a:pos x="238" y="99"/>
                </a:cxn>
                <a:cxn ang="0">
                  <a:pos x="236" y="82"/>
                </a:cxn>
                <a:cxn ang="0">
                  <a:pos x="228" y="59"/>
                </a:cxn>
                <a:cxn ang="0">
                  <a:pos x="212" y="32"/>
                </a:cxn>
                <a:cxn ang="0">
                  <a:pos x="189" y="9"/>
                </a:cxn>
                <a:cxn ang="0">
                  <a:pos x="160" y="1"/>
                </a:cxn>
                <a:cxn ang="0">
                  <a:pos x="154" y="7"/>
                </a:cxn>
                <a:cxn ang="0">
                  <a:pos x="169" y="14"/>
                </a:cxn>
                <a:cxn ang="0">
                  <a:pos x="184" y="24"/>
                </a:cxn>
                <a:cxn ang="0">
                  <a:pos x="196" y="35"/>
                </a:cxn>
                <a:cxn ang="0">
                  <a:pos x="207" y="49"/>
                </a:cxn>
                <a:cxn ang="0">
                  <a:pos x="214" y="64"/>
                </a:cxn>
                <a:cxn ang="0">
                  <a:pos x="220" y="80"/>
                </a:cxn>
                <a:cxn ang="0">
                  <a:pos x="223" y="98"/>
                </a:cxn>
                <a:cxn ang="0">
                  <a:pos x="223" y="118"/>
                </a:cxn>
                <a:cxn ang="0">
                  <a:pos x="219" y="140"/>
                </a:cxn>
                <a:cxn ang="0">
                  <a:pos x="211" y="159"/>
                </a:cxn>
                <a:cxn ang="0">
                  <a:pos x="199" y="176"/>
                </a:cxn>
                <a:cxn ang="0">
                  <a:pos x="184" y="190"/>
                </a:cxn>
                <a:cxn ang="0">
                  <a:pos x="167" y="203"/>
                </a:cxn>
                <a:cxn ang="0">
                  <a:pos x="148" y="211"/>
                </a:cxn>
                <a:cxn ang="0">
                  <a:pos x="127" y="215"/>
                </a:cxn>
                <a:cxn ang="0">
                  <a:pos x="105" y="215"/>
                </a:cxn>
                <a:cxn ang="0">
                  <a:pos x="85" y="211"/>
                </a:cxn>
                <a:cxn ang="0">
                  <a:pos x="66" y="203"/>
                </a:cxn>
                <a:cxn ang="0">
                  <a:pos x="49" y="193"/>
                </a:cxn>
                <a:cxn ang="0">
                  <a:pos x="36" y="179"/>
                </a:cxn>
                <a:cxn ang="0">
                  <a:pos x="23" y="162"/>
                </a:cxn>
                <a:cxn ang="0">
                  <a:pos x="14" y="144"/>
                </a:cxn>
                <a:cxn ang="0">
                  <a:pos x="10" y="125"/>
                </a:cxn>
                <a:cxn ang="0">
                  <a:pos x="3" y="129"/>
                </a:cxn>
                <a:cxn ang="0">
                  <a:pos x="2" y="152"/>
                </a:cxn>
                <a:cxn ang="0">
                  <a:pos x="11" y="170"/>
                </a:cxn>
                <a:cxn ang="0">
                  <a:pos x="22" y="186"/>
                </a:cxn>
                <a:cxn ang="0">
                  <a:pos x="36" y="199"/>
                </a:cxn>
                <a:cxn ang="0">
                  <a:pos x="50" y="211"/>
                </a:cxn>
                <a:cxn ang="0">
                  <a:pos x="67" y="220"/>
                </a:cxn>
                <a:cxn ang="0">
                  <a:pos x="86" y="226"/>
                </a:cxn>
                <a:cxn ang="0">
                  <a:pos x="105" y="229"/>
                </a:cxn>
                <a:cxn ang="0">
                  <a:pos x="129" y="229"/>
                </a:cxn>
                <a:cxn ang="0">
                  <a:pos x="153" y="224"/>
                </a:cxn>
                <a:cxn ang="0">
                  <a:pos x="174" y="215"/>
                </a:cxn>
                <a:cxn ang="0">
                  <a:pos x="193" y="202"/>
                </a:cxn>
                <a:cxn ang="0">
                  <a:pos x="210" y="185"/>
                </a:cxn>
                <a:cxn ang="0">
                  <a:pos x="223" y="166"/>
                </a:cxn>
                <a:cxn ang="0">
                  <a:pos x="232" y="144"/>
                </a:cxn>
                <a:cxn ang="0">
                  <a:pos x="237" y="120"/>
                </a:cxn>
              </a:cxnLst>
              <a:rect l="0" t="0" r="r" b="b"/>
              <a:pathLst>
                <a:path w="238" h="230">
                  <a:moveTo>
                    <a:pt x="238" y="107"/>
                  </a:moveTo>
                  <a:lnTo>
                    <a:pt x="238" y="99"/>
                  </a:lnTo>
                  <a:lnTo>
                    <a:pt x="237" y="90"/>
                  </a:lnTo>
                  <a:lnTo>
                    <a:pt x="236" y="82"/>
                  </a:lnTo>
                  <a:lnTo>
                    <a:pt x="234" y="74"/>
                  </a:lnTo>
                  <a:lnTo>
                    <a:pt x="228" y="59"/>
                  </a:lnTo>
                  <a:lnTo>
                    <a:pt x="221" y="45"/>
                  </a:lnTo>
                  <a:lnTo>
                    <a:pt x="212" y="32"/>
                  </a:lnTo>
                  <a:lnTo>
                    <a:pt x="201" y="19"/>
                  </a:lnTo>
                  <a:lnTo>
                    <a:pt x="189" y="9"/>
                  </a:lnTo>
                  <a:lnTo>
                    <a:pt x="175" y="0"/>
                  </a:lnTo>
                  <a:lnTo>
                    <a:pt x="160" y="1"/>
                  </a:lnTo>
                  <a:lnTo>
                    <a:pt x="146" y="4"/>
                  </a:lnTo>
                  <a:lnTo>
                    <a:pt x="154" y="7"/>
                  </a:lnTo>
                  <a:lnTo>
                    <a:pt x="162" y="10"/>
                  </a:lnTo>
                  <a:lnTo>
                    <a:pt x="169" y="14"/>
                  </a:lnTo>
                  <a:lnTo>
                    <a:pt x="176" y="18"/>
                  </a:lnTo>
                  <a:lnTo>
                    <a:pt x="184" y="24"/>
                  </a:lnTo>
                  <a:lnTo>
                    <a:pt x="190" y="29"/>
                  </a:lnTo>
                  <a:lnTo>
                    <a:pt x="196" y="35"/>
                  </a:lnTo>
                  <a:lnTo>
                    <a:pt x="201" y="42"/>
                  </a:lnTo>
                  <a:lnTo>
                    <a:pt x="207" y="49"/>
                  </a:lnTo>
                  <a:lnTo>
                    <a:pt x="211" y="56"/>
                  </a:lnTo>
                  <a:lnTo>
                    <a:pt x="214" y="64"/>
                  </a:lnTo>
                  <a:lnTo>
                    <a:pt x="218" y="72"/>
                  </a:lnTo>
                  <a:lnTo>
                    <a:pt x="220" y="80"/>
                  </a:lnTo>
                  <a:lnTo>
                    <a:pt x="222" y="89"/>
                  </a:lnTo>
                  <a:lnTo>
                    <a:pt x="223" y="98"/>
                  </a:lnTo>
                  <a:lnTo>
                    <a:pt x="223" y="107"/>
                  </a:lnTo>
                  <a:lnTo>
                    <a:pt x="223" y="118"/>
                  </a:lnTo>
                  <a:lnTo>
                    <a:pt x="221" y="130"/>
                  </a:lnTo>
                  <a:lnTo>
                    <a:pt x="219" y="140"/>
                  </a:lnTo>
                  <a:lnTo>
                    <a:pt x="216" y="150"/>
                  </a:lnTo>
                  <a:lnTo>
                    <a:pt x="211" y="159"/>
                  </a:lnTo>
                  <a:lnTo>
                    <a:pt x="205" y="168"/>
                  </a:lnTo>
                  <a:lnTo>
                    <a:pt x="199" y="176"/>
                  </a:lnTo>
                  <a:lnTo>
                    <a:pt x="192" y="184"/>
                  </a:lnTo>
                  <a:lnTo>
                    <a:pt x="184" y="190"/>
                  </a:lnTo>
                  <a:lnTo>
                    <a:pt x="176" y="197"/>
                  </a:lnTo>
                  <a:lnTo>
                    <a:pt x="167" y="203"/>
                  </a:lnTo>
                  <a:lnTo>
                    <a:pt x="158" y="207"/>
                  </a:lnTo>
                  <a:lnTo>
                    <a:pt x="148" y="211"/>
                  </a:lnTo>
                  <a:lnTo>
                    <a:pt x="138" y="213"/>
                  </a:lnTo>
                  <a:lnTo>
                    <a:pt x="127" y="215"/>
                  </a:lnTo>
                  <a:lnTo>
                    <a:pt x="115" y="215"/>
                  </a:lnTo>
                  <a:lnTo>
                    <a:pt x="105" y="215"/>
                  </a:lnTo>
                  <a:lnTo>
                    <a:pt x="95" y="213"/>
                  </a:lnTo>
                  <a:lnTo>
                    <a:pt x="85" y="211"/>
                  </a:lnTo>
                  <a:lnTo>
                    <a:pt x="76" y="207"/>
                  </a:lnTo>
                  <a:lnTo>
                    <a:pt x="66" y="203"/>
                  </a:lnTo>
                  <a:lnTo>
                    <a:pt x="58" y="198"/>
                  </a:lnTo>
                  <a:lnTo>
                    <a:pt x="49" y="193"/>
                  </a:lnTo>
                  <a:lnTo>
                    <a:pt x="42" y="186"/>
                  </a:lnTo>
                  <a:lnTo>
                    <a:pt x="36" y="179"/>
                  </a:lnTo>
                  <a:lnTo>
                    <a:pt x="29" y="171"/>
                  </a:lnTo>
                  <a:lnTo>
                    <a:pt x="23" y="162"/>
                  </a:lnTo>
                  <a:lnTo>
                    <a:pt x="19" y="154"/>
                  </a:lnTo>
                  <a:lnTo>
                    <a:pt x="14" y="144"/>
                  </a:lnTo>
                  <a:lnTo>
                    <a:pt x="12" y="135"/>
                  </a:lnTo>
                  <a:lnTo>
                    <a:pt x="10" y="125"/>
                  </a:lnTo>
                  <a:lnTo>
                    <a:pt x="9" y="115"/>
                  </a:lnTo>
                  <a:lnTo>
                    <a:pt x="3" y="129"/>
                  </a:lnTo>
                  <a:lnTo>
                    <a:pt x="0" y="143"/>
                  </a:lnTo>
                  <a:lnTo>
                    <a:pt x="2" y="152"/>
                  </a:lnTo>
                  <a:lnTo>
                    <a:pt x="6" y="161"/>
                  </a:lnTo>
                  <a:lnTo>
                    <a:pt x="11" y="170"/>
                  </a:lnTo>
                  <a:lnTo>
                    <a:pt x="16" y="178"/>
                  </a:lnTo>
                  <a:lnTo>
                    <a:pt x="22" y="186"/>
                  </a:lnTo>
                  <a:lnTo>
                    <a:pt x="29" y="193"/>
                  </a:lnTo>
                  <a:lnTo>
                    <a:pt x="36" y="199"/>
                  </a:lnTo>
                  <a:lnTo>
                    <a:pt x="42" y="205"/>
                  </a:lnTo>
                  <a:lnTo>
                    <a:pt x="50" y="211"/>
                  </a:lnTo>
                  <a:lnTo>
                    <a:pt x="59" y="215"/>
                  </a:lnTo>
                  <a:lnTo>
                    <a:pt x="67" y="220"/>
                  </a:lnTo>
                  <a:lnTo>
                    <a:pt x="77" y="223"/>
                  </a:lnTo>
                  <a:lnTo>
                    <a:pt x="86" y="226"/>
                  </a:lnTo>
                  <a:lnTo>
                    <a:pt x="95" y="228"/>
                  </a:lnTo>
                  <a:lnTo>
                    <a:pt x="105" y="229"/>
                  </a:lnTo>
                  <a:lnTo>
                    <a:pt x="115" y="230"/>
                  </a:lnTo>
                  <a:lnTo>
                    <a:pt x="129" y="229"/>
                  </a:lnTo>
                  <a:lnTo>
                    <a:pt x="140" y="228"/>
                  </a:lnTo>
                  <a:lnTo>
                    <a:pt x="153" y="224"/>
                  </a:lnTo>
                  <a:lnTo>
                    <a:pt x="164" y="220"/>
                  </a:lnTo>
                  <a:lnTo>
                    <a:pt x="174" y="215"/>
                  </a:lnTo>
                  <a:lnTo>
                    <a:pt x="184" y="208"/>
                  </a:lnTo>
                  <a:lnTo>
                    <a:pt x="193" y="202"/>
                  </a:lnTo>
                  <a:lnTo>
                    <a:pt x="202" y="194"/>
                  </a:lnTo>
                  <a:lnTo>
                    <a:pt x="210" y="185"/>
                  </a:lnTo>
                  <a:lnTo>
                    <a:pt x="217" y="176"/>
                  </a:lnTo>
                  <a:lnTo>
                    <a:pt x="223" y="166"/>
                  </a:lnTo>
                  <a:lnTo>
                    <a:pt x="228" y="156"/>
                  </a:lnTo>
                  <a:lnTo>
                    <a:pt x="232" y="144"/>
                  </a:lnTo>
                  <a:lnTo>
                    <a:pt x="236" y="132"/>
                  </a:lnTo>
                  <a:lnTo>
                    <a:pt x="237" y="120"/>
                  </a:lnTo>
                  <a:lnTo>
                    <a:pt x="238" y="107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8" name="Freeform 844"/>
            <p:cNvSpPr>
              <a:spLocks/>
            </p:cNvSpPr>
            <p:nvPr/>
          </p:nvSpPr>
          <p:spPr bwMode="auto">
            <a:xfrm>
              <a:off x="4181668" y="5062983"/>
              <a:ext cx="92079" cy="87320"/>
            </a:xfrm>
            <a:custGeom>
              <a:avLst/>
              <a:gdLst/>
              <a:ahLst/>
              <a:cxnLst>
                <a:cxn ang="0">
                  <a:pos x="227" y="97"/>
                </a:cxn>
                <a:cxn ang="0">
                  <a:pos x="225" y="80"/>
                </a:cxn>
                <a:cxn ang="0">
                  <a:pos x="220" y="64"/>
                </a:cxn>
                <a:cxn ang="0">
                  <a:pos x="213" y="49"/>
                </a:cxn>
                <a:cxn ang="0">
                  <a:pos x="204" y="35"/>
                </a:cxn>
                <a:cxn ang="0">
                  <a:pos x="192" y="23"/>
                </a:cxn>
                <a:cxn ang="0">
                  <a:pos x="180" y="13"/>
                </a:cxn>
                <a:cxn ang="0">
                  <a:pos x="165" y="4"/>
                </a:cxn>
                <a:cxn ang="0">
                  <a:pos x="142" y="3"/>
                </a:cxn>
                <a:cxn ang="0">
                  <a:pos x="135" y="8"/>
                </a:cxn>
                <a:cxn ang="0">
                  <a:pos x="152" y="14"/>
                </a:cxn>
                <a:cxn ang="0">
                  <a:pos x="168" y="22"/>
                </a:cxn>
                <a:cxn ang="0">
                  <a:pos x="182" y="33"/>
                </a:cxn>
                <a:cxn ang="0">
                  <a:pos x="193" y="46"/>
                </a:cxn>
                <a:cxn ang="0">
                  <a:pos x="204" y="62"/>
                </a:cxn>
                <a:cxn ang="0">
                  <a:pos x="209" y="79"/>
                </a:cxn>
                <a:cxn ang="0">
                  <a:pos x="213" y="97"/>
                </a:cxn>
                <a:cxn ang="0">
                  <a:pos x="213" y="116"/>
                </a:cxn>
                <a:cxn ang="0">
                  <a:pos x="209" y="137"/>
                </a:cxn>
                <a:cxn ang="0">
                  <a:pos x="201" y="155"/>
                </a:cxn>
                <a:cxn ang="0">
                  <a:pos x="190" y="170"/>
                </a:cxn>
                <a:cxn ang="0">
                  <a:pos x="177" y="184"/>
                </a:cxn>
                <a:cxn ang="0">
                  <a:pos x="161" y="195"/>
                </a:cxn>
                <a:cxn ang="0">
                  <a:pos x="143" y="203"/>
                </a:cxn>
                <a:cxn ang="0">
                  <a:pos x="124" y="206"/>
                </a:cxn>
                <a:cxn ang="0">
                  <a:pos x="102" y="206"/>
                </a:cxn>
                <a:cxn ang="0">
                  <a:pos x="83" y="203"/>
                </a:cxn>
                <a:cxn ang="0">
                  <a:pos x="65" y="195"/>
                </a:cxn>
                <a:cxn ang="0">
                  <a:pos x="49" y="184"/>
                </a:cxn>
                <a:cxn ang="0">
                  <a:pos x="35" y="170"/>
                </a:cxn>
                <a:cxn ang="0">
                  <a:pos x="25" y="155"/>
                </a:cxn>
                <a:cxn ang="0">
                  <a:pos x="17" y="137"/>
                </a:cxn>
                <a:cxn ang="0">
                  <a:pos x="12" y="116"/>
                </a:cxn>
                <a:cxn ang="0">
                  <a:pos x="12" y="102"/>
                </a:cxn>
                <a:cxn ang="0">
                  <a:pos x="6" y="113"/>
                </a:cxn>
                <a:cxn ang="0">
                  <a:pos x="2" y="138"/>
                </a:cxn>
                <a:cxn ang="0">
                  <a:pos x="9" y="157"/>
                </a:cxn>
                <a:cxn ang="0">
                  <a:pos x="19" y="174"/>
                </a:cxn>
                <a:cxn ang="0">
                  <a:pos x="33" y="188"/>
                </a:cxn>
                <a:cxn ang="0">
                  <a:pos x="47" y="201"/>
                </a:cxn>
                <a:cxn ang="0">
                  <a:pos x="64" y="211"/>
                </a:cxn>
                <a:cxn ang="0">
                  <a:pos x="82" y="218"/>
                </a:cxn>
                <a:cxn ang="0">
                  <a:pos x="102" y="221"/>
                </a:cxn>
                <a:cxn ang="0">
                  <a:pos x="125" y="221"/>
                </a:cxn>
                <a:cxn ang="0">
                  <a:pos x="147" y="216"/>
                </a:cxn>
                <a:cxn ang="0">
                  <a:pos x="168" y="207"/>
                </a:cxn>
                <a:cxn ang="0">
                  <a:pos x="186" y="195"/>
                </a:cxn>
                <a:cxn ang="0">
                  <a:pos x="201" y="179"/>
                </a:cxn>
                <a:cxn ang="0">
                  <a:pos x="214" y="161"/>
                </a:cxn>
                <a:cxn ang="0">
                  <a:pos x="223" y="141"/>
                </a:cxn>
                <a:cxn ang="0">
                  <a:pos x="227" y="119"/>
                </a:cxn>
              </a:cxnLst>
              <a:rect l="0" t="0" r="r" b="b"/>
              <a:pathLst>
                <a:path w="228" h="221">
                  <a:moveTo>
                    <a:pt x="228" y="106"/>
                  </a:moveTo>
                  <a:lnTo>
                    <a:pt x="227" y="97"/>
                  </a:lnTo>
                  <a:lnTo>
                    <a:pt x="226" y="89"/>
                  </a:lnTo>
                  <a:lnTo>
                    <a:pt x="225" y="80"/>
                  </a:lnTo>
                  <a:lnTo>
                    <a:pt x="223" y="72"/>
                  </a:lnTo>
                  <a:lnTo>
                    <a:pt x="220" y="64"/>
                  </a:lnTo>
                  <a:lnTo>
                    <a:pt x="217" y="57"/>
                  </a:lnTo>
                  <a:lnTo>
                    <a:pt x="213" y="49"/>
                  </a:lnTo>
                  <a:lnTo>
                    <a:pt x="208" y="42"/>
                  </a:lnTo>
                  <a:lnTo>
                    <a:pt x="204" y="35"/>
                  </a:lnTo>
                  <a:lnTo>
                    <a:pt x="198" y="30"/>
                  </a:lnTo>
                  <a:lnTo>
                    <a:pt x="192" y="23"/>
                  </a:lnTo>
                  <a:lnTo>
                    <a:pt x="186" y="17"/>
                  </a:lnTo>
                  <a:lnTo>
                    <a:pt x="180" y="13"/>
                  </a:lnTo>
                  <a:lnTo>
                    <a:pt x="172" y="8"/>
                  </a:lnTo>
                  <a:lnTo>
                    <a:pt x="165" y="4"/>
                  </a:lnTo>
                  <a:lnTo>
                    <a:pt x="157" y="0"/>
                  </a:lnTo>
                  <a:lnTo>
                    <a:pt x="142" y="3"/>
                  </a:lnTo>
                  <a:lnTo>
                    <a:pt x="125" y="7"/>
                  </a:lnTo>
                  <a:lnTo>
                    <a:pt x="135" y="8"/>
                  </a:lnTo>
                  <a:lnTo>
                    <a:pt x="144" y="10"/>
                  </a:lnTo>
                  <a:lnTo>
                    <a:pt x="152" y="14"/>
                  </a:lnTo>
                  <a:lnTo>
                    <a:pt x="160" y="17"/>
                  </a:lnTo>
                  <a:lnTo>
                    <a:pt x="168" y="22"/>
                  </a:lnTo>
                  <a:lnTo>
                    <a:pt x="175" y="27"/>
                  </a:lnTo>
                  <a:lnTo>
                    <a:pt x="182" y="33"/>
                  </a:lnTo>
                  <a:lnTo>
                    <a:pt x="188" y="40"/>
                  </a:lnTo>
                  <a:lnTo>
                    <a:pt x="193" y="46"/>
                  </a:lnTo>
                  <a:lnTo>
                    <a:pt x="199" y="54"/>
                  </a:lnTo>
                  <a:lnTo>
                    <a:pt x="204" y="62"/>
                  </a:lnTo>
                  <a:lnTo>
                    <a:pt x="207" y="70"/>
                  </a:lnTo>
                  <a:lnTo>
                    <a:pt x="209" y="79"/>
                  </a:lnTo>
                  <a:lnTo>
                    <a:pt x="211" y="88"/>
                  </a:lnTo>
                  <a:lnTo>
                    <a:pt x="213" y="97"/>
                  </a:lnTo>
                  <a:lnTo>
                    <a:pt x="214" y="106"/>
                  </a:lnTo>
                  <a:lnTo>
                    <a:pt x="213" y="116"/>
                  </a:lnTo>
                  <a:lnTo>
                    <a:pt x="211" y="126"/>
                  </a:lnTo>
                  <a:lnTo>
                    <a:pt x="209" y="137"/>
                  </a:lnTo>
                  <a:lnTo>
                    <a:pt x="206" y="146"/>
                  </a:lnTo>
                  <a:lnTo>
                    <a:pt x="201" y="155"/>
                  </a:lnTo>
                  <a:lnTo>
                    <a:pt x="197" y="162"/>
                  </a:lnTo>
                  <a:lnTo>
                    <a:pt x="190" y="170"/>
                  </a:lnTo>
                  <a:lnTo>
                    <a:pt x="184" y="178"/>
                  </a:lnTo>
                  <a:lnTo>
                    <a:pt x="177" y="184"/>
                  </a:lnTo>
                  <a:lnTo>
                    <a:pt x="169" y="189"/>
                  </a:lnTo>
                  <a:lnTo>
                    <a:pt x="161" y="195"/>
                  </a:lnTo>
                  <a:lnTo>
                    <a:pt x="152" y="200"/>
                  </a:lnTo>
                  <a:lnTo>
                    <a:pt x="143" y="203"/>
                  </a:lnTo>
                  <a:lnTo>
                    <a:pt x="133" y="205"/>
                  </a:lnTo>
                  <a:lnTo>
                    <a:pt x="124" y="206"/>
                  </a:lnTo>
                  <a:lnTo>
                    <a:pt x="112" y="207"/>
                  </a:lnTo>
                  <a:lnTo>
                    <a:pt x="102" y="206"/>
                  </a:lnTo>
                  <a:lnTo>
                    <a:pt x="92" y="205"/>
                  </a:lnTo>
                  <a:lnTo>
                    <a:pt x="83" y="203"/>
                  </a:lnTo>
                  <a:lnTo>
                    <a:pt x="74" y="200"/>
                  </a:lnTo>
                  <a:lnTo>
                    <a:pt x="65" y="195"/>
                  </a:lnTo>
                  <a:lnTo>
                    <a:pt x="56" y="189"/>
                  </a:lnTo>
                  <a:lnTo>
                    <a:pt x="49" y="184"/>
                  </a:lnTo>
                  <a:lnTo>
                    <a:pt x="42" y="178"/>
                  </a:lnTo>
                  <a:lnTo>
                    <a:pt x="35" y="170"/>
                  </a:lnTo>
                  <a:lnTo>
                    <a:pt x="29" y="162"/>
                  </a:lnTo>
                  <a:lnTo>
                    <a:pt x="25" y="155"/>
                  </a:lnTo>
                  <a:lnTo>
                    <a:pt x="20" y="146"/>
                  </a:lnTo>
                  <a:lnTo>
                    <a:pt x="17" y="137"/>
                  </a:lnTo>
                  <a:lnTo>
                    <a:pt x="15" y="126"/>
                  </a:lnTo>
                  <a:lnTo>
                    <a:pt x="12" y="116"/>
                  </a:lnTo>
                  <a:lnTo>
                    <a:pt x="12" y="106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6" y="113"/>
                  </a:lnTo>
                  <a:lnTo>
                    <a:pt x="0" y="129"/>
                  </a:lnTo>
                  <a:lnTo>
                    <a:pt x="2" y="138"/>
                  </a:lnTo>
                  <a:lnTo>
                    <a:pt x="6" y="148"/>
                  </a:lnTo>
                  <a:lnTo>
                    <a:pt x="9" y="157"/>
                  </a:lnTo>
                  <a:lnTo>
                    <a:pt x="15" y="165"/>
                  </a:lnTo>
                  <a:lnTo>
                    <a:pt x="19" y="174"/>
                  </a:lnTo>
                  <a:lnTo>
                    <a:pt x="26" y="182"/>
                  </a:lnTo>
                  <a:lnTo>
                    <a:pt x="33" y="188"/>
                  </a:lnTo>
                  <a:lnTo>
                    <a:pt x="39" y="195"/>
                  </a:lnTo>
                  <a:lnTo>
                    <a:pt x="47" y="201"/>
                  </a:lnTo>
                  <a:lnTo>
                    <a:pt x="55" y="206"/>
                  </a:lnTo>
                  <a:lnTo>
                    <a:pt x="64" y="211"/>
                  </a:lnTo>
                  <a:lnTo>
                    <a:pt x="73" y="214"/>
                  </a:lnTo>
                  <a:lnTo>
                    <a:pt x="82" y="218"/>
                  </a:lnTo>
                  <a:lnTo>
                    <a:pt x="92" y="220"/>
                  </a:lnTo>
                  <a:lnTo>
                    <a:pt x="102" y="221"/>
                  </a:lnTo>
                  <a:lnTo>
                    <a:pt x="112" y="221"/>
                  </a:lnTo>
                  <a:lnTo>
                    <a:pt x="125" y="221"/>
                  </a:lnTo>
                  <a:lnTo>
                    <a:pt x="136" y="219"/>
                  </a:lnTo>
                  <a:lnTo>
                    <a:pt x="147" y="216"/>
                  </a:lnTo>
                  <a:lnTo>
                    <a:pt x="157" y="212"/>
                  </a:lnTo>
                  <a:lnTo>
                    <a:pt x="168" y="207"/>
                  </a:lnTo>
                  <a:lnTo>
                    <a:pt x="178" y="202"/>
                  </a:lnTo>
                  <a:lnTo>
                    <a:pt x="186" y="195"/>
                  </a:lnTo>
                  <a:lnTo>
                    <a:pt x="195" y="188"/>
                  </a:lnTo>
                  <a:lnTo>
                    <a:pt x="201" y="179"/>
                  </a:lnTo>
                  <a:lnTo>
                    <a:pt x="208" y="170"/>
                  </a:lnTo>
                  <a:lnTo>
                    <a:pt x="214" y="161"/>
                  </a:lnTo>
                  <a:lnTo>
                    <a:pt x="219" y="151"/>
                  </a:lnTo>
                  <a:lnTo>
                    <a:pt x="223" y="141"/>
                  </a:lnTo>
                  <a:lnTo>
                    <a:pt x="226" y="130"/>
                  </a:lnTo>
                  <a:lnTo>
                    <a:pt x="227" y="119"/>
                  </a:lnTo>
                  <a:lnTo>
                    <a:pt x="228" y="106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9" name="Freeform 845"/>
            <p:cNvSpPr>
              <a:spLocks/>
            </p:cNvSpPr>
            <p:nvPr/>
          </p:nvSpPr>
          <p:spPr bwMode="auto">
            <a:xfrm>
              <a:off x="4184843" y="5062983"/>
              <a:ext cx="85729" cy="84145"/>
            </a:xfrm>
            <a:custGeom>
              <a:avLst/>
              <a:gdLst/>
              <a:ahLst/>
              <a:cxnLst>
                <a:cxn ang="0">
                  <a:pos x="214" y="94"/>
                </a:cxn>
                <a:cxn ang="0">
                  <a:pos x="211" y="76"/>
                </a:cxn>
                <a:cxn ang="0">
                  <a:pos x="205" y="60"/>
                </a:cxn>
                <a:cxn ang="0">
                  <a:pos x="198" y="45"/>
                </a:cxn>
                <a:cxn ang="0">
                  <a:pos x="187" y="31"/>
                </a:cxn>
                <a:cxn ang="0">
                  <a:pos x="174" y="20"/>
                </a:cxn>
                <a:cxn ang="0">
                  <a:pos x="160" y="10"/>
                </a:cxn>
                <a:cxn ang="0">
                  <a:pos x="145" y="3"/>
                </a:cxn>
                <a:cxn ang="0">
                  <a:pos x="127" y="2"/>
                </a:cxn>
                <a:cxn ang="0">
                  <a:pos x="109" y="7"/>
                </a:cxn>
                <a:cxn ang="0">
                  <a:pos x="103" y="10"/>
                </a:cxn>
                <a:cxn ang="0">
                  <a:pos x="117" y="11"/>
                </a:cxn>
                <a:cxn ang="0">
                  <a:pos x="135" y="14"/>
                </a:cxn>
                <a:cxn ang="0">
                  <a:pos x="151" y="21"/>
                </a:cxn>
                <a:cxn ang="0">
                  <a:pos x="166" y="31"/>
                </a:cxn>
                <a:cxn ang="0">
                  <a:pos x="178" y="43"/>
                </a:cxn>
                <a:cxn ang="0">
                  <a:pos x="189" y="59"/>
                </a:cxn>
                <a:cxn ang="0">
                  <a:pos x="196" y="76"/>
                </a:cxn>
                <a:cxn ang="0">
                  <a:pos x="200" y="94"/>
                </a:cxn>
                <a:cxn ang="0">
                  <a:pos x="200" y="113"/>
                </a:cxn>
                <a:cxn ang="0">
                  <a:pos x="196" y="131"/>
                </a:cxn>
                <a:cxn ang="0">
                  <a:pos x="189" y="148"/>
                </a:cxn>
                <a:cxn ang="0">
                  <a:pos x="178" y="163"/>
                </a:cxn>
                <a:cxn ang="0">
                  <a:pos x="166" y="175"/>
                </a:cxn>
                <a:cxn ang="0">
                  <a:pos x="151" y="185"/>
                </a:cxn>
                <a:cxn ang="0">
                  <a:pos x="135" y="193"/>
                </a:cxn>
                <a:cxn ang="0">
                  <a:pos x="117" y="197"/>
                </a:cxn>
                <a:cxn ang="0">
                  <a:pos x="97" y="197"/>
                </a:cxn>
                <a:cxn ang="0">
                  <a:pos x="79" y="193"/>
                </a:cxn>
                <a:cxn ang="0">
                  <a:pos x="63" y="185"/>
                </a:cxn>
                <a:cxn ang="0">
                  <a:pos x="48" y="175"/>
                </a:cxn>
                <a:cxn ang="0">
                  <a:pos x="34" y="163"/>
                </a:cxn>
                <a:cxn ang="0">
                  <a:pos x="24" y="148"/>
                </a:cxn>
                <a:cxn ang="0">
                  <a:pos x="18" y="131"/>
                </a:cxn>
                <a:cxn ang="0">
                  <a:pos x="14" y="113"/>
                </a:cxn>
                <a:cxn ang="0">
                  <a:pos x="14" y="90"/>
                </a:cxn>
                <a:cxn ang="0">
                  <a:pos x="7" y="93"/>
                </a:cxn>
                <a:cxn ang="0">
                  <a:pos x="1" y="121"/>
                </a:cxn>
                <a:cxn ang="0">
                  <a:pos x="5" y="140"/>
                </a:cxn>
                <a:cxn ang="0">
                  <a:pos x="14" y="158"/>
                </a:cxn>
                <a:cxn ang="0">
                  <a:pos x="27" y="175"/>
                </a:cxn>
                <a:cxn ang="0">
                  <a:pos x="40" y="189"/>
                </a:cxn>
                <a:cxn ang="0">
                  <a:pos x="57" y="199"/>
                </a:cxn>
                <a:cxn ang="0">
                  <a:pos x="76" y="207"/>
                </a:cxn>
                <a:cxn ang="0">
                  <a:pos x="96" y="211"/>
                </a:cxn>
                <a:cxn ang="0">
                  <a:pos x="118" y="211"/>
                </a:cxn>
                <a:cxn ang="0">
                  <a:pos x="139" y="207"/>
                </a:cxn>
                <a:cxn ang="0">
                  <a:pos x="158" y="199"/>
                </a:cxn>
                <a:cxn ang="0">
                  <a:pos x="175" y="186"/>
                </a:cxn>
                <a:cxn ang="0">
                  <a:pos x="190" y="172"/>
                </a:cxn>
                <a:cxn ang="0">
                  <a:pos x="202" y="155"/>
                </a:cxn>
                <a:cxn ang="0">
                  <a:pos x="210" y="136"/>
                </a:cxn>
                <a:cxn ang="0">
                  <a:pos x="214" y="114"/>
                </a:cxn>
              </a:cxnLst>
              <a:rect l="0" t="0" r="r" b="b"/>
              <a:pathLst>
                <a:path w="214" h="211">
                  <a:moveTo>
                    <a:pt x="214" y="103"/>
                  </a:moveTo>
                  <a:lnTo>
                    <a:pt x="214" y="94"/>
                  </a:lnTo>
                  <a:lnTo>
                    <a:pt x="213" y="85"/>
                  </a:lnTo>
                  <a:lnTo>
                    <a:pt x="211" y="76"/>
                  </a:lnTo>
                  <a:lnTo>
                    <a:pt x="209" y="68"/>
                  </a:lnTo>
                  <a:lnTo>
                    <a:pt x="205" y="60"/>
                  </a:lnTo>
                  <a:lnTo>
                    <a:pt x="202" y="52"/>
                  </a:lnTo>
                  <a:lnTo>
                    <a:pt x="198" y="45"/>
                  </a:lnTo>
                  <a:lnTo>
                    <a:pt x="192" y="38"/>
                  </a:lnTo>
                  <a:lnTo>
                    <a:pt x="187" y="31"/>
                  </a:lnTo>
                  <a:lnTo>
                    <a:pt x="181" y="25"/>
                  </a:lnTo>
                  <a:lnTo>
                    <a:pt x="174" y="20"/>
                  </a:lnTo>
                  <a:lnTo>
                    <a:pt x="167" y="14"/>
                  </a:lnTo>
                  <a:lnTo>
                    <a:pt x="160" y="10"/>
                  </a:lnTo>
                  <a:lnTo>
                    <a:pt x="153" y="6"/>
                  </a:lnTo>
                  <a:lnTo>
                    <a:pt x="145" y="3"/>
                  </a:lnTo>
                  <a:lnTo>
                    <a:pt x="136" y="0"/>
                  </a:lnTo>
                  <a:lnTo>
                    <a:pt x="127" y="2"/>
                  </a:lnTo>
                  <a:lnTo>
                    <a:pt x="118" y="4"/>
                  </a:lnTo>
                  <a:lnTo>
                    <a:pt x="109" y="7"/>
                  </a:lnTo>
                  <a:lnTo>
                    <a:pt x="100" y="10"/>
                  </a:lnTo>
                  <a:lnTo>
                    <a:pt x="103" y="10"/>
                  </a:lnTo>
                  <a:lnTo>
                    <a:pt x="106" y="10"/>
                  </a:lnTo>
                  <a:lnTo>
                    <a:pt x="117" y="11"/>
                  </a:lnTo>
                  <a:lnTo>
                    <a:pt x="126" y="12"/>
                  </a:lnTo>
                  <a:lnTo>
                    <a:pt x="135" y="14"/>
                  </a:lnTo>
                  <a:lnTo>
                    <a:pt x="144" y="18"/>
                  </a:lnTo>
                  <a:lnTo>
                    <a:pt x="151" y="21"/>
                  </a:lnTo>
                  <a:lnTo>
                    <a:pt x="159" y="25"/>
                  </a:lnTo>
                  <a:lnTo>
                    <a:pt x="166" y="31"/>
                  </a:lnTo>
                  <a:lnTo>
                    <a:pt x="173" y="38"/>
                  </a:lnTo>
                  <a:lnTo>
                    <a:pt x="178" y="43"/>
                  </a:lnTo>
                  <a:lnTo>
                    <a:pt x="184" y="51"/>
                  </a:lnTo>
                  <a:lnTo>
                    <a:pt x="189" y="59"/>
                  </a:lnTo>
                  <a:lnTo>
                    <a:pt x="193" y="67"/>
                  </a:lnTo>
                  <a:lnTo>
                    <a:pt x="196" y="76"/>
                  </a:lnTo>
                  <a:lnTo>
                    <a:pt x="199" y="85"/>
                  </a:lnTo>
                  <a:lnTo>
                    <a:pt x="200" y="94"/>
                  </a:lnTo>
                  <a:lnTo>
                    <a:pt x="200" y="103"/>
                  </a:lnTo>
                  <a:lnTo>
                    <a:pt x="200" y="113"/>
                  </a:lnTo>
                  <a:lnTo>
                    <a:pt x="199" y="122"/>
                  </a:lnTo>
                  <a:lnTo>
                    <a:pt x="196" y="131"/>
                  </a:lnTo>
                  <a:lnTo>
                    <a:pt x="193" y="140"/>
                  </a:lnTo>
                  <a:lnTo>
                    <a:pt x="189" y="148"/>
                  </a:lnTo>
                  <a:lnTo>
                    <a:pt x="184" y="156"/>
                  </a:lnTo>
                  <a:lnTo>
                    <a:pt x="178" y="163"/>
                  </a:lnTo>
                  <a:lnTo>
                    <a:pt x="173" y="170"/>
                  </a:lnTo>
                  <a:lnTo>
                    <a:pt x="166" y="175"/>
                  </a:lnTo>
                  <a:lnTo>
                    <a:pt x="159" y="181"/>
                  </a:lnTo>
                  <a:lnTo>
                    <a:pt x="151" y="185"/>
                  </a:lnTo>
                  <a:lnTo>
                    <a:pt x="144" y="190"/>
                  </a:lnTo>
                  <a:lnTo>
                    <a:pt x="135" y="193"/>
                  </a:lnTo>
                  <a:lnTo>
                    <a:pt x="126" y="195"/>
                  </a:lnTo>
                  <a:lnTo>
                    <a:pt x="117" y="197"/>
                  </a:lnTo>
                  <a:lnTo>
                    <a:pt x="106" y="197"/>
                  </a:lnTo>
                  <a:lnTo>
                    <a:pt x="97" y="197"/>
                  </a:lnTo>
                  <a:lnTo>
                    <a:pt x="88" y="195"/>
                  </a:lnTo>
                  <a:lnTo>
                    <a:pt x="79" y="193"/>
                  </a:lnTo>
                  <a:lnTo>
                    <a:pt x="70" y="190"/>
                  </a:lnTo>
                  <a:lnTo>
                    <a:pt x="63" y="185"/>
                  </a:lnTo>
                  <a:lnTo>
                    <a:pt x="55" y="181"/>
                  </a:lnTo>
                  <a:lnTo>
                    <a:pt x="48" y="175"/>
                  </a:lnTo>
                  <a:lnTo>
                    <a:pt x="41" y="170"/>
                  </a:lnTo>
                  <a:lnTo>
                    <a:pt x="34" y="163"/>
                  </a:lnTo>
                  <a:lnTo>
                    <a:pt x="30" y="156"/>
                  </a:lnTo>
                  <a:lnTo>
                    <a:pt x="24" y="148"/>
                  </a:lnTo>
                  <a:lnTo>
                    <a:pt x="21" y="140"/>
                  </a:lnTo>
                  <a:lnTo>
                    <a:pt x="18" y="131"/>
                  </a:lnTo>
                  <a:lnTo>
                    <a:pt x="15" y="122"/>
                  </a:lnTo>
                  <a:lnTo>
                    <a:pt x="14" y="113"/>
                  </a:lnTo>
                  <a:lnTo>
                    <a:pt x="13" y="103"/>
                  </a:lnTo>
                  <a:lnTo>
                    <a:pt x="14" y="90"/>
                  </a:lnTo>
                  <a:lnTo>
                    <a:pt x="18" y="77"/>
                  </a:lnTo>
                  <a:lnTo>
                    <a:pt x="7" y="93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5" y="140"/>
                  </a:lnTo>
                  <a:lnTo>
                    <a:pt x="10" y="150"/>
                  </a:lnTo>
                  <a:lnTo>
                    <a:pt x="14" y="158"/>
                  </a:lnTo>
                  <a:lnTo>
                    <a:pt x="20" y="167"/>
                  </a:lnTo>
                  <a:lnTo>
                    <a:pt x="27" y="175"/>
                  </a:lnTo>
                  <a:lnTo>
                    <a:pt x="33" y="182"/>
                  </a:lnTo>
                  <a:lnTo>
                    <a:pt x="40" y="189"/>
                  </a:lnTo>
                  <a:lnTo>
                    <a:pt x="49" y="194"/>
                  </a:lnTo>
                  <a:lnTo>
                    <a:pt x="57" y="199"/>
                  </a:lnTo>
                  <a:lnTo>
                    <a:pt x="67" y="203"/>
                  </a:lnTo>
                  <a:lnTo>
                    <a:pt x="76" y="207"/>
                  </a:lnTo>
                  <a:lnTo>
                    <a:pt x="86" y="209"/>
                  </a:lnTo>
                  <a:lnTo>
                    <a:pt x="96" y="211"/>
                  </a:lnTo>
                  <a:lnTo>
                    <a:pt x="106" y="211"/>
                  </a:lnTo>
                  <a:lnTo>
                    <a:pt x="118" y="211"/>
                  </a:lnTo>
                  <a:lnTo>
                    <a:pt x="129" y="209"/>
                  </a:lnTo>
                  <a:lnTo>
                    <a:pt x="139" y="207"/>
                  </a:lnTo>
                  <a:lnTo>
                    <a:pt x="149" y="203"/>
                  </a:lnTo>
                  <a:lnTo>
                    <a:pt x="158" y="199"/>
                  </a:lnTo>
                  <a:lnTo>
                    <a:pt x="167" y="193"/>
                  </a:lnTo>
                  <a:lnTo>
                    <a:pt x="175" y="186"/>
                  </a:lnTo>
                  <a:lnTo>
                    <a:pt x="183" y="180"/>
                  </a:lnTo>
                  <a:lnTo>
                    <a:pt x="190" y="172"/>
                  </a:lnTo>
                  <a:lnTo>
                    <a:pt x="196" y="164"/>
                  </a:lnTo>
                  <a:lnTo>
                    <a:pt x="202" y="155"/>
                  </a:lnTo>
                  <a:lnTo>
                    <a:pt x="207" y="146"/>
                  </a:lnTo>
                  <a:lnTo>
                    <a:pt x="210" y="136"/>
                  </a:lnTo>
                  <a:lnTo>
                    <a:pt x="212" y="126"/>
                  </a:lnTo>
                  <a:lnTo>
                    <a:pt x="214" y="114"/>
                  </a:lnTo>
                  <a:lnTo>
                    <a:pt x="214" y="103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0" name="Freeform 846"/>
            <p:cNvSpPr>
              <a:spLocks/>
            </p:cNvSpPr>
            <p:nvPr/>
          </p:nvSpPr>
          <p:spPr bwMode="auto">
            <a:xfrm>
              <a:off x="4188019" y="5064571"/>
              <a:ext cx="79379" cy="79382"/>
            </a:xfrm>
            <a:custGeom>
              <a:avLst/>
              <a:gdLst/>
              <a:ahLst/>
              <a:cxnLst>
                <a:cxn ang="0">
                  <a:pos x="201" y="90"/>
                </a:cxn>
                <a:cxn ang="0">
                  <a:pos x="197" y="72"/>
                </a:cxn>
                <a:cxn ang="0">
                  <a:pos x="192" y="55"/>
                </a:cxn>
                <a:cxn ang="0">
                  <a:pos x="181" y="39"/>
                </a:cxn>
                <a:cxn ang="0">
                  <a:pos x="170" y="26"/>
                </a:cxn>
                <a:cxn ang="0">
                  <a:pos x="156" y="15"/>
                </a:cxn>
                <a:cxn ang="0">
                  <a:pos x="140" y="7"/>
                </a:cxn>
                <a:cxn ang="0">
                  <a:pos x="123" y="1"/>
                </a:cxn>
                <a:cxn ang="0">
                  <a:pos x="100" y="3"/>
                </a:cxn>
                <a:cxn ang="0">
                  <a:pos x="78" y="14"/>
                </a:cxn>
                <a:cxn ang="0">
                  <a:pos x="75" y="17"/>
                </a:cxn>
                <a:cxn ang="0">
                  <a:pos x="91" y="14"/>
                </a:cxn>
                <a:cxn ang="0">
                  <a:pos x="109" y="14"/>
                </a:cxn>
                <a:cxn ang="0">
                  <a:pos x="126" y="17"/>
                </a:cxn>
                <a:cxn ang="0">
                  <a:pos x="142" y="24"/>
                </a:cxn>
                <a:cxn ang="0">
                  <a:pos x="156" y="33"/>
                </a:cxn>
                <a:cxn ang="0">
                  <a:pos x="168" y="45"/>
                </a:cxn>
                <a:cxn ang="0">
                  <a:pos x="177" y="59"/>
                </a:cxn>
                <a:cxn ang="0">
                  <a:pos x="184" y="74"/>
                </a:cxn>
                <a:cxn ang="0">
                  <a:pos x="187" y="90"/>
                </a:cxn>
                <a:cxn ang="0">
                  <a:pos x="187" y="108"/>
                </a:cxn>
                <a:cxn ang="0">
                  <a:pos x="184" y="125"/>
                </a:cxn>
                <a:cxn ang="0">
                  <a:pos x="177" y="141"/>
                </a:cxn>
                <a:cxn ang="0">
                  <a:pos x="168" y="154"/>
                </a:cxn>
                <a:cxn ang="0">
                  <a:pos x="156" y="166"/>
                </a:cxn>
                <a:cxn ang="0">
                  <a:pos x="142" y="176"/>
                </a:cxn>
                <a:cxn ang="0">
                  <a:pos x="126" y="181"/>
                </a:cxn>
                <a:cxn ang="0">
                  <a:pos x="109" y="186"/>
                </a:cxn>
                <a:cxn ang="0">
                  <a:pos x="93" y="186"/>
                </a:cxn>
                <a:cxn ang="0">
                  <a:pos x="76" y="181"/>
                </a:cxn>
                <a:cxn ang="0">
                  <a:pos x="60" y="176"/>
                </a:cxn>
                <a:cxn ang="0">
                  <a:pos x="46" y="166"/>
                </a:cxn>
                <a:cxn ang="0">
                  <a:pos x="34" y="154"/>
                </a:cxn>
                <a:cxn ang="0">
                  <a:pos x="25" y="141"/>
                </a:cxn>
                <a:cxn ang="0">
                  <a:pos x="18" y="125"/>
                </a:cxn>
                <a:cxn ang="0">
                  <a:pos x="15" y="108"/>
                </a:cxn>
                <a:cxn ang="0">
                  <a:pos x="16" y="86"/>
                </a:cxn>
                <a:cxn ang="0">
                  <a:pos x="24" y="61"/>
                </a:cxn>
                <a:cxn ang="0">
                  <a:pos x="23" y="59"/>
                </a:cxn>
                <a:cxn ang="0">
                  <a:pos x="7" y="80"/>
                </a:cxn>
                <a:cxn ang="0">
                  <a:pos x="0" y="95"/>
                </a:cxn>
                <a:cxn ang="0">
                  <a:pos x="0" y="109"/>
                </a:cxn>
                <a:cxn ang="0">
                  <a:pos x="5" y="130"/>
                </a:cxn>
                <a:cxn ang="0">
                  <a:pos x="13" y="148"/>
                </a:cxn>
                <a:cxn ang="0">
                  <a:pos x="23" y="163"/>
                </a:cxn>
                <a:cxn ang="0">
                  <a:pos x="37" y="177"/>
                </a:cxn>
                <a:cxn ang="0">
                  <a:pos x="53" y="188"/>
                </a:cxn>
                <a:cxn ang="0">
                  <a:pos x="71" y="196"/>
                </a:cxn>
                <a:cxn ang="0">
                  <a:pos x="90" y="199"/>
                </a:cxn>
                <a:cxn ang="0">
                  <a:pos x="112" y="199"/>
                </a:cxn>
                <a:cxn ang="0">
                  <a:pos x="131" y="196"/>
                </a:cxn>
                <a:cxn ang="0">
                  <a:pos x="149" y="188"/>
                </a:cxn>
                <a:cxn ang="0">
                  <a:pos x="165" y="177"/>
                </a:cxn>
                <a:cxn ang="0">
                  <a:pos x="178" y="163"/>
                </a:cxn>
                <a:cxn ang="0">
                  <a:pos x="189" y="148"/>
                </a:cxn>
                <a:cxn ang="0">
                  <a:pos x="197" y="130"/>
                </a:cxn>
                <a:cxn ang="0">
                  <a:pos x="201" y="109"/>
                </a:cxn>
              </a:cxnLst>
              <a:rect l="0" t="0" r="r" b="b"/>
              <a:pathLst>
                <a:path w="202" h="200">
                  <a:moveTo>
                    <a:pt x="202" y="99"/>
                  </a:moveTo>
                  <a:lnTo>
                    <a:pt x="201" y="90"/>
                  </a:lnTo>
                  <a:lnTo>
                    <a:pt x="199" y="81"/>
                  </a:lnTo>
                  <a:lnTo>
                    <a:pt x="197" y="72"/>
                  </a:lnTo>
                  <a:lnTo>
                    <a:pt x="195" y="63"/>
                  </a:lnTo>
                  <a:lnTo>
                    <a:pt x="192" y="55"/>
                  </a:lnTo>
                  <a:lnTo>
                    <a:pt x="187" y="47"/>
                  </a:lnTo>
                  <a:lnTo>
                    <a:pt x="181" y="39"/>
                  </a:lnTo>
                  <a:lnTo>
                    <a:pt x="176" y="33"/>
                  </a:lnTo>
                  <a:lnTo>
                    <a:pt x="170" y="26"/>
                  </a:lnTo>
                  <a:lnTo>
                    <a:pt x="163" y="20"/>
                  </a:lnTo>
                  <a:lnTo>
                    <a:pt x="156" y="15"/>
                  </a:lnTo>
                  <a:lnTo>
                    <a:pt x="148" y="10"/>
                  </a:lnTo>
                  <a:lnTo>
                    <a:pt x="140" y="7"/>
                  </a:lnTo>
                  <a:lnTo>
                    <a:pt x="132" y="3"/>
                  </a:lnTo>
                  <a:lnTo>
                    <a:pt x="123" y="1"/>
                  </a:lnTo>
                  <a:lnTo>
                    <a:pt x="113" y="0"/>
                  </a:lnTo>
                  <a:lnTo>
                    <a:pt x="100" y="3"/>
                  </a:lnTo>
                  <a:lnTo>
                    <a:pt x="89" y="8"/>
                  </a:lnTo>
                  <a:lnTo>
                    <a:pt x="78" y="14"/>
                  </a:lnTo>
                  <a:lnTo>
                    <a:pt x="67" y="20"/>
                  </a:lnTo>
                  <a:lnTo>
                    <a:pt x="75" y="17"/>
                  </a:lnTo>
                  <a:lnTo>
                    <a:pt x="82" y="15"/>
                  </a:lnTo>
                  <a:lnTo>
                    <a:pt x="91" y="14"/>
                  </a:lnTo>
                  <a:lnTo>
                    <a:pt x="100" y="14"/>
                  </a:lnTo>
                  <a:lnTo>
                    <a:pt x="109" y="14"/>
                  </a:lnTo>
                  <a:lnTo>
                    <a:pt x="118" y="15"/>
                  </a:lnTo>
                  <a:lnTo>
                    <a:pt x="126" y="17"/>
                  </a:lnTo>
                  <a:lnTo>
                    <a:pt x="134" y="20"/>
                  </a:lnTo>
                  <a:lnTo>
                    <a:pt x="142" y="24"/>
                  </a:lnTo>
                  <a:lnTo>
                    <a:pt x="149" y="28"/>
                  </a:lnTo>
                  <a:lnTo>
                    <a:pt x="156" y="33"/>
                  </a:lnTo>
                  <a:lnTo>
                    <a:pt x="162" y="38"/>
                  </a:lnTo>
                  <a:lnTo>
                    <a:pt x="168" y="45"/>
                  </a:lnTo>
                  <a:lnTo>
                    <a:pt x="172" y="51"/>
                  </a:lnTo>
                  <a:lnTo>
                    <a:pt x="177" y="59"/>
                  </a:lnTo>
                  <a:lnTo>
                    <a:pt x="180" y="65"/>
                  </a:lnTo>
                  <a:lnTo>
                    <a:pt x="184" y="74"/>
                  </a:lnTo>
                  <a:lnTo>
                    <a:pt x="186" y="82"/>
                  </a:lnTo>
                  <a:lnTo>
                    <a:pt x="187" y="90"/>
                  </a:lnTo>
                  <a:lnTo>
                    <a:pt x="187" y="99"/>
                  </a:lnTo>
                  <a:lnTo>
                    <a:pt x="187" y="108"/>
                  </a:lnTo>
                  <a:lnTo>
                    <a:pt x="186" y="117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7" y="141"/>
                  </a:lnTo>
                  <a:lnTo>
                    <a:pt x="172" y="148"/>
                  </a:lnTo>
                  <a:lnTo>
                    <a:pt x="168" y="154"/>
                  </a:lnTo>
                  <a:lnTo>
                    <a:pt x="162" y="160"/>
                  </a:lnTo>
                  <a:lnTo>
                    <a:pt x="156" y="166"/>
                  </a:lnTo>
                  <a:lnTo>
                    <a:pt x="149" y="171"/>
                  </a:lnTo>
                  <a:lnTo>
                    <a:pt x="142" y="176"/>
                  </a:lnTo>
                  <a:lnTo>
                    <a:pt x="134" y="179"/>
                  </a:lnTo>
                  <a:lnTo>
                    <a:pt x="126" y="181"/>
                  </a:lnTo>
                  <a:lnTo>
                    <a:pt x="118" y="184"/>
                  </a:lnTo>
                  <a:lnTo>
                    <a:pt x="109" y="186"/>
                  </a:lnTo>
                  <a:lnTo>
                    <a:pt x="100" y="186"/>
                  </a:lnTo>
                  <a:lnTo>
                    <a:pt x="93" y="186"/>
                  </a:lnTo>
                  <a:lnTo>
                    <a:pt x="84" y="184"/>
                  </a:lnTo>
                  <a:lnTo>
                    <a:pt x="76" y="181"/>
                  </a:lnTo>
                  <a:lnTo>
                    <a:pt x="68" y="179"/>
                  </a:lnTo>
                  <a:lnTo>
                    <a:pt x="60" y="176"/>
                  </a:lnTo>
                  <a:lnTo>
                    <a:pt x="53" y="171"/>
                  </a:lnTo>
                  <a:lnTo>
                    <a:pt x="46" y="166"/>
                  </a:lnTo>
                  <a:lnTo>
                    <a:pt x="40" y="160"/>
                  </a:lnTo>
                  <a:lnTo>
                    <a:pt x="34" y="154"/>
                  </a:lnTo>
                  <a:lnTo>
                    <a:pt x="30" y="148"/>
                  </a:lnTo>
                  <a:lnTo>
                    <a:pt x="25" y="141"/>
                  </a:lnTo>
                  <a:lnTo>
                    <a:pt x="22" y="133"/>
                  </a:lnTo>
                  <a:lnTo>
                    <a:pt x="18" y="125"/>
                  </a:lnTo>
                  <a:lnTo>
                    <a:pt x="16" y="117"/>
                  </a:lnTo>
                  <a:lnTo>
                    <a:pt x="15" y="108"/>
                  </a:lnTo>
                  <a:lnTo>
                    <a:pt x="15" y="99"/>
                  </a:lnTo>
                  <a:lnTo>
                    <a:pt x="16" y="86"/>
                  </a:lnTo>
                  <a:lnTo>
                    <a:pt x="19" y="72"/>
                  </a:lnTo>
                  <a:lnTo>
                    <a:pt x="24" y="61"/>
                  </a:lnTo>
                  <a:lnTo>
                    <a:pt x="31" y="50"/>
                  </a:lnTo>
                  <a:lnTo>
                    <a:pt x="23" y="59"/>
                  </a:lnTo>
                  <a:lnTo>
                    <a:pt x="14" y="69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3" y="119"/>
                  </a:lnTo>
                  <a:lnTo>
                    <a:pt x="5" y="130"/>
                  </a:lnTo>
                  <a:lnTo>
                    <a:pt x="8" y="139"/>
                  </a:lnTo>
                  <a:lnTo>
                    <a:pt x="13" y="148"/>
                  </a:lnTo>
                  <a:lnTo>
                    <a:pt x="17" y="155"/>
                  </a:lnTo>
                  <a:lnTo>
                    <a:pt x="23" y="163"/>
                  </a:lnTo>
                  <a:lnTo>
                    <a:pt x="30" y="171"/>
                  </a:lnTo>
                  <a:lnTo>
                    <a:pt x="37" y="177"/>
                  </a:lnTo>
                  <a:lnTo>
                    <a:pt x="44" y="182"/>
                  </a:lnTo>
                  <a:lnTo>
                    <a:pt x="53" y="188"/>
                  </a:lnTo>
                  <a:lnTo>
                    <a:pt x="62" y="193"/>
                  </a:lnTo>
                  <a:lnTo>
                    <a:pt x="71" y="196"/>
                  </a:lnTo>
                  <a:lnTo>
                    <a:pt x="80" y="198"/>
                  </a:lnTo>
                  <a:lnTo>
                    <a:pt x="90" y="199"/>
                  </a:lnTo>
                  <a:lnTo>
                    <a:pt x="100" y="200"/>
                  </a:lnTo>
                  <a:lnTo>
                    <a:pt x="112" y="199"/>
                  </a:lnTo>
                  <a:lnTo>
                    <a:pt x="121" y="198"/>
                  </a:lnTo>
                  <a:lnTo>
                    <a:pt x="131" y="196"/>
                  </a:lnTo>
                  <a:lnTo>
                    <a:pt x="140" y="193"/>
                  </a:lnTo>
                  <a:lnTo>
                    <a:pt x="149" y="188"/>
                  </a:lnTo>
                  <a:lnTo>
                    <a:pt x="157" y="182"/>
                  </a:lnTo>
                  <a:lnTo>
                    <a:pt x="165" y="177"/>
                  </a:lnTo>
                  <a:lnTo>
                    <a:pt x="172" y="171"/>
                  </a:lnTo>
                  <a:lnTo>
                    <a:pt x="178" y="163"/>
                  </a:lnTo>
                  <a:lnTo>
                    <a:pt x="185" y="155"/>
                  </a:lnTo>
                  <a:lnTo>
                    <a:pt x="189" y="148"/>
                  </a:lnTo>
                  <a:lnTo>
                    <a:pt x="194" y="139"/>
                  </a:lnTo>
                  <a:lnTo>
                    <a:pt x="197" y="130"/>
                  </a:lnTo>
                  <a:lnTo>
                    <a:pt x="199" y="119"/>
                  </a:lnTo>
                  <a:lnTo>
                    <a:pt x="201" y="109"/>
                  </a:lnTo>
                  <a:lnTo>
                    <a:pt x="202" y="99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1" name="Freeform 847"/>
            <p:cNvSpPr>
              <a:spLocks noEditPoints="1"/>
            </p:cNvSpPr>
            <p:nvPr/>
          </p:nvSpPr>
          <p:spPr bwMode="auto">
            <a:xfrm>
              <a:off x="4189606" y="5067746"/>
              <a:ext cx="74616" cy="73032"/>
            </a:xfrm>
            <a:custGeom>
              <a:avLst/>
              <a:gdLst/>
              <a:ahLst/>
              <a:cxnLst>
                <a:cxn ang="0">
                  <a:pos x="187" y="84"/>
                </a:cxn>
                <a:cxn ang="0">
                  <a:pos x="183" y="66"/>
                </a:cxn>
                <a:cxn ang="0">
                  <a:pos x="176" y="49"/>
                </a:cxn>
                <a:cxn ang="0">
                  <a:pos x="165" y="33"/>
                </a:cxn>
                <a:cxn ang="0">
                  <a:pos x="153" y="21"/>
                </a:cxn>
                <a:cxn ang="0">
                  <a:pos x="138" y="11"/>
                </a:cxn>
                <a:cxn ang="0">
                  <a:pos x="122" y="4"/>
                </a:cxn>
                <a:cxn ang="0">
                  <a:pos x="104" y="1"/>
                </a:cxn>
                <a:cxn ang="0">
                  <a:pos x="90" y="0"/>
                </a:cxn>
                <a:cxn ang="0">
                  <a:pos x="74" y="5"/>
                </a:cxn>
                <a:cxn ang="0">
                  <a:pos x="52" y="20"/>
                </a:cxn>
                <a:cxn ang="0">
                  <a:pos x="30" y="37"/>
                </a:cxn>
                <a:cxn ang="0">
                  <a:pos x="12" y="57"/>
                </a:cxn>
                <a:cxn ang="0">
                  <a:pos x="1" y="80"/>
                </a:cxn>
                <a:cxn ang="0">
                  <a:pos x="1" y="103"/>
                </a:cxn>
                <a:cxn ang="0">
                  <a:pos x="5" y="121"/>
                </a:cxn>
                <a:cxn ang="0">
                  <a:pos x="11" y="138"/>
                </a:cxn>
                <a:cxn ang="0">
                  <a:pos x="21" y="153"/>
                </a:cxn>
                <a:cxn ang="0">
                  <a:pos x="35" y="165"/>
                </a:cxn>
                <a:cxn ang="0">
                  <a:pos x="50" y="175"/>
                </a:cxn>
                <a:cxn ang="0">
                  <a:pos x="66" y="183"/>
                </a:cxn>
                <a:cxn ang="0">
                  <a:pos x="84" y="187"/>
                </a:cxn>
                <a:cxn ang="0">
                  <a:pos x="104" y="187"/>
                </a:cxn>
                <a:cxn ang="0">
                  <a:pos x="122" y="183"/>
                </a:cxn>
                <a:cxn ang="0">
                  <a:pos x="138" y="175"/>
                </a:cxn>
                <a:cxn ang="0">
                  <a:pos x="153" y="165"/>
                </a:cxn>
                <a:cxn ang="0">
                  <a:pos x="165" y="153"/>
                </a:cxn>
                <a:cxn ang="0">
                  <a:pos x="176" y="138"/>
                </a:cxn>
                <a:cxn ang="0">
                  <a:pos x="183" y="121"/>
                </a:cxn>
                <a:cxn ang="0">
                  <a:pos x="187" y="103"/>
                </a:cxn>
                <a:cxn ang="0">
                  <a:pos x="173" y="93"/>
                </a:cxn>
                <a:cxn ang="0">
                  <a:pos x="171" y="109"/>
                </a:cxn>
                <a:cxn ang="0">
                  <a:pos x="167" y="125"/>
                </a:cxn>
                <a:cxn ang="0">
                  <a:pos x="160" y="138"/>
                </a:cxn>
                <a:cxn ang="0">
                  <a:pos x="150" y="149"/>
                </a:cxn>
                <a:cxn ang="0">
                  <a:pos x="138" y="160"/>
                </a:cxn>
                <a:cxn ang="0">
                  <a:pos x="125" y="166"/>
                </a:cxn>
                <a:cxn ang="0">
                  <a:pos x="110" y="171"/>
                </a:cxn>
                <a:cxn ang="0">
                  <a:pos x="93" y="173"/>
                </a:cxn>
                <a:cxn ang="0">
                  <a:pos x="78" y="171"/>
                </a:cxn>
                <a:cxn ang="0">
                  <a:pos x="63" y="166"/>
                </a:cxn>
                <a:cxn ang="0">
                  <a:pos x="50" y="160"/>
                </a:cxn>
                <a:cxn ang="0">
                  <a:pos x="38" y="149"/>
                </a:cxn>
                <a:cxn ang="0">
                  <a:pos x="28" y="138"/>
                </a:cxn>
                <a:cxn ang="0">
                  <a:pos x="21" y="125"/>
                </a:cxn>
                <a:cxn ang="0">
                  <a:pos x="17" y="109"/>
                </a:cxn>
                <a:cxn ang="0">
                  <a:pos x="15" y="93"/>
                </a:cxn>
                <a:cxn ang="0">
                  <a:pos x="17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8" y="38"/>
                </a:cxn>
                <a:cxn ang="0">
                  <a:pos x="50" y="28"/>
                </a:cxn>
                <a:cxn ang="0">
                  <a:pos x="63" y="21"/>
                </a:cxn>
                <a:cxn ang="0">
                  <a:pos x="78" y="15"/>
                </a:cxn>
                <a:cxn ang="0">
                  <a:pos x="93" y="14"/>
                </a:cxn>
                <a:cxn ang="0">
                  <a:pos x="110" y="15"/>
                </a:cxn>
                <a:cxn ang="0">
                  <a:pos x="125" y="21"/>
                </a:cxn>
                <a:cxn ang="0">
                  <a:pos x="138" y="28"/>
                </a:cxn>
                <a:cxn ang="0">
                  <a:pos x="150" y="38"/>
                </a:cxn>
                <a:cxn ang="0">
                  <a:pos x="160" y="49"/>
                </a:cxn>
                <a:cxn ang="0">
                  <a:pos x="167" y="63"/>
                </a:cxn>
                <a:cxn ang="0">
                  <a:pos x="171" y="77"/>
                </a:cxn>
                <a:cxn ang="0">
                  <a:pos x="173" y="93"/>
                </a:cxn>
              </a:cxnLst>
              <a:rect l="0" t="0" r="r" b="b"/>
              <a:pathLst>
                <a:path w="187" h="187">
                  <a:moveTo>
                    <a:pt x="187" y="93"/>
                  </a:moveTo>
                  <a:lnTo>
                    <a:pt x="187" y="84"/>
                  </a:lnTo>
                  <a:lnTo>
                    <a:pt x="186" y="75"/>
                  </a:lnTo>
                  <a:lnTo>
                    <a:pt x="183" y="66"/>
                  </a:lnTo>
                  <a:lnTo>
                    <a:pt x="180" y="57"/>
                  </a:lnTo>
                  <a:lnTo>
                    <a:pt x="176" y="49"/>
                  </a:lnTo>
                  <a:lnTo>
                    <a:pt x="171" y="41"/>
                  </a:lnTo>
                  <a:lnTo>
                    <a:pt x="165" y="33"/>
                  </a:lnTo>
                  <a:lnTo>
                    <a:pt x="160" y="28"/>
                  </a:lnTo>
                  <a:lnTo>
                    <a:pt x="153" y="21"/>
                  </a:lnTo>
                  <a:lnTo>
                    <a:pt x="146" y="15"/>
                  </a:lnTo>
                  <a:lnTo>
                    <a:pt x="138" y="11"/>
                  </a:lnTo>
                  <a:lnTo>
                    <a:pt x="131" y="8"/>
                  </a:lnTo>
                  <a:lnTo>
                    <a:pt x="122" y="4"/>
                  </a:lnTo>
                  <a:lnTo>
                    <a:pt x="113" y="2"/>
                  </a:lnTo>
                  <a:lnTo>
                    <a:pt x="104" y="1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74" y="5"/>
                  </a:lnTo>
                  <a:lnTo>
                    <a:pt x="63" y="12"/>
                  </a:lnTo>
                  <a:lnTo>
                    <a:pt x="52" y="20"/>
                  </a:lnTo>
                  <a:lnTo>
                    <a:pt x="41" y="28"/>
                  </a:lnTo>
                  <a:lnTo>
                    <a:pt x="30" y="37"/>
                  </a:lnTo>
                  <a:lnTo>
                    <a:pt x="21" y="46"/>
                  </a:lnTo>
                  <a:lnTo>
                    <a:pt x="12" y="57"/>
                  </a:lnTo>
                  <a:lnTo>
                    <a:pt x="5" y="67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1" y="103"/>
                  </a:lnTo>
                  <a:lnTo>
                    <a:pt x="2" y="112"/>
                  </a:lnTo>
                  <a:lnTo>
                    <a:pt x="5" y="121"/>
                  </a:lnTo>
                  <a:lnTo>
                    <a:pt x="8" y="130"/>
                  </a:lnTo>
                  <a:lnTo>
                    <a:pt x="11" y="138"/>
                  </a:lnTo>
                  <a:lnTo>
                    <a:pt x="17" y="146"/>
                  </a:lnTo>
                  <a:lnTo>
                    <a:pt x="21" y="153"/>
                  </a:lnTo>
                  <a:lnTo>
                    <a:pt x="28" y="160"/>
                  </a:lnTo>
                  <a:lnTo>
                    <a:pt x="35" y="165"/>
                  </a:lnTo>
                  <a:lnTo>
                    <a:pt x="42" y="171"/>
                  </a:lnTo>
                  <a:lnTo>
                    <a:pt x="50" y="175"/>
                  </a:lnTo>
                  <a:lnTo>
                    <a:pt x="57" y="180"/>
                  </a:lnTo>
                  <a:lnTo>
                    <a:pt x="66" y="183"/>
                  </a:lnTo>
                  <a:lnTo>
                    <a:pt x="75" y="185"/>
                  </a:lnTo>
                  <a:lnTo>
                    <a:pt x="84" y="187"/>
                  </a:lnTo>
                  <a:lnTo>
                    <a:pt x="93" y="187"/>
                  </a:lnTo>
                  <a:lnTo>
                    <a:pt x="104" y="187"/>
                  </a:lnTo>
                  <a:lnTo>
                    <a:pt x="113" y="185"/>
                  </a:lnTo>
                  <a:lnTo>
                    <a:pt x="122" y="183"/>
                  </a:lnTo>
                  <a:lnTo>
                    <a:pt x="131" y="180"/>
                  </a:lnTo>
                  <a:lnTo>
                    <a:pt x="138" y="175"/>
                  </a:lnTo>
                  <a:lnTo>
                    <a:pt x="146" y="171"/>
                  </a:lnTo>
                  <a:lnTo>
                    <a:pt x="153" y="165"/>
                  </a:lnTo>
                  <a:lnTo>
                    <a:pt x="160" y="160"/>
                  </a:lnTo>
                  <a:lnTo>
                    <a:pt x="165" y="153"/>
                  </a:lnTo>
                  <a:lnTo>
                    <a:pt x="171" y="146"/>
                  </a:lnTo>
                  <a:lnTo>
                    <a:pt x="176" y="138"/>
                  </a:lnTo>
                  <a:lnTo>
                    <a:pt x="180" y="130"/>
                  </a:lnTo>
                  <a:lnTo>
                    <a:pt x="183" y="121"/>
                  </a:lnTo>
                  <a:lnTo>
                    <a:pt x="186" y="112"/>
                  </a:lnTo>
                  <a:lnTo>
                    <a:pt x="187" y="103"/>
                  </a:lnTo>
                  <a:lnTo>
                    <a:pt x="187" y="93"/>
                  </a:lnTo>
                  <a:close/>
                  <a:moveTo>
                    <a:pt x="173" y="93"/>
                  </a:moveTo>
                  <a:lnTo>
                    <a:pt x="172" y="101"/>
                  </a:lnTo>
                  <a:lnTo>
                    <a:pt x="171" y="109"/>
                  </a:lnTo>
                  <a:lnTo>
                    <a:pt x="170" y="117"/>
                  </a:lnTo>
                  <a:lnTo>
                    <a:pt x="167" y="125"/>
                  </a:lnTo>
                  <a:lnTo>
                    <a:pt x="163" y="131"/>
                  </a:lnTo>
                  <a:lnTo>
                    <a:pt x="160" y="138"/>
                  </a:lnTo>
                  <a:lnTo>
                    <a:pt x="155" y="144"/>
                  </a:lnTo>
                  <a:lnTo>
                    <a:pt x="150" y="149"/>
                  </a:lnTo>
                  <a:lnTo>
                    <a:pt x="144" y="155"/>
                  </a:lnTo>
                  <a:lnTo>
                    <a:pt x="138" y="160"/>
                  </a:lnTo>
                  <a:lnTo>
                    <a:pt x="132" y="163"/>
                  </a:lnTo>
                  <a:lnTo>
                    <a:pt x="125" y="166"/>
                  </a:lnTo>
                  <a:lnTo>
                    <a:pt x="117" y="169"/>
                  </a:lnTo>
                  <a:lnTo>
                    <a:pt x="110" y="171"/>
                  </a:lnTo>
                  <a:lnTo>
                    <a:pt x="102" y="172"/>
                  </a:lnTo>
                  <a:lnTo>
                    <a:pt x="93" y="173"/>
                  </a:lnTo>
                  <a:lnTo>
                    <a:pt x="86" y="172"/>
                  </a:lnTo>
                  <a:lnTo>
                    <a:pt x="78" y="171"/>
                  </a:lnTo>
                  <a:lnTo>
                    <a:pt x="71" y="169"/>
                  </a:lnTo>
                  <a:lnTo>
                    <a:pt x="63" y="166"/>
                  </a:lnTo>
                  <a:lnTo>
                    <a:pt x="56" y="163"/>
                  </a:lnTo>
                  <a:lnTo>
                    <a:pt x="50" y="160"/>
                  </a:lnTo>
                  <a:lnTo>
                    <a:pt x="44" y="155"/>
                  </a:lnTo>
                  <a:lnTo>
                    <a:pt x="38" y="149"/>
                  </a:lnTo>
                  <a:lnTo>
                    <a:pt x="33" y="144"/>
                  </a:lnTo>
                  <a:lnTo>
                    <a:pt x="28" y="138"/>
                  </a:lnTo>
                  <a:lnTo>
                    <a:pt x="25" y="131"/>
                  </a:lnTo>
                  <a:lnTo>
                    <a:pt x="21" y="125"/>
                  </a:lnTo>
                  <a:lnTo>
                    <a:pt x="18" y="117"/>
                  </a:lnTo>
                  <a:lnTo>
                    <a:pt x="17" y="109"/>
                  </a:lnTo>
                  <a:lnTo>
                    <a:pt x="16" y="101"/>
                  </a:lnTo>
                  <a:lnTo>
                    <a:pt x="15" y="93"/>
                  </a:lnTo>
                  <a:lnTo>
                    <a:pt x="16" y="85"/>
                  </a:lnTo>
                  <a:lnTo>
                    <a:pt x="17" y="77"/>
                  </a:lnTo>
                  <a:lnTo>
                    <a:pt x="18" y="70"/>
                  </a:lnTo>
                  <a:lnTo>
                    <a:pt x="21" y="63"/>
                  </a:lnTo>
                  <a:lnTo>
                    <a:pt x="25" y="56"/>
                  </a:lnTo>
                  <a:lnTo>
                    <a:pt x="28" y="49"/>
                  </a:lnTo>
                  <a:lnTo>
                    <a:pt x="33" y="44"/>
                  </a:lnTo>
                  <a:lnTo>
                    <a:pt x="38" y="38"/>
                  </a:lnTo>
                  <a:lnTo>
                    <a:pt x="44" y="32"/>
                  </a:lnTo>
                  <a:lnTo>
                    <a:pt x="50" y="28"/>
                  </a:lnTo>
                  <a:lnTo>
                    <a:pt x="56" y="24"/>
                  </a:lnTo>
                  <a:lnTo>
                    <a:pt x="63" y="21"/>
                  </a:lnTo>
                  <a:lnTo>
                    <a:pt x="71" y="18"/>
                  </a:lnTo>
                  <a:lnTo>
                    <a:pt x="78" y="15"/>
                  </a:lnTo>
                  <a:lnTo>
                    <a:pt x="86" y="14"/>
                  </a:lnTo>
                  <a:lnTo>
                    <a:pt x="93" y="14"/>
                  </a:lnTo>
                  <a:lnTo>
                    <a:pt x="102" y="14"/>
                  </a:lnTo>
                  <a:lnTo>
                    <a:pt x="110" y="15"/>
                  </a:lnTo>
                  <a:lnTo>
                    <a:pt x="117" y="18"/>
                  </a:lnTo>
                  <a:lnTo>
                    <a:pt x="125" y="21"/>
                  </a:lnTo>
                  <a:lnTo>
                    <a:pt x="132" y="24"/>
                  </a:lnTo>
                  <a:lnTo>
                    <a:pt x="138" y="28"/>
                  </a:lnTo>
                  <a:lnTo>
                    <a:pt x="144" y="32"/>
                  </a:lnTo>
                  <a:lnTo>
                    <a:pt x="150" y="38"/>
                  </a:lnTo>
                  <a:lnTo>
                    <a:pt x="155" y="44"/>
                  </a:lnTo>
                  <a:lnTo>
                    <a:pt x="160" y="49"/>
                  </a:lnTo>
                  <a:lnTo>
                    <a:pt x="163" y="56"/>
                  </a:lnTo>
                  <a:lnTo>
                    <a:pt x="167" y="63"/>
                  </a:lnTo>
                  <a:lnTo>
                    <a:pt x="170" y="70"/>
                  </a:lnTo>
                  <a:lnTo>
                    <a:pt x="171" y="77"/>
                  </a:lnTo>
                  <a:lnTo>
                    <a:pt x="172" y="85"/>
                  </a:lnTo>
                  <a:lnTo>
                    <a:pt x="173" y="93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2" name="Freeform 848"/>
            <p:cNvSpPr>
              <a:spLocks noEditPoints="1"/>
            </p:cNvSpPr>
            <p:nvPr/>
          </p:nvSpPr>
          <p:spPr bwMode="auto">
            <a:xfrm>
              <a:off x="4192781" y="5070921"/>
              <a:ext cx="68266" cy="68269"/>
            </a:xfrm>
            <a:custGeom>
              <a:avLst/>
              <a:gdLst/>
              <a:ahLst/>
              <a:cxnLst>
                <a:cxn ang="0">
                  <a:pos x="172" y="76"/>
                </a:cxn>
                <a:cxn ang="0">
                  <a:pos x="169" y="60"/>
                </a:cxn>
                <a:cxn ang="0">
                  <a:pos x="162" y="45"/>
                </a:cxn>
                <a:cxn ang="0">
                  <a:pos x="153" y="31"/>
                </a:cxn>
                <a:cxn ang="0">
                  <a:pos x="141" y="19"/>
                </a:cxn>
                <a:cxn ang="0">
                  <a:pos x="127" y="10"/>
                </a:cxn>
                <a:cxn ang="0">
                  <a:pos x="111" y="3"/>
                </a:cxn>
                <a:cxn ang="0">
                  <a:pos x="94" y="0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2" y="13"/>
                </a:cxn>
                <a:cxn ang="0">
                  <a:pos x="24" y="28"/>
                </a:cxn>
                <a:cxn ang="0">
                  <a:pos x="9" y="47"/>
                </a:cxn>
                <a:cxn ang="0">
                  <a:pos x="1" y="72"/>
                </a:cxn>
                <a:cxn ang="0">
                  <a:pos x="0" y="94"/>
                </a:cxn>
                <a:cxn ang="0">
                  <a:pos x="3" y="111"/>
                </a:cxn>
                <a:cxn ang="0">
                  <a:pos x="10" y="127"/>
                </a:cxn>
                <a:cxn ang="0">
                  <a:pos x="19" y="140"/>
                </a:cxn>
                <a:cxn ang="0">
                  <a:pos x="31" y="152"/>
                </a:cxn>
                <a:cxn ang="0">
                  <a:pos x="45" y="162"/>
                </a:cxn>
                <a:cxn ang="0">
                  <a:pos x="61" y="167"/>
                </a:cxn>
                <a:cxn ang="0">
                  <a:pos x="78" y="172"/>
                </a:cxn>
                <a:cxn ang="0">
                  <a:pos x="94" y="172"/>
                </a:cxn>
                <a:cxn ang="0">
                  <a:pos x="111" y="167"/>
                </a:cxn>
                <a:cxn ang="0">
                  <a:pos x="127" y="162"/>
                </a:cxn>
                <a:cxn ang="0">
                  <a:pos x="141" y="152"/>
                </a:cxn>
                <a:cxn ang="0">
                  <a:pos x="153" y="140"/>
                </a:cxn>
                <a:cxn ang="0">
                  <a:pos x="162" y="127"/>
                </a:cxn>
                <a:cxn ang="0">
                  <a:pos x="169" y="111"/>
                </a:cxn>
                <a:cxn ang="0">
                  <a:pos x="172" y="94"/>
                </a:cxn>
                <a:cxn ang="0">
                  <a:pos x="157" y="85"/>
                </a:cxn>
                <a:cxn ang="0">
                  <a:pos x="156" y="100"/>
                </a:cxn>
                <a:cxn ang="0">
                  <a:pos x="152" y="113"/>
                </a:cxn>
                <a:cxn ang="0">
                  <a:pos x="145" y="126"/>
                </a:cxn>
                <a:cxn ang="0">
                  <a:pos x="137" y="136"/>
                </a:cxn>
                <a:cxn ang="0">
                  <a:pos x="126" y="145"/>
                </a:cxn>
                <a:cxn ang="0">
                  <a:pos x="114" y="152"/>
                </a:cxn>
                <a:cxn ang="0">
                  <a:pos x="100" y="156"/>
                </a:cxn>
                <a:cxn ang="0">
                  <a:pos x="85" y="157"/>
                </a:cxn>
                <a:cxn ang="0">
                  <a:pos x="72" y="156"/>
                </a:cxn>
                <a:cxn ang="0">
                  <a:pos x="58" y="152"/>
                </a:cxn>
                <a:cxn ang="0">
                  <a:pos x="46" y="145"/>
                </a:cxn>
                <a:cxn ang="0">
                  <a:pos x="35" y="136"/>
                </a:cxn>
                <a:cxn ang="0">
                  <a:pos x="26" y="126"/>
                </a:cxn>
                <a:cxn ang="0">
                  <a:pos x="20" y="113"/>
                </a:cxn>
                <a:cxn ang="0">
                  <a:pos x="16" y="100"/>
                </a:cxn>
                <a:cxn ang="0">
                  <a:pos x="15" y="85"/>
                </a:cxn>
                <a:cxn ang="0">
                  <a:pos x="16" y="71"/>
                </a:cxn>
                <a:cxn ang="0">
                  <a:pos x="20" y="57"/>
                </a:cxn>
                <a:cxn ang="0">
                  <a:pos x="26" y="46"/>
                </a:cxn>
                <a:cxn ang="0">
                  <a:pos x="35" y="34"/>
                </a:cxn>
                <a:cxn ang="0">
                  <a:pos x="46" y="25"/>
                </a:cxn>
                <a:cxn ang="0">
                  <a:pos x="58" y="19"/>
                </a:cxn>
                <a:cxn ang="0">
                  <a:pos x="72" y="15"/>
                </a:cxn>
                <a:cxn ang="0">
                  <a:pos x="85" y="13"/>
                </a:cxn>
                <a:cxn ang="0">
                  <a:pos x="100" y="15"/>
                </a:cxn>
                <a:cxn ang="0">
                  <a:pos x="114" y="19"/>
                </a:cxn>
                <a:cxn ang="0">
                  <a:pos x="126" y="25"/>
                </a:cxn>
                <a:cxn ang="0">
                  <a:pos x="137" y="34"/>
                </a:cxn>
                <a:cxn ang="0">
                  <a:pos x="145" y="46"/>
                </a:cxn>
                <a:cxn ang="0">
                  <a:pos x="152" y="57"/>
                </a:cxn>
                <a:cxn ang="0">
                  <a:pos x="156" y="71"/>
                </a:cxn>
                <a:cxn ang="0">
                  <a:pos x="157" y="85"/>
                </a:cxn>
              </a:cxnLst>
              <a:rect l="0" t="0" r="r" b="b"/>
              <a:pathLst>
                <a:path w="172" h="172">
                  <a:moveTo>
                    <a:pt x="172" y="85"/>
                  </a:moveTo>
                  <a:lnTo>
                    <a:pt x="172" y="76"/>
                  </a:lnTo>
                  <a:lnTo>
                    <a:pt x="170" y="68"/>
                  </a:lnTo>
                  <a:lnTo>
                    <a:pt x="169" y="60"/>
                  </a:lnTo>
                  <a:lnTo>
                    <a:pt x="165" y="51"/>
                  </a:lnTo>
                  <a:lnTo>
                    <a:pt x="162" y="45"/>
                  </a:lnTo>
                  <a:lnTo>
                    <a:pt x="157" y="37"/>
                  </a:lnTo>
                  <a:lnTo>
                    <a:pt x="153" y="31"/>
                  </a:lnTo>
                  <a:lnTo>
                    <a:pt x="147" y="24"/>
                  </a:lnTo>
                  <a:lnTo>
                    <a:pt x="141" y="19"/>
                  </a:lnTo>
                  <a:lnTo>
                    <a:pt x="134" y="14"/>
                  </a:lnTo>
                  <a:lnTo>
                    <a:pt x="127" y="10"/>
                  </a:lnTo>
                  <a:lnTo>
                    <a:pt x="119" y="6"/>
                  </a:lnTo>
                  <a:lnTo>
                    <a:pt x="111" y="3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7" y="1"/>
                  </a:lnTo>
                  <a:lnTo>
                    <a:pt x="60" y="3"/>
                  </a:lnTo>
                  <a:lnTo>
                    <a:pt x="52" y="6"/>
                  </a:lnTo>
                  <a:lnTo>
                    <a:pt x="42" y="13"/>
                  </a:lnTo>
                  <a:lnTo>
                    <a:pt x="33" y="20"/>
                  </a:lnTo>
                  <a:lnTo>
                    <a:pt x="24" y="28"/>
                  </a:lnTo>
                  <a:lnTo>
                    <a:pt x="16" y="36"/>
                  </a:lnTo>
                  <a:lnTo>
                    <a:pt x="9" y="47"/>
                  </a:lnTo>
                  <a:lnTo>
                    <a:pt x="4" y="58"/>
                  </a:lnTo>
                  <a:lnTo>
                    <a:pt x="1" y="72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1" y="103"/>
                  </a:lnTo>
                  <a:lnTo>
                    <a:pt x="3" y="111"/>
                  </a:lnTo>
                  <a:lnTo>
                    <a:pt x="7" y="119"/>
                  </a:lnTo>
                  <a:lnTo>
                    <a:pt x="10" y="127"/>
                  </a:lnTo>
                  <a:lnTo>
                    <a:pt x="15" y="134"/>
                  </a:lnTo>
                  <a:lnTo>
                    <a:pt x="19" y="140"/>
                  </a:lnTo>
                  <a:lnTo>
                    <a:pt x="25" y="146"/>
                  </a:lnTo>
                  <a:lnTo>
                    <a:pt x="31" y="152"/>
                  </a:lnTo>
                  <a:lnTo>
                    <a:pt x="38" y="157"/>
                  </a:lnTo>
                  <a:lnTo>
                    <a:pt x="45" y="162"/>
                  </a:lnTo>
                  <a:lnTo>
                    <a:pt x="53" y="165"/>
                  </a:lnTo>
                  <a:lnTo>
                    <a:pt x="61" y="167"/>
                  </a:lnTo>
                  <a:lnTo>
                    <a:pt x="69" y="170"/>
                  </a:lnTo>
                  <a:lnTo>
                    <a:pt x="78" y="172"/>
                  </a:lnTo>
                  <a:lnTo>
                    <a:pt x="85" y="172"/>
                  </a:lnTo>
                  <a:lnTo>
                    <a:pt x="94" y="172"/>
                  </a:lnTo>
                  <a:lnTo>
                    <a:pt x="103" y="170"/>
                  </a:lnTo>
                  <a:lnTo>
                    <a:pt x="111" y="167"/>
                  </a:lnTo>
                  <a:lnTo>
                    <a:pt x="119" y="165"/>
                  </a:lnTo>
                  <a:lnTo>
                    <a:pt x="127" y="162"/>
                  </a:lnTo>
                  <a:lnTo>
                    <a:pt x="134" y="157"/>
                  </a:lnTo>
                  <a:lnTo>
                    <a:pt x="141" y="152"/>
                  </a:lnTo>
                  <a:lnTo>
                    <a:pt x="147" y="146"/>
                  </a:lnTo>
                  <a:lnTo>
                    <a:pt x="153" y="140"/>
                  </a:lnTo>
                  <a:lnTo>
                    <a:pt x="157" y="134"/>
                  </a:lnTo>
                  <a:lnTo>
                    <a:pt x="162" y="127"/>
                  </a:lnTo>
                  <a:lnTo>
                    <a:pt x="165" y="119"/>
                  </a:lnTo>
                  <a:lnTo>
                    <a:pt x="169" y="111"/>
                  </a:lnTo>
                  <a:lnTo>
                    <a:pt x="170" y="103"/>
                  </a:lnTo>
                  <a:lnTo>
                    <a:pt x="172" y="94"/>
                  </a:lnTo>
                  <a:lnTo>
                    <a:pt x="172" y="85"/>
                  </a:lnTo>
                  <a:close/>
                  <a:moveTo>
                    <a:pt x="157" y="85"/>
                  </a:moveTo>
                  <a:lnTo>
                    <a:pt x="157" y="93"/>
                  </a:lnTo>
                  <a:lnTo>
                    <a:pt x="156" y="100"/>
                  </a:lnTo>
                  <a:lnTo>
                    <a:pt x="154" y="107"/>
                  </a:lnTo>
                  <a:lnTo>
                    <a:pt x="152" y="113"/>
                  </a:lnTo>
                  <a:lnTo>
                    <a:pt x="150" y="120"/>
                  </a:lnTo>
                  <a:lnTo>
                    <a:pt x="145" y="126"/>
                  </a:lnTo>
                  <a:lnTo>
                    <a:pt x="142" y="131"/>
                  </a:lnTo>
                  <a:lnTo>
                    <a:pt x="137" y="136"/>
                  </a:lnTo>
                  <a:lnTo>
                    <a:pt x="132" y="141"/>
                  </a:lnTo>
                  <a:lnTo>
                    <a:pt x="126" y="145"/>
                  </a:lnTo>
                  <a:lnTo>
                    <a:pt x="120" y="148"/>
                  </a:lnTo>
                  <a:lnTo>
                    <a:pt x="114" y="152"/>
                  </a:lnTo>
                  <a:lnTo>
                    <a:pt x="107" y="154"/>
                  </a:lnTo>
                  <a:lnTo>
                    <a:pt x="100" y="156"/>
                  </a:lnTo>
                  <a:lnTo>
                    <a:pt x="93" y="157"/>
                  </a:lnTo>
                  <a:lnTo>
                    <a:pt x="85" y="157"/>
                  </a:lnTo>
                  <a:lnTo>
                    <a:pt x="79" y="157"/>
                  </a:lnTo>
                  <a:lnTo>
                    <a:pt x="72" y="156"/>
                  </a:lnTo>
                  <a:lnTo>
                    <a:pt x="64" y="154"/>
                  </a:lnTo>
                  <a:lnTo>
                    <a:pt x="58" y="152"/>
                  </a:lnTo>
                  <a:lnTo>
                    <a:pt x="52" y="148"/>
                  </a:lnTo>
                  <a:lnTo>
                    <a:pt x="46" y="145"/>
                  </a:lnTo>
                  <a:lnTo>
                    <a:pt x="40" y="141"/>
                  </a:lnTo>
                  <a:lnTo>
                    <a:pt x="35" y="136"/>
                  </a:lnTo>
                  <a:lnTo>
                    <a:pt x="30" y="131"/>
                  </a:lnTo>
                  <a:lnTo>
                    <a:pt x="26" y="126"/>
                  </a:lnTo>
                  <a:lnTo>
                    <a:pt x="22" y="120"/>
                  </a:lnTo>
                  <a:lnTo>
                    <a:pt x="20" y="113"/>
                  </a:lnTo>
                  <a:lnTo>
                    <a:pt x="17" y="107"/>
                  </a:lnTo>
                  <a:lnTo>
                    <a:pt x="16" y="100"/>
                  </a:lnTo>
                  <a:lnTo>
                    <a:pt x="15" y="93"/>
                  </a:lnTo>
                  <a:lnTo>
                    <a:pt x="15" y="85"/>
                  </a:lnTo>
                  <a:lnTo>
                    <a:pt x="15" y="78"/>
                  </a:lnTo>
                  <a:lnTo>
                    <a:pt x="16" y="71"/>
                  </a:lnTo>
                  <a:lnTo>
                    <a:pt x="17" y="64"/>
                  </a:lnTo>
                  <a:lnTo>
                    <a:pt x="20" y="57"/>
                  </a:lnTo>
                  <a:lnTo>
                    <a:pt x="22" y="51"/>
                  </a:lnTo>
                  <a:lnTo>
                    <a:pt x="26" y="46"/>
                  </a:lnTo>
                  <a:lnTo>
                    <a:pt x="30" y="40"/>
                  </a:lnTo>
                  <a:lnTo>
                    <a:pt x="35" y="34"/>
                  </a:lnTo>
                  <a:lnTo>
                    <a:pt x="40" y="30"/>
                  </a:lnTo>
                  <a:lnTo>
                    <a:pt x="46" y="25"/>
                  </a:lnTo>
                  <a:lnTo>
                    <a:pt x="52" y="22"/>
                  </a:lnTo>
                  <a:lnTo>
                    <a:pt x="58" y="19"/>
                  </a:lnTo>
                  <a:lnTo>
                    <a:pt x="64" y="16"/>
                  </a:lnTo>
                  <a:lnTo>
                    <a:pt x="72" y="15"/>
                  </a:lnTo>
                  <a:lnTo>
                    <a:pt x="79" y="14"/>
                  </a:lnTo>
                  <a:lnTo>
                    <a:pt x="85" y="13"/>
                  </a:lnTo>
                  <a:lnTo>
                    <a:pt x="93" y="14"/>
                  </a:lnTo>
                  <a:lnTo>
                    <a:pt x="100" y="15"/>
                  </a:lnTo>
                  <a:lnTo>
                    <a:pt x="107" y="16"/>
                  </a:lnTo>
                  <a:lnTo>
                    <a:pt x="114" y="19"/>
                  </a:lnTo>
                  <a:lnTo>
                    <a:pt x="120" y="22"/>
                  </a:lnTo>
                  <a:lnTo>
                    <a:pt x="126" y="25"/>
                  </a:lnTo>
                  <a:lnTo>
                    <a:pt x="132" y="30"/>
                  </a:lnTo>
                  <a:lnTo>
                    <a:pt x="137" y="34"/>
                  </a:lnTo>
                  <a:lnTo>
                    <a:pt x="142" y="40"/>
                  </a:lnTo>
                  <a:lnTo>
                    <a:pt x="145" y="46"/>
                  </a:lnTo>
                  <a:lnTo>
                    <a:pt x="150" y="51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6" y="71"/>
                  </a:lnTo>
                  <a:lnTo>
                    <a:pt x="157" y="78"/>
                  </a:lnTo>
                  <a:lnTo>
                    <a:pt x="157" y="85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3" name="Freeform 849"/>
            <p:cNvSpPr>
              <a:spLocks noEditPoints="1"/>
            </p:cNvSpPr>
            <p:nvPr/>
          </p:nvSpPr>
          <p:spPr bwMode="auto">
            <a:xfrm>
              <a:off x="4195956" y="5072509"/>
              <a:ext cx="63503" cy="63506"/>
            </a:xfrm>
            <a:custGeom>
              <a:avLst/>
              <a:gdLst/>
              <a:ahLst/>
              <a:cxnLst>
                <a:cxn ang="0">
                  <a:pos x="156" y="63"/>
                </a:cxn>
                <a:cxn ang="0">
                  <a:pos x="148" y="42"/>
                </a:cxn>
                <a:cxn ang="0">
                  <a:pos x="135" y="24"/>
                </a:cxn>
                <a:cxn ang="0">
                  <a:pos x="117" y="10"/>
                </a:cxn>
                <a:cxn ang="0">
                  <a:pos x="95" y="1"/>
                </a:cxn>
                <a:cxn ang="0">
                  <a:pos x="71" y="0"/>
                </a:cxn>
                <a:cxn ang="0">
                  <a:pos x="48" y="7"/>
                </a:cxn>
                <a:cxn ang="0">
                  <a:pos x="29" y="18"/>
                </a:cxn>
                <a:cxn ang="0">
                  <a:pos x="13" y="35"/>
                </a:cxn>
                <a:cxn ang="0">
                  <a:pos x="3" y="56"/>
                </a:cxn>
                <a:cxn ang="0">
                  <a:pos x="0" y="79"/>
                </a:cxn>
                <a:cxn ang="0">
                  <a:pos x="3" y="103"/>
                </a:cxn>
                <a:cxn ang="0">
                  <a:pos x="13" y="124"/>
                </a:cxn>
                <a:cxn ang="0">
                  <a:pos x="29" y="141"/>
                </a:cxn>
                <a:cxn ang="0">
                  <a:pos x="48" y="152"/>
                </a:cxn>
                <a:cxn ang="0">
                  <a:pos x="71" y="158"/>
                </a:cxn>
                <a:cxn ang="0">
                  <a:pos x="95" y="157"/>
                </a:cxn>
                <a:cxn ang="0">
                  <a:pos x="117" y="149"/>
                </a:cxn>
                <a:cxn ang="0">
                  <a:pos x="135" y="135"/>
                </a:cxn>
                <a:cxn ang="0">
                  <a:pos x="148" y="117"/>
                </a:cxn>
                <a:cxn ang="0">
                  <a:pos x="156" y="95"/>
                </a:cxn>
                <a:cxn ang="0">
                  <a:pos x="144" y="79"/>
                </a:cxn>
                <a:cxn ang="0">
                  <a:pos x="140" y="98"/>
                </a:cxn>
                <a:cxn ang="0">
                  <a:pos x="132" y="115"/>
                </a:cxn>
                <a:cxn ang="0">
                  <a:pos x="120" y="130"/>
                </a:cxn>
                <a:cxn ang="0">
                  <a:pos x="104" y="139"/>
                </a:cxn>
                <a:cxn ang="0">
                  <a:pos x="85" y="143"/>
                </a:cxn>
                <a:cxn ang="0">
                  <a:pos x="66" y="143"/>
                </a:cxn>
                <a:cxn ang="0">
                  <a:pos x="48" y="137"/>
                </a:cxn>
                <a:cxn ang="0">
                  <a:pos x="33" y="125"/>
                </a:cxn>
                <a:cxn ang="0">
                  <a:pos x="22" y="111"/>
                </a:cxn>
                <a:cxn ang="0">
                  <a:pos x="15" y="93"/>
                </a:cxn>
                <a:cxn ang="0">
                  <a:pos x="14" y="72"/>
                </a:cxn>
                <a:cxn ang="0">
                  <a:pos x="19" y="54"/>
                </a:cxn>
                <a:cxn ang="0">
                  <a:pos x="29" y="39"/>
                </a:cxn>
                <a:cxn ang="0">
                  <a:pos x="42" y="26"/>
                </a:cxn>
                <a:cxn ang="0">
                  <a:pos x="59" y="17"/>
                </a:cxn>
                <a:cxn ang="0">
                  <a:pos x="78" y="15"/>
                </a:cxn>
                <a:cxn ang="0">
                  <a:pos x="99" y="17"/>
                </a:cxn>
                <a:cxn ang="0">
                  <a:pos x="116" y="26"/>
                </a:cxn>
                <a:cxn ang="0">
                  <a:pos x="129" y="39"/>
                </a:cxn>
                <a:cxn ang="0">
                  <a:pos x="138" y="54"/>
                </a:cxn>
                <a:cxn ang="0">
                  <a:pos x="144" y="72"/>
                </a:cxn>
              </a:cxnLst>
              <a:rect l="0" t="0" r="r" b="b"/>
              <a:pathLst>
                <a:path w="158" h="159">
                  <a:moveTo>
                    <a:pt x="158" y="79"/>
                  </a:moveTo>
                  <a:lnTo>
                    <a:pt x="157" y="71"/>
                  </a:lnTo>
                  <a:lnTo>
                    <a:pt x="156" y="63"/>
                  </a:lnTo>
                  <a:lnTo>
                    <a:pt x="155" y="56"/>
                  </a:lnTo>
                  <a:lnTo>
                    <a:pt x="152" y="49"/>
                  </a:lnTo>
                  <a:lnTo>
                    <a:pt x="148" y="42"/>
                  </a:lnTo>
                  <a:lnTo>
                    <a:pt x="145" y="35"/>
                  </a:lnTo>
                  <a:lnTo>
                    <a:pt x="140" y="30"/>
                  </a:lnTo>
                  <a:lnTo>
                    <a:pt x="135" y="24"/>
                  </a:lnTo>
                  <a:lnTo>
                    <a:pt x="129" y="18"/>
                  </a:lnTo>
                  <a:lnTo>
                    <a:pt x="123" y="14"/>
                  </a:lnTo>
                  <a:lnTo>
                    <a:pt x="117" y="10"/>
                  </a:lnTo>
                  <a:lnTo>
                    <a:pt x="110" y="7"/>
                  </a:lnTo>
                  <a:lnTo>
                    <a:pt x="102" y="4"/>
                  </a:lnTo>
                  <a:lnTo>
                    <a:pt x="95" y="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1" y="0"/>
                  </a:lnTo>
                  <a:lnTo>
                    <a:pt x="63" y="1"/>
                  </a:lnTo>
                  <a:lnTo>
                    <a:pt x="56" y="4"/>
                  </a:lnTo>
                  <a:lnTo>
                    <a:pt x="48" y="7"/>
                  </a:lnTo>
                  <a:lnTo>
                    <a:pt x="41" y="10"/>
                  </a:lnTo>
                  <a:lnTo>
                    <a:pt x="35" y="14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8" y="30"/>
                  </a:lnTo>
                  <a:lnTo>
                    <a:pt x="13" y="35"/>
                  </a:lnTo>
                  <a:lnTo>
                    <a:pt x="10" y="42"/>
                  </a:lnTo>
                  <a:lnTo>
                    <a:pt x="6" y="49"/>
                  </a:lnTo>
                  <a:lnTo>
                    <a:pt x="3" y="56"/>
                  </a:lnTo>
                  <a:lnTo>
                    <a:pt x="2" y="63"/>
                  </a:lnTo>
                  <a:lnTo>
                    <a:pt x="1" y="71"/>
                  </a:lnTo>
                  <a:lnTo>
                    <a:pt x="0" y="79"/>
                  </a:lnTo>
                  <a:lnTo>
                    <a:pt x="1" y="87"/>
                  </a:lnTo>
                  <a:lnTo>
                    <a:pt x="2" y="95"/>
                  </a:lnTo>
                  <a:lnTo>
                    <a:pt x="3" y="103"/>
                  </a:lnTo>
                  <a:lnTo>
                    <a:pt x="6" y="111"/>
                  </a:lnTo>
                  <a:lnTo>
                    <a:pt x="10" y="117"/>
                  </a:lnTo>
                  <a:lnTo>
                    <a:pt x="13" y="124"/>
                  </a:lnTo>
                  <a:lnTo>
                    <a:pt x="18" y="130"/>
                  </a:lnTo>
                  <a:lnTo>
                    <a:pt x="23" y="135"/>
                  </a:lnTo>
                  <a:lnTo>
                    <a:pt x="29" y="141"/>
                  </a:lnTo>
                  <a:lnTo>
                    <a:pt x="35" y="146"/>
                  </a:lnTo>
                  <a:lnTo>
                    <a:pt x="41" y="149"/>
                  </a:lnTo>
                  <a:lnTo>
                    <a:pt x="48" y="152"/>
                  </a:lnTo>
                  <a:lnTo>
                    <a:pt x="56" y="155"/>
                  </a:lnTo>
                  <a:lnTo>
                    <a:pt x="63" y="157"/>
                  </a:lnTo>
                  <a:lnTo>
                    <a:pt x="71" y="158"/>
                  </a:lnTo>
                  <a:lnTo>
                    <a:pt x="78" y="159"/>
                  </a:lnTo>
                  <a:lnTo>
                    <a:pt x="87" y="158"/>
                  </a:lnTo>
                  <a:lnTo>
                    <a:pt x="95" y="157"/>
                  </a:lnTo>
                  <a:lnTo>
                    <a:pt x="102" y="155"/>
                  </a:lnTo>
                  <a:lnTo>
                    <a:pt x="110" y="152"/>
                  </a:lnTo>
                  <a:lnTo>
                    <a:pt x="117" y="149"/>
                  </a:lnTo>
                  <a:lnTo>
                    <a:pt x="123" y="146"/>
                  </a:lnTo>
                  <a:lnTo>
                    <a:pt x="129" y="141"/>
                  </a:lnTo>
                  <a:lnTo>
                    <a:pt x="135" y="135"/>
                  </a:lnTo>
                  <a:lnTo>
                    <a:pt x="140" y="130"/>
                  </a:lnTo>
                  <a:lnTo>
                    <a:pt x="145" y="124"/>
                  </a:lnTo>
                  <a:lnTo>
                    <a:pt x="148" y="117"/>
                  </a:lnTo>
                  <a:lnTo>
                    <a:pt x="152" y="111"/>
                  </a:lnTo>
                  <a:lnTo>
                    <a:pt x="155" y="103"/>
                  </a:lnTo>
                  <a:lnTo>
                    <a:pt x="156" y="95"/>
                  </a:lnTo>
                  <a:lnTo>
                    <a:pt x="157" y="87"/>
                  </a:lnTo>
                  <a:lnTo>
                    <a:pt x="158" y="79"/>
                  </a:lnTo>
                  <a:close/>
                  <a:moveTo>
                    <a:pt x="144" y="79"/>
                  </a:moveTo>
                  <a:lnTo>
                    <a:pt x="144" y="86"/>
                  </a:lnTo>
                  <a:lnTo>
                    <a:pt x="143" y="93"/>
                  </a:lnTo>
                  <a:lnTo>
                    <a:pt x="140" y="98"/>
                  </a:lnTo>
                  <a:lnTo>
                    <a:pt x="138" y="105"/>
                  </a:lnTo>
                  <a:lnTo>
                    <a:pt x="136" y="111"/>
                  </a:lnTo>
                  <a:lnTo>
                    <a:pt x="132" y="115"/>
                  </a:lnTo>
                  <a:lnTo>
                    <a:pt x="129" y="121"/>
                  </a:lnTo>
                  <a:lnTo>
                    <a:pt x="125" y="125"/>
                  </a:lnTo>
                  <a:lnTo>
                    <a:pt x="120" y="130"/>
                  </a:lnTo>
                  <a:lnTo>
                    <a:pt x="116" y="133"/>
                  </a:lnTo>
                  <a:lnTo>
                    <a:pt x="110" y="137"/>
                  </a:lnTo>
                  <a:lnTo>
                    <a:pt x="104" y="139"/>
                  </a:lnTo>
                  <a:lnTo>
                    <a:pt x="99" y="141"/>
                  </a:lnTo>
                  <a:lnTo>
                    <a:pt x="92" y="143"/>
                  </a:lnTo>
                  <a:lnTo>
                    <a:pt x="85" y="143"/>
                  </a:lnTo>
                  <a:lnTo>
                    <a:pt x="78" y="144"/>
                  </a:lnTo>
                  <a:lnTo>
                    <a:pt x="73" y="143"/>
                  </a:lnTo>
                  <a:lnTo>
                    <a:pt x="66" y="143"/>
                  </a:lnTo>
                  <a:lnTo>
                    <a:pt x="59" y="141"/>
                  </a:lnTo>
                  <a:lnTo>
                    <a:pt x="54" y="139"/>
                  </a:lnTo>
                  <a:lnTo>
                    <a:pt x="48" y="137"/>
                  </a:lnTo>
                  <a:lnTo>
                    <a:pt x="42" y="133"/>
                  </a:lnTo>
                  <a:lnTo>
                    <a:pt x="38" y="130"/>
                  </a:lnTo>
                  <a:lnTo>
                    <a:pt x="33" y="125"/>
                  </a:lnTo>
                  <a:lnTo>
                    <a:pt x="29" y="121"/>
                  </a:lnTo>
                  <a:lnTo>
                    <a:pt x="26" y="115"/>
                  </a:lnTo>
                  <a:lnTo>
                    <a:pt x="22" y="111"/>
                  </a:lnTo>
                  <a:lnTo>
                    <a:pt x="19" y="105"/>
                  </a:lnTo>
                  <a:lnTo>
                    <a:pt x="18" y="98"/>
                  </a:lnTo>
                  <a:lnTo>
                    <a:pt x="15" y="93"/>
                  </a:lnTo>
                  <a:lnTo>
                    <a:pt x="14" y="86"/>
                  </a:lnTo>
                  <a:lnTo>
                    <a:pt x="14" y="79"/>
                  </a:lnTo>
                  <a:lnTo>
                    <a:pt x="14" y="72"/>
                  </a:lnTo>
                  <a:lnTo>
                    <a:pt x="15" y="67"/>
                  </a:lnTo>
                  <a:lnTo>
                    <a:pt x="18" y="60"/>
                  </a:lnTo>
                  <a:lnTo>
                    <a:pt x="19" y="54"/>
                  </a:lnTo>
                  <a:lnTo>
                    <a:pt x="22" y="49"/>
                  </a:lnTo>
                  <a:lnTo>
                    <a:pt x="26" y="43"/>
                  </a:lnTo>
                  <a:lnTo>
                    <a:pt x="29" y="39"/>
                  </a:lnTo>
                  <a:lnTo>
                    <a:pt x="33" y="34"/>
                  </a:lnTo>
                  <a:lnTo>
                    <a:pt x="38" y="30"/>
                  </a:lnTo>
                  <a:lnTo>
                    <a:pt x="42" y="26"/>
                  </a:lnTo>
                  <a:lnTo>
                    <a:pt x="48" y="23"/>
                  </a:lnTo>
                  <a:lnTo>
                    <a:pt x="54" y="19"/>
                  </a:lnTo>
                  <a:lnTo>
                    <a:pt x="59" y="17"/>
                  </a:lnTo>
                  <a:lnTo>
                    <a:pt x="66" y="16"/>
                  </a:lnTo>
                  <a:lnTo>
                    <a:pt x="73" y="15"/>
                  </a:lnTo>
                  <a:lnTo>
                    <a:pt x="78" y="15"/>
                  </a:lnTo>
                  <a:lnTo>
                    <a:pt x="85" y="15"/>
                  </a:lnTo>
                  <a:lnTo>
                    <a:pt x="92" y="16"/>
                  </a:lnTo>
                  <a:lnTo>
                    <a:pt x="99" y="17"/>
                  </a:lnTo>
                  <a:lnTo>
                    <a:pt x="104" y="19"/>
                  </a:lnTo>
                  <a:lnTo>
                    <a:pt x="110" y="23"/>
                  </a:lnTo>
                  <a:lnTo>
                    <a:pt x="116" y="26"/>
                  </a:lnTo>
                  <a:lnTo>
                    <a:pt x="120" y="30"/>
                  </a:lnTo>
                  <a:lnTo>
                    <a:pt x="125" y="34"/>
                  </a:lnTo>
                  <a:lnTo>
                    <a:pt x="129" y="39"/>
                  </a:lnTo>
                  <a:lnTo>
                    <a:pt x="132" y="43"/>
                  </a:lnTo>
                  <a:lnTo>
                    <a:pt x="136" y="49"/>
                  </a:lnTo>
                  <a:lnTo>
                    <a:pt x="138" y="54"/>
                  </a:lnTo>
                  <a:lnTo>
                    <a:pt x="140" y="60"/>
                  </a:lnTo>
                  <a:lnTo>
                    <a:pt x="143" y="67"/>
                  </a:lnTo>
                  <a:lnTo>
                    <a:pt x="144" y="72"/>
                  </a:lnTo>
                  <a:lnTo>
                    <a:pt x="144" y="79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4" name="Freeform 850"/>
            <p:cNvSpPr>
              <a:spLocks noEditPoints="1"/>
            </p:cNvSpPr>
            <p:nvPr/>
          </p:nvSpPr>
          <p:spPr bwMode="auto">
            <a:xfrm>
              <a:off x="4199132" y="5075684"/>
              <a:ext cx="57153" cy="57155"/>
            </a:xfrm>
            <a:custGeom>
              <a:avLst/>
              <a:gdLst/>
              <a:ahLst/>
              <a:cxnLst>
                <a:cxn ang="0">
                  <a:pos x="142" y="65"/>
                </a:cxn>
                <a:cxn ang="0">
                  <a:pos x="139" y="51"/>
                </a:cxn>
                <a:cxn ang="0">
                  <a:pos x="135" y="38"/>
                </a:cxn>
                <a:cxn ang="0">
                  <a:pos x="127" y="27"/>
                </a:cxn>
                <a:cxn ang="0">
                  <a:pos x="117" y="17"/>
                </a:cxn>
                <a:cxn ang="0">
                  <a:pos x="105" y="9"/>
                </a:cxn>
                <a:cxn ang="0">
                  <a:pos x="92" y="3"/>
                </a:cxn>
                <a:cxn ang="0">
                  <a:pos x="78" y="1"/>
                </a:cxn>
                <a:cxn ang="0">
                  <a:pos x="64" y="1"/>
                </a:cxn>
                <a:cxn ang="0">
                  <a:pos x="49" y="3"/>
                </a:cxn>
                <a:cxn ang="0">
                  <a:pos x="37" y="9"/>
                </a:cxn>
                <a:cxn ang="0">
                  <a:pos x="25" y="17"/>
                </a:cxn>
                <a:cxn ang="0">
                  <a:pos x="15" y="27"/>
                </a:cxn>
                <a:cxn ang="0">
                  <a:pos x="7" y="38"/>
                </a:cxn>
                <a:cxn ang="0">
                  <a:pos x="2" y="51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2" y="94"/>
                </a:cxn>
                <a:cxn ang="0">
                  <a:pos x="7" y="107"/>
                </a:cxn>
                <a:cxn ang="0">
                  <a:pos x="15" y="118"/>
                </a:cxn>
                <a:cxn ang="0">
                  <a:pos x="25" y="128"/>
                </a:cxn>
                <a:cxn ang="0">
                  <a:pos x="37" y="135"/>
                </a:cxn>
                <a:cxn ang="0">
                  <a:pos x="49" y="141"/>
                </a:cxn>
                <a:cxn ang="0">
                  <a:pos x="64" y="144"/>
                </a:cxn>
                <a:cxn ang="0">
                  <a:pos x="78" y="144"/>
                </a:cxn>
                <a:cxn ang="0">
                  <a:pos x="92" y="141"/>
                </a:cxn>
                <a:cxn ang="0">
                  <a:pos x="105" y="135"/>
                </a:cxn>
                <a:cxn ang="0">
                  <a:pos x="117" y="128"/>
                </a:cxn>
                <a:cxn ang="0">
                  <a:pos x="127" y="118"/>
                </a:cxn>
                <a:cxn ang="0">
                  <a:pos x="135" y="107"/>
                </a:cxn>
                <a:cxn ang="0">
                  <a:pos x="139" y="94"/>
                </a:cxn>
                <a:cxn ang="0">
                  <a:pos x="142" y="80"/>
                </a:cxn>
                <a:cxn ang="0">
                  <a:pos x="129" y="72"/>
                </a:cxn>
                <a:cxn ang="0">
                  <a:pos x="127" y="85"/>
                </a:cxn>
                <a:cxn ang="0">
                  <a:pos x="124" y="95"/>
                </a:cxn>
                <a:cxn ang="0">
                  <a:pos x="112" y="113"/>
                </a:cxn>
                <a:cxn ang="0">
                  <a:pos x="93" y="125"/>
                </a:cxn>
                <a:cxn ang="0">
                  <a:pos x="83" y="128"/>
                </a:cxn>
                <a:cxn ang="0">
                  <a:pos x="70" y="130"/>
                </a:cxn>
                <a:cxn ang="0">
                  <a:pos x="59" y="128"/>
                </a:cxn>
                <a:cxn ang="0">
                  <a:pos x="49" y="125"/>
                </a:cxn>
                <a:cxn ang="0">
                  <a:pos x="30" y="113"/>
                </a:cxn>
                <a:cxn ang="0">
                  <a:pos x="18" y="95"/>
                </a:cxn>
                <a:cxn ang="0">
                  <a:pos x="14" y="85"/>
                </a:cxn>
                <a:cxn ang="0">
                  <a:pos x="13" y="72"/>
                </a:cxn>
                <a:cxn ang="0">
                  <a:pos x="14" y="61"/>
                </a:cxn>
                <a:cxn ang="0">
                  <a:pos x="18" y="50"/>
                </a:cxn>
                <a:cxn ang="0">
                  <a:pos x="30" y="32"/>
                </a:cxn>
                <a:cxn ang="0">
                  <a:pos x="49" y="19"/>
                </a:cxn>
                <a:cxn ang="0">
                  <a:pos x="59" y="16"/>
                </a:cxn>
                <a:cxn ang="0">
                  <a:pos x="70" y="15"/>
                </a:cxn>
                <a:cxn ang="0">
                  <a:pos x="83" y="16"/>
                </a:cxn>
                <a:cxn ang="0">
                  <a:pos x="93" y="19"/>
                </a:cxn>
                <a:cxn ang="0">
                  <a:pos x="112" y="32"/>
                </a:cxn>
                <a:cxn ang="0">
                  <a:pos x="124" y="50"/>
                </a:cxn>
                <a:cxn ang="0">
                  <a:pos x="127" y="61"/>
                </a:cxn>
                <a:cxn ang="0">
                  <a:pos x="129" y="72"/>
                </a:cxn>
              </a:cxnLst>
              <a:rect l="0" t="0" r="r" b="b"/>
              <a:pathLst>
                <a:path w="142" h="144">
                  <a:moveTo>
                    <a:pt x="142" y="72"/>
                  </a:moveTo>
                  <a:lnTo>
                    <a:pt x="142" y="65"/>
                  </a:lnTo>
                  <a:lnTo>
                    <a:pt x="141" y="58"/>
                  </a:lnTo>
                  <a:lnTo>
                    <a:pt x="139" y="51"/>
                  </a:lnTo>
                  <a:lnTo>
                    <a:pt x="137" y="44"/>
                  </a:lnTo>
                  <a:lnTo>
                    <a:pt x="135" y="38"/>
                  </a:lnTo>
                  <a:lnTo>
                    <a:pt x="130" y="33"/>
                  </a:lnTo>
                  <a:lnTo>
                    <a:pt x="127" y="27"/>
                  </a:lnTo>
                  <a:lnTo>
                    <a:pt x="122" y="21"/>
                  </a:lnTo>
                  <a:lnTo>
                    <a:pt x="117" y="17"/>
                  </a:lnTo>
                  <a:lnTo>
                    <a:pt x="111" y="12"/>
                  </a:lnTo>
                  <a:lnTo>
                    <a:pt x="105" y="9"/>
                  </a:lnTo>
                  <a:lnTo>
                    <a:pt x="99" y="6"/>
                  </a:lnTo>
                  <a:lnTo>
                    <a:pt x="92" y="3"/>
                  </a:lnTo>
                  <a:lnTo>
                    <a:pt x="85" y="2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4" y="1"/>
                  </a:lnTo>
                  <a:lnTo>
                    <a:pt x="57" y="2"/>
                  </a:lnTo>
                  <a:lnTo>
                    <a:pt x="49" y="3"/>
                  </a:lnTo>
                  <a:lnTo>
                    <a:pt x="43" y="6"/>
                  </a:lnTo>
                  <a:lnTo>
                    <a:pt x="37" y="9"/>
                  </a:lnTo>
                  <a:lnTo>
                    <a:pt x="31" y="12"/>
                  </a:lnTo>
                  <a:lnTo>
                    <a:pt x="25" y="17"/>
                  </a:lnTo>
                  <a:lnTo>
                    <a:pt x="20" y="21"/>
                  </a:lnTo>
                  <a:lnTo>
                    <a:pt x="15" y="27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5" y="44"/>
                  </a:lnTo>
                  <a:lnTo>
                    <a:pt x="2" y="51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0" y="80"/>
                  </a:lnTo>
                  <a:lnTo>
                    <a:pt x="1" y="87"/>
                  </a:lnTo>
                  <a:lnTo>
                    <a:pt x="2" y="94"/>
                  </a:lnTo>
                  <a:lnTo>
                    <a:pt x="5" y="100"/>
                  </a:lnTo>
                  <a:lnTo>
                    <a:pt x="7" y="107"/>
                  </a:lnTo>
                  <a:lnTo>
                    <a:pt x="11" y="113"/>
                  </a:lnTo>
                  <a:lnTo>
                    <a:pt x="15" y="118"/>
                  </a:lnTo>
                  <a:lnTo>
                    <a:pt x="20" y="123"/>
                  </a:lnTo>
                  <a:lnTo>
                    <a:pt x="25" y="128"/>
                  </a:lnTo>
                  <a:lnTo>
                    <a:pt x="31" y="132"/>
                  </a:lnTo>
                  <a:lnTo>
                    <a:pt x="37" y="135"/>
                  </a:lnTo>
                  <a:lnTo>
                    <a:pt x="43" y="139"/>
                  </a:lnTo>
                  <a:lnTo>
                    <a:pt x="49" y="141"/>
                  </a:lnTo>
                  <a:lnTo>
                    <a:pt x="57" y="143"/>
                  </a:lnTo>
                  <a:lnTo>
                    <a:pt x="64" y="144"/>
                  </a:lnTo>
                  <a:lnTo>
                    <a:pt x="70" y="144"/>
                  </a:lnTo>
                  <a:lnTo>
                    <a:pt x="78" y="144"/>
                  </a:lnTo>
                  <a:lnTo>
                    <a:pt x="85" y="143"/>
                  </a:lnTo>
                  <a:lnTo>
                    <a:pt x="92" y="141"/>
                  </a:lnTo>
                  <a:lnTo>
                    <a:pt x="99" y="139"/>
                  </a:lnTo>
                  <a:lnTo>
                    <a:pt x="105" y="135"/>
                  </a:lnTo>
                  <a:lnTo>
                    <a:pt x="111" y="132"/>
                  </a:lnTo>
                  <a:lnTo>
                    <a:pt x="117" y="128"/>
                  </a:lnTo>
                  <a:lnTo>
                    <a:pt x="122" y="123"/>
                  </a:lnTo>
                  <a:lnTo>
                    <a:pt x="127" y="118"/>
                  </a:lnTo>
                  <a:lnTo>
                    <a:pt x="130" y="113"/>
                  </a:lnTo>
                  <a:lnTo>
                    <a:pt x="135" y="107"/>
                  </a:lnTo>
                  <a:lnTo>
                    <a:pt x="137" y="100"/>
                  </a:lnTo>
                  <a:lnTo>
                    <a:pt x="139" y="94"/>
                  </a:lnTo>
                  <a:lnTo>
                    <a:pt x="141" y="87"/>
                  </a:lnTo>
                  <a:lnTo>
                    <a:pt x="142" y="80"/>
                  </a:lnTo>
                  <a:lnTo>
                    <a:pt x="142" y="72"/>
                  </a:lnTo>
                  <a:close/>
                  <a:moveTo>
                    <a:pt x="129" y="72"/>
                  </a:moveTo>
                  <a:lnTo>
                    <a:pt x="128" y="79"/>
                  </a:lnTo>
                  <a:lnTo>
                    <a:pt x="127" y="85"/>
                  </a:lnTo>
                  <a:lnTo>
                    <a:pt x="126" y="89"/>
                  </a:lnTo>
                  <a:lnTo>
                    <a:pt x="124" y="95"/>
                  </a:lnTo>
                  <a:lnTo>
                    <a:pt x="119" y="105"/>
                  </a:lnTo>
                  <a:lnTo>
                    <a:pt x="112" y="113"/>
                  </a:lnTo>
                  <a:lnTo>
                    <a:pt x="103" y="121"/>
                  </a:lnTo>
                  <a:lnTo>
                    <a:pt x="93" y="125"/>
                  </a:lnTo>
                  <a:lnTo>
                    <a:pt x="88" y="127"/>
                  </a:lnTo>
                  <a:lnTo>
                    <a:pt x="83" y="128"/>
                  </a:lnTo>
                  <a:lnTo>
                    <a:pt x="77" y="130"/>
                  </a:lnTo>
                  <a:lnTo>
                    <a:pt x="70" y="130"/>
                  </a:lnTo>
                  <a:lnTo>
                    <a:pt x="65" y="130"/>
                  </a:lnTo>
                  <a:lnTo>
                    <a:pt x="59" y="128"/>
                  </a:lnTo>
                  <a:lnTo>
                    <a:pt x="54" y="127"/>
                  </a:lnTo>
                  <a:lnTo>
                    <a:pt x="49" y="125"/>
                  </a:lnTo>
                  <a:lnTo>
                    <a:pt x="39" y="121"/>
                  </a:lnTo>
                  <a:lnTo>
                    <a:pt x="30" y="113"/>
                  </a:lnTo>
                  <a:lnTo>
                    <a:pt x="23" y="105"/>
                  </a:lnTo>
                  <a:lnTo>
                    <a:pt x="18" y="95"/>
                  </a:lnTo>
                  <a:lnTo>
                    <a:pt x="16" y="89"/>
                  </a:lnTo>
                  <a:lnTo>
                    <a:pt x="14" y="85"/>
                  </a:lnTo>
                  <a:lnTo>
                    <a:pt x="14" y="79"/>
                  </a:lnTo>
                  <a:lnTo>
                    <a:pt x="13" y="72"/>
                  </a:lnTo>
                  <a:lnTo>
                    <a:pt x="14" y="67"/>
                  </a:lnTo>
                  <a:lnTo>
                    <a:pt x="14" y="61"/>
                  </a:lnTo>
                  <a:lnTo>
                    <a:pt x="16" y="55"/>
                  </a:lnTo>
                  <a:lnTo>
                    <a:pt x="18" y="50"/>
                  </a:lnTo>
                  <a:lnTo>
                    <a:pt x="23" y="41"/>
                  </a:lnTo>
                  <a:lnTo>
                    <a:pt x="30" y="32"/>
                  </a:lnTo>
                  <a:lnTo>
                    <a:pt x="39" y="25"/>
                  </a:lnTo>
                  <a:lnTo>
                    <a:pt x="49" y="19"/>
                  </a:lnTo>
                  <a:lnTo>
                    <a:pt x="54" y="17"/>
                  </a:lnTo>
                  <a:lnTo>
                    <a:pt x="59" y="16"/>
                  </a:lnTo>
                  <a:lnTo>
                    <a:pt x="65" y="15"/>
                  </a:lnTo>
                  <a:lnTo>
                    <a:pt x="70" y="15"/>
                  </a:lnTo>
                  <a:lnTo>
                    <a:pt x="77" y="15"/>
                  </a:lnTo>
                  <a:lnTo>
                    <a:pt x="83" y="16"/>
                  </a:lnTo>
                  <a:lnTo>
                    <a:pt x="88" y="17"/>
                  </a:lnTo>
                  <a:lnTo>
                    <a:pt x="93" y="19"/>
                  </a:lnTo>
                  <a:lnTo>
                    <a:pt x="103" y="25"/>
                  </a:lnTo>
                  <a:lnTo>
                    <a:pt x="112" y="32"/>
                  </a:lnTo>
                  <a:lnTo>
                    <a:pt x="119" y="41"/>
                  </a:lnTo>
                  <a:lnTo>
                    <a:pt x="124" y="50"/>
                  </a:lnTo>
                  <a:lnTo>
                    <a:pt x="126" y="55"/>
                  </a:lnTo>
                  <a:lnTo>
                    <a:pt x="127" y="61"/>
                  </a:lnTo>
                  <a:lnTo>
                    <a:pt x="128" y="67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5" name="Freeform 851"/>
            <p:cNvSpPr>
              <a:spLocks noEditPoints="1"/>
            </p:cNvSpPr>
            <p:nvPr/>
          </p:nvSpPr>
          <p:spPr bwMode="auto">
            <a:xfrm>
              <a:off x="4202307" y="5078860"/>
              <a:ext cx="50802" cy="50805"/>
            </a:xfrm>
            <a:custGeom>
              <a:avLst/>
              <a:gdLst/>
              <a:ahLst/>
              <a:cxnLst>
                <a:cxn ang="0">
                  <a:pos x="130" y="57"/>
                </a:cxn>
                <a:cxn ang="0">
                  <a:pos x="126" y="45"/>
                </a:cxn>
                <a:cxn ang="0">
                  <a:pos x="122" y="34"/>
                </a:cxn>
                <a:cxn ang="0">
                  <a:pos x="115" y="24"/>
                </a:cxn>
                <a:cxn ang="0">
                  <a:pos x="106" y="15"/>
                </a:cxn>
                <a:cxn ang="0">
                  <a:pos x="96" y="8"/>
                </a:cxn>
                <a:cxn ang="0">
                  <a:pos x="85" y="2"/>
                </a:cxn>
                <a:cxn ang="0">
                  <a:pos x="71" y="0"/>
                </a:cxn>
                <a:cxn ang="0">
                  <a:pos x="59" y="0"/>
                </a:cxn>
                <a:cxn ang="0">
                  <a:pos x="45" y="2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4" y="45"/>
                </a:cxn>
                <a:cxn ang="0">
                  <a:pos x="0" y="57"/>
                </a:cxn>
                <a:cxn ang="0">
                  <a:pos x="0" y="71"/>
                </a:cxn>
                <a:cxn ang="0">
                  <a:pos x="4" y="83"/>
                </a:cxn>
                <a:cxn ang="0">
                  <a:pos x="8" y="96"/>
                </a:cxn>
                <a:cxn ang="0">
                  <a:pos x="15" y="106"/>
                </a:cxn>
                <a:cxn ang="0">
                  <a:pos x="24" y="115"/>
                </a:cxn>
                <a:cxn ang="0">
                  <a:pos x="34" y="122"/>
                </a:cxn>
                <a:cxn ang="0">
                  <a:pos x="45" y="126"/>
                </a:cxn>
                <a:cxn ang="0">
                  <a:pos x="59" y="128"/>
                </a:cxn>
                <a:cxn ang="0">
                  <a:pos x="71" y="128"/>
                </a:cxn>
                <a:cxn ang="0">
                  <a:pos x="85" y="126"/>
                </a:cxn>
                <a:cxn ang="0">
                  <a:pos x="96" y="122"/>
                </a:cxn>
                <a:cxn ang="0">
                  <a:pos x="106" y="115"/>
                </a:cxn>
                <a:cxn ang="0">
                  <a:pos x="115" y="106"/>
                </a:cxn>
                <a:cxn ang="0">
                  <a:pos x="122" y="96"/>
                </a:cxn>
                <a:cxn ang="0">
                  <a:pos x="126" y="83"/>
                </a:cxn>
                <a:cxn ang="0">
                  <a:pos x="130" y="71"/>
                </a:cxn>
                <a:cxn ang="0">
                  <a:pos x="115" y="64"/>
                </a:cxn>
                <a:cxn ang="0">
                  <a:pos x="112" y="84"/>
                </a:cxn>
                <a:cxn ang="0">
                  <a:pos x="100" y="100"/>
                </a:cxn>
                <a:cxn ang="0">
                  <a:pos x="85" y="110"/>
                </a:cxn>
                <a:cxn ang="0">
                  <a:pos x="64" y="115"/>
                </a:cxn>
                <a:cxn ang="0">
                  <a:pos x="45" y="110"/>
                </a:cxn>
                <a:cxn ang="0">
                  <a:pos x="30" y="100"/>
                </a:cxn>
                <a:cxn ang="0">
                  <a:pos x="18" y="84"/>
                </a:cxn>
                <a:cxn ang="0">
                  <a:pos x="15" y="64"/>
                </a:cxn>
                <a:cxn ang="0">
                  <a:pos x="18" y="45"/>
                </a:cxn>
                <a:cxn ang="0">
                  <a:pos x="30" y="29"/>
                </a:cxn>
                <a:cxn ang="0">
                  <a:pos x="45" y="18"/>
                </a:cxn>
                <a:cxn ang="0">
                  <a:pos x="64" y="15"/>
                </a:cxn>
                <a:cxn ang="0">
                  <a:pos x="85" y="18"/>
                </a:cxn>
                <a:cxn ang="0">
                  <a:pos x="100" y="29"/>
                </a:cxn>
                <a:cxn ang="0">
                  <a:pos x="112" y="45"/>
                </a:cxn>
                <a:cxn ang="0">
                  <a:pos x="115" y="64"/>
                </a:cxn>
              </a:cxnLst>
              <a:rect l="0" t="0" r="r" b="b"/>
              <a:pathLst>
                <a:path w="130" h="129">
                  <a:moveTo>
                    <a:pt x="130" y="64"/>
                  </a:moveTo>
                  <a:lnTo>
                    <a:pt x="130" y="57"/>
                  </a:lnTo>
                  <a:lnTo>
                    <a:pt x="129" y="52"/>
                  </a:lnTo>
                  <a:lnTo>
                    <a:pt x="126" y="45"/>
                  </a:lnTo>
                  <a:lnTo>
                    <a:pt x="124" y="39"/>
                  </a:lnTo>
                  <a:lnTo>
                    <a:pt x="122" y="34"/>
                  </a:lnTo>
                  <a:lnTo>
                    <a:pt x="118" y="28"/>
                  </a:lnTo>
                  <a:lnTo>
                    <a:pt x="115" y="24"/>
                  </a:lnTo>
                  <a:lnTo>
                    <a:pt x="111" y="19"/>
                  </a:lnTo>
                  <a:lnTo>
                    <a:pt x="106" y="15"/>
                  </a:lnTo>
                  <a:lnTo>
                    <a:pt x="102" y="11"/>
                  </a:lnTo>
                  <a:lnTo>
                    <a:pt x="96" y="8"/>
                  </a:lnTo>
                  <a:lnTo>
                    <a:pt x="90" y="4"/>
                  </a:lnTo>
                  <a:lnTo>
                    <a:pt x="85" y="2"/>
                  </a:lnTo>
                  <a:lnTo>
                    <a:pt x="78" y="1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9" y="0"/>
                  </a:lnTo>
                  <a:lnTo>
                    <a:pt x="52" y="1"/>
                  </a:lnTo>
                  <a:lnTo>
                    <a:pt x="45" y="2"/>
                  </a:lnTo>
                  <a:lnTo>
                    <a:pt x="40" y="4"/>
                  </a:lnTo>
                  <a:lnTo>
                    <a:pt x="34" y="8"/>
                  </a:lnTo>
                  <a:lnTo>
                    <a:pt x="28" y="11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2" y="28"/>
                  </a:lnTo>
                  <a:lnTo>
                    <a:pt x="8" y="34"/>
                  </a:lnTo>
                  <a:lnTo>
                    <a:pt x="5" y="39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57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1" y="78"/>
                  </a:lnTo>
                  <a:lnTo>
                    <a:pt x="4" y="83"/>
                  </a:lnTo>
                  <a:lnTo>
                    <a:pt x="5" y="90"/>
                  </a:lnTo>
                  <a:lnTo>
                    <a:pt x="8" y="96"/>
                  </a:lnTo>
                  <a:lnTo>
                    <a:pt x="12" y="100"/>
                  </a:lnTo>
                  <a:lnTo>
                    <a:pt x="15" y="106"/>
                  </a:lnTo>
                  <a:lnTo>
                    <a:pt x="19" y="110"/>
                  </a:lnTo>
                  <a:lnTo>
                    <a:pt x="24" y="115"/>
                  </a:lnTo>
                  <a:lnTo>
                    <a:pt x="28" y="118"/>
                  </a:lnTo>
                  <a:lnTo>
                    <a:pt x="34" y="122"/>
                  </a:lnTo>
                  <a:lnTo>
                    <a:pt x="40" y="124"/>
                  </a:lnTo>
                  <a:lnTo>
                    <a:pt x="45" y="126"/>
                  </a:lnTo>
                  <a:lnTo>
                    <a:pt x="52" y="128"/>
                  </a:lnTo>
                  <a:lnTo>
                    <a:pt x="59" y="128"/>
                  </a:lnTo>
                  <a:lnTo>
                    <a:pt x="64" y="129"/>
                  </a:lnTo>
                  <a:lnTo>
                    <a:pt x="71" y="128"/>
                  </a:lnTo>
                  <a:lnTo>
                    <a:pt x="78" y="128"/>
                  </a:lnTo>
                  <a:lnTo>
                    <a:pt x="85" y="126"/>
                  </a:lnTo>
                  <a:lnTo>
                    <a:pt x="90" y="124"/>
                  </a:lnTo>
                  <a:lnTo>
                    <a:pt x="96" y="122"/>
                  </a:lnTo>
                  <a:lnTo>
                    <a:pt x="102" y="118"/>
                  </a:lnTo>
                  <a:lnTo>
                    <a:pt x="106" y="115"/>
                  </a:lnTo>
                  <a:lnTo>
                    <a:pt x="111" y="110"/>
                  </a:lnTo>
                  <a:lnTo>
                    <a:pt x="115" y="106"/>
                  </a:lnTo>
                  <a:lnTo>
                    <a:pt x="118" y="100"/>
                  </a:lnTo>
                  <a:lnTo>
                    <a:pt x="122" y="96"/>
                  </a:lnTo>
                  <a:lnTo>
                    <a:pt x="124" y="90"/>
                  </a:lnTo>
                  <a:lnTo>
                    <a:pt x="126" y="83"/>
                  </a:lnTo>
                  <a:lnTo>
                    <a:pt x="129" y="78"/>
                  </a:lnTo>
                  <a:lnTo>
                    <a:pt x="130" y="71"/>
                  </a:lnTo>
                  <a:lnTo>
                    <a:pt x="130" y="64"/>
                  </a:lnTo>
                  <a:close/>
                  <a:moveTo>
                    <a:pt x="115" y="64"/>
                  </a:moveTo>
                  <a:lnTo>
                    <a:pt x="114" y="74"/>
                  </a:lnTo>
                  <a:lnTo>
                    <a:pt x="112" y="84"/>
                  </a:lnTo>
                  <a:lnTo>
                    <a:pt x="106" y="92"/>
                  </a:lnTo>
                  <a:lnTo>
                    <a:pt x="100" y="100"/>
                  </a:lnTo>
                  <a:lnTo>
                    <a:pt x="93" y="106"/>
                  </a:lnTo>
                  <a:lnTo>
                    <a:pt x="85" y="110"/>
                  </a:lnTo>
                  <a:lnTo>
                    <a:pt x="75" y="114"/>
                  </a:lnTo>
                  <a:lnTo>
                    <a:pt x="64" y="115"/>
                  </a:lnTo>
                  <a:lnTo>
                    <a:pt x="54" y="114"/>
                  </a:lnTo>
                  <a:lnTo>
                    <a:pt x="45" y="110"/>
                  </a:lnTo>
                  <a:lnTo>
                    <a:pt x="36" y="106"/>
                  </a:lnTo>
                  <a:lnTo>
                    <a:pt x="30" y="100"/>
                  </a:lnTo>
                  <a:lnTo>
                    <a:pt x="23" y="92"/>
                  </a:lnTo>
                  <a:lnTo>
                    <a:pt x="18" y="84"/>
                  </a:lnTo>
                  <a:lnTo>
                    <a:pt x="16" y="74"/>
                  </a:lnTo>
                  <a:lnTo>
                    <a:pt x="15" y="64"/>
                  </a:lnTo>
                  <a:lnTo>
                    <a:pt x="16" y="54"/>
                  </a:lnTo>
                  <a:lnTo>
                    <a:pt x="18" y="45"/>
                  </a:lnTo>
                  <a:lnTo>
                    <a:pt x="23" y="36"/>
                  </a:lnTo>
                  <a:lnTo>
                    <a:pt x="30" y="29"/>
                  </a:lnTo>
                  <a:lnTo>
                    <a:pt x="36" y="22"/>
                  </a:lnTo>
                  <a:lnTo>
                    <a:pt x="45" y="18"/>
                  </a:lnTo>
                  <a:lnTo>
                    <a:pt x="54" y="15"/>
                  </a:lnTo>
                  <a:lnTo>
                    <a:pt x="64" y="15"/>
                  </a:lnTo>
                  <a:lnTo>
                    <a:pt x="75" y="15"/>
                  </a:lnTo>
                  <a:lnTo>
                    <a:pt x="85" y="18"/>
                  </a:lnTo>
                  <a:lnTo>
                    <a:pt x="93" y="22"/>
                  </a:lnTo>
                  <a:lnTo>
                    <a:pt x="100" y="29"/>
                  </a:lnTo>
                  <a:lnTo>
                    <a:pt x="106" y="36"/>
                  </a:lnTo>
                  <a:lnTo>
                    <a:pt x="112" y="45"/>
                  </a:lnTo>
                  <a:lnTo>
                    <a:pt x="114" y="54"/>
                  </a:lnTo>
                  <a:lnTo>
                    <a:pt x="115" y="64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6" name="Freeform 852"/>
            <p:cNvSpPr>
              <a:spLocks noEditPoints="1"/>
            </p:cNvSpPr>
            <p:nvPr/>
          </p:nvSpPr>
          <p:spPr bwMode="auto">
            <a:xfrm>
              <a:off x="4203894" y="5082035"/>
              <a:ext cx="46040" cy="44454"/>
            </a:xfrm>
            <a:custGeom>
              <a:avLst/>
              <a:gdLst/>
              <a:ahLst/>
              <a:cxnLst>
                <a:cxn ang="0">
                  <a:pos x="115" y="52"/>
                </a:cxn>
                <a:cxn ang="0">
                  <a:pos x="113" y="40"/>
                </a:cxn>
                <a:cxn ang="0">
                  <a:pos x="106" y="26"/>
                </a:cxn>
                <a:cxn ang="0">
                  <a:pos x="90" y="10"/>
                </a:cxn>
                <a:cxn ang="0">
                  <a:pos x="75" y="2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41" y="2"/>
                </a:cxn>
                <a:cxn ang="0">
                  <a:pos x="26" y="10"/>
                </a:cxn>
                <a:cxn ang="0">
                  <a:pos x="10" y="26"/>
                </a:cxn>
                <a:cxn ang="0">
                  <a:pos x="3" y="40"/>
                </a:cxn>
                <a:cxn ang="0">
                  <a:pos x="1" y="52"/>
                </a:cxn>
                <a:cxn ang="0">
                  <a:pos x="1" y="64"/>
                </a:cxn>
                <a:cxn ang="0">
                  <a:pos x="3" y="74"/>
                </a:cxn>
                <a:cxn ang="0">
                  <a:pos x="10" y="90"/>
                </a:cxn>
                <a:cxn ang="0">
                  <a:pos x="26" y="106"/>
                </a:cxn>
                <a:cxn ang="0">
                  <a:pos x="41" y="112"/>
                </a:cxn>
                <a:cxn ang="0">
                  <a:pos x="52" y="115"/>
                </a:cxn>
                <a:cxn ang="0">
                  <a:pos x="64" y="115"/>
                </a:cxn>
                <a:cxn ang="0">
                  <a:pos x="75" y="112"/>
                </a:cxn>
                <a:cxn ang="0">
                  <a:pos x="90" y="106"/>
                </a:cxn>
                <a:cxn ang="0">
                  <a:pos x="106" y="90"/>
                </a:cxn>
                <a:cxn ang="0">
                  <a:pos x="113" y="74"/>
                </a:cxn>
                <a:cxn ang="0">
                  <a:pos x="115" y="64"/>
                </a:cxn>
                <a:cxn ang="0">
                  <a:pos x="101" y="57"/>
                </a:cxn>
                <a:cxn ang="0">
                  <a:pos x="98" y="74"/>
                </a:cxn>
                <a:cxn ang="0">
                  <a:pos x="89" y="88"/>
                </a:cxn>
                <a:cxn ang="0">
                  <a:pos x="74" y="98"/>
                </a:cxn>
                <a:cxn ang="0">
                  <a:pos x="57" y="101"/>
                </a:cxn>
                <a:cxn ang="0">
                  <a:pos x="42" y="98"/>
                </a:cxn>
                <a:cxn ang="0">
                  <a:pos x="27" y="88"/>
                </a:cxn>
                <a:cxn ang="0">
                  <a:pos x="18" y="74"/>
                </a:cxn>
                <a:cxn ang="0">
                  <a:pos x="15" y="57"/>
                </a:cxn>
                <a:cxn ang="0">
                  <a:pos x="18" y="40"/>
                </a:cxn>
                <a:cxn ang="0">
                  <a:pos x="27" y="27"/>
                </a:cxn>
                <a:cxn ang="0">
                  <a:pos x="42" y="18"/>
                </a:cxn>
                <a:cxn ang="0">
                  <a:pos x="57" y="14"/>
                </a:cxn>
                <a:cxn ang="0">
                  <a:pos x="74" y="18"/>
                </a:cxn>
                <a:cxn ang="0">
                  <a:pos x="89" y="27"/>
                </a:cxn>
                <a:cxn ang="0">
                  <a:pos x="98" y="40"/>
                </a:cxn>
                <a:cxn ang="0">
                  <a:pos x="101" y="57"/>
                </a:cxn>
              </a:cxnLst>
              <a:rect l="0" t="0" r="r" b="b"/>
              <a:pathLst>
                <a:path w="116" h="115">
                  <a:moveTo>
                    <a:pt x="116" y="57"/>
                  </a:moveTo>
                  <a:lnTo>
                    <a:pt x="115" y="52"/>
                  </a:lnTo>
                  <a:lnTo>
                    <a:pt x="114" y="46"/>
                  </a:lnTo>
                  <a:lnTo>
                    <a:pt x="113" y="40"/>
                  </a:lnTo>
                  <a:lnTo>
                    <a:pt x="111" y="35"/>
                  </a:lnTo>
                  <a:lnTo>
                    <a:pt x="106" y="26"/>
                  </a:lnTo>
                  <a:lnTo>
                    <a:pt x="99" y="17"/>
                  </a:lnTo>
                  <a:lnTo>
                    <a:pt x="90" y="10"/>
                  </a:lnTo>
                  <a:lnTo>
                    <a:pt x="80" y="4"/>
                  </a:lnTo>
                  <a:lnTo>
                    <a:pt x="75" y="2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6" y="1"/>
                  </a:lnTo>
                  <a:lnTo>
                    <a:pt x="41" y="2"/>
                  </a:lnTo>
                  <a:lnTo>
                    <a:pt x="36" y="4"/>
                  </a:lnTo>
                  <a:lnTo>
                    <a:pt x="26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5" y="35"/>
                  </a:lnTo>
                  <a:lnTo>
                    <a:pt x="3" y="40"/>
                  </a:lnTo>
                  <a:lnTo>
                    <a:pt x="1" y="46"/>
                  </a:lnTo>
                  <a:lnTo>
                    <a:pt x="1" y="52"/>
                  </a:lnTo>
                  <a:lnTo>
                    <a:pt x="0" y="57"/>
                  </a:lnTo>
                  <a:lnTo>
                    <a:pt x="1" y="64"/>
                  </a:lnTo>
                  <a:lnTo>
                    <a:pt x="1" y="70"/>
                  </a:lnTo>
                  <a:lnTo>
                    <a:pt x="3" y="74"/>
                  </a:lnTo>
                  <a:lnTo>
                    <a:pt x="5" y="80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6" y="106"/>
                  </a:lnTo>
                  <a:lnTo>
                    <a:pt x="36" y="110"/>
                  </a:lnTo>
                  <a:lnTo>
                    <a:pt x="41" y="112"/>
                  </a:lnTo>
                  <a:lnTo>
                    <a:pt x="46" y="113"/>
                  </a:lnTo>
                  <a:lnTo>
                    <a:pt x="52" y="115"/>
                  </a:lnTo>
                  <a:lnTo>
                    <a:pt x="57" y="115"/>
                  </a:lnTo>
                  <a:lnTo>
                    <a:pt x="64" y="115"/>
                  </a:lnTo>
                  <a:lnTo>
                    <a:pt x="70" y="113"/>
                  </a:lnTo>
                  <a:lnTo>
                    <a:pt x="75" y="112"/>
                  </a:lnTo>
                  <a:lnTo>
                    <a:pt x="80" y="110"/>
                  </a:lnTo>
                  <a:lnTo>
                    <a:pt x="90" y="106"/>
                  </a:lnTo>
                  <a:lnTo>
                    <a:pt x="99" y="98"/>
                  </a:lnTo>
                  <a:lnTo>
                    <a:pt x="106" y="90"/>
                  </a:lnTo>
                  <a:lnTo>
                    <a:pt x="111" y="80"/>
                  </a:lnTo>
                  <a:lnTo>
                    <a:pt x="113" y="74"/>
                  </a:lnTo>
                  <a:lnTo>
                    <a:pt x="114" y="70"/>
                  </a:lnTo>
                  <a:lnTo>
                    <a:pt x="115" y="64"/>
                  </a:lnTo>
                  <a:lnTo>
                    <a:pt x="116" y="57"/>
                  </a:lnTo>
                  <a:close/>
                  <a:moveTo>
                    <a:pt x="101" y="57"/>
                  </a:moveTo>
                  <a:lnTo>
                    <a:pt x="100" y="66"/>
                  </a:lnTo>
                  <a:lnTo>
                    <a:pt x="98" y="74"/>
                  </a:lnTo>
                  <a:lnTo>
                    <a:pt x="93" y="82"/>
                  </a:lnTo>
                  <a:lnTo>
                    <a:pt x="89" y="88"/>
                  </a:lnTo>
                  <a:lnTo>
                    <a:pt x="82" y="93"/>
                  </a:lnTo>
                  <a:lnTo>
                    <a:pt x="74" y="98"/>
                  </a:lnTo>
                  <a:lnTo>
                    <a:pt x="66" y="100"/>
                  </a:lnTo>
                  <a:lnTo>
                    <a:pt x="57" y="101"/>
                  </a:lnTo>
                  <a:lnTo>
                    <a:pt x="50" y="100"/>
                  </a:lnTo>
                  <a:lnTo>
                    <a:pt x="42" y="98"/>
                  </a:lnTo>
                  <a:lnTo>
                    <a:pt x="34" y="93"/>
                  </a:lnTo>
                  <a:lnTo>
                    <a:pt x="27" y="88"/>
                  </a:lnTo>
                  <a:lnTo>
                    <a:pt x="23" y="82"/>
                  </a:lnTo>
                  <a:lnTo>
                    <a:pt x="18" y="74"/>
                  </a:lnTo>
                  <a:lnTo>
                    <a:pt x="16" y="66"/>
                  </a:lnTo>
                  <a:lnTo>
                    <a:pt x="15" y="57"/>
                  </a:lnTo>
                  <a:lnTo>
                    <a:pt x="16" y="49"/>
                  </a:lnTo>
                  <a:lnTo>
                    <a:pt x="18" y="40"/>
                  </a:lnTo>
                  <a:lnTo>
                    <a:pt x="23" y="34"/>
                  </a:lnTo>
                  <a:lnTo>
                    <a:pt x="27" y="27"/>
                  </a:lnTo>
                  <a:lnTo>
                    <a:pt x="34" y="22"/>
                  </a:lnTo>
                  <a:lnTo>
                    <a:pt x="42" y="18"/>
                  </a:lnTo>
                  <a:lnTo>
                    <a:pt x="50" y="15"/>
                  </a:lnTo>
                  <a:lnTo>
                    <a:pt x="57" y="14"/>
                  </a:lnTo>
                  <a:lnTo>
                    <a:pt x="66" y="15"/>
                  </a:lnTo>
                  <a:lnTo>
                    <a:pt x="74" y="18"/>
                  </a:lnTo>
                  <a:lnTo>
                    <a:pt x="82" y="22"/>
                  </a:lnTo>
                  <a:lnTo>
                    <a:pt x="89" y="27"/>
                  </a:lnTo>
                  <a:lnTo>
                    <a:pt x="93" y="34"/>
                  </a:lnTo>
                  <a:lnTo>
                    <a:pt x="98" y="40"/>
                  </a:lnTo>
                  <a:lnTo>
                    <a:pt x="100" y="49"/>
                  </a:lnTo>
                  <a:lnTo>
                    <a:pt x="101" y="57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7" name="Freeform 853"/>
            <p:cNvSpPr>
              <a:spLocks noEditPoints="1"/>
            </p:cNvSpPr>
            <p:nvPr/>
          </p:nvSpPr>
          <p:spPr bwMode="auto">
            <a:xfrm>
              <a:off x="4207069" y="5085210"/>
              <a:ext cx="39689" cy="39691"/>
            </a:xfrm>
            <a:custGeom>
              <a:avLst/>
              <a:gdLst/>
              <a:ahLst/>
              <a:cxnLst>
                <a:cxn ang="0">
                  <a:pos x="99" y="39"/>
                </a:cxn>
                <a:cxn ang="0">
                  <a:pos x="91" y="21"/>
                </a:cxn>
                <a:cxn ang="0">
                  <a:pos x="78" y="7"/>
                </a:cxn>
                <a:cxn ang="0">
                  <a:pos x="60" y="1"/>
                </a:cxn>
                <a:cxn ang="0">
                  <a:pos x="39" y="1"/>
                </a:cxn>
                <a:cxn ang="0">
                  <a:pos x="21" y="7"/>
                </a:cxn>
                <a:cxn ang="0">
                  <a:pos x="8" y="21"/>
                </a:cxn>
                <a:cxn ang="0">
                  <a:pos x="1" y="39"/>
                </a:cxn>
                <a:cxn ang="0">
                  <a:pos x="1" y="59"/>
                </a:cxn>
                <a:cxn ang="0">
                  <a:pos x="8" y="77"/>
                </a:cxn>
                <a:cxn ang="0">
                  <a:pos x="21" y="91"/>
                </a:cxn>
                <a:cxn ang="0">
                  <a:pos x="39" y="99"/>
                </a:cxn>
                <a:cxn ang="0">
                  <a:pos x="60" y="99"/>
                </a:cxn>
                <a:cxn ang="0">
                  <a:pos x="78" y="91"/>
                </a:cxn>
                <a:cxn ang="0">
                  <a:pos x="91" y="77"/>
                </a:cxn>
                <a:cxn ang="0">
                  <a:pos x="99" y="59"/>
                </a:cxn>
                <a:cxn ang="0">
                  <a:pos x="85" y="49"/>
                </a:cxn>
                <a:cxn ang="0">
                  <a:pos x="83" y="64"/>
                </a:cxn>
                <a:cxn ang="0">
                  <a:pos x="75" y="75"/>
                </a:cxn>
                <a:cxn ang="0">
                  <a:pos x="64" y="83"/>
                </a:cxn>
                <a:cxn ang="0">
                  <a:pos x="49" y="85"/>
                </a:cxn>
                <a:cxn ang="0">
                  <a:pos x="36" y="83"/>
                </a:cxn>
                <a:cxn ang="0">
                  <a:pos x="25" y="75"/>
                </a:cxn>
                <a:cxn ang="0">
                  <a:pos x="17" y="64"/>
                </a:cxn>
                <a:cxn ang="0">
                  <a:pos x="13" y="49"/>
                </a:cxn>
                <a:cxn ang="0">
                  <a:pos x="17" y="36"/>
                </a:cxn>
                <a:cxn ang="0">
                  <a:pos x="25" y="24"/>
                </a:cxn>
                <a:cxn ang="0">
                  <a:pos x="36" y="16"/>
                </a:cxn>
                <a:cxn ang="0">
                  <a:pos x="49" y="13"/>
                </a:cxn>
                <a:cxn ang="0">
                  <a:pos x="64" y="16"/>
                </a:cxn>
                <a:cxn ang="0">
                  <a:pos x="75" y="24"/>
                </a:cxn>
                <a:cxn ang="0">
                  <a:pos x="83" y="36"/>
                </a:cxn>
                <a:cxn ang="0">
                  <a:pos x="85" y="49"/>
                </a:cxn>
              </a:cxnLst>
              <a:rect l="0" t="0" r="r" b="b"/>
              <a:pathLst>
                <a:path w="100" h="100">
                  <a:moveTo>
                    <a:pt x="100" y="49"/>
                  </a:moveTo>
                  <a:lnTo>
                    <a:pt x="99" y="39"/>
                  </a:lnTo>
                  <a:lnTo>
                    <a:pt x="97" y="30"/>
                  </a:lnTo>
                  <a:lnTo>
                    <a:pt x="91" y="21"/>
                  </a:lnTo>
                  <a:lnTo>
                    <a:pt x="85" y="14"/>
                  </a:lnTo>
                  <a:lnTo>
                    <a:pt x="78" y="7"/>
                  </a:lnTo>
                  <a:lnTo>
                    <a:pt x="70" y="3"/>
                  </a:lnTo>
                  <a:lnTo>
                    <a:pt x="60" y="1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0" y="3"/>
                  </a:lnTo>
                  <a:lnTo>
                    <a:pt x="21" y="7"/>
                  </a:lnTo>
                  <a:lnTo>
                    <a:pt x="15" y="14"/>
                  </a:lnTo>
                  <a:lnTo>
                    <a:pt x="8" y="21"/>
                  </a:lnTo>
                  <a:lnTo>
                    <a:pt x="3" y="30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1" y="59"/>
                  </a:lnTo>
                  <a:lnTo>
                    <a:pt x="3" y="69"/>
                  </a:lnTo>
                  <a:lnTo>
                    <a:pt x="8" y="77"/>
                  </a:lnTo>
                  <a:lnTo>
                    <a:pt x="15" y="85"/>
                  </a:lnTo>
                  <a:lnTo>
                    <a:pt x="21" y="91"/>
                  </a:lnTo>
                  <a:lnTo>
                    <a:pt x="30" y="95"/>
                  </a:lnTo>
                  <a:lnTo>
                    <a:pt x="39" y="99"/>
                  </a:lnTo>
                  <a:lnTo>
                    <a:pt x="49" y="100"/>
                  </a:lnTo>
                  <a:lnTo>
                    <a:pt x="60" y="99"/>
                  </a:lnTo>
                  <a:lnTo>
                    <a:pt x="70" y="95"/>
                  </a:lnTo>
                  <a:lnTo>
                    <a:pt x="78" y="91"/>
                  </a:lnTo>
                  <a:lnTo>
                    <a:pt x="85" y="85"/>
                  </a:lnTo>
                  <a:lnTo>
                    <a:pt x="91" y="77"/>
                  </a:lnTo>
                  <a:lnTo>
                    <a:pt x="97" y="69"/>
                  </a:lnTo>
                  <a:lnTo>
                    <a:pt x="99" y="59"/>
                  </a:lnTo>
                  <a:lnTo>
                    <a:pt x="100" y="49"/>
                  </a:lnTo>
                  <a:close/>
                  <a:moveTo>
                    <a:pt x="85" y="49"/>
                  </a:moveTo>
                  <a:lnTo>
                    <a:pt x="85" y="57"/>
                  </a:lnTo>
                  <a:lnTo>
                    <a:pt x="83" y="64"/>
                  </a:lnTo>
                  <a:lnTo>
                    <a:pt x="80" y="69"/>
                  </a:lnTo>
                  <a:lnTo>
                    <a:pt x="75" y="75"/>
                  </a:lnTo>
                  <a:lnTo>
                    <a:pt x="70" y="80"/>
                  </a:lnTo>
                  <a:lnTo>
                    <a:pt x="64" y="83"/>
                  </a:lnTo>
                  <a:lnTo>
                    <a:pt x="57" y="85"/>
                  </a:lnTo>
                  <a:lnTo>
                    <a:pt x="49" y="85"/>
                  </a:lnTo>
                  <a:lnTo>
                    <a:pt x="43" y="85"/>
                  </a:lnTo>
                  <a:lnTo>
                    <a:pt x="36" y="83"/>
                  </a:lnTo>
                  <a:lnTo>
                    <a:pt x="30" y="80"/>
                  </a:lnTo>
                  <a:lnTo>
                    <a:pt x="25" y="75"/>
                  </a:lnTo>
                  <a:lnTo>
                    <a:pt x="20" y="69"/>
                  </a:lnTo>
                  <a:lnTo>
                    <a:pt x="17" y="64"/>
                  </a:lnTo>
                  <a:lnTo>
                    <a:pt x="15" y="57"/>
                  </a:lnTo>
                  <a:lnTo>
                    <a:pt x="13" y="49"/>
                  </a:lnTo>
                  <a:lnTo>
                    <a:pt x="15" y="42"/>
                  </a:lnTo>
                  <a:lnTo>
                    <a:pt x="17" y="36"/>
                  </a:lnTo>
                  <a:lnTo>
                    <a:pt x="20" y="29"/>
                  </a:lnTo>
                  <a:lnTo>
                    <a:pt x="25" y="24"/>
                  </a:lnTo>
                  <a:lnTo>
                    <a:pt x="30" y="20"/>
                  </a:lnTo>
                  <a:lnTo>
                    <a:pt x="36" y="16"/>
                  </a:lnTo>
                  <a:lnTo>
                    <a:pt x="43" y="14"/>
                  </a:lnTo>
                  <a:lnTo>
                    <a:pt x="49" y="13"/>
                  </a:lnTo>
                  <a:lnTo>
                    <a:pt x="57" y="14"/>
                  </a:lnTo>
                  <a:lnTo>
                    <a:pt x="64" y="16"/>
                  </a:lnTo>
                  <a:lnTo>
                    <a:pt x="70" y="20"/>
                  </a:lnTo>
                  <a:lnTo>
                    <a:pt x="75" y="24"/>
                  </a:lnTo>
                  <a:lnTo>
                    <a:pt x="80" y="29"/>
                  </a:lnTo>
                  <a:lnTo>
                    <a:pt x="83" y="36"/>
                  </a:lnTo>
                  <a:lnTo>
                    <a:pt x="85" y="42"/>
                  </a:lnTo>
                  <a:lnTo>
                    <a:pt x="85" y="4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8" name="Freeform 854"/>
            <p:cNvSpPr>
              <a:spLocks noEditPoints="1"/>
            </p:cNvSpPr>
            <p:nvPr/>
          </p:nvSpPr>
          <p:spPr bwMode="auto">
            <a:xfrm>
              <a:off x="4210245" y="5086798"/>
              <a:ext cx="34927" cy="34928"/>
            </a:xfrm>
            <a:custGeom>
              <a:avLst/>
              <a:gdLst/>
              <a:ahLst/>
              <a:cxnLst>
                <a:cxn ang="0">
                  <a:pos x="85" y="35"/>
                </a:cxn>
                <a:cxn ang="0">
                  <a:pos x="78" y="20"/>
                </a:cxn>
                <a:cxn ang="0">
                  <a:pos x="67" y="8"/>
                </a:cxn>
                <a:cxn ang="0">
                  <a:pos x="51" y="1"/>
                </a:cxn>
                <a:cxn ang="0">
                  <a:pos x="35" y="1"/>
                </a:cxn>
                <a:cxn ang="0">
                  <a:pos x="19" y="8"/>
                </a:cxn>
                <a:cxn ang="0">
                  <a:pos x="8" y="20"/>
                </a:cxn>
                <a:cxn ang="0">
                  <a:pos x="1" y="35"/>
                </a:cxn>
                <a:cxn ang="0">
                  <a:pos x="1" y="52"/>
                </a:cxn>
                <a:cxn ang="0">
                  <a:pos x="8" y="68"/>
                </a:cxn>
                <a:cxn ang="0">
                  <a:pos x="19" y="79"/>
                </a:cxn>
                <a:cxn ang="0">
                  <a:pos x="35" y="86"/>
                </a:cxn>
                <a:cxn ang="0">
                  <a:pos x="51" y="86"/>
                </a:cxn>
                <a:cxn ang="0">
                  <a:pos x="67" y="79"/>
                </a:cxn>
                <a:cxn ang="0">
                  <a:pos x="78" y="68"/>
                </a:cxn>
                <a:cxn ang="0">
                  <a:pos x="85" y="52"/>
                </a:cxn>
                <a:cxn ang="0">
                  <a:pos x="72" y="43"/>
                </a:cxn>
                <a:cxn ang="0">
                  <a:pos x="69" y="54"/>
                </a:cxn>
                <a:cxn ang="0">
                  <a:pos x="63" y="63"/>
                </a:cxn>
                <a:cxn ang="0">
                  <a:pos x="54" y="70"/>
                </a:cxn>
                <a:cxn ang="0">
                  <a:pos x="42" y="72"/>
                </a:cxn>
                <a:cxn ang="0">
                  <a:pos x="31" y="70"/>
                </a:cxn>
                <a:cxn ang="0">
                  <a:pos x="22" y="63"/>
                </a:cxn>
                <a:cxn ang="0">
                  <a:pos x="17" y="54"/>
                </a:cxn>
                <a:cxn ang="0">
                  <a:pos x="14" y="43"/>
                </a:cxn>
                <a:cxn ang="0">
                  <a:pos x="17" y="32"/>
                </a:cxn>
                <a:cxn ang="0">
                  <a:pos x="22" y="23"/>
                </a:cxn>
                <a:cxn ang="0">
                  <a:pos x="31" y="17"/>
                </a:cxn>
                <a:cxn ang="0">
                  <a:pos x="42" y="15"/>
                </a:cxn>
                <a:cxn ang="0">
                  <a:pos x="54" y="17"/>
                </a:cxn>
                <a:cxn ang="0">
                  <a:pos x="63" y="23"/>
                </a:cxn>
                <a:cxn ang="0">
                  <a:pos x="69" y="32"/>
                </a:cxn>
                <a:cxn ang="0">
                  <a:pos x="72" y="43"/>
                </a:cxn>
              </a:cxnLst>
              <a:rect l="0" t="0" r="r" b="b"/>
              <a:pathLst>
                <a:path w="86" h="87">
                  <a:moveTo>
                    <a:pt x="86" y="43"/>
                  </a:moveTo>
                  <a:lnTo>
                    <a:pt x="85" y="35"/>
                  </a:lnTo>
                  <a:lnTo>
                    <a:pt x="83" y="26"/>
                  </a:lnTo>
                  <a:lnTo>
                    <a:pt x="78" y="20"/>
                  </a:lnTo>
                  <a:lnTo>
                    <a:pt x="74" y="13"/>
                  </a:lnTo>
                  <a:lnTo>
                    <a:pt x="67" y="8"/>
                  </a:lnTo>
                  <a:lnTo>
                    <a:pt x="59" y="4"/>
                  </a:lnTo>
                  <a:lnTo>
                    <a:pt x="51" y="1"/>
                  </a:lnTo>
                  <a:lnTo>
                    <a:pt x="42" y="0"/>
                  </a:lnTo>
                  <a:lnTo>
                    <a:pt x="35" y="1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8" y="20"/>
                  </a:lnTo>
                  <a:lnTo>
                    <a:pt x="3" y="26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8" y="68"/>
                  </a:lnTo>
                  <a:lnTo>
                    <a:pt x="12" y="74"/>
                  </a:lnTo>
                  <a:lnTo>
                    <a:pt x="19" y="79"/>
                  </a:lnTo>
                  <a:lnTo>
                    <a:pt x="27" y="84"/>
                  </a:lnTo>
                  <a:lnTo>
                    <a:pt x="35" y="86"/>
                  </a:lnTo>
                  <a:lnTo>
                    <a:pt x="42" y="87"/>
                  </a:lnTo>
                  <a:lnTo>
                    <a:pt x="51" y="86"/>
                  </a:lnTo>
                  <a:lnTo>
                    <a:pt x="59" y="84"/>
                  </a:lnTo>
                  <a:lnTo>
                    <a:pt x="67" y="79"/>
                  </a:lnTo>
                  <a:lnTo>
                    <a:pt x="74" y="74"/>
                  </a:lnTo>
                  <a:lnTo>
                    <a:pt x="78" y="68"/>
                  </a:lnTo>
                  <a:lnTo>
                    <a:pt x="83" y="60"/>
                  </a:lnTo>
                  <a:lnTo>
                    <a:pt x="85" y="52"/>
                  </a:lnTo>
                  <a:lnTo>
                    <a:pt x="86" y="43"/>
                  </a:lnTo>
                  <a:close/>
                  <a:moveTo>
                    <a:pt x="72" y="43"/>
                  </a:moveTo>
                  <a:lnTo>
                    <a:pt x="71" y="49"/>
                  </a:lnTo>
                  <a:lnTo>
                    <a:pt x="69" y="54"/>
                  </a:lnTo>
                  <a:lnTo>
                    <a:pt x="67" y="60"/>
                  </a:lnTo>
                  <a:lnTo>
                    <a:pt x="63" y="63"/>
                  </a:lnTo>
                  <a:lnTo>
                    <a:pt x="59" y="67"/>
                  </a:lnTo>
                  <a:lnTo>
                    <a:pt x="54" y="70"/>
                  </a:lnTo>
                  <a:lnTo>
                    <a:pt x="49" y="71"/>
                  </a:lnTo>
                  <a:lnTo>
                    <a:pt x="42" y="72"/>
                  </a:lnTo>
                  <a:lnTo>
                    <a:pt x="37" y="71"/>
                  </a:lnTo>
                  <a:lnTo>
                    <a:pt x="31" y="70"/>
                  </a:lnTo>
                  <a:lnTo>
                    <a:pt x="27" y="67"/>
                  </a:lnTo>
                  <a:lnTo>
                    <a:pt x="22" y="63"/>
                  </a:lnTo>
                  <a:lnTo>
                    <a:pt x="19" y="60"/>
                  </a:lnTo>
                  <a:lnTo>
                    <a:pt x="17" y="54"/>
                  </a:lnTo>
                  <a:lnTo>
                    <a:pt x="14" y="49"/>
                  </a:lnTo>
                  <a:lnTo>
                    <a:pt x="14" y="43"/>
                  </a:lnTo>
                  <a:lnTo>
                    <a:pt x="14" y="38"/>
                  </a:lnTo>
                  <a:lnTo>
                    <a:pt x="17" y="32"/>
                  </a:lnTo>
                  <a:lnTo>
                    <a:pt x="19" y="27"/>
                  </a:lnTo>
                  <a:lnTo>
                    <a:pt x="22" y="23"/>
                  </a:lnTo>
                  <a:lnTo>
                    <a:pt x="27" y="20"/>
                  </a:lnTo>
                  <a:lnTo>
                    <a:pt x="31" y="17"/>
                  </a:lnTo>
                  <a:lnTo>
                    <a:pt x="37" y="15"/>
                  </a:lnTo>
                  <a:lnTo>
                    <a:pt x="42" y="15"/>
                  </a:lnTo>
                  <a:lnTo>
                    <a:pt x="49" y="15"/>
                  </a:lnTo>
                  <a:lnTo>
                    <a:pt x="54" y="17"/>
                  </a:lnTo>
                  <a:lnTo>
                    <a:pt x="59" y="20"/>
                  </a:lnTo>
                  <a:lnTo>
                    <a:pt x="63" y="23"/>
                  </a:lnTo>
                  <a:lnTo>
                    <a:pt x="67" y="27"/>
                  </a:lnTo>
                  <a:lnTo>
                    <a:pt x="69" y="32"/>
                  </a:lnTo>
                  <a:lnTo>
                    <a:pt x="71" y="38"/>
                  </a:lnTo>
                  <a:lnTo>
                    <a:pt x="72" y="43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9" name="Freeform 855"/>
            <p:cNvSpPr>
              <a:spLocks noEditPoints="1"/>
            </p:cNvSpPr>
            <p:nvPr/>
          </p:nvSpPr>
          <p:spPr bwMode="auto">
            <a:xfrm>
              <a:off x="4213420" y="5089973"/>
              <a:ext cx="28576" cy="28578"/>
            </a:xfrm>
            <a:custGeom>
              <a:avLst/>
              <a:gdLst/>
              <a:ahLst/>
              <a:cxnLst>
                <a:cxn ang="0">
                  <a:pos x="72" y="29"/>
                </a:cxn>
                <a:cxn ang="0">
                  <a:pos x="67" y="16"/>
                </a:cxn>
                <a:cxn ang="0">
                  <a:pos x="57" y="7"/>
                </a:cxn>
                <a:cxn ang="0">
                  <a:pos x="44" y="1"/>
                </a:cxn>
                <a:cxn ang="0">
                  <a:pos x="30" y="1"/>
                </a:cxn>
                <a:cxn ang="0">
                  <a:pos x="17" y="7"/>
                </a:cxn>
                <a:cxn ang="0">
                  <a:pos x="7" y="16"/>
                </a:cxn>
                <a:cxn ang="0">
                  <a:pos x="2" y="29"/>
                </a:cxn>
                <a:cxn ang="0">
                  <a:pos x="2" y="44"/>
                </a:cxn>
                <a:cxn ang="0">
                  <a:pos x="7" y="56"/>
                </a:cxn>
                <a:cxn ang="0">
                  <a:pos x="17" y="67"/>
                </a:cxn>
                <a:cxn ang="0">
                  <a:pos x="30" y="72"/>
                </a:cxn>
                <a:cxn ang="0">
                  <a:pos x="44" y="72"/>
                </a:cxn>
                <a:cxn ang="0">
                  <a:pos x="57" y="67"/>
                </a:cxn>
                <a:cxn ang="0">
                  <a:pos x="67" y="56"/>
                </a:cxn>
                <a:cxn ang="0">
                  <a:pos x="72" y="44"/>
                </a:cxn>
                <a:cxn ang="0">
                  <a:pos x="59" y="36"/>
                </a:cxn>
                <a:cxn ang="0">
                  <a:pos x="57" y="45"/>
                </a:cxn>
                <a:cxn ang="0">
                  <a:pos x="52" y="52"/>
                </a:cxn>
                <a:cxn ang="0">
                  <a:pos x="45" y="56"/>
                </a:cxn>
                <a:cxn ang="0">
                  <a:pos x="36" y="58"/>
                </a:cxn>
                <a:cxn ang="0">
                  <a:pos x="29" y="56"/>
                </a:cxn>
                <a:cxn ang="0">
                  <a:pos x="22" y="52"/>
                </a:cxn>
                <a:cxn ang="0">
                  <a:pos x="17" y="45"/>
                </a:cxn>
                <a:cxn ang="0">
                  <a:pos x="15" y="36"/>
                </a:cxn>
                <a:cxn ang="0">
                  <a:pos x="17" y="28"/>
                </a:cxn>
                <a:cxn ang="0">
                  <a:pos x="22" y="22"/>
                </a:cxn>
                <a:cxn ang="0">
                  <a:pos x="29" y="17"/>
                </a:cxn>
                <a:cxn ang="0">
                  <a:pos x="36" y="15"/>
                </a:cxn>
                <a:cxn ang="0">
                  <a:pos x="45" y="17"/>
                </a:cxn>
                <a:cxn ang="0">
                  <a:pos x="52" y="22"/>
                </a:cxn>
                <a:cxn ang="0">
                  <a:pos x="57" y="28"/>
                </a:cxn>
                <a:cxn ang="0">
                  <a:pos x="59" y="36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lnTo>
                    <a:pt x="72" y="29"/>
                  </a:lnTo>
                  <a:lnTo>
                    <a:pt x="70" y="23"/>
                  </a:lnTo>
                  <a:lnTo>
                    <a:pt x="67" y="16"/>
                  </a:lnTo>
                  <a:lnTo>
                    <a:pt x="62" y="11"/>
                  </a:lnTo>
                  <a:lnTo>
                    <a:pt x="57" y="7"/>
                  </a:lnTo>
                  <a:lnTo>
                    <a:pt x="51" y="3"/>
                  </a:lnTo>
                  <a:lnTo>
                    <a:pt x="44" y="1"/>
                  </a:lnTo>
                  <a:lnTo>
                    <a:pt x="36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7" y="7"/>
                  </a:lnTo>
                  <a:lnTo>
                    <a:pt x="12" y="11"/>
                  </a:lnTo>
                  <a:lnTo>
                    <a:pt x="7" y="16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1"/>
                  </a:lnTo>
                  <a:lnTo>
                    <a:pt x="7" y="56"/>
                  </a:lnTo>
                  <a:lnTo>
                    <a:pt x="12" y="62"/>
                  </a:lnTo>
                  <a:lnTo>
                    <a:pt x="17" y="67"/>
                  </a:lnTo>
                  <a:lnTo>
                    <a:pt x="23" y="70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44" y="72"/>
                  </a:lnTo>
                  <a:lnTo>
                    <a:pt x="51" y="70"/>
                  </a:lnTo>
                  <a:lnTo>
                    <a:pt x="57" y="67"/>
                  </a:lnTo>
                  <a:lnTo>
                    <a:pt x="62" y="62"/>
                  </a:lnTo>
                  <a:lnTo>
                    <a:pt x="67" y="56"/>
                  </a:lnTo>
                  <a:lnTo>
                    <a:pt x="70" y="51"/>
                  </a:lnTo>
                  <a:lnTo>
                    <a:pt x="72" y="44"/>
                  </a:lnTo>
                  <a:lnTo>
                    <a:pt x="72" y="36"/>
                  </a:lnTo>
                  <a:close/>
                  <a:moveTo>
                    <a:pt x="59" y="36"/>
                  </a:moveTo>
                  <a:lnTo>
                    <a:pt x="58" y="41"/>
                  </a:lnTo>
                  <a:lnTo>
                    <a:pt x="57" y="45"/>
                  </a:lnTo>
                  <a:lnTo>
                    <a:pt x="54" y="49"/>
                  </a:lnTo>
                  <a:lnTo>
                    <a:pt x="52" y="52"/>
                  </a:lnTo>
                  <a:lnTo>
                    <a:pt x="49" y="54"/>
                  </a:lnTo>
                  <a:lnTo>
                    <a:pt x="45" y="56"/>
                  </a:lnTo>
                  <a:lnTo>
                    <a:pt x="41" y="58"/>
                  </a:lnTo>
                  <a:lnTo>
                    <a:pt x="36" y="58"/>
                  </a:lnTo>
                  <a:lnTo>
                    <a:pt x="33" y="58"/>
                  </a:lnTo>
                  <a:lnTo>
                    <a:pt x="29" y="56"/>
                  </a:lnTo>
                  <a:lnTo>
                    <a:pt x="25" y="54"/>
                  </a:lnTo>
                  <a:lnTo>
                    <a:pt x="22" y="52"/>
                  </a:lnTo>
                  <a:lnTo>
                    <a:pt x="20" y="49"/>
                  </a:lnTo>
                  <a:lnTo>
                    <a:pt x="17" y="45"/>
                  </a:lnTo>
                  <a:lnTo>
                    <a:pt x="16" y="41"/>
                  </a:lnTo>
                  <a:lnTo>
                    <a:pt x="15" y="36"/>
                  </a:lnTo>
                  <a:lnTo>
                    <a:pt x="16" y="32"/>
                  </a:lnTo>
                  <a:lnTo>
                    <a:pt x="17" y="28"/>
                  </a:lnTo>
                  <a:lnTo>
                    <a:pt x="20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9" y="17"/>
                  </a:lnTo>
                  <a:lnTo>
                    <a:pt x="33" y="16"/>
                  </a:lnTo>
                  <a:lnTo>
                    <a:pt x="36" y="15"/>
                  </a:lnTo>
                  <a:lnTo>
                    <a:pt x="41" y="16"/>
                  </a:lnTo>
                  <a:lnTo>
                    <a:pt x="45" y="17"/>
                  </a:lnTo>
                  <a:lnTo>
                    <a:pt x="49" y="18"/>
                  </a:lnTo>
                  <a:lnTo>
                    <a:pt x="52" y="22"/>
                  </a:lnTo>
                  <a:lnTo>
                    <a:pt x="54" y="25"/>
                  </a:lnTo>
                  <a:lnTo>
                    <a:pt x="57" y="28"/>
                  </a:lnTo>
                  <a:lnTo>
                    <a:pt x="58" y="32"/>
                  </a:lnTo>
                  <a:lnTo>
                    <a:pt x="59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0" name="Freeform 856"/>
            <p:cNvSpPr>
              <a:spLocks noEditPoints="1"/>
            </p:cNvSpPr>
            <p:nvPr/>
          </p:nvSpPr>
          <p:spPr bwMode="auto">
            <a:xfrm>
              <a:off x="4216595" y="5093148"/>
              <a:ext cx="22226" cy="22227"/>
            </a:xfrm>
            <a:custGeom>
              <a:avLst/>
              <a:gdLst/>
              <a:ahLst/>
              <a:cxnLst>
                <a:cxn ang="0">
                  <a:pos x="58" y="28"/>
                </a:cxn>
                <a:cxn ang="0">
                  <a:pos x="57" y="23"/>
                </a:cxn>
                <a:cxn ang="0">
                  <a:pos x="55" y="17"/>
                </a:cxn>
                <a:cxn ang="0">
                  <a:pos x="53" y="12"/>
                </a:cxn>
                <a:cxn ang="0">
                  <a:pos x="49" y="8"/>
                </a:cxn>
                <a:cxn ang="0">
                  <a:pos x="45" y="5"/>
                </a:cxn>
                <a:cxn ang="0">
                  <a:pos x="40" y="2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3" y="0"/>
                </a:cxn>
                <a:cxn ang="0">
                  <a:pos x="17" y="2"/>
                </a:cxn>
                <a:cxn ang="0">
                  <a:pos x="13" y="5"/>
                </a:cxn>
                <a:cxn ang="0">
                  <a:pos x="8" y="8"/>
                </a:cxn>
                <a:cxn ang="0">
                  <a:pos x="5" y="12"/>
                </a:cxn>
                <a:cxn ang="0">
                  <a:pos x="3" y="17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3" y="39"/>
                </a:cxn>
                <a:cxn ang="0">
                  <a:pos x="5" y="45"/>
                </a:cxn>
                <a:cxn ang="0">
                  <a:pos x="8" y="48"/>
                </a:cxn>
                <a:cxn ang="0">
                  <a:pos x="13" y="52"/>
                </a:cxn>
                <a:cxn ang="0">
                  <a:pos x="17" y="55"/>
                </a:cxn>
                <a:cxn ang="0">
                  <a:pos x="23" y="56"/>
                </a:cxn>
                <a:cxn ang="0">
                  <a:pos x="28" y="57"/>
                </a:cxn>
                <a:cxn ang="0">
                  <a:pos x="35" y="56"/>
                </a:cxn>
                <a:cxn ang="0">
                  <a:pos x="40" y="55"/>
                </a:cxn>
                <a:cxn ang="0">
                  <a:pos x="45" y="52"/>
                </a:cxn>
                <a:cxn ang="0">
                  <a:pos x="49" y="48"/>
                </a:cxn>
                <a:cxn ang="0">
                  <a:pos x="53" y="45"/>
                </a:cxn>
                <a:cxn ang="0">
                  <a:pos x="55" y="39"/>
                </a:cxn>
                <a:cxn ang="0">
                  <a:pos x="57" y="34"/>
                </a:cxn>
                <a:cxn ang="0">
                  <a:pos x="58" y="28"/>
                </a:cxn>
                <a:cxn ang="0">
                  <a:pos x="43" y="28"/>
                </a:cxn>
                <a:cxn ang="0">
                  <a:pos x="42" y="34"/>
                </a:cxn>
                <a:cxn ang="0">
                  <a:pos x="39" y="38"/>
                </a:cxn>
                <a:cxn ang="0">
                  <a:pos x="34" y="42"/>
                </a:cxn>
                <a:cxn ang="0">
                  <a:pos x="28" y="43"/>
                </a:cxn>
                <a:cxn ang="0">
                  <a:pos x="23" y="42"/>
                </a:cxn>
                <a:cxn ang="0">
                  <a:pos x="18" y="38"/>
                </a:cxn>
                <a:cxn ang="0">
                  <a:pos x="16" y="34"/>
                </a:cxn>
                <a:cxn ang="0">
                  <a:pos x="15" y="28"/>
                </a:cxn>
                <a:cxn ang="0">
                  <a:pos x="16" y="23"/>
                </a:cxn>
                <a:cxn ang="0">
                  <a:pos x="18" y="18"/>
                </a:cxn>
                <a:cxn ang="0">
                  <a:pos x="23" y="16"/>
                </a:cxn>
                <a:cxn ang="0">
                  <a:pos x="28" y="15"/>
                </a:cxn>
                <a:cxn ang="0">
                  <a:pos x="34" y="16"/>
                </a:cxn>
                <a:cxn ang="0">
                  <a:pos x="39" y="18"/>
                </a:cxn>
                <a:cxn ang="0">
                  <a:pos x="42" y="23"/>
                </a:cxn>
                <a:cxn ang="0">
                  <a:pos x="43" y="28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lnTo>
                    <a:pt x="57" y="23"/>
                  </a:lnTo>
                  <a:lnTo>
                    <a:pt x="55" y="17"/>
                  </a:lnTo>
                  <a:lnTo>
                    <a:pt x="53" y="12"/>
                  </a:lnTo>
                  <a:lnTo>
                    <a:pt x="49" y="8"/>
                  </a:lnTo>
                  <a:lnTo>
                    <a:pt x="45" y="5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3" y="39"/>
                  </a:lnTo>
                  <a:lnTo>
                    <a:pt x="5" y="45"/>
                  </a:lnTo>
                  <a:lnTo>
                    <a:pt x="8" y="48"/>
                  </a:lnTo>
                  <a:lnTo>
                    <a:pt x="13" y="52"/>
                  </a:lnTo>
                  <a:lnTo>
                    <a:pt x="17" y="55"/>
                  </a:lnTo>
                  <a:lnTo>
                    <a:pt x="23" y="56"/>
                  </a:lnTo>
                  <a:lnTo>
                    <a:pt x="28" y="57"/>
                  </a:lnTo>
                  <a:lnTo>
                    <a:pt x="35" y="56"/>
                  </a:lnTo>
                  <a:lnTo>
                    <a:pt x="40" y="55"/>
                  </a:lnTo>
                  <a:lnTo>
                    <a:pt x="45" y="52"/>
                  </a:lnTo>
                  <a:lnTo>
                    <a:pt x="49" y="48"/>
                  </a:lnTo>
                  <a:lnTo>
                    <a:pt x="53" y="45"/>
                  </a:lnTo>
                  <a:lnTo>
                    <a:pt x="55" y="39"/>
                  </a:lnTo>
                  <a:lnTo>
                    <a:pt x="57" y="34"/>
                  </a:lnTo>
                  <a:lnTo>
                    <a:pt x="58" y="28"/>
                  </a:lnTo>
                  <a:close/>
                  <a:moveTo>
                    <a:pt x="43" y="28"/>
                  </a:moveTo>
                  <a:lnTo>
                    <a:pt x="42" y="34"/>
                  </a:lnTo>
                  <a:lnTo>
                    <a:pt x="39" y="38"/>
                  </a:lnTo>
                  <a:lnTo>
                    <a:pt x="34" y="42"/>
                  </a:lnTo>
                  <a:lnTo>
                    <a:pt x="28" y="43"/>
                  </a:lnTo>
                  <a:lnTo>
                    <a:pt x="23" y="42"/>
                  </a:lnTo>
                  <a:lnTo>
                    <a:pt x="18" y="38"/>
                  </a:lnTo>
                  <a:lnTo>
                    <a:pt x="16" y="34"/>
                  </a:lnTo>
                  <a:lnTo>
                    <a:pt x="15" y="28"/>
                  </a:lnTo>
                  <a:lnTo>
                    <a:pt x="16" y="23"/>
                  </a:lnTo>
                  <a:lnTo>
                    <a:pt x="18" y="18"/>
                  </a:lnTo>
                  <a:lnTo>
                    <a:pt x="23" y="16"/>
                  </a:lnTo>
                  <a:lnTo>
                    <a:pt x="28" y="15"/>
                  </a:lnTo>
                  <a:lnTo>
                    <a:pt x="34" y="16"/>
                  </a:lnTo>
                  <a:lnTo>
                    <a:pt x="39" y="18"/>
                  </a:lnTo>
                  <a:lnTo>
                    <a:pt x="42" y="23"/>
                  </a:lnTo>
                  <a:lnTo>
                    <a:pt x="43" y="2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1" name="Freeform 857"/>
            <p:cNvSpPr>
              <a:spLocks/>
            </p:cNvSpPr>
            <p:nvPr/>
          </p:nvSpPr>
          <p:spPr bwMode="auto">
            <a:xfrm>
              <a:off x="4218183" y="5096324"/>
              <a:ext cx="17463" cy="15876"/>
            </a:xfrm>
            <a:custGeom>
              <a:avLst/>
              <a:gdLst/>
              <a:ahLst/>
              <a:cxnLst>
                <a:cxn ang="0">
                  <a:pos x="44" y="21"/>
                </a:cxn>
                <a:cxn ang="0">
                  <a:pos x="43" y="17"/>
                </a:cxn>
                <a:cxn ang="0">
                  <a:pos x="42" y="13"/>
                </a:cxn>
                <a:cxn ang="0">
                  <a:pos x="39" y="10"/>
                </a:cxn>
                <a:cxn ang="0">
                  <a:pos x="37" y="7"/>
                </a:cxn>
                <a:cxn ang="0">
                  <a:pos x="34" y="3"/>
                </a:cxn>
                <a:cxn ang="0">
                  <a:pos x="30" y="2"/>
                </a:cxn>
                <a:cxn ang="0">
                  <a:pos x="26" y="1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4" y="2"/>
                </a:cxn>
                <a:cxn ang="0">
                  <a:pos x="10" y="3"/>
                </a:cxn>
                <a:cxn ang="0">
                  <a:pos x="7" y="7"/>
                </a:cxn>
                <a:cxn ang="0">
                  <a:pos x="5" y="10"/>
                </a:cxn>
                <a:cxn ang="0">
                  <a:pos x="2" y="13"/>
                </a:cxn>
                <a:cxn ang="0">
                  <a:pos x="1" y="17"/>
                </a:cxn>
                <a:cxn ang="0">
                  <a:pos x="0" y="21"/>
                </a:cxn>
                <a:cxn ang="0">
                  <a:pos x="1" y="26"/>
                </a:cxn>
                <a:cxn ang="0">
                  <a:pos x="2" y="30"/>
                </a:cxn>
                <a:cxn ang="0">
                  <a:pos x="5" y="34"/>
                </a:cxn>
                <a:cxn ang="0">
                  <a:pos x="7" y="37"/>
                </a:cxn>
                <a:cxn ang="0">
                  <a:pos x="10" y="39"/>
                </a:cxn>
                <a:cxn ang="0">
                  <a:pos x="14" y="41"/>
                </a:cxn>
                <a:cxn ang="0">
                  <a:pos x="18" y="43"/>
                </a:cxn>
                <a:cxn ang="0">
                  <a:pos x="21" y="43"/>
                </a:cxn>
                <a:cxn ang="0">
                  <a:pos x="26" y="43"/>
                </a:cxn>
                <a:cxn ang="0">
                  <a:pos x="30" y="41"/>
                </a:cxn>
                <a:cxn ang="0">
                  <a:pos x="34" y="39"/>
                </a:cxn>
                <a:cxn ang="0">
                  <a:pos x="37" y="37"/>
                </a:cxn>
                <a:cxn ang="0">
                  <a:pos x="39" y="34"/>
                </a:cxn>
                <a:cxn ang="0">
                  <a:pos x="42" y="30"/>
                </a:cxn>
                <a:cxn ang="0">
                  <a:pos x="43" y="26"/>
                </a:cxn>
                <a:cxn ang="0">
                  <a:pos x="44" y="21"/>
                </a:cxn>
              </a:cxnLst>
              <a:rect l="0" t="0" r="r" b="b"/>
              <a:pathLst>
                <a:path w="44" h="43">
                  <a:moveTo>
                    <a:pt x="44" y="21"/>
                  </a:moveTo>
                  <a:lnTo>
                    <a:pt x="43" y="17"/>
                  </a:lnTo>
                  <a:lnTo>
                    <a:pt x="42" y="13"/>
                  </a:lnTo>
                  <a:lnTo>
                    <a:pt x="39" y="10"/>
                  </a:lnTo>
                  <a:lnTo>
                    <a:pt x="37" y="7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4" y="41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30" y="41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2" y="30"/>
                  </a:lnTo>
                  <a:lnTo>
                    <a:pt x="43" y="26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2" name="Freeform 858"/>
            <p:cNvSpPr>
              <a:spLocks/>
            </p:cNvSpPr>
            <p:nvPr/>
          </p:nvSpPr>
          <p:spPr bwMode="auto">
            <a:xfrm>
              <a:off x="4221358" y="5099499"/>
              <a:ext cx="11113" cy="11113"/>
            </a:xfrm>
            <a:custGeom>
              <a:avLst/>
              <a:gdLst/>
              <a:ahLst/>
              <a:cxnLst>
                <a:cxn ang="0">
                  <a:pos x="28" y="13"/>
                </a:cxn>
                <a:cxn ang="0">
                  <a:pos x="27" y="8"/>
                </a:cxn>
                <a:cxn ang="0">
                  <a:pos x="24" y="3"/>
                </a:cxn>
                <a:cxn ang="0">
                  <a:pos x="19" y="1"/>
                </a:cxn>
                <a:cxn ang="0">
                  <a:pos x="13" y="0"/>
                </a:cxn>
                <a:cxn ang="0">
                  <a:pos x="8" y="1"/>
                </a:cxn>
                <a:cxn ang="0">
                  <a:pos x="3" y="3"/>
                </a:cxn>
                <a:cxn ang="0">
                  <a:pos x="1" y="8"/>
                </a:cxn>
                <a:cxn ang="0">
                  <a:pos x="0" y="13"/>
                </a:cxn>
                <a:cxn ang="0">
                  <a:pos x="1" y="19"/>
                </a:cxn>
                <a:cxn ang="0">
                  <a:pos x="3" y="23"/>
                </a:cxn>
                <a:cxn ang="0">
                  <a:pos x="8" y="27"/>
                </a:cxn>
                <a:cxn ang="0">
                  <a:pos x="13" y="28"/>
                </a:cxn>
                <a:cxn ang="0">
                  <a:pos x="19" y="27"/>
                </a:cxn>
                <a:cxn ang="0">
                  <a:pos x="24" y="23"/>
                </a:cxn>
                <a:cxn ang="0">
                  <a:pos x="27" y="19"/>
                </a:cxn>
                <a:cxn ang="0">
                  <a:pos x="28" y="13"/>
                </a:cxn>
              </a:cxnLst>
              <a:rect l="0" t="0" r="r" b="b"/>
              <a:pathLst>
                <a:path w="28" h="28">
                  <a:moveTo>
                    <a:pt x="28" y="13"/>
                  </a:moveTo>
                  <a:lnTo>
                    <a:pt x="27" y="8"/>
                  </a:lnTo>
                  <a:lnTo>
                    <a:pt x="24" y="3"/>
                  </a:lnTo>
                  <a:lnTo>
                    <a:pt x="19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3" y="23"/>
                  </a:lnTo>
                  <a:lnTo>
                    <a:pt x="8" y="27"/>
                  </a:lnTo>
                  <a:lnTo>
                    <a:pt x="13" y="28"/>
                  </a:lnTo>
                  <a:lnTo>
                    <a:pt x="19" y="27"/>
                  </a:lnTo>
                  <a:lnTo>
                    <a:pt x="24" y="23"/>
                  </a:lnTo>
                  <a:lnTo>
                    <a:pt x="27" y="19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3" name="Freeform 859"/>
            <p:cNvSpPr>
              <a:spLocks/>
            </p:cNvSpPr>
            <p:nvPr/>
          </p:nvSpPr>
          <p:spPr bwMode="auto">
            <a:xfrm>
              <a:off x="4224533" y="5101087"/>
              <a:ext cx="6350" cy="6351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13" y="5"/>
                </a:cxn>
                <a:cxn ang="0">
                  <a:pos x="12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6" y="15"/>
                </a:cxn>
                <a:cxn ang="0">
                  <a:pos x="10" y="14"/>
                </a:cxn>
                <a:cxn ang="0">
                  <a:pos x="12" y="13"/>
                </a:cxn>
                <a:cxn ang="0">
                  <a:pos x="13" y="11"/>
                </a:cxn>
                <a:cxn ang="0">
                  <a:pos x="14" y="7"/>
                </a:cxn>
              </a:cxnLst>
              <a:rect l="0" t="0" r="r" b="b"/>
              <a:pathLst>
                <a:path w="14" h="15">
                  <a:moveTo>
                    <a:pt x="14" y="7"/>
                  </a:moveTo>
                  <a:lnTo>
                    <a:pt x="13" y="5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10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4" name="Freeform 860"/>
            <p:cNvSpPr>
              <a:spLocks noEditPoints="1"/>
            </p:cNvSpPr>
            <p:nvPr/>
          </p:nvSpPr>
          <p:spPr bwMode="auto">
            <a:xfrm>
              <a:off x="4178493" y="5072509"/>
              <a:ext cx="146057" cy="136537"/>
            </a:xfrm>
            <a:custGeom>
              <a:avLst/>
              <a:gdLst/>
              <a:ahLst/>
              <a:cxnLst>
                <a:cxn ang="0">
                  <a:pos x="289" y="83"/>
                </a:cxn>
                <a:cxn ang="0">
                  <a:pos x="272" y="210"/>
                </a:cxn>
                <a:cxn ang="0">
                  <a:pos x="264" y="129"/>
                </a:cxn>
                <a:cxn ang="0">
                  <a:pos x="245" y="153"/>
                </a:cxn>
                <a:cxn ang="0">
                  <a:pos x="234" y="314"/>
                </a:cxn>
                <a:cxn ang="0">
                  <a:pos x="53" y="179"/>
                </a:cxn>
                <a:cxn ang="0">
                  <a:pos x="37" y="168"/>
                </a:cxn>
                <a:cxn ang="0">
                  <a:pos x="21" y="155"/>
                </a:cxn>
                <a:cxn ang="0">
                  <a:pos x="8" y="139"/>
                </a:cxn>
                <a:cxn ang="0">
                  <a:pos x="1" y="143"/>
                </a:cxn>
                <a:cxn ang="0">
                  <a:pos x="1" y="176"/>
                </a:cxn>
                <a:cxn ang="0">
                  <a:pos x="9" y="212"/>
                </a:cxn>
                <a:cxn ang="0">
                  <a:pos x="22" y="245"/>
                </a:cxn>
                <a:cxn ang="0">
                  <a:pos x="43" y="274"/>
                </a:cxn>
                <a:cxn ang="0">
                  <a:pos x="67" y="299"/>
                </a:cxn>
                <a:cxn ang="0">
                  <a:pos x="97" y="319"/>
                </a:cxn>
                <a:cxn ang="0">
                  <a:pos x="129" y="332"/>
                </a:cxn>
                <a:cxn ang="0">
                  <a:pos x="165" y="340"/>
                </a:cxn>
                <a:cxn ang="0">
                  <a:pos x="204" y="340"/>
                </a:cxn>
                <a:cxn ang="0">
                  <a:pos x="240" y="332"/>
                </a:cxn>
                <a:cxn ang="0">
                  <a:pos x="272" y="319"/>
                </a:cxn>
                <a:cxn ang="0">
                  <a:pos x="301" y="299"/>
                </a:cxn>
                <a:cxn ang="0">
                  <a:pos x="326" y="274"/>
                </a:cxn>
                <a:cxn ang="0">
                  <a:pos x="346" y="245"/>
                </a:cxn>
                <a:cxn ang="0">
                  <a:pos x="360" y="212"/>
                </a:cxn>
                <a:cxn ang="0">
                  <a:pos x="368" y="176"/>
                </a:cxn>
                <a:cxn ang="0">
                  <a:pos x="368" y="144"/>
                </a:cxn>
                <a:cxn ang="0">
                  <a:pos x="364" y="121"/>
                </a:cxn>
                <a:cxn ang="0">
                  <a:pos x="359" y="98"/>
                </a:cxn>
                <a:cxn ang="0">
                  <a:pos x="350" y="76"/>
                </a:cxn>
                <a:cxn ang="0">
                  <a:pos x="339" y="56"/>
                </a:cxn>
                <a:cxn ang="0">
                  <a:pos x="325" y="37"/>
                </a:cxn>
                <a:cxn ang="0">
                  <a:pos x="308" y="21"/>
                </a:cxn>
                <a:cxn ang="0">
                  <a:pos x="290" y="7"/>
                </a:cxn>
                <a:cxn ang="0">
                  <a:pos x="285" y="16"/>
                </a:cxn>
                <a:cxn ang="0">
                  <a:pos x="289" y="32"/>
                </a:cxn>
                <a:cxn ang="0">
                  <a:pos x="288" y="50"/>
                </a:cxn>
                <a:cxn ang="0">
                  <a:pos x="283" y="83"/>
                </a:cxn>
                <a:cxn ang="0">
                  <a:pos x="214" y="270"/>
                </a:cxn>
                <a:cxn ang="0">
                  <a:pos x="206" y="183"/>
                </a:cxn>
                <a:cxn ang="0">
                  <a:pos x="178" y="207"/>
                </a:cxn>
                <a:cxn ang="0">
                  <a:pos x="160" y="200"/>
                </a:cxn>
                <a:cxn ang="0">
                  <a:pos x="142" y="201"/>
                </a:cxn>
                <a:cxn ang="0">
                  <a:pos x="127" y="202"/>
                </a:cxn>
              </a:cxnLst>
              <a:rect l="0" t="0" r="r" b="b"/>
              <a:pathLst>
                <a:path w="369" h="341">
                  <a:moveTo>
                    <a:pt x="283" y="83"/>
                  </a:moveTo>
                  <a:lnTo>
                    <a:pt x="289" y="83"/>
                  </a:lnTo>
                  <a:lnTo>
                    <a:pt x="290" y="210"/>
                  </a:lnTo>
                  <a:lnTo>
                    <a:pt x="272" y="210"/>
                  </a:lnTo>
                  <a:lnTo>
                    <a:pt x="272" y="115"/>
                  </a:lnTo>
                  <a:lnTo>
                    <a:pt x="264" y="129"/>
                  </a:lnTo>
                  <a:lnTo>
                    <a:pt x="255" y="141"/>
                  </a:lnTo>
                  <a:lnTo>
                    <a:pt x="245" y="153"/>
                  </a:lnTo>
                  <a:lnTo>
                    <a:pt x="234" y="164"/>
                  </a:lnTo>
                  <a:lnTo>
                    <a:pt x="234" y="314"/>
                  </a:lnTo>
                  <a:lnTo>
                    <a:pt x="62" y="185"/>
                  </a:lnTo>
                  <a:lnTo>
                    <a:pt x="53" y="179"/>
                  </a:lnTo>
                  <a:lnTo>
                    <a:pt x="45" y="174"/>
                  </a:lnTo>
                  <a:lnTo>
                    <a:pt x="37" y="168"/>
                  </a:lnTo>
                  <a:lnTo>
                    <a:pt x="29" y="161"/>
                  </a:lnTo>
                  <a:lnTo>
                    <a:pt x="21" y="155"/>
                  </a:lnTo>
                  <a:lnTo>
                    <a:pt x="15" y="147"/>
                  </a:lnTo>
                  <a:lnTo>
                    <a:pt x="8" y="139"/>
                  </a:lnTo>
                  <a:lnTo>
                    <a:pt x="2" y="130"/>
                  </a:lnTo>
                  <a:lnTo>
                    <a:pt x="1" y="143"/>
                  </a:lnTo>
                  <a:lnTo>
                    <a:pt x="0" y="157"/>
                  </a:lnTo>
                  <a:lnTo>
                    <a:pt x="1" y="176"/>
                  </a:lnTo>
                  <a:lnTo>
                    <a:pt x="4" y="194"/>
                  </a:lnTo>
                  <a:lnTo>
                    <a:pt x="9" y="212"/>
                  </a:lnTo>
                  <a:lnTo>
                    <a:pt x="15" y="229"/>
                  </a:lnTo>
                  <a:lnTo>
                    <a:pt x="22" y="245"/>
                  </a:lnTo>
                  <a:lnTo>
                    <a:pt x="31" y="259"/>
                  </a:lnTo>
                  <a:lnTo>
                    <a:pt x="43" y="274"/>
                  </a:lnTo>
                  <a:lnTo>
                    <a:pt x="54" y="287"/>
                  </a:lnTo>
                  <a:lnTo>
                    <a:pt x="67" y="299"/>
                  </a:lnTo>
                  <a:lnTo>
                    <a:pt x="82" y="310"/>
                  </a:lnTo>
                  <a:lnTo>
                    <a:pt x="97" y="319"/>
                  </a:lnTo>
                  <a:lnTo>
                    <a:pt x="112" y="327"/>
                  </a:lnTo>
                  <a:lnTo>
                    <a:pt x="129" y="332"/>
                  </a:lnTo>
                  <a:lnTo>
                    <a:pt x="147" y="337"/>
                  </a:lnTo>
                  <a:lnTo>
                    <a:pt x="165" y="340"/>
                  </a:lnTo>
                  <a:lnTo>
                    <a:pt x="184" y="341"/>
                  </a:lnTo>
                  <a:lnTo>
                    <a:pt x="204" y="340"/>
                  </a:lnTo>
                  <a:lnTo>
                    <a:pt x="222" y="337"/>
                  </a:lnTo>
                  <a:lnTo>
                    <a:pt x="240" y="332"/>
                  </a:lnTo>
                  <a:lnTo>
                    <a:pt x="256" y="327"/>
                  </a:lnTo>
                  <a:lnTo>
                    <a:pt x="272" y="319"/>
                  </a:lnTo>
                  <a:lnTo>
                    <a:pt x="287" y="310"/>
                  </a:lnTo>
                  <a:lnTo>
                    <a:pt x="301" y="299"/>
                  </a:lnTo>
                  <a:lnTo>
                    <a:pt x="315" y="287"/>
                  </a:lnTo>
                  <a:lnTo>
                    <a:pt x="326" y="274"/>
                  </a:lnTo>
                  <a:lnTo>
                    <a:pt x="337" y="259"/>
                  </a:lnTo>
                  <a:lnTo>
                    <a:pt x="346" y="245"/>
                  </a:lnTo>
                  <a:lnTo>
                    <a:pt x="354" y="229"/>
                  </a:lnTo>
                  <a:lnTo>
                    <a:pt x="360" y="212"/>
                  </a:lnTo>
                  <a:lnTo>
                    <a:pt x="364" y="194"/>
                  </a:lnTo>
                  <a:lnTo>
                    <a:pt x="368" y="176"/>
                  </a:lnTo>
                  <a:lnTo>
                    <a:pt x="369" y="157"/>
                  </a:lnTo>
                  <a:lnTo>
                    <a:pt x="368" y="144"/>
                  </a:lnTo>
                  <a:lnTo>
                    <a:pt x="367" y="132"/>
                  </a:lnTo>
                  <a:lnTo>
                    <a:pt x="364" y="121"/>
                  </a:lnTo>
                  <a:lnTo>
                    <a:pt x="362" y="110"/>
                  </a:lnTo>
                  <a:lnTo>
                    <a:pt x="359" y="98"/>
                  </a:lnTo>
                  <a:lnTo>
                    <a:pt x="354" y="87"/>
                  </a:lnTo>
                  <a:lnTo>
                    <a:pt x="350" y="76"/>
                  </a:lnTo>
                  <a:lnTo>
                    <a:pt x="344" y="66"/>
                  </a:lnTo>
                  <a:lnTo>
                    <a:pt x="339" y="56"/>
                  </a:lnTo>
                  <a:lnTo>
                    <a:pt x="332" y="46"/>
                  </a:lnTo>
                  <a:lnTo>
                    <a:pt x="325" y="37"/>
                  </a:lnTo>
                  <a:lnTo>
                    <a:pt x="317" y="30"/>
                  </a:lnTo>
                  <a:lnTo>
                    <a:pt x="308" y="21"/>
                  </a:lnTo>
                  <a:lnTo>
                    <a:pt x="300" y="14"/>
                  </a:lnTo>
                  <a:lnTo>
                    <a:pt x="290" y="7"/>
                  </a:lnTo>
                  <a:lnTo>
                    <a:pt x="281" y="0"/>
                  </a:lnTo>
                  <a:lnTo>
                    <a:pt x="285" y="16"/>
                  </a:lnTo>
                  <a:lnTo>
                    <a:pt x="287" y="32"/>
                  </a:lnTo>
                  <a:lnTo>
                    <a:pt x="289" y="32"/>
                  </a:lnTo>
                  <a:lnTo>
                    <a:pt x="288" y="50"/>
                  </a:lnTo>
                  <a:lnTo>
                    <a:pt x="288" y="50"/>
                  </a:lnTo>
                  <a:lnTo>
                    <a:pt x="287" y="66"/>
                  </a:lnTo>
                  <a:lnTo>
                    <a:pt x="283" y="83"/>
                  </a:lnTo>
                  <a:close/>
                  <a:moveTo>
                    <a:pt x="120" y="201"/>
                  </a:moveTo>
                  <a:lnTo>
                    <a:pt x="214" y="270"/>
                  </a:lnTo>
                  <a:lnTo>
                    <a:pt x="213" y="179"/>
                  </a:lnTo>
                  <a:lnTo>
                    <a:pt x="206" y="183"/>
                  </a:lnTo>
                  <a:lnTo>
                    <a:pt x="198" y="187"/>
                  </a:lnTo>
                  <a:lnTo>
                    <a:pt x="178" y="207"/>
                  </a:lnTo>
                  <a:lnTo>
                    <a:pt x="168" y="197"/>
                  </a:lnTo>
                  <a:lnTo>
                    <a:pt x="160" y="200"/>
                  </a:lnTo>
                  <a:lnTo>
                    <a:pt x="151" y="201"/>
                  </a:lnTo>
                  <a:lnTo>
                    <a:pt x="142" y="201"/>
                  </a:lnTo>
                  <a:lnTo>
                    <a:pt x="133" y="202"/>
                  </a:lnTo>
                  <a:lnTo>
                    <a:pt x="127" y="202"/>
                  </a:lnTo>
                  <a:lnTo>
                    <a:pt x="120" y="201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5" name="Freeform 861"/>
            <p:cNvSpPr>
              <a:spLocks noEditPoints="1"/>
            </p:cNvSpPr>
            <p:nvPr/>
          </p:nvSpPr>
          <p:spPr bwMode="auto">
            <a:xfrm>
              <a:off x="4202307" y="5131252"/>
              <a:ext cx="122243" cy="65093"/>
            </a:xfrm>
            <a:custGeom>
              <a:avLst/>
              <a:gdLst/>
              <a:ahLst/>
              <a:cxnLst>
                <a:cxn ang="0">
                  <a:pos x="20" y="161"/>
                </a:cxn>
                <a:cxn ang="0">
                  <a:pos x="33" y="163"/>
                </a:cxn>
                <a:cxn ang="0">
                  <a:pos x="47" y="165"/>
                </a:cxn>
                <a:cxn ang="0">
                  <a:pos x="61" y="166"/>
                </a:cxn>
                <a:cxn ang="0">
                  <a:pos x="75" y="166"/>
                </a:cxn>
                <a:cxn ang="0">
                  <a:pos x="96" y="166"/>
                </a:cxn>
                <a:cxn ang="0">
                  <a:pos x="116" y="163"/>
                </a:cxn>
                <a:cxn ang="0">
                  <a:pos x="137" y="159"/>
                </a:cxn>
                <a:cxn ang="0">
                  <a:pos x="157" y="154"/>
                </a:cxn>
                <a:cxn ang="0">
                  <a:pos x="146" y="146"/>
                </a:cxn>
                <a:cxn ang="0">
                  <a:pos x="129" y="150"/>
                </a:cxn>
                <a:cxn ang="0">
                  <a:pos x="111" y="153"/>
                </a:cxn>
                <a:cxn ang="0">
                  <a:pos x="93" y="155"/>
                </a:cxn>
                <a:cxn ang="0">
                  <a:pos x="75" y="156"/>
                </a:cxn>
                <a:cxn ang="0">
                  <a:pos x="56" y="155"/>
                </a:cxn>
                <a:cxn ang="0">
                  <a:pos x="36" y="153"/>
                </a:cxn>
                <a:cxn ang="0">
                  <a:pos x="18" y="149"/>
                </a:cxn>
                <a:cxn ang="0">
                  <a:pos x="0" y="145"/>
                </a:cxn>
                <a:cxn ang="0">
                  <a:pos x="9" y="153"/>
                </a:cxn>
                <a:cxn ang="0">
                  <a:pos x="20" y="161"/>
                </a:cxn>
                <a:cxn ang="0">
                  <a:pos x="176" y="147"/>
                </a:cxn>
                <a:cxn ang="0">
                  <a:pos x="197" y="137"/>
                </a:cxn>
                <a:cxn ang="0">
                  <a:pos x="218" y="126"/>
                </a:cxn>
                <a:cxn ang="0">
                  <a:pos x="237" y="112"/>
                </a:cxn>
                <a:cxn ang="0">
                  <a:pos x="254" y="97"/>
                </a:cxn>
                <a:cxn ang="0">
                  <a:pos x="270" y="82"/>
                </a:cxn>
                <a:cxn ang="0">
                  <a:pos x="285" y="64"/>
                </a:cxn>
                <a:cxn ang="0">
                  <a:pos x="299" y="45"/>
                </a:cxn>
                <a:cxn ang="0">
                  <a:pos x="310" y="25"/>
                </a:cxn>
                <a:cxn ang="0">
                  <a:pos x="310" y="18"/>
                </a:cxn>
                <a:cxn ang="0">
                  <a:pos x="311" y="11"/>
                </a:cxn>
                <a:cxn ang="0">
                  <a:pos x="311" y="5"/>
                </a:cxn>
                <a:cxn ang="0">
                  <a:pos x="310" y="0"/>
                </a:cxn>
                <a:cxn ang="0">
                  <a:pos x="305" y="11"/>
                </a:cxn>
                <a:cxn ang="0">
                  <a:pos x="300" y="22"/>
                </a:cxn>
                <a:cxn ang="0">
                  <a:pos x="293" y="32"/>
                </a:cxn>
                <a:cxn ang="0">
                  <a:pos x="287" y="42"/>
                </a:cxn>
                <a:cxn ang="0">
                  <a:pos x="279" y="52"/>
                </a:cxn>
                <a:cxn ang="0">
                  <a:pos x="273" y="61"/>
                </a:cxn>
                <a:cxn ang="0">
                  <a:pos x="265" y="72"/>
                </a:cxn>
                <a:cxn ang="0">
                  <a:pos x="256" y="79"/>
                </a:cxn>
                <a:cxn ang="0">
                  <a:pos x="248" y="88"/>
                </a:cxn>
                <a:cxn ang="0">
                  <a:pos x="238" y="96"/>
                </a:cxn>
                <a:cxn ang="0">
                  <a:pos x="229" y="104"/>
                </a:cxn>
                <a:cxn ang="0">
                  <a:pos x="219" y="111"/>
                </a:cxn>
                <a:cxn ang="0">
                  <a:pos x="209" y="118"/>
                </a:cxn>
                <a:cxn ang="0">
                  <a:pos x="198" y="123"/>
                </a:cxn>
                <a:cxn ang="0">
                  <a:pos x="187" y="129"/>
                </a:cxn>
                <a:cxn ang="0">
                  <a:pos x="176" y="135"/>
                </a:cxn>
                <a:cxn ang="0">
                  <a:pos x="176" y="147"/>
                </a:cxn>
              </a:cxnLst>
              <a:rect l="0" t="0" r="r" b="b"/>
              <a:pathLst>
                <a:path w="311" h="166">
                  <a:moveTo>
                    <a:pt x="20" y="161"/>
                  </a:moveTo>
                  <a:lnTo>
                    <a:pt x="33" y="163"/>
                  </a:lnTo>
                  <a:lnTo>
                    <a:pt x="47" y="165"/>
                  </a:lnTo>
                  <a:lnTo>
                    <a:pt x="61" y="166"/>
                  </a:lnTo>
                  <a:lnTo>
                    <a:pt x="75" y="166"/>
                  </a:lnTo>
                  <a:lnTo>
                    <a:pt x="96" y="166"/>
                  </a:lnTo>
                  <a:lnTo>
                    <a:pt x="116" y="163"/>
                  </a:lnTo>
                  <a:lnTo>
                    <a:pt x="137" y="159"/>
                  </a:lnTo>
                  <a:lnTo>
                    <a:pt x="157" y="154"/>
                  </a:lnTo>
                  <a:lnTo>
                    <a:pt x="146" y="146"/>
                  </a:lnTo>
                  <a:lnTo>
                    <a:pt x="129" y="150"/>
                  </a:lnTo>
                  <a:lnTo>
                    <a:pt x="111" y="153"/>
                  </a:lnTo>
                  <a:lnTo>
                    <a:pt x="93" y="155"/>
                  </a:lnTo>
                  <a:lnTo>
                    <a:pt x="75" y="156"/>
                  </a:lnTo>
                  <a:lnTo>
                    <a:pt x="56" y="155"/>
                  </a:lnTo>
                  <a:lnTo>
                    <a:pt x="36" y="153"/>
                  </a:lnTo>
                  <a:lnTo>
                    <a:pt x="18" y="149"/>
                  </a:lnTo>
                  <a:lnTo>
                    <a:pt x="0" y="145"/>
                  </a:lnTo>
                  <a:lnTo>
                    <a:pt x="9" y="153"/>
                  </a:lnTo>
                  <a:lnTo>
                    <a:pt x="20" y="161"/>
                  </a:lnTo>
                  <a:close/>
                  <a:moveTo>
                    <a:pt x="176" y="147"/>
                  </a:moveTo>
                  <a:lnTo>
                    <a:pt x="197" y="137"/>
                  </a:lnTo>
                  <a:lnTo>
                    <a:pt x="218" y="126"/>
                  </a:lnTo>
                  <a:lnTo>
                    <a:pt x="237" y="112"/>
                  </a:lnTo>
                  <a:lnTo>
                    <a:pt x="254" y="97"/>
                  </a:lnTo>
                  <a:lnTo>
                    <a:pt x="270" y="82"/>
                  </a:lnTo>
                  <a:lnTo>
                    <a:pt x="285" y="64"/>
                  </a:lnTo>
                  <a:lnTo>
                    <a:pt x="299" y="45"/>
                  </a:lnTo>
                  <a:lnTo>
                    <a:pt x="310" y="25"/>
                  </a:lnTo>
                  <a:lnTo>
                    <a:pt x="310" y="18"/>
                  </a:lnTo>
                  <a:lnTo>
                    <a:pt x="311" y="11"/>
                  </a:lnTo>
                  <a:lnTo>
                    <a:pt x="311" y="5"/>
                  </a:lnTo>
                  <a:lnTo>
                    <a:pt x="310" y="0"/>
                  </a:lnTo>
                  <a:lnTo>
                    <a:pt x="305" y="11"/>
                  </a:lnTo>
                  <a:lnTo>
                    <a:pt x="300" y="22"/>
                  </a:lnTo>
                  <a:lnTo>
                    <a:pt x="293" y="32"/>
                  </a:lnTo>
                  <a:lnTo>
                    <a:pt x="287" y="42"/>
                  </a:lnTo>
                  <a:lnTo>
                    <a:pt x="279" y="52"/>
                  </a:lnTo>
                  <a:lnTo>
                    <a:pt x="273" y="61"/>
                  </a:lnTo>
                  <a:lnTo>
                    <a:pt x="265" y="72"/>
                  </a:lnTo>
                  <a:lnTo>
                    <a:pt x="256" y="79"/>
                  </a:lnTo>
                  <a:lnTo>
                    <a:pt x="248" y="88"/>
                  </a:lnTo>
                  <a:lnTo>
                    <a:pt x="238" y="96"/>
                  </a:lnTo>
                  <a:lnTo>
                    <a:pt x="229" y="104"/>
                  </a:lnTo>
                  <a:lnTo>
                    <a:pt x="219" y="111"/>
                  </a:lnTo>
                  <a:lnTo>
                    <a:pt x="209" y="118"/>
                  </a:lnTo>
                  <a:lnTo>
                    <a:pt x="198" y="123"/>
                  </a:lnTo>
                  <a:lnTo>
                    <a:pt x="187" y="129"/>
                  </a:lnTo>
                  <a:lnTo>
                    <a:pt x="176" y="135"/>
                  </a:lnTo>
                  <a:lnTo>
                    <a:pt x="176" y="147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6" name="Freeform 862"/>
            <p:cNvSpPr>
              <a:spLocks noEditPoints="1"/>
            </p:cNvSpPr>
            <p:nvPr/>
          </p:nvSpPr>
          <p:spPr bwMode="auto">
            <a:xfrm>
              <a:off x="4199132" y="5126489"/>
              <a:ext cx="125418" cy="68269"/>
            </a:xfrm>
            <a:custGeom>
              <a:avLst/>
              <a:gdLst/>
              <a:ahLst/>
              <a:cxnLst>
                <a:cxn ang="0">
                  <a:pos x="18" y="166"/>
                </a:cxn>
                <a:cxn ang="0">
                  <a:pos x="34" y="169"/>
                </a:cxn>
                <a:cxn ang="0">
                  <a:pos x="51" y="172"/>
                </a:cxn>
                <a:cxn ang="0">
                  <a:pos x="67" y="174"/>
                </a:cxn>
                <a:cxn ang="0">
                  <a:pos x="84" y="175"/>
                </a:cxn>
                <a:cxn ang="0">
                  <a:pos x="104" y="174"/>
                </a:cxn>
                <a:cxn ang="0">
                  <a:pos x="123" y="171"/>
                </a:cxn>
                <a:cxn ang="0">
                  <a:pos x="142" y="168"/>
                </a:cxn>
                <a:cxn ang="0">
                  <a:pos x="160" y="162"/>
                </a:cxn>
                <a:cxn ang="0">
                  <a:pos x="149" y="154"/>
                </a:cxn>
                <a:cxn ang="0">
                  <a:pos x="133" y="158"/>
                </a:cxn>
                <a:cxn ang="0">
                  <a:pos x="117" y="161"/>
                </a:cxn>
                <a:cxn ang="0">
                  <a:pos x="101" y="162"/>
                </a:cxn>
                <a:cxn ang="0">
                  <a:pos x="84" y="163"/>
                </a:cxn>
                <a:cxn ang="0">
                  <a:pos x="62" y="162"/>
                </a:cxn>
                <a:cxn ang="0">
                  <a:pos x="41" y="160"/>
                </a:cxn>
                <a:cxn ang="0">
                  <a:pos x="21" y="156"/>
                </a:cxn>
                <a:cxn ang="0">
                  <a:pos x="0" y="149"/>
                </a:cxn>
                <a:cxn ang="0">
                  <a:pos x="9" y="158"/>
                </a:cxn>
                <a:cxn ang="0">
                  <a:pos x="18" y="166"/>
                </a:cxn>
                <a:cxn ang="0">
                  <a:pos x="185" y="153"/>
                </a:cxn>
                <a:cxn ang="0">
                  <a:pos x="207" y="143"/>
                </a:cxn>
                <a:cxn ang="0">
                  <a:pos x="228" y="131"/>
                </a:cxn>
                <a:cxn ang="0">
                  <a:pos x="247" y="117"/>
                </a:cxn>
                <a:cxn ang="0">
                  <a:pos x="264" y="101"/>
                </a:cxn>
                <a:cxn ang="0">
                  <a:pos x="281" y="85"/>
                </a:cxn>
                <a:cxn ang="0">
                  <a:pos x="295" y="65"/>
                </a:cxn>
                <a:cxn ang="0">
                  <a:pos x="309" y="46"/>
                </a:cxn>
                <a:cxn ang="0">
                  <a:pos x="320" y="25"/>
                </a:cxn>
                <a:cxn ang="0">
                  <a:pos x="320" y="24"/>
                </a:cxn>
                <a:cxn ang="0">
                  <a:pos x="319" y="13"/>
                </a:cxn>
                <a:cxn ang="0">
                  <a:pos x="318" y="0"/>
                </a:cxn>
                <a:cxn ang="0">
                  <a:pos x="313" y="13"/>
                </a:cxn>
                <a:cxn ang="0">
                  <a:pos x="308" y="24"/>
                </a:cxn>
                <a:cxn ang="0">
                  <a:pos x="302" y="35"/>
                </a:cxn>
                <a:cxn ang="0">
                  <a:pos x="296" y="45"/>
                </a:cxn>
                <a:cxn ang="0">
                  <a:pos x="290" y="55"/>
                </a:cxn>
                <a:cxn ang="0">
                  <a:pos x="282" y="65"/>
                </a:cxn>
                <a:cxn ang="0">
                  <a:pos x="274" y="76"/>
                </a:cxn>
                <a:cxn ang="0">
                  <a:pos x="266" y="85"/>
                </a:cxn>
                <a:cxn ang="0">
                  <a:pos x="257" y="94"/>
                </a:cxn>
                <a:cxn ang="0">
                  <a:pos x="248" y="101"/>
                </a:cxn>
                <a:cxn ang="0">
                  <a:pos x="239" y="109"/>
                </a:cxn>
                <a:cxn ang="0">
                  <a:pos x="229" y="117"/>
                </a:cxn>
                <a:cxn ang="0">
                  <a:pos x="219" y="124"/>
                </a:cxn>
                <a:cxn ang="0">
                  <a:pos x="207" y="131"/>
                </a:cxn>
                <a:cxn ang="0">
                  <a:pos x="196" y="136"/>
                </a:cxn>
                <a:cxn ang="0">
                  <a:pos x="185" y="142"/>
                </a:cxn>
                <a:cxn ang="0">
                  <a:pos x="185" y="153"/>
                </a:cxn>
              </a:cxnLst>
              <a:rect l="0" t="0" r="r" b="b"/>
              <a:pathLst>
                <a:path w="320" h="175">
                  <a:moveTo>
                    <a:pt x="18" y="166"/>
                  </a:moveTo>
                  <a:lnTo>
                    <a:pt x="34" y="169"/>
                  </a:lnTo>
                  <a:lnTo>
                    <a:pt x="51" y="172"/>
                  </a:lnTo>
                  <a:lnTo>
                    <a:pt x="67" y="174"/>
                  </a:lnTo>
                  <a:lnTo>
                    <a:pt x="84" y="175"/>
                  </a:lnTo>
                  <a:lnTo>
                    <a:pt x="104" y="174"/>
                  </a:lnTo>
                  <a:lnTo>
                    <a:pt x="123" y="171"/>
                  </a:lnTo>
                  <a:lnTo>
                    <a:pt x="142" y="168"/>
                  </a:lnTo>
                  <a:lnTo>
                    <a:pt x="160" y="162"/>
                  </a:lnTo>
                  <a:lnTo>
                    <a:pt x="149" y="154"/>
                  </a:lnTo>
                  <a:lnTo>
                    <a:pt x="133" y="158"/>
                  </a:lnTo>
                  <a:lnTo>
                    <a:pt x="117" y="161"/>
                  </a:lnTo>
                  <a:lnTo>
                    <a:pt x="101" y="162"/>
                  </a:lnTo>
                  <a:lnTo>
                    <a:pt x="84" y="163"/>
                  </a:lnTo>
                  <a:lnTo>
                    <a:pt x="62" y="162"/>
                  </a:lnTo>
                  <a:lnTo>
                    <a:pt x="41" y="160"/>
                  </a:lnTo>
                  <a:lnTo>
                    <a:pt x="21" y="156"/>
                  </a:lnTo>
                  <a:lnTo>
                    <a:pt x="0" y="149"/>
                  </a:lnTo>
                  <a:lnTo>
                    <a:pt x="9" y="158"/>
                  </a:lnTo>
                  <a:lnTo>
                    <a:pt x="18" y="166"/>
                  </a:lnTo>
                  <a:close/>
                  <a:moveTo>
                    <a:pt x="185" y="153"/>
                  </a:moveTo>
                  <a:lnTo>
                    <a:pt x="207" y="143"/>
                  </a:lnTo>
                  <a:lnTo>
                    <a:pt x="228" y="131"/>
                  </a:lnTo>
                  <a:lnTo>
                    <a:pt x="247" y="117"/>
                  </a:lnTo>
                  <a:lnTo>
                    <a:pt x="264" y="101"/>
                  </a:lnTo>
                  <a:lnTo>
                    <a:pt x="281" y="85"/>
                  </a:lnTo>
                  <a:lnTo>
                    <a:pt x="295" y="65"/>
                  </a:lnTo>
                  <a:lnTo>
                    <a:pt x="309" y="46"/>
                  </a:lnTo>
                  <a:lnTo>
                    <a:pt x="320" y="25"/>
                  </a:lnTo>
                  <a:lnTo>
                    <a:pt x="320" y="24"/>
                  </a:lnTo>
                  <a:lnTo>
                    <a:pt x="319" y="13"/>
                  </a:lnTo>
                  <a:lnTo>
                    <a:pt x="318" y="0"/>
                  </a:lnTo>
                  <a:lnTo>
                    <a:pt x="313" y="13"/>
                  </a:lnTo>
                  <a:lnTo>
                    <a:pt x="308" y="24"/>
                  </a:lnTo>
                  <a:lnTo>
                    <a:pt x="302" y="35"/>
                  </a:lnTo>
                  <a:lnTo>
                    <a:pt x="296" y="45"/>
                  </a:lnTo>
                  <a:lnTo>
                    <a:pt x="290" y="55"/>
                  </a:lnTo>
                  <a:lnTo>
                    <a:pt x="282" y="65"/>
                  </a:lnTo>
                  <a:lnTo>
                    <a:pt x="274" y="76"/>
                  </a:lnTo>
                  <a:lnTo>
                    <a:pt x="266" y="85"/>
                  </a:lnTo>
                  <a:lnTo>
                    <a:pt x="257" y="94"/>
                  </a:lnTo>
                  <a:lnTo>
                    <a:pt x="248" y="101"/>
                  </a:lnTo>
                  <a:lnTo>
                    <a:pt x="239" y="109"/>
                  </a:lnTo>
                  <a:lnTo>
                    <a:pt x="229" y="117"/>
                  </a:lnTo>
                  <a:lnTo>
                    <a:pt x="219" y="124"/>
                  </a:lnTo>
                  <a:lnTo>
                    <a:pt x="207" y="131"/>
                  </a:lnTo>
                  <a:lnTo>
                    <a:pt x="196" y="136"/>
                  </a:lnTo>
                  <a:lnTo>
                    <a:pt x="185" y="142"/>
                  </a:lnTo>
                  <a:lnTo>
                    <a:pt x="185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7" name="Freeform 863"/>
            <p:cNvSpPr>
              <a:spLocks noEditPoints="1"/>
            </p:cNvSpPr>
            <p:nvPr/>
          </p:nvSpPr>
          <p:spPr bwMode="auto">
            <a:xfrm>
              <a:off x="4195956" y="5121726"/>
              <a:ext cx="128594" cy="71444"/>
            </a:xfrm>
            <a:custGeom>
              <a:avLst/>
              <a:gdLst/>
              <a:ahLst/>
              <a:cxnLst>
                <a:cxn ang="0">
                  <a:pos x="15" y="169"/>
                </a:cxn>
                <a:cxn ang="0">
                  <a:pos x="33" y="173"/>
                </a:cxn>
                <a:cxn ang="0">
                  <a:pos x="51" y="177"/>
                </a:cxn>
                <a:cxn ang="0">
                  <a:pos x="71" y="179"/>
                </a:cxn>
                <a:cxn ang="0">
                  <a:pos x="90" y="180"/>
                </a:cxn>
                <a:cxn ang="0">
                  <a:pos x="108" y="179"/>
                </a:cxn>
                <a:cxn ang="0">
                  <a:pos x="126" y="177"/>
                </a:cxn>
                <a:cxn ang="0">
                  <a:pos x="144" y="174"/>
                </a:cxn>
                <a:cxn ang="0">
                  <a:pos x="161" y="170"/>
                </a:cxn>
                <a:cxn ang="0">
                  <a:pos x="149" y="161"/>
                </a:cxn>
                <a:cxn ang="0">
                  <a:pos x="136" y="164"/>
                </a:cxn>
                <a:cxn ang="0">
                  <a:pos x="120" y="167"/>
                </a:cxn>
                <a:cxn ang="0">
                  <a:pos x="105" y="169"/>
                </a:cxn>
                <a:cxn ang="0">
                  <a:pos x="90" y="169"/>
                </a:cxn>
                <a:cxn ang="0">
                  <a:pos x="78" y="169"/>
                </a:cxn>
                <a:cxn ang="0">
                  <a:pos x="66" y="168"/>
                </a:cxn>
                <a:cxn ang="0">
                  <a:pos x="55" y="167"/>
                </a:cxn>
                <a:cxn ang="0">
                  <a:pos x="44" y="164"/>
                </a:cxn>
                <a:cxn ang="0">
                  <a:pos x="21" y="159"/>
                </a:cxn>
                <a:cxn ang="0">
                  <a:pos x="0" y="152"/>
                </a:cxn>
                <a:cxn ang="0">
                  <a:pos x="6" y="160"/>
                </a:cxn>
                <a:cxn ang="0">
                  <a:pos x="15" y="169"/>
                </a:cxn>
                <a:cxn ang="0">
                  <a:pos x="191" y="159"/>
                </a:cxn>
                <a:cxn ang="0">
                  <a:pos x="202" y="153"/>
                </a:cxn>
                <a:cxn ang="0">
                  <a:pos x="213" y="147"/>
                </a:cxn>
                <a:cxn ang="0">
                  <a:pos x="224" y="142"/>
                </a:cxn>
                <a:cxn ang="0">
                  <a:pos x="234" y="135"/>
                </a:cxn>
                <a:cxn ang="0">
                  <a:pos x="244" y="128"/>
                </a:cxn>
                <a:cxn ang="0">
                  <a:pos x="253" y="120"/>
                </a:cxn>
                <a:cxn ang="0">
                  <a:pos x="263" y="112"/>
                </a:cxn>
                <a:cxn ang="0">
                  <a:pos x="271" y="103"/>
                </a:cxn>
                <a:cxn ang="0">
                  <a:pos x="280" y="96"/>
                </a:cxn>
                <a:cxn ang="0">
                  <a:pos x="288" y="85"/>
                </a:cxn>
                <a:cxn ang="0">
                  <a:pos x="294" y="76"/>
                </a:cxn>
                <a:cxn ang="0">
                  <a:pos x="302" y="66"/>
                </a:cxn>
                <a:cxn ang="0">
                  <a:pos x="308" y="56"/>
                </a:cxn>
                <a:cxn ang="0">
                  <a:pos x="315" y="46"/>
                </a:cxn>
                <a:cxn ang="0">
                  <a:pos x="320" y="35"/>
                </a:cxn>
                <a:cxn ang="0">
                  <a:pos x="325" y="24"/>
                </a:cxn>
                <a:cxn ang="0">
                  <a:pos x="324" y="12"/>
                </a:cxn>
                <a:cxn ang="0">
                  <a:pos x="323" y="0"/>
                </a:cxn>
                <a:cxn ang="0">
                  <a:pos x="318" y="12"/>
                </a:cxn>
                <a:cxn ang="0">
                  <a:pos x="314" y="24"/>
                </a:cxn>
                <a:cxn ang="0">
                  <a:pos x="308" y="36"/>
                </a:cxn>
                <a:cxn ang="0">
                  <a:pos x="301" y="47"/>
                </a:cxn>
                <a:cxn ang="0">
                  <a:pos x="294" y="57"/>
                </a:cxn>
                <a:cxn ang="0">
                  <a:pos x="288" y="67"/>
                </a:cxn>
                <a:cxn ang="0">
                  <a:pos x="280" y="78"/>
                </a:cxn>
                <a:cxn ang="0">
                  <a:pos x="272" y="88"/>
                </a:cxn>
                <a:cxn ang="0">
                  <a:pos x="263" y="97"/>
                </a:cxn>
                <a:cxn ang="0">
                  <a:pos x="254" y="106"/>
                </a:cxn>
                <a:cxn ang="0">
                  <a:pos x="245" y="114"/>
                </a:cxn>
                <a:cxn ang="0">
                  <a:pos x="235" y="121"/>
                </a:cxn>
                <a:cxn ang="0">
                  <a:pos x="225" y="128"/>
                </a:cxn>
                <a:cxn ang="0">
                  <a:pos x="213" y="135"/>
                </a:cxn>
                <a:cxn ang="0">
                  <a:pos x="202" y="142"/>
                </a:cxn>
                <a:cxn ang="0">
                  <a:pos x="191" y="146"/>
                </a:cxn>
                <a:cxn ang="0">
                  <a:pos x="191" y="159"/>
                </a:cxn>
              </a:cxnLst>
              <a:rect l="0" t="0" r="r" b="b"/>
              <a:pathLst>
                <a:path w="325" h="180">
                  <a:moveTo>
                    <a:pt x="15" y="169"/>
                  </a:moveTo>
                  <a:lnTo>
                    <a:pt x="33" y="173"/>
                  </a:lnTo>
                  <a:lnTo>
                    <a:pt x="51" y="177"/>
                  </a:lnTo>
                  <a:lnTo>
                    <a:pt x="71" y="179"/>
                  </a:lnTo>
                  <a:lnTo>
                    <a:pt x="90" y="180"/>
                  </a:lnTo>
                  <a:lnTo>
                    <a:pt x="108" y="179"/>
                  </a:lnTo>
                  <a:lnTo>
                    <a:pt x="126" y="177"/>
                  </a:lnTo>
                  <a:lnTo>
                    <a:pt x="144" y="174"/>
                  </a:lnTo>
                  <a:lnTo>
                    <a:pt x="161" y="170"/>
                  </a:lnTo>
                  <a:lnTo>
                    <a:pt x="149" y="161"/>
                  </a:lnTo>
                  <a:lnTo>
                    <a:pt x="136" y="164"/>
                  </a:lnTo>
                  <a:lnTo>
                    <a:pt x="120" y="167"/>
                  </a:lnTo>
                  <a:lnTo>
                    <a:pt x="105" y="169"/>
                  </a:lnTo>
                  <a:lnTo>
                    <a:pt x="90" y="169"/>
                  </a:lnTo>
                  <a:lnTo>
                    <a:pt x="78" y="169"/>
                  </a:lnTo>
                  <a:lnTo>
                    <a:pt x="66" y="168"/>
                  </a:lnTo>
                  <a:lnTo>
                    <a:pt x="55" y="167"/>
                  </a:lnTo>
                  <a:lnTo>
                    <a:pt x="44" y="164"/>
                  </a:lnTo>
                  <a:lnTo>
                    <a:pt x="21" y="159"/>
                  </a:lnTo>
                  <a:lnTo>
                    <a:pt x="0" y="152"/>
                  </a:lnTo>
                  <a:lnTo>
                    <a:pt x="6" y="160"/>
                  </a:lnTo>
                  <a:lnTo>
                    <a:pt x="15" y="169"/>
                  </a:lnTo>
                  <a:close/>
                  <a:moveTo>
                    <a:pt x="191" y="159"/>
                  </a:moveTo>
                  <a:lnTo>
                    <a:pt x="202" y="153"/>
                  </a:lnTo>
                  <a:lnTo>
                    <a:pt x="213" y="147"/>
                  </a:lnTo>
                  <a:lnTo>
                    <a:pt x="224" y="142"/>
                  </a:lnTo>
                  <a:lnTo>
                    <a:pt x="234" y="135"/>
                  </a:lnTo>
                  <a:lnTo>
                    <a:pt x="244" y="128"/>
                  </a:lnTo>
                  <a:lnTo>
                    <a:pt x="253" y="120"/>
                  </a:lnTo>
                  <a:lnTo>
                    <a:pt x="263" y="112"/>
                  </a:lnTo>
                  <a:lnTo>
                    <a:pt x="271" y="103"/>
                  </a:lnTo>
                  <a:lnTo>
                    <a:pt x="280" y="96"/>
                  </a:lnTo>
                  <a:lnTo>
                    <a:pt x="288" y="85"/>
                  </a:lnTo>
                  <a:lnTo>
                    <a:pt x="294" y="76"/>
                  </a:lnTo>
                  <a:lnTo>
                    <a:pt x="302" y="66"/>
                  </a:lnTo>
                  <a:lnTo>
                    <a:pt x="308" y="56"/>
                  </a:lnTo>
                  <a:lnTo>
                    <a:pt x="315" y="46"/>
                  </a:lnTo>
                  <a:lnTo>
                    <a:pt x="320" y="35"/>
                  </a:lnTo>
                  <a:lnTo>
                    <a:pt x="325" y="24"/>
                  </a:lnTo>
                  <a:lnTo>
                    <a:pt x="324" y="12"/>
                  </a:lnTo>
                  <a:lnTo>
                    <a:pt x="323" y="0"/>
                  </a:lnTo>
                  <a:lnTo>
                    <a:pt x="318" y="12"/>
                  </a:lnTo>
                  <a:lnTo>
                    <a:pt x="314" y="24"/>
                  </a:lnTo>
                  <a:lnTo>
                    <a:pt x="308" y="36"/>
                  </a:lnTo>
                  <a:lnTo>
                    <a:pt x="301" y="47"/>
                  </a:lnTo>
                  <a:lnTo>
                    <a:pt x="294" y="57"/>
                  </a:lnTo>
                  <a:lnTo>
                    <a:pt x="288" y="67"/>
                  </a:lnTo>
                  <a:lnTo>
                    <a:pt x="280" y="78"/>
                  </a:lnTo>
                  <a:lnTo>
                    <a:pt x="272" y="88"/>
                  </a:lnTo>
                  <a:lnTo>
                    <a:pt x="263" y="97"/>
                  </a:lnTo>
                  <a:lnTo>
                    <a:pt x="254" y="106"/>
                  </a:lnTo>
                  <a:lnTo>
                    <a:pt x="245" y="114"/>
                  </a:lnTo>
                  <a:lnTo>
                    <a:pt x="235" y="121"/>
                  </a:lnTo>
                  <a:lnTo>
                    <a:pt x="225" y="128"/>
                  </a:lnTo>
                  <a:lnTo>
                    <a:pt x="213" y="135"/>
                  </a:lnTo>
                  <a:lnTo>
                    <a:pt x="202" y="142"/>
                  </a:lnTo>
                  <a:lnTo>
                    <a:pt x="191" y="146"/>
                  </a:lnTo>
                  <a:lnTo>
                    <a:pt x="191" y="159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8" name="Freeform 864"/>
            <p:cNvSpPr>
              <a:spLocks noEditPoints="1"/>
            </p:cNvSpPr>
            <p:nvPr/>
          </p:nvSpPr>
          <p:spPr bwMode="auto">
            <a:xfrm>
              <a:off x="4192781" y="5116963"/>
              <a:ext cx="131769" cy="73032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4" y="177"/>
                </a:cxn>
                <a:cxn ang="0">
                  <a:pos x="54" y="181"/>
                </a:cxn>
                <a:cxn ang="0">
                  <a:pos x="75" y="183"/>
                </a:cxn>
                <a:cxn ang="0">
                  <a:pos x="97" y="184"/>
                </a:cxn>
                <a:cxn ang="0">
                  <a:pos x="114" y="183"/>
                </a:cxn>
                <a:cxn ang="0">
                  <a:pos x="130" y="182"/>
                </a:cxn>
                <a:cxn ang="0">
                  <a:pos x="146" y="179"/>
                </a:cxn>
                <a:cxn ang="0">
                  <a:pos x="162" y="175"/>
                </a:cxn>
                <a:cxn ang="0">
                  <a:pos x="152" y="167"/>
                </a:cxn>
                <a:cxn ang="0">
                  <a:pos x="138" y="170"/>
                </a:cxn>
                <a:cxn ang="0">
                  <a:pos x="125" y="172"/>
                </a:cxn>
                <a:cxn ang="0">
                  <a:pos x="111" y="173"/>
                </a:cxn>
                <a:cxn ang="0">
                  <a:pos x="97" y="173"/>
                </a:cxn>
                <a:cxn ang="0">
                  <a:pos x="84" y="173"/>
                </a:cxn>
                <a:cxn ang="0">
                  <a:pos x="71" y="172"/>
                </a:cxn>
                <a:cxn ang="0">
                  <a:pos x="58" y="170"/>
                </a:cxn>
                <a:cxn ang="0">
                  <a:pos x="46" y="167"/>
                </a:cxn>
                <a:cxn ang="0">
                  <a:pos x="35" y="165"/>
                </a:cxn>
                <a:cxn ang="0">
                  <a:pos x="22" y="162"/>
                </a:cxn>
                <a:cxn ang="0">
                  <a:pos x="11" y="157"/>
                </a:cxn>
                <a:cxn ang="0">
                  <a:pos x="0" y="153"/>
                </a:cxn>
                <a:cxn ang="0">
                  <a:pos x="7" y="162"/>
                </a:cxn>
                <a:cxn ang="0">
                  <a:pos x="13" y="170"/>
                </a:cxn>
                <a:cxn ang="0">
                  <a:pos x="198" y="163"/>
                </a:cxn>
                <a:cxn ang="0">
                  <a:pos x="209" y="157"/>
                </a:cxn>
                <a:cxn ang="0">
                  <a:pos x="220" y="152"/>
                </a:cxn>
                <a:cxn ang="0">
                  <a:pos x="232" y="145"/>
                </a:cxn>
                <a:cxn ang="0">
                  <a:pos x="242" y="138"/>
                </a:cxn>
                <a:cxn ang="0">
                  <a:pos x="252" y="130"/>
                </a:cxn>
                <a:cxn ang="0">
                  <a:pos x="261" y="122"/>
                </a:cxn>
                <a:cxn ang="0">
                  <a:pos x="270" y="115"/>
                </a:cxn>
                <a:cxn ang="0">
                  <a:pos x="279" y="106"/>
                </a:cxn>
                <a:cxn ang="0">
                  <a:pos x="287" y="97"/>
                </a:cxn>
                <a:cxn ang="0">
                  <a:pos x="295" y="86"/>
                </a:cxn>
                <a:cxn ang="0">
                  <a:pos x="303" y="76"/>
                </a:cxn>
                <a:cxn ang="0">
                  <a:pos x="309" y="66"/>
                </a:cxn>
                <a:cxn ang="0">
                  <a:pos x="315" y="56"/>
                </a:cxn>
                <a:cxn ang="0">
                  <a:pos x="321" y="45"/>
                </a:cxn>
                <a:cxn ang="0">
                  <a:pos x="326" y="34"/>
                </a:cxn>
                <a:cxn ang="0">
                  <a:pos x="331" y="21"/>
                </a:cxn>
                <a:cxn ang="0">
                  <a:pos x="330" y="10"/>
                </a:cxn>
                <a:cxn ang="0">
                  <a:pos x="327" y="0"/>
                </a:cxn>
                <a:cxn ang="0">
                  <a:pos x="323" y="12"/>
                </a:cxn>
                <a:cxn ang="0">
                  <a:pos x="318" y="25"/>
                </a:cxn>
                <a:cxn ang="0">
                  <a:pos x="314" y="36"/>
                </a:cxn>
                <a:cxn ang="0">
                  <a:pos x="307" y="47"/>
                </a:cxn>
                <a:cxn ang="0">
                  <a:pos x="301" y="58"/>
                </a:cxn>
                <a:cxn ang="0">
                  <a:pos x="295" y="70"/>
                </a:cxn>
                <a:cxn ang="0">
                  <a:pos x="287" y="80"/>
                </a:cxn>
                <a:cxn ang="0">
                  <a:pos x="279" y="90"/>
                </a:cxn>
                <a:cxn ang="0">
                  <a:pos x="270" y="99"/>
                </a:cxn>
                <a:cxn ang="0">
                  <a:pos x="261" y="108"/>
                </a:cxn>
                <a:cxn ang="0">
                  <a:pos x="252" y="117"/>
                </a:cxn>
                <a:cxn ang="0">
                  <a:pos x="242" y="125"/>
                </a:cxn>
                <a:cxn ang="0">
                  <a:pos x="232" y="131"/>
                </a:cxn>
                <a:cxn ang="0">
                  <a:pos x="220" y="138"/>
                </a:cxn>
                <a:cxn ang="0">
                  <a:pos x="210" y="145"/>
                </a:cxn>
                <a:cxn ang="0">
                  <a:pos x="198" y="151"/>
                </a:cxn>
                <a:cxn ang="0">
                  <a:pos x="198" y="163"/>
                </a:cxn>
              </a:cxnLst>
              <a:rect l="0" t="0" r="r" b="b"/>
              <a:pathLst>
                <a:path w="331" h="184">
                  <a:moveTo>
                    <a:pt x="13" y="170"/>
                  </a:moveTo>
                  <a:lnTo>
                    <a:pt x="34" y="177"/>
                  </a:lnTo>
                  <a:lnTo>
                    <a:pt x="54" y="181"/>
                  </a:lnTo>
                  <a:lnTo>
                    <a:pt x="75" y="183"/>
                  </a:lnTo>
                  <a:lnTo>
                    <a:pt x="97" y="184"/>
                  </a:lnTo>
                  <a:lnTo>
                    <a:pt x="114" y="183"/>
                  </a:lnTo>
                  <a:lnTo>
                    <a:pt x="130" y="182"/>
                  </a:lnTo>
                  <a:lnTo>
                    <a:pt x="146" y="179"/>
                  </a:lnTo>
                  <a:lnTo>
                    <a:pt x="162" y="175"/>
                  </a:lnTo>
                  <a:lnTo>
                    <a:pt x="152" y="167"/>
                  </a:lnTo>
                  <a:lnTo>
                    <a:pt x="138" y="170"/>
                  </a:lnTo>
                  <a:lnTo>
                    <a:pt x="125" y="172"/>
                  </a:lnTo>
                  <a:lnTo>
                    <a:pt x="111" y="173"/>
                  </a:lnTo>
                  <a:lnTo>
                    <a:pt x="97" y="173"/>
                  </a:lnTo>
                  <a:lnTo>
                    <a:pt x="84" y="173"/>
                  </a:lnTo>
                  <a:lnTo>
                    <a:pt x="71" y="172"/>
                  </a:lnTo>
                  <a:lnTo>
                    <a:pt x="58" y="170"/>
                  </a:lnTo>
                  <a:lnTo>
                    <a:pt x="46" y="167"/>
                  </a:lnTo>
                  <a:lnTo>
                    <a:pt x="35" y="165"/>
                  </a:lnTo>
                  <a:lnTo>
                    <a:pt x="22" y="162"/>
                  </a:lnTo>
                  <a:lnTo>
                    <a:pt x="11" y="157"/>
                  </a:lnTo>
                  <a:lnTo>
                    <a:pt x="0" y="153"/>
                  </a:lnTo>
                  <a:lnTo>
                    <a:pt x="7" y="162"/>
                  </a:lnTo>
                  <a:lnTo>
                    <a:pt x="13" y="170"/>
                  </a:lnTo>
                  <a:close/>
                  <a:moveTo>
                    <a:pt x="198" y="163"/>
                  </a:moveTo>
                  <a:lnTo>
                    <a:pt x="209" y="157"/>
                  </a:lnTo>
                  <a:lnTo>
                    <a:pt x="220" y="152"/>
                  </a:lnTo>
                  <a:lnTo>
                    <a:pt x="232" y="145"/>
                  </a:lnTo>
                  <a:lnTo>
                    <a:pt x="242" y="138"/>
                  </a:lnTo>
                  <a:lnTo>
                    <a:pt x="252" y="130"/>
                  </a:lnTo>
                  <a:lnTo>
                    <a:pt x="261" y="122"/>
                  </a:lnTo>
                  <a:lnTo>
                    <a:pt x="270" y="115"/>
                  </a:lnTo>
                  <a:lnTo>
                    <a:pt x="279" y="106"/>
                  </a:lnTo>
                  <a:lnTo>
                    <a:pt x="287" y="97"/>
                  </a:lnTo>
                  <a:lnTo>
                    <a:pt x="295" y="86"/>
                  </a:lnTo>
                  <a:lnTo>
                    <a:pt x="303" y="76"/>
                  </a:lnTo>
                  <a:lnTo>
                    <a:pt x="309" y="66"/>
                  </a:lnTo>
                  <a:lnTo>
                    <a:pt x="315" y="56"/>
                  </a:lnTo>
                  <a:lnTo>
                    <a:pt x="321" y="45"/>
                  </a:lnTo>
                  <a:lnTo>
                    <a:pt x="326" y="34"/>
                  </a:lnTo>
                  <a:lnTo>
                    <a:pt x="331" y="21"/>
                  </a:lnTo>
                  <a:lnTo>
                    <a:pt x="330" y="10"/>
                  </a:lnTo>
                  <a:lnTo>
                    <a:pt x="327" y="0"/>
                  </a:lnTo>
                  <a:lnTo>
                    <a:pt x="323" y="12"/>
                  </a:lnTo>
                  <a:lnTo>
                    <a:pt x="318" y="25"/>
                  </a:lnTo>
                  <a:lnTo>
                    <a:pt x="314" y="36"/>
                  </a:lnTo>
                  <a:lnTo>
                    <a:pt x="307" y="47"/>
                  </a:lnTo>
                  <a:lnTo>
                    <a:pt x="301" y="58"/>
                  </a:lnTo>
                  <a:lnTo>
                    <a:pt x="295" y="70"/>
                  </a:lnTo>
                  <a:lnTo>
                    <a:pt x="287" y="80"/>
                  </a:lnTo>
                  <a:lnTo>
                    <a:pt x="279" y="90"/>
                  </a:lnTo>
                  <a:lnTo>
                    <a:pt x="270" y="99"/>
                  </a:lnTo>
                  <a:lnTo>
                    <a:pt x="261" y="108"/>
                  </a:lnTo>
                  <a:lnTo>
                    <a:pt x="252" y="117"/>
                  </a:lnTo>
                  <a:lnTo>
                    <a:pt x="242" y="125"/>
                  </a:lnTo>
                  <a:lnTo>
                    <a:pt x="232" y="131"/>
                  </a:lnTo>
                  <a:lnTo>
                    <a:pt x="220" y="138"/>
                  </a:lnTo>
                  <a:lnTo>
                    <a:pt x="210" y="145"/>
                  </a:lnTo>
                  <a:lnTo>
                    <a:pt x="198" y="151"/>
                  </a:lnTo>
                  <a:lnTo>
                    <a:pt x="198" y="163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9" name="Freeform 865"/>
            <p:cNvSpPr>
              <a:spLocks noEditPoints="1"/>
            </p:cNvSpPr>
            <p:nvPr/>
          </p:nvSpPr>
          <p:spPr bwMode="auto">
            <a:xfrm>
              <a:off x="4191194" y="5113788"/>
              <a:ext cx="133356" cy="74619"/>
            </a:xfrm>
            <a:custGeom>
              <a:avLst/>
              <a:gdLst/>
              <a:ahLst/>
              <a:cxnLst>
                <a:cxn ang="0">
                  <a:pos x="35" y="179"/>
                </a:cxn>
                <a:cxn ang="0">
                  <a:pos x="69" y="187"/>
                </a:cxn>
                <a:cxn ang="0">
                  <a:pos x="92" y="189"/>
                </a:cxn>
                <a:cxn ang="0">
                  <a:pos x="119" y="189"/>
                </a:cxn>
                <a:cxn ang="0">
                  <a:pos x="150" y="184"/>
                </a:cxn>
                <a:cxn ang="0">
                  <a:pos x="152" y="173"/>
                </a:cxn>
                <a:cxn ang="0">
                  <a:pos x="128" y="176"/>
                </a:cxn>
                <a:cxn ang="0">
                  <a:pos x="104" y="177"/>
                </a:cxn>
                <a:cxn ang="0">
                  <a:pos x="77" y="176"/>
                </a:cxn>
                <a:cxn ang="0">
                  <a:pos x="50" y="172"/>
                </a:cxn>
                <a:cxn ang="0">
                  <a:pos x="25" y="164"/>
                </a:cxn>
                <a:cxn ang="0">
                  <a:pos x="0" y="154"/>
                </a:cxn>
                <a:cxn ang="0">
                  <a:pos x="14" y="172"/>
                </a:cxn>
                <a:cxn ang="0">
                  <a:pos x="216" y="162"/>
                </a:cxn>
                <a:cxn ang="0">
                  <a:pos x="239" y="148"/>
                </a:cxn>
                <a:cxn ang="0">
                  <a:pos x="259" y="134"/>
                </a:cxn>
                <a:cxn ang="0">
                  <a:pos x="277" y="117"/>
                </a:cxn>
                <a:cxn ang="0">
                  <a:pos x="294" y="98"/>
                </a:cxn>
                <a:cxn ang="0">
                  <a:pos x="308" y="77"/>
                </a:cxn>
                <a:cxn ang="0">
                  <a:pos x="322" y="56"/>
                </a:cxn>
                <a:cxn ang="0">
                  <a:pos x="332" y="32"/>
                </a:cxn>
                <a:cxn ang="0">
                  <a:pos x="334" y="10"/>
                </a:cxn>
                <a:cxn ang="0">
                  <a:pos x="328" y="12"/>
                </a:cxn>
                <a:cxn ang="0">
                  <a:pos x="319" y="37"/>
                </a:cxn>
                <a:cxn ang="0">
                  <a:pos x="307" y="59"/>
                </a:cxn>
                <a:cxn ang="0">
                  <a:pos x="293" y="82"/>
                </a:cxn>
                <a:cxn ang="0">
                  <a:pos x="277" y="101"/>
                </a:cxn>
                <a:cxn ang="0">
                  <a:pos x="259" y="119"/>
                </a:cxn>
                <a:cxn ang="0">
                  <a:pos x="239" y="135"/>
                </a:cxn>
                <a:cxn ang="0">
                  <a:pos x="217" y="149"/>
                </a:cxn>
                <a:cxn ang="0">
                  <a:pos x="205" y="166"/>
                </a:cxn>
                <a:cxn ang="0">
                  <a:pos x="185" y="168"/>
                </a:cxn>
                <a:cxn ang="0">
                  <a:pos x="182" y="164"/>
                </a:cxn>
              </a:cxnLst>
              <a:rect l="0" t="0" r="r" b="b"/>
              <a:pathLst>
                <a:path w="337" h="189">
                  <a:moveTo>
                    <a:pt x="14" y="172"/>
                  </a:moveTo>
                  <a:lnTo>
                    <a:pt x="35" y="179"/>
                  </a:lnTo>
                  <a:lnTo>
                    <a:pt x="58" y="184"/>
                  </a:lnTo>
                  <a:lnTo>
                    <a:pt x="69" y="187"/>
                  </a:lnTo>
                  <a:lnTo>
                    <a:pt x="80" y="188"/>
                  </a:lnTo>
                  <a:lnTo>
                    <a:pt x="92" y="189"/>
                  </a:lnTo>
                  <a:lnTo>
                    <a:pt x="104" y="189"/>
                  </a:lnTo>
                  <a:lnTo>
                    <a:pt x="119" y="189"/>
                  </a:lnTo>
                  <a:lnTo>
                    <a:pt x="134" y="187"/>
                  </a:lnTo>
                  <a:lnTo>
                    <a:pt x="150" y="184"/>
                  </a:lnTo>
                  <a:lnTo>
                    <a:pt x="163" y="181"/>
                  </a:lnTo>
                  <a:lnTo>
                    <a:pt x="152" y="173"/>
                  </a:lnTo>
                  <a:lnTo>
                    <a:pt x="141" y="175"/>
                  </a:lnTo>
                  <a:lnTo>
                    <a:pt x="128" y="176"/>
                  </a:lnTo>
                  <a:lnTo>
                    <a:pt x="116" y="177"/>
                  </a:lnTo>
                  <a:lnTo>
                    <a:pt x="104" y="177"/>
                  </a:lnTo>
                  <a:lnTo>
                    <a:pt x="90" y="177"/>
                  </a:lnTo>
                  <a:lnTo>
                    <a:pt x="77" y="176"/>
                  </a:lnTo>
                  <a:lnTo>
                    <a:pt x="63" y="174"/>
                  </a:lnTo>
                  <a:lnTo>
                    <a:pt x="50" y="172"/>
                  </a:lnTo>
                  <a:lnTo>
                    <a:pt x="37" y="168"/>
                  </a:lnTo>
                  <a:lnTo>
                    <a:pt x="25" y="164"/>
                  </a:lnTo>
                  <a:lnTo>
                    <a:pt x="13" y="159"/>
                  </a:lnTo>
                  <a:lnTo>
                    <a:pt x="0" y="154"/>
                  </a:lnTo>
                  <a:lnTo>
                    <a:pt x="7" y="163"/>
                  </a:lnTo>
                  <a:lnTo>
                    <a:pt x="14" y="172"/>
                  </a:lnTo>
                  <a:close/>
                  <a:moveTo>
                    <a:pt x="205" y="166"/>
                  </a:moveTo>
                  <a:lnTo>
                    <a:pt x="216" y="162"/>
                  </a:lnTo>
                  <a:lnTo>
                    <a:pt x="227" y="155"/>
                  </a:lnTo>
                  <a:lnTo>
                    <a:pt x="239" y="148"/>
                  </a:lnTo>
                  <a:lnTo>
                    <a:pt x="249" y="141"/>
                  </a:lnTo>
                  <a:lnTo>
                    <a:pt x="259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6" y="108"/>
                  </a:lnTo>
                  <a:lnTo>
                    <a:pt x="294" y="98"/>
                  </a:lnTo>
                  <a:lnTo>
                    <a:pt x="302" y="87"/>
                  </a:lnTo>
                  <a:lnTo>
                    <a:pt x="308" y="77"/>
                  </a:lnTo>
                  <a:lnTo>
                    <a:pt x="315" y="67"/>
                  </a:lnTo>
                  <a:lnTo>
                    <a:pt x="322" y="56"/>
                  </a:lnTo>
                  <a:lnTo>
                    <a:pt x="328" y="45"/>
                  </a:lnTo>
                  <a:lnTo>
                    <a:pt x="332" y="32"/>
                  </a:lnTo>
                  <a:lnTo>
                    <a:pt x="337" y="20"/>
                  </a:lnTo>
                  <a:lnTo>
                    <a:pt x="334" y="10"/>
                  </a:lnTo>
                  <a:lnTo>
                    <a:pt x="331" y="0"/>
                  </a:lnTo>
                  <a:lnTo>
                    <a:pt x="328" y="12"/>
                  </a:lnTo>
                  <a:lnTo>
                    <a:pt x="323" y="24"/>
                  </a:lnTo>
                  <a:lnTo>
                    <a:pt x="319" y="37"/>
                  </a:lnTo>
                  <a:lnTo>
                    <a:pt x="313" y="48"/>
                  </a:lnTo>
                  <a:lnTo>
                    <a:pt x="307" y="59"/>
                  </a:lnTo>
                  <a:lnTo>
                    <a:pt x="301" y="71"/>
                  </a:lnTo>
                  <a:lnTo>
                    <a:pt x="293" y="82"/>
                  </a:lnTo>
                  <a:lnTo>
                    <a:pt x="285" y="92"/>
                  </a:lnTo>
                  <a:lnTo>
                    <a:pt x="277" y="101"/>
                  </a:lnTo>
                  <a:lnTo>
                    <a:pt x="268" y="110"/>
                  </a:lnTo>
                  <a:lnTo>
                    <a:pt x="259" y="119"/>
                  </a:lnTo>
                  <a:lnTo>
                    <a:pt x="249" y="128"/>
                  </a:lnTo>
                  <a:lnTo>
                    <a:pt x="239" y="135"/>
                  </a:lnTo>
                  <a:lnTo>
                    <a:pt x="227" y="143"/>
                  </a:lnTo>
                  <a:lnTo>
                    <a:pt x="217" y="149"/>
                  </a:lnTo>
                  <a:lnTo>
                    <a:pt x="205" y="155"/>
                  </a:lnTo>
                  <a:lnTo>
                    <a:pt x="205" y="166"/>
                  </a:lnTo>
                  <a:close/>
                  <a:moveTo>
                    <a:pt x="180" y="165"/>
                  </a:moveTo>
                  <a:lnTo>
                    <a:pt x="185" y="168"/>
                  </a:lnTo>
                  <a:lnTo>
                    <a:pt x="185" y="163"/>
                  </a:lnTo>
                  <a:lnTo>
                    <a:pt x="182" y="164"/>
                  </a:lnTo>
                  <a:lnTo>
                    <a:pt x="180" y="16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0" name="Freeform 866"/>
            <p:cNvSpPr>
              <a:spLocks noEditPoints="1"/>
            </p:cNvSpPr>
            <p:nvPr/>
          </p:nvSpPr>
          <p:spPr bwMode="auto">
            <a:xfrm>
              <a:off x="4188019" y="5109025"/>
              <a:ext cx="134944" cy="77794"/>
            </a:xfrm>
            <a:custGeom>
              <a:avLst/>
              <a:gdLst/>
              <a:ahLst/>
              <a:cxnLst>
                <a:cxn ang="0">
                  <a:pos x="23" y="177"/>
                </a:cxn>
                <a:cxn ang="0">
                  <a:pos x="47" y="185"/>
                </a:cxn>
                <a:cxn ang="0">
                  <a:pos x="70" y="190"/>
                </a:cxn>
                <a:cxn ang="0">
                  <a:pos x="96" y="193"/>
                </a:cxn>
                <a:cxn ang="0">
                  <a:pos x="123" y="193"/>
                </a:cxn>
                <a:cxn ang="0">
                  <a:pos x="150" y="190"/>
                </a:cxn>
                <a:cxn ang="0">
                  <a:pos x="151" y="178"/>
                </a:cxn>
                <a:cxn ang="0">
                  <a:pos x="131" y="182"/>
                </a:cxn>
                <a:cxn ang="0">
                  <a:pos x="109" y="183"/>
                </a:cxn>
                <a:cxn ang="0">
                  <a:pos x="79" y="181"/>
                </a:cxn>
                <a:cxn ang="0">
                  <a:pos x="52" y="175"/>
                </a:cxn>
                <a:cxn ang="0">
                  <a:pos x="25" y="166"/>
                </a:cxn>
                <a:cxn ang="0">
                  <a:pos x="0" y="155"/>
                </a:cxn>
                <a:cxn ang="0">
                  <a:pos x="12" y="173"/>
                </a:cxn>
                <a:cxn ang="0">
                  <a:pos x="222" y="165"/>
                </a:cxn>
                <a:cxn ang="0">
                  <a:pos x="244" y="151"/>
                </a:cxn>
                <a:cxn ang="0">
                  <a:pos x="264" y="137"/>
                </a:cxn>
                <a:cxn ang="0">
                  <a:pos x="282" y="119"/>
                </a:cxn>
                <a:cxn ang="0">
                  <a:pos x="299" y="100"/>
                </a:cxn>
                <a:cxn ang="0">
                  <a:pos x="313" y="78"/>
                </a:cxn>
                <a:cxn ang="0">
                  <a:pos x="326" y="56"/>
                </a:cxn>
                <a:cxn ang="0">
                  <a:pos x="335" y="32"/>
                </a:cxn>
                <a:cxn ang="0">
                  <a:pos x="336" y="10"/>
                </a:cxn>
                <a:cxn ang="0">
                  <a:pos x="329" y="13"/>
                </a:cxn>
                <a:cxn ang="0">
                  <a:pos x="321" y="38"/>
                </a:cxn>
                <a:cxn ang="0">
                  <a:pos x="310" y="61"/>
                </a:cxn>
                <a:cxn ang="0">
                  <a:pos x="297" y="83"/>
                </a:cxn>
                <a:cxn ang="0">
                  <a:pos x="281" y="104"/>
                </a:cxn>
                <a:cxn ang="0">
                  <a:pos x="263" y="122"/>
                </a:cxn>
                <a:cxn ang="0">
                  <a:pos x="244" y="139"/>
                </a:cxn>
                <a:cxn ang="0">
                  <a:pos x="222" y="153"/>
                </a:cxn>
                <a:cxn ang="0">
                  <a:pos x="210" y="171"/>
                </a:cxn>
                <a:cxn ang="0">
                  <a:pos x="190" y="178"/>
                </a:cxn>
                <a:cxn ang="0">
                  <a:pos x="185" y="169"/>
                </a:cxn>
              </a:cxnLst>
              <a:rect l="0" t="0" r="r" b="b"/>
              <a:pathLst>
                <a:path w="339" h="193">
                  <a:moveTo>
                    <a:pt x="12" y="173"/>
                  </a:moveTo>
                  <a:lnTo>
                    <a:pt x="23" y="177"/>
                  </a:lnTo>
                  <a:lnTo>
                    <a:pt x="34" y="182"/>
                  </a:lnTo>
                  <a:lnTo>
                    <a:pt x="47" y="185"/>
                  </a:lnTo>
                  <a:lnTo>
                    <a:pt x="58" y="187"/>
                  </a:lnTo>
                  <a:lnTo>
                    <a:pt x="70" y="190"/>
                  </a:lnTo>
                  <a:lnTo>
                    <a:pt x="83" y="192"/>
                  </a:lnTo>
                  <a:lnTo>
                    <a:pt x="96" y="193"/>
                  </a:lnTo>
                  <a:lnTo>
                    <a:pt x="109" y="193"/>
                  </a:lnTo>
                  <a:lnTo>
                    <a:pt x="123" y="193"/>
                  </a:lnTo>
                  <a:lnTo>
                    <a:pt x="137" y="192"/>
                  </a:lnTo>
                  <a:lnTo>
                    <a:pt x="150" y="190"/>
                  </a:lnTo>
                  <a:lnTo>
                    <a:pt x="164" y="187"/>
                  </a:lnTo>
                  <a:lnTo>
                    <a:pt x="151" y="178"/>
                  </a:lnTo>
                  <a:lnTo>
                    <a:pt x="141" y="181"/>
                  </a:lnTo>
                  <a:lnTo>
                    <a:pt x="131" y="182"/>
                  </a:lnTo>
                  <a:lnTo>
                    <a:pt x="120" y="182"/>
                  </a:lnTo>
                  <a:lnTo>
                    <a:pt x="109" y="183"/>
                  </a:lnTo>
                  <a:lnTo>
                    <a:pt x="94" y="182"/>
                  </a:lnTo>
                  <a:lnTo>
                    <a:pt x="79" y="181"/>
                  </a:lnTo>
                  <a:lnTo>
                    <a:pt x="66" y="178"/>
                  </a:lnTo>
                  <a:lnTo>
                    <a:pt x="52" y="175"/>
                  </a:lnTo>
                  <a:lnTo>
                    <a:pt x="38" y="172"/>
                  </a:lnTo>
                  <a:lnTo>
                    <a:pt x="25" y="166"/>
                  </a:lnTo>
                  <a:lnTo>
                    <a:pt x="12" y="162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12" y="173"/>
                  </a:lnTo>
                  <a:close/>
                  <a:moveTo>
                    <a:pt x="210" y="171"/>
                  </a:moveTo>
                  <a:lnTo>
                    <a:pt x="222" y="165"/>
                  </a:lnTo>
                  <a:lnTo>
                    <a:pt x="232" y="158"/>
                  </a:lnTo>
                  <a:lnTo>
                    <a:pt x="244" y="151"/>
                  </a:lnTo>
                  <a:lnTo>
                    <a:pt x="254" y="145"/>
                  </a:lnTo>
                  <a:lnTo>
                    <a:pt x="264" y="137"/>
                  </a:lnTo>
                  <a:lnTo>
                    <a:pt x="273" y="128"/>
                  </a:lnTo>
                  <a:lnTo>
                    <a:pt x="282" y="119"/>
                  </a:lnTo>
                  <a:lnTo>
                    <a:pt x="291" y="110"/>
                  </a:lnTo>
                  <a:lnTo>
                    <a:pt x="299" y="100"/>
                  </a:lnTo>
                  <a:lnTo>
                    <a:pt x="307" y="90"/>
                  </a:lnTo>
                  <a:lnTo>
                    <a:pt x="313" y="78"/>
                  </a:lnTo>
                  <a:lnTo>
                    <a:pt x="319" y="67"/>
                  </a:lnTo>
                  <a:lnTo>
                    <a:pt x="326" y="56"/>
                  </a:lnTo>
                  <a:lnTo>
                    <a:pt x="330" y="45"/>
                  </a:lnTo>
                  <a:lnTo>
                    <a:pt x="335" y="32"/>
                  </a:lnTo>
                  <a:lnTo>
                    <a:pt x="339" y="20"/>
                  </a:lnTo>
                  <a:lnTo>
                    <a:pt x="336" y="10"/>
                  </a:lnTo>
                  <a:lnTo>
                    <a:pt x="333" y="0"/>
                  </a:lnTo>
                  <a:lnTo>
                    <a:pt x="329" y="13"/>
                  </a:lnTo>
                  <a:lnTo>
                    <a:pt x="326" y="25"/>
                  </a:lnTo>
                  <a:lnTo>
                    <a:pt x="321" y="38"/>
                  </a:lnTo>
                  <a:lnTo>
                    <a:pt x="316" y="49"/>
                  </a:lnTo>
                  <a:lnTo>
                    <a:pt x="310" y="61"/>
                  </a:lnTo>
                  <a:lnTo>
                    <a:pt x="304" y="73"/>
                  </a:lnTo>
                  <a:lnTo>
                    <a:pt x="297" y="83"/>
                  </a:lnTo>
                  <a:lnTo>
                    <a:pt x="290" y="94"/>
                  </a:lnTo>
                  <a:lnTo>
                    <a:pt x="281" y="104"/>
                  </a:lnTo>
                  <a:lnTo>
                    <a:pt x="273" y="113"/>
                  </a:lnTo>
                  <a:lnTo>
                    <a:pt x="263" y="122"/>
                  </a:lnTo>
                  <a:lnTo>
                    <a:pt x="254" y="130"/>
                  </a:lnTo>
                  <a:lnTo>
                    <a:pt x="244" y="139"/>
                  </a:lnTo>
                  <a:lnTo>
                    <a:pt x="232" y="146"/>
                  </a:lnTo>
                  <a:lnTo>
                    <a:pt x="222" y="153"/>
                  </a:lnTo>
                  <a:lnTo>
                    <a:pt x="210" y="158"/>
                  </a:lnTo>
                  <a:lnTo>
                    <a:pt x="210" y="171"/>
                  </a:lnTo>
                  <a:close/>
                  <a:moveTo>
                    <a:pt x="180" y="171"/>
                  </a:moveTo>
                  <a:lnTo>
                    <a:pt x="190" y="178"/>
                  </a:lnTo>
                  <a:lnTo>
                    <a:pt x="190" y="167"/>
                  </a:lnTo>
                  <a:lnTo>
                    <a:pt x="185" y="169"/>
                  </a:lnTo>
                  <a:lnTo>
                    <a:pt x="180" y="171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1" name="Freeform 867"/>
            <p:cNvSpPr>
              <a:spLocks noEditPoints="1"/>
            </p:cNvSpPr>
            <p:nvPr/>
          </p:nvSpPr>
          <p:spPr bwMode="auto">
            <a:xfrm>
              <a:off x="4186431" y="5105849"/>
              <a:ext cx="134944" cy="77794"/>
            </a:xfrm>
            <a:custGeom>
              <a:avLst/>
              <a:gdLst/>
              <a:ahLst/>
              <a:cxnLst>
                <a:cxn ang="0">
                  <a:pos x="23" y="178"/>
                </a:cxn>
                <a:cxn ang="0">
                  <a:pos x="47" y="187"/>
                </a:cxn>
                <a:cxn ang="0">
                  <a:pos x="73" y="193"/>
                </a:cxn>
                <a:cxn ang="0">
                  <a:pos x="100" y="196"/>
                </a:cxn>
                <a:cxn ang="0">
                  <a:pos x="126" y="196"/>
                </a:cxn>
                <a:cxn ang="0">
                  <a:pos x="151" y="194"/>
                </a:cxn>
                <a:cxn ang="0">
                  <a:pos x="151" y="183"/>
                </a:cxn>
                <a:cxn ang="0">
                  <a:pos x="133" y="185"/>
                </a:cxn>
                <a:cxn ang="0">
                  <a:pos x="114" y="186"/>
                </a:cxn>
                <a:cxn ang="0">
                  <a:pos x="83" y="184"/>
                </a:cxn>
                <a:cxn ang="0">
                  <a:pos x="54" y="177"/>
                </a:cxn>
                <a:cxn ang="0">
                  <a:pos x="26" y="168"/>
                </a:cxn>
                <a:cxn ang="0">
                  <a:pos x="0" y="155"/>
                </a:cxn>
                <a:cxn ang="0">
                  <a:pos x="10" y="173"/>
                </a:cxn>
                <a:cxn ang="0">
                  <a:pos x="192" y="183"/>
                </a:cxn>
                <a:cxn ang="0">
                  <a:pos x="195" y="171"/>
                </a:cxn>
                <a:cxn ang="0">
                  <a:pos x="180" y="176"/>
                </a:cxn>
                <a:cxn ang="0">
                  <a:pos x="215" y="174"/>
                </a:cxn>
                <a:cxn ang="0">
                  <a:pos x="237" y="162"/>
                </a:cxn>
                <a:cxn ang="0">
                  <a:pos x="259" y="147"/>
                </a:cxn>
                <a:cxn ang="0">
                  <a:pos x="278" y="129"/>
                </a:cxn>
                <a:cxn ang="0">
                  <a:pos x="295" y="111"/>
                </a:cxn>
                <a:cxn ang="0">
                  <a:pos x="311" y="90"/>
                </a:cxn>
                <a:cxn ang="0">
                  <a:pos x="323" y="67"/>
                </a:cxn>
                <a:cxn ang="0">
                  <a:pos x="333" y="43"/>
                </a:cxn>
                <a:cxn ang="0">
                  <a:pos x="341" y="19"/>
                </a:cxn>
                <a:cxn ang="0">
                  <a:pos x="334" y="0"/>
                </a:cxn>
                <a:cxn ang="0">
                  <a:pos x="325" y="33"/>
                </a:cxn>
                <a:cxn ang="0">
                  <a:pos x="312" y="66"/>
                </a:cxn>
                <a:cxn ang="0">
                  <a:pos x="294" y="95"/>
                </a:cxn>
                <a:cxn ang="0">
                  <a:pos x="271" y="121"/>
                </a:cxn>
                <a:cxn ang="0">
                  <a:pos x="266" y="127"/>
                </a:cxn>
                <a:cxn ang="0">
                  <a:pos x="242" y="146"/>
                </a:cxn>
                <a:cxn ang="0">
                  <a:pos x="215" y="162"/>
                </a:cxn>
              </a:cxnLst>
              <a:rect l="0" t="0" r="r" b="b"/>
              <a:pathLst>
                <a:path w="341" h="196">
                  <a:moveTo>
                    <a:pt x="10" y="173"/>
                  </a:moveTo>
                  <a:lnTo>
                    <a:pt x="23" y="178"/>
                  </a:lnTo>
                  <a:lnTo>
                    <a:pt x="35" y="183"/>
                  </a:lnTo>
                  <a:lnTo>
                    <a:pt x="47" y="187"/>
                  </a:lnTo>
                  <a:lnTo>
                    <a:pt x="60" y="191"/>
                  </a:lnTo>
                  <a:lnTo>
                    <a:pt x="73" y="193"/>
                  </a:lnTo>
                  <a:lnTo>
                    <a:pt x="87" y="195"/>
                  </a:lnTo>
                  <a:lnTo>
                    <a:pt x="100" y="196"/>
                  </a:lnTo>
                  <a:lnTo>
                    <a:pt x="114" y="196"/>
                  </a:lnTo>
                  <a:lnTo>
                    <a:pt x="126" y="196"/>
                  </a:lnTo>
                  <a:lnTo>
                    <a:pt x="138" y="195"/>
                  </a:lnTo>
                  <a:lnTo>
                    <a:pt x="151" y="194"/>
                  </a:lnTo>
                  <a:lnTo>
                    <a:pt x="162" y="192"/>
                  </a:lnTo>
                  <a:lnTo>
                    <a:pt x="151" y="183"/>
                  </a:lnTo>
                  <a:lnTo>
                    <a:pt x="142" y="184"/>
                  </a:lnTo>
                  <a:lnTo>
                    <a:pt x="133" y="185"/>
                  </a:lnTo>
                  <a:lnTo>
                    <a:pt x="124" y="186"/>
                  </a:lnTo>
                  <a:lnTo>
                    <a:pt x="114" y="186"/>
                  </a:lnTo>
                  <a:lnTo>
                    <a:pt x="99" y="185"/>
                  </a:lnTo>
                  <a:lnTo>
                    <a:pt x="83" y="184"/>
                  </a:lnTo>
                  <a:lnTo>
                    <a:pt x="69" y="182"/>
                  </a:lnTo>
                  <a:lnTo>
                    <a:pt x="54" y="177"/>
                  </a:lnTo>
                  <a:lnTo>
                    <a:pt x="39" y="174"/>
                  </a:lnTo>
                  <a:lnTo>
                    <a:pt x="26" y="168"/>
                  </a:lnTo>
                  <a:lnTo>
                    <a:pt x="14" y="162"/>
                  </a:lnTo>
                  <a:lnTo>
                    <a:pt x="0" y="155"/>
                  </a:lnTo>
                  <a:lnTo>
                    <a:pt x="6" y="164"/>
                  </a:lnTo>
                  <a:lnTo>
                    <a:pt x="10" y="173"/>
                  </a:lnTo>
                  <a:close/>
                  <a:moveTo>
                    <a:pt x="190" y="184"/>
                  </a:moveTo>
                  <a:lnTo>
                    <a:pt x="192" y="183"/>
                  </a:lnTo>
                  <a:lnTo>
                    <a:pt x="195" y="182"/>
                  </a:lnTo>
                  <a:lnTo>
                    <a:pt x="195" y="171"/>
                  </a:lnTo>
                  <a:lnTo>
                    <a:pt x="187" y="174"/>
                  </a:lnTo>
                  <a:lnTo>
                    <a:pt x="180" y="176"/>
                  </a:lnTo>
                  <a:lnTo>
                    <a:pt x="190" y="184"/>
                  </a:lnTo>
                  <a:close/>
                  <a:moveTo>
                    <a:pt x="215" y="174"/>
                  </a:moveTo>
                  <a:lnTo>
                    <a:pt x="227" y="168"/>
                  </a:lnTo>
                  <a:lnTo>
                    <a:pt x="237" y="162"/>
                  </a:lnTo>
                  <a:lnTo>
                    <a:pt x="249" y="154"/>
                  </a:lnTo>
                  <a:lnTo>
                    <a:pt x="259" y="147"/>
                  </a:lnTo>
                  <a:lnTo>
                    <a:pt x="269" y="138"/>
                  </a:lnTo>
                  <a:lnTo>
                    <a:pt x="278" y="129"/>
                  </a:lnTo>
                  <a:lnTo>
                    <a:pt x="287" y="120"/>
                  </a:lnTo>
                  <a:lnTo>
                    <a:pt x="295" y="111"/>
                  </a:lnTo>
                  <a:lnTo>
                    <a:pt x="303" y="101"/>
                  </a:lnTo>
                  <a:lnTo>
                    <a:pt x="311" y="90"/>
                  </a:lnTo>
                  <a:lnTo>
                    <a:pt x="317" y="78"/>
                  </a:lnTo>
                  <a:lnTo>
                    <a:pt x="323" y="67"/>
                  </a:lnTo>
                  <a:lnTo>
                    <a:pt x="329" y="56"/>
                  </a:lnTo>
                  <a:lnTo>
                    <a:pt x="333" y="43"/>
                  </a:lnTo>
                  <a:lnTo>
                    <a:pt x="338" y="31"/>
                  </a:lnTo>
                  <a:lnTo>
                    <a:pt x="341" y="19"/>
                  </a:lnTo>
                  <a:lnTo>
                    <a:pt x="338" y="9"/>
                  </a:lnTo>
                  <a:lnTo>
                    <a:pt x="334" y="0"/>
                  </a:lnTo>
                  <a:lnTo>
                    <a:pt x="330" y="16"/>
                  </a:lnTo>
                  <a:lnTo>
                    <a:pt x="325" y="33"/>
                  </a:lnTo>
                  <a:lnTo>
                    <a:pt x="318" y="50"/>
                  </a:lnTo>
                  <a:lnTo>
                    <a:pt x="312" y="66"/>
                  </a:lnTo>
                  <a:lnTo>
                    <a:pt x="303" y="81"/>
                  </a:lnTo>
                  <a:lnTo>
                    <a:pt x="294" y="95"/>
                  </a:lnTo>
                  <a:lnTo>
                    <a:pt x="282" y="109"/>
                  </a:lnTo>
                  <a:lnTo>
                    <a:pt x="271" y="121"/>
                  </a:lnTo>
                  <a:lnTo>
                    <a:pt x="271" y="127"/>
                  </a:lnTo>
                  <a:lnTo>
                    <a:pt x="266" y="127"/>
                  </a:lnTo>
                  <a:lnTo>
                    <a:pt x="254" y="137"/>
                  </a:lnTo>
                  <a:lnTo>
                    <a:pt x="242" y="146"/>
                  </a:lnTo>
                  <a:lnTo>
                    <a:pt x="228" y="154"/>
                  </a:lnTo>
                  <a:lnTo>
                    <a:pt x="215" y="162"/>
                  </a:lnTo>
                  <a:lnTo>
                    <a:pt x="215" y="17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2" name="Freeform 868"/>
            <p:cNvSpPr>
              <a:spLocks noEditPoints="1"/>
            </p:cNvSpPr>
            <p:nvPr/>
          </p:nvSpPr>
          <p:spPr bwMode="auto">
            <a:xfrm>
              <a:off x="4184843" y="5102674"/>
              <a:ext cx="134944" cy="79382"/>
            </a:xfrm>
            <a:custGeom>
              <a:avLst/>
              <a:gdLst/>
              <a:ahLst/>
              <a:cxnLst>
                <a:cxn ang="0">
                  <a:pos x="20" y="180"/>
                </a:cxn>
                <a:cxn ang="0">
                  <a:pos x="46" y="190"/>
                </a:cxn>
                <a:cxn ang="0">
                  <a:pos x="74" y="196"/>
                </a:cxn>
                <a:cxn ang="0">
                  <a:pos x="102" y="200"/>
                </a:cxn>
                <a:cxn ang="0">
                  <a:pos x="128" y="200"/>
                </a:cxn>
                <a:cxn ang="0">
                  <a:pos x="149" y="199"/>
                </a:cxn>
                <a:cxn ang="0">
                  <a:pos x="148" y="187"/>
                </a:cxn>
                <a:cxn ang="0">
                  <a:pos x="117" y="190"/>
                </a:cxn>
                <a:cxn ang="0">
                  <a:pos x="85" y="187"/>
                </a:cxn>
                <a:cxn ang="0">
                  <a:pos x="55" y="181"/>
                </a:cxn>
                <a:cxn ang="0">
                  <a:pos x="26" y="169"/>
                </a:cxn>
                <a:cxn ang="0">
                  <a:pos x="0" y="155"/>
                </a:cxn>
                <a:cxn ang="0">
                  <a:pos x="8" y="173"/>
                </a:cxn>
                <a:cxn ang="0">
                  <a:pos x="193" y="187"/>
                </a:cxn>
                <a:cxn ang="0">
                  <a:pos x="198" y="174"/>
                </a:cxn>
                <a:cxn ang="0">
                  <a:pos x="177" y="181"/>
                </a:cxn>
                <a:cxn ang="0">
                  <a:pos x="218" y="176"/>
                </a:cxn>
                <a:cxn ang="0">
                  <a:pos x="240" y="164"/>
                </a:cxn>
                <a:cxn ang="0">
                  <a:pos x="262" y="148"/>
                </a:cxn>
                <a:cxn ang="0">
                  <a:pos x="281" y="131"/>
                </a:cxn>
                <a:cxn ang="0">
                  <a:pos x="298" y="112"/>
                </a:cxn>
                <a:cxn ang="0">
                  <a:pos x="312" y="91"/>
                </a:cxn>
                <a:cxn ang="0">
                  <a:pos x="324" y="67"/>
                </a:cxn>
                <a:cxn ang="0">
                  <a:pos x="334" y="43"/>
                </a:cxn>
                <a:cxn ang="0">
                  <a:pos x="341" y="18"/>
                </a:cxn>
                <a:cxn ang="0">
                  <a:pos x="333" y="0"/>
                </a:cxn>
                <a:cxn ang="0">
                  <a:pos x="325" y="34"/>
                </a:cxn>
                <a:cxn ang="0">
                  <a:pos x="312" y="67"/>
                </a:cxn>
                <a:cxn ang="0">
                  <a:pos x="296" y="96"/>
                </a:cxn>
                <a:cxn ang="0">
                  <a:pos x="273" y="123"/>
                </a:cxn>
                <a:cxn ang="0">
                  <a:pos x="261" y="136"/>
                </a:cxn>
                <a:cxn ang="0">
                  <a:pos x="240" y="151"/>
                </a:cxn>
                <a:cxn ang="0">
                  <a:pos x="218" y="165"/>
                </a:cxn>
              </a:cxnLst>
              <a:rect l="0" t="0" r="r" b="b"/>
              <a:pathLst>
                <a:path w="341" h="201">
                  <a:moveTo>
                    <a:pt x="8" y="173"/>
                  </a:moveTo>
                  <a:lnTo>
                    <a:pt x="20" y="180"/>
                  </a:lnTo>
                  <a:lnTo>
                    <a:pt x="33" y="184"/>
                  </a:lnTo>
                  <a:lnTo>
                    <a:pt x="46" y="190"/>
                  </a:lnTo>
                  <a:lnTo>
                    <a:pt x="59" y="193"/>
                  </a:lnTo>
                  <a:lnTo>
                    <a:pt x="74" y="196"/>
                  </a:lnTo>
                  <a:lnTo>
                    <a:pt x="87" y="199"/>
                  </a:lnTo>
                  <a:lnTo>
                    <a:pt x="102" y="200"/>
                  </a:lnTo>
                  <a:lnTo>
                    <a:pt x="117" y="201"/>
                  </a:lnTo>
                  <a:lnTo>
                    <a:pt x="128" y="200"/>
                  </a:lnTo>
                  <a:lnTo>
                    <a:pt x="139" y="200"/>
                  </a:lnTo>
                  <a:lnTo>
                    <a:pt x="149" y="199"/>
                  </a:lnTo>
                  <a:lnTo>
                    <a:pt x="159" y="196"/>
                  </a:lnTo>
                  <a:lnTo>
                    <a:pt x="148" y="187"/>
                  </a:lnTo>
                  <a:lnTo>
                    <a:pt x="132" y="189"/>
                  </a:lnTo>
                  <a:lnTo>
                    <a:pt x="117" y="190"/>
                  </a:lnTo>
                  <a:lnTo>
                    <a:pt x="101" y="189"/>
                  </a:lnTo>
                  <a:lnTo>
                    <a:pt x="85" y="187"/>
                  </a:lnTo>
                  <a:lnTo>
                    <a:pt x="69" y="184"/>
                  </a:lnTo>
                  <a:lnTo>
                    <a:pt x="55" y="181"/>
                  </a:lnTo>
                  <a:lnTo>
                    <a:pt x="40" y="175"/>
                  </a:lnTo>
                  <a:lnTo>
                    <a:pt x="26" y="169"/>
                  </a:lnTo>
                  <a:lnTo>
                    <a:pt x="12" y="163"/>
                  </a:lnTo>
                  <a:lnTo>
                    <a:pt x="0" y="155"/>
                  </a:lnTo>
                  <a:lnTo>
                    <a:pt x="3" y="164"/>
                  </a:lnTo>
                  <a:lnTo>
                    <a:pt x="8" y="173"/>
                  </a:lnTo>
                  <a:close/>
                  <a:moveTo>
                    <a:pt x="188" y="189"/>
                  </a:moveTo>
                  <a:lnTo>
                    <a:pt x="193" y="187"/>
                  </a:lnTo>
                  <a:lnTo>
                    <a:pt x="198" y="185"/>
                  </a:lnTo>
                  <a:lnTo>
                    <a:pt x="198" y="174"/>
                  </a:lnTo>
                  <a:lnTo>
                    <a:pt x="188" y="177"/>
                  </a:lnTo>
                  <a:lnTo>
                    <a:pt x="177" y="181"/>
                  </a:lnTo>
                  <a:lnTo>
                    <a:pt x="188" y="189"/>
                  </a:lnTo>
                  <a:close/>
                  <a:moveTo>
                    <a:pt x="218" y="176"/>
                  </a:moveTo>
                  <a:lnTo>
                    <a:pt x="230" y="171"/>
                  </a:lnTo>
                  <a:lnTo>
                    <a:pt x="240" y="164"/>
                  </a:lnTo>
                  <a:lnTo>
                    <a:pt x="252" y="157"/>
                  </a:lnTo>
                  <a:lnTo>
                    <a:pt x="262" y="148"/>
                  </a:lnTo>
                  <a:lnTo>
                    <a:pt x="271" y="140"/>
                  </a:lnTo>
                  <a:lnTo>
                    <a:pt x="281" y="131"/>
                  </a:lnTo>
                  <a:lnTo>
                    <a:pt x="289" y="122"/>
                  </a:lnTo>
                  <a:lnTo>
                    <a:pt x="298" y="112"/>
                  </a:lnTo>
                  <a:lnTo>
                    <a:pt x="305" y="101"/>
                  </a:lnTo>
                  <a:lnTo>
                    <a:pt x="312" y="91"/>
                  </a:lnTo>
                  <a:lnTo>
                    <a:pt x="318" y="79"/>
                  </a:lnTo>
                  <a:lnTo>
                    <a:pt x="324" y="67"/>
                  </a:lnTo>
                  <a:lnTo>
                    <a:pt x="329" y="56"/>
                  </a:lnTo>
                  <a:lnTo>
                    <a:pt x="334" y="43"/>
                  </a:lnTo>
                  <a:lnTo>
                    <a:pt x="337" y="31"/>
                  </a:lnTo>
                  <a:lnTo>
                    <a:pt x="341" y="18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29" y="18"/>
                  </a:lnTo>
                  <a:lnTo>
                    <a:pt x="325" y="34"/>
                  </a:lnTo>
                  <a:lnTo>
                    <a:pt x="319" y="50"/>
                  </a:lnTo>
                  <a:lnTo>
                    <a:pt x="312" y="67"/>
                  </a:lnTo>
                  <a:lnTo>
                    <a:pt x="305" y="82"/>
                  </a:lnTo>
                  <a:lnTo>
                    <a:pt x="296" y="96"/>
                  </a:lnTo>
                  <a:lnTo>
                    <a:pt x="285" y="110"/>
                  </a:lnTo>
                  <a:lnTo>
                    <a:pt x="273" y="123"/>
                  </a:lnTo>
                  <a:lnTo>
                    <a:pt x="274" y="136"/>
                  </a:lnTo>
                  <a:lnTo>
                    <a:pt x="261" y="136"/>
                  </a:lnTo>
                  <a:lnTo>
                    <a:pt x="251" y="144"/>
                  </a:lnTo>
                  <a:lnTo>
                    <a:pt x="240" y="151"/>
                  </a:lnTo>
                  <a:lnTo>
                    <a:pt x="229" y="158"/>
                  </a:lnTo>
                  <a:lnTo>
                    <a:pt x="218" y="165"/>
                  </a:lnTo>
                  <a:lnTo>
                    <a:pt x="218" y="176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3" name="Freeform 869"/>
            <p:cNvSpPr>
              <a:spLocks noEditPoints="1"/>
            </p:cNvSpPr>
            <p:nvPr/>
          </p:nvSpPr>
          <p:spPr bwMode="auto">
            <a:xfrm>
              <a:off x="4183256" y="5097911"/>
              <a:ext cx="136531" cy="82557"/>
            </a:xfrm>
            <a:custGeom>
              <a:avLst/>
              <a:gdLst/>
              <a:ahLst/>
              <a:cxnLst>
                <a:cxn ang="0">
                  <a:pos x="22" y="180"/>
                </a:cxn>
                <a:cxn ang="0">
                  <a:pos x="47" y="192"/>
                </a:cxn>
                <a:cxn ang="0">
                  <a:pos x="77" y="200"/>
                </a:cxn>
                <a:cxn ang="0">
                  <a:pos x="107" y="203"/>
                </a:cxn>
                <a:cxn ang="0">
                  <a:pos x="132" y="204"/>
                </a:cxn>
                <a:cxn ang="0">
                  <a:pos x="150" y="202"/>
                </a:cxn>
                <a:cxn ang="0">
                  <a:pos x="146" y="192"/>
                </a:cxn>
                <a:cxn ang="0">
                  <a:pos x="122" y="193"/>
                </a:cxn>
                <a:cxn ang="0">
                  <a:pos x="89" y="191"/>
                </a:cxn>
                <a:cxn ang="0">
                  <a:pos x="58" y="183"/>
                </a:cxn>
                <a:cxn ang="0">
                  <a:pos x="28" y="171"/>
                </a:cxn>
                <a:cxn ang="0">
                  <a:pos x="0" y="155"/>
                </a:cxn>
                <a:cxn ang="0">
                  <a:pos x="8" y="173"/>
                </a:cxn>
                <a:cxn ang="0">
                  <a:pos x="195" y="192"/>
                </a:cxn>
                <a:cxn ang="0">
                  <a:pos x="203" y="177"/>
                </a:cxn>
                <a:cxn ang="0">
                  <a:pos x="177" y="186"/>
                </a:cxn>
                <a:cxn ang="0">
                  <a:pos x="223" y="180"/>
                </a:cxn>
                <a:cxn ang="0">
                  <a:pos x="250" y="164"/>
                </a:cxn>
                <a:cxn ang="0">
                  <a:pos x="274" y="145"/>
                </a:cxn>
                <a:cxn ang="0">
                  <a:pos x="261" y="141"/>
                </a:cxn>
                <a:cxn ang="0">
                  <a:pos x="243" y="155"/>
                </a:cxn>
                <a:cxn ang="0">
                  <a:pos x="223" y="167"/>
                </a:cxn>
                <a:cxn ang="0">
                  <a:pos x="279" y="139"/>
                </a:cxn>
                <a:cxn ang="0">
                  <a:pos x="302" y="113"/>
                </a:cxn>
                <a:cxn ang="0">
                  <a:pos x="320" y="84"/>
                </a:cxn>
                <a:cxn ang="0">
                  <a:pos x="333" y="51"/>
                </a:cxn>
                <a:cxn ang="0">
                  <a:pos x="342" y="18"/>
                </a:cxn>
                <a:cxn ang="0">
                  <a:pos x="333" y="0"/>
                </a:cxn>
                <a:cxn ang="0">
                  <a:pos x="326" y="34"/>
                </a:cxn>
                <a:cxn ang="0">
                  <a:pos x="315" y="67"/>
                </a:cxn>
                <a:cxn ang="0">
                  <a:pos x="299" y="97"/>
                </a:cxn>
                <a:cxn ang="0">
                  <a:pos x="278" y="124"/>
                </a:cxn>
              </a:cxnLst>
              <a:rect l="0" t="0" r="r" b="b"/>
              <a:pathLst>
                <a:path w="342" h="204">
                  <a:moveTo>
                    <a:pt x="8" y="173"/>
                  </a:moveTo>
                  <a:lnTo>
                    <a:pt x="22" y="180"/>
                  </a:lnTo>
                  <a:lnTo>
                    <a:pt x="34" y="186"/>
                  </a:lnTo>
                  <a:lnTo>
                    <a:pt x="47" y="192"/>
                  </a:lnTo>
                  <a:lnTo>
                    <a:pt x="62" y="195"/>
                  </a:lnTo>
                  <a:lnTo>
                    <a:pt x="77" y="200"/>
                  </a:lnTo>
                  <a:lnTo>
                    <a:pt x="91" y="202"/>
                  </a:lnTo>
                  <a:lnTo>
                    <a:pt x="107" y="203"/>
                  </a:lnTo>
                  <a:lnTo>
                    <a:pt x="122" y="204"/>
                  </a:lnTo>
                  <a:lnTo>
                    <a:pt x="132" y="204"/>
                  </a:lnTo>
                  <a:lnTo>
                    <a:pt x="141" y="203"/>
                  </a:lnTo>
                  <a:lnTo>
                    <a:pt x="150" y="202"/>
                  </a:lnTo>
                  <a:lnTo>
                    <a:pt x="159" y="201"/>
                  </a:lnTo>
                  <a:lnTo>
                    <a:pt x="146" y="192"/>
                  </a:lnTo>
                  <a:lnTo>
                    <a:pt x="134" y="193"/>
                  </a:lnTo>
                  <a:lnTo>
                    <a:pt x="122" y="193"/>
                  </a:lnTo>
                  <a:lnTo>
                    <a:pt x="105" y="192"/>
                  </a:lnTo>
                  <a:lnTo>
                    <a:pt x="89" y="191"/>
                  </a:lnTo>
                  <a:lnTo>
                    <a:pt x="73" y="187"/>
                  </a:lnTo>
                  <a:lnTo>
                    <a:pt x="58" y="183"/>
                  </a:lnTo>
                  <a:lnTo>
                    <a:pt x="42" y="177"/>
                  </a:lnTo>
                  <a:lnTo>
                    <a:pt x="28" y="171"/>
                  </a:lnTo>
                  <a:lnTo>
                    <a:pt x="14" y="164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8" y="173"/>
                  </a:lnTo>
                  <a:close/>
                  <a:moveTo>
                    <a:pt x="188" y="194"/>
                  </a:moveTo>
                  <a:lnTo>
                    <a:pt x="195" y="192"/>
                  </a:lnTo>
                  <a:lnTo>
                    <a:pt x="203" y="189"/>
                  </a:lnTo>
                  <a:lnTo>
                    <a:pt x="203" y="177"/>
                  </a:lnTo>
                  <a:lnTo>
                    <a:pt x="190" y="182"/>
                  </a:lnTo>
                  <a:lnTo>
                    <a:pt x="177" y="186"/>
                  </a:lnTo>
                  <a:lnTo>
                    <a:pt x="188" y="194"/>
                  </a:lnTo>
                  <a:close/>
                  <a:moveTo>
                    <a:pt x="223" y="180"/>
                  </a:moveTo>
                  <a:lnTo>
                    <a:pt x="236" y="172"/>
                  </a:lnTo>
                  <a:lnTo>
                    <a:pt x="250" y="164"/>
                  </a:lnTo>
                  <a:lnTo>
                    <a:pt x="262" y="155"/>
                  </a:lnTo>
                  <a:lnTo>
                    <a:pt x="274" y="145"/>
                  </a:lnTo>
                  <a:lnTo>
                    <a:pt x="261" y="145"/>
                  </a:lnTo>
                  <a:lnTo>
                    <a:pt x="261" y="141"/>
                  </a:lnTo>
                  <a:lnTo>
                    <a:pt x="252" y="148"/>
                  </a:lnTo>
                  <a:lnTo>
                    <a:pt x="243" y="155"/>
                  </a:lnTo>
                  <a:lnTo>
                    <a:pt x="233" y="162"/>
                  </a:lnTo>
                  <a:lnTo>
                    <a:pt x="223" y="167"/>
                  </a:lnTo>
                  <a:lnTo>
                    <a:pt x="223" y="180"/>
                  </a:lnTo>
                  <a:close/>
                  <a:moveTo>
                    <a:pt x="279" y="139"/>
                  </a:moveTo>
                  <a:lnTo>
                    <a:pt x="290" y="127"/>
                  </a:lnTo>
                  <a:lnTo>
                    <a:pt x="302" y="113"/>
                  </a:lnTo>
                  <a:lnTo>
                    <a:pt x="311" y="99"/>
                  </a:lnTo>
                  <a:lnTo>
                    <a:pt x="320" y="84"/>
                  </a:lnTo>
                  <a:lnTo>
                    <a:pt x="326" y="68"/>
                  </a:lnTo>
                  <a:lnTo>
                    <a:pt x="333" y="51"/>
                  </a:lnTo>
                  <a:lnTo>
                    <a:pt x="338" y="34"/>
                  </a:lnTo>
                  <a:lnTo>
                    <a:pt x="342" y="18"/>
                  </a:lnTo>
                  <a:lnTo>
                    <a:pt x="338" y="9"/>
                  </a:lnTo>
                  <a:lnTo>
                    <a:pt x="333" y="0"/>
                  </a:lnTo>
                  <a:lnTo>
                    <a:pt x="331" y="18"/>
                  </a:lnTo>
                  <a:lnTo>
                    <a:pt x="326" y="34"/>
                  </a:lnTo>
                  <a:lnTo>
                    <a:pt x="322" y="51"/>
                  </a:lnTo>
                  <a:lnTo>
                    <a:pt x="315" y="67"/>
                  </a:lnTo>
                  <a:lnTo>
                    <a:pt x="308" y="83"/>
                  </a:lnTo>
                  <a:lnTo>
                    <a:pt x="299" y="97"/>
                  </a:lnTo>
                  <a:lnTo>
                    <a:pt x="289" y="111"/>
                  </a:lnTo>
                  <a:lnTo>
                    <a:pt x="278" y="124"/>
                  </a:lnTo>
                  <a:lnTo>
                    <a:pt x="279" y="139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4" name="Freeform 870"/>
            <p:cNvSpPr>
              <a:spLocks noEditPoints="1"/>
            </p:cNvSpPr>
            <p:nvPr/>
          </p:nvSpPr>
          <p:spPr bwMode="auto">
            <a:xfrm>
              <a:off x="4181668" y="5094736"/>
              <a:ext cx="134944" cy="82557"/>
            </a:xfrm>
            <a:custGeom>
              <a:avLst/>
              <a:gdLst/>
              <a:ahLst/>
              <a:cxnLst>
                <a:cxn ang="0">
                  <a:pos x="7" y="172"/>
                </a:cxn>
                <a:cxn ang="0">
                  <a:pos x="19" y="180"/>
                </a:cxn>
                <a:cxn ang="0">
                  <a:pos x="33" y="186"/>
                </a:cxn>
                <a:cxn ang="0">
                  <a:pos x="47" y="192"/>
                </a:cxn>
                <a:cxn ang="0">
                  <a:pos x="62" y="198"/>
                </a:cxn>
                <a:cxn ang="0">
                  <a:pos x="76" y="201"/>
                </a:cxn>
                <a:cxn ang="0">
                  <a:pos x="92" y="204"/>
                </a:cxn>
                <a:cxn ang="0">
                  <a:pos x="108" y="206"/>
                </a:cxn>
                <a:cxn ang="0">
                  <a:pos x="124" y="207"/>
                </a:cxn>
                <a:cxn ang="0">
                  <a:pos x="139" y="206"/>
                </a:cxn>
                <a:cxn ang="0">
                  <a:pos x="155" y="204"/>
                </a:cxn>
                <a:cxn ang="0">
                  <a:pos x="143" y="195"/>
                </a:cxn>
                <a:cxn ang="0">
                  <a:pos x="133" y="195"/>
                </a:cxn>
                <a:cxn ang="0">
                  <a:pos x="124" y="195"/>
                </a:cxn>
                <a:cxn ang="0">
                  <a:pos x="107" y="195"/>
                </a:cxn>
                <a:cxn ang="0">
                  <a:pos x="90" y="193"/>
                </a:cxn>
                <a:cxn ang="0">
                  <a:pos x="73" y="190"/>
                </a:cxn>
                <a:cxn ang="0">
                  <a:pos x="57" y="184"/>
                </a:cxn>
                <a:cxn ang="0">
                  <a:pos x="42" y="179"/>
                </a:cxn>
                <a:cxn ang="0">
                  <a:pos x="27" y="172"/>
                </a:cxn>
                <a:cxn ang="0">
                  <a:pos x="13" y="163"/>
                </a:cxn>
                <a:cxn ang="0">
                  <a:pos x="0" y="154"/>
                </a:cxn>
                <a:cxn ang="0">
                  <a:pos x="2" y="163"/>
                </a:cxn>
                <a:cxn ang="0">
                  <a:pos x="7" y="172"/>
                </a:cxn>
                <a:cxn ang="0">
                  <a:pos x="184" y="198"/>
                </a:cxn>
                <a:cxn ang="0">
                  <a:pos x="195" y="194"/>
                </a:cxn>
                <a:cxn ang="0">
                  <a:pos x="205" y="191"/>
                </a:cxn>
                <a:cxn ang="0">
                  <a:pos x="205" y="180"/>
                </a:cxn>
                <a:cxn ang="0">
                  <a:pos x="189" y="185"/>
                </a:cxn>
                <a:cxn ang="0">
                  <a:pos x="173" y="190"/>
                </a:cxn>
                <a:cxn ang="0">
                  <a:pos x="184" y="198"/>
                </a:cxn>
                <a:cxn ang="0">
                  <a:pos x="225" y="182"/>
                </a:cxn>
                <a:cxn ang="0">
                  <a:pos x="236" y="175"/>
                </a:cxn>
                <a:cxn ang="0">
                  <a:pos x="247" y="168"/>
                </a:cxn>
                <a:cxn ang="0">
                  <a:pos x="258" y="161"/>
                </a:cxn>
                <a:cxn ang="0">
                  <a:pos x="268" y="153"/>
                </a:cxn>
                <a:cxn ang="0">
                  <a:pos x="263" y="153"/>
                </a:cxn>
                <a:cxn ang="0">
                  <a:pos x="263" y="143"/>
                </a:cxn>
                <a:cxn ang="0">
                  <a:pos x="254" y="149"/>
                </a:cxn>
                <a:cxn ang="0">
                  <a:pos x="245" y="156"/>
                </a:cxn>
                <a:cxn ang="0">
                  <a:pos x="235" y="163"/>
                </a:cxn>
                <a:cxn ang="0">
                  <a:pos x="225" y="170"/>
                </a:cxn>
                <a:cxn ang="0">
                  <a:pos x="225" y="182"/>
                </a:cxn>
                <a:cxn ang="0">
                  <a:pos x="280" y="140"/>
                </a:cxn>
                <a:cxn ang="0">
                  <a:pos x="292" y="127"/>
                </a:cxn>
                <a:cxn ang="0">
                  <a:pos x="303" y="113"/>
                </a:cxn>
                <a:cxn ang="0">
                  <a:pos x="312" y="99"/>
                </a:cxn>
                <a:cxn ang="0">
                  <a:pos x="319" y="84"/>
                </a:cxn>
                <a:cxn ang="0">
                  <a:pos x="326" y="67"/>
                </a:cxn>
                <a:cxn ang="0">
                  <a:pos x="332" y="51"/>
                </a:cxn>
                <a:cxn ang="0">
                  <a:pos x="336" y="35"/>
                </a:cxn>
                <a:cxn ang="0">
                  <a:pos x="340" y="17"/>
                </a:cxn>
                <a:cxn ang="0">
                  <a:pos x="335" y="8"/>
                </a:cxn>
                <a:cxn ang="0">
                  <a:pos x="330" y="0"/>
                </a:cxn>
                <a:cxn ang="0">
                  <a:pos x="328" y="18"/>
                </a:cxn>
                <a:cxn ang="0">
                  <a:pos x="325" y="35"/>
                </a:cxn>
                <a:cxn ang="0">
                  <a:pos x="321" y="51"/>
                </a:cxn>
                <a:cxn ang="0">
                  <a:pos x="315" y="67"/>
                </a:cxn>
                <a:cxn ang="0">
                  <a:pos x="308" y="82"/>
                </a:cxn>
                <a:cxn ang="0">
                  <a:pos x="300" y="96"/>
                </a:cxn>
                <a:cxn ang="0">
                  <a:pos x="291" y="111"/>
                </a:cxn>
                <a:cxn ang="0">
                  <a:pos x="280" y="123"/>
                </a:cxn>
                <a:cxn ang="0">
                  <a:pos x="280" y="140"/>
                </a:cxn>
              </a:cxnLst>
              <a:rect l="0" t="0" r="r" b="b"/>
              <a:pathLst>
                <a:path w="340" h="207">
                  <a:moveTo>
                    <a:pt x="7" y="172"/>
                  </a:moveTo>
                  <a:lnTo>
                    <a:pt x="19" y="180"/>
                  </a:lnTo>
                  <a:lnTo>
                    <a:pt x="33" y="186"/>
                  </a:lnTo>
                  <a:lnTo>
                    <a:pt x="47" y="192"/>
                  </a:lnTo>
                  <a:lnTo>
                    <a:pt x="62" y="198"/>
                  </a:lnTo>
                  <a:lnTo>
                    <a:pt x="76" y="201"/>
                  </a:lnTo>
                  <a:lnTo>
                    <a:pt x="92" y="204"/>
                  </a:lnTo>
                  <a:lnTo>
                    <a:pt x="108" y="206"/>
                  </a:lnTo>
                  <a:lnTo>
                    <a:pt x="124" y="207"/>
                  </a:lnTo>
                  <a:lnTo>
                    <a:pt x="139" y="206"/>
                  </a:lnTo>
                  <a:lnTo>
                    <a:pt x="155" y="204"/>
                  </a:lnTo>
                  <a:lnTo>
                    <a:pt x="143" y="195"/>
                  </a:lnTo>
                  <a:lnTo>
                    <a:pt x="133" y="195"/>
                  </a:lnTo>
                  <a:lnTo>
                    <a:pt x="124" y="195"/>
                  </a:lnTo>
                  <a:lnTo>
                    <a:pt x="107" y="195"/>
                  </a:lnTo>
                  <a:lnTo>
                    <a:pt x="90" y="193"/>
                  </a:lnTo>
                  <a:lnTo>
                    <a:pt x="73" y="190"/>
                  </a:lnTo>
                  <a:lnTo>
                    <a:pt x="57" y="184"/>
                  </a:lnTo>
                  <a:lnTo>
                    <a:pt x="42" y="179"/>
                  </a:lnTo>
                  <a:lnTo>
                    <a:pt x="27" y="172"/>
                  </a:lnTo>
                  <a:lnTo>
                    <a:pt x="13" y="163"/>
                  </a:lnTo>
                  <a:lnTo>
                    <a:pt x="0" y="154"/>
                  </a:lnTo>
                  <a:lnTo>
                    <a:pt x="2" y="163"/>
                  </a:lnTo>
                  <a:lnTo>
                    <a:pt x="7" y="172"/>
                  </a:lnTo>
                  <a:close/>
                  <a:moveTo>
                    <a:pt x="184" y="198"/>
                  </a:moveTo>
                  <a:lnTo>
                    <a:pt x="195" y="194"/>
                  </a:lnTo>
                  <a:lnTo>
                    <a:pt x="205" y="191"/>
                  </a:lnTo>
                  <a:lnTo>
                    <a:pt x="205" y="180"/>
                  </a:lnTo>
                  <a:lnTo>
                    <a:pt x="189" y="185"/>
                  </a:lnTo>
                  <a:lnTo>
                    <a:pt x="173" y="190"/>
                  </a:lnTo>
                  <a:lnTo>
                    <a:pt x="184" y="198"/>
                  </a:lnTo>
                  <a:close/>
                  <a:moveTo>
                    <a:pt x="225" y="182"/>
                  </a:moveTo>
                  <a:lnTo>
                    <a:pt x="236" y="175"/>
                  </a:lnTo>
                  <a:lnTo>
                    <a:pt x="247" y="168"/>
                  </a:lnTo>
                  <a:lnTo>
                    <a:pt x="258" y="161"/>
                  </a:lnTo>
                  <a:lnTo>
                    <a:pt x="268" y="153"/>
                  </a:lnTo>
                  <a:lnTo>
                    <a:pt x="263" y="153"/>
                  </a:lnTo>
                  <a:lnTo>
                    <a:pt x="263" y="143"/>
                  </a:lnTo>
                  <a:lnTo>
                    <a:pt x="254" y="149"/>
                  </a:lnTo>
                  <a:lnTo>
                    <a:pt x="245" y="156"/>
                  </a:lnTo>
                  <a:lnTo>
                    <a:pt x="235" y="163"/>
                  </a:lnTo>
                  <a:lnTo>
                    <a:pt x="225" y="170"/>
                  </a:lnTo>
                  <a:lnTo>
                    <a:pt x="225" y="182"/>
                  </a:lnTo>
                  <a:close/>
                  <a:moveTo>
                    <a:pt x="280" y="140"/>
                  </a:moveTo>
                  <a:lnTo>
                    <a:pt x="292" y="127"/>
                  </a:lnTo>
                  <a:lnTo>
                    <a:pt x="303" y="113"/>
                  </a:lnTo>
                  <a:lnTo>
                    <a:pt x="312" y="99"/>
                  </a:lnTo>
                  <a:lnTo>
                    <a:pt x="319" y="84"/>
                  </a:lnTo>
                  <a:lnTo>
                    <a:pt x="326" y="67"/>
                  </a:lnTo>
                  <a:lnTo>
                    <a:pt x="332" y="51"/>
                  </a:lnTo>
                  <a:lnTo>
                    <a:pt x="336" y="35"/>
                  </a:lnTo>
                  <a:lnTo>
                    <a:pt x="340" y="17"/>
                  </a:lnTo>
                  <a:lnTo>
                    <a:pt x="335" y="8"/>
                  </a:lnTo>
                  <a:lnTo>
                    <a:pt x="330" y="0"/>
                  </a:lnTo>
                  <a:lnTo>
                    <a:pt x="328" y="18"/>
                  </a:lnTo>
                  <a:lnTo>
                    <a:pt x="325" y="35"/>
                  </a:lnTo>
                  <a:lnTo>
                    <a:pt x="321" y="51"/>
                  </a:lnTo>
                  <a:lnTo>
                    <a:pt x="315" y="67"/>
                  </a:lnTo>
                  <a:lnTo>
                    <a:pt x="308" y="82"/>
                  </a:lnTo>
                  <a:lnTo>
                    <a:pt x="300" y="96"/>
                  </a:lnTo>
                  <a:lnTo>
                    <a:pt x="291" y="111"/>
                  </a:lnTo>
                  <a:lnTo>
                    <a:pt x="280" y="123"/>
                  </a:lnTo>
                  <a:lnTo>
                    <a:pt x="280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5" name="Freeform 871"/>
            <p:cNvSpPr>
              <a:spLocks noEditPoints="1"/>
            </p:cNvSpPr>
            <p:nvPr/>
          </p:nvSpPr>
          <p:spPr bwMode="auto">
            <a:xfrm>
              <a:off x="4181668" y="5093148"/>
              <a:ext cx="133356" cy="82557"/>
            </a:xfrm>
            <a:custGeom>
              <a:avLst/>
              <a:gdLst/>
              <a:ahLst/>
              <a:cxnLst>
                <a:cxn ang="0">
                  <a:pos x="18" y="179"/>
                </a:cxn>
                <a:cxn ang="0">
                  <a:pos x="46" y="192"/>
                </a:cxn>
                <a:cxn ang="0">
                  <a:pos x="77" y="202"/>
                </a:cxn>
                <a:cxn ang="0">
                  <a:pos x="109" y="207"/>
                </a:cxn>
                <a:cxn ang="0">
                  <a:pos x="138" y="208"/>
                </a:cxn>
                <a:cxn ang="0">
                  <a:pos x="138" y="197"/>
                </a:cxn>
                <a:cxn ang="0">
                  <a:pos x="126" y="197"/>
                </a:cxn>
                <a:cxn ang="0">
                  <a:pos x="91" y="195"/>
                </a:cxn>
                <a:cxn ang="0">
                  <a:pos x="57" y="186"/>
                </a:cxn>
                <a:cxn ang="0">
                  <a:pos x="27" y="171"/>
                </a:cxn>
                <a:cxn ang="0">
                  <a:pos x="0" y="152"/>
                </a:cxn>
                <a:cxn ang="0">
                  <a:pos x="4" y="170"/>
                </a:cxn>
                <a:cxn ang="0">
                  <a:pos x="194" y="197"/>
                </a:cxn>
                <a:cxn ang="0">
                  <a:pos x="207" y="180"/>
                </a:cxn>
                <a:cxn ang="0">
                  <a:pos x="189" y="188"/>
                </a:cxn>
                <a:cxn ang="0">
                  <a:pos x="170" y="192"/>
                </a:cxn>
                <a:cxn ang="0">
                  <a:pos x="227" y="182"/>
                </a:cxn>
                <a:cxn ang="0">
                  <a:pos x="247" y="170"/>
                </a:cxn>
                <a:cxn ang="0">
                  <a:pos x="265" y="156"/>
                </a:cxn>
                <a:cxn ang="0">
                  <a:pos x="256" y="150"/>
                </a:cxn>
                <a:cxn ang="0">
                  <a:pos x="237" y="163"/>
                </a:cxn>
                <a:cxn ang="0">
                  <a:pos x="227" y="182"/>
                </a:cxn>
                <a:cxn ang="0">
                  <a:pos x="293" y="126"/>
                </a:cxn>
                <a:cxn ang="0">
                  <a:pos x="312" y="98"/>
                </a:cxn>
                <a:cxn ang="0">
                  <a:pos x="326" y="66"/>
                </a:cxn>
                <a:cxn ang="0">
                  <a:pos x="335" y="33"/>
                </a:cxn>
                <a:cxn ang="0">
                  <a:pos x="332" y="7"/>
                </a:cxn>
                <a:cxn ang="0">
                  <a:pos x="326" y="17"/>
                </a:cxn>
                <a:cxn ang="0">
                  <a:pos x="319" y="49"/>
                </a:cxn>
                <a:cxn ang="0">
                  <a:pos x="308" y="81"/>
                </a:cxn>
                <a:cxn ang="0">
                  <a:pos x="292" y="109"/>
                </a:cxn>
                <a:cxn ang="0">
                  <a:pos x="282" y="139"/>
                </a:cxn>
              </a:cxnLst>
              <a:rect l="0" t="0" r="r" b="b"/>
              <a:pathLst>
                <a:path w="337" h="208">
                  <a:moveTo>
                    <a:pt x="4" y="170"/>
                  </a:moveTo>
                  <a:lnTo>
                    <a:pt x="18" y="179"/>
                  </a:lnTo>
                  <a:lnTo>
                    <a:pt x="32" y="186"/>
                  </a:lnTo>
                  <a:lnTo>
                    <a:pt x="46" y="192"/>
                  </a:lnTo>
                  <a:lnTo>
                    <a:pt x="62" y="198"/>
                  </a:lnTo>
                  <a:lnTo>
                    <a:pt x="77" y="202"/>
                  </a:lnTo>
                  <a:lnTo>
                    <a:pt x="93" y="206"/>
                  </a:lnTo>
                  <a:lnTo>
                    <a:pt x="109" y="207"/>
                  </a:lnTo>
                  <a:lnTo>
                    <a:pt x="126" y="208"/>
                  </a:lnTo>
                  <a:lnTo>
                    <a:pt x="138" y="208"/>
                  </a:lnTo>
                  <a:lnTo>
                    <a:pt x="150" y="207"/>
                  </a:lnTo>
                  <a:lnTo>
                    <a:pt x="138" y="197"/>
                  </a:lnTo>
                  <a:lnTo>
                    <a:pt x="132" y="197"/>
                  </a:lnTo>
                  <a:lnTo>
                    <a:pt x="126" y="197"/>
                  </a:lnTo>
                  <a:lnTo>
                    <a:pt x="108" y="197"/>
                  </a:lnTo>
                  <a:lnTo>
                    <a:pt x="91" y="195"/>
                  </a:lnTo>
                  <a:lnTo>
                    <a:pt x="74" y="190"/>
                  </a:lnTo>
                  <a:lnTo>
                    <a:pt x="57" y="186"/>
                  </a:lnTo>
                  <a:lnTo>
                    <a:pt x="41" y="179"/>
                  </a:lnTo>
                  <a:lnTo>
                    <a:pt x="27" y="171"/>
                  </a:lnTo>
                  <a:lnTo>
                    <a:pt x="12" y="162"/>
                  </a:lnTo>
                  <a:lnTo>
                    <a:pt x="0" y="152"/>
                  </a:lnTo>
                  <a:lnTo>
                    <a:pt x="2" y="161"/>
                  </a:lnTo>
                  <a:lnTo>
                    <a:pt x="4" y="170"/>
                  </a:lnTo>
                  <a:close/>
                  <a:moveTo>
                    <a:pt x="181" y="201"/>
                  </a:moveTo>
                  <a:lnTo>
                    <a:pt x="194" y="197"/>
                  </a:lnTo>
                  <a:lnTo>
                    <a:pt x="207" y="192"/>
                  </a:lnTo>
                  <a:lnTo>
                    <a:pt x="207" y="180"/>
                  </a:lnTo>
                  <a:lnTo>
                    <a:pt x="198" y="184"/>
                  </a:lnTo>
                  <a:lnTo>
                    <a:pt x="189" y="188"/>
                  </a:lnTo>
                  <a:lnTo>
                    <a:pt x="179" y="190"/>
                  </a:lnTo>
                  <a:lnTo>
                    <a:pt x="170" y="192"/>
                  </a:lnTo>
                  <a:lnTo>
                    <a:pt x="181" y="201"/>
                  </a:lnTo>
                  <a:close/>
                  <a:moveTo>
                    <a:pt x="227" y="182"/>
                  </a:moveTo>
                  <a:lnTo>
                    <a:pt x="237" y="177"/>
                  </a:lnTo>
                  <a:lnTo>
                    <a:pt x="247" y="170"/>
                  </a:lnTo>
                  <a:lnTo>
                    <a:pt x="256" y="163"/>
                  </a:lnTo>
                  <a:lnTo>
                    <a:pt x="265" y="156"/>
                  </a:lnTo>
                  <a:lnTo>
                    <a:pt x="265" y="142"/>
                  </a:lnTo>
                  <a:lnTo>
                    <a:pt x="256" y="150"/>
                  </a:lnTo>
                  <a:lnTo>
                    <a:pt x="247" y="156"/>
                  </a:lnTo>
                  <a:lnTo>
                    <a:pt x="237" y="163"/>
                  </a:lnTo>
                  <a:lnTo>
                    <a:pt x="227" y="170"/>
                  </a:lnTo>
                  <a:lnTo>
                    <a:pt x="227" y="182"/>
                  </a:lnTo>
                  <a:close/>
                  <a:moveTo>
                    <a:pt x="282" y="139"/>
                  </a:moveTo>
                  <a:lnTo>
                    <a:pt x="293" y="126"/>
                  </a:lnTo>
                  <a:lnTo>
                    <a:pt x="303" y="112"/>
                  </a:lnTo>
                  <a:lnTo>
                    <a:pt x="312" y="98"/>
                  </a:lnTo>
                  <a:lnTo>
                    <a:pt x="319" y="82"/>
                  </a:lnTo>
                  <a:lnTo>
                    <a:pt x="326" y="66"/>
                  </a:lnTo>
                  <a:lnTo>
                    <a:pt x="330" y="49"/>
                  </a:lnTo>
                  <a:lnTo>
                    <a:pt x="335" y="33"/>
                  </a:lnTo>
                  <a:lnTo>
                    <a:pt x="337" y="15"/>
                  </a:lnTo>
                  <a:lnTo>
                    <a:pt x="332" y="7"/>
                  </a:lnTo>
                  <a:lnTo>
                    <a:pt x="327" y="0"/>
                  </a:lnTo>
                  <a:lnTo>
                    <a:pt x="326" y="17"/>
                  </a:lnTo>
                  <a:lnTo>
                    <a:pt x="324" y="34"/>
                  </a:lnTo>
                  <a:lnTo>
                    <a:pt x="319" y="49"/>
                  </a:lnTo>
                  <a:lnTo>
                    <a:pt x="315" y="65"/>
                  </a:lnTo>
                  <a:lnTo>
                    <a:pt x="308" y="81"/>
                  </a:lnTo>
                  <a:lnTo>
                    <a:pt x="301" y="96"/>
                  </a:lnTo>
                  <a:lnTo>
                    <a:pt x="292" y="109"/>
                  </a:lnTo>
                  <a:lnTo>
                    <a:pt x="282" y="123"/>
                  </a:lnTo>
                  <a:lnTo>
                    <a:pt x="282" y="139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6" name="Freeform 872"/>
            <p:cNvSpPr>
              <a:spLocks noEditPoints="1"/>
            </p:cNvSpPr>
            <p:nvPr/>
          </p:nvSpPr>
          <p:spPr bwMode="auto">
            <a:xfrm>
              <a:off x="4180081" y="5089973"/>
              <a:ext cx="133356" cy="82557"/>
            </a:xfrm>
            <a:custGeom>
              <a:avLst/>
              <a:gdLst/>
              <a:ahLst/>
              <a:cxnLst>
                <a:cxn ang="0">
                  <a:pos x="18" y="178"/>
                </a:cxn>
                <a:cxn ang="0">
                  <a:pos x="47" y="194"/>
                </a:cxn>
                <a:cxn ang="0">
                  <a:pos x="78" y="205"/>
                </a:cxn>
                <a:cxn ang="0">
                  <a:pos x="112" y="210"/>
                </a:cxn>
                <a:cxn ang="0">
                  <a:pos x="138" y="210"/>
                </a:cxn>
                <a:cxn ang="0">
                  <a:pos x="134" y="200"/>
                </a:cxn>
                <a:cxn ang="0">
                  <a:pos x="111" y="199"/>
                </a:cxn>
                <a:cxn ang="0">
                  <a:pos x="76" y="192"/>
                </a:cxn>
                <a:cxn ang="0">
                  <a:pos x="43" y="180"/>
                </a:cxn>
                <a:cxn ang="0">
                  <a:pos x="14" y="162"/>
                </a:cxn>
                <a:cxn ang="0">
                  <a:pos x="3" y="160"/>
                </a:cxn>
                <a:cxn ang="0">
                  <a:pos x="178" y="205"/>
                </a:cxn>
                <a:cxn ang="0">
                  <a:pos x="210" y="195"/>
                </a:cxn>
                <a:cxn ang="0">
                  <a:pos x="200" y="187"/>
                </a:cxn>
                <a:cxn ang="0">
                  <a:pos x="178" y="194"/>
                </a:cxn>
                <a:cxn ang="0">
                  <a:pos x="178" y="205"/>
                </a:cxn>
                <a:cxn ang="0">
                  <a:pos x="240" y="178"/>
                </a:cxn>
                <a:cxn ang="0">
                  <a:pos x="259" y="164"/>
                </a:cxn>
                <a:cxn ang="0">
                  <a:pos x="268" y="142"/>
                </a:cxn>
                <a:cxn ang="0">
                  <a:pos x="250" y="158"/>
                </a:cxn>
                <a:cxn ang="0">
                  <a:pos x="230" y="171"/>
                </a:cxn>
                <a:cxn ang="0">
                  <a:pos x="285" y="138"/>
                </a:cxn>
                <a:cxn ang="0">
                  <a:pos x="305" y="111"/>
                </a:cxn>
                <a:cxn ang="0">
                  <a:pos x="320" y="82"/>
                </a:cxn>
                <a:cxn ang="0">
                  <a:pos x="330" y="50"/>
                </a:cxn>
                <a:cxn ang="0">
                  <a:pos x="335" y="15"/>
                </a:cxn>
                <a:cxn ang="0">
                  <a:pos x="324" y="0"/>
                </a:cxn>
                <a:cxn ang="0">
                  <a:pos x="323" y="20"/>
                </a:cxn>
                <a:cxn ang="0">
                  <a:pos x="319" y="52"/>
                </a:cxn>
                <a:cxn ang="0">
                  <a:pos x="309" y="82"/>
                </a:cxn>
                <a:cxn ang="0">
                  <a:pos x="294" y="109"/>
                </a:cxn>
                <a:cxn ang="0">
                  <a:pos x="285" y="138"/>
                </a:cxn>
              </a:cxnLst>
              <a:rect l="0" t="0" r="r" b="b"/>
              <a:pathLst>
                <a:path w="335" h="210">
                  <a:moveTo>
                    <a:pt x="5" y="169"/>
                  </a:moveTo>
                  <a:lnTo>
                    <a:pt x="18" y="178"/>
                  </a:lnTo>
                  <a:lnTo>
                    <a:pt x="32" y="187"/>
                  </a:lnTo>
                  <a:lnTo>
                    <a:pt x="47" y="194"/>
                  </a:lnTo>
                  <a:lnTo>
                    <a:pt x="62" y="199"/>
                  </a:lnTo>
                  <a:lnTo>
                    <a:pt x="78" y="205"/>
                  </a:lnTo>
                  <a:lnTo>
                    <a:pt x="95" y="208"/>
                  </a:lnTo>
                  <a:lnTo>
                    <a:pt x="112" y="210"/>
                  </a:lnTo>
                  <a:lnTo>
                    <a:pt x="129" y="210"/>
                  </a:lnTo>
                  <a:lnTo>
                    <a:pt x="138" y="210"/>
                  </a:lnTo>
                  <a:lnTo>
                    <a:pt x="148" y="210"/>
                  </a:lnTo>
                  <a:lnTo>
                    <a:pt x="134" y="200"/>
                  </a:lnTo>
                  <a:lnTo>
                    <a:pt x="129" y="200"/>
                  </a:lnTo>
                  <a:lnTo>
                    <a:pt x="111" y="199"/>
                  </a:lnTo>
                  <a:lnTo>
                    <a:pt x="93" y="197"/>
                  </a:lnTo>
                  <a:lnTo>
                    <a:pt x="76" y="192"/>
                  </a:lnTo>
                  <a:lnTo>
                    <a:pt x="59" y="187"/>
                  </a:lnTo>
                  <a:lnTo>
                    <a:pt x="43" y="180"/>
                  </a:lnTo>
                  <a:lnTo>
                    <a:pt x="27" y="172"/>
                  </a:lnTo>
                  <a:lnTo>
                    <a:pt x="14" y="162"/>
                  </a:lnTo>
                  <a:lnTo>
                    <a:pt x="0" y="152"/>
                  </a:lnTo>
                  <a:lnTo>
                    <a:pt x="3" y="160"/>
                  </a:lnTo>
                  <a:lnTo>
                    <a:pt x="5" y="169"/>
                  </a:lnTo>
                  <a:close/>
                  <a:moveTo>
                    <a:pt x="178" y="205"/>
                  </a:moveTo>
                  <a:lnTo>
                    <a:pt x="194" y="200"/>
                  </a:lnTo>
                  <a:lnTo>
                    <a:pt x="210" y="195"/>
                  </a:lnTo>
                  <a:lnTo>
                    <a:pt x="210" y="182"/>
                  </a:lnTo>
                  <a:lnTo>
                    <a:pt x="200" y="187"/>
                  </a:lnTo>
                  <a:lnTo>
                    <a:pt x="188" y="190"/>
                  </a:lnTo>
                  <a:lnTo>
                    <a:pt x="178" y="194"/>
                  </a:lnTo>
                  <a:lnTo>
                    <a:pt x="167" y="196"/>
                  </a:lnTo>
                  <a:lnTo>
                    <a:pt x="178" y="205"/>
                  </a:lnTo>
                  <a:close/>
                  <a:moveTo>
                    <a:pt x="230" y="185"/>
                  </a:moveTo>
                  <a:lnTo>
                    <a:pt x="240" y="178"/>
                  </a:lnTo>
                  <a:lnTo>
                    <a:pt x="250" y="171"/>
                  </a:lnTo>
                  <a:lnTo>
                    <a:pt x="259" y="164"/>
                  </a:lnTo>
                  <a:lnTo>
                    <a:pt x="268" y="158"/>
                  </a:lnTo>
                  <a:lnTo>
                    <a:pt x="268" y="142"/>
                  </a:lnTo>
                  <a:lnTo>
                    <a:pt x="259" y="150"/>
                  </a:lnTo>
                  <a:lnTo>
                    <a:pt x="250" y="158"/>
                  </a:lnTo>
                  <a:lnTo>
                    <a:pt x="240" y="165"/>
                  </a:lnTo>
                  <a:lnTo>
                    <a:pt x="230" y="171"/>
                  </a:lnTo>
                  <a:lnTo>
                    <a:pt x="230" y="185"/>
                  </a:lnTo>
                  <a:close/>
                  <a:moveTo>
                    <a:pt x="285" y="138"/>
                  </a:moveTo>
                  <a:lnTo>
                    <a:pt x="296" y="126"/>
                  </a:lnTo>
                  <a:lnTo>
                    <a:pt x="305" y="111"/>
                  </a:lnTo>
                  <a:lnTo>
                    <a:pt x="313" y="97"/>
                  </a:lnTo>
                  <a:lnTo>
                    <a:pt x="320" y="82"/>
                  </a:lnTo>
                  <a:lnTo>
                    <a:pt x="326" y="66"/>
                  </a:lnTo>
                  <a:lnTo>
                    <a:pt x="330" y="50"/>
                  </a:lnTo>
                  <a:lnTo>
                    <a:pt x="333" y="33"/>
                  </a:lnTo>
                  <a:lnTo>
                    <a:pt x="335" y="15"/>
                  </a:lnTo>
                  <a:lnTo>
                    <a:pt x="330" y="8"/>
                  </a:lnTo>
                  <a:lnTo>
                    <a:pt x="324" y="0"/>
                  </a:lnTo>
                  <a:lnTo>
                    <a:pt x="324" y="4"/>
                  </a:lnTo>
                  <a:lnTo>
                    <a:pt x="323" y="20"/>
                  </a:lnTo>
                  <a:lnTo>
                    <a:pt x="322" y="37"/>
                  </a:lnTo>
                  <a:lnTo>
                    <a:pt x="319" y="52"/>
                  </a:lnTo>
                  <a:lnTo>
                    <a:pt x="314" y="68"/>
                  </a:lnTo>
                  <a:lnTo>
                    <a:pt x="309" y="82"/>
                  </a:lnTo>
                  <a:lnTo>
                    <a:pt x="302" y="96"/>
                  </a:lnTo>
                  <a:lnTo>
                    <a:pt x="294" y="109"/>
                  </a:lnTo>
                  <a:lnTo>
                    <a:pt x="285" y="122"/>
                  </a:lnTo>
                  <a:lnTo>
                    <a:pt x="285" y="138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7" name="Freeform 873"/>
            <p:cNvSpPr>
              <a:spLocks noEditPoints="1"/>
            </p:cNvSpPr>
            <p:nvPr/>
          </p:nvSpPr>
          <p:spPr bwMode="auto">
            <a:xfrm>
              <a:off x="4180081" y="5086798"/>
              <a:ext cx="131769" cy="84145"/>
            </a:xfrm>
            <a:custGeom>
              <a:avLst/>
              <a:gdLst/>
              <a:ahLst/>
              <a:cxnLst>
                <a:cxn ang="0">
                  <a:pos x="17" y="177"/>
                </a:cxn>
                <a:cxn ang="0">
                  <a:pos x="46" y="194"/>
                </a:cxn>
                <a:cxn ang="0">
                  <a:pos x="79" y="205"/>
                </a:cxn>
                <a:cxn ang="0">
                  <a:pos x="113" y="212"/>
                </a:cxn>
                <a:cxn ang="0">
                  <a:pos x="137" y="212"/>
                </a:cxn>
                <a:cxn ang="0">
                  <a:pos x="128" y="202"/>
                </a:cxn>
                <a:cxn ang="0">
                  <a:pos x="92" y="197"/>
                </a:cxn>
                <a:cxn ang="0">
                  <a:pos x="59" y="187"/>
                </a:cxn>
                <a:cxn ang="0">
                  <a:pos x="28" y="171"/>
                </a:cxn>
                <a:cxn ang="0">
                  <a:pos x="0" y="150"/>
                </a:cxn>
                <a:cxn ang="0">
                  <a:pos x="5" y="167"/>
                </a:cxn>
                <a:cxn ang="0">
                  <a:pos x="184" y="205"/>
                </a:cxn>
                <a:cxn ang="0">
                  <a:pos x="203" y="199"/>
                </a:cxn>
                <a:cxn ang="0">
                  <a:pos x="212" y="184"/>
                </a:cxn>
                <a:cxn ang="0">
                  <a:pos x="188" y="193"/>
                </a:cxn>
                <a:cxn ang="0">
                  <a:pos x="162" y="198"/>
                </a:cxn>
                <a:cxn ang="0">
                  <a:pos x="232" y="185"/>
                </a:cxn>
                <a:cxn ang="0">
                  <a:pos x="252" y="171"/>
                </a:cxn>
                <a:cxn ang="0">
                  <a:pos x="270" y="157"/>
                </a:cxn>
                <a:cxn ang="0">
                  <a:pos x="261" y="150"/>
                </a:cxn>
                <a:cxn ang="0">
                  <a:pos x="242" y="166"/>
                </a:cxn>
                <a:cxn ang="0">
                  <a:pos x="232" y="185"/>
                </a:cxn>
                <a:cxn ang="0">
                  <a:pos x="297" y="124"/>
                </a:cxn>
                <a:cxn ang="0">
                  <a:pos x="313" y="96"/>
                </a:cxn>
                <a:cxn ang="0">
                  <a:pos x="324" y="64"/>
                </a:cxn>
                <a:cxn ang="0">
                  <a:pos x="331" y="32"/>
                </a:cxn>
                <a:cxn ang="0">
                  <a:pos x="326" y="7"/>
                </a:cxn>
                <a:cxn ang="0">
                  <a:pos x="321" y="6"/>
                </a:cxn>
                <a:cxn ang="0">
                  <a:pos x="321" y="26"/>
                </a:cxn>
                <a:cxn ang="0">
                  <a:pos x="316" y="55"/>
                </a:cxn>
                <a:cxn ang="0">
                  <a:pos x="307" y="82"/>
                </a:cxn>
                <a:cxn ang="0">
                  <a:pos x="295" y="107"/>
                </a:cxn>
                <a:cxn ang="0">
                  <a:pos x="287" y="138"/>
                </a:cxn>
              </a:cxnLst>
              <a:rect l="0" t="0" r="r" b="b"/>
              <a:pathLst>
                <a:path w="332" h="212">
                  <a:moveTo>
                    <a:pt x="5" y="167"/>
                  </a:moveTo>
                  <a:lnTo>
                    <a:pt x="17" y="177"/>
                  </a:lnTo>
                  <a:lnTo>
                    <a:pt x="32" y="186"/>
                  </a:lnTo>
                  <a:lnTo>
                    <a:pt x="46" y="194"/>
                  </a:lnTo>
                  <a:lnTo>
                    <a:pt x="62" y="201"/>
                  </a:lnTo>
                  <a:lnTo>
                    <a:pt x="79" y="205"/>
                  </a:lnTo>
                  <a:lnTo>
                    <a:pt x="96" y="210"/>
                  </a:lnTo>
                  <a:lnTo>
                    <a:pt x="113" y="212"/>
                  </a:lnTo>
                  <a:lnTo>
                    <a:pt x="131" y="212"/>
                  </a:lnTo>
                  <a:lnTo>
                    <a:pt x="137" y="212"/>
                  </a:lnTo>
                  <a:lnTo>
                    <a:pt x="143" y="212"/>
                  </a:lnTo>
                  <a:lnTo>
                    <a:pt x="128" y="202"/>
                  </a:lnTo>
                  <a:lnTo>
                    <a:pt x="110" y="201"/>
                  </a:lnTo>
                  <a:lnTo>
                    <a:pt x="92" y="197"/>
                  </a:lnTo>
                  <a:lnTo>
                    <a:pt x="76" y="193"/>
                  </a:lnTo>
                  <a:lnTo>
                    <a:pt x="59" y="187"/>
                  </a:lnTo>
                  <a:lnTo>
                    <a:pt x="43" y="180"/>
                  </a:lnTo>
                  <a:lnTo>
                    <a:pt x="28" y="171"/>
                  </a:lnTo>
                  <a:lnTo>
                    <a:pt x="14" y="161"/>
                  </a:lnTo>
                  <a:lnTo>
                    <a:pt x="0" y="150"/>
                  </a:lnTo>
                  <a:lnTo>
                    <a:pt x="2" y="159"/>
                  </a:lnTo>
                  <a:lnTo>
                    <a:pt x="5" y="167"/>
                  </a:lnTo>
                  <a:close/>
                  <a:moveTo>
                    <a:pt x="175" y="207"/>
                  </a:moveTo>
                  <a:lnTo>
                    <a:pt x="184" y="205"/>
                  </a:lnTo>
                  <a:lnTo>
                    <a:pt x="194" y="203"/>
                  </a:lnTo>
                  <a:lnTo>
                    <a:pt x="203" y="199"/>
                  </a:lnTo>
                  <a:lnTo>
                    <a:pt x="212" y="195"/>
                  </a:lnTo>
                  <a:lnTo>
                    <a:pt x="212" y="184"/>
                  </a:lnTo>
                  <a:lnTo>
                    <a:pt x="199" y="188"/>
                  </a:lnTo>
                  <a:lnTo>
                    <a:pt x="188" y="193"/>
                  </a:lnTo>
                  <a:lnTo>
                    <a:pt x="176" y="196"/>
                  </a:lnTo>
                  <a:lnTo>
                    <a:pt x="162" y="198"/>
                  </a:lnTo>
                  <a:lnTo>
                    <a:pt x="175" y="207"/>
                  </a:lnTo>
                  <a:close/>
                  <a:moveTo>
                    <a:pt x="232" y="185"/>
                  </a:moveTo>
                  <a:lnTo>
                    <a:pt x="242" y="178"/>
                  </a:lnTo>
                  <a:lnTo>
                    <a:pt x="252" y="171"/>
                  </a:lnTo>
                  <a:lnTo>
                    <a:pt x="261" y="165"/>
                  </a:lnTo>
                  <a:lnTo>
                    <a:pt x="270" y="157"/>
                  </a:lnTo>
                  <a:lnTo>
                    <a:pt x="270" y="141"/>
                  </a:lnTo>
                  <a:lnTo>
                    <a:pt x="261" y="150"/>
                  </a:lnTo>
                  <a:lnTo>
                    <a:pt x="252" y="158"/>
                  </a:lnTo>
                  <a:lnTo>
                    <a:pt x="242" y="166"/>
                  </a:lnTo>
                  <a:lnTo>
                    <a:pt x="232" y="172"/>
                  </a:lnTo>
                  <a:lnTo>
                    <a:pt x="232" y="185"/>
                  </a:lnTo>
                  <a:close/>
                  <a:moveTo>
                    <a:pt x="287" y="138"/>
                  </a:moveTo>
                  <a:lnTo>
                    <a:pt x="297" y="124"/>
                  </a:lnTo>
                  <a:lnTo>
                    <a:pt x="306" y="111"/>
                  </a:lnTo>
                  <a:lnTo>
                    <a:pt x="313" y="96"/>
                  </a:lnTo>
                  <a:lnTo>
                    <a:pt x="320" y="80"/>
                  </a:lnTo>
                  <a:lnTo>
                    <a:pt x="324" y="64"/>
                  </a:lnTo>
                  <a:lnTo>
                    <a:pt x="329" y="49"/>
                  </a:lnTo>
                  <a:lnTo>
                    <a:pt x="331" y="32"/>
                  </a:lnTo>
                  <a:lnTo>
                    <a:pt x="332" y="15"/>
                  </a:lnTo>
                  <a:lnTo>
                    <a:pt x="326" y="7"/>
                  </a:lnTo>
                  <a:lnTo>
                    <a:pt x="321" y="0"/>
                  </a:lnTo>
                  <a:lnTo>
                    <a:pt x="321" y="6"/>
                  </a:lnTo>
                  <a:lnTo>
                    <a:pt x="321" y="11"/>
                  </a:lnTo>
                  <a:lnTo>
                    <a:pt x="321" y="26"/>
                  </a:lnTo>
                  <a:lnTo>
                    <a:pt x="319" y="41"/>
                  </a:lnTo>
                  <a:lnTo>
                    <a:pt x="316" y="55"/>
                  </a:lnTo>
                  <a:lnTo>
                    <a:pt x="312" y="69"/>
                  </a:lnTo>
                  <a:lnTo>
                    <a:pt x="307" y="82"/>
                  </a:lnTo>
                  <a:lnTo>
                    <a:pt x="302" y="95"/>
                  </a:lnTo>
                  <a:lnTo>
                    <a:pt x="295" y="107"/>
                  </a:lnTo>
                  <a:lnTo>
                    <a:pt x="287" y="120"/>
                  </a:lnTo>
                  <a:lnTo>
                    <a:pt x="287" y="138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8" name="Freeform 874"/>
            <p:cNvSpPr>
              <a:spLocks noEditPoints="1"/>
            </p:cNvSpPr>
            <p:nvPr/>
          </p:nvSpPr>
          <p:spPr bwMode="auto">
            <a:xfrm>
              <a:off x="4180081" y="5083622"/>
              <a:ext cx="128594" cy="85733"/>
            </a:xfrm>
            <a:custGeom>
              <a:avLst/>
              <a:gdLst/>
              <a:ahLst/>
              <a:cxnLst>
                <a:cxn ang="0">
                  <a:pos x="327" y="14"/>
                </a:cxn>
                <a:cxn ang="0">
                  <a:pos x="316" y="0"/>
                </a:cxn>
                <a:cxn ang="0">
                  <a:pos x="316" y="18"/>
                </a:cxn>
                <a:cxn ang="0">
                  <a:pos x="315" y="46"/>
                </a:cxn>
                <a:cxn ang="0">
                  <a:pos x="309" y="70"/>
                </a:cxn>
                <a:cxn ang="0">
                  <a:pos x="300" y="94"/>
                </a:cxn>
                <a:cxn ang="0">
                  <a:pos x="288" y="116"/>
                </a:cxn>
                <a:cxn ang="0">
                  <a:pos x="297" y="123"/>
                </a:cxn>
                <a:cxn ang="0">
                  <a:pos x="312" y="96"/>
                </a:cxn>
                <a:cxn ang="0">
                  <a:pos x="322" y="66"/>
                </a:cxn>
                <a:cxn ang="0">
                  <a:pos x="326" y="34"/>
                </a:cxn>
                <a:cxn ang="0">
                  <a:pos x="3" y="166"/>
                </a:cxn>
                <a:cxn ang="0">
                  <a:pos x="30" y="186"/>
                </a:cxn>
                <a:cxn ang="0">
                  <a:pos x="62" y="201"/>
                </a:cxn>
                <a:cxn ang="0">
                  <a:pos x="96" y="211"/>
                </a:cxn>
                <a:cxn ang="0">
                  <a:pos x="132" y="214"/>
                </a:cxn>
                <a:cxn ang="0">
                  <a:pos x="123" y="203"/>
                </a:cxn>
                <a:cxn ang="0">
                  <a:pos x="88" y="197"/>
                </a:cxn>
                <a:cxn ang="0">
                  <a:pos x="55" y="186"/>
                </a:cxn>
                <a:cxn ang="0">
                  <a:pos x="26" y="169"/>
                </a:cxn>
                <a:cxn ang="0">
                  <a:pos x="0" y="148"/>
                </a:cxn>
                <a:cxn ang="0">
                  <a:pos x="3" y="166"/>
                </a:cxn>
                <a:cxn ang="0">
                  <a:pos x="181" y="208"/>
                </a:cxn>
                <a:cxn ang="0">
                  <a:pos x="203" y="201"/>
                </a:cxn>
                <a:cxn ang="0">
                  <a:pos x="213" y="185"/>
                </a:cxn>
                <a:cxn ang="0">
                  <a:pos x="186" y="195"/>
                </a:cxn>
                <a:cxn ang="0">
                  <a:pos x="158" y="201"/>
                </a:cxn>
                <a:cxn ang="0">
                  <a:pos x="233" y="185"/>
                </a:cxn>
                <a:cxn ang="0">
                  <a:pos x="253" y="172"/>
                </a:cxn>
                <a:cxn ang="0">
                  <a:pos x="271" y="156"/>
                </a:cxn>
                <a:cxn ang="0">
                  <a:pos x="262" y="149"/>
                </a:cxn>
                <a:cxn ang="0">
                  <a:pos x="243" y="166"/>
                </a:cxn>
                <a:cxn ang="0">
                  <a:pos x="233" y="185"/>
                </a:cxn>
              </a:cxnLst>
              <a:rect l="0" t="0" r="r" b="b"/>
              <a:pathLst>
                <a:path w="327" h="214">
                  <a:moveTo>
                    <a:pt x="327" y="18"/>
                  </a:moveTo>
                  <a:lnTo>
                    <a:pt x="327" y="14"/>
                  </a:lnTo>
                  <a:lnTo>
                    <a:pt x="322" y="7"/>
                  </a:lnTo>
                  <a:lnTo>
                    <a:pt x="316" y="0"/>
                  </a:lnTo>
                  <a:lnTo>
                    <a:pt x="316" y="9"/>
                  </a:lnTo>
                  <a:lnTo>
                    <a:pt x="316" y="18"/>
                  </a:lnTo>
                  <a:lnTo>
                    <a:pt x="316" y="32"/>
                  </a:lnTo>
                  <a:lnTo>
                    <a:pt x="315" y="46"/>
                  </a:lnTo>
                  <a:lnTo>
                    <a:pt x="313" y="58"/>
                  </a:lnTo>
                  <a:lnTo>
                    <a:pt x="309" y="70"/>
                  </a:lnTo>
                  <a:lnTo>
                    <a:pt x="305" y="83"/>
                  </a:lnTo>
                  <a:lnTo>
                    <a:pt x="300" y="94"/>
                  </a:lnTo>
                  <a:lnTo>
                    <a:pt x="295" y="106"/>
                  </a:lnTo>
                  <a:lnTo>
                    <a:pt x="288" y="116"/>
                  </a:lnTo>
                  <a:lnTo>
                    <a:pt x="288" y="136"/>
                  </a:lnTo>
                  <a:lnTo>
                    <a:pt x="297" y="123"/>
                  </a:lnTo>
                  <a:lnTo>
                    <a:pt x="305" y="110"/>
                  </a:lnTo>
                  <a:lnTo>
                    <a:pt x="312" y="96"/>
                  </a:lnTo>
                  <a:lnTo>
                    <a:pt x="317" y="82"/>
                  </a:lnTo>
                  <a:lnTo>
                    <a:pt x="322" y="66"/>
                  </a:lnTo>
                  <a:lnTo>
                    <a:pt x="325" y="51"/>
                  </a:lnTo>
                  <a:lnTo>
                    <a:pt x="326" y="34"/>
                  </a:lnTo>
                  <a:lnTo>
                    <a:pt x="327" y="18"/>
                  </a:lnTo>
                  <a:close/>
                  <a:moveTo>
                    <a:pt x="3" y="166"/>
                  </a:moveTo>
                  <a:lnTo>
                    <a:pt x="17" y="176"/>
                  </a:lnTo>
                  <a:lnTo>
                    <a:pt x="30" y="186"/>
                  </a:lnTo>
                  <a:lnTo>
                    <a:pt x="46" y="194"/>
                  </a:lnTo>
                  <a:lnTo>
                    <a:pt x="62" y="201"/>
                  </a:lnTo>
                  <a:lnTo>
                    <a:pt x="79" y="206"/>
                  </a:lnTo>
                  <a:lnTo>
                    <a:pt x="96" y="211"/>
                  </a:lnTo>
                  <a:lnTo>
                    <a:pt x="114" y="213"/>
                  </a:lnTo>
                  <a:lnTo>
                    <a:pt x="132" y="214"/>
                  </a:lnTo>
                  <a:lnTo>
                    <a:pt x="137" y="214"/>
                  </a:lnTo>
                  <a:lnTo>
                    <a:pt x="123" y="203"/>
                  </a:lnTo>
                  <a:lnTo>
                    <a:pt x="105" y="201"/>
                  </a:lnTo>
                  <a:lnTo>
                    <a:pt x="88" y="197"/>
                  </a:lnTo>
                  <a:lnTo>
                    <a:pt x="71" y="193"/>
                  </a:lnTo>
                  <a:lnTo>
                    <a:pt x="55" y="186"/>
                  </a:lnTo>
                  <a:lnTo>
                    <a:pt x="41" y="178"/>
                  </a:lnTo>
                  <a:lnTo>
                    <a:pt x="26" y="169"/>
                  </a:lnTo>
                  <a:lnTo>
                    <a:pt x="12" y="159"/>
                  </a:lnTo>
                  <a:lnTo>
                    <a:pt x="0" y="148"/>
                  </a:lnTo>
                  <a:lnTo>
                    <a:pt x="1" y="157"/>
                  </a:lnTo>
                  <a:lnTo>
                    <a:pt x="3" y="166"/>
                  </a:lnTo>
                  <a:close/>
                  <a:moveTo>
                    <a:pt x="170" y="210"/>
                  </a:moveTo>
                  <a:lnTo>
                    <a:pt x="181" y="208"/>
                  </a:lnTo>
                  <a:lnTo>
                    <a:pt x="191" y="204"/>
                  </a:lnTo>
                  <a:lnTo>
                    <a:pt x="203" y="201"/>
                  </a:lnTo>
                  <a:lnTo>
                    <a:pt x="213" y="196"/>
                  </a:lnTo>
                  <a:lnTo>
                    <a:pt x="213" y="185"/>
                  </a:lnTo>
                  <a:lnTo>
                    <a:pt x="199" y="191"/>
                  </a:lnTo>
                  <a:lnTo>
                    <a:pt x="186" y="195"/>
                  </a:lnTo>
                  <a:lnTo>
                    <a:pt x="172" y="199"/>
                  </a:lnTo>
                  <a:lnTo>
                    <a:pt x="158" y="201"/>
                  </a:lnTo>
                  <a:lnTo>
                    <a:pt x="170" y="210"/>
                  </a:lnTo>
                  <a:close/>
                  <a:moveTo>
                    <a:pt x="233" y="185"/>
                  </a:moveTo>
                  <a:lnTo>
                    <a:pt x="243" y="179"/>
                  </a:lnTo>
                  <a:lnTo>
                    <a:pt x="253" y="172"/>
                  </a:lnTo>
                  <a:lnTo>
                    <a:pt x="262" y="164"/>
                  </a:lnTo>
                  <a:lnTo>
                    <a:pt x="271" y="156"/>
                  </a:lnTo>
                  <a:lnTo>
                    <a:pt x="271" y="140"/>
                  </a:lnTo>
                  <a:lnTo>
                    <a:pt x="262" y="149"/>
                  </a:lnTo>
                  <a:lnTo>
                    <a:pt x="253" y="158"/>
                  </a:lnTo>
                  <a:lnTo>
                    <a:pt x="243" y="166"/>
                  </a:lnTo>
                  <a:lnTo>
                    <a:pt x="233" y="173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9" name="Freeform 875"/>
            <p:cNvSpPr>
              <a:spLocks noEditPoints="1"/>
            </p:cNvSpPr>
            <p:nvPr/>
          </p:nvSpPr>
          <p:spPr bwMode="auto">
            <a:xfrm>
              <a:off x="4180081" y="5082035"/>
              <a:ext cx="127006" cy="84145"/>
            </a:xfrm>
            <a:custGeom>
              <a:avLst/>
              <a:gdLst/>
              <a:ahLst/>
              <a:cxnLst>
                <a:cxn ang="0">
                  <a:pos x="322" y="18"/>
                </a:cxn>
                <a:cxn ang="0">
                  <a:pos x="316" y="5"/>
                </a:cxn>
                <a:cxn ang="0">
                  <a:pos x="311" y="11"/>
                </a:cxn>
                <a:cxn ang="0">
                  <a:pos x="311" y="35"/>
                </a:cxn>
                <a:cxn ang="0">
                  <a:pos x="307" y="58"/>
                </a:cxn>
                <a:cxn ang="0">
                  <a:pos x="302" y="81"/>
                </a:cxn>
                <a:cxn ang="0">
                  <a:pos x="294" y="101"/>
                </a:cxn>
                <a:cxn ang="0">
                  <a:pos x="288" y="132"/>
                </a:cxn>
                <a:cxn ang="0">
                  <a:pos x="303" y="107"/>
                </a:cxn>
                <a:cxn ang="0">
                  <a:pos x="313" y="81"/>
                </a:cxn>
                <a:cxn ang="0">
                  <a:pos x="320" y="53"/>
                </a:cxn>
                <a:cxn ang="0">
                  <a:pos x="322" y="23"/>
                </a:cxn>
                <a:cxn ang="0">
                  <a:pos x="15" y="173"/>
                </a:cxn>
                <a:cxn ang="0">
                  <a:pos x="44" y="192"/>
                </a:cxn>
                <a:cxn ang="0">
                  <a:pos x="77" y="205"/>
                </a:cxn>
                <a:cxn ang="0">
                  <a:pos x="111" y="213"/>
                </a:cxn>
                <a:cxn ang="0">
                  <a:pos x="115" y="201"/>
                </a:cxn>
                <a:cxn ang="0">
                  <a:pos x="81" y="196"/>
                </a:cxn>
                <a:cxn ang="0">
                  <a:pos x="51" y="183"/>
                </a:cxn>
                <a:cxn ang="0">
                  <a:pos x="24" y="166"/>
                </a:cxn>
                <a:cxn ang="0">
                  <a:pos x="0" y="144"/>
                </a:cxn>
                <a:cxn ang="0">
                  <a:pos x="1" y="162"/>
                </a:cxn>
                <a:cxn ang="0">
                  <a:pos x="177" y="208"/>
                </a:cxn>
                <a:cxn ang="0">
                  <a:pos x="200" y="200"/>
                </a:cxn>
                <a:cxn ang="0">
                  <a:pos x="213" y="183"/>
                </a:cxn>
                <a:cxn ang="0">
                  <a:pos x="183" y="196"/>
                </a:cxn>
                <a:cxn ang="0">
                  <a:pos x="151" y="201"/>
                </a:cxn>
                <a:cxn ang="0">
                  <a:pos x="233" y="184"/>
                </a:cxn>
                <a:cxn ang="0">
                  <a:pos x="253" y="170"/>
                </a:cxn>
                <a:cxn ang="0">
                  <a:pos x="271" y="153"/>
                </a:cxn>
                <a:cxn ang="0">
                  <a:pos x="262" y="146"/>
                </a:cxn>
                <a:cxn ang="0">
                  <a:pos x="243" y="163"/>
                </a:cxn>
                <a:cxn ang="0">
                  <a:pos x="233" y="184"/>
                </a:cxn>
              </a:cxnLst>
              <a:rect l="0" t="0" r="r" b="b"/>
              <a:pathLst>
                <a:path w="322" h="214">
                  <a:moveTo>
                    <a:pt x="322" y="23"/>
                  </a:moveTo>
                  <a:lnTo>
                    <a:pt x="322" y="18"/>
                  </a:lnTo>
                  <a:lnTo>
                    <a:pt x="322" y="12"/>
                  </a:lnTo>
                  <a:lnTo>
                    <a:pt x="316" y="5"/>
                  </a:lnTo>
                  <a:lnTo>
                    <a:pt x="309" y="0"/>
                  </a:lnTo>
                  <a:lnTo>
                    <a:pt x="311" y="11"/>
                  </a:lnTo>
                  <a:lnTo>
                    <a:pt x="311" y="23"/>
                  </a:lnTo>
                  <a:lnTo>
                    <a:pt x="311" y="35"/>
                  </a:lnTo>
                  <a:lnTo>
                    <a:pt x="309" y="47"/>
                  </a:lnTo>
                  <a:lnTo>
                    <a:pt x="307" y="58"/>
                  </a:lnTo>
                  <a:lnTo>
                    <a:pt x="305" y="70"/>
                  </a:lnTo>
                  <a:lnTo>
                    <a:pt x="302" y="81"/>
                  </a:lnTo>
                  <a:lnTo>
                    <a:pt x="298" y="91"/>
                  </a:lnTo>
                  <a:lnTo>
                    <a:pt x="294" y="101"/>
                  </a:lnTo>
                  <a:lnTo>
                    <a:pt x="288" y="111"/>
                  </a:lnTo>
                  <a:lnTo>
                    <a:pt x="288" y="132"/>
                  </a:lnTo>
                  <a:lnTo>
                    <a:pt x="296" y="119"/>
                  </a:lnTo>
                  <a:lnTo>
                    <a:pt x="303" y="107"/>
                  </a:lnTo>
                  <a:lnTo>
                    <a:pt x="308" y="94"/>
                  </a:lnTo>
                  <a:lnTo>
                    <a:pt x="313" y="81"/>
                  </a:lnTo>
                  <a:lnTo>
                    <a:pt x="317" y="67"/>
                  </a:lnTo>
                  <a:lnTo>
                    <a:pt x="320" y="53"/>
                  </a:lnTo>
                  <a:lnTo>
                    <a:pt x="322" y="38"/>
                  </a:lnTo>
                  <a:lnTo>
                    <a:pt x="322" y="23"/>
                  </a:lnTo>
                  <a:close/>
                  <a:moveTo>
                    <a:pt x="1" y="162"/>
                  </a:moveTo>
                  <a:lnTo>
                    <a:pt x="15" y="173"/>
                  </a:lnTo>
                  <a:lnTo>
                    <a:pt x="29" y="183"/>
                  </a:lnTo>
                  <a:lnTo>
                    <a:pt x="44" y="192"/>
                  </a:lnTo>
                  <a:lnTo>
                    <a:pt x="60" y="199"/>
                  </a:lnTo>
                  <a:lnTo>
                    <a:pt x="77" y="205"/>
                  </a:lnTo>
                  <a:lnTo>
                    <a:pt x="93" y="209"/>
                  </a:lnTo>
                  <a:lnTo>
                    <a:pt x="111" y="213"/>
                  </a:lnTo>
                  <a:lnTo>
                    <a:pt x="129" y="214"/>
                  </a:lnTo>
                  <a:lnTo>
                    <a:pt x="115" y="201"/>
                  </a:lnTo>
                  <a:lnTo>
                    <a:pt x="98" y="199"/>
                  </a:lnTo>
                  <a:lnTo>
                    <a:pt x="81" y="196"/>
                  </a:lnTo>
                  <a:lnTo>
                    <a:pt x="66" y="190"/>
                  </a:lnTo>
                  <a:lnTo>
                    <a:pt x="51" y="183"/>
                  </a:lnTo>
                  <a:lnTo>
                    <a:pt x="37" y="175"/>
                  </a:lnTo>
                  <a:lnTo>
                    <a:pt x="24" y="166"/>
                  </a:lnTo>
                  <a:lnTo>
                    <a:pt x="11" y="15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1" y="162"/>
                  </a:lnTo>
                  <a:close/>
                  <a:moveTo>
                    <a:pt x="163" y="210"/>
                  </a:moveTo>
                  <a:lnTo>
                    <a:pt x="177" y="208"/>
                  </a:lnTo>
                  <a:lnTo>
                    <a:pt x="189" y="205"/>
                  </a:lnTo>
                  <a:lnTo>
                    <a:pt x="200" y="200"/>
                  </a:lnTo>
                  <a:lnTo>
                    <a:pt x="213" y="196"/>
                  </a:lnTo>
                  <a:lnTo>
                    <a:pt x="213" y="183"/>
                  </a:lnTo>
                  <a:lnTo>
                    <a:pt x="198" y="190"/>
                  </a:lnTo>
                  <a:lnTo>
                    <a:pt x="183" y="196"/>
                  </a:lnTo>
                  <a:lnTo>
                    <a:pt x="168" y="199"/>
                  </a:lnTo>
                  <a:lnTo>
                    <a:pt x="151" y="201"/>
                  </a:lnTo>
                  <a:lnTo>
                    <a:pt x="163" y="210"/>
                  </a:lnTo>
                  <a:close/>
                  <a:moveTo>
                    <a:pt x="233" y="184"/>
                  </a:moveTo>
                  <a:lnTo>
                    <a:pt x="243" y="178"/>
                  </a:lnTo>
                  <a:lnTo>
                    <a:pt x="253" y="170"/>
                  </a:lnTo>
                  <a:lnTo>
                    <a:pt x="262" y="162"/>
                  </a:lnTo>
                  <a:lnTo>
                    <a:pt x="271" y="153"/>
                  </a:lnTo>
                  <a:lnTo>
                    <a:pt x="271" y="137"/>
                  </a:lnTo>
                  <a:lnTo>
                    <a:pt x="262" y="146"/>
                  </a:lnTo>
                  <a:lnTo>
                    <a:pt x="253" y="155"/>
                  </a:lnTo>
                  <a:lnTo>
                    <a:pt x="243" y="163"/>
                  </a:lnTo>
                  <a:lnTo>
                    <a:pt x="233" y="171"/>
                  </a:lnTo>
                  <a:lnTo>
                    <a:pt x="233" y="184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0" name="Freeform 876"/>
            <p:cNvSpPr>
              <a:spLocks noEditPoints="1"/>
            </p:cNvSpPr>
            <p:nvPr/>
          </p:nvSpPr>
          <p:spPr bwMode="auto">
            <a:xfrm>
              <a:off x="4178493" y="5080447"/>
              <a:ext cx="127006" cy="84145"/>
            </a:xfrm>
            <a:custGeom>
              <a:avLst/>
              <a:gdLst/>
              <a:ahLst/>
              <a:cxnLst>
                <a:cxn ang="0">
                  <a:pos x="317" y="20"/>
                </a:cxn>
                <a:cxn ang="0">
                  <a:pos x="310" y="6"/>
                </a:cxn>
                <a:cxn ang="0">
                  <a:pos x="306" y="15"/>
                </a:cxn>
                <a:cxn ang="0">
                  <a:pos x="306" y="40"/>
                </a:cxn>
                <a:cxn ang="0">
                  <a:pos x="304" y="60"/>
                </a:cxn>
                <a:cxn ang="0">
                  <a:pos x="297" y="88"/>
                </a:cxn>
                <a:cxn ang="0">
                  <a:pos x="289" y="127"/>
                </a:cxn>
                <a:cxn ang="0">
                  <a:pos x="301" y="105"/>
                </a:cxn>
                <a:cxn ang="0">
                  <a:pos x="310" y="81"/>
                </a:cxn>
                <a:cxn ang="0">
                  <a:pos x="316" y="57"/>
                </a:cxn>
                <a:cxn ang="0">
                  <a:pos x="317" y="29"/>
                </a:cxn>
                <a:cxn ang="0">
                  <a:pos x="13" y="170"/>
                </a:cxn>
                <a:cxn ang="0">
                  <a:pos x="42" y="189"/>
                </a:cxn>
                <a:cxn ang="0">
                  <a:pos x="72" y="204"/>
                </a:cxn>
                <a:cxn ang="0">
                  <a:pos x="106" y="212"/>
                </a:cxn>
                <a:cxn ang="0">
                  <a:pos x="107" y="202"/>
                </a:cxn>
                <a:cxn ang="0">
                  <a:pos x="76" y="194"/>
                </a:cxn>
                <a:cxn ang="0">
                  <a:pos x="47" y="180"/>
                </a:cxn>
                <a:cxn ang="0">
                  <a:pos x="22" y="163"/>
                </a:cxn>
                <a:cxn ang="0">
                  <a:pos x="0" y="142"/>
                </a:cxn>
                <a:cxn ang="0">
                  <a:pos x="1" y="159"/>
                </a:cxn>
                <a:cxn ang="0">
                  <a:pos x="173" y="210"/>
                </a:cxn>
                <a:cxn ang="0">
                  <a:pos x="200" y="202"/>
                </a:cxn>
                <a:cxn ang="0">
                  <a:pos x="214" y="184"/>
                </a:cxn>
                <a:cxn ang="0">
                  <a:pos x="181" y="196"/>
                </a:cxn>
                <a:cxn ang="0">
                  <a:pos x="145" y="203"/>
                </a:cxn>
                <a:cxn ang="0">
                  <a:pos x="234" y="184"/>
                </a:cxn>
                <a:cxn ang="0">
                  <a:pos x="254" y="169"/>
                </a:cxn>
                <a:cxn ang="0">
                  <a:pos x="272" y="151"/>
                </a:cxn>
                <a:cxn ang="0">
                  <a:pos x="263" y="144"/>
                </a:cxn>
                <a:cxn ang="0">
                  <a:pos x="245" y="162"/>
                </a:cxn>
                <a:cxn ang="0">
                  <a:pos x="234" y="184"/>
                </a:cxn>
              </a:cxnLst>
              <a:rect l="0" t="0" r="r" b="b"/>
              <a:pathLst>
                <a:path w="317" h="214">
                  <a:moveTo>
                    <a:pt x="317" y="29"/>
                  </a:moveTo>
                  <a:lnTo>
                    <a:pt x="317" y="20"/>
                  </a:lnTo>
                  <a:lnTo>
                    <a:pt x="317" y="11"/>
                  </a:lnTo>
                  <a:lnTo>
                    <a:pt x="310" y="6"/>
                  </a:lnTo>
                  <a:lnTo>
                    <a:pt x="304" y="0"/>
                  </a:lnTo>
                  <a:lnTo>
                    <a:pt x="306" y="15"/>
                  </a:lnTo>
                  <a:lnTo>
                    <a:pt x="307" y="29"/>
                  </a:lnTo>
                  <a:lnTo>
                    <a:pt x="306" y="40"/>
                  </a:lnTo>
                  <a:lnTo>
                    <a:pt x="306" y="50"/>
                  </a:lnTo>
                  <a:lnTo>
                    <a:pt x="304" y="60"/>
                  </a:lnTo>
                  <a:lnTo>
                    <a:pt x="303" y="69"/>
                  </a:lnTo>
                  <a:lnTo>
                    <a:pt x="297" y="88"/>
                  </a:lnTo>
                  <a:lnTo>
                    <a:pt x="289" y="106"/>
                  </a:lnTo>
                  <a:lnTo>
                    <a:pt x="289" y="127"/>
                  </a:lnTo>
                  <a:lnTo>
                    <a:pt x="296" y="117"/>
                  </a:lnTo>
                  <a:lnTo>
                    <a:pt x="301" y="105"/>
                  </a:lnTo>
                  <a:lnTo>
                    <a:pt x="306" y="94"/>
                  </a:lnTo>
                  <a:lnTo>
                    <a:pt x="310" y="81"/>
                  </a:lnTo>
                  <a:lnTo>
                    <a:pt x="314" y="69"/>
                  </a:lnTo>
                  <a:lnTo>
                    <a:pt x="316" y="57"/>
                  </a:lnTo>
                  <a:lnTo>
                    <a:pt x="317" y="43"/>
                  </a:lnTo>
                  <a:lnTo>
                    <a:pt x="317" y="29"/>
                  </a:lnTo>
                  <a:close/>
                  <a:moveTo>
                    <a:pt x="1" y="159"/>
                  </a:moveTo>
                  <a:lnTo>
                    <a:pt x="13" y="170"/>
                  </a:lnTo>
                  <a:lnTo>
                    <a:pt x="27" y="180"/>
                  </a:lnTo>
                  <a:lnTo>
                    <a:pt x="42" y="189"/>
                  </a:lnTo>
                  <a:lnTo>
                    <a:pt x="56" y="197"/>
                  </a:lnTo>
                  <a:lnTo>
                    <a:pt x="72" y="204"/>
                  </a:lnTo>
                  <a:lnTo>
                    <a:pt x="89" y="208"/>
                  </a:lnTo>
                  <a:lnTo>
                    <a:pt x="106" y="212"/>
                  </a:lnTo>
                  <a:lnTo>
                    <a:pt x="124" y="214"/>
                  </a:lnTo>
                  <a:lnTo>
                    <a:pt x="107" y="202"/>
                  </a:lnTo>
                  <a:lnTo>
                    <a:pt x="91" y="198"/>
                  </a:lnTo>
                  <a:lnTo>
                    <a:pt x="76" y="194"/>
                  </a:lnTo>
                  <a:lnTo>
                    <a:pt x="62" y="188"/>
                  </a:lnTo>
                  <a:lnTo>
                    <a:pt x="47" y="180"/>
                  </a:lnTo>
                  <a:lnTo>
                    <a:pt x="35" y="172"/>
                  </a:lnTo>
                  <a:lnTo>
                    <a:pt x="22" y="163"/>
                  </a:lnTo>
                  <a:lnTo>
                    <a:pt x="11" y="153"/>
                  </a:lnTo>
                  <a:lnTo>
                    <a:pt x="0" y="142"/>
                  </a:lnTo>
                  <a:lnTo>
                    <a:pt x="1" y="150"/>
                  </a:lnTo>
                  <a:lnTo>
                    <a:pt x="1" y="159"/>
                  </a:lnTo>
                  <a:close/>
                  <a:moveTo>
                    <a:pt x="159" y="212"/>
                  </a:moveTo>
                  <a:lnTo>
                    <a:pt x="173" y="210"/>
                  </a:lnTo>
                  <a:lnTo>
                    <a:pt x="187" y="206"/>
                  </a:lnTo>
                  <a:lnTo>
                    <a:pt x="200" y="202"/>
                  </a:lnTo>
                  <a:lnTo>
                    <a:pt x="214" y="196"/>
                  </a:lnTo>
                  <a:lnTo>
                    <a:pt x="214" y="184"/>
                  </a:lnTo>
                  <a:lnTo>
                    <a:pt x="198" y="190"/>
                  </a:lnTo>
                  <a:lnTo>
                    <a:pt x="181" y="196"/>
                  </a:lnTo>
                  <a:lnTo>
                    <a:pt x="163" y="201"/>
                  </a:lnTo>
                  <a:lnTo>
                    <a:pt x="145" y="203"/>
                  </a:lnTo>
                  <a:lnTo>
                    <a:pt x="159" y="212"/>
                  </a:lnTo>
                  <a:close/>
                  <a:moveTo>
                    <a:pt x="234" y="184"/>
                  </a:moveTo>
                  <a:lnTo>
                    <a:pt x="244" y="177"/>
                  </a:lnTo>
                  <a:lnTo>
                    <a:pt x="254" y="169"/>
                  </a:lnTo>
                  <a:lnTo>
                    <a:pt x="263" y="160"/>
                  </a:lnTo>
                  <a:lnTo>
                    <a:pt x="272" y="151"/>
                  </a:lnTo>
                  <a:lnTo>
                    <a:pt x="272" y="134"/>
                  </a:lnTo>
                  <a:lnTo>
                    <a:pt x="263" y="144"/>
                  </a:lnTo>
                  <a:lnTo>
                    <a:pt x="254" y="153"/>
                  </a:lnTo>
                  <a:lnTo>
                    <a:pt x="245" y="162"/>
                  </a:lnTo>
                  <a:lnTo>
                    <a:pt x="234" y="170"/>
                  </a:lnTo>
                  <a:lnTo>
                    <a:pt x="234" y="184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1" name="Freeform 877"/>
            <p:cNvSpPr>
              <a:spLocks noEditPoints="1"/>
            </p:cNvSpPr>
            <p:nvPr/>
          </p:nvSpPr>
          <p:spPr bwMode="auto">
            <a:xfrm>
              <a:off x="4178493" y="5077272"/>
              <a:ext cx="123831" cy="84145"/>
            </a:xfrm>
            <a:custGeom>
              <a:avLst/>
              <a:gdLst/>
              <a:ahLst/>
              <a:cxnLst>
                <a:cxn ang="0">
                  <a:pos x="312" y="22"/>
                </a:cxn>
                <a:cxn ang="0">
                  <a:pos x="305" y="5"/>
                </a:cxn>
                <a:cxn ang="0">
                  <a:pos x="299" y="9"/>
                </a:cxn>
                <a:cxn ang="0">
                  <a:pos x="301" y="25"/>
                </a:cxn>
                <a:cxn ang="0">
                  <a:pos x="300" y="51"/>
                </a:cxn>
                <a:cxn ang="0">
                  <a:pos x="295" y="83"/>
                </a:cxn>
                <a:cxn ang="0">
                  <a:pos x="289" y="122"/>
                </a:cxn>
                <a:cxn ang="0">
                  <a:pos x="299" y="102"/>
                </a:cxn>
                <a:cxn ang="0">
                  <a:pos x="306" y="81"/>
                </a:cxn>
                <a:cxn ang="0">
                  <a:pos x="310" y="58"/>
                </a:cxn>
                <a:cxn ang="0">
                  <a:pos x="312" y="34"/>
                </a:cxn>
                <a:cxn ang="0">
                  <a:pos x="12" y="166"/>
                </a:cxn>
                <a:cxn ang="0">
                  <a:pos x="38" y="186"/>
                </a:cxn>
                <a:cxn ang="0">
                  <a:pos x="67" y="201"/>
                </a:cxn>
                <a:cxn ang="0">
                  <a:pos x="99" y="210"/>
                </a:cxn>
                <a:cxn ang="0">
                  <a:pos x="98" y="199"/>
                </a:cxn>
                <a:cxn ang="0">
                  <a:pos x="69" y="190"/>
                </a:cxn>
                <a:cxn ang="0">
                  <a:pos x="43" y="176"/>
                </a:cxn>
                <a:cxn ang="0">
                  <a:pos x="20" y="159"/>
                </a:cxn>
                <a:cxn ang="0">
                  <a:pos x="1" y="138"/>
                </a:cxn>
                <a:cxn ang="0">
                  <a:pos x="0" y="145"/>
                </a:cxn>
                <a:cxn ang="0">
                  <a:pos x="1" y="155"/>
                </a:cxn>
                <a:cxn ang="0">
                  <a:pos x="169" y="210"/>
                </a:cxn>
                <a:cxn ang="0">
                  <a:pos x="199" y="201"/>
                </a:cxn>
                <a:cxn ang="0">
                  <a:pos x="214" y="182"/>
                </a:cxn>
                <a:cxn ang="0">
                  <a:pos x="178" y="197"/>
                </a:cxn>
                <a:cxn ang="0">
                  <a:pos x="159" y="201"/>
                </a:cxn>
                <a:cxn ang="0">
                  <a:pos x="138" y="202"/>
                </a:cxn>
                <a:cxn ang="0">
                  <a:pos x="234" y="182"/>
                </a:cxn>
                <a:cxn ang="0">
                  <a:pos x="254" y="166"/>
                </a:cxn>
                <a:cxn ang="0">
                  <a:pos x="272" y="148"/>
                </a:cxn>
                <a:cxn ang="0">
                  <a:pos x="263" y="140"/>
                </a:cxn>
                <a:cxn ang="0">
                  <a:pos x="245" y="161"/>
                </a:cxn>
                <a:cxn ang="0">
                  <a:pos x="234" y="182"/>
                </a:cxn>
              </a:cxnLst>
              <a:rect l="0" t="0" r="r" b="b"/>
              <a:pathLst>
                <a:path w="312" h="212">
                  <a:moveTo>
                    <a:pt x="312" y="34"/>
                  </a:moveTo>
                  <a:lnTo>
                    <a:pt x="312" y="22"/>
                  </a:lnTo>
                  <a:lnTo>
                    <a:pt x="310" y="11"/>
                  </a:lnTo>
                  <a:lnTo>
                    <a:pt x="305" y="5"/>
                  </a:lnTo>
                  <a:lnTo>
                    <a:pt x="298" y="0"/>
                  </a:lnTo>
                  <a:lnTo>
                    <a:pt x="299" y="9"/>
                  </a:lnTo>
                  <a:lnTo>
                    <a:pt x="300" y="16"/>
                  </a:lnTo>
                  <a:lnTo>
                    <a:pt x="301" y="25"/>
                  </a:lnTo>
                  <a:lnTo>
                    <a:pt x="301" y="34"/>
                  </a:lnTo>
                  <a:lnTo>
                    <a:pt x="300" y="51"/>
                  </a:lnTo>
                  <a:lnTo>
                    <a:pt x="298" y="67"/>
                  </a:lnTo>
                  <a:lnTo>
                    <a:pt x="295" y="83"/>
                  </a:lnTo>
                  <a:lnTo>
                    <a:pt x="289" y="98"/>
                  </a:lnTo>
                  <a:lnTo>
                    <a:pt x="289" y="122"/>
                  </a:lnTo>
                  <a:lnTo>
                    <a:pt x="295" y="112"/>
                  </a:lnTo>
                  <a:lnTo>
                    <a:pt x="299" y="102"/>
                  </a:lnTo>
                  <a:lnTo>
                    <a:pt x="303" y="92"/>
                  </a:lnTo>
                  <a:lnTo>
                    <a:pt x="306" y="81"/>
                  </a:lnTo>
                  <a:lnTo>
                    <a:pt x="308" y="69"/>
                  </a:lnTo>
                  <a:lnTo>
                    <a:pt x="310" y="58"/>
                  </a:lnTo>
                  <a:lnTo>
                    <a:pt x="312" y="46"/>
                  </a:lnTo>
                  <a:lnTo>
                    <a:pt x="312" y="34"/>
                  </a:lnTo>
                  <a:close/>
                  <a:moveTo>
                    <a:pt x="1" y="155"/>
                  </a:moveTo>
                  <a:lnTo>
                    <a:pt x="12" y="166"/>
                  </a:lnTo>
                  <a:lnTo>
                    <a:pt x="25" y="177"/>
                  </a:lnTo>
                  <a:lnTo>
                    <a:pt x="38" y="186"/>
                  </a:lnTo>
                  <a:lnTo>
                    <a:pt x="52" y="194"/>
                  </a:lnTo>
                  <a:lnTo>
                    <a:pt x="67" y="201"/>
                  </a:lnTo>
                  <a:lnTo>
                    <a:pt x="82" y="207"/>
                  </a:lnTo>
                  <a:lnTo>
                    <a:pt x="99" y="210"/>
                  </a:lnTo>
                  <a:lnTo>
                    <a:pt x="116" y="212"/>
                  </a:lnTo>
                  <a:lnTo>
                    <a:pt x="98" y="199"/>
                  </a:lnTo>
                  <a:lnTo>
                    <a:pt x="83" y="195"/>
                  </a:lnTo>
                  <a:lnTo>
                    <a:pt x="69" y="190"/>
                  </a:lnTo>
                  <a:lnTo>
                    <a:pt x="56" y="184"/>
                  </a:lnTo>
                  <a:lnTo>
                    <a:pt x="43" y="176"/>
                  </a:lnTo>
                  <a:lnTo>
                    <a:pt x="31" y="168"/>
                  </a:lnTo>
                  <a:lnTo>
                    <a:pt x="20" y="159"/>
                  </a:lnTo>
                  <a:lnTo>
                    <a:pt x="10" y="149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5"/>
                  </a:lnTo>
                  <a:lnTo>
                    <a:pt x="1" y="150"/>
                  </a:lnTo>
                  <a:lnTo>
                    <a:pt x="1" y="155"/>
                  </a:lnTo>
                  <a:close/>
                  <a:moveTo>
                    <a:pt x="152" y="212"/>
                  </a:moveTo>
                  <a:lnTo>
                    <a:pt x="169" y="210"/>
                  </a:lnTo>
                  <a:lnTo>
                    <a:pt x="184" y="207"/>
                  </a:lnTo>
                  <a:lnTo>
                    <a:pt x="199" y="201"/>
                  </a:lnTo>
                  <a:lnTo>
                    <a:pt x="214" y="194"/>
                  </a:lnTo>
                  <a:lnTo>
                    <a:pt x="214" y="182"/>
                  </a:lnTo>
                  <a:lnTo>
                    <a:pt x="196" y="191"/>
                  </a:lnTo>
                  <a:lnTo>
                    <a:pt x="178" y="197"/>
                  </a:lnTo>
                  <a:lnTo>
                    <a:pt x="169" y="199"/>
                  </a:lnTo>
                  <a:lnTo>
                    <a:pt x="159" y="201"/>
                  </a:lnTo>
                  <a:lnTo>
                    <a:pt x="148" y="202"/>
                  </a:lnTo>
                  <a:lnTo>
                    <a:pt x="138" y="202"/>
                  </a:lnTo>
                  <a:lnTo>
                    <a:pt x="152" y="212"/>
                  </a:lnTo>
                  <a:close/>
                  <a:moveTo>
                    <a:pt x="234" y="182"/>
                  </a:moveTo>
                  <a:lnTo>
                    <a:pt x="244" y="174"/>
                  </a:lnTo>
                  <a:lnTo>
                    <a:pt x="254" y="166"/>
                  </a:lnTo>
                  <a:lnTo>
                    <a:pt x="263" y="157"/>
                  </a:lnTo>
                  <a:lnTo>
                    <a:pt x="272" y="148"/>
                  </a:lnTo>
                  <a:lnTo>
                    <a:pt x="272" y="129"/>
                  </a:lnTo>
                  <a:lnTo>
                    <a:pt x="263" y="140"/>
                  </a:lnTo>
                  <a:lnTo>
                    <a:pt x="254" y="150"/>
                  </a:lnTo>
                  <a:lnTo>
                    <a:pt x="245" y="161"/>
                  </a:lnTo>
                  <a:lnTo>
                    <a:pt x="234" y="168"/>
                  </a:lnTo>
                  <a:lnTo>
                    <a:pt x="234" y="182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2" name="Freeform 878"/>
            <p:cNvSpPr>
              <a:spLocks noEditPoints="1"/>
            </p:cNvSpPr>
            <p:nvPr/>
          </p:nvSpPr>
          <p:spPr bwMode="auto">
            <a:xfrm>
              <a:off x="4178493" y="5075684"/>
              <a:ext cx="122243" cy="84145"/>
            </a:xfrm>
            <a:custGeom>
              <a:avLst/>
              <a:gdLst/>
              <a:ahLst/>
              <a:cxnLst>
                <a:cxn ang="0">
                  <a:pos x="306" y="25"/>
                </a:cxn>
                <a:cxn ang="0">
                  <a:pos x="298" y="5"/>
                </a:cxn>
                <a:cxn ang="0">
                  <a:pos x="294" y="9"/>
                </a:cxn>
                <a:cxn ang="0">
                  <a:pos x="296" y="29"/>
                </a:cxn>
                <a:cxn ang="0">
                  <a:pos x="296" y="52"/>
                </a:cxn>
                <a:cxn ang="0">
                  <a:pos x="291" y="76"/>
                </a:cxn>
                <a:cxn ang="0">
                  <a:pos x="289" y="116"/>
                </a:cxn>
                <a:cxn ang="0">
                  <a:pos x="303" y="79"/>
                </a:cxn>
                <a:cxn ang="0">
                  <a:pos x="306" y="60"/>
                </a:cxn>
                <a:cxn ang="0">
                  <a:pos x="307" y="39"/>
                </a:cxn>
                <a:cxn ang="0">
                  <a:pos x="11" y="163"/>
                </a:cxn>
                <a:cxn ang="0">
                  <a:pos x="35" y="182"/>
                </a:cxn>
                <a:cxn ang="0">
                  <a:pos x="62" y="198"/>
                </a:cxn>
                <a:cxn ang="0">
                  <a:pos x="91" y="208"/>
                </a:cxn>
                <a:cxn ang="0">
                  <a:pos x="87" y="196"/>
                </a:cxn>
                <a:cxn ang="0">
                  <a:pos x="61" y="186"/>
                </a:cxn>
                <a:cxn ang="0">
                  <a:pos x="38" y="172"/>
                </a:cxn>
                <a:cxn ang="0">
                  <a:pos x="18" y="155"/>
                </a:cxn>
                <a:cxn ang="0">
                  <a:pos x="1" y="135"/>
                </a:cxn>
                <a:cxn ang="0">
                  <a:pos x="0" y="150"/>
                </a:cxn>
                <a:cxn ang="0">
                  <a:pos x="145" y="213"/>
                </a:cxn>
                <a:cxn ang="0">
                  <a:pos x="181" y="206"/>
                </a:cxn>
                <a:cxn ang="0">
                  <a:pos x="214" y="194"/>
                </a:cxn>
                <a:cxn ang="0">
                  <a:pos x="199" y="188"/>
                </a:cxn>
                <a:cxn ang="0">
                  <a:pos x="178" y="200"/>
                </a:cxn>
                <a:cxn ang="0">
                  <a:pos x="164" y="199"/>
                </a:cxn>
                <a:cxn ang="0">
                  <a:pos x="144" y="202"/>
                </a:cxn>
                <a:cxn ang="0">
                  <a:pos x="132" y="203"/>
                </a:cxn>
                <a:cxn ang="0">
                  <a:pos x="234" y="180"/>
                </a:cxn>
                <a:cxn ang="0">
                  <a:pos x="254" y="163"/>
                </a:cxn>
                <a:cxn ang="0">
                  <a:pos x="272" y="144"/>
                </a:cxn>
                <a:cxn ang="0">
                  <a:pos x="264" y="136"/>
                </a:cxn>
                <a:cxn ang="0">
                  <a:pos x="245" y="158"/>
                </a:cxn>
                <a:cxn ang="0">
                  <a:pos x="234" y="180"/>
                </a:cxn>
              </a:cxnLst>
              <a:rect l="0" t="0" r="r" b="b"/>
              <a:pathLst>
                <a:path w="307" h="213">
                  <a:moveTo>
                    <a:pt x="307" y="39"/>
                  </a:moveTo>
                  <a:lnTo>
                    <a:pt x="306" y="25"/>
                  </a:lnTo>
                  <a:lnTo>
                    <a:pt x="304" y="10"/>
                  </a:lnTo>
                  <a:lnTo>
                    <a:pt x="298" y="5"/>
                  </a:lnTo>
                  <a:lnTo>
                    <a:pt x="291" y="0"/>
                  </a:lnTo>
                  <a:lnTo>
                    <a:pt x="294" y="9"/>
                  </a:lnTo>
                  <a:lnTo>
                    <a:pt x="295" y="19"/>
                  </a:lnTo>
                  <a:lnTo>
                    <a:pt x="296" y="29"/>
                  </a:lnTo>
                  <a:lnTo>
                    <a:pt x="296" y="39"/>
                  </a:lnTo>
                  <a:lnTo>
                    <a:pt x="296" y="52"/>
                  </a:lnTo>
                  <a:lnTo>
                    <a:pt x="294" y="64"/>
                  </a:lnTo>
                  <a:lnTo>
                    <a:pt x="291" y="76"/>
                  </a:lnTo>
                  <a:lnTo>
                    <a:pt x="289" y="87"/>
                  </a:lnTo>
                  <a:lnTo>
                    <a:pt x="289" y="116"/>
                  </a:lnTo>
                  <a:lnTo>
                    <a:pt x="297" y="98"/>
                  </a:lnTo>
                  <a:lnTo>
                    <a:pt x="303" y="79"/>
                  </a:lnTo>
                  <a:lnTo>
                    <a:pt x="304" y="70"/>
                  </a:lnTo>
                  <a:lnTo>
                    <a:pt x="306" y="60"/>
                  </a:lnTo>
                  <a:lnTo>
                    <a:pt x="306" y="50"/>
                  </a:lnTo>
                  <a:lnTo>
                    <a:pt x="307" y="39"/>
                  </a:lnTo>
                  <a:close/>
                  <a:moveTo>
                    <a:pt x="0" y="152"/>
                  </a:moveTo>
                  <a:lnTo>
                    <a:pt x="11" y="163"/>
                  </a:lnTo>
                  <a:lnTo>
                    <a:pt x="22" y="173"/>
                  </a:lnTo>
                  <a:lnTo>
                    <a:pt x="35" y="182"/>
                  </a:lnTo>
                  <a:lnTo>
                    <a:pt x="47" y="190"/>
                  </a:lnTo>
                  <a:lnTo>
                    <a:pt x="62" y="198"/>
                  </a:lnTo>
                  <a:lnTo>
                    <a:pt x="76" y="204"/>
                  </a:lnTo>
                  <a:lnTo>
                    <a:pt x="91" y="208"/>
                  </a:lnTo>
                  <a:lnTo>
                    <a:pt x="107" y="212"/>
                  </a:lnTo>
                  <a:lnTo>
                    <a:pt x="87" y="196"/>
                  </a:lnTo>
                  <a:lnTo>
                    <a:pt x="73" y="191"/>
                  </a:lnTo>
                  <a:lnTo>
                    <a:pt x="61" y="186"/>
                  </a:lnTo>
                  <a:lnTo>
                    <a:pt x="49" y="179"/>
                  </a:lnTo>
                  <a:lnTo>
                    <a:pt x="38" y="172"/>
                  </a:lnTo>
                  <a:lnTo>
                    <a:pt x="28" y="164"/>
                  </a:lnTo>
                  <a:lnTo>
                    <a:pt x="18" y="155"/>
                  </a:lnTo>
                  <a:lnTo>
                    <a:pt x="9" y="145"/>
                  </a:lnTo>
                  <a:lnTo>
                    <a:pt x="1" y="135"/>
                  </a:lnTo>
                  <a:lnTo>
                    <a:pt x="1" y="142"/>
                  </a:lnTo>
                  <a:lnTo>
                    <a:pt x="0" y="150"/>
                  </a:lnTo>
                  <a:lnTo>
                    <a:pt x="0" y="152"/>
                  </a:lnTo>
                  <a:close/>
                  <a:moveTo>
                    <a:pt x="145" y="213"/>
                  </a:moveTo>
                  <a:lnTo>
                    <a:pt x="163" y="211"/>
                  </a:lnTo>
                  <a:lnTo>
                    <a:pt x="181" y="206"/>
                  </a:lnTo>
                  <a:lnTo>
                    <a:pt x="198" y="200"/>
                  </a:lnTo>
                  <a:lnTo>
                    <a:pt x="214" y="194"/>
                  </a:lnTo>
                  <a:lnTo>
                    <a:pt x="214" y="181"/>
                  </a:lnTo>
                  <a:lnTo>
                    <a:pt x="199" y="188"/>
                  </a:lnTo>
                  <a:lnTo>
                    <a:pt x="184" y="194"/>
                  </a:lnTo>
                  <a:lnTo>
                    <a:pt x="178" y="200"/>
                  </a:lnTo>
                  <a:lnTo>
                    <a:pt x="174" y="197"/>
                  </a:lnTo>
                  <a:lnTo>
                    <a:pt x="164" y="199"/>
                  </a:lnTo>
                  <a:lnTo>
                    <a:pt x="154" y="200"/>
                  </a:lnTo>
                  <a:lnTo>
                    <a:pt x="144" y="202"/>
                  </a:lnTo>
                  <a:lnTo>
                    <a:pt x="133" y="203"/>
                  </a:lnTo>
                  <a:lnTo>
                    <a:pt x="132" y="203"/>
                  </a:lnTo>
                  <a:lnTo>
                    <a:pt x="145" y="213"/>
                  </a:lnTo>
                  <a:close/>
                  <a:moveTo>
                    <a:pt x="234" y="180"/>
                  </a:moveTo>
                  <a:lnTo>
                    <a:pt x="245" y="172"/>
                  </a:lnTo>
                  <a:lnTo>
                    <a:pt x="254" y="163"/>
                  </a:lnTo>
                  <a:lnTo>
                    <a:pt x="263" y="154"/>
                  </a:lnTo>
                  <a:lnTo>
                    <a:pt x="272" y="144"/>
                  </a:lnTo>
                  <a:lnTo>
                    <a:pt x="272" y="125"/>
                  </a:lnTo>
                  <a:lnTo>
                    <a:pt x="264" y="136"/>
                  </a:lnTo>
                  <a:lnTo>
                    <a:pt x="255" y="148"/>
                  </a:lnTo>
                  <a:lnTo>
                    <a:pt x="245" y="158"/>
                  </a:lnTo>
                  <a:lnTo>
                    <a:pt x="234" y="167"/>
                  </a:lnTo>
                  <a:lnTo>
                    <a:pt x="234" y="180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3" name="Freeform 879"/>
            <p:cNvSpPr>
              <a:spLocks noEditPoints="1"/>
            </p:cNvSpPr>
            <p:nvPr/>
          </p:nvSpPr>
          <p:spPr bwMode="auto">
            <a:xfrm>
              <a:off x="4180081" y="5074097"/>
              <a:ext cx="119068" cy="84145"/>
            </a:xfrm>
            <a:custGeom>
              <a:avLst/>
              <a:gdLst/>
              <a:ahLst/>
              <a:cxnLst>
                <a:cxn ang="0">
                  <a:pos x="300" y="34"/>
                </a:cxn>
                <a:cxn ang="0">
                  <a:pos x="298" y="18"/>
                </a:cxn>
                <a:cxn ang="0">
                  <a:pos x="290" y="4"/>
                </a:cxn>
                <a:cxn ang="0">
                  <a:pos x="286" y="10"/>
                </a:cxn>
                <a:cxn ang="0">
                  <a:pos x="289" y="32"/>
                </a:cxn>
                <a:cxn ang="0">
                  <a:pos x="289" y="53"/>
                </a:cxn>
                <a:cxn ang="0">
                  <a:pos x="287" y="71"/>
                </a:cxn>
                <a:cxn ang="0">
                  <a:pos x="288" y="80"/>
                </a:cxn>
                <a:cxn ang="0">
                  <a:pos x="294" y="92"/>
                </a:cxn>
                <a:cxn ang="0">
                  <a:pos x="299" y="60"/>
                </a:cxn>
                <a:cxn ang="0">
                  <a:pos x="0" y="147"/>
                </a:cxn>
                <a:cxn ang="0">
                  <a:pos x="19" y="168"/>
                </a:cxn>
                <a:cxn ang="0">
                  <a:pos x="42" y="185"/>
                </a:cxn>
                <a:cxn ang="0">
                  <a:pos x="68" y="199"/>
                </a:cxn>
                <a:cxn ang="0">
                  <a:pos x="97" y="208"/>
                </a:cxn>
                <a:cxn ang="0">
                  <a:pos x="60" y="183"/>
                </a:cxn>
                <a:cxn ang="0">
                  <a:pos x="41" y="172"/>
                </a:cxn>
                <a:cxn ang="0">
                  <a:pos x="23" y="157"/>
                </a:cxn>
                <a:cxn ang="0">
                  <a:pos x="8" y="140"/>
                </a:cxn>
                <a:cxn ang="0">
                  <a:pos x="0" y="139"/>
                </a:cxn>
                <a:cxn ang="0">
                  <a:pos x="137" y="211"/>
                </a:cxn>
                <a:cxn ang="0">
                  <a:pos x="158" y="210"/>
                </a:cxn>
                <a:cxn ang="0">
                  <a:pos x="177" y="206"/>
                </a:cxn>
                <a:cxn ang="0">
                  <a:pos x="213" y="191"/>
                </a:cxn>
                <a:cxn ang="0">
                  <a:pos x="203" y="184"/>
                </a:cxn>
                <a:cxn ang="0">
                  <a:pos x="177" y="204"/>
                </a:cxn>
                <a:cxn ang="0">
                  <a:pos x="160" y="199"/>
                </a:cxn>
                <a:cxn ang="0">
                  <a:pos x="142" y="201"/>
                </a:cxn>
                <a:cxn ang="0">
                  <a:pos x="127" y="201"/>
                </a:cxn>
                <a:cxn ang="0">
                  <a:pos x="137" y="211"/>
                </a:cxn>
                <a:cxn ang="0">
                  <a:pos x="244" y="170"/>
                </a:cxn>
                <a:cxn ang="0">
                  <a:pos x="262" y="149"/>
                </a:cxn>
                <a:cxn ang="0">
                  <a:pos x="271" y="118"/>
                </a:cxn>
                <a:cxn ang="0">
                  <a:pos x="254" y="143"/>
                </a:cxn>
                <a:cxn ang="0">
                  <a:pos x="233" y="164"/>
                </a:cxn>
              </a:cxnLst>
              <a:rect l="0" t="0" r="r" b="b"/>
              <a:pathLst>
                <a:path w="300" h="211">
                  <a:moveTo>
                    <a:pt x="300" y="43"/>
                  </a:moveTo>
                  <a:lnTo>
                    <a:pt x="300" y="34"/>
                  </a:lnTo>
                  <a:lnTo>
                    <a:pt x="299" y="25"/>
                  </a:lnTo>
                  <a:lnTo>
                    <a:pt x="298" y="18"/>
                  </a:lnTo>
                  <a:lnTo>
                    <a:pt x="297" y="9"/>
                  </a:lnTo>
                  <a:lnTo>
                    <a:pt x="290" y="4"/>
                  </a:lnTo>
                  <a:lnTo>
                    <a:pt x="284" y="0"/>
                  </a:lnTo>
                  <a:lnTo>
                    <a:pt x="286" y="10"/>
                  </a:lnTo>
                  <a:lnTo>
                    <a:pt x="288" y="21"/>
                  </a:lnTo>
                  <a:lnTo>
                    <a:pt x="289" y="32"/>
                  </a:lnTo>
                  <a:lnTo>
                    <a:pt x="289" y="43"/>
                  </a:lnTo>
                  <a:lnTo>
                    <a:pt x="289" y="53"/>
                  </a:lnTo>
                  <a:lnTo>
                    <a:pt x="288" y="62"/>
                  </a:lnTo>
                  <a:lnTo>
                    <a:pt x="287" y="71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88" y="107"/>
                  </a:lnTo>
                  <a:lnTo>
                    <a:pt x="294" y="92"/>
                  </a:lnTo>
                  <a:lnTo>
                    <a:pt x="297" y="76"/>
                  </a:lnTo>
                  <a:lnTo>
                    <a:pt x="299" y="60"/>
                  </a:lnTo>
                  <a:lnTo>
                    <a:pt x="300" y="43"/>
                  </a:lnTo>
                  <a:close/>
                  <a:moveTo>
                    <a:pt x="0" y="147"/>
                  </a:moveTo>
                  <a:lnTo>
                    <a:pt x="9" y="158"/>
                  </a:lnTo>
                  <a:lnTo>
                    <a:pt x="19" y="168"/>
                  </a:lnTo>
                  <a:lnTo>
                    <a:pt x="30" y="177"/>
                  </a:lnTo>
                  <a:lnTo>
                    <a:pt x="42" y="185"/>
                  </a:lnTo>
                  <a:lnTo>
                    <a:pt x="55" y="193"/>
                  </a:lnTo>
                  <a:lnTo>
                    <a:pt x="68" y="199"/>
                  </a:lnTo>
                  <a:lnTo>
                    <a:pt x="82" y="204"/>
                  </a:lnTo>
                  <a:lnTo>
                    <a:pt x="97" y="208"/>
                  </a:lnTo>
                  <a:lnTo>
                    <a:pt x="71" y="189"/>
                  </a:lnTo>
                  <a:lnTo>
                    <a:pt x="60" y="183"/>
                  </a:lnTo>
                  <a:lnTo>
                    <a:pt x="50" y="177"/>
                  </a:lnTo>
                  <a:lnTo>
                    <a:pt x="41" y="172"/>
                  </a:lnTo>
                  <a:lnTo>
                    <a:pt x="32" y="165"/>
                  </a:lnTo>
                  <a:lnTo>
                    <a:pt x="23" y="157"/>
                  </a:lnTo>
                  <a:lnTo>
                    <a:pt x="15" y="148"/>
                  </a:lnTo>
                  <a:lnTo>
                    <a:pt x="8" y="140"/>
                  </a:lnTo>
                  <a:lnTo>
                    <a:pt x="1" y="130"/>
                  </a:lnTo>
                  <a:lnTo>
                    <a:pt x="0" y="139"/>
                  </a:lnTo>
                  <a:lnTo>
                    <a:pt x="0" y="147"/>
                  </a:lnTo>
                  <a:close/>
                  <a:moveTo>
                    <a:pt x="137" y="211"/>
                  </a:moveTo>
                  <a:lnTo>
                    <a:pt x="147" y="211"/>
                  </a:lnTo>
                  <a:lnTo>
                    <a:pt x="158" y="210"/>
                  </a:lnTo>
                  <a:lnTo>
                    <a:pt x="168" y="208"/>
                  </a:lnTo>
                  <a:lnTo>
                    <a:pt x="177" y="206"/>
                  </a:lnTo>
                  <a:lnTo>
                    <a:pt x="195" y="200"/>
                  </a:lnTo>
                  <a:lnTo>
                    <a:pt x="213" y="191"/>
                  </a:lnTo>
                  <a:lnTo>
                    <a:pt x="213" y="179"/>
                  </a:lnTo>
                  <a:lnTo>
                    <a:pt x="203" y="184"/>
                  </a:lnTo>
                  <a:lnTo>
                    <a:pt x="192" y="189"/>
                  </a:lnTo>
                  <a:lnTo>
                    <a:pt x="177" y="204"/>
                  </a:lnTo>
                  <a:lnTo>
                    <a:pt x="169" y="197"/>
                  </a:lnTo>
                  <a:lnTo>
                    <a:pt x="160" y="199"/>
                  </a:lnTo>
                  <a:lnTo>
                    <a:pt x="151" y="200"/>
                  </a:lnTo>
                  <a:lnTo>
                    <a:pt x="142" y="201"/>
                  </a:lnTo>
                  <a:lnTo>
                    <a:pt x="132" y="201"/>
                  </a:lnTo>
                  <a:lnTo>
                    <a:pt x="127" y="201"/>
                  </a:lnTo>
                  <a:lnTo>
                    <a:pt x="123" y="201"/>
                  </a:lnTo>
                  <a:lnTo>
                    <a:pt x="137" y="211"/>
                  </a:lnTo>
                  <a:close/>
                  <a:moveTo>
                    <a:pt x="233" y="177"/>
                  </a:moveTo>
                  <a:lnTo>
                    <a:pt x="244" y="170"/>
                  </a:lnTo>
                  <a:lnTo>
                    <a:pt x="253" y="159"/>
                  </a:lnTo>
                  <a:lnTo>
                    <a:pt x="262" y="149"/>
                  </a:lnTo>
                  <a:lnTo>
                    <a:pt x="271" y="138"/>
                  </a:lnTo>
                  <a:lnTo>
                    <a:pt x="271" y="118"/>
                  </a:lnTo>
                  <a:lnTo>
                    <a:pt x="263" y="130"/>
                  </a:lnTo>
                  <a:lnTo>
                    <a:pt x="254" y="143"/>
                  </a:lnTo>
                  <a:lnTo>
                    <a:pt x="244" y="154"/>
                  </a:lnTo>
                  <a:lnTo>
                    <a:pt x="233" y="164"/>
                  </a:lnTo>
                  <a:lnTo>
                    <a:pt x="233" y="177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4" name="Freeform 880"/>
            <p:cNvSpPr>
              <a:spLocks noEditPoints="1"/>
            </p:cNvSpPr>
            <p:nvPr/>
          </p:nvSpPr>
          <p:spPr bwMode="auto">
            <a:xfrm>
              <a:off x="4180081" y="5072509"/>
              <a:ext cx="115893" cy="84145"/>
            </a:xfrm>
            <a:custGeom>
              <a:avLst/>
              <a:gdLst/>
              <a:ahLst/>
              <a:cxnLst>
                <a:cxn ang="0">
                  <a:pos x="295" y="38"/>
                </a:cxn>
                <a:cxn ang="0">
                  <a:pos x="293" y="18"/>
                </a:cxn>
                <a:cxn ang="0">
                  <a:pos x="284" y="5"/>
                </a:cxn>
                <a:cxn ang="0">
                  <a:pos x="279" y="8"/>
                </a:cxn>
                <a:cxn ang="0">
                  <a:pos x="282" y="26"/>
                </a:cxn>
                <a:cxn ang="0">
                  <a:pos x="288" y="34"/>
                </a:cxn>
                <a:cxn ang="0">
                  <a:pos x="284" y="52"/>
                </a:cxn>
                <a:cxn ang="0">
                  <a:pos x="280" y="85"/>
                </a:cxn>
                <a:cxn ang="0">
                  <a:pos x="288" y="96"/>
                </a:cxn>
                <a:cxn ang="0">
                  <a:pos x="293" y="73"/>
                </a:cxn>
                <a:cxn ang="0">
                  <a:pos x="295" y="48"/>
                </a:cxn>
                <a:cxn ang="0">
                  <a:pos x="8" y="154"/>
                </a:cxn>
                <a:cxn ang="0">
                  <a:pos x="27" y="173"/>
                </a:cxn>
                <a:cxn ang="0">
                  <a:pos x="48" y="188"/>
                </a:cxn>
                <a:cxn ang="0">
                  <a:pos x="72" y="200"/>
                </a:cxn>
                <a:cxn ang="0">
                  <a:pos x="29" y="162"/>
                </a:cxn>
                <a:cxn ang="0">
                  <a:pos x="23" y="154"/>
                </a:cxn>
                <a:cxn ang="0">
                  <a:pos x="8" y="137"/>
                </a:cxn>
                <a:cxn ang="0">
                  <a:pos x="1" y="135"/>
                </a:cxn>
                <a:cxn ang="0">
                  <a:pos x="131" y="212"/>
                </a:cxn>
                <a:cxn ang="0">
                  <a:pos x="143" y="211"/>
                </a:cxn>
                <a:cxn ang="0">
                  <a:pos x="163" y="208"/>
                </a:cxn>
                <a:cxn ang="0">
                  <a:pos x="164" y="197"/>
                </a:cxn>
                <a:cxn ang="0">
                  <a:pos x="132" y="200"/>
                </a:cxn>
                <a:cxn ang="0">
                  <a:pos x="115" y="199"/>
                </a:cxn>
                <a:cxn ang="0">
                  <a:pos x="183" y="203"/>
                </a:cxn>
                <a:cxn ang="0">
                  <a:pos x="213" y="190"/>
                </a:cxn>
                <a:cxn ang="0">
                  <a:pos x="208" y="180"/>
                </a:cxn>
                <a:cxn ang="0">
                  <a:pos x="183" y="203"/>
                </a:cxn>
                <a:cxn ang="0">
                  <a:pos x="244" y="167"/>
                </a:cxn>
                <a:cxn ang="0">
                  <a:pos x="263" y="145"/>
                </a:cxn>
                <a:cxn ang="0">
                  <a:pos x="271" y="115"/>
                </a:cxn>
                <a:cxn ang="0">
                  <a:pos x="260" y="130"/>
                </a:cxn>
                <a:cxn ang="0">
                  <a:pos x="243" y="152"/>
                </a:cxn>
                <a:cxn ang="0">
                  <a:pos x="233" y="176"/>
                </a:cxn>
              </a:cxnLst>
              <a:rect l="0" t="0" r="r" b="b"/>
              <a:pathLst>
                <a:path w="295" h="212">
                  <a:moveTo>
                    <a:pt x="295" y="48"/>
                  </a:moveTo>
                  <a:lnTo>
                    <a:pt x="295" y="38"/>
                  </a:lnTo>
                  <a:lnTo>
                    <a:pt x="294" y="28"/>
                  </a:lnTo>
                  <a:lnTo>
                    <a:pt x="293" y="18"/>
                  </a:lnTo>
                  <a:lnTo>
                    <a:pt x="290" y="9"/>
                  </a:lnTo>
                  <a:lnTo>
                    <a:pt x="284" y="5"/>
                  </a:lnTo>
                  <a:lnTo>
                    <a:pt x="276" y="0"/>
                  </a:lnTo>
                  <a:lnTo>
                    <a:pt x="279" y="8"/>
                  </a:lnTo>
                  <a:lnTo>
                    <a:pt x="280" y="17"/>
                  </a:lnTo>
                  <a:lnTo>
                    <a:pt x="282" y="26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87" y="52"/>
                  </a:lnTo>
                  <a:lnTo>
                    <a:pt x="284" y="52"/>
                  </a:lnTo>
                  <a:lnTo>
                    <a:pt x="282" y="68"/>
                  </a:lnTo>
                  <a:lnTo>
                    <a:pt x="280" y="85"/>
                  </a:lnTo>
                  <a:lnTo>
                    <a:pt x="288" y="85"/>
                  </a:lnTo>
                  <a:lnTo>
                    <a:pt x="288" y="96"/>
                  </a:lnTo>
                  <a:lnTo>
                    <a:pt x="290" y="85"/>
                  </a:lnTo>
                  <a:lnTo>
                    <a:pt x="293" y="73"/>
                  </a:lnTo>
                  <a:lnTo>
                    <a:pt x="295" y="61"/>
                  </a:lnTo>
                  <a:lnTo>
                    <a:pt x="295" y="48"/>
                  </a:lnTo>
                  <a:close/>
                  <a:moveTo>
                    <a:pt x="0" y="144"/>
                  </a:moveTo>
                  <a:lnTo>
                    <a:pt x="8" y="154"/>
                  </a:lnTo>
                  <a:lnTo>
                    <a:pt x="17" y="164"/>
                  </a:lnTo>
                  <a:lnTo>
                    <a:pt x="27" y="173"/>
                  </a:lnTo>
                  <a:lnTo>
                    <a:pt x="37" y="181"/>
                  </a:lnTo>
                  <a:lnTo>
                    <a:pt x="48" y="188"/>
                  </a:lnTo>
                  <a:lnTo>
                    <a:pt x="60" y="195"/>
                  </a:lnTo>
                  <a:lnTo>
                    <a:pt x="72" y="200"/>
                  </a:lnTo>
                  <a:lnTo>
                    <a:pt x="86" y="205"/>
                  </a:lnTo>
                  <a:lnTo>
                    <a:pt x="29" y="162"/>
                  </a:lnTo>
                  <a:lnTo>
                    <a:pt x="30" y="162"/>
                  </a:lnTo>
                  <a:lnTo>
                    <a:pt x="23" y="154"/>
                  </a:lnTo>
                  <a:lnTo>
                    <a:pt x="16" y="145"/>
                  </a:lnTo>
                  <a:lnTo>
                    <a:pt x="8" y="137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0" y="144"/>
                  </a:lnTo>
                  <a:close/>
                  <a:moveTo>
                    <a:pt x="131" y="212"/>
                  </a:moveTo>
                  <a:lnTo>
                    <a:pt x="132" y="212"/>
                  </a:lnTo>
                  <a:lnTo>
                    <a:pt x="143" y="211"/>
                  </a:lnTo>
                  <a:lnTo>
                    <a:pt x="153" y="209"/>
                  </a:lnTo>
                  <a:lnTo>
                    <a:pt x="163" y="208"/>
                  </a:lnTo>
                  <a:lnTo>
                    <a:pt x="173" y="206"/>
                  </a:lnTo>
                  <a:lnTo>
                    <a:pt x="164" y="197"/>
                  </a:lnTo>
                  <a:lnTo>
                    <a:pt x="149" y="199"/>
                  </a:lnTo>
                  <a:lnTo>
                    <a:pt x="132" y="200"/>
                  </a:lnTo>
                  <a:lnTo>
                    <a:pt x="123" y="200"/>
                  </a:lnTo>
                  <a:lnTo>
                    <a:pt x="115" y="199"/>
                  </a:lnTo>
                  <a:lnTo>
                    <a:pt x="131" y="212"/>
                  </a:lnTo>
                  <a:close/>
                  <a:moveTo>
                    <a:pt x="183" y="203"/>
                  </a:moveTo>
                  <a:lnTo>
                    <a:pt x="198" y="197"/>
                  </a:lnTo>
                  <a:lnTo>
                    <a:pt x="213" y="190"/>
                  </a:lnTo>
                  <a:lnTo>
                    <a:pt x="212" y="178"/>
                  </a:lnTo>
                  <a:lnTo>
                    <a:pt x="208" y="180"/>
                  </a:lnTo>
                  <a:lnTo>
                    <a:pt x="205" y="182"/>
                  </a:lnTo>
                  <a:lnTo>
                    <a:pt x="183" y="203"/>
                  </a:lnTo>
                  <a:close/>
                  <a:moveTo>
                    <a:pt x="233" y="176"/>
                  </a:moveTo>
                  <a:lnTo>
                    <a:pt x="244" y="167"/>
                  </a:lnTo>
                  <a:lnTo>
                    <a:pt x="254" y="157"/>
                  </a:lnTo>
                  <a:lnTo>
                    <a:pt x="263" y="145"/>
                  </a:lnTo>
                  <a:lnTo>
                    <a:pt x="271" y="134"/>
                  </a:lnTo>
                  <a:lnTo>
                    <a:pt x="271" y="115"/>
                  </a:lnTo>
                  <a:lnTo>
                    <a:pt x="267" y="118"/>
                  </a:lnTo>
                  <a:lnTo>
                    <a:pt x="260" y="130"/>
                  </a:lnTo>
                  <a:lnTo>
                    <a:pt x="252" y="141"/>
                  </a:lnTo>
                  <a:lnTo>
                    <a:pt x="243" y="152"/>
                  </a:lnTo>
                  <a:lnTo>
                    <a:pt x="233" y="162"/>
                  </a:lnTo>
                  <a:lnTo>
                    <a:pt x="233" y="17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5" name="Freeform 881"/>
            <p:cNvSpPr>
              <a:spLocks noEditPoints="1"/>
            </p:cNvSpPr>
            <p:nvPr/>
          </p:nvSpPr>
          <p:spPr bwMode="auto">
            <a:xfrm>
              <a:off x="4180081" y="5070921"/>
              <a:ext cx="114305" cy="82557"/>
            </a:xfrm>
            <a:custGeom>
              <a:avLst/>
              <a:gdLst/>
              <a:ahLst/>
              <a:cxnLst>
                <a:cxn ang="0">
                  <a:pos x="288" y="41"/>
                </a:cxn>
                <a:cxn ang="0">
                  <a:pos x="285" y="19"/>
                </a:cxn>
                <a:cxn ang="0">
                  <a:pos x="275" y="4"/>
                </a:cxn>
                <a:cxn ang="0">
                  <a:pos x="271" y="9"/>
                </a:cxn>
                <a:cxn ang="0">
                  <a:pos x="276" y="29"/>
                </a:cxn>
                <a:cxn ang="0">
                  <a:pos x="287" y="38"/>
                </a:cxn>
                <a:cxn ang="0">
                  <a:pos x="278" y="56"/>
                </a:cxn>
                <a:cxn ang="0">
                  <a:pos x="274" y="89"/>
                </a:cxn>
                <a:cxn ang="0">
                  <a:pos x="286" y="80"/>
                </a:cxn>
                <a:cxn ang="0">
                  <a:pos x="288" y="62"/>
                </a:cxn>
                <a:cxn ang="0">
                  <a:pos x="0" y="139"/>
                </a:cxn>
                <a:cxn ang="0">
                  <a:pos x="14" y="157"/>
                </a:cxn>
                <a:cxn ang="0">
                  <a:pos x="31" y="174"/>
                </a:cxn>
                <a:cxn ang="0">
                  <a:pos x="49" y="186"/>
                </a:cxn>
                <a:cxn ang="0">
                  <a:pos x="70" y="198"/>
                </a:cxn>
                <a:cxn ang="0">
                  <a:pos x="38" y="166"/>
                </a:cxn>
                <a:cxn ang="0">
                  <a:pos x="18" y="146"/>
                </a:cxn>
                <a:cxn ang="0">
                  <a:pos x="2" y="123"/>
                </a:cxn>
                <a:cxn ang="0">
                  <a:pos x="0" y="139"/>
                </a:cxn>
                <a:cxn ang="0">
                  <a:pos x="126" y="210"/>
                </a:cxn>
                <a:cxn ang="0">
                  <a:pos x="141" y="210"/>
                </a:cxn>
                <a:cxn ang="0">
                  <a:pos x="159" y="208"/>
                </a:cxn>
                <a:cxn ang="0">
                  <a:pos x="162" y="200"/>
                </a:cxn>
                <a:cxn ang="0">
                  <a:pos x="146" y="198"/>
                </a:cxn>
                <a:cxn ang="0">
                  <a:pos x="117" y="199"/>
                </a:cxn>
                <a:cxn ang="0">
                  <a:pos x="122" y="210"/>
                </a:cxn>
                <a:cxn ang="0">
                  <a:pos x="202" y="193"/>
                </a:cxn>
                <a:cxn ang="0">
                  <a:pos x="211" y="179"/>
                </a:cxn>
                <a:cxn ang="0">
                  <a:pos x="232" y="173"/>
                </a:cxn>
                <a:cxn ang="0">
                  <a:pos x="253" y="152"/>
                </a:cxn>
                <a:cxn ang="0">
                  <a:pos x="270" y="127"/>
                </a:cxn>
                <a:cxn ang="0">
                  <a:pos x="252" y="135"/>
                </a:cxn>
                <a:cxn ang="0">
                  <a:pos x="232" y="158"/>
                </a:cxn>
              </a:cxnLst>
              <a:rect l="0" t="0" r="r" b="b"/>
              <a:pathLst>
                <a:path w="288" h="210">
                  <a:moveTo>
                    <a:pt x="288" y="52"/>
                  </a:moveTo>
                  <a:lnTo>
                    <a:pt x="288" y="41"/>
                  </a:lnTo>
                  <a:lnTo>
                    <a:pt x="287" y="30"/>
                  </a:lnTo>
                  <a:lnTo>
                    <a:pt x="285" y="19"/>
                  </a:lnTo>
                  <a:lnTo>
                    <a:pt x="283" y="9"/>
                  </a:lnTo>
                  <a:lnTo>
                    <a:pt x="275" y="4"/>
                  </a:lnTo>
                  <a:lnTo>
                    <a:pt x="268" y="0"/>
                  </a:lnTo>
                  <a:lnTo>
                    <a:pt x="271" y="9"/>
                  </a:lnTo>
                  <a:lnTo>
                    <a:pt x="274" y="19"/>
                  </a:lnTo>
                  <a:lnTo>
                    <a:pt x="276" y="29"/>
                  </a:lnTo>
                  <a:lnTo>
                    <a:pt x="277" y="38"/>
                  </a:lnTo>
                  <a:lnTo>
                    <a:pt x="287" y="38"/>
                  </a:lnTo>
                  <a:lnTo>
                    <a:pt x="286" y="56"/>
                  </a:lnTo>
                  <a:lnTo>
                    <a:pt x="278" y="56"/>
                  </a:lnTo>
                  <a:lnTo>
                    <a:pt x="276" y="73"/>
                  </a:lnTo>
                  <a:lnTo>
                    <a:pt x="274" y="89"/>
                  </a:lnTo>
                  <a:lnTo>
                    <a:pt x="285" y="89"/>
                  </a:lnTo>
                  <a:lnTo>
                    <a:pt x="286" y="80"/>
                  </a:lnTo>
                  <a:lnTo>
                    <a:pt x="287" y="71"/>
                  </a:lnTo>
                  <a:lnTo>
                    <a:pt x="288" y="62"/>
                  </a:lnTo>
                  <a:lnTo>
                    <a:pt x="288" y="52"/>
                  </a:lnTo>
                  <a:close/>
                  <a:moveTo>
                    <a:pt x="0" y="139"/>
                  </a:moveTo>
                  <a:lnTo>
                    <a:pt x="7" y="149"/>
                  </a:lnTo>
                  <a:lnTo>
                    <a:pt x="14" y="157"/>
                  </a:lnTo>
                  <a:lnTo>
                    <a:pt x="22" y="166"/>
                  </a:lnTo>
                  <a:lnTo>
                    <a:pt x="31" y="174"/>
                  </a:lnTo>
                  <a:lnTo>
                    <a:pt x="40" y="181"/>
                  </a:lnTo>
                  <a:lnTo>
                    <a:pt x="49" y="186"/>
                  </a:lnTo>
                  <a:lnTo>
                    <a:pt x="59" y="192"/>
                  </a:lnTo>
                  <a:lnTo>
                    <a:pt x="70" y="198"/>
                  </a:lnTo>
                  <a:lnTo>
                    <a:pt x="28" y="166"/>
                  </a:lnTo>
                  <a:lnTo>
                    <a:pt x="38" y="166"/>
                  </a:lnTo>
                  <a:lnTo>
                    <a:pt x="28" y="157"/>
                  </a:lnTo>
                  <a:lnTo>
                    <a:pt x="18" y="146"/>
                  </a:lnTo>
                  <a:lnTo>
                    <a:pt x="10" y="136"/>
                  </a:lnTo>
                  <a:lnTo>
                    <a:pt x="2" y="123"/>
                  </a:lnTo>
                  <a:lnTo>
                    <a:pt x="1" y="131"/>
                  </a:lnTo>
                  <a:lnTo>
                    <a:pt x="0" y="139"/>
                  </a:lnTo>
                  <a:close/>
                  <a:moveTo>
                    <a:pt x="122" y="210"/>
                  </a:moveTo>
                  <a:lnTo>
                    <a:pt x="126" y="210"/>
                  </a:lnTo>
                  <a:lnTo>
                    <a:pt x="131" y="210"/>
                  </a:lnTo>
                  <a:lnTo>
                    <a:pt x="141" y="210"/>
                  </a:lnTo>
                  <a:lnTo>
                    <a:pt x="150" y="209"/>
                  </a:lnTo>
                  <a:lnTo>
                    <a:pt x="159" y="208"/>
                  </a:lnTo>
                  <a:lnTo>
                    <a:pt x="168" y="206"/>
                  </a:lnTo>
                  <a:lnTo>
                    <a:pt x="162" y="200"/>
                  </a:lnTo>
                  <a:lnTo>
                    <a:pt x="162" y="195"/>
                  </a:lnTo>
                  <a:lnTo>
                    <a:pt x="146" y="198"/>
                  </a:lnTo>
                  <a:lnTo>
                    <a:pt x="131" y="199"/>
                  </a:lnTo>
                  <a:lnTo>
                    <a:pt x="117" y="199"/>
                  </a:lnTo>
                  <a:lnTo>
                    <a:pt x="105" y="197"/>
                  </a:lnTo>
                  <a:lnTo>
                    <a:pt x="122" y="210"/>
                  </a:lnTo>
                  <a:close/>
                  <a:moveTo>
                    <a:pt x="191" y="198"/>
                  </a:moveTo>
                  <a:lnTo>
                    <a:pt x="202" y="193"/>
                  </a:lnTo>
                  <a:lnTo>
                    <a:pt x="212" y="188"/>
                  </a:lnTo>
                  <a:lnTo>
                    <a:pt x="211" y="179"/>
                  </a:lnTo>
                  <a:lnTo>
                    <a:pt x="191" y="198"/>
                  </a:lnTo>
                  <a:close/>
                  <a:moveTo>
                    <a:pt x="232" y="173"/>
                  </a:moveTo>
                  <a:lnTo>
                    <a:pt x="243" y="163"/>
                  </a:lnTo>
                  <a:lnTo>
                    <a:pt x="253" y="152"/>
                  </a:lnTo>
                  <a:lnTo>
                    <a:pt x="262" y="139"/>
                  </a:lnTo>
                  <a:lnTo>
                    <a:pt x="270" y="127"/>
                  </a:lnTo>
                  <a:lnTo>
                    <a:pt x="270" y="119"/>
                  </a:lnTo>
                  <a:lnTo>
                    <a:pt x="252" y="135"/>
                  </a:lnTo>
                  <a:lnTo>
                    <a:pt x="243" y="147"/>
                  </a:lnTo>
                  <a:lnTo>
                    <a:pt x="232" y="158"/>
                  </a:lnTo>
                  <a:lnTo>
                    <a:pt x="232" y="173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6" name="Freeform 882"/>
            <p:cNvSpPr>
              <a:spLocks noEditPoints="1"/>
            </p:cNvSpPr>
            <p:nvPr/>
          </p:nvSpPr>
          <p:spPr bwMode="auto">
            <a:xfrm>
              <a:off x="4180081" y="5069334"/>
              <a:ext cx="111130" cy="82557"/>
            </a:xfrm>
            <a:custGeom>
              <a:avLst/>
              <a:gdLst/>
              <a:ahLst/>
              <a:cxnLst>
                <a:cxn ang="0">
                  <a:pos x="280" y="34"/>
                </a:cxn>
                <a:cxn ang="0">
                  <a:pos x="277" y="16"/>
                </a:cxn>
                <a:cxn ang="0">
                  <a:pos x="267" y="4"/>
                </a:cxn>
                <a:cxn ang="0">
                  <a:pos x="264" y="10"/>
                </a:cxn>
                <a:cxn ang="0">
                  <a:pos x="269" y="32"/>
                </a:cxn>
                <a:cxn ang="0">
                  <a:pos x="282" y="42"/>
                </a:cxn>
                <a:cxn ang="0">
                  <a:pos x="6" y="145"/>
                </a:cxn>
                <a:cxn ang="0">
                  <a:pos x="21" y="162"/>
                </a:cxn>
                <a:cxn ang="0">
                  <a:pos x="46" y="170"/>
                </a:cxn>
                <a:cxn ang="0">
                  <a:pos x="22" y="148"/>
                </a:cxn>
                <a:cxn ang="0">
                  <a:pos x="4" y="120"/>
                </a:cxn>
                <a:cxn ang="0">
                  <a:pos x="0" y="135"/>
                </a:cxn>
                <a:cxn ang="0">
                  <a:pos x="121" y="208"/>
                </a:cxn>
                <a:cxn ang="0">
                  <a:pos x="147" y="207"/>
                </a:cxn>
                <a:cxn ang="0">
                  <a:pos x="161" y="204"/>
                </a:cxn>
                <a:cxn ang="0">
                  <a:pos x="145" y="197"/>
                </a:cxn>
                <a:cxn ang="0">
                  <a:pos x="121" y="197"/>
                </a:cxn>
                <a:cxn ang="0">
                  <a:pos x="102" y="195"/>
                </a:cxn>
                <a:cxn ang="0">
                  <a:pos x="113" y="207"/>
                </a:cxn>
                <a:cxn ang="0">
                  <a:pos x="206" y="188"/>
                </a:cxn>
                <a:cxn ang="0">
                  <a:pos x="210" y="183"/>
                </a:cxn>
                <a:cxn ang="0">
                  <a:pos x="231" y="170"/>
                </a:cxn>
                <a:cxn ang="0">
                  <a:pos x="250" y="149"/>
                </a:cxn>
                <a:cxn ang="0">
                  <a:pos x="265" y="126"/>
                </a:cxn>
                <a:cxn ang="0">
                  <a:pos x="231" y="170"/>
                </a:cxn>
                <a:cxn ang="0">
                  <a:pos x="280" y="76"/>
                </a:cxn>
                <a:cxn ang="0">
                  <a:pos x="271" y="60"/>
                </a:cxn>
                <a:cxn ang="0">
                  <a:pos x="269" y="79"/>
                </a:cxn>
                <a:cxn ang="0">
                  <a:pos x="265" y="98"/>
                </a:cxn>
                <a:cxn ang="0">
                  <a:pos x="278" y="93"/>
                </a:cxn>
                <a:cxn ang="0">
                  <a:pos x="178" y="193"/>
                </a:cxn>
                <a:cxn ang="0">
                  <a:pos x="180" y="188"/>
                </a:cxn>
              </a:cxnLst>
              <a:rect l="0" t="0" r="r" b="b"/>
              <a:pathLst>
                <a:path w="282" h="208">
                  <a:moveTo>
                    <a:pt x="282" y="42"/>
                  </a:moveTo>
                  <a:lnTo>
                    <a:pt x="280" y="34"/>
                  </a:lnTo>
                  <a:lnTo>
                    <a:pt x="278" y="25"/>
                  </a:lnTo>
                  <a:lnTo>
                    <a:pt x="277" y="16"/>
                  </a:lnTo>
                  <a:lnTo>
                    <a:pt x="274" y="8"/>
                  </a:lnTo>
                  <a:lnTo>
                    <a:pt x="267" y="4"/>
                  </a:lnTo>
                  <a:lnTo>
                    <a:pt x="259" y="0"/>
                  </a:lnTo>
                  <a:lnTo>
                    <a:pt x="264" y="10"/>
                  </a:lnTo>
                  <a:lnTo>
                    <a:pt x="267" y="20"/>
                  </a:lnTo>
                  <a:lnTo>
                    <a:pt x="269" y="32"/>
                  </a:lnTo>
                  <a:lnTo>
                    <a:pt x="270" y="42"/>
                  </a:lnTo>
                  <a:lnTo>
                    <a:pt x="282" y="42"/>
                  </a:lnTo>
                  <a:close/>
                  <a:moveTo>
                    <a:pt x="0" y="135"/>
                  </a:moveTo>
                  <a:lnTo>
                    <a:pt x="6" y="145"/>
                  </a:lnTo>
                  <a:lnTo>
                    <a:pt x="14" y="153"/>
                  </a:lnTo>
                  <a:lnTo>
                    <a:pt x="21" y="162"/>
                  </a:lnTo>
                  <a:lnTo>
                    <a:pt x="28" y="170"/>
                  </a:lnTo>
                  <a:lnTo>
                    <a:pt x="46" y="170"/>
                  </a:lnTo>
                  <a:lnTo>
                    <a:pt x="33" y="159"/>
                  </a:lnTo>
                  <a:lnTo>
                    <a:pt x="22" y="148"/>
                  </a:lnTo>
                  <a:lnTo>
                    <a:pt x="12" y="134"/>
                  </a:lnTo>
                  <a:lnTo>
                    <a:pt x="4" y="120"/>
                  </a:lnTo>
                  <a:lnTo>
                    <a:pt x="1" y="127"/>
                  </a:lnTo>
                  <a:lnTo>
                    <a:pt x="0" y="135"/>
                  </a:lnTo>
                  <a:close/>
                  <a:moveTo>
                    <a:pt x="113" y="207"/>
                  </a:moveTo>
                  <a:lnTo>
                    <a:pt x="121" y="208"/>
                  </a:lnTo>
                  <a:lnTo>
                    <a:pt x="130" y="208"/>
                  </a:lnTo>
                  <a:lnTo>
                    <a:pt x="147" y="207"/>
                  </a:lnTo>
                  <a:lnTo>
                    <a:pt x="162" y="205"/>
                  </a:lnTo>
                  <a:lnTo>
                    <a:pt x="161" y="204"/>
                  </a:lnTo>
                  <a:lnTo>
                    <a:pt x="161" y="194"/>
                  </a:lnTo>
                  <a:lnTo>
                    <a:pt x="145" y="197"/>
                  </a:lnTo>
                  <a:lnTo>
                    <a:pt x="130" y="197"/>
                  </a:lnTo>
                  <a:lnTo>
                    <a:pt x="121" y="197"/>
                  </a:lnTo>
                  <a:lnTo>
                    <a:pt x="111" y="196"/>
                  </a:lnTo>
                  <a:lnTo>
                    <a:pt x="102" y="195"/>
                  </a:lnTo>
                  <a:lnTo>
                    <a:pt x="93" y="193"/>
                  </a:lnTo>
                  <a:lnTo>
                    <a:pt x="113" y="207"/>
                  </a:lnTo>
                  <a:close/>
                  <a:moveTo>
                    <a:pt x="203" y="190"/>
                  </a:moveTo>
                  <a:lnTo>
                    <a:pt x="206" y="188"/>
                  </a:lnTo>
                  <a:lnTo>
                    <a:pt x="210" y="186"/>
                  </a:lnTo>
                  <a:lnTo>
                    <a:pt x="210" y="183"/>
                  </a:lnTo>
                  <a:lnTo>
                    <a:pt x="203" y="190"/>
                  </a:lnTo>
                  <a:close/>
                  <a:moveTo>
                    <a:pt x="231" y="170"/>
                  </a:moveTo>
                  <a:lnTo>
                    <a:pt x="241" y="160"/>
                  </a:lnTo>
                  <a:lnTo>
                    <a:pt x="250" y="149"/>
                  </a:lnTo>
                  <a:lnTo>
                    <a:pt x="258" y="138"/>
                  </a:lnTo>
                  <a:lnTo>
                    <a:pt x="265" y="126"/>
                  </a:lnTo>
                  <a:lnTo>
                    <a:pt x="231" y="158"/>
                  </a:lnTo>
                  <a:lnTo>
                    <a:pt x="231" y="170"/>
                  </a:lnTo>
                  <a:close/>
                  <a:moveTo>
                    <a:pt x="278" y="93"/>
                  </a:moveTo>
                  <a:lnTo>
                    <a:pt x="280" y="76"/>
                  </a:lnTo>
                  <a:lnTo>
                    <a:pt x="282" y="60"/>
                  </a:lnTo>
                  <a:lnTo>
                    <a:pt x="271" y="60"/>
                  </a:lnTo>
                  <a:lnTo>
                    <a:pt x="270" y="70"/>
                  </a:lnTo>
                  <a:lnTo>
                    <a:pt x="269" y="79"/>
                  </a:lnTo>
                  <a:lnTo>
                    <a:pt x="267" y="89"/>
                  </a:lnTo>
                  <a:lnTo>
                    <a:pt x="265" y="98"/>
                  </a:lnTo>
                  <a:lnTo>
                    <a:pt x="271" y="93"/>
                  </a:lnTo>
                  <a:lnTo>
                    <a:pt x="278" y="93"/>
                  </a:lnTo>
                  <a:close/>
                  <a:moveTo>
                    <a:pt x="178" y="189"/>
                  </a:moveTo>
                  <a:lnTo>
                    <a:pt x="178" y="193"/>
                  </a:lnTo>
                  <a:lnTo>
                    <a:pt x="184" y="187"/>
                  </a:lnTo>
                  <a:lnTo>
                    <a:pt x="180" y="188"/>
                  </a:lnTo>
                  <a:lnTo>
                    <a:pt x="178" y="189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7" name="Freeform 883"/>
            <p:cNvSpPr>
              <a:spLocks noEditPoints="1"/>
            </p:cNvSpPr>
            <p:nvPr/>
          </p:nvSpPr>
          <p:spPr bwMode="auto">
            <a:xfrm>
              <a:off x="4180081" y="5067746"/>
              <a:ext cx="109543" cy="80970"/>
            </a:xfrm>
            <a:custGeom>
              <a:avLst/>
              <a:gdLst/>
              <a:ahLst/>
              <a:cxnLst>
                <a:cxn ang="0">
                  <a:pos x="275" y="45"/>
                </a:cxn>
                <a:cxn ang="0">
                  <a:pos x="274" y="36"/>
                </a:cxn>
                <a:cxn ang="0">
                  <a:pos x="272" y="26"/>
                </a:cxn>
                <a:cxn ang="0">
                  <a:pos x="269" y="16"/>
                </a:cxn>
                <a:cxn ang="0">
                  <a:pos x="266" y="7"/>
                </a:cxn>
                <a:cxn ang="0">
                  <a:pos x="258" y="3"/>
                </a:cxn>
                <a:cxn ang="0">
                  <a:pos x="251" y="0"/>
                </a:cxn>
                <a:cxn ang="0">
                  <a:pos x="256" y="10"/>
                </a:cxn>
                <a:cxn ang="0">
                  <a:pos x="259" y="21"/>
                </a:cxn>
                <a:cxn ang="0">
                  <a:pos x="263" y="34"/>
                </a:cxn>
                <a:cxn ang="0">
                  <a:pos x="264" y="45"/>
                </a:cxn>
                <a:cxn ang="0">
                  <a:pos x="275" y="45"/>
                </a:cxn>
                <a:cxn ang="0">
                  <a:pos x="0" y="130"/>
                </a:cxn>
                <a:cxn ang="0">
                  <a:pos x="8" y="143"/>
                </a:cxn>
                <a:cxn ang="0">
                  <a:pos x="16" y="153"/>
                </a:cxn>
                <a:cxn ang="0">
                  <a:pos x="26" y="164"/>
                </a:cxn>
                <a:cxn ang="0">
                  <a:pos x="36" y="173"/>
                </a:cxn>
                <a:cxn ang="0">
                  <a:pos x="54" y="173"/>
                </a:cxn>
                <a:cxn ang="0">
                  <a:pos x="47" y="168"/>
                </a:cxn>
                <a:cxn ang="0">
                  <a:pos x="39" y="161"/>
                </a:cxn>
                <a:cxn ang="0">
                  <a:pos x="32" y="154"/>
                </a:cxn>
                <a:cxn ang="0">
                  <a:pos x="25" y="147"/>
                </a:cxn>
                <a:cxn ang="0">
                  <a:pos x="20" y="139"/>
                </a:cxn>
                <a:cxn ang="0">
                  <a:pos x="14" y="132"/>
                </a:cxn>
                <a:cxn ang="0">
                  <a:pos x="9" y="124"/>
                </a:cxn>
                <a:cxn ang="0">
                  <a:pos x="5" y="115"/>
                </a:cxn>
                <a:cxn ang="0">
                  <a:pos x="3" y="123"/>
                </a:cxn>
                <a:cxn ang="0">
                  <a:pos x="0" y="130"/>
                </a:cxn>
                <a:cxn ang="0">
                  <a:pos x="103" y="204"/>
                </a:cxn>
                <a:cxn ang="0">
                  <a:pos x="115" y="206"/>
                </a:cxn>
                <a:cxn ang="0">
                  <a:pos x="129" y="206"/>
                </a:cxn>
                <a:cxn ang="0">
                  <a:pos x="144" y="205"/>
                </a:cxn>
                <a:cxn ang="0">
                  <a:pos x="160" y="202"/>
                </a:cxn>
                <a:cxn ang="0">
                  <a:pos x="160" y="191"/>
                </a:cxn>
                <a:cxn ang="0">
                  <a:pos x="144" y="195"/>
                </a:cxn>
                <a:cxn ang="0">
                  <a:pos x="129" y="195"/>
                </a:cxn>
                <a:cxn ang="0">
                  <a:pos x="119" y="195"/>
                </a:cxn>
                <a:cxn ang="0">
                  <a:pos x="108" y="193"/>
                </a:cxn>
                <a:cxn ang="0">
                  <a:pos x="98" y="191"/>
                </a:cxn>
                <a:cxn ang="0">
                  <a:pos x="88" y="189"/>
                </a:cxn>
                <a:cxn ang="0">
                  <a:pos x="83" y="189"/>
                </a:cxn>
                <a:cxn ang="0">
                  <a:pos x="103" y="204"/>
                </a:cxn>
                <a:cxn ang="0">
                  <a:pos x="230" y="165"/>
                </a:cxn>
                <a:cxn ang="0">
                  <a:pos x="241" y="154"/>
                </a:cxn>
                <a:cxn ang="0">
                  <a:pos x="250" y="142"/>
                </a:cxn>
                <a:cxn ang="0">
                  <a:pos x="230" y="161"/>
                </a:cxn>
                <a:cxn ang="0">
                  <a:pos x="230" y="165"/>
                </a:cxn>
                <a:cxn ang="0">
                  <a:pos x="272" y="96"/>
                </a:cxn>
                <a:cxn ang="0">
                  <a:pos x="274" y="80"/>
                </a:cxn>
                <a:cxn ang="0">
                  <a:pos x="276" y="63"/>
                </a:cxn>
                <a:cxn ang="0">
                  <a:pos x="265" y="63"/>
                </a:cxn>
                <a:cxn ang="0">
                  <a:pos x="264" y="75"/>
                </a:cxn>
                <a:cxn ang="0">
                  <a:pos x="261" y="87"/>
                </a:cxn>
                <a:cxn ang="0">
                  <a:pos x="259" y="98"/>
                </a:cxn>
                <a:cxn ang="0">
                  <a:pos x="255" y="109"/>
                </a:cxn>
                <a:cxn ang="0">
                  <a:pos x="270" y="96"/>
                </a:cxn>
                <a:cxn ang="0">
                  <a:pos x="272" y="96"/>
                </a:cxn>
                <a:cxn ang="0">
                  <a:pos x="177" y="187"/>
                </a:cxn>
                <a:cxn ang="0">
                  <a:pos x="177" y="196"/>
                </a:cxn>
                <a:cxn ang="0">
                  <a:pos x="193" y="179"/>
                </a:cxn>
                <a:cxn ang="0">
                  <a:pos x="185" y="183"/>
                </a:cxn>
                <a:cxn ang="0">
                  <a:pos x="177" y="187"/>
                </a:cxn>
              </a:cxnLst>
              <a:rect l="0" t="0" r="r" b="b"/>
              <a:pathLst>
                <a:path w="276" h="206">
                  <a:moveTo>
                    <a:pt x="275" y="45"/>
                  </a:moveTo>
                  <a:lnTo>
                    <a:pt x="274" y="36"/>
                  </a:lnTo>
                  <a:lnTo>
                    <a:pt x="272" y="26"/>
                  </a:lnTo>
                  <a:lnTo>
                    <a:pt x="269" y="16"/>
                  </a:lnTo>
                  <a:lnTo>
                    <a:pt x="266" y="7"/>
                  </a:lnTo>
                  <a:lnTo>
                    <a:pt x="258" y="3"/>
                  </a:lnTo>
                  <a:lnTo>
                    <a:pt x="251" y="0"/>
                  </a:lnTo>
                  <a:lnTo>
                    <a:pt x="256" y="10"/>
                  </a:lnTo>
                  <a:lnTo>
                    <a:pt x="259" y="21"/>
                  </a:lnTo>
                  <a:lnTo>
                    <a:pt x="263" y="34"/>
                  </a:lnTo>
                  <a:lnTo>
                    <a:pt x="264" y="45"/>
                  </a:lnTo>
                  <a:lnTo>
                    <a:pt x="275" y="45"/>
                  </a:lnTo>
                  <a:close/>
                  <a:moveTo>
                    <a:pt x="0" y="130"/>
                  </a:moveTo>
                  <a:lnTo>
                    <a:pt x="8" y="143"/>
                  </a:lnTo>
                  <a:lnTo>
                    <a:pt x="16" y="153"/>
                  </a:lnTo>
                  <a:lnTo>
                    <a:pt x="26" y="164"/>
                  </a:lnTo>
                  <a:lnTo>
                    <a:pt x="36" y="173"/>
                  </a:lnTo>
                  <a:lnTo>
                    <a:pt x="54" y="173"/>
                  </a:lnTo>
                  <a:lnTo>
                    <a:pt x="47" y="168"/>
                  </a:lnTo>
                  <a:lnTo>
                    <a:pt x="39" y="161"/>
                  </a:lnTo>
                  <a:lnTo>
                    <a:pt x="32" y="154"/>
                  </a:lnTo>
                  <a:lnTo>
                    <a:pt x="25" y="147"/>
                  </a:lnTo>
                  <a:lnTo>
                    <a:pt x="20" y="139"/>
                  </a:lnTo>
                  <a:lnTo>
                    <a:pt x="14" y="132"/>
                  </a:lnTo>
                  <a:lnTo>
                    <a:pt x="9" y="124"/>
                  </a:lnTo>
                  <a:lnTo>
                    <a:pt x="5" y="115"/>
                  </a:lnTo>
                  <a:lnTo>
                    <a:pt x="3" y="123"/>
                  </a:lnTo>
                  <a:lnTo>
                    <a:pt x="0" y="130"/>
                  </a:lnTo>
                  <a:close/>
                  <a:moveTo>
                    <a:pt x="103" y="204"/>
                  </a:moveTo>
                  <a:lnTo>
                    <a:pt x="115" y="206"/>
                  </a:lnTo>
                  <a:lnTo>
                    <a:pt x="129" y="206"/>
                  </a:lnTo>
                  <a:lnTo>
                    <a:pt x="144" y="205"/>
                  </a:lnTo>
                  <a:lnTo>
                    <a:pt x="160" y="202"/>
                  </a:lnTo>
                  <a:lnTo>
                    <a:pt x="160" y="191"/>
                  </a:lnTo>
                  <a:lnTo>
                    <a:pt x="144" y="195"/>
                  </a:lnTo>
                  <a:lnTo>
                    <a:pt x="129" y="195"/>
                  </a:lnTo>
                  <a:lnTo>
                    <a:pt x="119" y="195"/>
                  </a:lnTo>
                  <a:lnTo>
                    <a:pt x="108" y="193"/>
                  </a:lnTo>
                  <a:lnTo>
                    <a:pt x="98" y="191"/>
                  </a:lnTo>
                  <a:lnTo>
                    <a:pt x="88" y="189"/>
                  </a:lnTo>
                  <a:lnTo>
                    <a:pt x="83" y="189"/>
                  </a:lnTo>
                  <a:lnTo>
                    <a:pt x="103" y="204"/>
                  </a:lnTo>
                  <a:close/>
                  <a:moveTo>
                    <a:pt x="230" y="165"/>
                  </a:moveTo>
                  <a:lnTo>
                    <a:pt x="241" y="154"/>
                  </a:lnTo>
                  <a:lnTo>
                    <a:pt x="250" y="142"/>
                  </a:lnTo>
                  <a:lnTo>
                    <a:pt x="230" y="161"/>
                  </a:lnTo>
                  <a:lnTo>
                    <a:pt x="230" y="165"/>
                  </a:lnTo>
                  <a:close/>
                  <a:moveTo>
                    <a:pt x="272" y="96"/>
                  </a:moveTo>
                  <a:lnTo>
                    <a:pt x="274" y="80"/>
                  </a:lnTo>
                  <a:lnTo>
                    <a:pt x="276" y="63"/>
                  </a:lnTo>
                  <a:lnTo>
                    <a:pt x="265" y="63"/>
                  </a:lnTo>
                  <a:lnTo>
                    <a:pt x="264" y="75"/>
                  </a:lnTo>
                  <a:lnTo>
                    <a:pt x="261" y="87"/>
                  </a:lnTo>
                  <a:lnTo>
                    <a:pt x="259" y="98"/>
                  </a:lnTo>
                  <a:lnTo>
                    <a:pt x="255" y="109"/>
                  </a:lnTo>
                  <a:lnTo>
                    <a:pt x="270" y="96"/>
                  </a:lnTo>
                  <a:lnTo>
                    <a:pt x="272" y="96"/>
                  </a:lnTo>
                  <a:close/>
                  <a:moveTo>
                    <a:pt x="177" y="187"/>
                  </a:moveTo>
                  <a:lnTo>
                    <a:pt x="177" y="196"/>
                  </a:lnTo>
                  <a:lnTo>
                    <a:pt x="193" y="179"/>
                  </a:lnTo>
                  <a:lnTo>
                    <a:pt x="185" y="183"/>
                  </a:lnTo>
                  <a:lnTo>
                    <a:pt x="177" y="187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8" name="Freeform 884"/>
            <p:cNvSpPr>
              <a:spLocks noEditPoints="1"/>
            </p:cNvSpPr>
            <p:nvPr/>
          </p:nvSpPr>
          <p:spPr bwMode="auto">
            <a:xfrm>
              <a:off x="4181668" y="5066158"/>
              <a:ext cx="106367" cy="80970"/>
            </a:xfrm>
            <a:custGeom>
              <a:avLst/>
              <a:gdLst/>
              <a:ahLst/>
              <a:cxnLst>
                <a:cxn ang="0">
                  <a:pos x="265" y="39"/>
                </a:cxn>
                <a:cxn ang="0">
                  <a:pos x="260" y="17"/>
                </a:cxn>
                <a:cxn ang="0">
                  <a:pos x="248" y="4"/>
                </a:cxn>
                <a:cxn ang="0">
                  <a:pos x="246" y="12"/>
                </a:cxn>
                <a:cxn ang="0">
                  <a:pos x="254" y="36"/>
                </a:cxn>
                <a:cxn ang="0">
                  <a:pos x="266" y="49"/>
                </a:cxn>
                <a:cxn ang="0">
                  <a:pos x="8" y="141"/>
                </a:cxn>
                <a:cxn ang="0">
                  <a:pos x="29" y="166"/>
                </a:cxn>
                <a:cxn ang="0">
                  <a:pos x="62" y="177"/>
                </a:cxn>
                <a:cxn ang="0">
                  <a:pos x="44" y="164"/>
                </a:cxn>
                <a:cxn ang="0">
                  <a:pos x="27" y="148"/>
                </a:cxn>
                <a:cxn ang="0">
                  <a:pos x="26" y="147"/>
                </a:cxn>
                <a:cxn ang="0">
                  <a:pos x="14" y="130"/>
                </a:cxn>
                <a:cxn ang="0">
                  <a:pos x="4" y="111"/>
                </a:cxn>
                <a:cxn ang="0">
                  <a:pos x="0" y="127"/>
                </a:cxn>
                <a:cxn ang="0">
                  <a:pos x="98" y="202"/>
                </a:cxn>
                <a:cxn ang="0">
                  <a:pos x="117" y="204"/>
                </a:cxn>
                <a:cxn ang="0">
                  <a:pos x="141" y="204"/>
                </a:cxn>
                <a:cxn ang="0">
                  <a:pos x="157" y="190"/>
                </a:cxn>
                <a:cxn ang="0">
                  <a:pos x="126" y="194"/>
                </a:cxn>
                <a:cxn ang="0">
                  <a:pos x="111" y="193"/>
                </a:cxn>
                <a:cxn ang="0">
                  <a:pos x="89" y="200"/>
                </a:cxn>
                <a:cxn ang="0">
                  <a:pos x="176" y="195"/>
                </a:cxn>
                <a:cxn ang="0">
                  <a:pos x="204" y="167"/>
                </a:cxn>
                <a:cxn ang="0">
                  <a:pos x="190" y="177"/>
                </a:cxn>
                <a:cxn ang="0">
                  <a:pos x="174" y="184"/>
                </a:cxn>
                <a:cxn ang="0">
                  <a:pos x="261" y="105"/>
                </a:cxn>
                <a:cxn ang="0">
                  <a:pos x="265" y="86"/>
                </a:cxn>
                <a:cxn ang="0">
                  <a:pos x="267" y="67"/>
                </a:cxn>
                <a:cxn ang="0">
                  <a:pos x="255" y="82"/>
                </a:cxn>
                <a:cxn ang="0">
                  <a:pos x="247" y="110"/>
                </a:cxn>
                <a:cxn ang="0">
                  <a:pos x="261" y="105"/>
                </a:cxn>
              </a:cxnLst>
              <a:rect l="0" t="0" r="r" b="b"/>
              <a:pathLst>
                <a:path w="267" h="204">
                  <a:moveTo>
                    <a:pt x="266" y="49"/>
                  </a:moveTo>
                  <a:lnTo>
                    <a:pt x="265" y="39"/>
                  </a:lnTo>
                  <a:lnTo>
                    <a:pt x="263" y="27"/>
                  </a:lnTo>
                  <a:lnTo>
                    <a:pt x="260" y="17"/>
                  </a:lnTo>
                  <a:lnTo>
                    <a:pt x="255" y="7"/>
                  </a:lnTo>
                  <a:lnTo>
                    <a:pt x="248" y="4"/>
                  </a:lnTo>
                  <a:lnTo>
                    <a:pt x="240" y="0"/>
                  </a:lnTo>
                  <a:lnTo>
                    <a:pt x="246" y="12"/>
                  </a:lnTo>
                  <a:lnTo>
                    <a:pt x="251" y="24"/>
                  </a:lnTo>
                  <a:lnTo>
                    <a:pt x="254" y="36"/>
                  </a:lnTo>
                  <a:lnTo>
                    <a:pt x="255" y="49"/>
                  </a:lnTo>
                  <a:lnTo>
                    <a:pt x="266" y="49"/>
                  </a:lnTo>
                  <a:close/>
                  <a:moveTo>
                    <a:pt x="0" y="127"/>
                  </a:moveTo>
                  <a:lnTo>
                    <a:pt x="8" y="141"/>
                  </a:lnTo>
                  <a:lnTo>
                    <a:pt x="18" y="155"/>
                  </a:lnTo>
                  <a:lnTo>
                    <a:pt x="29" y="166"/>
                  </a:lnTo>
                  <a:lnTo>
                    <a:pt x="42" y="177"/>
                  </a:lnTo>
                  <a:lnTo>
                    <a:pt x="62" y="177"/>
                  </a:lnTo>
                  <a:lnTo>
                    <a:pt x="53" y="170"/>
                  </a:lnTo>
                  <a:lnTo>
                    <a:pt x="44" y="164"/>
                  </a:lnTo>
                  <a:lnTo>
                    <a:pt x="35" y="156"/>
                  </a:lnTo>
                  <a:lnTo>
                    <a:pt x="27" y="148"/>
                  </a:lnTo>
                  <a:lnTo>
                    <a:pt x="26" y="148"/>
                  </a:lnTo>
                  <a:lnTo>
                    <a:pt x="26" y="147"/>
                  </a:lnTo>
                  <a:lnTo>
                    <a:pt x="20" y="139"/>
                  </a:lnTo>
                  <a:lnTo>
                    <a:pt x="14" y="130"/>
                  </a:lnTo>
                  <a:lnTo>
                    <a:pt x="9" y="121"/>
                  </a:lnTo>
                  <a:lnTo>
                    <a:pt x="4" y="111"/>
                  </a:lnTo>
                  <a:lnTo>
                    <a:pt x="2" y="119"/>
                  </a:lnTo>
                  <a:lnTo>
                    <a:pt x="0" y="127"/>
                  </a:lnTo>
                  <a:close/>
                  <a:moveTo>
                    <a:pt x="89" y="200"/>
                  </a:moveTo>
                  <a:lnTo>
                    <a:pt x="98" y="202"/>
                  </a:lnTo>
                  <a:lnTo>
                    <a:pt x="107" y="203"/>
                  </a:lnTo>
                  <a:lnTo>
                    <a:pt x="117" y="204"/>
                  </a:lnTo>
                  <a:lnTo>
                    <a:pt x="126" y="204"/>
                  </a:lnTo>
                  <a:lnTo>
                    <a:pt x="141" y="204"/>
                  </a:lnTo>
                  <a:lnTo>
                    <a:pt x="157" y="201"/>
                  </a:lnTo>
                  <a:lnTo>
                    <a:pt x="157" y="190"/>
                  </a:lnTo>
                  <a:lnTo>
                    <a:pt x="141" y="193"/>
                  </a:lnTo>
                  <a:lnTo>
                    <a:pt x="126" y="194"/>
                  </a:lnTo>
                  <a:lnTo>
                    <a:pt x="118" y="193"/>
                  </a:lnTo>
                  <a:lnTo>
                    <a:pt x="111" y="193"/>
                  </a:lnTo>
                  <a:lnTo>
                    <a:pt x="80" y="193"/>
                  </a:lnTo>
                  <a:lnTo>
                    <a:pt x="89" y="200"/>
                  </a:lnTo>
                  <a:close/>
                  <a:moveTo>
                    <a:pt x="174" y="196"/>
                  </a:moveTo>
                  <a:lnTo>
                    <a:pt x="176" y="195"/>
                  </a:lnTo>
                  <a:lnTo>
                    <a:pt x="180" y="194"/>
                  </a:lnTo>
                  <a:lnTo>
                    <a:pt x="204" y="167"/>
                  </a:lnTo>
                  <a:lnTo>
                    <a:pt x="198" y="173"/>
                  </a:lnTo>
                  <a:lnTo>
                    <a:pt x="190" y="177"/>
                  </a:lnTo>
                  <a:lnTo>
                    <a:pt x="182" y="181"/>
                  </a:lnTo>
                  <a:lnTo>
                    <a:pt x="174" y="184"/>
                  </a:lnTo>
                  <a:lnTo>
                    <a:pt x="174" y="196"/>
                  </a:lnTo>
                  <a:close/>
                  <a:moveTo>
                    <a:pt x="261" y="105"/>
                  </a:moveTo>
                  <a:lnTo>
                    <a:pt x="263" y="96"/>
                  </a:lnTo>
                  <a:lnTo>
                    <a:pt x="265" y="86"/>
                  </a:lnTo>
                  <a:lnTo>
                    <a:pt x="266" y="77"/>
                  </a:lnTo>
                  <a:lnTo>
                    <a:pt x="267" y="67"/>
                  </a:lnTo>
                  <a:lnTo>
                    <a:pt x="256" y="67"/>
                  </a:lnTo>
                  <a:lnTo>
                    <a:pt x="255" y="82"/>
                  </a:lnTo>
                  <a:lnTo>
                    <a:pt x="252" y="96"/>
                  </a:lnTo>
                  <a:lnTo>
                    <a:pt x="247" y="110"/>
                  </a:lnTo>
                  <a:lnTo>
                    <a:pt x="242" y="123"/>
                  </a:lnTo>
                  <a:lnTo>
                    <a:pt x="261" y="105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9" name="Freeform 885"/>
            <p:cNvSpPr>
              <a:spLocks noEditPoints="1"/>
            </p:cNvSpPr>
            <p:nvPr/>
          </p:nvSpPr>
          <p:spPr bwMode="auto">
            <a:xfrm>
              <a:off x="4181668" y="5066158"/>
              <a:ext cx="103192" cy="79382"/>
            </a:xfrm>
            <a:custGeom>
              <a:avLst/>
              <a:gdLst/>
              <a:ahLst/>
              <a:cxnLst>
                <a:cxn ang="0">
                  <a:pos x="258" y="40"/>
                </a:cxn>
                <a:cxn ang="0">
                  <a:pos x="251" y="16"/>
                </a:cxn>
                <a:cxn ang="0">
                  <a:pos x="238" y="2"/>
                </a:cxn>
                <a:cxn ang="0">
                  <a:pos x="237" y="11"/>
                </a:cxn>
                <a:cxn ang="0">
                  <a:pos x="245" y="37"/>
                </a:cxn>
                <a:cxn ang="0">
                  <a:pos x="259" y="51"/>
                </a:cxn>
                <a:cxn ang="0">
                  <a:pos x="4" y="130"/>
                </a:cxn>
                <a:cxn ang="0">
                  <a:pos x="15" y="145"/>
                </a:cxn>
                <a:cxn ang="0">
                  <a:pos x="27" y="160"/>
                </a:cxn>
                <a:cxn ang="0">
                  <a:pos x="42" y="174"/>
                </a:cxn>
                <a:cxn ang="0">
                  <a:pos x="72" y="179"/>
                </a:cxn>
                <a:cxn ang="0">
                  <a:pos x="51" y="167"/>
                </a:cxn>
                <a:cxn ang="0">
                  <a:pos x="31" y="150"/>
                </a:cxn>
                <a:cxn ang="0">
                  <a:pos x="28" y="145"/>
                </a:cxn>
                <a:cxn ang="0">
                  <a:pos x="15" y="126"/>
                </a:cxn>
                <a:cxn ang="0">
                  <a:pos x="6" y="105"/>
                </a:cxn>
                <a:cxn ang="0">
                  <a:pos x="0" y="121"/>
                </a:cxn>
                <a:cxn ang="0">
                  <a:pos x="93" y="197"/>
                </a:cxn>
                <a:cxn ang="0">
                  <a:pos x="114" y="201"/>
                </a:cxn>
                <a:cxn ang="0">
                  <a:pos x="139" y="201"/>
                </a:cxn>
                <a:cxn ang="0">
                  <a:pos x="155" y="186"/>
                </a:cxn>
                <a:cxn ang="0">
                  <a:pos x="124" y="190"/>
                </a:cxn>
                <a:cxn ang="0">
                  <a:pos x="123" y="195"/>
                </a:cxn>
                <a:cxn ang="0">
                  <a:pos x="172" y="193"/>
                </a:cxn>
                <a:cxn ang="0">
                  <a:pos x="188" y="185"/>
                </a:cxn>
                <a:cxn ang="0">
                  <a:pos x="205" y="160"/>
                </a:cxn>
                <a:cxn ang="0">
                  <a:pos x="190" y="171"/>
                </a:cxn>
                <a:cxn ang="0">
                  <a:pos x="172" y="180"/>
                </a:cxn>
                <a:cxn ang="0">
                  <a:pos x="250" y="115"/>
                </a:cxn>
                <a:cxn ang="0">
                  <a:pos x="256" y="93"/>
                </a:cxn>
                <a:cxn ang="0">
                  <a:pos x="260" y="69"/>
                </a:cxn>
                <a:cxn ang="0">
                  <a:pos x="249" y="78"/>
                </a:cxn>
                <a:cxn ang="0">
                  <a:pos x="245" y="97"/>
                </a:cxn>
                <a:cxn ang="0">
                  <a:pos x="238" y="115"/>
                </a:cxn>
                <a:cxn ang="0">
                  <a:pos x="229" y="132"/>
                </a:cxn>
                <a:cxn ang="0">
                  <a:pos x="250" y="115"/>
                </a:cxn>
              </a:cxnLst>
              <a:rect l="0" t="0" r="r" b="b"/>
              <a:pathLst>
                <a:path w="260" h="202">
                  <a:moveTo>
                    <a:pt x="259" y="51"/>
                  </a:moveTo>
                  <a:lnTo>
                    <a:pt x="258" y="40"/>
                  </a:lnTo>
                  <a:lnTo>
                    <a:pt x="254" y="27"/>
                  </a:lnTo>
                  <a:lnTo>
                    <a:pt x="251" y="16"/>
                  </a:lnTo>
                  <a:lnTo>
                    <a:pt x="246" y="6"/>
                  </a:lnTo>
                  <a:lnTo>
                    <a:pt x="238" y="2"/>
                  </a:lnTo>
                  <a:lnTo>
                    <a:pt x="231" y="0"/>
                  </a:lnTo>
                  <a:lnTo>
                    <a:pt x="237" y="11"/>
                  </a:lnTo>
                  <a:lnTo>
                    <a:pt x="242" y="25"/>
                  </a:lnTo>
                  <a:lnTo>
                    <a:pt x="245" y="37"/>
                  </a:lnTo>
                  <a:lnTo>
                    <a:pt x="249" y="51"/>
                  </a:lnTo>
                  <a:lnTo>
                    <a:pt x="259" y="51"/>
                  </a:lnTo>
                  <a:close/>
                  <a:moveTo>
                    <a:pt x="0" y="121"/>
                  </a:moveTo>
                  <a:lnTo>
                    <a:pt x="4" y="130"/>
                  </a:lnTo>
                  <a:lnTo>
                    <a:pt x="9" y="138"/>
                  </a:lnTo>
                  <a:lnTo>
                    <a:pt x="15" y="145"/>
                  </a:lnTo>
                  <a:lnTo>
                    <a:pt x="20" y="153"/>
                  </a:lnTo>
                  <a:lnTo>
                    <a:pt x="27" y="160"/>
                  </a:lnTo>
                  <a:lnTo>
                    <a:pt x="34" y="167"/>
                  </a:lnTo>
                  <a:lnTo>
                    <a:pt x="42" y="174"/>
                  </a:lnTo>
                  <a:lnTo>
                    <a:pt x="49" y="179"/>
                  </a:lnTo>
                  <a:lnTo>
                    <a:pt x="72" y="179"/>
                  </a:lnTo>
                  <a:lnTo>
                    <a:pt x="61" y="174"/>
                  </a:lnTo>
                  <a:lnTo>
                    <a:pt x="51" y="167"/>
                  </a:lnTo>
                  <a:lnTo>
                    <a:pt x="40" y="159"/>
                  </a:lnTo>
                  <a:lnTo>
                    <a:pt x="31" y="150"/>
                  </a:lnTo>
                  <a:lnTo>
                    <a:pt x="24" y="150"/>
                  </a:lnTo>
                  <a:lnTo>
                    <a:pt x="28" y="145"/>
                  </a:lnTo>
                  <a:lnTo>
                    <a:pt x="21" y="136"/>
                  </a:lnTo>
                  <a:lnTo>
                    <a:pt x="15" y="126"/>
                  </a:lnTo>
                  <a:lnTo>
                    <a:pt x="10" y="116"/>
                  </a:lnTo>
                  <a:lnTo>
                    <a:pt x="6" y="105"/>
                  </a:lnTo>
                  <a:lnTo>
                    <a:pt x="2" y="113"/>
                  </a:lnTo>
                  <a:lnTo>
                    <a:pt x="0" y="121"/>
                  </a:lnTo>
                  <a:close/>
                  <a:moveTo>
                    <a:pt x="83" y="195"/>
                  </a:moveTo>
                  <a:lnTo>
                    <a:pt x="93" y="197"/>
                  </a:lnTo>
                  <a:lnTo>
                    <a:pt x="103" y="199"/>
                  </a:lnTo>
                  <a:lnTo>
                    <a:pt x="114" y="201"/>
                  </a:lnTo>
                  <a:lnTo>
                    <a:pt x="124" y="202"/>
                  </a:lnTo>
                  <a:lnTo>
                    <a:pt x="139" y="201"/>
                  </a:lnTo>
                  <a:lnTo>
                    <a:pt x="155" y="197"/>
                  </a:lnTo>
                  <a:lnTo>
                    <a:pt x="155" y="186"/>
                  </a:lnTo>
                  <a:lnTo>
                    <a:pt x="139" y="189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3" y="195"/>
                  </a:lnTo>
                  <a:lnTo>
                    <a:pt x="83" y="195"/>
                  </a:lnTo>
                  <a:close/>
                  <a:moveTo>
                    <a:pt x="172" y="193"/>
                  </a:moveTo>
                  <a:lnTo>
                    <a:pt x="180" y="189"/>
                  </a:lnTo>
                  <a:lnTo>
                    <a:pt x="188" y="185"/>
                  </a:lnTo>
                  <a:lnTo>
                    <a:pt x="205" y="167"/>
                  </a:lnTo>
                  <a:lnTo>
                    <a:pt x="205" y="160"/>
                  </a:lnTo>
                  <a:lnTo>
                    <a:pt x="198" y="166"/>
                  </a:lnTo>
                  <a:lnTo>
                    <a:pt x="190" y="171"/>
                  </a:lnTo>
                  <a:lnTo>
                    <a:pt x="181" y="177"/>
                  </a:lnTo>
                  <a:lnTo>
                    <a:pt x="172" y="180"/>
                  </a:lnTo>
                  <a:lnTo>
                    <a:pt x="172" y="193"/>
                  </a:lnTo>
                  <a:close/>
                  <a:moveTo>
                    <a:pt x="250" y="115"/>
                  </a:moveTo>
                  <a:lnTo>
                    <a:pt x="254" y="104"/>
                  </a:lnTo>
                  <a:lnTo>
                    <a:pt x="256" y="93"/>
                  </a:lnTo>
                  <a:lnTo>
                    <a:pt x="259" y="81"/>
                  </a:lnTo>
                  <a:lnTo>
                    <a:pt x="260" y="69"/>
                  </a:lnTo>
                  <a:lnTo>
                    <a:pt x="249" y="69"/>
                  </a:lnTo>
                  <a:lnTo>
                    <a:pt x="249" y="78"/>
                  </a:lnTo>
                  <a:lnTo>
                    <a:pt x="246" y="88"/>
                  </a:lnTo>
                  <a:lnTo>
                    <a:pt x="245" y="97"/>
                  </a:lnTo>
                  <a:lnTo>
                    <a:pt x="242" y="106"/>
                  </a:lnTo>
                  <a:lnTo>
                    <a:pt x="238" y="115"/>
                  </a:lnTo>
                  <a:lnTo>
                    <a:pt x="235" y="123"/>
                  </a:lnTo>
                  <a:lnTo>
                    <a:pt x="229" y="132"/>
                  </a:lnTo>
                  <a:lnTo>
                    <a:pt x="225" y="139"/>
                  </a:lnTo>
                  <a:lnTo>
                    <a:pt x="250" y="115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0" name="Freeform 886"/>
            <p:cNvSpPr>
              <a:spLocks noEditPoints="1"/>
            </p:cNvSpPr>
            <p:nvPr/>
          </p:nvSpPr>
          <p:spPr bwMode="auto">
            <a:xfrm>
              <a:off x="4183256" y="5064571"/>
              <a:ext cx="100017" cy="79382"/>
            </a:xfrm>
            <a:custGeom>
              <a:avLst/>
              <a:gdLst/>
              <a:ahLst/>
              <a:cxnLst>
                <a:cxn ang="0">
                  <a:pos x="250" y="40"/>
                </a:cxn>
                <a:cxn ang="0">
                  <a:pos x="242" y="16"/>
                </a:cxn>
                <a:cxn ang="0">
                  <a:pos x="229" y="2"/>
                </a:cxn>
                <a:cxn ang="0">
                  <a:pos x="227" y="12"/>
                </a:cxn>
                <a:cxn ang="0">
                  <a:pos x="238" y="39"/>
                </a:cxn>
                <a:cxn ang="0">
                  <a:pos x="251" y="53"/>
                </a:cxn>
                <a:cxn ang="0">
                  <a:pos x="5" y="125"/>
                </a:cxn>
                <a:cxn ang="0">
                  <a:pos x="16" y="143"/>
                </a:cxn>
                <a:cxn ang="0">
                  <a:pos x="29" y="143"/>
                </a:cxn>
                <a:cxn ang="0">
                  <a:pos x="16" y="123"/>
                </a:cxn>
                <a:cxn ang="0">
                  <a:pos x="7" y="100"/>
                </a:cxn>
                <a:cxn ang="0">
                  <a:pos x="0" y="115"/>
                </a:cxn>
                <a:cxn ang="0">
                  <a:pos x="31" y="160"/>
                </a:cxn>
                <a:cxn ang="0">
                  <a:pos x="49" y="174"/>
                </a:cxn>
                <a:cxn ang="0">
                  <a:pos x="85" y="181"/>
                </a:cxn>
                <a:cxn ang="0">
                  <a:pos x="60" y="169"/>
                </a:cxn>
                <a:cxn ang="0">
                  <a:pos x="37" y="152"/>
                </a:cxn>
                <a:cxn ang="0">
                  <a:pos x="107" y="197"/>
                </a:cxn>
                <a:cxn ang="0">
                  <a:pos x="122" y="198"/>
                </a:cxn>
                <a:cxn ang="0">
                  <a:pos x="153" y="194"/>
                </a:cxn>
                <a:cxn ang="0">
                  <a:pos x="137" y="186"/>
                </a:cxn>
                <a:cxn ang="0">
                  <a:pos x="121" y="187"/>
                </a:cxn>
                <a:cxn ang="0">
                  <a:pos x="107" y="197"/>
                </a:cxn>
                <a:cxn ang="0">
                  <a:pos x="178" y="185"/>
                </a:cxn>
                <a:cxn ang="0">
                  <a:pos x="194" y="177"/>
                </a:cxn>
                <a:cxn ang="0">
                  <a:pos x="203" y="169"/>
                </a:cxn>
                <a:cxn ang="0">
                  <a:pos x="196" y="161"/>
                </a:cxn>
                <a:cxn ang="0">
                  <a:pos x="179" y="172"/>
                </a:cxn>
                <a:cxn ang="0">
                  <a:pos x="170" y="188"/>
                </a:cxn>
                <a:cxn ang="0">
                  <a:pos x="243" y="114"/>
                </a:cxn>
                <a:cxn ang="0">
                  <a:pos x="251" y="86"/>
                </a:cxn>
                <a:cxn ang="0">
                  <a:pos x="241" y="71"/>
                </a:cxn>
                <a:cxn ang="0">
                  <a:pos x="240" y="88"/>
                </a:cxn>
                <a:cxn ang="0">
                  <a:pos x="236" y="104"/>
                </a:cxn>
                <a:cxn ang="0">
                  <a:pos x="222" y="132"/>
                </a:cxn>
                <a:cxn ang="0">
                  <a:pos x="238" y="127"/>
                </a:cxn>
              </a:cxnLst>
              <a:rect l="0" t="0" r="r" b="b"/>
              <a:pathLst>
                <a:path w="252" h="198">
                  <a:moveTo>
                    <a:pt x="251" y="53"/>
                  </a:moveTo>
                  <a:lnTo>
                    <a:pt x="250" y="40"/>
                  </a:lnTo>
                  <a:lnTo>
                    <a:pt x="247" y="28"/>
                  </a:lnTo>
                  <a:lnTo>
                    <a:pt x="242" y="16"/>
                  </a:lnTo>
                  <a:lnTo>
                    <a:pt x="236" y="4"/>
                  </a:lnTo>
                  <a:lnTo>
                    <a:pt x="229" y="2"/>
                  </a:lnTo>
                  <a:lnTo>
                    <a:pt x="221" y="0"/>
                  </a:lnTo>
                  <a:lnTo>
                    <a:pt x="227" y="12"/>
                  </a:lnTo>
                  <a:lnTo>
                    <a:pt x="234" y="25"/>
                  </a:lnTo>
                  <a:lnTo>
                    <a:pt x="238" y="39"/>
                  </a:lnTo>
                  <a:lnTo>
                    <a:pt x="241" y="53"/>
                  </a:lnTo>
                  <a:lnTo>
                    <a:pt x="251" y="53"/>
                  </a:lnTo>
                  <a:close/>
                  <a:moveTo>
                    <a:pt x="0" y="115"/>
                  </a:moveTo>
                  <a:lnTo>
                    <a:pt x="5" y="125"/>
                  </a:lnTo>
                  <a:lnTo>
                    <a:pt x="10" y="134"/>
                  </a:lnTo>
                  <a:lnTo>
                    <a:pt x="16" y="143"/>
                  </a:lnTo>
                  <a:lnTo>
                    <a:pt x="22" y="151"/>
                  </a:lnTo>
                  <a:lnTo>
                    <a:pt x="29" y="143"/>
                  </a:lnTo>
                  <a:lnTo>
                    <a:pt x="23" y="134"/>
                  </a:lnTo>
                  <a:lnTo>
                    <a:pt x="16" y="123"/>
                  </a:lnTo>
                  <a:lnTo>
                    <a:pt x="11" y="111"/>
                  </a:lnTo>
                  <a:lnTo>
                    <a:pt x="7" y="100"/>
                  </a:lnTo>
                  <a:lnTo>
                    <a:pt x="4" y="107"/>
                  </a:lnTo>
                  <a:lnTo>
                    <a:pt x="0" y="115"/>
                  </a:lnTo>
                  <a:close/>
                  <a:moveTo>
                    <a:pt x="23" y="152"/>
                  </a:moveTo>
                  <a:lnTo>
                    <a:pt x="31" y="160"/>
                  </a:lnTo>
                  <a:lnTo>
                    <a:pt x="40" y="168"/>
                  </a:lnTo>
                  <a:lnTo>
                    <a:pt x="49" y="174"/>
                  </a:lnTo>
                  <a:lnTo>
                    <a:pt x="58" y="181"/>
                  </a:lnTo>
                  <a:lnTo>
                    <a:pt x="85" y="181"/>
                  </a:lnTo>
                  <a:lnTo>
                    <a:pt x="72" y="176"/>
                  </a:lnTo>
                  <a:lnTo>
                    <a:pt x="60" y="169"/>
                  </a:lnTo>
                  <a:lnTo>
                    <a:pt x="47" y="161"/>
                  </a:lnTo>
                  <a:lnTo>
                    <a:pt x="37" y="152"/>
                  </a:lnTo>
                  <a:lnTo>
                    <a:pt x="23" y="152"/>
                  </a:lnTo>
                  <a:close/>
                  <a:moveTo>
                    <a:pt x="107" y="197"/>
                  </a:moveTo>
                  <a:lnTo>
                    <a:pt x="114" y="197"/>
                  </a:lnTo>
                  <a:lnTo>
                    <a:pt x="122" y="198"/>
                  </a:lnTo>
                  <a:lnTo>
                    <a:pt x="137" y="197"/>
                  </a:lnTo>
                  <a:lnTo>
                    <a:pt x="153" y="194"/>
                  </a:lnTo>
                  <a:lnTo>
                    <a:pt x="153" y="182"/>
                  </a:lnTo>
                  <a:lnTo>
                    <a:pt x="137" y="186"/>
                  </a:lnTo>
                  <a:lnTo>
                    <a:pt x="122" y="187"/>
                  </a:lnTo>
                  <a:lnTo>
                    <a:pt x="121" y="187"/>
                  </a:lnTo>
                  <a:lnTo>
                    <a:pt x="121" y="197"/>
                  </a:lnTo>
                  <a:lnTo>
                    <a:pt x="107" y="197"/>
                  </a:lnTo>
                  <a:close/>
                  <a:moveTo>
                    <a:pt x="170" y="188"/>
                  </a:moveTo>
                  <a:lnTo>
                    <a:pt x="178" y="185"/>
                  </a:lnTo>
                  <a:lnTo>
                    <a:pt x="186" y="181"/>
                  </a:lnTo>
                  <a:lnTo>
                    <a:pt x="194" y="177"/>
                  </a:lnTo>
                  <a:lnTo>
                    <a:pt x="200" y="171"/>
                  </a:lnTo>
                  <a:lnTo>
                    <a:pt x="203" y="169"/>
                  </a:lnTo>
                  <a:lnTo>
                    <a:pt x="203" y="155"/>
                  </a:lnTo>
                  <a:lnTo>
                    <a:pt x="196" y="161"/>
                  </a:lnTo>
                  <a:lnTo>
                    <a:pt x="188" y="167"/>
                  </a:lnTo>
                  <a:lnTo>
                    <a:pt x="179" y="172"/>
                  </a:lnTo>
                  <a:lnTo>
                    <a:pt x="170" y="177"/>
                  </a:lnTo>
                  <a:lnTo>
                    <a:pt x="170" y="188"/>
                  </a:lnTo>
                  <a:close/>
                  <a:moveTo>
                    <a:pt x="238" y="127"/>
                  </a:moveTo>
                  <a:lnTo>
                    <a:pt x="243" y="114"/>
                  </a:lnTo>
                  <a:lnTo>
                    <a:pt x="248" y="100"/>
                  </a:lnTo>
                  <a:lnTo>
                    <a:pt x="251" y="86"/>
                  </a:lnTo>
                  <a:lnTo>
                    <a:pt x="252" y="71"/>
                  </a:lnTo>
                  <a:lnTo>
                    <a:pt x="241" y="71"/>
                  </a:lnTo>
                  <a:lnTo>
                    <a:pt x="241" y="79"/>
                  </a:lnTo>
                  <a:lnTo>
                    <a:pt x="240" y="88"/>
                  </a:lnTo>
                  <a:lnTo>
                    <a:pt x="238" y="96"/>
                  </a:lnTo>
                  <a:lnTo>
                    <a:pt x="236" y="104"/>
                  </a:lnTo>
                  <a:lnTo>
                    <a:pt x="230" y="118"/>
                  </a:lnTo>
                  <a:lnTo>
                    <a:pt x="222" y="132"/>
                  </a:lnTo>
                  <a:lnTo>
                    <a:pt x="222" y="142"/>
                  </a:lnTo>
                  <a:lnTo>
                    <a:pt x="238" y="127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1" name="Freeform 887"/>
            <p:cNvSpPr>
              <a:spLocks noEditPoints="1"/>
            </p:cNvSpPr>
            <p:nvPr/>
          </p:nvSpPr>
          <p:spPr bwMode="auto">
            <a:xfrm>
              <a:off x="4184843" y="5062983"/>
              <a:ext cx="96842" cy="77794"/>
            </a:xfrm>
            <a:custGeom>
              <a:avLst/>
              <a:gdLst/>
              <a:ahLst/>
              <a:cxnLst>
                <a:cxn ang="0">
                  <a:pos x="239" y="41"/>
                </a:cxn>
                <a:cxn ang="0">
                  <a:pos x="231" y="15"/>
                </a:cxn>
                <a:cxn ang="0">
                  <a:pos x="217" y="2"/>
                </a:cxn>
                <a:cxn ang="0">
                  <a:pos x="217" y="12"/>
                </a:cxn>
                <a:cxn ang="0">
                  <a:pos x="228" y="40"/>
                </a:cxn>
                <a:cxn ang="0">
                  <a:pos x="243" y="55"/>
                </a:cxn>
                <a:cxn ang="0">
                  <a:pos x="4" y="120"/>
                </a:cxn>
                <a:cxn ang="0">
                  <a:pos x="15" y="140"/>
                </a:cxn>
                <a:cxn ang="0">
                  <a:pos x="30" y="142"/>
                </a:cxn>
                <a:cxn ang="0">
                  <a:pos x="15" y="119"/>
                </a:cxn>
                <a:cxn ang="0">
                  <a:pos x="6" y="94"/>
                </a:cxn>
                <a:cxn ang="0">
                  <a:pos x="0" y="109"/>
                </a:cxn>
                <a:cxn ang="0">
                  <a:pos x="34" y="163"/>
                </a:cxn>
                <a:cxn ang="0">
                  <a:pos x="55" y="178"/>
                </a:cxn>
                <a:cxn ang="0">
                  <a:pos x="108" y="183"/>
                </a:cxn>
                <a:cxn ang="0">
                  <a:pos x="90" y="180"/>
                </a:cxn>
                <a:cxn ang="0">
                  <a:pos x="72" y="173"/>
                </a:cxn>
                <a:cxn ang="0">
                  <a:pos x="56" y="165"/>
                </a:cxn>
                <a:cxn ang="0">
                  <a:pos x="41" y="154"/>
                </a:cxn>
                <a:cxn ang="0">
                  <a:pos x="117" y="194"/>
                </a:cxn>
                <a:cxn ang="0">
                  <a:pos x="133" y="193"/>
                </a:cxn>
                <a:cxn ang="0">
                  <a:pos x="149" y="179"/>
                </a:cxn>
                <a:cxn ang="0">
                  <a:pos x="118" y="183"/>
                </a:cxn>
                <a:cxn ang="0">
                  <a:pos x="117" y="194"/>
                </a:cxn>
                <a:cxn ang="0">
                  <a:pos x="175" y="181"/>
                </a:cxn>
                <a:cxn ang="0">
                  <a:pos x="192" y="170"/>
                </a:cxn>
                <a:cxn ang="0">
                  <a:pos x="199" y="149"/>
                </a:cxn>
                <a:cxn ang="0">
                  <a:pos x="184" y="163"/>
                </a:cxn>
                <a:cxn ang="0">
                  <a:pos x="166" y="173"/>
                </a:cxn>
                <a:cxn ang="0">
                  <a:pos x="219" y="143"/>
                </a:cxn>
                <a:cxn ang="0">
                  <a:pos x="229" y="127"/>
                </a:cxn>
                <a:cxn ang="0">
                  <a:pos x="236" y="110"/>
                </a:cxn>
                <a:cxn ang="0">
                  <a:pos x="240" y="92"/>
                </a:cxn>
                <a:cxn ang="0">
                  <a:pos x="243" y="73"/>
                </a:cxn>
                <a:cxn ang="0">
                  <a:pos x="230" y="86"/>
                </a:cxn>
                <a:cxn ang="0">
                  <a:pos x="223" y="112"/>
                </a:cxn>
                <a:cxn ang="0">
                  <a:pos x="218" y="144"/>
                </a:cxn>
              </a:cxnLst>
              <a:rect l="0" t="0" r="r" b="b"/>
              <a:pathLst>
                <a:path w="243" h="194">
                  <a:moveTo>
                    <a:pt x="243" y="55"/>
                  </a:moveTo>
                  <a:lnTo>
                    <a:pt x="239" y="41"/>
                  </a:lnTo>
                  <a:lnTo>
                    <a:pt x="236" y="29"/>
                  </a:lnTo>
                  <a:lnTo>
                    <a:pt x="231" y="15"/>
                  </a:lnTo>
                  <a:lnTo>
                    <a:pt x="225" y="4"/>
                  </a:lnTo>
                  <a:lnTo>
                    <a:pt x="217" y="2"/>
                  </a:lnTo>
                  <a:lnTo>
                    <a:pt x="209" y="0"/>
                  </a:lnTo>
                  <a:lnTo>
                    <a:pt x="217" y="12"/>
                  </a:lnTo>
                  <a:lnTo>
                    <a:pt x="223" y="26"/>
                  </a:lnTo>
                  <a:lnTo>
                    <a:pt x="228" y="40"/>
                  </a:lnTo>
                  <a:lnTo>
                    <a:pt x="231" y="55"/>
                  </a:lnTo>
                  <a:lnTo>
                    <a:pt x="243" y="55"/>
                  </a:lnTo>
                  <a:close/>
                  <a:moveTo>
                    <a:pt x="0" y="109"/>
                  </a:moveTo>
                  <a:lnTo>
                    <a:pt x="4" y="120"/>
                  </a:lnTo>
                  <a:lnTo>
                    <a:pt x="9" y="130"/>
                  </a:lnTo>
                  <a:lnTo>
                    <a:pt x="15" y="140"/>
                  </a:lnTo>
                  <a:lnTo>
                    <a:pt x="22" y="149"/>
                  </a:lnTo>
                  <a:lnTo>
                    <a:pt x="30" y="142"/>
                  </a:lnTo>
                  <a:lnTo>
                    <a:pt x="22" y="130"/>
                  </a:lnTo>
                  <a:lnTo>
                    <a:pt x="15" y="119"/>
                  </a:lnTo>
                  <a:lnTo>
                    <a:pt x="11" y="107"/>
                  </a:lnTo>
                  <a:lnTo>
                    <a:pt x="6" y="94"/>
                  </a:lnTo>
                  <a:lnTo>
                    <a:pt x="3" y="102"/>
                  </a:lnTo>
                  <a:lnTo>
                    <a:pt x="0" y="109"/>
                  </a:lnTo>
                  <a:close/>
                  <a:moveTo>
                    <a:pt x="25" y="154"/>
                  </a:moveTo>
                  <a:lnTo>
                    <a:pt x="34" y="163"/>
                  </a:lnTo>
                  <a:lnTo>
                    <a:pt x="45" y="171"/>
                  </a:lnTo>
                  <a:lnTo>
                    <a:pt x="55" y="178"/>
                  </a:lnTo>
                  <a:lnTo>
                    <a:pt x="66" y="183"/>
                  </a:lnTo>
                  <a:lnTo>
                    <a:pt x="108" y="183"/>
                  </a:lnTo>
                  <a:lnTo>
                    <a:pt x="99" y="182"/>
                  </a:lnTo>
                  <a:lnTo>
                    <a:pt x="90" y="180"/>
                  </a:lnTo>
                  <a:lnTo>
                    <a:pt x="81" y="178"/>
                  </a:lnTo>
                  <a:lnTo>
                    <a:pt x="72" y="173"/>
                  </a:lnTo>
                  <a:lnTo>
                    <a:pt x="64" y="170"/>
                  </a:lnTo>
                  <a:lnTo>
                    <a:pt x="56" y="165"/>
                  </a:lnTo>
                  <a:lnTo>
                    <a:pt x="48" y="160"/>
                  </a:lnTo>
                  <a:lnTo>
                    <a:pt x="41" y="154"/>
                  </a:lnTo>
                  <a:lnTo>
                    <a:pt x="25" y="154"/>
                  </a:lnTo>
                  <a:close/>
                  <a:moveTo>
                    <a:pt x="117" y="194"/>
                  </a:moveTo>
                  <a:lnTo>
                    <a:pt x="118" y="194"/>
                  </a:lnTo>
                  <a:lnTo>
                    <a:pt x="133" y="193"/>
                  </a:lnTo>
                  <a:lnTo>
                    <a:pt x="149" y="190"/>
                  </a:lnTo>
                  <a:lnTo>
                    <a:pt x="149" y="179"/>
                  </a:lnTo>
                  <a:lnTo>
                    <a:pt x="133" y="182"/>
                  </a:lnTo>
                  <a:lnTo>
                    <a:pt x="118" y="183"/>
                  </a:lnTo>
                  <a:lnTo>
                    <a:pt x="117" y="183"/>
                  </a:lnTo>
                  <a:lnTo>
                    <a:pt x="117" y="194"/>
                  </a:lnTo>
                  <a:close/>
                  <a:moveTo>
                    <a:pt x="166" y="184"/>
                  </a:moveTo>
                  <a:lnTo>
                    <a:pt x="175" y="181"/>
                  </a:lnTo>
                  <a:lnTo>
                    <a:pt x="184" y="175"/>
                  </a:lnTo>
                  <a:lnTo>
                    <a:pt x="192" y="170"/>
                  </a:lnTo>
                  <a:lnTo>
                    <a:pt x="199" y="164"/>
                  </a:lnTo>
                  <a:lnTo>
                    <a:pt x="199" y="149"/>
                  </a:lnTo>
                  <a:lnTo>
                    <a:pt x="192" y="156"/>
                  </a:lnTo>
                  <a:lnTo>
                    <a:pt x="184" y="163"/>
                  </a:lnTo>
                  <a:lnTo>
                    <a:pt x="175" y="167"/>
                  </a:lnTo>
                  <a:lnTo>
                    <a:pt x="166" y="173"/>
                  </a:lnTo>
                  <a:lnTo>
                    <a:pt x="166" y="184"/>
                  </a:lnTo>
                  <a:close/>
                  <a:moveTo>
                    <a:pt x="219" y="143"/>
                  </a:moveTo>
                  <a:lnTo>
                    <a:pt x="223" y="136"/>
                  </a:lnTo>
                  <a:lnTo>
                    <a:pt x="229" y="127"/>
                  </a:lnTo>
                  <a:lnTo>
                    <a:pt x="232" y="119"/>
                  </a:lnTo>
                  <a:lnTo>
                    <a:pt x="236" y="110"/>
                  </a:lnTo>
                  <a:lnTo>
                    <a:pt x="239" y="101"/>
                  </a:lnTo>
                  <a:lnTo>
                    <a:pt x="240" y="92"/>
                  </a:lnTo>
                  <a:lnTo>
                    <a:pt x="243" y="82"/>
                  </a:lnTo>
                  <a:lnTo>
                    <a:pt x="243" y="73"/>
                  </a:lnTo>
                  <a:lnTo>
                    <a:pt x="232" y="73"/>
                  </a:lnTo>
                  <a:lnTo>
                    <a:pt x="230" y="86"/>
                  </a:lnTo>
                  <a:lnTo>
                    <a:pt x="228" y="100"/>
                  </a:lnTo>
                  <a:lnTo>
                    <a:pt x="223" y="112"/>
                  </a:lnTo>
                  <a:lnTo>
                    <a:pt x="218" y="124"/>
                  </a:lnTo>
                  <a:lnTo>
                    <a:pt x="218" y="144"/>
                  </a:lnTo>
                  <a:lnTo>
                    <a:pt x="219" y="143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2" name="Freeform 888"/>
            <p:cNvSpPr>
              <a:spLocks noEditPoints="1"/>
            </p:cNvSpPr>
            <p:nvPr/>
          </p:nvSpPr>
          <p:spPr bwMode="auto">
            <a:xfrm>
              <a:off x="4186431" y="5062983"/>
              <a:ext cx="92079" cy="76207"/>
            </a:xfrm>
            <a:custGeom>
              <a:avLst/>
              <a:gdLst/>
              <a:ahLst/>
              <a:cxnLst>
                <a:cxn ang="0">
                  <a:pos x="231" y="42"/>
                </a:cxn>
                <a:cxn ang="0">
                  <a:pos x="220" y="15"/>
                </a:cxn>
                <a:cxn ang="0">
                  <a:pos x="206" y="1"/>
                </a:cxn>
                <a:cxn ang="0">
                  <a:pos x="202" y="5"/>
                </a:cxn>
                <a:cxn ang="0">
                  <a:pos x="210" y="19"/>
                </a:cxn>
                <a:cxn ang="0">
                  <a:pos x="217" y="33"/>
                </a:cxn>
                <a:cxn ang="0">
                  <a:pos x="222" y="48"/>
                </a:cxn>
                <a:cxn ang="0">
                  <a:pos x="234" y="56"/>
                </a:cxn>
                <a:cxn ang="0">
                  <a:pos x="4" y="114"/>
                </a:cxn>
                <a:cxn ang="0">
                  <a:pos x="16" y="137"/>
                </a:cxn>
                <a:cxn ang="0">
                  <a:pos x="30" y="138"/>
                </a:cxn>
                <a:cxn ang="0">
                  <a:pos x="16" y="114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40" y="164"/>
                </a:cxn>
                <a:cxn ang="0">
                  <a:pos x="65" y="179"/>
                </a:cxn>
                <a:cxn ang="0">
                  <a:pos x="114" y="184"/>
                </a:cxn>
                <a:cxn ang="0">
                  <a:pos x="115" y="190"/>
                </a:cxn>
                <a:cxn ang="0">
                  <a:pos x="146" y="185"/>
                </a:cxn>
                <a:cxn ang="0">
                  <a:pos x="138" y="176"/>
                </a:cxn>
                <a:cxn ang="0">
                  <a:pos x="123" y="179"/>
                </a:cxn>
                <a:cxn ang="0">
                  <a:pos x="106" y="179"/>
                </a:cxn>
                <a:cxn ang="0">
                  <a:pos x="87" y="175"/>
                </a:cxn>
                <a:cxn ang="0">
                  <a:pos x="70" y="170"/>
                </a:cxn>
                <a:cxn ang="0">
                  <a:pos x="54" y="161"/>
                </a:cxn>
                <a:cxn ang="0">
                  <a:pos x="30" y="155"/>
                </a:cxn>
                <a:cxn ang="0">
                  <a:pos x="172" y="175"/>
                </a:cxn>
                <a:cxn ang="0">
                  <a:pos x="189" y="164"/>
                </a:cxn>
                <a:cxn ang="0">
                  <a:pos x="196" y="143"/>
                </a:cxn>
                <a:cxn ang="0">
                  <a:pos x="181" y="156"/>
                </a:cxn>
                <a:cxn ang="0">
                  <a:pos x="163" y="167"/>
                </a:cxn>
                <a:cxn ang="0">
                  <a:pos x="215" y="135"/>
                </a:cxn>
                <a:cxn ang="0">
                  <a:pos x="229" y="107"/>
                </a:cxn>
                <a:cxn ang="0">
                  <a:pos x="233" y="91"/>
                </a:cxn>
                <a:cxn ang="0">
                  <a:pos x="234" y="74"/>
                </a:cxn>
                <a:cxn ang="0">
                  <a:pos x="223" y="84"/>
                </a:cxn>
                <a:cxn ang="0">
                  <a:pos x="218" y="103"/>
                </a:cxn>
                <a:cxn ang="0">
                  <a:pos x="215" y="135"/>
                </a:cxn>
              </a:cxnLst>
              <a:rect l="0" t="0" r="r" b="b"/>
              <a:pathLst>
                <a:path w="234" h="190">
                  <a:moveTo>
                    <a:pt x="234" y="56"/>
                  </a:moveTo>
                  <a:lnTo>
                    <a:pt x="231" y="42"/>
                  </a:lnTo>
                  <a:lnTo>
                    <a:pt x="227" y="28"/>
                  </a:lnTo>
                  <a:lnTo>
                    <a:pt x="220" y="15"/>
                  </a:lnTo>
                  <a:lnTo>
                    <a:pt x="214" y="3"/>
                  </a:lnTo>
                  <a:lnTo>
                    <a:pt x="206" y="1"/>
                  </a:lnTo>
                  <a:lnTo>
                    <a:pt x="197" y="0"/>
                  </a:lnTo>
                  <a:lnTo>
                    <a:pt x="202" y="5"/>
                  </a:lnTo>
                  <a:lnTo>
                    <a:pt x="207" y="12"/>
                  </a:lnTo>
                  <a:lnTo>
                    <a:pt x="210" y="19"/>
                  </a:lnTo>
                  <a:lnTo>
                    <a:pt x="214" y="25"/>
                  </a:lnTo>
                  <a:lnTo>
                    <a:pt x="217" y="33"/>
                  </a:lnTo>
                  <a:lnTo>
                    <a:pt x="219" y="40"/>
                  </a:lnTo>
                  <a:lnTo>
                    <a:pt x="222" y="48"/>
                  </a:lnTo>
                  <a:lnTo>
                    <a:pt x="223" y="56"/>
                  </a:lnTo>
                  <a:lnTo>
                    <a:pt x="234" y="56"/>
                  </a:lnTo>
                  <a:close/>
                  <a:moveTo>
                    <a:pt x="0" y="103"/>
                  </a:moveTo>
                  <a:lnTo>
                    <a:pt x="4" y="114"/>
                  </a:lnTo>
                  <a:lnTo>
                    <a:pt x="9" y="126"/>
                  </a:lnTo>
                  <a:lnTo>
                    <a:pt x="16" y="137"/>
                  </a:lnTo>
                  <a:lnTo>
                    <a:pt x="22" y="146"/>
                  </a:lnTo>
                  <a:lnTo>
                    <a:pt x="30" y="138"/>
                  </a:lnTo>
                  <a:lnTo>
                    <a:pt x="22" y="127"/>
                  </a:lnTo>
                  <a:lnTo>
                    <a:pt x="16" y="114"/>
                  </a:lnTo>
                  <a:lnTo>
                    <a:pt x="11" y="102"/>
                  </a:lnTo>
                  <a:lnTo>
                    <a:pt x="8" y="87"/>
                  </a:lnTo>
                  <a:lnTo>
                    <a:pt x="3" y="95"/>
                  </a:lnTo>
                  <a:lnTo>
                    <a:pt x="0" y="103"/>
                  </a:lnTo>
                  <a:close/>
                  <a:moveTo>
                    <a:pt x="30" y="155"/>
                  </a:moveTo>
                  <a:lnTo>
                    <a:pt x="40" y="164"/>
                  </a:lnTo>
                  <a:lnTo>
                    <a:pt x="53" y="172"/>
                  </a:lnTo>
                  <a:lnTo>
                    <a:pt x="65" y="179"/>
                  </a:lnTo>
                  <a:lnTo>
                    <a:pt x="78" y="184"/>
                  </a:lnTo>
                  <a:lnTo>
                    <a:pt x="114" y="184"/>
                  </a:lnTo>
                  <a:lnTo>
                    <a:pt x="114" y="190"/>
                  </a:lnTo>
                  <a:lnTo>
                    <a:pt x="115" y="190"/>
                  </a:lnTo>
                  <a:lnTo>
                    <a:pt x="130" y="189"/>
                  </a:lnTo>
                  <a:lnTo>
                    <a:pt x="146" y="185"/>
                  </a:lnTo>
                  <a:lnTo>
                    <a:pt x="146" y="174"/>
                  </a:lnTo>
                  <a:lnTo>
                    <a:pt x="138" y="176"/>
                  </a:lnTo>
                  <a:lnTo>
                    <a:pt x="130" y="177"/>
                  </a:lnTo>
                  <a:lnTo>
                    <a:pt x="123" y="179"/>
                  </a:lnTo>
                  <a:lnTo>
                    <a:pt x="115" y="179"/>
                  </a:lnTo>
                  <a:lnTo>
                    <a:pt x="106" y="179"/>
                  </a:lnTo>
                  <a:lnTo>
                    <a:pt x="96" y="177"/>
                  </a:lnTo>
                  <a:lnTo>
                    <a:pt x="87" y="175"/>
                  </a:lnTo>
                  <a:lnTo>
                    <a:pt x="78" y="173"/>
                  </a:lnTo>
                  <a:lnTo>
                    <a:pt x="70" y="170"/>
                  </a:lnTo>
                  <a:lnTo>
                    <a:pt x="62" y="165"/>
                  </a:lnTo>
                  <a:lnTo>
                    <a:pt x="54" y="161"/>
                  </a:lnTo>
                  <a:lnTo>
                    <a:pt x="46" y="155"/>
                  </a:lnTo>
                  <a:lnTo>
                    <a:pt x="30" y="155"/>
                  </a:lnTo>
                  <a:close/>
                  <a:moveTo>
                    <a:pt x="163" y="180"/>
                  </a:moveTo>
                  <a:lnTo>
                    <a:pt x="172" y="175"/>
                  </a:lnTo>
                  <a:lnTo>
                    <a:pt x="181" y="170"/>
                  </a:lnTo>
                  <a:lnTo>
                    <a:pt x="189" y="164"/>
                  </a:lnTo>
                  <a:lnTo>
                    <a:pt x="196" y="158"/>
                  </a:lnTo>
                  <a:lnTo>
                    <a:pt x="196" y="143"/>
                  </a:lnTo>
                  <a:lnTo>
                    <a:pt x="189" y="149"/>
                  </a:lnTo>
                  <a:lnTo>
                    <a:pt x="181" y="156"/>
                  </a:lnTo>
                  <a:lnTo>
                    <a:pt x="172" y="163"/>
                  </a:lnTo>
                  <a:lnTo>
                    <a:pt x="163" y="167"/>
                  </a:lnTo>
                  <a:lnTo>
                    <a:pt x="163" y="180"/>
                  </a:lnTo>
                  <a:close/>
                  <a:moveTo>
                    <a:pt x="215" y="135"/>
                  </a:moveTo>
                  <a:lnTo>
                    <a:pt x="223" y="121"/>
                  </a:lnTo>
                  <a:lnTo>
                    <a:pt x="229" y="107"/>
                  </a:lnTo>
                  <a:lnTo>
                    <a:pt x="231" y="99"/>
                  </a:lnTo>
                  <a:lnTo>
                    <a:pt x="233" y="91"/>
                  </a:lnTo>
                  <a:lnTo>
                    <a:pt x="234" y="82"/>
                  </a:lnTo>
                  <a:lnTo>
                    <a:pt x="234" y="74"/>
                  </a:lnTo>
                  <a:lnTo>
                    <a:pt x="224" y="74"/>
                  </a:lnTo>
                  <a:lnTo>
                    <a:pt x="223" y="84"/>
                  </a:lnTo>
                  <a:lnTo>
                    <a:pt x="222" y="93"/>
                  </a:lnTo>
                  <a:lnTo>
                    <a:pt x="218" y="103"/>
                  </a:lnTo>
                  <a:lnTo>
                    <a:pt x="215" y="112"/>
                  </a:lnTo>
                  <a:lnTo>
                    <a:pt x="215" y="135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3" name="Freeform 889"/>
            <p:cNvSpPr>
              <a:spLocks noEditPoints="1"/>
            </p:cNvSpPr>
            <p:nvPr/>
          </p:nvSpPr>
          <p:spPr bwMode="auto">
            <a:xfrm>
              <a:off x="4188019" y="5062983"/>
              <a:ext cx="88904" cy="73032"/>
            </a:xfrm>
            <a:custGeom>
              <a:avLst/>
              <a:gdLst/>
              <a:ahLst/>
              <a:cxnLst>
                <a:cxn ang="0">
                  <a:pos x="222" y="43"/>
                </a:cxn>
                <a:cxn ang="0">
                  <a:pos x="211" y="15"/>
                </a:cxn>
                <a:cxn ang="0">
                  <a:pos x="194" y="2"/>
                </a:cxn>
                <a:cxn ang="0">
                  <a:pos x="190" y="6"/>
                </a:cxn>
                <a:cxn ang="0">
                  <a:pos x="201" y="20"/>
                </a:cxn>
                <a:cxn ang="0">
                  <a:pos x="207" y="34"/>
                </a:cxn>
                <a:cxn ang="0">
                  <a:pos x="213" y="50"/>
                </a:cxn>
                <a:cxn ang="0">
                  <a:pos x="225" y="58"/>
                </a:cxn>
                <a:cxn ang="0">
                  <a:pos x="5" y="110"/>
                </a:cxn>
                <a:cxn ang="0">
                  <a:pos x="16" y="133"/>
                </a:cxn>
                <a:cxn ang="0">
                  <a:pos x="32" y="137"/>
                </a:cxn>
                <a:cxn ang="0">
                  <a:pos x="16" y="112"/>
                </a:cxn>
                <a:cxn ang="0">
                  <a:pos x="9" y="83"/>
                </a:cxn>
                <a:cxn ang="0">
                  <a:pos x="0" y="97"/>
                </a:cxn>
                <a:cxn ang="0">
                  <a:pos x="42" y="163"/>
                </a:cxn>
                <a:cxn ang="0">
                  <a:pos x="58" y="173"/>
                </a:cxn>
                <a:cxn ang="0">
                  <a:pos x="75" y="181"/>
                </a:cxn>
                <a:cxn ang="0">
                  <a:pos x="93" y="185"/>
                </a:cxn>
                <a:cxn ang="0">
                  <a:pos x="111" y="186"/>
                </a:cxn>
                <a:cxn ang="0">
                  <a:pos x="112" y="186"/>
                </a:cxn>
                <a:cxn ang="0">
                  <a:pos x="143" y="182"/>
                </a:cxn>
                <a:cxn ang="0">
                  <a:pos x="135" y="173"/>
                </a:cxn>
                <a:cxn ang="0">
                  <a:pos x="120" y="175"/>
                </a:cxn>
                <a:cxn ang="0">
                  <a:pos x="104" y="175"/>
                </a:cxn>
                <a:cxn ang="0">
                  <a:pos x="88" y="173"/>
                </a:cxn>
                <a:cxn ang="0">
                  <a:pos x="73" y="168"/>
                </a:cxn>
                <a:cxn ang="0">
                  <a:pos x="59" y="161"/>
                </a:cxn>
                <a:cxn ang="0">
                  <a:pos x="35" y="157"/>
                </a:cxn>
                <a:cxn ang="0">
                  <a:pos x="169" y="170"/>
                </a:cxn>
                <a:cxn ang="0">
                  <a:pos x="186" y="159"/>
                </a:cxn>
                <a:cxn ang="0">
                  <a:pos x="193" y="136"/>
                </a:cxn>
                <a:cxn ang="0">
                  <a:pos x="178" y="151"/>
                </a:cxn>
                <a:cxn ang="0">
                  <a:pos x="160" y="164"/>
                </a:cxn>
                <a:cxn ang="0">
                  <a:pos x="212" y="127"/>
                </a:cxn>
                <a:cxn ang="0">
                  <a:pos x="222" y="103"/>
                </a:cxn>
                <a:cxn ang="0">
                  <a:pos x="226" y="76"/>
                </a:cxn>
                <a:cxn ang="0">
                  <a:pos x="214" y="84"/>
                </a:cxn>
                <a:cxn ang="0">
                  <a:pos x="212" y="101"/>
                </a:cxn>
                <a:cxn ang="0">
                  <a:pos x="212" y="109"/>
                </a:cxn>
              </a:cxnLst>
              <a:rect l="0" t="0" r="r" b="b"/>
              <a:pathLst>
                <a:path w="226" h="186">
                  <a:moveTo>
                    <a:pt x="225" y="58"/>
                  </a:moveTo>
                  <a:lnTo>
                    <a:pt x="222" y="43"/>
                  </a:lnTo>
                  <a:lnTo>
                    <a:pt x="217" y="29"/>
                  </a:lnTo>
                  <a:lnTo>
                    <a:pt x="211" y="15"/>
                  </a:lnTo>
                  <a:lnTo>
                    <a:pt x="203" y="3"/>
                  </a:lnTo>
                  <a:lnTo>
                    <a:pt x="194" y="2"/>
                  </a:lnTo>
                  <a:lnTo>
                    <a:pt x="186" y="0"/>
                  </a:lnTo>
                  <a:lnTo>
                    <a:pt x="190" y="6"/>
                  </a:lnTo>
                  <a:lnTo>
                    <a:pt x="196" y="13"/>
                  </a:lnTo>
                  <a:lnTo>
                    <a:pt x="201" y="20"/>
                  </a:lnTo>
                  <a:lnTo>
                    <a:pt x="204" y="26"/>
                  </a:lnTo>
                  <a:lnTo>
                    <a:pt x="207" y="34"/>
                  </a:lnTo>
                  <a:lnTo>
                    <a:pt x="211" y="42"/>
                  </a:lnTo>
                  <a:lnTo>
                    <a:pt x="213" y="50"/>
                  </a:lnTo>
                  <a:lnTo>
                    <a:pt x="214" y="58"/>
                  </a:lnTo>
                  <a:lnTo>
                    <a:pt x="225" y="58"/>
                  </a:lnTo>
                  <a:close/>
                  <a:moveTo>
                    <a:pt x="0" y="97"/>
                  </a:moveTo>
                  <a:lnTo>
                    <a:pt x="5" y="110"/>
                  </a:lnTo>
                  <a:lnTo>
                    <a:pt x="9" y="122"/>
                  </a:lnTo>
                  <a:lnTo>
                    <a:pt x="16" y="133"/>
                  </a:lnTo>
                  <a:lnTo>
                    <a:pt x="24" y="145"/>
                  </a:lnTo>
                  <a:lnTo>
                    <a:pt x="32" y="137"/>
                  </a:lnTo>
                  <a:lnTo>
                    <a:pt x="23" y="124"/>
                  </a:lnTo>
                  <a:lnTo>
                    <a:pt x="16" y="112"/>
                  </a:lnTo>
                  <a:lnTo>
                    <a:pt x="12" y="97"/>
                  </a:lnTo>
                  <a:lnTo>
                    <a:pt x="9" y="83"/>
                  </a:lnTo>
                  <a:lnTo>
                    <a:pt x="5" y="89"/>
                  </a:lnTo>
                  <a:lnTo>
                    <a:pt x="0" y="97"/>
                  </a:lnTo>
                  <a:close/>
                  <a:moveTo>
                    <a:pt x="35" y="157"/>
                  </a:moveTo>
                  <a:lnTo>
                    <a:pt x="42" y="163"/>
                  </a:lnTo>
                  <a:lnTo>
                    <a:pt x="50" y="168"/>
                  </a:lnTo>
                  <a:lnTo>
                    <a:pt x="58" y="173"/>
                  </a:lnTo>
                  <a:lnTo>
                    <a:pt x="66" y="176"/>
                  </a:lnTo>
                  <a:lnTo>
                    <a:pt x="75" y="181"/>
                  </a:lnTo>
                  <a:lnTo>
                    <a:pt x="84" y="183"/>
                  </a:lnTo>
                  <a:lnTo>
                    <a:pt x="93" y="185"/>
                  </a:lnTo>
                  <a:lnTo>
                    <a:pt x="102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2" y="186"/>
                  </a:lnTo>
                  <a:lnTo>
                    <a:pt x="127" y="185"/>
                  </a:lnTo>
                  <a:lnTo>
                    <a:pt x="143" y="182"/>
                  </a:lnTo>
                  <a:lnTo>
                    <a:pt x="143" y="170"/>
                  </a:lnTo>
                  <a:lnTo>
                    <a:pt x="135" y="173"/>
                  </a:lnTo>
                  <a:lnTo>
                    <a:pt x="129" y="174"/>
                  </a:lnTo>
                  <a:lnTo>
                    <a:pt x="120" y="175"/>
                  </a:lnTo>
                  <a:lnTo>
                    <a:pt x="112" y="176"/>
                  </a:lnTo>
                  <a:lnTo>
                    <a:pt x="104" y="175"/>
                  </a:lnTo>
                  <a:lnTo>
                    <a:pt x="96" y="174"/>
                  </a:lnTo>
                  <a:lnTo>
                    <a:pt x="88" y="173"/>
                  </a:lnTo>
                  <a:lnTo>
                    <a:pt x="80" y="170"/>
                  </a:lnTo>
                  <a:lnTo>
                    <a:pt x="73" y="168"/>
                  </a:lnTo>
                  <a:lnTo>
                    <a:pt x="66" y="165"/>
                  </a:lnTo>
                  <a:lnTo>
                    <a:pt x="59" y="161"/>
                  </a:lnTo>
                  <a:lnTo>
                    <a:pt x="52" y="157"/>
                  </a:lnTo>
                  <a:lnTo>
                    <a:pt x="35" y="157"/>
                  </a:lnTo>
                  <a:close/>
                  <a:moveTo>
                    <a:pt x="160" y="176"/>
                  </a:moveTo>
                  <a:lnTo>
                    <a:pt x="169" y="170"/>
                  </a:lnTo>
                  <a:lnTo>
                    <a:pt x="178" y="166"/>
                  </a:lnTo>
                  <a:lnTo>
                    <a:pt x="186" y="159"/>
                  </a:lnTo>
                  <a:lnTo>
                    <a:pt x="193" y="152"/>
                  </a:lnTo>
                  <a:lnTo>
                    <a:pt x="193" y="136"/>
                  </a:lnTo>
                  <a:lnTo>
                    <a:pt x="186" y="145"/>
                  </a:lnTo>
                  <a:lnTo>
                    <a:pt x="178" y="151"/>
                  </a:lnTo>
                  <a:lnTo>
                    <a:pt x="169" y="158"/>
                  </a:lnTo>
                  <a:lnTo>
                    <a:pt x="160" y="164"/>
                  </a:lnTo>
                  <a:lnTo>
                    <a:pt x="160" y="176"/>
                  </a:lnTo>
                  <a:close/>
                  <a:moveTo>
                    <a:pt x="212" y="127"/>
                  </a:moveTo>
                  <a:lnTo>
                    <a:pt x="217" y="115"/>
                  </a:lnTo>
                  <a:lnTo>
                    <a:pt x="222" y="103"/>
                  </a:lnTo>
                  <a:lnTo>
                    <a:pt x="224" y="89"/>
                  </a:lnTo>
                  <a:lnTo>
                    <a:pt x="226" y="76"/>
                  </a:lnTo>
                  <a:lnTo>
                    <a:pt x="215" y="76"/>
                  </a:lnTo>
                  <a:lnTo>
                    <a:pt x="214" y="84"/>
                  </a:lnTo>
                  <a:lnTo>
                    <a:pt x="213" y="93"/>
                  </a:lnTo>
                  <a:lnTo>
                    <a:pt x="212" y="101"/>
                  </a:lnTo>
                  <a:lnTo>
                    <a:pt x="208" y="109"/>
                  </a:lnTo>
                  <a:lnTo>
                    <a:pt x="212" y="109"/>
                  </a:lnTo>
                  <a:lnTo>
                    <a:pt x="212" y="127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4" name="Freeform 890"/>
            <p:cNvSpPr>
              <a:spLocks noEditPoints="1"/>
            </p:cNvSpPr>
            <p:nvPr/>
          </p:nvSpPr>
          <p:spPr bwMode="auto">
            <a:xfrm>
              <a:off x="4189606" y="5062983"/>
              <a:ext cx="85729" cy="71444"/>
            </a:xfrm>
            <a:custGeom>
              <a:avLst/>
              <a:gdLst/>
              <a:ahLst/>
              <a:cxnLst>
                <a:cxn ang="0">
                  <a:pos x="214" y="51"/>
                </a:cxn>
                <a:cxn ang="0">
                  <a:pos x="209" y="36"/>
                </a:cxn>
                <a:cxn ang="0">
                  <a:pos x="202" y="22"/>
                </a:cxn>
                <a:cxn ang="0">
                  <a:pos x="194" y="8"/>
                </a:cxn>
                <a:cxn ang="0">
                  <a:pos x="181" y="1"/>
                </a:cxn>
                <a:cxn ang="0">
                  <a:pos x="178" y="6"/>
                </a:cxn>
                <a:cxn ang="0">
                  <a:pos x="189" y="19"/>
                </a:cxn>
                <a:cxn ang="0">
                  <a:pos x="197" y="34"/>
                </a:cxn>
                <a:cxn ang="0">
                  <a:pos x="202" y="51"/>
                </a:cxn>
                <a:cxn ang="0">
                  <a:pos x="215" y="59"/>
                </a:cxn>
                <a:cxn ang="0">
                  <a:pos x="3" y="105"/>
                </a:cxn>
                <a:cxn ang="0">
                  <a:pos x="14" y="130"/>
                </a:cxn>
                <a:cxn ang="0">
                  <a:pos x="30" y="134"/>
                </a:cxn>
                <a:cxn ang="0">
                  <a:pos x="21" y="121"/>
                </a:cxn>
                <a:cxn ang="0">
                  <a:pos x="16" y="107"/>
                </a:cxn>
                <a:cxn ang="0">
                  <a:pos x="11" y="93"/>
                </a:cxn>
                <a:cxn ang="0">
                  <a:pos x="9" y="76"/>
                </a:cxn>
                <a:cxn ang="0">
                  <a:pos x="0" y="90"/>
                </a:cxn>
                <a:cxn ang="0">
                  <a:pos x="46" y="164"/>
                </a:cxn>
                <a:cxn ang="0">
                  <a:pos x="62" y="173"/>
                </a:cxn>
                <a:cxn ang="0">
                  <a:pos x="79" y="178"/>
                </a:cxn>
                <a:cxn ang="0">
                  <a:pos x="98" y="182"/>
                </a:cxn>
                <a:cxn ang="0">
                  <a:pos x="115" y="182"/>
                </a:cxn>
                <a:cxn ang="0">
                  <a:pos x="130" y="179"/>
                </a:cxn>
                <a:cxn ang="0">
                  <a:pos x="138" y="166"/>
                </a:cxn>
                <a:cxn ang="0">
                  <a:pos x="124" y="170"/>
                </a:cxn>
                <a:cxn ang="0">
                  <a:pos x="107" y="171"/>
                </a:cxn>
                <a:cxn ang="0">
                  <a:pos x="81" y="168"/>
                </a:cxn>
                <a:cxn ang="0">
                  <a:pos x="57" y="158"/>
                </a:cxn>
                <a:cxn ang="0">
                  <a:pos x="155" y="170"/>
                </a:cxn>
                <a:cxn ang="0">
                  <a:pos x="173" y="159"/>
                </a:cxn>
                <a:cxn ang="0">
                  <a:pos x="188" y="146"/>
                </a:cxn>
                <a:cxn ang="0">
                  <a:pos x="181" y="137"/>
                </a:cxn>
                <a:cxn ang="0">
                  <a:pos x="165" y="152"/>
                </a:cxn>
                <a:cxn ang="0">
                  <a:pos x="155" y="170"/>
                </a:cxn>
                <a:cxn ang="0">
                  <a:pos x="210" y="106"/>
                </a:cxn>
                <a:cxn ang="0">
                  <a:pos x="215" y="87"/>
                </a:cxn>
                <a:cxn ang="0">
                  <a:pos x="205" y="77"/>
                </a:cxn>
                <a:cxn ang="0">
                  <a:pos x="202" y="94"/>
                </a:cxn>
                <a:cxn ang="0">
                  <a:pos x="198" y="110"/>
                </a:cxn>
                <a:cxn ang="0">
                  <a:pos x="207" y="115"/>
                </a:cxn>
              </a:cxnLst>
              <a:rect l="0" t="0" r="r" b="b"/>
              <a:pathLst>
                <a:path w="216" h="182">
                  <a:moveTo>
                    <a:pt x="215" y="59"/>
                  </a:moveTo>
                  <a:lnTo>
                    <a:pt x="214" y="51"/>
                  </a:lnTo>
                  <a:lnTo>
                    <a:pt x="211" y="43"/>
                  </a:lnTo>
                  <a:lnTo>
                    <a:pt x="209" y="36"/>
                  </a:lnTo>
                  <a:lnTo>
                    <a:pt x="206" y="28"/>
                  </a:lnTo>
                  <a:lnTo>
                    <a:pt x="202" y="22"/>
                  </a:lnTo>
                  <a:lnTo>
                    <a:pt x="199" y="15"/>
                  </a:lnTo>
                  <a:lnTo>
                    <a:pt x="194" y="8"/>
                  </a:lnTo>
                  <a:lnTo>
                    <a:pt x="189" y="3"/>
                  </a:lnTo>
                  <a:lnTo>
                    <a:pt x="181" y="1"/>
                  </a:lnTo>
                  <a:lnTo>
                    <a:pt x="172" y="0"/>
                  </a:lnTo>
                  <a:lnTo>
                    <a:pt x="178" y="6"/>
                  </a:lnTo>
                  <a:lnTo>
                    <a:pt x="183" y="13"/>
                  </a:lnTo>
                  <a:lnTo>
                    <a:pt x="189" y="19"/>
                  </a:lnTo>
                  <a:lnTo>
                    <a:pt x="193" y="26"/>
                  </a:lnTo>
                  <a:lnTo>
                    <a:pt x="197" y="34"/>
                  </a:lnTo>
                  <a:lnTo>
                    <a:pt x="200" y="42"/>
                  </a:lnTo>
                  <a:lnTo>
                    <a:pt x="202" y="51"/>
                  </a:lnTo>
                  <a:lnTo>
                    <a:pt x="203" y="59"/>
                  </a:lnTo>
                  <a:lnTo>
                    <a:pt x="215" y="59"/>
                  </a:lnTo>
                  <a:close/>
                  <a:moveTo>
                    <a:pt x="0" y="90"/>
                  </a:moveTo>
                  <a:lnTo>
                    <a:pt x="3" y="105"/>
                  </a:lnTo>
                  <a:lnTo>
                    <a:pt x="8" y="117"/>
                  </a:lnTo>
                  <a:lnTo>
                    <a:pt x="14" y="130"/>
                  </a:lnTo>
                  <a:lnTo>
                    <a:pt x="22" y="141"/>
                  </a:lnTo>
                  <a:lnTo>
                    <a:pt x="30" y="134"/>
                  </a:lnTo>
                  <a:lnTo>
                    <a:pt x="26" y="128"/>
                  </a:lnTo>
                  <a:lnTo>
                    <a:pt x="21" y="121"/>
                  </a:lnTo>
                  <a:lnTo>
                    <a:pt x="18" y="114"/>
                  </a:lnTo>
                  <a:lnTo>
                    <a:pt x="16" y="107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5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0" y="90"/>
                  </a:lnTo>
                  <a:close/>
                  <a:moveTo>
                    <a:pt x="38" y="158"/>
                  </a:moveTo>
                  <a:lnTo>
                    <a:pt x="46" y="164"/>
                  </a:lnTo>
                  <a:lnTo>
                    <a:pt x="54" y="168"/>
                  </a:lnTo>
                  <a:lnTo>
                    <a:pt x="62" y="173"/>
                  </a:lnTo>
                  <a:lnTo>
                    <a:pt x="70" y="176"/>
                  </a:lnTo>
                  <a:lnTo>
                    <a:pt x="79" y="178"/>
                  </a:lnTo>
                  <a:lnTo>
                    <a:pt x="88" y="180"/>
                  </a:lnTo>
                  <a:lnTo>
                    <a:pt x="98" y="182"/>
                  </a:lnTo>
                  <a:lnTo>
                    <a:pt x="107" y="182"/>
                  </a:lnTo>
                  <a:lnTo>
                    <a:pt x="115" y="182"/>
                  </a:lnTo>
                  <a:lnTo>
                    <a:pt x="122" y="180"/>
                  </a:lnTo>
                  <a:lnTo>
                    <a:pt x="130" y="179"/>
                  </a:lnTo>
                  <a:lnTo>
                    <a:pt x="138" y="177"/>
                  </a:lnTo>
                  <a:lnTo>
                    <a:pt x="138" y="166"/>
                  </a:lnTo>
                  <a:lnTo>
                    <a:pt x="130" y="168"/>
                  </a:lnTo>
                  <a:lnTo>
                    <a:pt x="124" y="170"/>
                  </a:lnTo>
                  <a:lnTo>
                    <a:pt x="115" y="170"/>
                  </a:lnTo>
                  <a:lnTo>
                    <a:pt x="107" y="171"/>
                  </a:lnTo>
                  <a:lnTo>
                    <a:pt x="93" y="170"/>
                  </a:lnTo>
                  <a:lnTo>
                    <a:pt x="81" y="168"/>
                  </a:lnTo>
                  <a:lnTo>
                    <a:pt x="68" y="164"/>
                  </a:lnTo>
                  <a:lnTo>
                    <a:pt x="57" y="158"/>
                  </a:lnTo>
                  <a:lnTo>
                    <a:pt x="38" y="158"/>
                  </a:lnTo>
                  <a:close/>
                  <a:moveTo>
                    <a:pt x="155" y="170"/>
                  </a:moveTo>
                  <a:lnTo>
                    <a:pt x="164" y="166"/>
                  </a:lnTo>
                  <a:lnTo>
                    <a:pt x="173" y="159"/>
                  </a:lnTo>
                  <a:lnTo>
                    <a:pt x="181" y="152"/>
                  </a:lnTo>
                  <a:lnTo>
                    <a:pt x="188" y="146"/>
                  </a:lnTo>
                  <a:lnTo>
                    <a:pt x="188" y="128"/>
                  </a:lnTo>
                  <a:lnTo>
                    <a:pt x="181" y="137"/>
                  </a:lnTo>
                  <a:lnTo>
                    <a:pt x="173" y="144"/>
                  </a:lnTo>
                  <a:lnTo>
                    <a:pt x="165" y="152"/>
                  </a:lnTo>
                  <a:lnTo>
                    <a:pt x="155" y="158"/>
                  </a:lnTo>
                  <a:lnTo>
                    <a:pt x="155" y="170"/>
                  </a:lnTo>
                  <a:close/>
                  <a:moveTo>
                    <a:pt x="207" y="115"/>
                  </a:moveTo>
                  <a:lnTo>
                    <a:pt x="210" y="106"/>
                  </a:lnTo>
                  <a:lnTo>
                    <a:pt x="214" y="96"/>
                  </a:lnTo>
                  <a:lnTo>
                    <a:pt x="215" y="87"/>
                  </a:lnTo>
                  <a:lnTo>
                    <a:pt x="216" y="77"/>
                  </a:lnTo>
                  <a:lnTo>
                    <a:pt x="205" y="77"/>
                  </a:lnTo>
                  <a:lnTo>
                    <a:pt x="203" y="85"/>
                  </a:lnTo>
                  <a:lnTo>
                    <a:pt x="202" y="94"/>
                  </a:lnTo>
                  <a:lnTo>
                    <a:pt x="200" y="102"/>
                  </a:lnTo>
                  <a:lnTo>
                    <a:pt x="198" y="110"/>
                  </a:lnTo>
                  <a:lnTo>
                    <a:pt x="207" y="110"/>
                  </a:lnTo>
                  <a:lnTo>
                    <a:pt x="207" y="115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5" name="Freeform 891"/>
            <p:cNvSpPr>
              <a:spLocks noEditPoints="1"/>
            </p:cNvSpPr>
            <p:nvPr/>
          </p:nvSpPr>
          <p:spPr bwMode="auto">
            <a:xfrm>
              <a:off x="4191194" y="5061396"/>
              <a:ext cx="80966" cy="71444"/>
            </a:xfrm>
            <a:custGeom>
              <a:avLst/>
              <a:gdLst/>
              <a:ahLst/>
              <a:cxnLst>
                <a:cxn ang="0">
                  <a:pos x="204" y="52"/>
                </a:cxn>
                <a:cxn ang="0">
                  <a:pos x="198" y="36"/>
                </a:cxn>
                <a:cxn ang="0">
                  <a:pos x="192" y="22"/>
                </a:cxn>
                <a:cxn ang="0">
                  <a:pos x="181" y="8"/>
                </a:cxn>
                <a:cxn ang="0">
                  <a:pos x="168" y="1"/>
                </a:cxn>
                <a:cxn ang="0">
                  <a:pos x="166" y="6"/>
                </a:cxn>
                <a:cxn ang="0">
                  <a:pos x="177" y="19"/>
                </a:cxn>
                <a:cxn ang="0">
                  <a:pos x="186" y="35"/>
                </a:cxn>
                <a:cxn ang="0">
                  <a:pos x="193" y="51"/>
                </a:cxn>
                <a:cxn ang="0">
                  <a:pos x="205" y="60"/>
                </a:cxn>
                <a:cxn ang="0">
                  <a:pos x="3" y="99"/>
                </a:cxn>
                <a:cxn ang="0">
                  <a:pos x="14" y="126"/>
                </a:cxn>
                <a:cxn ang="0">
                  <a:pos x="30" y="131"/>
                </a:cxn>
                <a:cxn ang="0">
                  <a:pos x="22" y="118"/>
                </a:cxn>
                <a:cxn ang="0">
                  <a:pos x="16" y="105"/>
                </a:cxn>
                <a:cxn ang="0">
                  <a:pos x="12" y="90"/>
                </a:cxn>
                <a:cxn ang="0">
                  <a:pos x="10" y="74"/>
                </a:cxn>
                <a:cxn ang="0">
                  <a:pos x="10" y="70"/>
                </a:cxn>
                <a:cxn ang="0">
                  <a:pos x="0" y="85"/>
                </a:cxn>
                <a:cxn ang="0">
                  <a:pos x="50" y="163"/>
                </a:cxn>
                <a:cxn ang="0">
                  <a:pos x="64" y="170"/>
                </a:cxn>
                <a:cxn ang="0">
                  <a:pos x="79" y="175"/>
                </a:cxn>
                <a:cxn ang="0">
                  <a:pos x="95" y="177"/>
                </a:cxn>
                <a:cxn ang="0">
                  <a:pos x="111" y="177"/>
                </a:cxn>
                <a:cxn ang="0">
                  <a:pos x="126" y="175"/>
                </a:cxn>
                <a:cxn ang="0">
                  <a:pos x="134" y="161"/>
                </a:cxn>
                <a:cxn ang="0">
                  <a:pos x="120" y="166"/>
                </a:cxn>
                <a:cxn ang="0">
                  <a:pos x="103" y="167"/>
                </a:cxn>
                <a:cxn ang="0">
                  <a:pos x="84" y="165"/>
                </a:cxn>
                <a:cxn ang="0">
                  <a:pos x="66" y="159"/>
                </a:cxn>
                <a:cxn ang="0">
                  <a:pos x="151" y="166"/>
                </a:cxn>
                <a:cxn ang="0">
                  <a:pos x="169" y="153"/>
                </a:cxn>
                <a:cxn ang="0">
                  <a:pos x="184" y="138"/>
                </a:cxn>
                <a:cxn ang="0">
                  <a:pos x="178" y="129"/>
                </a:cxn>
                <a:cxn ang="0">
                  <a:pos x="161" y="147"/>
                </a:cxn>
                <a:cxn ang="0">
                  <a:pos x="151" y="166"/>
                </a:cxn>
                <a:cxn ang="0">
                  <a:pos x="202" y="103"/>
                </a:cxn>
                <a:cxn ang="0">
                  <a:pos x="205" y="86"/>
                </a:cxn>
                <a:cxn ang="0">
                  <a:pos x="195" y="78"/>
                </a:cxn>
                <a:cxn ang="0">
                  <a:pos x="193" y="95"/>
                </a:cxn>
                <a:cxn ang="0">
                  <a:pos x="188" y="111"/>
                </a:cxn>
              </a:cxnLst>
              <a:rect l="0" t="0" r="r" b="b"/>
              <a:pathLst>
                <a:path w="206" h="178">
                  <a:moveTo>
                    <a:pt x="205" y="60"/>
                  </a:moveTo>
                  <a:lnTo>
                    <a:pt x="204" y="52"/>
                  </a:lnTo>
                  <a:lnTo>
                    <a:pt x="202" y="44"/>
                  </a:lnTo>
                  <a:lnTo>
                    <a:pt x="198" y="36"/>
                  </a:lnTo>
                  <a:lnTo>
                    <a:pt x="195" y="28"/>
                  </a:lnTo>
                  <a:lnTo>
                    <a:pt x="192" y="22"/>
                  </a:lnTo>
                  <a:lnTo>
                    <a:pt x="187" y="15"/>
                  </a:lnTo>
                  <a:lnTo>
                    <a:pt x="181" y="8"/>
                  </a:lnTo>
                  <a:lnTo>
                    <a:pt x="177" y="2"/>
                  </a:lnTo>
                  <a:lnTo>
                    <a:pt x="168" y="1"/>
                  </a:lnTo>
                  <a:lnTo>
                    <a:pt x="159" y="0"/>
                  </a:lnTo>
                  <a:lnTo>
                    <a:pt x="166" y="6"/>
                  </a:lnTo>
                  <a:lnTo>
                    <a:pt x="171" y="13"/>
                  </a:lnTo>
                  <a:lnTo>
                    <a:pt x="177" y="19"/>
                  </a:lnTo>
                  <a:lnTo>
                    <a:pt x="183" y="27"/>
                  </a:lnTo>
                  <a:lnTo>
                    <a:pt x="186" y="35"/>
                  </a:lnTo>
                  <a:lnTo>
                    <a:pt x="189" y="43"/>
                  </a:lnTo>
                  <a:lnTo>
                    <a:pt x="193" y="51"/>
                  </a:lnTo>
                  <a:lnTo>
                    <a:pt x="194" y="60"/>
                  </a:lnTo>
                  <a:lnTo>
                    <a:pt x="205" y="60"/>
                  </a:lnTo>
                  <a:close/>
                  <a:moveTo>
                    <a:pt x="0" y="85"/>
                  </a:moveTo>
                  <a:lnTo>
                    <a:pt x="3" y="99"/>
                  </a:lnTo>
                  <a:lnTo>
                    <a:pt x="7" y="114"/>
                  </a:lnTo>
                  <a:lnTo>
                    <a:pt x="14" y="126"/>
                  </a:lnTo>
                  <a:lnTo>
                    <a:pt x="23" y="139"/>
                  </a:lnTo>
                  <a:lnTo>
                    <a:pt x="30" y="131"/>
                  </a:lnTo>
                  <a:lnTo>
                    <a:pt x="26" y="125"/>
                  </a:lnTo>
                  <a:lnTo>
                    <a:pt x="22" y="118"/>
                  </a:lnTo>
                  <a:lnTo>
                    <a:pt x="18" y="112"/>
                  </a:lnTo>
                  <a:lnTo>
                    <a:pt x="16" y="105"/>
                  </a:lnTo>
                  <a:lnTo>
                    <a:pt x="14" y="97"/>
                  </a:lnTo>
                  <a:lnTo>
                    <a:pt x="12" y="9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5" y="77"/>
                  </a:lnTo>
                  <a:lnTo>
                    <a:pt x="0" y="85"/>
                  </a:lnTo>
                  <a:close/>
                  <a:moveTo>
                    <a:pt x="44" y="159"/>
                  </a:moveTo>
                  <a:lnTo>
                    <a:pt x="50" y="163"/>
                  </a:lnTo>
                  <a:lnTo>
                    <a:pt x="57" y="167"/>
                  </a:lnTo>
                  <a:lnTo>
                    <a:pt x="64" y="170"/>
                  </a:lnTo>
                  <a:lnTo>
                    <a:pt x="71" y="172"/>
                  </a:lnTo>
                  <a:lnTo>
                    <a:pt x="79" y="175"/>
                  </a:lnTo>
                  <a:lnTo>
                    <a:pt x="87" y="176"/>
                  </a:lnTo>
                  <a:lnTo>
                    <a:pt x="95" y="177"/>
                  </a:lnTo>
                  <a:lnTo>
                    <a:pt x="103" y="178"/>
                  </a:lnTo>
                  <a:lnTo>
                    <a:pt x="111" y="177"/>
                  </a:lnTo>
                  <a:lnTo>
                    <a:pt x="120" y="176"/>
                  </a:lnTo>
                  <a:lnTo>
                    <a:pt x="126" y="175"/>
                  </a:lnTo>
                  <a:lnTo>
                    <a:pt x="134" y="172"/>
                  </a:lnTo>
                  <a:lnTo>
                    <a:pt x="134" y="161"/>
                  </a:lnTo>
                  <a:lnTo>
                    <a:pt x="126" y="163"/>
                  </a:lnTo>
                  <a:lnTo>
                    <a:pt x="120" y="166"/>
                  </a:lnTo>
                  <a:lnTo>
                    <a:pt x="111" y="167"/>
                  </a:lnTo>
                  <a:lnTo>
                    <a:pt x="103" y="167"/>
                  </a:lnTo>
                  <a:lnTo>
                    <a:pt x="93" y="166"/>
                  </a:lnTo>
                  <a:lnTo>
                    <a:pt x="84" y="165"/>
                  </a:lnTo>
                  <a:lnTo>
                    <a:pt x="75" y="162"/>
                  </a:lnTo>
                  <a:lnTo>
                    <a:pt x="66" y="159"/>
                  </a:lnTo>
                  <a:lnTo>
                    <a:pt x="44" y="159"/>
                  </a:lnTo>
                  <a:close/>
                  <a:moveTo>
                    <a:pt x="151" y="166"/>
                  </a:moveTo>
                  <a:lnTo>
                    <a:pt x="160" y="160"/>
                  </a:lnTo>
                  <a:lnTo>
                    <a:pt x="169" y="153"/>
                  </a:lnTo>
                  <a:lnTo>
                    <a:pt x="177" y="147"/>
                  </a:lnTo>
                  <a:lnTo>
                    <a:pt x="184" y="138"/>
                  </a:lnTo>
                  <a:lnTo>
                    <a:pt x="184" y="118"/>
                  </a:lnTo>
                  <a:lnTo>
                    <a:pt x="178" y="129"/>
                  </a:lnTo>
                  <a:lnTo>
                    <a:pt x="170" y="138"/>
                  </a:lnTo>
                  <a:lnTo>
                    <a:pt x="161" y="147"/>
                  </a:lnTo>
                  <a:lnTo>
                    <a:pt x="151" y="153"/>
                  </a:lnTo>
                  <a:lnTo>
                    <a:pt x="151" y="166"/>
                  </a:lnTo>
                  <a:close/>
                  <a:moveTo>
                    <a:pt x="199" y="111"/>
                  </a:moveTo>
                  <a:lnTo>
                    <a:pt x="202" y="103"/>
                  </a:lnTo>
                  <a:lnTo>
                    <a:pt x="204" y="95"/>
                  </a:lnTo>
                  <a:lnTo>
                    <a:pt x="205" y="86"/>
                  </a:lnTo>
                  <a:lnTo>
                    <a:pt x="206" y="78"/>
                  </a:lnTo>
                  <a:lnTo>
                    <a:pt x="195" y="78"/>
                  </a:lnTo>
                  <a:lnTo>
                    <a:pt x="195" y="86"/>
                  </a:lnTo>
                  <a:lnTo>
                    <a:pt x="193" y="95"/>
                  </a:lnTo>
                  <a:lnTo>
                    <a:pt x="190" y="103"/>
                  </a:lnTo>
                  <a:lnTo>
                    <a:pt x="188" y="111"/>
                  </a:lnTo>
                  <a:lnTo>
                    <a:pt x="199" y="111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6" name="Freeform 892"/>
            <p:cNvSpPr>
              <a:spLocks noEditPoints="1"/>
            </p:cNvSpPr>
            <p:nvPr/>
          </p:nvSpPr>
          <p:spPr bwMode="auto">
            <a:xfrm>
              <a:off x="4192781" y="5061396"/>
              <a:ext cx="77791" cy="68269"/>
            </a:xfrm>
            <a:custGeom>
              <a:avLst/>
              <a:gdLst/>
              <a:ahLst/>
              <a:cxnLst>
                <a:cxn ang="0">
                  <a:pos x="193" y="52"/>
                </a:cxn>
                <a:cxn ang="0">
                  <a:pos x="188" y="35"/>
                </a:cxn>
                <a:cxn ang="0">
                  <a:pos x="180" y="20"/>
                </a:cxn>
                <a:cxn ang="0">
                  <a:pos x="169" y="7"/>
                </a:cxn>
                <a:cxn ang="0">
                  <a:pos x="156" y="1"/>
                </a:cxn>
                <a:cxn ang="0">
                  <a:pos x="144" y="0"/>
                </a:cxn>
                <a:cxn ang="0">
                  <a:pos x="158" y="13"/>
                </a:cxn>
                <a:cxn ang="0">
                  <a:pos x="170" y="26"/>
                </a:cxn>
                <a:cxn ang="0">
                  <a:pos x="179" y="42"/>
                </a:cxn>
                <a:cxn ang="0">
                  <a:pos x="183" y="60"/>
                </a:cxn>
                <a:cxn ang="0">
                  <a:pos x="0" y="77"/>
                </a:cxn>
                <a:cxn ang="0">
                  <a:pos x="2" y="94"/>
                </a:cxn>
                <a:cxn ang="0">
                  <a:pos x="7" y="108"/>
                </a:cxn>
                <a:cxn ang="0">
                  <a:pos x="12" y="122"/>
                </a:cxn>
                <a:cxn ang="0">
                  <a:pos x="21" y="135"/>
                </a:cxn>
                <a:cxn ang="0">
                  <a:pos x="21" y="115"/>
                </a:cxn>
                <a:cxn ang="0">
                  <a:pos x="13" y="96"/>
                </a:cxn>
                <a:cxn ang="0">
                  <a:pos x="11" y="81"/>
                </a:cxn>
                <a:cxn ang="0">
                  <a:pos x="11" y="69"/>
                </a:cxn>
                <a:cxn ang="0">
                  <a:pos x="5" y="70"/>
                </a:cxn>
                <a:cxn ang="0">
                  <a:pos x="48" y="159"/>
                </a:cxn>
                <a:cxn ang="0">
                  <a:pos x="72" y="169"/>
                </a:cxn>
                <a:cxn ang="0">
                  <a:pos x="98" y="172"/>
                </a:cxn>
                <a:cxn ang="0">
                  <a:pos x="115" y="171"/>
                </a:cxn>
                <a:cxn ang="0">
                  <a:pos x="129" y="167"/>
                </a:cxn>
                <a:cxn ang="0">
                  <a:pos x="121" y="158"/>
                </a:cxn>
                <a:cxn ang="0">
                  <a:pos x="107" y="161"/>
                </a:cxn>
                <a:cxn ang="0">
                  <a:pos x="88" y="161"/>
                </a:cxn>
                <a:cxn ang="0">
                  <a:pos x="48" y="159"/>
                </a:cxn>
                <a:cxn ang="0">
                  <a:pos x="156" y="153"/>
                </a:cxn>
                <a:cxn ang="0">
                  <a:pos x="172" y="138"/>
                </a:cxn>
                <a:cxn ang="0">
                  <a:pos x="179" y="111"/>
                </a:cxn>
                <a:cxn ang="0">
                  <a:pos x="191" y="103"/>
                </a:cxn>
                <a:cxn ang="0">
                  <a:pos x="194" y="86"/>
                </a:cxn>
                <a:cxn ang="0">
                  <a:pos x="184" y="78"/>
                </a:cxn>
                <a:cxn ang="0">
                  <a:pos x="181" y="98"/>
                </a:cxn>
                <a:cxn ang="0">
                  <a:pos x="173" y="117"/>
                </a:cxn>
                <a:cxn ang="0">
                  <a:pos x="162" y="133"/>
                </a:cxn>
                <a:cxn ang="0">
                  <a:pos x="146" y="147"/>
                </a:cxn>
              </a:cxnLst>
              <a:rect l="0" t="0" r="r" b="b"/>
              <a:pathLst>
                <a:path w="196" h="172">
                  <a:moveTo>
                    <a:pt x="194" y="60"/>
                  </a:moveTo>
                  <a:lnTo>
                    <a:pt x="193" y="52"/>
                  </a:lnTo>
                  <a:lnTo>
                    <a:pt x="191" y="43"/>
                  </a:lnTo>
                  <a:lnTo>
                    <a:pt x="188" y="35"/>
                  </a:lnTo>
                  <a:lnTo>
                    <a:pt x="184" y="27"/>
                  </a:lnTo>
                  <a:lnTo>
                    <a:pt x="180" y="20"/>
                  </a:lnTo>
                  <a:lnTo>
                    <a:pt x="174" y="14"/>
                  </a:lnTo>
                  <a:lnTo>
                    <a:pt x="169" y="7"/>
                  </a:lnTo>
                  <a:lnTo>
                    <a:pt x="163" y="1"/>
                  </a:lnTo>
                  <a:lnTo>
                    <a:pt x="156" y="1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52" y="6"/>
                  </a:lnTo>
                  <a:lnTo>
                    <a:pt x="158" y="13"/>
                  </a:lnTo>
                  <a:lnTo>
                    <a:pt x="165" y="18"/>
                  </a:lnTo>
                  <a:lnTo>
                    <a:pt x="170" y="26"/>
                  </a:lnTo>
                  <a:lnTo>
                    <a:pt x="175" y="34"/>
                  </a:lnTo>
                  <a:lnTo>
                    <a:pt x="179" y="42"/>
                  </a:lnTo>
                  <a:lnTo>
                    <a:pt x="182" y="51"/>
                  </a:lnTo>
                  <a:lnTo>
                    <a:pt x="183" y="60"/>
                  </a:lnTo>
                  <a:lnTo>
                    <a:pt x="194" y="60"/>
                  </a:lnTo>
                  <a:close/>
                  <a:moveTo>
                    <a:pt x="0" y="77"/>
                  </a:moveTo>
                  <a:lnTo>
                    <a:pt x="1" y="86"/>
                  </a:lnTo>
                  <a:lnTo>
                    <a:pt x="2" y="94"/>
                  </a:lnTo>
                  <a:lnTo>
                    <a:pt x="4" y="100"/>
                  </a:lnTo>
                  <a:lnTo>
                    <a:pt x="7" y="108"/>
                  </a:lnTo>
                  <a:lnTo>
                    <a:pt x="9" y="115"/>
                  </a:lnTo>
                  <a:lnTo>
                    <a:pt x="12" y="122"/>
                  </a:lnTo>
                  <a:lnTo>
                    <a:pt x="17" y="129"/>
                  </a:lnTo>
                  <a:lnTo>
                    <a:pt x="21" y="135"/>
                  </a:lnTo>
                  <a:lnTo>
                    <a:pt x="29" y="127"/>
                  </a:lnTo>
                  <a:lnTo>
                    <a:pt x="21" y="115"/>
                  </a:lnTo>
                  <a:lnTo>
                    <a:pt x="16" y="103"/>
                  </a:lnTo>
                  <a:lnTo>
                    <a:pt x="13" y="96"/>
                  </a:lnTo>
                  <a:lnTo>
                    <a:pt x="12" y="89"/>
                  </a:lnTo>
                  <a:lnTo>
                    <a:pt x="11" y="81"/>
                  </a:lnTo>
                  <a:lnTo>
                    <a:pt x="11" y="74"/>
                  </a:lnTo>
                  <a:lnTo>
                    <a:pt x="11" y="69"/>
                  </a:lnTo>
                  <a:lnTo>
                    <a:pt x="12" y="63"/>
                  </a:lnTo>
                  <a:lnTo>
                    <a:pt x="5" y="70"/>
                  </a:lnTo>
                  <a:lnTo>
                    <a:pt x="0" y="77"/>
                  </a:lnTo>
                  <a:close/>
                  <a:moveTo>
                    <a:pt x="48" y="159"/>
                  </a:moveTo>
                  <a:lnTo>
                    <a:pt x="59" y="165"/>
                  </a:lnTo>
                  <a:lnTo>
                    <a:pt x="72" y="169"/>
                  </a:lnTo>
                  <a:lnTo>
                    <a:pt x="84" y="171"/>
                  </a:lnTo>
                  <a:lnTo>
                    <a:pt x="98" y="172"/>
                  </a:lnTo>
                  <a:lnTo>
                    <a:pt x="106" y="171"/>
                  </a:lnTo>
                  <a:lnTo>
                    <a:pt x="115" y="171"/>
                  </a:lnTo>
                  <a:lnTo>
                    <a:pt x="121" y="169"/>
                  </a:lnTo>
                  <a:lnTo>
                    <a:pt x="129" y="167"/>
                  </a:lnTo>
                  <a:lnTo>
                    <a:pt x="129" y="156"/>
                  </a:lnTo>
                  <a:lnTo>
                    <a:pt x="121" y="158"/>
                  </a:lnTo>
                  <a:lnTo>
                    <a:pt x="115" y="160"/>
                  </a:lnTo>
                  <a:lnTo>
                    <a:pt x="107" y="161"/>
                  </a:lnTo>
                  <a:lnTo>
                    <a:pt x="98" y="161"/>
                  </a:lnTo>
                  <a:lnTo>
                    <a:pt x="88" y="161"/>
                  </a:lnTo>
                  <a:lnTo>
                    <a:pt x="77" y="159"/>
                  </a:lnTo>
                  <a:lnTo>
                    <a:pt x="48" y="159"/>
                  </a:lnTo>
                  <a:close/>
                  <a:moveTo>
                    <a:pt x="146" y="159"/>
                  </a:moveTo>
                  <a:lnTo>
                    <a:pt x="156" y="153"/>
                  </a:lnTo>
                  <a:lnTo>
                    <a:pt x="164" y="145"/>
                  </a:lnTo>
                  <a:lnTo>
                    <a:pt x="172" y="138"/>
                  </a:lnTo>
                  <a:lnTo>
                    <a:pt x="179" y="129"/>
                  </a:lnTo>
                  <a:lnTo>
                    <a:pt x="179" y="111"/>
                  </a:lnTo>
                  <a:lnTo>
                    <a:pt x="189" y="111"/>
                  </a:lnTo>
                  <a:lnTo>
                    <a:pt x="191" y="103"/>
                  </a:lnTo>
                  <a:lnTo>
                    <a:pt x="193" y="95"/>
                  </a:lnTo>
                  <a:lnTo>
                    <a:pt x="194" y="86"/>
                  </a:lnTo>
                  <a:lnTo>
                    <a:pt x="196" y="78"/>
                  </a:lnTo>
                  <a:lnTo>
                    <a:pt x="184" y="78"/>
                  </a:lnTo>
                  <a:lnTo>
                    <a:pt x="183" y="88"/>
                  </a:lnTo>
                  <a:lnTo>
                    <a:pt x="181" y="98"/>
                  </a:lnTo>
                  <a:lnTo>
                    <a:pt x="178" y="108"/>
                  </a:lnTo>
                  <a:lnTo>
                    <a:pt x="173" y="117"/>
                  </a:lnTo>
                  <a:lnTo>
                    <a:pt x="167" y="126"/>
                  </a:lnTo>
                  <a:lnTo>
                    <a:pt x="162" y="133"/>
                  </a:lnTo>
                  <a:lnTo>
                    <a:pt x="154" y="141"/>
                  </a:lnTo>
                  <a:lnTo>
                    <a:pt x="146" y="147"/>
                  </a:lnTo>
                  <a:lnTo>
                    <a:pt x="146" y="159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7" name="Freeform 893"/>
            <p:cNvSpPr>
              <a:spLocks noEditPoints="1"/>
            </p:cNvSpPr>
            <p:nvPr/>
          </p:nvSpPr>
          <p:spPr bwMode="auto">
            <a:xfrm>
              <a:off x="4194369" y="5061396"/>
              <a:ext cx="73028" cy="66681"/>
            </a:xfrm>
            <a:custGeom>
              <a:avLst/>
              <a:gdLst/>
              <a:ahLst/>
              <a:cxnLst>
                <a:cxn ang="0">
                  <a:pos x="183" y="51"/>
                </a:cxn>
                <a:cxn ang="0">
                  <a:pos x="176" y="35"/>
                </a:cxn>
                <a:cxn ang="0">
                  <a:pos x="167" y="19"/>
                </a:cxn>
                <a:cxn ang="0">
                  <a:pos x="156" y="6"/>
                </a:cxn>
                <a:cxn ang="0">
                  <a:pos x="144" y="0"/>
                </a:cxn>
                <a:cxn ang="0">
                  <a:pos x="129" y="1"/>
                </a:cxn>
                <a:cxn ang="0">
                  <a:pos x="146" y="11"/>
                </a:cxn>
                <a:cxn ang="0">
                  <a:pos x="158" y="25"/>
                </a:cxn>
                <a:cxn ang="0">
                  <a:pos x="168" y="42"/>
                </a:cxn>
                <a:cxn ang="0">
                  <a:pos x="174" y="60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90"/>
                </a:cxn>
                <a:cxn ang="0">
                  <a:pos x="6" y="105"/>
                </a:cxn>
                <a:cxn ang="0">
                  <a:pos x="12" y="118"/>
                </a:cxn>
                <a:cxn ang="0">
                  <a:pos x="20" y="131"/>
                </a:cxn>
                <a:cxn ang="0">
                  <a:pos x="21" y="113"/>
                </a:cxn>
                <a:cxn ang="0">
                  <a:pos x="13" y="88"/>
                </a:cxn>
                <a:cxn ang="0">
                  <a:pos x="12" y="64"/>
                </a:cxn>
                <a:cxn ang="0">
                  <a:pos x="7" y="62"/>
                </a:cxn>
                <a:cxn ang="0">
                  <a:pos x="56" y="159"/>
                </a:cxn>
                <a:cxn ang="0">
                  <a:pos x="74" y="165"/>
                </a:cxn>
                <a:cxn ang="0">
                  <a:pos x="93" y="167"/>
                </a:cxn>
                <a:cxn ang="0">
                  <a:pos x="110" y="166"/>
                </a:cxn>
                <a:cxn ang="0">
                  <a:pos x="124" y="161"/>
                </a:cxn>
                <a:cxn ang="0">
                  <a:pos x="117" y="152"/>
                </a:cxn>
                <a:cxn ang="0">
                  <a:pos x="102" y="156"/>
                </a:cxn>
                <a:cxn ang="0">
                  <a:pos x="92" y="156"/>
                </a:cxn>
                <a:cxn ang="0">
                  <a:pos x="56" y="159"/>
                </a:cxn>
                <a:cxn ang="0">
                  <a:pos x="151" y="147"/>
                </a:cxn>
                <a:cxn ang="0">
                  <a:pos x="168" y="129"/>
                </a:cxn>
                <a:cxn ang="0">
                  <a:pos x="174" y="111"/>
                </a:cxn>
                <a:cxn ang="0">
                  <a:pos x="180" y="103"/>
                </a:cxn>
                <a:cxn ang="0">
                  <a:pos x="185" y="86"/>
                </a:cxn>
                <a:cxn ang="0">
                  <a:pos x="175" y="78"/>
                </a:cxn>
                <a:cxn ang="0">
                  <a:pos x="171" y="96"/>
                </a:cxn>
                <a:cxn ang="0">
                  <a:pos x="165" y="113"/>
                </a:cxn>
                <a:cxn ang="0">
                  <a:pos x="155" y="127"/>
                </a:cxn>
                <a:cxn ang="0">
                  <a:pos x="141" y="140"/>
                </a:cxn>
                <a:cxn ang="0">
                  <a:pos x="44" y="140"/>
                </a:cxn>
                <a:cxn ang="0">
                  <a:pos x="48" y="142"/>
                </a:cxn>
                <a:cxn ang="0">
                  <a:pos x="44" y="140"/>
                </a:cxn>
              </a:cxnLst>
              <a:rect l="0" t="0" r="r" b="b"/>
              <a:pathLst>
                <a:path w="185" h="167">
                  <a:moveTo>
                    <a:pt x="184" y="60"/>
                  </a:moveTo>
                  <a:lnTo>
                    <a:pt x="183" y="51"/>
                  </a:lnTo>
                  <a:lnTo>
                    <a:pt x="179" y="43"/>
                  </a:lnTo>
                  <a:lnTo>
                    <a:pt x="176" y="35"/>
                  </a:lnTo>
                  <a:lnTo>
                    <a:pt x="173" y="27"/>
                  </a:lnTo>
                  <a:lnTo>
                    <a:pt x="167" y="19"/>
                  </a:lnTo>
                  <a:lnTo>
                    <a:pt x="161" y="13"/>
                  </a:lnTo>
                  <a:lnTo>
                    <a:pt x="156" y="6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37" y="1"/>
                  </a:lnTo>
                  <a:lnTo>
                    <a:pt x="129" y="1"/>
                  </a:lnTo>
                  <a:lnTo>
                    <a:pt x="138" y="6"/>
                  </a:lnTo>
                  <a:lnTo>
                    <a:pt x="146" y="11"/>
                  </a:lnTo>
                  <a:lnTo>
                    <a:pt x="152" y="18"/>
                  </a:lnTo>
                  <a:lnTo>
                    <a:pt x="158" y="25"/>
                  </a:lnTo>
                  <a:lnTo>
                    <a:pt x="164" y="33"/>
                  </a:lnTo>
                  <a:lnTo>
                    <a:pt x="168" y="42"/>
                  </a:lnTo>
                  <a:lnTo>
                    <a:pt x="171" y="51"/>
                  </a:lnTo>
                  <a:lnTo>
                    <a:pt x="174" y="60"/>
                  </a:lnTo>
                  <a:lnTo>
                    <a:pt x="184" y="60"/>
                  </a:lnTo>
                  <a:close/>
                  <a:moveTo>
                    <a:pt x="0" y="70"/>
                  </a:moveTo>
                  <a:lnTo>
                    <a:pt x="0" y="72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4" y="97"/>
                  </a:lnTo>
                  <a:lnTo>
                    <a:pt x="6" y="105"/>
                  </a:lnTo>
                  <a:lnTo>
                    <a:pt x="8" y="112"/>
                  </a:lnTo>
                  <a:lnTo>
                    <a:pt x="12" y="118"/>
                  </a:lnTo>
                  <a:lnTo>
                    <a:pt x="16" y="125"/>
                  </a:lnTo>
                  <a:lnTo>
                    <a:pt x="20" y="131"/>
                  </a:lnTo>
                  <a:lnTo>
                    <a:pt x="27" y="123"/>
                  </a:lnTo>
                  <a:lnTo>
                    <a:pt x="21" y="113"/>
                  </a:lnTo>
                  <a:lnTo>
                    <a:pt x="16" y="100"/>
                  </a:lnTo>
                  <a:lnTo>
                    <a:pt x="13" y="88"/>
                  </a:lnTo>
                  <a:lnTo>
                    <a:pt x="12" y="74"/>
                  </a:lnTo>
                  <a:lnTo>
                    <a:pt x="12" y="64"/>
                  </a:lnTo>
                  <a:lnTo>
                    <a:pt x="14" y="55"/>
                  </a:lnTo>
                  <a:lnTo>
                    <a:pt x="7" y="62"/>
                  </a:lnTo>
                  <a:lnTo>
                    <a:pt x="0" y="70"/>
                  </a:lnTo>
                  <a:close/>
                  <a:moveTo>
                    <a:pt x="56" y="159"/>
                  </a:moveTo>
                  <a:lnTo>
                    <a:pt x="65" y="162"/>
                  </a:lnTo>
                  <a:lnTo>
                    <a:pt x="74" y="165"/>
                  </a:lnTo>
                  <a:lnTo>
                    <a:pt x="83" y="166"/>
                  </a:lnTo>
                  <a:lnTo>
                    <a:pt x="93" y="167"/>
                  </a:lnTo>
                  <a:lnTo>
                    <a:pt x="101" y="167"/>
                  </a:lnTo>
                  <a:lnTo>
                    <a:pt x="110" y="166"/>
                  </a:lnTo>
                  <a:lnTo>
                    <a:pt x="116" y="163"/>
                  </a:lnTo>
                  <a:lnTo>
                    <a:pt x="124" y="161"/>
                  </a:lnTo>
                  <a:lnTo>
                    <a:pt x="124" y="150"/>
                  </a:lnTo>
                  <a:lnTo>
                    <a:pt x="117" y="152"/>
                  </a:lnTo>
                  <a:lnTo>
                    <a:pt x="110" y="154"/>
                  </a:lnTo>
                  <a:lnTo>
                    <a:pt x="102" y="156"/>
                  </a:lnTo>
                  <a:lnTo>
                    <a:pt x="93" y="156"/>
                  </a:lnTo>
                  <a:lnTo>
                    <a:pt x="92" y="156"/>
                  </a:lnTo>
                  <a:lnTo>
                    <a:pt x="92" y="159"/>
                  </a:lnTo>
                  <a:lnTo>
                    <a:pt x="56" y="159"/>
                  </a:lnTo>
                  <a:close/>
                  <a:moveTo>
                    <a:pt x="141" y="153"/>
                  </a:moveTo>
                  <a:lnTo>
                    <a:pt x="151" y="147"/>
                  </a:lnTo>
                  <a:lnTo>
                    <a:pt x="160" y="138"/>
                  </a:lnTo>
                  <a:lnTo>
                    <a:pt x="168" y="129"/>
                  </a:lnTo>
                  <a:lnTo>
                    <a:pt x="174" y="118"/>
                  </a:lnTo>
                  <a:lnTo>
                    <a:pt x="174" y="111"/>
                  </a:lnTo>
                  <a:lnTo>
                    <a:pt x="178" y="111"/>
                  </a:lnTo>
                  <a:lnTo>
                    <a:pt x="180" y="103"/>
                  </a:lnTo>
                  <a:lnTo>
                    <a:pt x="183" y="95"/>
                  </a:lnTo>
                  <a:lnTo>
                    <a:pt x="185" y="86"/>
                  </a:lnTo>
                  <a:lnTo>
                    <a:pt x="185" y="78"/>
                  </a:lnTo>
                  <a:lnTo>
                    <a:pt x="175" y="78"/>
                  </a:lnTo>
                  <a:lnTo>
                    <a:pt x="174" y="87"/>
                  </a:lnTo>
                  <a:lnTo>
                    <a:pt x="171" y="96"/>
                  </a:lnTo>
                  <a:lnTo>
                    <a:pt x="168" y="105"/>
                  </a:lnTo>
                  <a:lnTo>
                    <a:pt x="165" y="113"/>
                  </a:lnTo>
                  <a:lnTo>
                    <a:pt x="160" y="121"/>
                  </a:lnTo>
                  <a:lnTo>
                    <a:pt x="155" y="127"/>
                  </a:lnTo>
                  <a:lnTo>
                    <a:pt x="148" y="134"/>
                  </a:lnTo>
                  <a:lnTo>
                    <a:pt x="141" y="140"/>
                  </a:lnTo>
                  <a:lnTo>
                    <a:pt x="141" y="153"/>
                  </a:lnTo>
                  <a:close/>
                  <a:moveTo>
                    <a:pt x="44" y="140"/>
                  </a:moveTo>
                  <a:lnTo>
                    <a:pt x="42" y="142"/>
                  </a:lnTo>
                  <a:lnTo>
                    <a:pt x="48" y="142"/>
                  </a:lnTo>
                  <a:lnTo>
                    <a:pt x="45" y="141"/>
                  </a:lnTo>
                  <a:lnTo>
                    <a:pt x="44" y="140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8" name="Freeform 894"/>
            <p:cNvSpPr>
              <a:spLocks noEditPoints="1"/>
            </p:cNvSpPr>
            <p:nvPr/>
          </p:nvSpPr>
          <p:spPr bwMode="auto">
            <a:xfrm>
              <a:off x="4197544" y="5061396"/>
              <a:ext cx="68266" cy="65093"/>
            </a:xfrm>
            <a:custGeom>
              <a:avLst/>
              <a:gdLst/>
              <a:ahLst/>
              <a:cxnLst>
                <a:cxn ang="0">
                  <a:pos x="171" y="51"/>
                </a:cxn>
                <a:cxn ang="0">
                  <a:pos x="164" y="34"/>
                </a:cxn>
                <a:cxn ang="0">
                  <a:pos x="154" y="18"/>
                </a:cxn>
                <a:cxn ang="0">
                  <a:pos x="141" y="6"/>
                </a:cxn>
                <a:cxn ang="0">
                  <a:pos x="123" y="1"/>
                </a:cxn>
                <a:cxn ang="0">
                  <a:pos x="122" y="7"/>
                </a:cxn>
                <a:cxn ang="0">
                  <a:pos x="137" y="18"/>
                </a:cxn>
                <a:cxn ang="0">
                  <a:pos x="151" y="33"/>
                </a:cxn>
                <a:cxn ang="0">
                  <a:pos x="159" y="51"/>
                </a:cxn>
                <a:cxn ang="0">
                  <a:pos x="172" y="60"/>
                </a:cxn>
                <a:cxn ang="0">
                  <a:pos x="0" y="69"/>
                </a:cxn>
                <a:cxn ang="0">
                  <a:pos x="0" y="81"/>
                </a:cxn>
                <a:cxn ang="0">
                  <a:pos x="2" y="96"/>
                </a:cxn>
                <a:cxn ang="0">
                  <a:pos x="10" y="115"/>
                </a:cxn>
                <a:cxn ang="0">
                  <a:pos x="26" y="120"/>
                </a:cxn>
                <a:cxn ang="0">
                  <a:pos x="15" y="98"/>
                </a:cxn>
                <a:cxn ang="0">
                  <a:pos x="11" y="74"/>
                </a:cxn>
                <a:cxn ang="0">
                  <a:pos x="12" y="61"/>
                </a:cxn>
                <a:cxn ang="0">
                  <a:pos x="16" y="47"/>
                </a:cxn>
                <a:cxn ang="0">
                  <a:pos x="1" y="63"/>
                </a:cxn>
                <a:cxn ang="0">
                  <a:pos x="77" y="161"/>
                </a:cxn>
                <a:cxn ang="0">
                  <a:pos x="96" y="161"/>
                </a:cxn>
                <a:cxn ang="0">
                  <a:pos x="110" y="158"/>
                </a:cxn>
                <a:cxn ang="0">
                  <a:pos x="118" y="143"/>
                </a:cxn>
                <a:cxn ang="0">
                  <a:pos x="104" y="149"/>
                </a:cxn>
                <a:cxn ang="0">
                  <a:pos x="87" y="150"/>
                </a:cxn>
                <a:cxn ang="0">
                  <a:pos x="86" y="159"/>
                </a:cxn>
                <a:cxn ang="0">
                  <a:pos x="135" y="147"/>
                </a:cxn>
                <a:cxn ang="0">
                  <a:pos x="151" y="133"/>
                </a:cxn>
                <a:cxn ang="0">
                  <a:pos x="162" y="117"/>
                </a:cxn>
                <a:cxn ang="0">
                  <a:pos x="170" y="98"/>
                </a:cxn>
                <a:cxn ang="0">
                  <a:pos x="173" y="78"/>
                </a:cxn>
                <a:cxn ang="0">
                  <a:pos x="162" y="86"/>
                </a:cxn>
                <a:cxn ang="0">
                  <a:pos x="158" y="102"/>
                </a:cxn>
                <a:cxn ang="0">
                  <a:pos x="151" y="116"/>
                </a:cxn>
                <a:cxn ang="0">
                  <a:pos x="141" y="127"/>
                </a:cxn>
                <a:cxn ang="0">
                  <a:pos x="135" y="147"/>
                </a:cxn>
                <a:cxn ang="0">
                  <a:pos x="36" y="142"/>
                </a:cxn>
                <a:cxn ang="0">
                  <a:pos x="46" y="139"/>
                </a:cxn>
              </a:cxnLst>
              <a:rect l="0" t="0" r="r" b="b"/>
              <a:pathLst>
                <a:path w="173" h="161">
                  <a:moveTo>
                    <a:pt x="172" y="60"/>
                  </a:moveTo>
                  <a:lnTo>
                    <a:pt x="171" y="51"/>
                  </a:lnTo>
                  <a:lnTo>
                    <a:pt x="168" y="42"/>
                  </a:lnTo>
                  <a:lnTo>
                    <a:pt x="164" y="34"/>
                  </a:lnTo>
                  <a:lnTo>
                    <a:pt x="159" y="26"/>
                  </a:lnTo>
                  <a:lnTo>
                    <a:pt x="154" y="18"/>
                  </a:lnTo>
                  <a:lnTo>
                    <a:pt x="147" y="13"/>
                  </a:lnTo>
                  <a:lnTo>
                    <a:pt x="141" y="6"/>
                  </a:lnTo>
                  <a:lnTo>
                    <a:pt x="133" y="0"/>
                  </a:lnTo>
                  <a:lnTo>
                    <a:pt x="123" y="1"/>
                  </a:lnTo>
                  <a:lnTo>
                    <a:pt x="113" y="2"/>
                  </a:lnTo>
                  <a:lnTo>
                    <a:pt x="122" y="7"/>
                  </a:lnTo>
                  <a:lnTo>
                    <a:pt x="129" y="11"/>
                  </a:lnTo>
                  <a:lnTo>
                    <a:pt x="137" y="18"/>
                  </a:lnTo>
                  <a:lnTo>
                    <a:pt x="144" y="25"/>
                  </a:lnTo>
                  <a:lnTo>
                    <a:pt x="151" y="33"/>
                  </a:lnTo>
                  <a:lnTo>
                    <a:pt x="155" y="41"/>
                  </a:lnTo>
                  <a:lnTo>
                    <a:pt x="159" y="51"/>
                  </a:lnTo>
                  <a:lnTo>
                    <a:pt x="162" y="60"/>
                  </a:lnTo>
                  <a:lnTo>
                    <a:pt x="172" y="60"/>
                  </a:lnTo>
                  <a:close/>
                  <a:moveTo>
                    <a:pt x="1" y="63"/>
                  </a:moveTo>
                  <a:lnTo>
                    <a:pt x="0" y="69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1" y="89"/>
                  </a:lnTo>
                  <a:lnTo>
                    <a:pt x="2" y="96"/>
                  </a:lnTo>
                  <a:lnTo>
                    <a:pt x="5" y="103"/>
                  </a:lnTo>
                  <a:lnTo>
                    <a:pt x="10" y="115"/>
                  </a:lnTo>
                  <a:lnTo>
                    <a:pt x="18" y="127"/>
                  </a:lnTo>
                  <a:lnTo>
                    <a:pt x="26" y="120"/>
                  </a:lnTo>
                  <a:lnTo>
                    <a:pt x="19" y="109"/>
                  </a:lnTo>
                  <a:lnTo>
                    <a:pt x="15" y="98"/>
                  </a:lnTo>
                  <a:lnTo>
                    <a:pt x="12" y="87"/>
                  </a:lnTo>
                  <a:lnTo>
                    <a:pt x="11" y="74"/>
                  </a:lnTo>
                  <a:lnTo>
                    <a:pt x="11" y="68"/>
                  </a:lnTo>
                  <a:lnTo>
                    <a:pt x="12" y="61"/>
                  </a:lnTo>
                  <a:lnTo>
                    <a:pt x="14" y="54"/>
                  </a:lnTo>
                  <a:lnTo>
                    <a:pt x="16" y="47"/>
                  </a:lnTo>
                  <a:lnTo>
                    <a:pt x="8" y="55"/>
                  </a:lnTo>
                  <a:lnTo>
                    <a:pt x="1" y="63"/>
                  </a:lnTo>
                  <a:close/>
                  <a:moveTo>
                    <a:pt x="66" y="159"/>
                  </a:moveTo>
                  <a:lnTo>
                    <a:pt x="77" y="161"/>
                  </a:lnTo>
                  <a:lnTo>
                    <a:pt x="87" y="161"/>
                  </a:lnTo>
                  <a:lnTo>
                    <a:pt x="96" y="161"/>
                  </a:lnTo>
                  <a:lnTo>
                    <a:pt x="104" y="160"/>
                  </a:lnTo>
                  <a:lnTo>
                    <a:pt x="110" y="158"/>
                  </a:lnTo>
                  <a:lnTo>
                    <a:pt x="118" y="156"/>
                  </a:lnTo>
                  <a:lnTo>
                    <a:pt x="118" y="143"/>
                  </a:lnTo>
                  <a:lnTo>
                    <a:pt x="111" y="147"/>
                  </a:lnTo>
                  <a:lnTo>
                    <a:pt x="104" y="149"/>
                  </a:lnTo>
                  <a:lnTo>
                    <a:pt x="96" y="150"/>
                  </a:lnTo>
                  <a:lnTo>
                    <a:pt x="87" y="150"/>
                  </a:lnTo>
                  <a:lnTo>
                    <a:pt x="86" y="150"/>
                  </a:lnTo>
                  <a:lnTo>
                    <a:pt x="86" y="159"/>
                  </a:lnTo>
                  <a:lnTo>
                    <a:pt x="66" y="159"/>
                  </a:lnTo>
                  <a:close/>
                  <a:moveTo>
                    <a:pt x="135" y="147"/>
                  </a:moveTo>
                  <a:lnTo>
                    <a:pt x="143" y="141"/>
                  </a:lnTo>
                  <a:lnTo>
                    <a:pt x="151" y="133"/>
                  </a:lnTo>
                  <a:lnTo>
                    <a:pt x="156" y="126"/>
                  </a:lnTo>
                  <a:lnTo>
                    <a:pt x="162" y="117"/>
                  </a:lnTo>
                  <a:lnTo>
                    <a:pt x="167" y="108"/>
                  </a:lnTo>
                  <a:lnTo>
                    <a:pt x="170" y="98"/>
                  </a:lnTo>
                  <a:lnTo>
                    <a:pt x="172" y="88"/>
                  </a:lnTo>
                  <a:lnTo>
                    <a:pt x="173" y="78"/>
                  </a:lnTo>
                  <a:lnTo>
                    <a:pt x="163" y="78"/>
                  </a:lnTo>
                  <a:lnTo>
                    <a:pt x="162" y="86"/>
                  </a:lnTo>
                  <a:lnTo>
                    <a:pt x="160" y="94"/>
                  </a:lnTo>
                  <a:lnTo>
                    <a:pt x="158" y="102"/>
                  </a:lnTo>
                  <a:lnTo>
                    <a:pt x="154" y="108"/>
                  </a:lnTo>
                  <a:lnTo>
                    <a:pt x="151" y="116"/>
                  </a:lnTo>
                  <a:lnTo>
                    <a:pt x="146" y="122"/>
                  </a:lnTo>
                  <a:lnTo>
                    <a:pt x="141" y="127"/>
                  </a:lnTo>
                  <a:lnTo>
                    <a:pt x="135" y="133"/>
                  </a:lnTo>
                  <a:lnTo>
                    <a:pt x="135" y="147"/>
                  </a:lnTo>
                  <a:close/>
                  <a:moveTo>
                    <a:pt x="42" y="135"/>
                  </a:moveTo>
                  <a:lnTo>
                    <a:pt x="36" y="142"/>
                  </a:lnTo>
                  <a:lnTo>
                    <a:pt x="52" y="142"/>
                  </a:lnTo>
                  <a:lnTo>
                    <a:pt x="46" y="139"/>
                  </a:lnTo>
                  <a:lnTo>
                    <a:pt x="42" y="13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9" name="Freeform 895"/>
            <p:cNvSpPr>
              <a:spLocks noEditPoints="1"/>
            </p:cNvSpPr>
            <p:nvPr/>
          </p:nvSpPr>
          <p:spPr bwMode="auto">
            <a:xfrm>
              <a:off x="4199132" y="5062983"/>
              <a:ext cx="65091" cy="60330"/>
            </a:xfrm>
            <a:custGeom>
              <a:avLst/>
              <a:gdLst/>
              <a:ahLst/>
              <a:cxnLst>
                <a:cxn ang="0">
                  <a:pos x="159" y="50"/>
                </a:cxn>
                <a:cxn ang="0">
                  <a:pos x="152" y="32"/>
                </a:cxn>
                <a:cxn ang="0">
                  <a:pos x="140" y="17"/>
                </a:cxn>
                <a:cxn ang="0">
                  <a:pos x="126" y="5"/>
                </a:cxn>
                <a:cxn ang="0">
                  <a:pos x="105" y="1"/>
                </a:cxn>
                <a:cxn ang="0">
                  <a:pos x="104" y="7"/>
                </a:cxn>
                <a:cxn ang="0">
                  <a:pos x="122" y="16"/>
                </a:cxn>
                <a:cxn ang="0">
                  <a:pos x="137" y="31"/>
                </a:cxn>
                <a:cxn ang="0">
                  <a:pos x="147" y="49"/>
                </a:cxn>
                <a:cxn ang="0">
                  <a:pos x="162" y="59"/>
                </a:cxn>
                <a:cxn ang="0">
                  <a:pos x="0" y="63"/>
                </a:cxn>
                <a:cxn ang="0">
                  <a:pos x="1" y="87"/>
                </a:cxn>
                <a:cxn ang="0">
                  <a:pos x="9" y="112"/>
                </a:cxn>
                <a:cxn ang="0">
                  <a:pos x="23" y="114"/>
                </a:cxn>
                <a:cxn ang="0">
                  <a:pos x="14" y="95"/>
                </a:cxn>
                <a:cxn ang="0">
                  <a:pos x="10" y="73"/>
                </a:cxn>
                <a:cxn ang="0">
                  <a:pos x="13" y="55"/>
                </a:cxn>
                <a:cxn ang="0">
                  <a:pos x="20" y="39"/>
                </a:cxn>
                <a:cxn ang="0">
                  <a:pos x="2" y="54"/>
                </a:cxn>
                <a:cxn ang="0">
                  <a:pos x="33" y="140"/>
                </a:cxn>
                <a:cxn ang="0">
                  <a:pos x="59" y="141"/>
                </a:cxn>
                <a:cxn ang="0">
                  <a:pos x="39" y="131"/>
                </a:cxn>
                <a:cxn ang="0">
                  <a:pos x="80" y="155"/>
                </a:cxn>
                <a:cxn ang="0">
                  <a:pos x="90" y="155"/>
                </a:cxn>
                <a:cxn ang="0">
                  <a:pos x="105" y="151"/>
                </a:cxn>
                <a:cxn ang="0">
                  <a:pos x="112" y="137"/>
                </a:cxn>
                <a:cxn ang="0">
                  <a:pos x="98" y="142"/>
                </a:cxn>
                <a:cxn ang="0">
                  <a:pos x="81" y="144"/>
                </a:cxn>
                <a:cxn ang="0">
                  <a:pos x="80" y="155"/>
                </a:cxn>
                <a:cxn ang="0">
                  <a:pos x="136" y="133"/>
                </a:cxn>
                <a:cxn ang="0">
                  <a:pos x="148" y="120"/>
                </a:cxn>
                <a:cxn ang="0">
                  <a:pos x="156" y="104"/>
                </a:cxn>
                <a:cxn ang="0">
                  <a:pos x="162" y="86"/>
                </a:cxn>
                <a:cxn ang="0">
                  <a:pos x="152" y="77"/>
                </a:cxn>
                <a:cxn ang="0">
                  <a:pos x="149" y="90"/>
                </a:cxn>
                <a:cxn ang="0">
                  <a:pos x="145" y="104"/>
                </a:cxn>
                <a:cxn ang="0">
                  <a:pos x="138" y="115"/>
                </a:cxn>
                <a:cxn ang="0">
                  <a:pos x="129" y="125"/>
                </a:cxn>
              </a:cxnLst>
              <a:rect l="0" t="0" r="r" b="b"/>
              <a:pathLst>
                <a:path w="163" h="155">
                  <a:moveTo>
                    <a:pt x="162" y="59"/>
                  </a:moveTo>
                  <a:lnTo>
                    <a:pt x="159" y="50"/>
                  </a:lnTo>
                  <a:lnTo>
                    <a:pt x="156" y="41"/>
                  </a:lnTo>
                  <a:lnTo>
                    <a:pt x="152" y="32"/>
                  </a:lnTo>
                  <a:lnTo>
                    <a:pt x="146" y="24"/>
                  </a:lnTo>
                  <a:lnTo>
                    <a:pt x="140" y="17"/>
                  </a:lnTo>
                  <a:lnTo>
                    <a:pt x="134" y="10"/>
                  </a:lnTo>
                  <a:lnTo>
                    <a:pt x="126" y="5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104" y="7"/>
                  </a:lnTo>
                  <a:lnTo>
                    <a:pt x="113" y="10"/>
                  </a:lnTo>
                  <a:lnTo>
                    <a:pt x="122" y="16"/>
                  </a:lnTo>
                  <a:lnTo>
                    <a:pt x="130" y="23"/>
                  </a:lnTo>
                  <a:lnTo>
                    <a:pt x="137" y="31"/>
                  </a:lnTo>
                  <a:lnTo>
                    <a:pt x="143" y="40"/>
                  </a:lnTo>
                  <a:lnTo>
                    <a:pt x="147" y="49"/>
                  </a:lnTo>
                  <a:lnTo>
                    <a:pt x="150" y="59"/>
                  </a:lnTo>
                  <a:lnTo>
                    <a:pt x="162" y="59"/>
                  </a:lnTo>
                  <a:close/>
                  <a:moveTo>
                    <a:pt x="2" y="54"/>
                  </a:moveTo>
                  <a:lnTo>
                    <a:pt x="0" y="63"/>
                  </a:lnTo>
                  <a:lnTo>
                    <a:pt x="0" y="73"/>
                  </a:lnTo>
                  <a:lnTo>
                    <a:pt x="1" y="87"/>
                  </a:lnTo>
                  <a:lnTo>
                    <a:pt x="4" y="99"/>
                  </a:lnTo>
                  <a:lnTo>
                    <a:pt x="9" y="112"/>
                  </a:lnTo>
                  <a:lnTo>
                    <a:pt x="15" y="122"/>
                  </a:lnTo>
                  <a:lnTo>
                    <a:pt x="23" y="114"/>
                  </a:lnTo>
                  <a:lnTo>
                    <a:pt x="18" y="105"/>
                  </a:lnTo>
                  <a:lnTo>
                    <a:pt x="14" y="95"/>
                  </a:lnTo>
                  <a:lnTo>
                    <a:pt x="11" y="85"/>
                  </a:lnTo>
                  <a:lnTo>
                    <a:pt x="10" y="73"/>
                  </a:lnTo>
                  <a:lnTo>
                    <a:pt x="11" y="64"/>
                  </a:lnTo>
                  <a:lnTo>
                    <a:pt x="13" y="55"/>
                  </a:lnTo>
                  <a:lnTo>
                    <a:pt x="15" y="46"/>
                  </a:lnTo>
                  <a:lnTo>
                    <a:pt x="20" y="39"/>
                  </a:lnTo>
                  <a:lnTo>
                    <a:pt x="10" y="46"/>
                  </a:lnTo>
                  <a:lnTo>
                    <a:pt x="2" y="54"/>
                  </a:lnTo>
                  <a:close/>
                  <a:moveTo>
                    <a:pt x="32" y="139"/>
                  </a:moveTo>
                  <a:lnTo>
                    <a:pt x="33" y="140"/>
                  </a:lnTo>
                  <a:lnTo>
                    <a:pt x="36" y="141"/>
                  </a:lnTo>
                  <a:lnTo>
                    <a:pt x="59" y="141"/>
                  </a:lnTo>
                  <a:lnTo>
                    <a:pt x="49" y="137"/>
                  </a:lnTo>
                  <a:lnTo>
                    <a:pt x="39" y="131"/>
                  </a:lnTo>
                  <a:lnTo>
                    <a:pt x="32" y="139"/>
                  </a:lnTo>
                  <a:close/>
                  <a:moveTo>
                    <a:pt x="80" y="155"/>
                  </a:moveTo>
                  <a:lnTo>
                    <a:pt x="81" y="155"/>
                  </a:lnTo>
                  <a:lnTo>
                    <a:pt x="90" y="155"/>
                  </a:lnTo>
                  <a:lnTo>
                    <a:pt x="98" y="153"/>
                  </a:lnTo>
                  <a:lnTo>
                    <a:pt x="105" y="151"/>
                  </a:lnTo>
                  <a:lnTo>
                    <a:pt x="112" y="149"/>
                  </a:lnTo>
                  <a:lnTo>
                    <a:pt x="112" y="137"/>
                  </a:lnTo>
                  <a:lnTo>
                    <a:pt x="105" y="140"/>
                  </a:lnTo>
                  <a:lnTo>
                    <a:pt x="98" y="142"/>
                  </a:lnTo>
                  <a:lnTo>
                    <a:pt x="90" y="143"/>
                  </a:lnTo>
                  <a:lnTo>
                    <a:pt x="81" y="144"/>
                  </a:lnTo>
                  <a:lnTo>
                    <a:pt x="80" y="144"/>
                  </a:lnTo>
                  <a:lnTo>
                    <a:pt x="80" y="155"/>
                  </a:lnTo>
                  <a:close/>
                  <a:moveTo>
                    <a:pt x="129" y="139"/>
                  </a:moveTo>
                  <a:lnTo>
                    <a:pt x="136" y="133"/>
                  </a:lnTo>
                  <a:lnTo>
                    <a:pt x="143" y="126"/>
                  </a:lnTo>
                  <a:lnTo>
                    <a:pt x="148" y="120"/>
                  </a:lnTo>
                  <a:lnTo>
                    <a:pt x="153" y="112"/>
                  </a:lnTo>
                  <a:lnTo>
                    <a:pt x="156" y="104"/>
                  </a:lnTo>
                  <a:lnTo>
                    <a:pt x="159" y="95"/>
                  </a:lnTo>
                  <a:lnTo>
                    <a:pt x="162" y="86"/>
                  </a:lnTo>
                  <a:lnTo>
                    <a:pt x="163" y="77"/>
                  </a:lnTo>
                  <a:lnTo>
                    <a:pt x="152" y="77"/>
                  </a:lnTo>
                  <a:lnTo>
                    <a:pt x="150" y="84"/>
                  </a:lnTo>
                  <a:lnTo>
                    <a:pt x="149" y="90"/>
                  </a:lnTo>
                  <a:lnTo>
                    <a:pt x="147" y="97"/>
                  </a:lnTo>
                  <a:lnTo>
                    <a:pt x="145" y="104"/>
                  </a:lnTo>
                  <a:lnTo>
                    <a:pt x="141" y="110"/>
                  </a:lnTo>
                  <a:lnTo>
                    <a:pt x="138" y="115"/>
                  </a:lnTo>
                  <a:lnTo>
                    <a:pt x="134" y="120"/>
                  </a:lnTo>
                  <a:lnTo>
                    <a:pt x="129" y="125"/>
                  </a:lnTo>
                  <a:lnTo>
                    <a:pt x="129" y="139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0" name="Freeform 896"/>
            <p:cNvSpPr>
              <a:spLocks noEditPoints="1"/>
            </p:cNvSpPr>
            <p:nvPr/>
          </p:nvSpPr>
          <p:spPr bwMode="auto">
            <a:xfrm>
              <a:off x="4202307" y="5062983"/>
              <a:ext cx="60328" cy="58743"/>
            </a:xfrm>
            <a:custGeom>
              <a:avLst/>
              <a:gdLst/>
              <a:ahLst/>
              <a:cxnLst>
                <a:cxn ang="0">
                  <a:pos x="148" y="49"/>
                </a:cxn>
                <a:cxn ang="0">
                  <a:pos x="140" y="31"/>
                </a:cxn>
                <a:cxn ang="0">
                  <a:pos x="126" y="16"/>
                </a:cxn>
                <a:cxn ang="0">
                  <a:pos x="111" y="5"/>
                </a:cxn>
                <a:cxn ang="0">
                  <a:pos x="86" y="4"/>
                </a:cxn>
                <a:cxn ang="0">
                  <a:pos x="73" y="7"/>
                </a:cxn>
                <a:cxn ang="0">
                  <a:pos x="87" y="8"/>
                </a:cxn>
                <a:cxn ang="0">
                  <a:pos x="108" y="15"/>
                </a:cxn>
                <a:cxn ang="0">
                  <a:pos x="125" y="30"/>
                </a:cxn>
                <a:cxn ang="0">
                  <a:pos x="136" y="48"/>
                </a:cxn>
                <a:cxn ang="0">
                  <a:pos x="151" y="58"/>
                </a:cxn>
                <a:cxn ang="0">
                  <a:pos x="3" y="52"/>
                </a:cxn>
                <a:cxn ang="0">
                  <a:pos x="0" y="66"/>
                </a:cxn>
                <a:cxn ang="0">
                  <a:pos x="1" y="85"/>
                </a:cxn>
                <a:cxn ang="0">
                  <a:pos x="8" y="107"/>
                </a:cxn>
                <a:cxn ang="0">
                  <a:pos x="23" y="110"/>
                </a:cxn>
                <a:cxn ang="0">
                  <a:pos x="14" y="92"/>
                </a:cxn>
                <a:cxn ang="0">
                  <a:pos x="10" y="72"/>
                </a:cxn>
                <a:cxn ang="0">
                  <a:pos x="12" y="60"/>
                </a:cxn>
                <a:cxn ang="0">
                  <a:pos x="16" y="48"/>
                </a:cxn>
                <a:cxn ang="0">
                  <a:pos x="28" y="27"/>
                </a:cxn>
                <a:cxn ang="0">
                  <a:pos x="5" y="45"/>
                </a:cxn>
                <a:cxn ang="0">
                  <a:pos x="35" y="137"/>
                </a:cxn>
                <a:cxn ang="0">
                  <a:pos x="75" y="140"/>
                </a:cxn>
                <a:cxn ang="0">
                  <a:pos x="76" y="148"/>
                </a:cxn>
                <a:cxn ang="0">
                  <a:pos x="93" y="147"/>
                </a:cxn>
                <a:cxn ang="0">
                  <a:pos x="107" y="141"/>
                </a:cxn>
                <a:cxn ang="0">
                  <a:pos x="100" y="133"/>
                </a:cxn>
                <a:cxn ang="0">
                  <a:pos x="85" y="137"/>
                </a:cxn>
                <a:cxn ang="0">
                  <a:pos x="66" y="137"/>
                </a:cxn>
                <a:cxn ang="0">
                  <a:pos x="46" y="131"/>
                </a:cxn>
                <a:cxn ang="0">
                  <a:pos x="31" y="133"/>
                </a:cxn>
                <a:cxn ang="0">
                  <a:pos x="130" y="125"/>
                </a:cxn>
                <a:cxn ang="0">
                  <a:pos x="140" y="114"/>
                </a:cxn>
                <a:cxn ang="0">
                  <a:pos x="147" y="100"/>
                </a:cxn>
                <a:cxn ang="0">
                  <a:pos x="151" y="84"/>
                </a:cxn>
                <a:cxn ang="0">
                  <a:pos x="141" y="76"/>
                </a:cxn>
                <a:cxn ang="0">
                  <a:pos x="136" y="97"/>
                </a:cxn>
                <a:cxn ang="0">
                  <a:pos x="124" y="116"/>
                </a:cxn>
              </a:cxnLst>
              <a:rect l="0" t="0" r="r" b="b"/>
              <a:pathLst>
                <a:path w="152" h="148">
                  <a:moveTo>
                    <a:pt x="151" y="58"/>
                  </a:moveTo>
                  <a:lnTo>
                    <a:pt x="148" y="49"/>
                  </a:lnTo>
                  <a:lnTo>
                    <a:pt x="144" y="39"/>
                  </a:lnTo>
                  <a:lnTo>
                    <a:pt x="140" y="31"/>
                  </a:lnTo>
                  <a:lnTo>
                    <a:pt x="133" y="23"/>
                  </a:lnTo>
                  <a:lnTo>
                    <a:pt x="126" y="16"/>
                  </a:lnTo>
                  <a:lnTo>
                    <a:pt x="118" y="9"/>
                  </a:lnTo>
                  <a:lnTo>
                    <a:pt x="111" y="5"/>
                  </a:lnTo>
                  <a:lnTo>
                    <a:pt x="102" y="0"/>
                  </a:lnTo>
                  <a:lnTo>
                    <a:pt x="86" y="4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6" y="7"/>
                  </a:lnTo>
                  <a:lnTo>
                    <a:pt x="87" y="8"/>
                  </a:lnTo>
                  <a:lnTo>
                    <a:pt x="98" y="11"/>
                  </a:lnTo>
                  <a:lnTo>
                    <a:pt x="108" y="15"/>
                  </a:lnTo>
                  <a:lnTo>
                    <a:pt x="117" y="22"/>
                  </a:lnTo>
                  <a:lnTo>
                    <a:pt x="125" y="30"/>
                  </a:lnTo>
                  <a:lnTo>
                    <a:pt x="131" y="38"/>
                  </a:lnTo>
                  <a:lnTo>
                    <a:pt x="136" y="48"/>
                  </a:lnTo>
                  <a:lnTo>
                    <a:pt x="140" y="58"/>
                  </a:lnTo>
                  <a:lnTo>
                    <a:pt x="151" y="58"/>
                  </a:lnTo>
                  <a:close/>
                  <a:moveTo>
                    <a:pt x="5" y="45"/>
                  </a:moveTo>
                  <a:lnTo>
                    <a:pt x="3" y="52"/>
                  </a:lnTo>
                  <a:lnTo>
                    <a:pt x="1" y="59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1" y="85"/>
                  </a:lnTo>
                  <a:lnTo>
                    <a:pt x="4" y="96"/>
                  </a:lnTo>
                  <a:lnTo>
                    <a:pt x="8" y="107"/>
                  </a:lnTo>
                  <a:lnTo>
                    <a:pt x="15" y="118"/>
                  </a:lnTo>
                  <a:lnTo>
                    <a:pt x="23" y="110"/>
                  </a:lnTo>
                  <a:lnTo>
                    <a:pt x="17" y="102"/>
                  </a:lnTo>
                  <a:lnTo>
                    <a:pt x="14" y="92"/>
                  </a:lnTo>
                  <a:lnTo>
                    <a:pt x="12" y="83"/>
                  </a:lnTo>
                  <a:lnTo>
                    <a:pt x="10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14" y="53"/>
                  </a:lnTo>
                  <a:lnTo>
                    <a:pt x="16" y="48"/>
                  </a:lnTo>
                  <a:lnTo>
                    <a:pt x="21" y="38"/>
                  </a:lnTo>
                  <a:lnTo>
                    <a:pt x="28" y="27"/>
                  </a:lnTo>
                  <a:lnTo>
                    <a:pt x="16" y="36"/>
                  </a:lnTo>
                  <a:lnTo>
                    <a:pt x="5" y="45"/>
                  </a:lnTo>
                  <a:close/>
                  <a:moveTo>
                    <a:pt x="31" y="133"/>
                  </a:moveTo>
                  <a:lnTo>
                    <a:pt x="35" y="137"/>
                  </a:lnTo>
                  <a:lnTo>
                    <a:pt x="41" y="140"/>
                  </a:lnTo>
                  <a:lnTo>
                    <a:pt x="75" y="140"/>
                  </a:lnTo>
                  <a:lnTo>
                    <a:pt x="75" y="148"/>
                  </a:lnTo>
                  <a:lnTo>
                    <a:pt x="76" y="148"/>
                  </a:lnTo>
                  <a:lnTo>
                    <a:pt x="85" y="148"/>
                  </a:lnTo>
                  <a:lnTo>
                    <a:pt x="93" y="147"/>
                  </a:lnTo>
                  <a:lnTo>
                    <a:pt x="100" y="145"/>
                  </a:lnTo>
                  <a:lnTo>
                    <a:pt x="107" y="141"/>
                  </a:lnTo>
                  <a:lnTo>
                    <a:pt x="107" y="130"/>
                  </a:lnTo>
                  <a:lnTo>
                    <a:pt x="100" y="133"/>
                  </a:lnTo>
                  <a:lnTo>
                    <a:pt x="93" y="136"/>
                  </a:lnTo>
                  <a:lnTo>
                    <a:pt x="85" y="137"/>
                  </a:lnTo>
                  <a:lnTo>
                    <a:pt x="76" y="138"/>
                  </a:lnTo>
                  <a:lnTo>
                    <a:pt x="66" y="137"/>
                  </a:lnTo>
                  <a:lnTo>
                    <a:pt x="55" y="134"/>
                  </a:lnTo>
                  <a:lnTo>
                    <a:pt x="46" y="131"/>
                  </a:lnTo>
                  <a:lnTo>
                    <a:pt x="39" y="125"/>
                  </a:lnTo>
                  <a:lnTo>
                    <a:pt x="31" y="133"/>
                  </a:lnTo>
                  <a:close/>
                  <a:moveTo>
                    <a:pt x="124" y="131"/>
                  </a:moveTo>
                  <a:lnTo>
                    <a:pt x="130" y="125"/>
                  </a:lnTo>
                  <a:lnTo>
                    <a:pt x="135" y="120"/>
                  </a:lnTo>
                  <a:lnTo>
                    <a:pt x="140" y="114"/>
                  </a:lnTo>
                  <a:lnTo>
                    <a:pt x="143" y="106"/>
                  </a:lnTo>
                  <a:lnTo>
                    <a:pt x="147" y="100"/>
                  </a:lnTo>
                  <a:lnTo>
                    <a:pt x="149" y="92"/>
                  </a:lnTo>
                  <a:lnTo>
                    <a:pt x="151" y="84"/>
                  </a:lnTo>
                  <a:lnTo>
                    <a:pt x="152" y="76"/>
                  </a:lnTo>
                  <a:lnTo>
                    <a:pt x="141" y="76"/>
                  </a:lnTo>
                  <a:lnTo>
                    <a:pt x="140" y="87"/>
                  </a:lnTo>
                  <a:lnTo>
                    <a:pt x="136" y="97"/>
                  </a:lnTo>
                  <a:lnTo>
                    <a:pt x="131" y="107"/>
                  </a:lnTo>
                  <a:lnTo>
                    <a:pt x="124" y="116"/>
                  </a:lnTo>
                  <a:lnTo>
                    <a:pt x="124" y="131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1" name="Freeform 897"/>
            <p:cNvSpPr>
              <a:spLocks noEditPoints="1"/>
            </p:cNvSpPr>
            <p:nvPr/>
          </p:nvSpPr>
          <p:spPr bwMode="auto">
            <a:xfrm>
              <a:off x="4203894" y="5062983"/>
              <a:ext cx="55565" cy="57155"/>
            </a:xfrm>
            <a:custGeom>
              <a:avLst/>
              <a:gdLst/>
              <a:ahLst/>
              <a:cxnLst>
                <a:cxn ang="0">
                  <a:pos x="137" y="45"/>
                </a:cxn>
                <a:cxn ang="0">
                  <a:pos x="127" y="27"/>
                </a:cxn>
                <a:cxn ang="0">
                  <a:pos x="112" y="12"/>
                </a:cxn>
                <a:cxn ang="0">
                  <a:pos x="94" y="3"/>
                </a:cxn>
                <a:cxn ang="0">
                  <a:pos x="73" y="2"/>
                </a:cxn>
                <a:cxn ang="0">
                  <a:pos x="54" y="9"/>
                </a:cxn>
                <a:cxn ang="0">
                  <a:pos x="35" y="18"/>
                </a:cxn>
                <a:cxn ang="0">
                  <a:pos x="18" y="29"/>
                </a:cxn>
                <a:cxn ang="0">
                  <a:pos x="5" y="42"/>
                </a:cxn>
                <a:cxn ang="0">
                  <a:pos x="1" y="60"/>
                </a:cxn>
                <a:cxn ang="0">
                  <a:pos x="1" y="81"/>
                </a:cxn>
                <a:cxn ang="0">
                  <a:pos x="8" y="101"/>
                </a:cxn>
                <a:cxn ang="0">
                  <a:pos x="21" y="102"/>
                </a:cxn>
                <a:cxn ang="0">
                  <a:pos x="14" y="88"/>
                </a:cxn>
                <a:cxn ang="0">
                  <a:pos x="11" y="69"/>
                </a:cxn>
                <a:cxn ang="0">
                  <a:pos x="12" y="57"/>
                </a:cxn>
                <a:cxn ang="0">
                  <a:pos x="16" y="46"/>
                </a:cxn>
                <a:cxn ang="0">
                  <a:pos x="29" y="27"/>
                </a:cxn>
                <a:cxn ang="0">
                  <a:pos x="48" y="14"/>
                </a:cxn>
                <a:cxn ang="0">
                  <a:pos x="59" y="11"/>
                </a:cxn>
                <a:cxn ang="0">
                  <a:pos x="71" y="10"/>
                </a:cxn>
                <a:cxn ang="0">
                  <a:pos x="91" y="13"/>
                </a:cxn>
                <a:cxn ang="0">
                  <a:pos x="108" y="22"/>
                </a:cxn>
                <a:cxn ang="0">
                  <a:pos x="121" y="37"/>
                </a:cxn>
                <a:cxn ang="0">
                  <a:pos x="129" y="55"/>
                </a:cxn>
                <a:cxn ang="0">
                  <a:pos x="29" y="127"/>
                </a:cxn>
                <a:cxn ang="0">
                  <a:pos x="49" y="137"/>
                </a:cxn>
                <a:cxn ang="0">
                  <a:pos x="70" y="140"/>
                </a:cxn>
                <a:cxn ang="0">
                  <a:pos x="80" y="139"/>
                </a:cxn>
                <a:cxn ang="0">
                  <a:pos x="95" y="136"/>
                </a:cxn>
                <a:cxn ang="0">
                  <a:pos x="102" y="120"/>
                </a:cxn>
                <a:cxn ang="0">
                  <a:pos x="88" y="127"/>
                </a:cxn>
                <a:cxn ang="0">
                  <a:pos x="71" y="129"/>
                </a:cxn>
                <a:cxn ang="0">
                  <a:pos x="53" y="126"/>
                </a:cxn>
                <a:cxn ang="0">
                  <a:pos x="37" y="118"/>
                </a:cxn>
                <a:cxn ang="0">
                  <a:pos x="119" y="121"/>
                </a:cxn>
                <a:cxn ang="0">
                  <a:pos x="128" y="111"/>
                </a:cxn>
                <a:cxn ang="0">
                  <a:pos x="135" y="100"/>
                </a:cxn>
                <a:cxn ang="0">
                  <a:pos x="139" y="86"/>
                </a:cxn>
                <a:cxn ang="0">
                  <a:pos x="142" y="73"/>
                </a:cxn>
                <a:cxn ang="0">
                  <a:pos x="129" y="82"/>
                </a:cxn>
                <a:cxn ang="0">
                  <a:pos x="124" y="98"/>
                </a:cxn>
                <a:cxn ang="0">
                  <a:pos x="119" y="106"/>
                </a:cxn>
              </a:cxnLst>
              <a:rect l="0" t="0" r="r" b="b"/>
              <a:pathLst>
                <a:path w="142" h="140">
                  <a:moveTo>
                    <a:pt x="140" y="55"/>
                  </a:moveTo>
                  <a:lnTo>
                    <a:pt x="137" y="45"/>
                  </a:lnTo>
                  <a:lnTo>
                    <a:pt x="133" y="36"/>
                  </a:lnTo>
                  <a:lnTo>
                    <a:pt x="127" y="27"/>
                  </a:lnTo>
                  <a:lnTo>
                    <a:pt x="120" y="19"/>
                  </a:lnTo>
                  <a:lnTo>
                    <a:pt x="112" y="12"/>
                  </a:lnTo>
                  <a:lnTo>
                    <a:pt x="103" y="6"/>
                  </a:lnTo>
                  <a:lnTo>
                    <a:pt x="94" y="3"/>
                  </a:lnTo>
                  <a:lnTo>
                    <a:pt x="83" y="0"/>
                  </a:lnTo>
                  <a:lnTo>
                    <a:pt x="73" y="2"/>
                  </a:lnTo>
                  <a:lnTo>
                    <a:pt x="64" y="5"/>
                  </a:lnTo>
                  <a:lnTo>
                    <a:pt x="54" y="9"/>
                  </a:lnTo>
                  <a:lnTo>
                    <a:pt x="45" y="13"/>
                  </a:lnTo>
                  <a:lnTo>
                    <a:pt x="35" y="18"/>
                  </a:lnTo>
                  <a:lnTo>
                    <a:pt x="26" y="23"/>
                  </a:lnTo>
                  <a:lnTo>
                    <a:pt x="18" y="29"/>
                  </a:lnTo>
                  <a:lnTo>
                    <a:pt x="10" y="35"/>
                  </a:lnTo>
                  <a:lnTo>
                    <a:pt x="5" y="42"/>
                  </a:lnTo>
                  <a:lnTo>
                    <a:pt x="3" y="51"/>
                  </a:lnTo>
                  <a:lnTo>
                    <a:pt x="1" y="60"/>
                  </a:lnTo>
                  <a:lnTo>
                    <a:pt x="0" y="69"/>
                  </a:lnTo>
                  <a:lnTo>
                    <a:pt x="1" y="81"/>
                  </a:lnTo>
                  <a:lnTo>
                    <a:pt x="4" y="91"/>
                  </a:lnTo>
                  <a:lnTo>
                    <a:pt x="8" y="101"/>
                  </a:lnTo>
                  <a:lnTo>
                    <a:pt x="13" y="110"/>
                  </a:lnTo>
                  <a:lnTo>
                    <a:pt x="21" y="102"/>
                  </a:lnTo>
                  <a:lnTo>
                    <a:pt x="17" y="95"/>
                  </a:lnTo>
                  <a:lnTo>
                    <a:pt x="14" y="88"/>
                  </a:lnTo>
                  <a:lnTo>
                    <a:pt x="12" y="79"/>
                  </a:lnTo>
                  <a:lnTo>
                    <a:pt x="11" y="69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16" y="46"/>
                  </a:lnTo>
                  <a:lnTo>
                    <a:pt x="21" y="36"/>
                  </a:lnTo>
                  <a:lnTo>
                    <a:pt x="29" y="27"/>
                  </a:lnTo>
                  <a:lnTo>
                    <a:pt x="38" y="20"/>
                  </a:lnTo>
                  <a:lnTo>
                    <a:pt x="48" y="14"/>
                  </a:lnTo>
                  <a:lnTo>
                    <a:pt x="53" y="12"/>
                  </a:lnTo>
                  <a:lnTo>
                    <a:pt x="59" y="11"/>
                  </a:lnTo>
                  <a:lnTo>
                    <a:pt x="65" y="10"/>
                  </a:lnTo>
                  <a:lnTo>
                    <a:pt x="71" y="10"/>
                  </a:lnTo>
                  <a:lnTo>
                    <a:pt x="81" y="11"/>
                  </a:lnTo>
                  <a:lnTo>
                    <a:pt x="91" y="13"/>
                  </a:lnTo>
                  <a:lnTo>
                    <a:pt x="100" y="17"/>
                  </a:lnTo>
                  <a:lnTo>
                    <a:pt x="108" y="22"/>
                  </a:lnTo>
                  <a:lnTo>
                    <a:pt x="116" y="29"/>
                  </a:lnTo>
                  <a:lnTo>
                    <a:pt x="121" y="37"/>
                  </a:lnTo>
                  <a:lnTo>
                    <a:pt x="126" y="46"/>
                  </a:lnTo>
                  <a:lnTo>
                    <a:pt x="129" y="55"/>
                  </a:lnTo>
                  <a:lnTo>
                    <a:pt x="140" y="55"/>
                  </a:lnTo>
                  <a:close/>
                  <a:moveTo>
                    <a:pt x="29" y="127"/>
                  </a:moveTo>
                  <a:lnTo>
                    <a:pt x="39" y="133"/>
                  </a:lnTo>
                  <a:lnTo>
                    <a:pt x="49" y="137"/>
                  </a:lnTo>
                  <a:lnTo>
                    <a:pt x="70" y="137"/>
                  </a:lnTo>
                  <a:lnTo>
                    <a:pt x="70" y="140"/>
                  </a:lnTo>
                  <a:lnTo>
                    <a:pt x="71" y="140"/>
                  </a:lnTo>
                  <a:lnTo>
                    <a:pt x="80" y="139"/>
                  </a:lnTo>
                  <a:lnTo>
                    <a:pt x="88" y="138"/>
                  </a:lnTo>
                  <a:lnTo>
                    <a:pt x="95" y="136"/>
                  </a:lnTo>
                  <a:lnTo>
                    <a:pt x="102" y="133"/>
                  </a:lnTo>
                  <a:lnTo>
                    <a:pt x="102" y="120"/>
                  </a:lnTo>
                  <a:lnTo>
                    <a:pt x="95" y="124"/>
                  </a:lnTo>
                  <a:lnTo>
                    <a:pt x="88" y="127"/>
                  </a:lnTo>
                  <a:lnTo>
                    <a:pt x="80" y="128"/>
                  </a:lnTo>
                  <a:lnTo>
                    <a:pt x="71" y="129"/>
                  </a:lnTo>
                  <a:lnTo>
                    <a:pt x="62" y="128"/>
                  </a:lnTo>
                  <a:lnTo>
                    <a:pt x="53" y="126"/>
                  </a:lnTo>
                  <a:lnTo>
                    <a:pt x="45" y="122"/>
                  </a:lnTo>
                  <a:lnTo>
                    <a:pt x="37" y="118"/>
                  </a:lnTo>
                  <a:lnTo>
                    <a:pt x="29" y="127"/>
                  </a:lnTo>
                  <a:close/>
                  <a:moveTo>
                    <a:pt x="119" y="121"/>
                  </a:moveTo>
                  <a:lnTo>
                    <a:pt x="124" y="116"/>
                  </a:lnTo>
                  <a:lnTo>
                    <a:pt x="128" y="111"/>
                  </a:lnTo>
                  <a:lnTo>
                    <a:pt x="131" y="106"/>
                  </a:lnTo>
                  <a:lnTo>
                    <a:pt x="135" y="100"/>
                  </a:lnTo>
                  <a:lnTo>
                    <a:pt x="137" y="93"/>
                  </a:lnTo>
                  <a:lnTo>
                    <a:pt x="139" y="86"/>
                  </a:lnTo>
                  <a:lnTo>
                    <a:pt x="140" y="80"/>
                  </a:lnTo>
                  <a:lnTo>
                    <a:pt x="142" y="73"/>
                  </a:lnTo>
                  <a:lnTo>
                    <a:pt x="130" y="73"/>
                  </a:lnTo>
                  <a:lnTo>
                    <a:pt x="129" y="82"/>
                  </a:lnTo>
                  <a:lnTo>
                    <a:pt x="127" y="90"/>
                  </a:lnTo>
                  <a:lnTo>
                    <a:pt x="124" y="98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21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2" name="Freeform 898"/>
            <p:cNvSpPr>
              <a:spLocks noEditPoints="1"/>
            </p:cNvSpPr>
            <p:nvPr/>
          </p:nvSpPr>
          <p:spPr bwMode="auto">
            <a:xfrm>
              <a:off x="4205482" y="5066158"/>
              <a:ext cx="52390" cy="50805"/>
            </a:xfrm>
            <a:custGeom>
              <a:avLst/>
              <a:gdLst/>
              <a:ahLst/>
              <a:cxnLst>
                <a:cxn ang="0">
                  <a:pos x="126" y="41"/>
                </a:cxn>
                <a:cxn ang="0">
                  <a:pos x="115" y="23"/>
                </a:cxn>
                <a:cxn ang="0">
                  <a:pos x="98" y="8"/>
                </a:cxn>
                <a:cxn ang="0">
                  <a:pos x="77" y="1"/>
                </a:cxn>
                <a:cxn ang="0">
                  <a:pos x="63" y="0"/>
                </a:cxn>
                <a:cxn ang="0">
                  <a:pos x="51" y="5"/>
                </a:cxn>
                <a:cxn ang="0">
                  <a:pos x="29" y="15"/>
                </a:cxn>
                <a:cxn ang="0">
                  <a:pos x="11" y="31"/>
                </a:cxn>
                <a:cxn ang="0">
                  <a:pos x="4" y="46"/>
                </a:cxn>
                <a:cxn ang="0">
                  <a:pos x="2" y="59"/>
                </a:cxn>
                <a:cxn ang="0">
                  <a:pos x="2" y="76"/>
                </a:cxn>
                <a:cxn ang="0">
                  <a:pos x="7" y="95"/>
                </a:cxn>
                <a:cxn ang="0">
                  <a:pos x="21" y="95"/>
                </a:cxn>
                <a:cxn ang="0">
                  <a:pos x="14" y="81"/>
                </a:cxn>
                <a:cxn ang="0">
                  <a:pos x="12" y="65"/>
                </a:cxn>
                <a:cxn ang="0">
                  <a:pos x="16" y="44"/>
                </a:cxn>
                <a:cxn ang="0">
                  <a:pos x="27" y="27"/>
                </a:cxn>
                <a:cxn ang="0">
                  <a:pos x="44" y="15"/>
                </a:cxn>
                <a:cxn ang="0">
                  <a:pos x="66" y="11"/>
                </a:cxn>
                <a:cxn ang="0">
                  <a:pos x="84" y="14"/>
                </a:cxn>
                <a:cxn ang="0">
                  <a:pos x="99" y="23"/>
                </a:cxn>
                <a:cxn ang="0">
                  <a:pos x="111" y="35"/>
                </a:cxn>
                <a:cxn ang="0">
                  <a:pos x="119" y="51"/>
                </a:cxn>
                <a:cxn ang="0">
                  <a:pos x="29" y="118"/>
                </a:cxn>
                <a:cxn ang="0">
                  <a:pos x="45" y="127"/>
                </a:cxn>
                <a:cxn ang="0">
                  <a:pos x="66" y="131"/>
                </a:cxn>
                <a:cxn ang="0">
                  <a:pos x="83" y="129"/>
                </a:cxn>
                <a:cxn ang="0">
                  <a:pos x="97" y="123"/>
                </a:cxn>
                <a:cxn ang="0">
                  <a:pos x="90" y="114"/>
                </a:cxn>
                <a:cxn ang="0">
                  <a:pos x="75" y="120"/>
                </a:cxn>
                <a:cxn ang="0">
                  <a:pos x="58" y="120"/>
                </a:cxn>
                <a:cxn ang="0">
                  <a:pos x="42" y="114"/>
                </a:cxn>
                <a:cxn ang="0">
                  <a:pos x="29" y="118"/>
                </a:cxn>
                <a:cxn ang="0">
                  <a:pos x="121" y="100"/>
                </a:cxn>
                <a:cxn ang="0">
                  <a:pos x="130" y="80"/>
                </a:cxn>
                <a:cxn ang="0">
                  <a:pos x="120" y="69"/>
                </a:cxn>
                <a:cxn ang="0">
                  <a:pos x="116" y="87"/>
                </a:cxn>
                <a:cxn ang="0">
                  <a:pos x="107" y="102"/>
                </a:cxn>
                <a:cxn ang="0">
                  <a:pos x="114" y="109"/>
                </a:cxn>
              </a:cxnLst>
              <a:rect l="0" t="0" r="r" b="b"/>
              <a:pathLst>
                <a:path w="131" h="131">
                  <a:moveTo>
                    <a:pt x="130" y="51"/>
                  </a:moveTo>
                  <a:lnTo>
                    <a:pt x="126" y="41"/>
                  </a:lnTo>
                  <a:lnTo>
                    <a:pt x="121" y="31"/>
                  </a:lnTo>
                  <a:lnTo>
                    <a:pt x="115" y="23"/>
                  </a:lnTo>
                  <a:lnTo>
                    <a:pt x="107" y="15"/>
                  </a:lnTo>
                  <a:lnTo>
                    <a:pt x="98" y="8"/>
                  </a:lnTo>
                  <a:lnTo>
                    <a:pt x="88" y="4"/>
                  </a:lnTo>
                  <a:lnTo>
                    <a:pt x="77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1" y="5"/>
                  </a:lnTo>
                  <a:lnTo>
                    <a:pt x="40" y="9"/>
                  </a:lnTo>
                  <a:lnTo>
                    <a:pt x="29" y="15"/>
                  </a:lnTo>
                  <a:lnTo>
                    <a:pt x="18" y="20"/>
                  </a:lnTo>
                  <a:lnTo>
                    <a:pt x="11" y="31"/>
                  </a:lnTo>
                  <a:lnTo>
                    <a:pt x="6" y="41"/>
                  </a:lnTo>
                  <a:lnTo>
                    <a:pt x="4" y="46"/>
                  </a:lnTo>
                  <a:lnTo>
                    <a:pt x="2" y="53"/>
                  </a:lnTo>
                  <a:lnTo>
                    <a:pt x="2" y="59"/>
                  </a:lnTo>
                  <a:lnTo>
                    <a:pt x="0" y="65"/>
                  </a:lnTo>
                  <a:lnTo>
                    <a:pt x="2" y="76"/>
                  </a:lnTo>
                  <a:lnTo>
                    <a:pt x="4" y="85"/>
                  </a:lnTo>
                  <a:lnTo>
                    <a:pt x="7" y="95"/>
                  </a:lnTo>
                  <a:lnTo>
                    <a:pt x="13" y="103"/>
                  </a:lnTo>
                  <a:lnTo>
                    <a:pt x="21" y="95"/>
                  </a:lnTo>
                  <a:lnTo>
                    <a:pt x="16" y="88"/>
                  </a:lnTo>
                  <a:lnTo>
                    <a:pt x="14" y="81"/>
                  </a:lnTo>
                  <a:lnTo>
                    <a:pt x="13" y="73"/>
                  </a:lnTo>
                  <a:lnTo>
                    <a:pt x="12" y="65"/>
                  </a:lnTo>
                  <a:lnTo>
                    <a:pt x="13" y="54"/>
                  </a:lnTo>
                  <a:lnTo>
                    <a:pt x="16" y="44"/>
                  </a:lnTo>
                  <a:lnTo>
                    <a:pt x="21" y="35"/>
                  </a:lnTo>
                  <a:lnTo>
                    <a:pt x="27" y="27"/>
                  </a:lnTo>
                  <a:lnTo>
                    <a:pt x="35" y="20"/>
                  </a:lnTo>
                  <a:lnTo>
                    <a:pt x="44" y="15"/>
                  </a:lnTo>
                  <a:lnTo>
                    <a:pt x="56" y="13"/>
                  </a:lnTo>
                  <a:lnTo>
                    <a:pt x="66" y="11"/>
                  </a:lnTo>
                  <a:lnTo>
                    <a:pt x="75" y="11"/>
                  </a:lnTo>
                  <a:lnTo>
                    <a:pt x="84" y="14"/>
                  </a:lnTo>
                  <a:lnTo>
                    <a:pt x="92" y="18"/>
                  </a:lnTo>
                  <a:lnTo>
                    <a:pt x="99" y="23"/>
                  </a:lnTo>
                  <a:lnTo>
                    <a:pt x="106" y="28"/>
                  </a:lnTo>
                  <a:lnTo>
                    <a:pt x="111" y="35"/>
                  </a:lnTo>
                  <a:lnTo>
                    <a:pt x="115" y="43"/>
                  </a:lnTo>
                  <a:lnTo>
                    <a:pt x="119" y="51"/>
                  </a:lnTo>
                  <a:lnTo>
                    <a:pt x="130" y="51"/>
                  </a:lnTo>
                  <a:close/>
                  <a:moveTo>
                    <a:pt x="29" y="118"/>
                  </a:moveTo>
                  <a:lnTo>
                    <a:pt x="36" y="124"/>
                  </a:lnTo>
                  <a:lnTo>
                    <a:pt x="45" y="127"/>
                  </a:lnTo>
                  <a:lnTo>
                    <a:pt x="56" y="130"/>
                  </a:lnTo>
                  <a:lnTo>
                    <a:pt x="66" y="131"/>
                  </a:lnTo>
                  <a:lnTo>
                    <a:pt x="75" y="130"/>
                  </a:lnTo>
                  <a:lnTo>
                    <a:pt x="83" y="129"/>
                  </a:lnTo>
                  <a:lnTo>
                    <a:pt x="90" y="126"/>
                  </a:lnTo>
                  <a:lnTo>
                    <a:pt x="97" y="123"/>
                  </a:lnTo>
                  <a:lnTo>
                    <a:pt x="97" y="109"/>
                  </a:lnTo>
                  <a:lnTo>
                    <a:pt x="90" y="114"/>
                  </a:lnTo>
                  <a:lnTo>
                    <a:pt x="83" y="117"/>
                  </a:lnTo>
                  <a:lnTo>
                    <a:pt x="75" y="120"/>
                  </a:lnTo>
                  <a:lnTo>
                    <a:pt x="66" y="120"/>
                  </a:lnTo>
                  <a:lnTo>
                    <a:pt x="58" y="120"/>
                  </a:lnTo>
                  <a:lnTo>
                    <a:pt x="50" y="117"/>
                  </a:lnTo>
                  <a:lnTo>
                    <a:pt x="42" y="114"/>
                  </a:lnTo>
                  <a:lnTo>
                    <a:pt x="35" y="111"/>
                  </a:lnTo>
                  <a:lnTo>
                    <a:pt x="29" y="118"/>
                  </a:lnTo>
                  <a:close/>
                  <a:moveTo>
                    <a:pt x="114" y="109"/>
                  </a:moveTo>
                  <a:lnTo>
                    <a:pt x="121" y="100"/>
                  </a:lnTo>
                  <a:lnTo>
                    <a:pt x="126" y="90"/>
                  </a:lnTo>
                  <a:lnTo>
                    <a:pt x="130" y="80"/>
                  </a:lnTo>
                  <a:lnTo>
                    <a:pt x="131" y="69"/>
                  </a:lnTo>
                  <a:lnTo>
                    <a:pt x="120" y="69"/>
                  </a:lnTo>
                  <a:lnTo>
                    <a:pt x="119" y="78"/>
                  </a:lnTo>
                  <a:lnTo>
                    <a:pt x="116" y="87"/>
                  </a:lnTo>
                  <a:lnTo>
                    <a:pt x="112" y="94"/>
                  </a:lnTo>
                  <a:lnTo>
                    <a:pt x="107" y="102"/>
                  </a:lnTo>
                  <a:lnTo>
                    <a:pt x="114" y="102"/>
                  </a:lnTo>
                  <a:lnTo>
                    <a:pt x="114" y="109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3" name="Freeform 899"/>
            <p:cNvSpPr>
              <a:spLocks noEditPoints="1"/>
            </p:cNvSpPr>
            <p:nvPr/>
          </p:nvSpPr>
          <p:spPr bwMode="auto">
            <a:xfrm>
              <a:off x="4208657" y="5067746"/>
              <a:ext cx="46040" cy="47629"/>
            </a:xfrm>
            <a:custGeom>
              <a:avLst/>
              <a:gdLst/>
              <a:ahLst/>
              <a:cxnLst>
                <a:cxn ang="0">
                  <a:pos x="115" y="36"/>
                </a:cxn>
                <a:cxn ang="0">
                  <a:pos x="105" y="19"/>
                </a:cxn>
                <a:cxn ang="0">
                  <a:pos x="89" y="7"/>
                </a:cxn>
                <a:cxn ang="0">
                  <a:pos x="70" y="1"/>
                </a:cxn>
                <a:cxn ang="0">
                  <a:pos x="54" y="0"/>
                </a:cxn>
                <a:cxn ang="0">
                  <a:pos x="42" y="2"/>
                </a:cxn>
                <a:cxn ang="0">
                  <a:pos x="27" y="10"/>
                </a:cxn>
                <a:cxn ang="0">
                  <a:pos x="10" y="26"/>
                </a:cxn>
                <a:cxn ang="0">
                  <a:pos x="3" y="41"/>
                </a:cxn>
                <a:cxn ang="0">
                  <a:pos x="0" y="53"/>
                </a:cxn>
                <a:cxn ang="0">
                  <a:pos x="1" y="69"/>
                </a:cxn>
                <a:cxn ang="0">
                  <a:pos x="6" y="85"/>
                </a:cxn>
                <a:cxn ang="0">
                  <a:pos x="18" y="84"/>
                </a:cxn>
                <a:cxn ang="0">
                  <a:pos x="12" y="73"/>
                </a:cxn>
                <a:cxn ang="0">
                  <a:pos x="11" y="59"/>
                </a:cxn>
                <a:cxn ang="0">
                  <a:pos x="15" y="40"/>
                </a:cxn>
                <a:cxn ang="0">
                  <a:pos x="26" y="25"/>
                </a:cxn>
                <a:cxn ang="0">
                  <a:pos x="41" y="14"/>
                </a:cxn>
                <a:cxn ang="0">
                  <a:pos x="60" y="10"/>
                </a:cxn>
                <a:cxn ang="0">
                  <a:pos x="75" y="13"/>
                </a:cxn>
                <a:cxn ang="0">
                  <a:pos x="89" y="20"/>
                </a:cxn>
                <a:cxn ang="0">
                  <a:pos x="100" y="31"/>
                </a:cxn>
                <a:cxn ang="0">
                  <a:pos x="107" y="45"/>
                </a:cxn>
                <a:cxn ang="0">
                  <a:pos x="26" y="108"/>
                </a:cxn>
                <a:cxn ang="0">
                  <a:pos x="42" y="116"/>
                </a:cxn>
                <a:cxn ang="0">
                  <a:pos x="60" y="119"/>
                </a:cxn>
                <a:cxn ang="0">
                  <a:pos x="77" y="117"/>
                </a:cxn>
                <a:cxn ang="0">
                  <a:pos x="91" y="110"/>
                </a:cxn>
                <a:cxn ang="0">
                  <a:pos x="84" y="101"/>
                </a:cxn>
                <a:cxn ang="0">
                  <a:pos x="69" y="108"/>
                </a:cxn>
                <a:cxn ang="0">
                  <a:pos x="53" y="108"/>
                </a:cxn>
                <a:cxn ang="0">
                  <a:pos x="39" y="103"/>
                </a:cxn>
                <a:cxn ang="0">
                  <a:pos x="26" y="108"/>
                </a:cxn>
                <a:cxn ang="0">
                  <a:pos x="113" y="88"/>
                </a:cxn>
                <a:cxn ang="0">
                  <a:pos x="118" y="72"/>
                </a:cxn>
                <a:cxn ang="0">
                  <a:pos x="109" y="63"/>
                </a:cxn>
                <a:cxn ang="0">
                  <a:pos x="104" y="81"/>
                </a:cxn>
                <a:cxn ang="0">
                  <a:pos x="93" y="96"/>
                </a:cxn>
              </a:cxnLst>
              <a:rect l="0" t="0" r="r" b="b"/>
              <a:pathLst>
                <a:path w="119" h="119">
                  <a:moveTo>
                    <a:pt x="118" y="45"/>
                  </a:moveTo>
                  <a:lnTo>
                    <a:pt x="115" y="36"/>
                  </a:lnTo>
                  <a:lnTo>
                    <a:pt x="110" y="27"/>
                  </a:lnTo>
                  <a:lnTo>
                    <a:pt x="105" y="19"/>
                  </a:lnTo>
                  <a:lnTo>
                    <a:pt x="97" y="12"/>
                  </a:lnTo>
                  <a:lnTo>
                    <a:pt x="89" y="7"/>
                  </a:lnTo>
                  <a:lnTo>
                    <a:pt x="80" y="3"/>
                  </a:lnTo>
                  <a:lnTo>
                    <a:pt x="70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1"/>
                  </a:lnTo>
                  <a:lnTo>
                    <a:pt x="42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3" y="41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78"/>
                  </a:lnTo>
                  <a:lnTo>
                    <a:pt x="6" y="85"/>
                  </a:lnTo>
                  <a:lnTo>
                    <a:pt x="10" y="92"/>
                  </a:lnTo>
                  <a:lnTo>
                    <a:pt x="18" y="84"/>
                  </a:lnTo>
                  <a:lnTo>
                    <a:pt x="15" y="79"/>
                  </a:lnTo>
                  <a:lnTo>
                    <a:pt x="12" y="73"/>
                  </a:lnTo>
                  <a:lnTo>
                    <a:pt x="11" y="66"/>
                  </a:lnTo>
                  <a:lnTo>
                    <a:pt x="11" y="59"/>
                  </a:lnTo>
                  <a:lnTo>
                    <a:pt x="12" y="49"/>
                  </a:lnTo>
                  <a:lnTo>
                    <a:pt x="15" y="40"/>
                  </a:lnTo>
                  <a:lnTo>
                    <a:pt x="19" y="32"/>
                  </a:lnTo>
                  <a:lnTo>
                    <a:pt x="26" y="25"/>
                  </a:lnTo>
                  <a:lnTo>
                    <a:pt x="33" y="19"/>
                  </a:lnTo>
                  <a:lnTo>
                    <a:pt x="41" y="14"/>
                  </a:lnTo>
                  <a:lnTo>
                    <a:pt x="50" y="11"/>
                  </a:lnTo>
                  <a:lnTo>
                    <a:pt x="60" y="10"/>
                  </a:lnTo>
                  <a:lnTo>
                    <a:pt x="68" y="11"/>
                  </a:lnTo>
                  <a:lnTo>
                    <a:pt x="75" y="13"/>
                  </a:lnTo>
                  <a:lnTo>
                    <a:pt x="83" y="17"/>
                  </a:lnTo>
                  <a:lnTo>
                    <a:pt x="89" y="20"/>
                  </a:lnTo>
                  <a:lnTo>
                    <a:pt x="96" y="26"/>
                  </a:lnTo>
                  <a:lnTo>
                    <a:pt x="100" y="31"/>
                  </a:lnTo>
                  <a:lnTo>
                    <a:pt x="104" y="38"/>
                  </a:lnTo>
                  <a:lnTo>
                    <a:pt x="107" y="45"/>
                  </a:lnTo>
                  <a:lnTo>
                    <a:pt x="118" y="45"/>
                  </a:lnTo>
                  <a:close/>
                  <a:moveTo>
                    <a:pt x="26" y="108"/>
                  </a:moveTo>
                  <a:lnTo>
                    <a:pt x="34" y="112"/>
                  </a:lnTo>
                  <a:lnTo>
                    <a:pt x="42" y="116"/>
                  </a:lnTo>
                  <a:lnTo>
                    <a:pt x="51" y="118"/>
                  </a:lnTo>
                  <a:lnTo>
                    <a:pt x="60" y="119"/>
                  </a:lnTo>
                  <a:lnTo>
                    <a:pt x="69" y="118"/>
                  </a:lnTo>
                  <a:lnTo>
                    <a:pt x="77" y="117"/>
                  </a:lnTo>
                  <a:lnTo>
                    <a:pt x="84" y="114"/>
                  </a:lnTo>
                  <a:lnTo>
                    <a:pt x="91" y="110"/>
                  </a:lnTo>
                  <a:lnTo>
                    <a:pt x="91" y="97"/>
                  </a:lnTo>
                  <a:lnTo>
                    <a:pt x="84" y="101"/>
                  </a:lnTo>
                  <a:lnTo>
                    <a:pt x="77" y="106"/>
                  </a:lnTo>
                  <a:lnTo>
                    <a:pt x="69" y="108"/>
                  </a:lnTo>
                  <a:lnTo>
                    <a:pt x="60" y="108"/>
                  </a:lnTo>
                  <a:lnTo>
                    <a:pt x="53" y="108"/>
                  </a:lnTo>
                  <a:lnTo>
                    <a:pt x="46" y="106"/>
                  </a:lnTo>
                  <a:lnTo>
                    <a:pt x="39" y="103"/>
                  </a:lnTo>
                  <a:lnTo>
                    <a:pt x="34" y="100"/>
                  </a:lnTo>
                  <a:lnTo>
                    <a:pt x="26" y="108"/>
                  </a:lnTo>
                  <a:close/>
                  <a:moveTo>
                    <a:pt x="108" y="96"/>
                  </a:moveTo>
                  <a:lnTo>
                    <a:pt x="113" y="88"/>
                  </a:lnTo>
                  <a:lnTo>
                    <a:pt x="116" y="80"/>
                  </a:lnTo>
                  <a:lnTo>
                    <a:pt x="118" y="72"/>
                  </a:lnTo>
                  <a:lnTo>
                    <a:pt x="119" y="63"/>
                  </a:lnTo>
                  <a:lnTo>
                    <a:pt x="109" y="63"/>
                  </a:lnTo>
                  <a:lnTo>
                    <a:pt x="107" y="72"/>
                  </a:lnTo>
                  <a:lnTo>
                    <a:pt x="104" y="81"/>
                  </a:lnTo>
                  <a:lnTo>
                    <a:pt x="99" y="89"/>
                  </a:lnTo>
                  <a:lnTo>
                    <a:pt x="93" y="96"/>
                  </a:lnTo>
                  <a:lnTo>
                    <a:pt x="108" y="96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4" name="Freeform 900"/>
            <p:cNvSpPr>
              <a:spLocks noEditPoints="1"/>
            </p:cNvSpPr>
            <p:nvPr/>
          </p:nvSpPr>
          <p:spPr bwMode="auto">
            <a:xfrm>
              <a:off x="4210245" y="5069334"/>
              <a:ext cx="42865" cy="42866"/>
            </a:xfrm>
            <a:custGeom>
              <a:avLst/>
              <a:gdLst/>
              <a:ahLst/>
              <a:cxnLst>
                <a:cxn ang="0">
                  <a:pos x="103" y="32"/>
                </a:cxn>
                <a:cxn ang="0">
                  <a:pos x="94" y="17"/>
                </a:cxn>
                <a:cxn ang="0">
                  <a:pos x="80" y="6"/>
                </a:cxn>
                <a:cxn ang="0">
                  <a:pos x="63" y="0"/>
                </a:cxn>
                <a:cxn ang="0">
                  <a:pos x="44" y="2"/>
                </a:cxn>
                <a:cxn ang="0">
                  <a:pos x="23" y="9"/>
                </a:cxn>
                <a:cxn ang="0">
                  <a:pos x="9" y="24"/>
                </a:cxn>
                <a:cxn ang="0">
                  <a:pos x="1" y="43"/>
                </a:cxn>
                <a:cxn ang="0">
                  <a:pos x="0" y="62"/>
                </a:cxn>
                <a:cxn ang="0">
                  <a:pos x="4" y="77"/>
                </a:cxn>
                <a:cxn ang="0">
                  <a:pos x="17" y="76"/>
                </a:cxn>
                <a:cxn ang="0">
                  <a:pos x="12" y="66"/>
                </a:cxn>
                <a:cxn ang="0">
                  <a:pos x="11" y="54"/>
                </a:cxn>
                <a:cxn ang="0">
                  <a:pos x="14" y="38"/>
                </a:cxn>
                <a:cxn ang="0">
                  <a:pos x="23" y="24"/>
                </a:cxn>
                <a:cxn ang="0">
                  <a:pos x="37" y="14"/>
                </a:cxn>
                <a:cxn ang="0">
                  <a:pos x="54" y="11"/>
                </a:cxn>
                <a:cxn ang="0">
                  <a:pos x="67" y="13"/>
                </a:cxn>
                <a:cxn ang="0">
                  <a:pos x="80" y="20"/>
                </a:cxn>
                <a:cxn ang="0">
                  <a:pos x="89" y="29"/>
                </a:cxn>
                <a:cxn ang="0">
                  <a:pos x="95" y="40"/>
                </a:cxn>
                <a:cxn ang="0">
                  <a:pos x="23" y="100"/>
                </a:cxn>
                <a:cxn ang="0">
                  <a:pos x="38" y="106"/>
                </a:cxn>
                <a:cxn ang="0">
                  <a:pos x="54" y="109"/>
                </a:cxn>
                <a:cxn ang="0">
                  <a:pos x="71" y="106"/>
                </a:cxn>
                <a:cxn ang="0">
                  <a:pos x="85" y="98"/>
                </a:cxn>
                <a:cxn ang="0">
                  <a:pos x="95" y="91"/>
                </a:cxn>
                <a:cxn ang="0">
                  <a:pos x="104" y="76"/>
                </a:cxn>
                <a:cxn ang="0">
                  <a:pos x="108" y="58"/>
                </a:cxn>
                <a:cxn ang="0">
                  <a:pos x="95" y="66"/>
                </a:cxn>
                <a:cxn ang="0">
                  <a:pos x="89" y="80"/>
                </a:cxn>
                <a:cxn ang="0">
                  <a:pos x="77" y="92"/>
                </a:cxn>
                <a:cxn ang="0">
                  <a:pos x="63" y="97"/>
                </a:cxn>
                <a:cxn ang="0">
                  <a:pos x="48" y="97"/>
                </a:cxn>
                <a:cxn ang="0">
                  <a:pos x="37" y="94"/>
                </a:cxn>
                <a:cxn ang="0">
                  <a:pos x="23" y="100"/>
                </a:cxn>
              </a:cxnLst>
              <a:rect l="0" t="0" r="r" b="b"/>
              <a:pathLst>
                <a:path w="108" h="109">
                  <a:moveTo>
                    <a:pt x="107" y="40"/>
                  </a:moveTo>
                  <a:lnTo>
                    <a:pt x="103" y="32"/>
                  </a:lnTo>
                  <a:lnTo>
                    <a:pt x="99" y="24"/>
                  </a:lnTo>
                  <a:lnTo>
                    <a:pt x="94" y="17"/>
                  </a:lnTo>
                  <a:lnTo>
                    <a:pt x="87" y="12"/>
                  </a:lnTo>
                  <a:lnTo>
                    <a:pt x="80" y="6"/>
                  </a:lnTo>
                  <a:lnTo>
                    <a:pt x="72" y="3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44" y="2"/>
                  </a:lnTo>
                  <a:lnTo>
                    <a:pt x="32" y="4"/>
                  </a:lnTo>
                  <a:lnTo>
                    <a:pt x="23" y="9"/>
                  </a:lnTo>
                  <a:lnTo>
                    <a:pt x="15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2" y="70"/>
                  </a:lnTo>
                  <a:lnTo>
                    <a:pt x="4" y="77"/>
                  </a:lnTo>
                  <a:lnTo>
                    <a:pt x="9" y="84"/>
                  </a:lnTo>
                  <a:lnTo>
                    <a:pt x="17" y="76"/>
                  </a:lnTo>
                  <a:lnTo>
                    <a:pt x="14" y="71"/>
                  </a:lnTo>
                  <a:lnTo>
                    <a:pt x="12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1" y="45"/>
                  </a:lnTo>
                  <a:lnTo>
                    <a:pt x="14" y="38"/>
                  </a:lnTo>
                  <a:lnTo>
                    <a:pt x="18" y="30"/>
                  </a:lnTo>
                  <a:lnTo>
                    <a:pt x="23" y="24"/>
                  </a:lnTo>
                  <a:lnTo>
                    <a:pt x="30" y="18"/>
                  </a:lnTo>
                  <a:lnTo>
                    <a:pt x="37" y="14"/>
                  </a:lnTo>
                  <a:lnTo>
                    <a:pt x="45" y="12"/>
                  </a:lnTo>
                  <a:lnTo>
                    <a:pt x="54" y="11"/>
                  </a:lnTo>
                  <a:lnTo>
                    <a:pt x="60" y="12"/>
                  </a:lnTo>
                  <a:lnTo>
                    <a:pt x="67" y="13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4" y="23"/>
                  </a:lnTo>
                  <a:lnTo>
                    <a:pt x="89" y="29"/>
                  </a:lnTo>
                  <a:lnTo>
                    <a:pt x="92" y="34"/>
                  </a:lnTo>
                  <a:lnTo>
                    <a:pt x="95" y="40"/>
                  </a:lnTo>
                  <a:lnTo>
                    <a:pt x="107" y="40"/>
                  </a:lnTo>
                  <a:close/>
                  <a:moveTo>
                    <a:pt x="23" y="100"/>
                  </a:moveTo>
                  <a:lnTo>
                    <a:pt x="30" y="103"/>
                  </a:lnTo>
                  <a:lnTo>
                    <a:pt x="38" y="106"/>
                  </a:lnTo>
                  <a:lnTo>
                    <a:pt x="46" y="109"/>
                  </a:lnTo>
                  <a:lnTo>
                    <a:pt x="54" y="109"/>
                  </a:lnTo>
                  <a:lnTo>
                    <a:pt x="63" y="109"/>
                  </a:lnTo>
                  <a:lnTo>
                    <a:pt x="71" y="106"/>
                  </a:lnTo>
                  <a:lnTo>
                    <a:pt x="78" y="103"/>
                  </a:lnTo>
                  <a:lnTo>
                    <a:pt x="85" y="98"/>
                  </a:lnTo>
                  <a:lnTo>
                    <a:pt x="85" y="91"/>
                  </a:lnTo>
                  <a:lnTo>
                    <a:pt x="95" y="91"/>
                  </a:lnTo>
                  <a:lnTo>
                    <a:pt x="100" y="83"/>
                  </a:lnTo>
                  <a:lnTo>
                    <a:pt x="104" y="76"/>
                  </a:lnTo>
                  <a:lnTo>
                    <a:pt x="107" y="67"/>
                  </a:lnTo>
                  <a:lnTo>
                    <a:pt x="108" y="58"/>
                  </a:lnTo>
                  <a:lnTo>
                    <a:pt x="98" y="58"/>
                  </a:lnTo>
                  <a:lnTo>
                    <a:pt x="95" y="66"/>
                  </a:lnTo>
                  <a:lnTo>
                    <a:pt x="93" y="74"/>
                  </a:lnTo>
                  <a:lnTo>
                    <a:pt x="89" y="80"/>
                  </a:lnTo>
                  <a:lnTo>
                    <a:pt x="83" y="86"/>
                  </a:lnTo>
                  <a:lnTo>
                    <a:pt x="77" y="92"/>
                  </a:lnTo>
                  <a:lnTo>
                    <a:pt x="69" y="95"/>
                  </a:lnTo>
                  <a:lnTo>
                    <a:pt x="63" y="97"/>
                  </a:lnTo>
                  <a:lnTo>
                    <a:pt x="54" y="97"/>
                  </a:lnTo>
                  <a:lnTo>
                    <a:pt x="48" y="97"/>
                  </a:lnTo>
                  <a:lnTo>
                    <a:pt x="42" y="96"/>
                  </a:lnTo>
                  <a:lnTo>
                    <a:pt x="37" y="94"/>
                  </a:lnTo>
                  <a:lnTo>
                    <a:pt x="31" y="92"/>
                  </a:lnTo>
                  <a:lnTo>
                    <a:pt x="23" y="100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5" name="Freeform 901"/>
            <p:cNvSpPr>
              <a:spLocks noEditPoints="1"/>
            </p:cNvSpPr>
            <p:nvPr/>
          </p:nvSpPr>
          <p:spPr bwMode="auto">
            <a:xfrm>
              <a:off x="4211832" y="5070921"/>
              <a:ext cx="39689" cy="39691"/>
            </a:xfrm>
            <a:custGeom>
              <a:avLst/>
              <a:gdLst/>
              <a:ahLst/>
              <a:cxnLst>
                <a:cxn ang="0">
                  <a:pos x="93" y="28"/>
                </a:cxn>
                <a:cxn ang="0">
                  <a:pos x="85" y="16"/>
                </a:cxn>
                <a:cxn ang="0">
                  <a:pos x="72" y="7"/>
                </a:cxn>
                <a:cxn ang="0">
                  <a:pos x="57" y="1"/>
                </a:cxn>
                <a:cxn ang="0">
                  <a:pos x="39" y="1"/>
                </a:cxn>
                <a:cxn ang="0">
                  <a:pos x="22" y="9"/>
                </a:cxn>
                <a:cxn ang="0">
                  <a:pos x="8" y="22"/>
                </a:cxn>
                <a:cxn ang="0">
                  <a:pos x="1" y="39"/>
                </a:cxn>
                <a:cxn ang="0">
                  <a:pos x="0" y="56"/>
                </a:cxn>
                <a:cxn ang="0">
                  <a:pos x="4" y="69"/>
                </a:cxn>
                <a:cxn ang="0">
                  <a:pos x="15" y="66"/>
                </a:cxn>
                <a:cxn ang="0">
                  <a:pos x="10" y="49"/>
                </a:cxn>
                <a:cxn ang="0">
                  <a:pos x="14" y="35"/>
                </a:cxn>
                <a:cxn ang="0">
                  <a:pos x="22" y="22"/>
                </a:cxn>
                <a:cxn ang="0">
                  <a:pos x="34" y="15"/>
                </a:cxn>
                <a:cxn ang="0">
                  <a:pos x="49" y="11"/>
                </a:cxn>
                <a:cxn ang="0">
                  <a:pos x="60" y="13"/>
                </a:cxn>
                <a:cxn ang="0">
                  <a:pos x="70" y="18"/>
                </a:cxn>
                <a:cxn ang="0">
                  <a:pos x="79" y="26"/>
                </a:cxn>
                <a:cxn ang="0">
                  <a:pos x="85" y="35"/>
                </a:cxn>
                <a:cxn ang="0">
                  <a:pos x="23" y="90"/>
                </a:cxn>
                <a:cxn ang="0">
                  <a:pos x="35" y="96"/>
                </a:cxn>
                <a:cxn ang="0">
                  <a:pos x="49" y="98"/>
                </a:cxn>
                <a:cxn ang="0">
                  <a:pos x="66" y="96"/>
                </a:cxn>
                <a:cxn ang="0">
                  <a:pos x="80" y="87"/>
                </a:cxn>
                <a:cxn ang="0">
                  <a:pos x="82" y="86"/>
                </a:cxn>
                <a:cxn ang="0">
                  <a:pos x="93" y="71"/>
                </a:cxn>
                <a:cxn ang="0">
                  <a:pos x="98" y="53"/>
                </a:cxn>
                <a:cxn ang="0">
                  <a:pos x="86" y="61"/>
                </a:cxn>
                <a:cxn ang="0">
                  <a:pos x="79" y="72"/>
                </a:cxn>
                <a:cxn ang="0">
                  <a:pos x="69" y="82"/>
                </a:cxn>
                <a:cxn ang="0">
                  <a:pos x="57" y="87"/>
                </a:cxn>
                <a:cxn ang="0">
                  <a:pos x="44" y="87"/>
                </a:cxn>
                <a:cxn ang="0">
                  <a:pos x="34" y="84"/>
                </a:cxn>
                <a:cxn ang="0">
                  <a:pos x="23" y="90"/>
                </a:cxn>
              </a:cxnLst>
              <a:rect l="0" t="0" r="r" b="b"/>
              <a:pathLst>
                <a:path w="98" h="98">
                  <a:moveTo>
                    <a:pt x="96" y="35"/>
                  </a:moveTo>
                  <a:lnTo>
                    <a:pt x="93" y="28"/>
                  </a:lnTo>
                  <a:lnTo>
                    <a:pt x="89" y="21"/>
                  </a:lnTo>
                  <a:lnTo>
                    <a:pt x="85" y="16"/>
                  </a:lnTo>
                  <a:lnTo>
                    <a:pt x="78" y="10"/>
                  </a:lnTo>
                  <a:lnTo>
                    <a:pt x="72" y="7"/>
                  </a:lnTo>
                  <a:lnTo>
                    <a:pt x="64" y="3"/>
                  </a:lnTo>
                  <a:lnTo>
                    <a:pt x="57" y="1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0" y="4"/>
                  </a:lnTo>
                  <a:lnTo>
                    <a:pt x="22" y="9"/>
                  </a:lnTo>
                  <a:lnTo>
                    <a:pt x="15" y="15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1" y="63"/>
                  </a:lnTo>
                  <a:lnTo>
                    <a:pt x="4" y="69"/>
                  </a:lnTo>
                  <a:lnTo>
                    <a:pt x="7" y="74"/>
                  </a:lnTo>
                  <a:lnTo>
                    <a:pt x="15" y="66"/>
                  </a:lnTo>
                  <a:lnTo>
                    <a:pt x="12" y="59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8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4" y="15"/>
                  </a:lnTo>
                  <a:lnTo>
                    <a:pt x="41" y="12"/>
                  </a:lnTo>
                  <a:lnTo>
                    <a:pt x="49" y="11"/>
                  </a:lnTo>
                  <a:lnTo>
                    <a:pt x="54" y="11"/>
                  </a:lnTo>
                  <a:lnTo>
                    <a:pt x="60" y="13"/>
                  </a:lnTo>
                  <a:lnTo>
                    <a:pt x="66" y="16"/>
                  </a:lnTo>
                  <a:lnTo>
                    <a:pt x="70" y="18"/>
                  </a:lnTo>
                  <a:lnTo>
                    <a:pt x="75" y="21"/>
                  </a:lnTo>
                  <a:lnTo>
                    <a:pt x="79" y="26"/>
                  </a:lnTo>
                  <a:lnTo>
                    <a:pt x="81" y="30"/>
                  </a:lnTo>
                  <a:lnTo>
                    <a:pt x="85" y="35"/>
                  </a:lnTo>
                  <a:lnTo>
                    <a:pt x="96" y="35"/>
                  </a:lnTo>
                  <a:close/>
                  <a:moveTo>
                    <a:pt x="23" y="90"/>
                  </a:moveTo>
                  <a:lnTo>
                    <a:pt x="28" y="93"/>
                  </a:lnTo>
                  <a:lnTo>
                    <a:pt x="35" y="96"/>
                  </a:lnTo>
                  <a:lnTo>
                    <a:pt x="42" y="98"/>
                  </a:lnTo>
                  <a:lnTo>
                    <a:pt x="49" y="98"/>
                  </a:lnTo>
                  <a:lnTo>
                    <a:pt x="58" y="98"/>
                  </a:lnTo>
                  <a:lnTo>
                    <a:pt x="66" y="96"/>
                  </a:lnTo>
                  <a:lnTo>
                    <a:pt x="73" y="91"/>
                  </a:lnTo>
                  <a:lnTo>
                    <a:pt x="80" y="87"/>
                  </a:lnTo>
                  <a:lnTo>
                    <a:pt x="80" y="86"/>
                  </a:lnTo>
                  <a:lnTo>
                    <a:pt x="82" y="86"/>
                  </a:lnTo>
                  <a:lnTo>
                    <a:pt x="88" y="79"/>
                  </a:lnTo>
                  <a:lnTo>
                    <a:pt x="93" y="71"/>
                  </a:lnTo>
                  <a:lnTo>
                    <a:pt x="96" y="62"/>
                  </a:lnTo>
                  <a:lnTo>
                    <a:pt x="98" y="53"/>
                  </a:lnTo>
                  <a:lnTo>
                    <a:pt x="87" y="53"/>
                  </a:lnTo>
                  <a:lnTo>
                    <a:pt x="86" y="61"/>
                  </a:lnTo>
                  <a:lnTo>
                    <a:pt x="82" y="66"/>
                  </a:lnTo>
                  <a:lnTo>
                    <a:pt x="79" y="72"/>
                  </a:lnTo>
                  <a:lnTo>
                    <a:pt x="75" y="78"/>
                  </a:lnTo>
                  <a:lnTo>
                    <a:pt x="69" y="82"/>
                  </a:lnTo>
                  <a:lnTo>
                    <a:pt x="63" y="84"/>
                  </a:lnTo>
                  <a:lnTo>
                    <a:pt x="57" y="87"/>
                  </a:lnTo>
                  <a:lnTo>
                    <a:pt x="49" y="88"/>
                  </a:lnTo>
                  <a:lnTo>
                    <a:pt x="44" y="87"/>
                  </a:lnTo>
                  <a:lnTo>
                    <a:pt x="39" y="86"/>
                  </a:lnTo>
                  <a:lnTo>
                    <a:pt x="34" y="84"/>
                  </a:lnTo>
                  <a:lnTo>
                    <a:pt x="30" y="82"/>
                  </a:lnTo>
                  <a:lnTo>
                    <a:pt x="23" y="90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6" name="Freeform 902"/>
            <p:cNvSpPr>
              <a:spLocks noEditPoints="1"/>
            </p:cNvSpPr>
            <p:nvPr/>
          </p:nvSpPr>
          <p:spPr bwMode="auto">
            <a:xfrm>
              <a:off x="4215007" y="5074097"/>
              <a:ext cx="33339" cy="34928"/>
            </a:xfrm>
            <a:custGeom>
              <a:avLst/>
              <a:gdLst/>
              <a:ahLst/>
              <a:cxnLst>
                <a:cxn ang="0">
                  <a:pos x="81" y="23"/>
                </a:cxn>
                <a:cxn ang="0">
                  <a:pos x="73" y="12"/>
                </a:cxn>
                <a:cxn ang="0">
                  <a:pos x="63" y="5"/>
                </a:cxn>
                <a:cxn ang="0">
                  <a:pos x="49" y="1"/>
                </a:cxn>
                <a:cxn ang="0">
                  <a:pos x="34" y="1"/>
                </a:cxn>
                <a:cxn ang="0">
                  <a:pos x="19" y="7"/>
                </a:cxn>
                <a:cxn ang="0">
                  <a:pos x="7" y="19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3" y="60"/>
                </a:cxn>
                <a:cxn ang="0">
                  <a:pos x="13" y="57"/>
                </a:cxn>
                <a:cxn ang="0">
                  <a:pos x="10" y="43"/>
                </a:cxn>
                <a:cxn ang="0">
                  <a:pos x="13" y="31"/>
                </a:cxn>
                <a:cxn ang="0">
                  <a:pos x="20" y="20"/>
                </a:cxn>
                <a:cxn ang="0">
                  <a:pos x="30" y="13"/>
                </a:cxn>
                <a:cxn ang="0">
                  <a:pos x="43" y="11"/>
                </a:cxn>
                <a:cxn ang="0">
                  <a:pos x="53" y="12"/>
                </a:cxn>
                <a:cxn ang="0">
                  <a:pos x="61" y="16"/>
                </a:cxn>
                <a:cxn ang="0">
                  <a:pos x="67" y="22"/>
                </a:cxn>
                <a:cxn ang="0">
                  <a:pos x="72" y="29"/>
                </a:cxn>
                <a:cxn ang="0">
                  <a:pos x="20" y="81"/>
                </a:cxn>
                <a:cxn ang="0">
                  <a:pos x="31" y="85"/>
                </a:cxn>
                <a:cxn ang="0">
                  <a:pos x="43" y="86"/>
                </a:cxn>
                <a:cxn ang="0">
                  <a:pos x="58" y="84"/>
                </a:cxn>
                <a:cxn ang="0">
                  <a:pos x="72" y="75"/>
                </a:cxn>
                <a:cxn ang="0">
                  <a:pos x="82" y="63"/>
                </a:cxn>
                <a:cxn ang="0">
                  <a:pos x="87" y="47"/>
                </a:cxn>
                <a:cxn ang="0">
                  <a:pos x="74" y="54"/>
                </a:cxn>
                <a:cxn ang="0">
                  <a:pos x="69" y="64"/>
                </a:cxn>
                <a:cxn ang="0">
                  <a:pos x="60" y="72"/>
                </a:cxn>
                <a:cxn ang="0">
                  <a:pos x="49" y="75"/>
                </a:cxn>
                <a:cxn ang="0">
                  <a:pos x="35" y="75"/>
                </a:cxn>
                <a:cxn ang="0">
                  <a:pos x="20" y="81"/>
                </a:cxn>
              </a:cxnLst>
              <a:rect l="0" t="0" r="r" b="b"/>
              <a:pathLst>
                <a:path w="87" h="86">
                  <a:moveTo>
                    <a:pt x="84" y="29"/>
                  </a:moveTo>
                  <a:lnTo>
                    <a:pt x="81" y="23"/>
                  </a:lnTo>
                  <a:lnTo>
                    <a:pt x="78" y="18"/>
                  </a:lnTo>
                  <a:lnTo>
                    <a:pt x="73" y="12"/>
                  </a:lnTo>
                  <a:lnTo>
                    <a:pt x="69" y="9"/>
                  </a:lnTo>
                  <a:lnTo>
                    <a:pt x="63" y="5"/>
                  </a:lnTo>
                  <a:lnTo>
                    <a:pt x="56" y="2"/>
                  </a:lnTo>
                  <a:lnTo>
                    <a:pt x="49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1" y="55"/>
                  </a:lnTo>
                  <a:lnTo>
                    <a:pt x="3" y="60"/>
                  </a:lnTo>
                  <a:lnTo>
                    <a:pt x="6" y="65"/>
                  </a:lnTo>
                  <a:lnTo>
                    <a:pt x="13" y="57"/>
                  </a:lnTo>
                  <a:lnTo>
                    <a:pt x="11" y="50"/>
                  </a:lnTo>
                  <a:lnTo>
                    <a:pt x="10" y="43"/>
                  </a:lnTo>
                  <a:lnTo>
                    <a:pt x="11" y="37"/>
                  </a:lnTo>
                  <a:lnTo>
                    <a:pt x="13" y="31"/>
                  </a:lnTo>
                  <a:lnTo>
                    <a:pt x="16" y="25"/>
                  </a:lnTo>
                  <a:lnTo>
                    <a:pt x="20" y="20"/>
                  </a:lnTo>
                  <a:lnTo>
                    <a:pt x="25" y="16"/>
                  </a:lnTo>
                  <a:lnTo>
                    <a:pt x="30" y="13"/>
                  </a:lnTo>
                  <a:lnTo>
                    <a:pt x="36" y="12"/>
                  </a:lnTo>
                  <a:lnTo>
                    <a:pt x="43" y="11"/>
                  </a:lnTo>
                  <a:lnTo>
                    <a:pt x="47" y="11"/>
                  </a:lnTo>
                  <a:lnTo>
                    <a:pt x="53" y="12"/>
                  </a:lnTo>
                  <a:lnTo>
                    <a:pt x="56" y="14"/>
                  </a:lnTo>
                  <a:lnTo>
                    <a:pt x="61" y="16"/>
                  </a:lnTo>
                  <a:lnTo>
                    <a:pt x="64" y="19"/>
                  </a:lnTo>
                  <a:lnTo>
                    <a:pt x="67" y="22"/>
                  </a:lnTo>
                  <a:lnTo>
                    <a:pt x="70" y="25"/>
                  </a:lnTo>
                  <a:lnTo>
                    <a:pt x="72" y="29"/>
                  </a:lnTo>
                  <a:lnTo>
                    <a:pt x="84" y="29"/>
                  </a:lnTo>
                  <a:close/>
                  <a:moveTo>
                    <a:pt x="20" y="81"/>
                  </a:moveTo>
                  <a:lnTo>
                    <a:pt x="26" y="83"/>
                  </a:lnTo>
                  <a:lnTo>
                    <a:pt x="31" y="85"/>
                  </a:lnTo>
                  <a:lnTo>
                    <a:pt x="37" y="86"/>
                  </a:lnTo>
                  <a:lnTo>
                    <a:pt x="43" y="86"/>
                  </a:lnTo>
                  <a:lnTo>
                    <a:pt x="52" y="86"/>
                  </a:lnTo>
                  <a:lnTo>
                    <a:pt x="58" y="84"/>
                  </a:lnTo>
                  <a:lnTo>
                    <a:pt x="66" y="81"/>
                  </a:lnTo>
                  <a:lnTo>
                    <a:pt x="72" y="75"/>
                  </a:lnTo>
                  <a:lnTo>
                    <a:pt x="78" y="69"/>
                  </a:lnTo>
                  <a:lnTo>
                    <a:pt x="82" y="63"/>
                  </a:lnTo>
                  <a:lnTo>
                    <a:pt x="84" y="55"/>
                  </a:lnTo>
                  <a:lnTo>
                    <a:pt x="87" y="47"/>
                  </a:lnTo>
                  <a:lnTo>
                    <a:pt x="75" y="47"/>
                  </a:lnTo>
                  <a:lnTo>
                    <a:pt x="74" y="54"/>
                  </a:lnTo>
                  <a:lnTo>
                    <a:pt x="72" y="58"/>
                  </a:lnTo>
                  <a:lnTo>
                    <a:pt x="69" y="64"/>
                  </a:lnTo>
                  <a:lnTo>
                    <a:pt x="64" y="67"/>
                  </a:lnTo>
                  <a:lnTo>
                    <a:pt x="60" y="72"/>
                  </a:lnTo>
                  <a:lnTo>
                    <a:pt x="55" y="74"/>
                  </a:lnTo>
                  <a:lnTo>
                    <a:pt x="49" y="75"/>
                  </a:lnTo>
                  <a:lnTo>
                    <a:pt x="43" y="76"/>
                  </a:lnTo>
                  <a:lnTo>
                    <a:pt x="35" y="75"/>
                  </a:lnTo>
                  <a:lnTo>
                    <a:pt x="28" y="72"/>
                  </a:lnTo>
                  <a:lnTo>
                    <a:pt x="20" y="81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7" name="Freeform 903"/>
            <p:cNvSpPr>
              <a:spLocks noEditPoints="1"/>
            </p:cNvSpPr>
            <p:nvPr/>
          </p:nvSpPr>
          <p:spPr bwMode="auto">
            <a:xfrm>
              <a:off x="4216595" y="5075684"/>
              <a:ext cx="30164" cy="30165"/>
            </a:xfrm>
            <a:custGeom>
              <a:avLst/>
              <a:gdLst/>
              <a:ahLst/>
              <a:cxnLst>
                <a:cxn ang="0">
                  <a:pos x="75" y="24"/>
                </a:cxn>
                <a:cxn ang="0">
                  <a:pos x="71" y="19"/>
                </a:cxn>
                <a:cxn ang="0">
                  <a:pos x="69" y="15"/>
                </a:cxn>
                <a:cxn ang="0">
                  <a:pos x="65" y="10"/>
                </a:cxn>
                <a:cxn ang="0">
                  <a:pos x="60" y="7"/>
                </a:cxn>
                <a:cxn ang="0">
                  <a:pos x="56" y="5"/>
                </a:cxn>
                <a:cxn ang="0">
                  <a:pos x="50" y="2"/>
                </a:cxn>
                <a:cxn ang="0">
                  <a:pos x="44" y="0"/>
                </a:cxn>
                <a:cxn ang="0">
                  <a:pos x="39" y="0"/>
                </a:cxn>
                <a:cxn ang="0">
                  <a:pos x="31" y="1"/>
                </a:cxn>
                <a:cxn ang="0">
                  <a:pos x="24" y="4"/>
                </a:cxn>
                <a:cxn ang="0">
                  <a:pos x="17" y="7"/>
                </a:cxn>
                <a:cxn ang="0">
                  <a:pos x="12" y="11"/>
                </a:cxn>
                <a:cxn ang="0">
                  <a:pos x="7" y="17"/>
                </a:cxn>
                <a:cxn ang="0">
                  <a:pos x="4" y="24"/>
                </a:cxn>
                <a:cxn ang="0">
                  <a:pos x="2" y="31"/>
                </a:cxn>
                <a:cxn ang="0">
                  <a:pos x="0" y="38"/>
                </a:cxn>
                <a:cxn ang="0">
                  <a:pos x="2" y="48"/>
                </a:cxn>
                <a:cxn ang="0">
                  <a:pos x="5" y="55"/>
                </a:cxn>
                <a:cxn ang="0">
                  <a:pos x="14" y="48"/>
                </a:cxn>
                <a:cxn ang="0">
                  <a:pos x="12" y="43"/>
                </a:cxn>
                <a:cxn ang="0">
                  <a:pos x="12" y="38"/>
                </a:cxn>
                <a:cxn ang="0">
                  <a:pos x="13" y="33"/>
                </a:cxn>
                <a:cxn ang="0">
                  <a:pos x="14" y="27"/>
                </a:cxn>
                <a:cxn ang="0">
                  <a:pos x="16" y="23"/>
                </a:cxn>
                <a:cxn ang="0">
                  <a:pos x="20" y="19"/>
                </a:cxn>
                <a:cxn ang="0">
                  <a:pos x="24" y="16"/>
                </a:cxn>
                <a:cxn ang="0">
                  <a:pos x="29" y="14"/>
                </a:cxn>
                <a:cxn ang="0">
                  <a:pos x="33" y="11"/>
                </a:cxn>
                <a:cxn ang="0">
                  <a:pos x="39" y="11"/>
                </a:cxn>
                <a:cxn ang="0">
                  <a:pos x="47" y="13"/>
                </a:cxn>
                <a:cxn ang="0">
                  <a:pos x="52" y="15"/>
                </a:cxn>
                <a:cxn ang="0">
                  <a:pos x="58" y="19"/>
                </a:cxn>
                <a:cxn ang="0">
                  <a:pos x="62" y="24"/>
                </a:cxn>
                <a:cxn ang="0">
                  <a:pos x="75" y="24"/>
                </a:cxn>
                <a:cxn ang="0">
                  <a:pos x="20" y="71"/>
                </a:cxn>
                <a:cxn ang="0">
                  <a:pos x="24" y="73"/>
                </a:cxn>
                <a:cxn ang="0">
                  <a:pos x="29" y="75"/>
                </a:cxn>
                <a:cxn ang="0">
                  <a:pos x="34" y="76"/>
                </a:cxn>
                <a:cxn ang="0">
                  <a:pos x="39" y="77"/>
                </a:cxn>
                <a:cxn ang="0">
                  <a:pos x="47" y="76"/>
                </a:cxn>
                <a:cxn ang="0">
                  <a:pos x="53" y="73"/>
                </a:cxn>
                <a:cxn ang="0">
                  <a:pos x="59" y="71"/>
                </a:cxn>
                <a:cxn ang="0">
                  <a:pos x="65" y="67"/>
                </a:cxn>
                <a:cxn ang="0">
                  <a:pos x="69" y="61"/>
                </a:cxn>
                <a:cxn ang="0">
                  <a:pos x="72" y="55"/>
                </a:cxn>
                <a:cxn ang="0">
                  <a:pos x="76" y="50"/>
                </a:cxn>
                <a:cxn ang="0">
                  <a:pos x="77" y="42"/>
                </a:cxn>
                <a:cxn ang="0">
                  <a:pos x="66" y="42"/>
                </a:cxn>
                <a:cxn ang="0">
                  <a:pos x="65" y="48"/>
                </a:cxn>
                <a:cxn ang="0">
                  <a:pos x="62" y="52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3" y="62"/>
                </a:cxn>
                <a:cxn ang="0">
                  <a:pos x="49" y="63"/>
                </a:cxn>
                <a:cxn ang="0">
                  <a:pos x="44" y="66"/>
                </a:cxn>
                <a:cxn ang="0">
                  <a:pos x="39" y="66"/>
                </a:cxn>
                <a:cxn ang="0">
                  <a:pos x="33" y="64"/>
                </a:cxn>
                <a:cxn ang="0">
                  <a:pos x="27" y="63"/>
                </a:cxn>
                <a:cxn ang="0">
                  <a:pos x="20" y="71"/>
                </a:cxn>
              </a:cxnLst>
              <a:rect l="0" t="0" r="r" b="b"/>
              <a:pathLst>
                <a:path w="77" h="77">
                  <a:moveTo>
                    <a:pt x="75" y="24"/>
                  </a:moveTo>
                  <a:lnTo>
                    <a:pt x="71" y="19"/>
                  </a:lnTo>
                  <a:lnTo>
                    <a:pt x="69" y="15"/>
                  </a:lnTo>
                  <a:lnTo>
                    <a:pt x="65" y="10"/>
                  </a:lnTo>
                  <a:lnTo>
                    <a:pt x="60" y="7"/>
                  </a:lnTo>
                  <a:lnTo>
                    <a:pt x="56" y="5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4" y="4"/>
                  </a:lnTo>
                  <a:lnTo>
                    <a:pt x="17" y="7"/>
                  </a:lnTo>
                  <a:lnTo>
                    <a:pt x="12" y="11"/>
                  </a:lnTo>
                  <a:lnTo>
                    <a:pt x="7" y="17"/>
                  </a:lnTo>
                  <a:lnTo>
                    <a:pt x="4" y="24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2" y="48"/>
                  </a:lnTo>
                  <a:lnTo>
                    <a:pt x="5" y="55"/>
                  </a:lnTo>
                  <a:lnTo>
                    <a:pt x="14" y="48"/>
                  </a:lnTo>
                  <a:lnTo>
                    <a:pt x="12" y="43"/>
                  </a:lnTo>
                  <a:lnTo>
                    <a:pt x="12" y="38"/>
                  </a:lnTo>
                  <a:lnTo>
                    <a:pt x="13" y="33"/>
                  </a:lnTo>
                  <a:lnTo>
                    <a:pt x="14" y="27"/>
                  </a:lnTo>
                  <a:lnTo>
                    <a:pt x="16" y="23"/>
                  </a:lnTo>
                  <a:lnTo>
                    <a:pt x="20" y="19"/>
                  </a:lnTo>
                  <a:lnTo>
                    <a:pt x="24" y="16"/>
                  </a:lnTo>
                  <a:lnTo>
                    <a:pt x="29" y="14"/>
                  </a:lnTo>
                  <a:lnTo>
                    <a:pt x="33" y="11"/>
                  </a:lnTo>
                  <a:lnTo>
                    <a:pt x="39" y="11"/>
                  </a:lnTo>
                  <a:lnTo>
                    <a:pt x="47" y="13"/>
                  </a:lnTo>
                  <a:lnTo>
                    <a:pt x="52" y="15"/>
                  </a:lnTo>
                  <a:lnTo>
                    <a:pt x="58" y="19"/>
                  </a:lnTo>
                  <a:lnTo>
                    <a:pt x="62" y="24"/>
                  </a:lnTo>
                  <a:lnTo>
                    <a:pt x="75" y="24"/>
                  </a:lnTo>
                  <a:close/>
                  <a:moveTo>
                    <a:pt x="20" y="71"/>
                  </a:moveTo>
                  <a:lnTo>
                    <a:pt x="24" y="73"/>
                  </a:lnTo>
                  <a:lnTo>
                    <a:pt x="29" y="75"/>
                  </a:lnTo>
                  <a:lnTo>
                    <a:pt x="34" y="76"/>
                  </a:lnTo>
                  <a:lnTo>
                    <a:pt x="39" y="77"/>
                  </a:lnTo>
                  <a:lnTo>
                    <a:pt x="47" y="76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69" y="61"/>
                  </a:lnTo>
                  <a:lnTo>
                    <a:pt x="72" y="55"/>
                  </a:lnTo>
                  <a:lnTo>
                    <a:pt x="76" y="50"/>
                  </a:lnTo>
                  <a:lnTo>
                    <a:pt x="77" y="42"/>
                  </a:lnTo>
                  <a:lnTo>
                    <a:pt x="66" y="42"/>
                  </a:lnTo>
                  <a:lnTo>
                    <a:pt x="65" y="48"/>
                  </a:lnTo>
                  <a:lnTo>
                    <a:pt x="62" y="52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3" y="62"/>
                  </a:lnTo>
                  <a:lnTo>
                    <a:pt x="49" y="63"/>
                  </a:lnTo>
                  <a:lnTo>
                    <a:pt x="44" y="66"/>
                  </a:lnTo>
                  <a:lnTo>
                    <a:pt x="39" y="66"/>
                  </a:lnTo>
                  <a:lnTo>
                    <a:pt x="33" y="64"/>
                  </a:lnTo>
                  <a:lnTo>
                    <a:pt x="27" y="63"/>
                  </a:lnTo>
                  <a:lnTo>
                    <a:pt x="20" y="71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8" name="Freeform 904"/>
            <p:cNvSpPr>
              <a:spLocks noEditPoints="1"/>
            </p:cNvSpPr>
            <p:nvPr/>
          </p:nvSpPr>
          <p:spPr bwMode="auto">
            <a:xfrm>
              <a:off x="4218183" y="5078860"/>
              <a:ext cx="26989" cy="25402"/>
            </a:xfrm>
            <a:custGeom>
              <a:avLst/>
              <a:gdLst/>
              <a:ahLst/>
              <a:cxnLst>
                <a:cxn ang="0">
                  <a:pos x="62" y="18"/>
                </a:cxn>
                <a:cxn ang="0">
                  <a:pos x="60" y="14"/>
                </a:cxn>
                <a:cxn ang="0">
                  <a:pos x="57" y="11"/>
                </a:cxn>
                <a:cxn ang="0">
                  <a:pos x="54" y="8"/>
                </a:cxn>
                <a:cxn ang="0">
                  <a:pos x="51" y="5"/>
                </a:cxn>
                <a:cxn ang="0">
                  <a:pos x="46" y="3"/>
                </a:cxn>
                <a:cxn ang="0">
                  <a:pos x="43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5" y="5"/>
                </a:cxn>
                <a:cxn ang="0">
                  <a:pos x="10" y="9"/>
                </a:cxn>
                <a:cxn ang="0">
                  <a:pos x="6" y="14"/>
                </a:cxn>
                <a:cxn ang="0">
                  <a:pos x="3" y="20"/>
                </a:cxn>
                <a:cxn ang="0">
                  <a:pos x="1" y="26"/>
                </a:cxn>
                <a:cxn ang="0">
                  <a:pos x="0" y="32"/>
                </a:cxn>
                <a:cxn ang="0">
                  <a:pos x="1" y="39"/>
                </a:cxn>
                <a:cxn ang="0">
                  <a:pos x="3" y="46"/>
                </a:cxn>
                <a:cxn ang="0">
                  <a:pos x="11" y="37"/>
                </a:cxn>
                <a:cxn ang="0">
                  <a:pos x="11" y="35"/>
                </a:cxn>
                <a:cxn ang="0">
                  <a:pos x="11" y="32"/>
                </a:cxn>
                <a:cxn ang="0">
                  <a:pos x="11" y="28"/>
                </a:cxn>
                <a:cxn ang="0">
                  <a:pos x="12" y="23"/>
                </a:cxn>
                <a:cxn ang="0">
                  <a:pos x="15" y="20"/>
                </a:cxn>
                <a:cxn ang="0">
                  <a:pos x="18" y="17"/>
                </a:cxn>
                <a:cxn ang="0">
                  <a:pos x="20" y="14"/>
                </a:cxn>
                <a:cxn ang="0">
                  <a:pos x="25" y="12"/>
                </a:cxn>
                <a:cxn ang="0">
                  <a:pos x="28" y="11"/>
                </a:cxn>
                <a:cxn ang="0">
                  <a:pos x="33" y="11"/>
                </a:cxn>
                <a:cxn ang="0">
                  <a:pos x="38" y="11"/>
                </a:cxn>
                <a:cxn ang="0">
                  <a:pos x="43" y="12"/>
                </a:cxn>
                <a:cxn ang="0">
                  <a:pos x="46" y="16"/>
                </a:cxn>
                <a:cxn ang="0">
                  <a:pos x="50" y="18"/>
                </a:cxn>
                <a:cxn ang="0">
                  <a:pos x="62" y="18"/>
                </a:cxn>
                <a:cxn ang="0">
                  <a:pos x="18" y="61"/>
                </a:cxn>
                <a:cxn ang="0">
                  <a:pos x="25" y="64"/>
                </a:cxn>
                <a:cxn ang="0">
                  <a:pos x="33" y="65"/>
                </a:cxn>
                <a:cxn ang="0">
                  <a:pos x="39" y="64"/>
                </a:cxn>
                <a:cxn ang="0">
                  <a:pos x="45" y="63"/>
                </a:cxn>
                <a:cxn ang="0">
                  <a:pos x="50" y="61"/>
                </a:cxn>
                <a:cxn ang="0">
                  <a:pos x="54" y="56"/>
                </a:cxn>
                <a:cxn ang="0">
                  <a:pos x="59" y="53"/>
                </a:cxn>
                <a:cxn ang="0">
                  <a:pos x="62" y="47"/>
                </a:cxn>
                <a:cxn ang="0">
                  <a:pos x="64" y="43"/>
                </a:cxn>
                <a:cxn ang="0">
                  <a:pos x="65" y="36"/>
                </a:cxn>
                <a:cxn ang="0">
                  <a:pos x="54" y="36"/>
                </a:cxn>
                <a:cxn ang="0">
                  <a:pos x="53" y="40"/>
                </a:cxn>
                <a:cxn ang="0">
                  <a:pos x="52" y="44"/>
                </a:cxn>
                <a:cxn ang="0">
                  <a:pos x="50" y="46"/>
                </a:cxn>
                <a:cxn ang="0">
                  <a:pos x="47" y="49"/>
                </a:cxn>
                <a:cxn ang="0">
                  <a:pos x="44" y="52"/>
                </a:cxn>
                <a:cxn ang="0">
                  <a:pos x="41" y="53"/>
                </a:cxn>
                <a:cxn ang="0">
                  <a:pos x="37" y="54"/>
                </a:cxn>
                <a:cxn ang="0">
                  <a:pos x="33" y="54"/>
                </a:cxn>
                <a:cxn ang="0">
                  <a:pos x="29" y="54"/>
                </a:cxn>
                <a:cxn ang="0">
                  <a:pos x="26" y="53"/>
                </a:cxn>
                <a:cxn ang="0">
                  <a:pos x="18" y="61"/>
                </a:cxn>
              </a:cxnLst>
              <a:rect l="0" t="0" r="r" b="b"/>
              <a:pathLst>
                <a:path w="65" h="65">
                  <a:moveTo>
                    <a:pt x="62" y="18"/>
                  </a:moveTo>
                  <a:lnTo>
                    <a:pt x="60" y="14"/>
                  </a:lnTo>
                  <a:lnTo>
                    <a:pt x="57" y="11"/>
                  </a:lnTo>
                  <a:lnTo>
                    <a:pt x="54" y="8"/>
                  </a:lnTo>
                  <a:lnTo>
                    <a:pt x="51" y="5"/>
                  </a:lnTo>
                  <a:lnTo>
                    <a:pt x="46" y="3"/>
                  </a:lnTo>
                  <a:lnTo>
                    <a:pt x="43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5" y="5"/>
                  </a:lnTo>
                  <a:lnTo>
                    <a:pt x="10" y="9"/>
                  </a:lnTo>
                  <a:lnTo>
                    <a:pt x="6" y="14"/>
                  </a:lnTo>
                  <a:lnTo>
                    <a:pt x="3" y="20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1" y="39"/>
                  </a:lnTo>
                  <a:lnTo>
                    <a:pt x="3" y="46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11" y="28"/>
                  </a:lnTo>
                  <a:lnTo>
                    <a:pt x="12" y="23"/>
                  </a:lnTo>
                  <a:lnTo>
                    <a:pt x="15" y="20"/>
                  </a:lnTo>
                  <a:lnTo>
                    <a:pt x="18" y="17"/>
                  </a:lnTo>
                  <a:lnTo>
                    <a:pt x="20" y="14"/>
                  </a:lnTo>
                  <a:lnTo>
                    <a:pt x="25" y="12"/>
                  </a:lnTo>
                  <a:lnTo>
                    <a:pt x="28" y="11"/>
                  </a:lnTo>
                  <a:lnTo>
                    <a:pt x="33" y="11"/>
                  </a:lnTo>
                  <a:lnTo>
                    <a:pt x="38" y="11"/>
                  </a:lnTo>
                  <a:lnTo>
                    <a:pt x="43" y="12"/>
                  </a:lnTo>
                  <a:lnTo>
                    <a:pt x="46" y="16"/>
                  </a:lnTo>
                  <a:lnTo>
                    <a:pt x="50" y="18"/>
                  </a:lnTo>
                  <a:lnTo>
                    <a:pt x="62" y="18"/>
                  </a:lnTo>
                  <a:close/>
                  <a:moveTo>
                    <a:pt x="18" y="61"/>
                  </a:moveTo>
                  <a:lnTo>
                    <a:pt x="25" y="64"/>
                  </a:lnTo>
                  <a:lnTo>
                    <a:pt x="33" y="65"/>
                  </a:lnTo>
                  <a:lnTo>
                    <a:pt x="39" y="64"/>
                  </a:lnTo>
                  <a:lnTo>
                    <a:pt x="45" y="63"/>
                  </a:lnTo>
                  <a:lnTo>
                    <a:pt x="50" y="61"/>
                  </a:lnTo>
                  <a:lnTo>
                    <a:pt x="54" y="56"/>
                  </a:lnTo>
                  <a:lnTo>
                    <a:pt x="59" y="53"/>
                  </a:lnTo>
                  <a:lnTo>
                    <a:pt x="62" y="47"/>
                  </a:lnTo>
                  <a:lnTo>
                    <a:pt x="64" y="43"/>
                  </a:lnTo>
                  <a:lnTo>
                    <a:pt x="65" y="36"/>
                  </a:lnTo>
                  <a:lnTo>
                    <a:pt x="54" y="36"/>
                  </a:lnTo>
                  <a:lnTo>
                    <a:pt x="53" y="40"/>
                  </a:lnTo>
                  <a:lnTo>
                    <a:pt x="52" y="44"/>
                  </a:lnTo>
                  <a:lnTo>
                    <a:pt x="50" y="46"/>
                  </a:lnTo>
                  <a:lnTo>
                    <a:pt x="47" y="49"/>
                  </a:lnTo>
                  <a:lnTo>
                    <a:pt x="44" y="52"/>
                  </a:lnTo>
                  <a:lnTo>
                    <a:pt x="41" y="53"/>
                  </a:lnTo>
                  <a:lnTo>
                    <a:pt x="37" y="54"/>
                  </a:lnTo>
                  <a:lnTo>
                    <a:pt x="33" y="54"/>
                  </a:lnTo>
                  <a:lnTo>
                    <a:pt x="29" y="54"/>
                  </a:lnTo>
                  <a:lnTo>
                    <a:pt x="26" y="53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9" name="Freeform 905"/>
            <p:cNvSpPr>
              <a:spLocks noEditPoints="1"/>
            </p:cNvSpPr>
            <p:nvPr/>
          </p:nvSpPr>
          <p:spPr bwMode="auto">
            <a:xfrm>
              <a:off x="4221358" y="5080447"/>
              <a:ext cx="20638" cy="22227"/>
            </a:xfrm>
            <a:custGeom>
              <a:avLst/>
              <a:gdLst/>
              <a:ahLst/>
              <a:cxnLst>
                <a:cxn ang="0">
                  <a:pos x="50" y="13"/>
                </a:cxn>
                <a:cxn ang="0">
                  <a:pos x="46" y="8"/>
                </a:cxn>
                <a:cxn ang="0">
                  <a:pos x="40" y="4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17" y="3"/>
                </a:cxn>
                <a:cxn ang="0">
                  <a:pos x="12" y="5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1" y="22"/>
                </a:cxn>
                <a:cxn ang="0">
                  <a:pos x="0" y="27"/>
                </a:cxn>
                <a:cxn ang="0">
                  <a:pos x="0" y="32"/>
                </a:cxn>
                <a:cxn ang="0">
                  <a:pos x="2" y="37"/>
                </a:cxn>
                <a:cxn ang="0">
                  <a:pos x="11" y="27"/>
                </a:cxn>
                <a:cxn ang="0">
                  <a:pos x="11" y="24"/>
                </a:cxn>
                <a:cxn ang="0">
                  <a:pos x="12" y="21"/>
                </a:cxn>
                <a:cxn ang="0">
                  <a:pos x="13" y="18"/>
                </a:cxn>
                <a:cxn ang="0">
                  <a:pos x="15" y="16"/>
                </a:cxn>
                <a:cxn ang="0">
                  <a:pos x="18" y="14"/>
                </a:cxn>
                <a:cxn ang="0">
                  <a:pos x="21" y="13"/>
                </a:cxn>
                <a:cxn ang="0">
                  <a:pos x="23" y="12"/>
                </a:cxn>
                <a:cxn ang="0">
                  <a:pos x="27" y="11"/>
                </a:cxn>
                <a:cxn ang="0">
                  <a:pos x="31" y="12"/>
                </a:cxn>
                <a:cxn ang="0">
                  <a:pos x="36" y="13"/>
                </a:cxn>
                <a:cxn ang="0">
                  <a:pos x="50" y="13"/>
                </a:cxn>
                <a:cxn ang="0">
                  <a:pos x="15" y="52"/>
                </a:cxn>
                <a:cxn ang="0">
                  <a:pos x="21" y="53"/>
                </a:cxn>
                <a:cxn ang="0">
                  <a:pos x="27" y="55"/>
                </a:cxn>
                <a:cxn ang="0">
                  <a:pos x="32" y="55"/>
                </a:cxn>
                <a:cxn ang="0">
                  <a:pos x="37" y="52"/>
                </a:cxn>
                <a:cxn ang="0">
                  <a:pos x="41" y="51"/>
                </a:cxn>
                <a:cxn ang="0">
                  <a:pos x="45" y="48"/>
                </a:cxn>
                <a:cxn ang="0">
                  <a:pos x="48" y="44"/>
                </a:cxn>
                <a:cxn ang="0">
                  <a:pos x="50" y="41"/>
                </a:cxn>
                <a:cxn ang="0">
                  <a:pos x="53" y="37"/>
                </a:cxn>
                <a:cxn ang="0">
                  <a:pos x="54" y="31"/>
                </a:cxn>
                <a:cxn ang="0">
                  <a:pos x="42" y="32"/>
                </a:cxn>
                <a:cxn ang="0">
                  <a:pos x="40" y="37"/>
                </a:cxn>
                <a:cxn ang="0">
                  <a:pos x="37" y="40"/>
                </a:cxn>
                <a:cxn ang="0">
                  <a:pos x="32" y="43"/>
                </a:cxn>
                <a:cxn ang="0">
                  <a:pos x="27" y="43"/>
                </a:cxn>
                <a:cxn ang="0">
                  <a:pos x="26" y="43"/>
                </a:cxn>
                <a:cxn ang="0">
                  <a:pos x="23" y="43"/>
                </a:cxn>
                <a:cxn ang="0">
                  <a:pos x="15" y="52"/>
                </a:cxn>
              </a:cxnLst>
              <a:rect l="0" t="0" r="r" b="b"/>
              <a:pathLst>
                <a:path w="54" h="55">
                  <a:moveTo>
                    <a:pt x="50" y="13"/>
                  </a:moveTo>
                  <a:lnTo>
                    <a:pt x="46" y="8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3"/>
                  </a:lnTo>
                  <a:lnTo>
                    <a:pt x="12" y="5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2" y="21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8" y="14"/>
                  </a:lnTo>
                  <a:lnTo>
                    <a:pt x="21" y="13"/>
                  </a:lnTo>
                  <a:lnTo>
                    <a:pt x="23" y="12"/>
                  </a:lnTo>
                  <a:lnTo>
                    <a:pt x="27" y="11"/>
                  </a:lnTo>
                  <a:lnTo>
                    <a:pt x="31" y="12"/>
                  </a:lnTo>
                  <a:lnTo>
                    <a:pt x="36" y="13"/>
                  </a:lnTo>
                  <a:lnTo>
                    <a:pt x="50" y="13"/>
                  </a:lnTo>
                  <a:close/>
                  <a:moveTo>
                    <a:pt x="15" y="52"/>
                  </a:moveTo>
                  <a:lnTo>
                    <a:pt x="21" y="53"/>
                  </a:lnTo>
                  <a:lnTo>
                    <a:pt x="27" y="55"/>
                  </a:lnTo>
                  <a:lnTo>
                    <a:pt x="32" y="55"/>
                  </a:lnTo>
                  <a:lnTo>
                    <a:pt x="37" y="52"/>
                  </a:lnTo>
                  <a:lnTo>
                    <a:pt x="41" y="51"/>
                  </a:lnTo>
                  <a:lnTo>
                    <a:pt x="45" y="48"/>
                  </a:lnTo>
                  <a:lnTo>
                    <a:pt x="48" y="44"/>
                  </a:lnTo>
                  <a:lnTo>
                    <a:pt x="50" y="41"/>
                  </a:lnTo>
                  <a:lnTo>
                    <a:pt x="53" y="37"/>
                  </a:lnTo>
                  <a:lnTo>
                    <a:pt x="54" y="31"/>
                  </a:lnTo>
                  <a:lnTo>
                    <a:pt x="42" y="32"/>
                  </a:lnTo>
                  <a:lnTo>
                    <a:pt x="40" y="37"/>
                  </a:lnTo>
                  <a:lnTo>
                    <a:pt x="37" y="40"/>
                  </a:lnTo>
                  <a:lnTo>
                    <a:pt x="32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3" y="43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0" name="Freeform 906"/>
            <p:cNvSpPr>
              <a:spLocks noEditPoints="1"/>
            </p:cNvSpPr>
            <p:nvPr/>
          </p:nvSpPr>
          <p:spPr bwMode="auto">
            <a:xfrm>
              <a:off x="4222945" y="5083622"/>
              <a:ext cx="17463" cy="15876"/>
            </a:xfrm>
            <a:custGeom>
              <a:avLst/>
              <a:gdLst/>
              <a:ahLst/>
              <a:cxnLst>
                <a:cxn ang="0">
                  <a:pos x="39" y="7"/>
                </a:cxn>
                <a:cxn ang="0">
                  <a:pos x="35" y="5"/>
                </a:cxn>
                <a:cxn ang="0">
                  <a:pos x="32" y="1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4" y="1"/>
                </a:cxn>
                <a:cxn ang="0">
                  <a:pos x="9" y="3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9" y="7"/>
                </a:cxn>
                <a:cxn ang="0">
                  <a:pos x="39" y="7"/>
                </a:cxn>
                <a:cxn ang="0">
                  <a:pos x="15" y="42"/>
                </a:cxn>
                <a:cxn ang="0">
                  <a:pos x="18" y="43"/>
                </a:cxn>
                <a:cxn ang="0">
                  <a:pos x="22" y="43"/>
                </a:cxn>
                <a:cxn ang="0">
                  <a:pos x="26" y="43"/>
                </a:cxn>
                <a:cxn ang="0">
                  <a:pos x="30" y="42"/>
                </a:cxn>
                <a:cxn ang="0">
                  <a:pos x="33" y="41"/>
                </a:cxn>
                <a:cxn ang="0">
                  <a:pos x="36" y="38"/>
                </a:cxn>
                <a:cxn ang="0">
                  <a:pos x="39" y="35"/>
                </a:cxn>
                <a:cxn ang="0">
                  <a:pos x="41" y="33"/>
                </a:cxn>
                <a:cxn ang="0">
                  <a:pos x="42" y="29"/>
                </a:cxn>
                <a:cxn ang="0">
                  <a:pos x="43" y="25"/>
                </a:cxn>
                <a:cxn ang="0">
                  <a:pos x="32" y="26"/>
                </a:cxn>
                <a:cxn ang="0">
                  <a:pos x="31" y="28"/>
                </a:cxn>
                <a:cxn ang="0">
                  <a:pos x="28" y="29"/>
                </a:cxn>
                <a:cxn ang="0">
                  <a:pos x="26" y="32"/>
                </a:cxn>
                <a:cxn ang="0">
                  <a:pos x="24" y="32"/>
                </a:cxn>
                <a:cxn ang="0">
                  <a:pos x="15" y="42"/>
                </a:cxn>
              </a:cxnLst>
              <a:rect l="0" t="0" r="r" b="b"/>
              <a:pathLst>
                <a:path w="43" h="43">
                  <a:moveTo>
                    <a:pt x="39" y="7"/>
                  </a:moveTo>
                  <a:lnTo>
                    <a:pt x="35" y="5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9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9" y="7"/>
                  </a:lnTo>
                  <a:lnTo>
                    <a:pt x="39" y="7"/>
                  </a:lnTo>
                  <a:close/>
                  <a:moveTo>
                    <a:pt x="15" y="42"/>
                  </a:moveTo>
                  <a:lnTo>
                    <a:pt x="18" y="43"/>
                  </a:lnTo>
                  <a:lnTo>
                    <a:pt x="22" y="43"/>
                  </a:lnTo>
                  <a:lnTo>
                    <a:pt x="26" y="43"/>
                  </a:lnTo>
                  <a:lnTo>
                    <a:pt x="30" y="42"/>
                  </a:lnTo>
                  <a:lnTo>
                    <a:pt x="33" y="41"/>
                  </a:lnTo>
                  <a:lnTo>
                    <a:pt x="36" y="38"/>
                  </a:lnTo>
                  <a:lnTo>
                    <a:pt x="39" y="35"/>
                  </a:lnTo>
                  <a:lnTo>
                    <a:pt x="41" y="33"/>
                  </a:lnTo>
                  <a:lnTo>
                    <a:pt x="42" y="29"/>
                  </a:lnTo>
                  <a:lnTo>
                    <a:pt x="43" y="25"/>
                  </a:lnTo>
                  <a:lnTo>
                    <a:pt x="32" y="26"/>
                  </a:lnTo>
                  <a:lnTo>
                    <a:pt x="31" y="28"/>
                  </a:lnTo>
                  <a:lnTo>
                    <a:pt x="28" y="29"/>
                  </a:lnTo>
                  <a:lnTo>
                    <a:pt x="26" y="32"/>
                  </a:lnTo>
                  <a:lnTo>
                    <a:pt x="24" y="32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1" name="Freeform 907"/>
            <p:cNvSpPr>
              <a:spLocks noEditPoints="1"/>
            </p:cNvSpPr>
            <p:nvPr/>
          </p:nvSpPr>
          <p:spPr bwMode="auto">
            <a:xfrm>
              <a:off x="4224533" y="5085210"/>
              <a:ext cx="12701" cy="12701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2" y="1"/>
                </a:cxn>
                <a:cxn ang="0">
                  <a:pos x="10" y="2"/>
                </a:cxn>
                <a:cxn ang="0">
                  <a:pos x="7" y="3"/>
                </a:cxn>
                <a:cxn ang="0">
                  <a:pos x="4" y="5"/>
                </a:cxn>
                <a:cxn ang="0">
                  <a:pos x="2" y="7"/>
                </a:cxn>
                <a:cxn ang="0">
                  <a:pos x="1" y="10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13" y="2"/>
                </a:cxn>
                <a:cxn ang="0">
                  <a:pos x="25" y="2"/>
                </a:cxn>
                <a:cxn ang="0">
                  <a:pos x="12" y="32"/>
                </a:cxn>
                <a:cxn ang="0">
                  <a:pos x="15" y="32"/>
                </a:cxn>
                <a:cxn ang="0">
                  <a:pos x="16" y="32"/>
                </a:cxn>
                <a:cxn ang="0">
                  <a:pos x="21" y="32"/>
                </a:cxn>
                <a:cxn ang="0">
                  <a:pos x="26" y="29"/>
                </a:cxn>
                <a:cxn ang="0">
                  <a:pos x="29" y="26"/>
                </a:cxn>
                <a:cxn ang="0">
                  <a:pos x="31" y="21"/>
                </a:cxn>
                <a:cxn ang="0">
                  <a:pos x="24" y="21"/>
                </a:cxn>
                <a:cxn ang="0">
                  <a:pos x="12" y="32"/>
                </a:cxn>
              </a:cxnLst>
              <a:rect l="0" t="0" r="r" b="b"/>
              <a:pathLst>
                <a:path w="31" h="32">
                  <a:moveTo>
                    <a:pt x="25" y="2"/>
                  </a:moveTo>
                  <a:lnTo>
                    <a:pt x="20" y="1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3" y="2"/>
                  </a:lnTo>
                  <a:lnTo>
                    <a:pt x="25" y="2"/>
                  </a:lnTo>
                  <a:close/>
                  <a:moveTo>
                    <a:pt x="12" y="32"/>
                  </a:moveTo>
                  <a:lnTo>
                    <a:pt x="15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6" y="29"/>
                  </a:lnTo>
                  <a:lnTo>
                    <a:pt x="29" y="26"/>
                  </a:lnTo>
                  <a:lnTo>
                    <a:pt x="31" y="21"/>
                  </a:lnTo>
                  <a:lnTo>
                    <a:pt x="24" y="21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2" name="Freeform 908"/>
            <p:cNvSpPr>
              <a:spLocks/>
            </p:cNvSpPr>
            <p:nvPr/>
          </p:nvSpPr>
          <p:spPr bwMode="auto">
            <a:xfrm>
              <a:off x="4232471" y="5093148"/>
              <a:ext cx="3175" cy="15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6"/>
                </a:cxn>
                <a:cxn ang="0">
                  <a:pos x="4" y="3"/>
                </a:cxn>
                <a:cxn ang="0">
                  <a:pos x="7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5" name="Группа 2217"/>
          <p:cNvGrpSpPr/>
          <p:nvPr/>
        </p:nvGrpSpPr>
        <p:grpSpPr>
          <a:xfrm>
            <a:off x="1285852" y="4406136"/>
            <a:ext cx="281695" cy="277781"/>
            <a:chOff x="1328797" y="4275513"/>
            <a:chExt cx="287351" cy="287363"/>
          </a:xfrm>
        </p:grpSpPr>
        <p:sp>
          <p:nvSpPr>
            <p:cNvPr id="3054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5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6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7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8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9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0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1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2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3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4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5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6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7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8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9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0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1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2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3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4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5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6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7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8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9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0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1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2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3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4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5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6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7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8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9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0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1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2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3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4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5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6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7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8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9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0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1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2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3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4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5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6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7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8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9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0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1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2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3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4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5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6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7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8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9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0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1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2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3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4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5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6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7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8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9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0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1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2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3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4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5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6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7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8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9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0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1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2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3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" name="Группа 2121"/>
          <p:cNvGrpSpPr/>
          <p:nvPr/>
        </p:nvGrpSpPr>
        <p:grpSpPr>
          <a:xfrm>
            <a:off x="684001" y="4684690"/>
            <a:ext cx="143182" cy="141194"/>
            <a:chOff x="700117" y="4924858"/>
            <a:chExt cx="146057" cy="146064"/>
          </a:xfrm>
        </p:grpSpPr>
        <p:sp>
          <p:nvSpPr>
            <p:cNvPr id="3145" name="Freeform 547"/>
            <p:cNvSpPr>
              <a:spLocks/>
            </p:cNvSpPr>
            <p:nvPr/>
          </p:nvSpPr>
          <p:spPr bwMode="auto">
            <a:xfrm>
              <a:off x="798547" y="5037581"/>
              <a:ext cx="36514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3" y="67"/>
                </a:cxn>
                <a:cxn ang="0">
                  <a:pos x="27" y="60"/>
                </a:cxn>
                <a:cxn ang="0">
                  <a:pos x="39" y="52"/>
                </a:cxn>
                <a:cxn ang="0">
                  <a:pos x="50" y="43"/>
                </a:cxn>
                <a:cxn ang="0">
                  <a:pos x="62" y="34"/>
                </a:cxn>
                <a:cxn ang="0">
                  <a:pos x="72" y="24"/>
                </a:cxn>
                <a:cxn ang="0">
                  <a:pos x="81" y="13"/>
                </a:cxn>
                <a:cxn ang="0">
                  <a:pos x="89" y="0"/>
                </a:cxn>
                <a:cxn ang="0">
                  <a:pos x="80" y="12"/>
                </a:cxn>
                <a:cxn ang="0">
                  <a:pos x="70" y="22"/>
                </a:cxn>
                <a:cxn ang="0">
                  <a:pos x="59" y="32"/>
                </a:cxn>
                <a:cxn ang="0">
                  <a:pos x="48" y="41"/>
                </a:cxn>
                <a:cxn ang="0">
                  <a:pos x="37" y="50"/>
                </a:cxn>
                <a:cxn ang="0">
                  <a:pos x="26" y="58"/>
                </a:cxn>
                <a:cxn ang="0">
                  <a:pos x="13" y="66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3" y="67"/>
                  </a:lnTo>
                  <a:lnTo>
                    <a:pt x="27" y="60"/>
                  </a:lnTo>
                  <a:lnTo>
                    <a:pt x="39" y="52"/>
                  </a:lnTo>
                  <a:lnTo>
                    <a:pt x="50" y="43"/>
                  </a:lnTo>
                  <a:lnTo>
                    <a:pt x="62" y="34"/>
                  </a:lnTo>
                  <a:lnTo>
                    <a:pt x="72" y="24"/>
                  </a:lnTo>
                  <a:lnTo>
                    <a:pt x="81" y="13"/>
                  </a:lnTo>
                  <a:lnTo>
                    <a:pt x="89" y="0"/>
                  </a:lnTo>
                  <a:lnTo>
                    <a:pt x="80" y="12"/>
                  </a:lnTo>
                  <a:lnTo>
                    <a:pt x="70" y="22"/>
                  </a:lnTo>
                  <a:lnTo>
                    <a:pt x="59" y="32"/>
                  </a:lnTo>
                  <a:lnTo>
                    <a:pt x="48" y="41"/>
                  </a:lnTo>
                  <a:lnTo>
                    <a:pt x="37" y="50"/>
                  </a:lnTo>
                  <a:lnTo>
                    <a:pt x="26" y="58"/>
                  </a:lnTo>
                  <a:lnTo>
                    <a:pt x="13" y="66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6" name="Freeform 548"/>
            <p:cNvSpPr>
              <a:spLocks/>
            </p:cNvSpPr>
            <p:nvPr/>
          </p:nvSpPr>
          <p:spPr bwMode="auto">
            <a:xfrm>
              <a:off x="781083" y="5021705"/>
              <a:ext cx="61915" cy="49217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3" y="122"/>
                </a:cxn>
                <a:cxn ang="0">
                  <a:pos x="27" y="120"/>
                </a:cxn>
                <a:cxn ang="0">
                  <a:pos x="39" y="116"/>
                </a:cxn>
                <a:cxn ang="0">
                  <a:pos x="52" y="111"/>
                </a:cxn>
                <a:cxn ang="0">
                  <a:pos x="63" y="106"/>
                </a:cxn>
                <a:cxn ang="0">
                  <a:pos x="75" y="99"/>
                </a:cxn>
                <a:cxn ang="0">
                  <a:pos x="85" y="92"/>
                </a:cxn>
                <a:cxn ang="0">
                  <a:pos x="95" y="84"/>
                </a:cxn>
                <a:cxn ang="0">
                  <a:pos x="106" y="76"/>
                </a:cxn>
                <a:cxn ang="0">
                  <a:pos x="115" y="66"/>
                </a:cxn>
                <a:cxn ang="0">
                  <a:pos x="124" y="57"/>
                </a:cxn>
                <a:cxn ang="0">
                  <a:pos x="131" y="46"/>
                </a:cxn>
                <a:cxn ang="0">
                  <a:pos x="138" y="36"/>
                </a:cxn>
                <a:cxn ang="0">
                  <a:pos x="144" y="25"/>
                </a:cxn>
                <a:cxn ang="0">
                  <a:pos x="149" y="12"/>
                </a:cxn>
                <a:cxn ang="0">
                  <a:pos x="154" y="0"/>
                </a:cxn>
                <a:cxn ang="0">
                  <a:pos x="147" y="11"/>
                </a:cxn>
                <a:cxn ang="0">
                  <a:pos x="140" y="21"/>
                </a:cxn>
                <a:cxn ang="0">
                  <a:pos x="133" y="31"/>
                </a:cxn>
                <a:cxn ang="0">
                  <a:pos x="125" y="41"/>
                </a:cxn>
                <a:cxn ang="0">
                  <a:pos x="117" y="50"/>
                </a:cxn>
                <a:cxn ang="0">
                  <a:pos x="108" y="59"/>
                </a:cxn>
                <a:cxn ang="0">
                  <a:pos x="99" y="68"/>
                </a:cxn>
                <a:cxn ang="0">
                  <a:pos x="89" y="76"/>
                </a:cxn>
                <a:cxn ang="0">
                  <a:pos x="80" y="84"/>
                </a:cxn>
                <a:cxn ang="0">
                  <a:pos x="68" y="91"/>
                </a:cxn>
                <a:cxn ang="0">
                  <a:pos x="58" y="99"/>
                </a:cxn>
                <a:cxn ang="0">
                  <a:pos x="47" y="104"/>
                </a:cxn>
                <a:cxn ang="0">
                  <a:pos x="36" y="110"/>
                </a:cxn>
                <a:cxn ang="0">
                  <a:pos x="25" y="116"/>
                </a:cxn>
                <a:cxn ang="0">
                  <a:pos x="12" y="120"/>
                </a:cxn>
                <a:cxn ang="0">
                  <a:pos x="0" y="12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lnTo>
                    <a:pt x="13" y="122"/>
                  </a:lnTo>
                  <a:lnTo>
                    <a:pt x="27" y="120"/>
                  </a:lnTo>
                  <a:lnTo>
                    <a:pt x="39" y="116"/>
                  </a:lnTo>
                  <a:lnTo>
                    <a:pt x="52" y="111"/>
                  </a:lnTo>
                  <a:lnTo>
                    <a:pt x="63" y="106"/>
                  </a:lnTo>
                  <a:lnTo>
                    <a:pt x="75" y="99"/>
                  </a:lnTo>
                  <a:lnTo>
                    <a:pt x="85" y="92"/>
                  </a:lnTo>
                  <a:lnTo>
                    <a:pt x="95" y="84"/>
                  </a:lnTo>
                  <a:lnTo>
                    <a:pt x="106" y="76"/>
                  </a:lnTo>
                  <a:lnTo>
                    <a:pt x="115" y="66"/>
                  </a:lnTo>
                  <a:lnTo>
                    <a:pt x="124" y="57"/>
                  </a:lnTo>
                  <a:lnTo>
                    <a:pt x="131" y="46"/>
                  </a:lnTo>
                  <a:lnTo>
                    <a:pt x="138" y="36"/>
                  </a:lnTo>
                  <a:lnTo>
                    <a:pt x="144" y="25"/>
                  </a:lnTo>
                  <a:lnTo>
                    <a:pt x="149" y="12"/>
                  </a:lnTo>
                  <a:lnTo>
                    <a:pt x="154" y="0"/>
                  </a:lnTo>
                  <a:lnTo>
                    <a:pt x="147" y="11"/>
                  </a:lnTo>
                  <a:lnTo>
                    <a:pt x="140" y="21"/>
                  </a:lnTo>
                  <a:lnTo>
                    <a:pt x="133" y="31"/>
                  </a:lnTo>
                  <a:lnTo>
                    <a:pt x="125" y="41"/>
                  </a:lnTo>
                  <a:lnTo>
                    <a:pt x="117" y="50"/>
                  </a:lnTo>
                  <a:lnTo>
                    <a:pt x="108" y="59"/>
                  </a:lnTo>
                  <a:lnTo>
                    <a:pt x="99" y="68"/>
                  </a:lnTo>
                  <a:lnTo>
                    <a:pt x="89" y="76"/>
                  </a:lnTo>
                  <a:lnTo>
                    <a:pt x="80" y="84"/>
                  </a:lnTo>
                  <a:lnTo>
                    <a:pt x="68" y="91"/>
                  </a:lnTo>
                  <a:lnTo>
                    <a:pt x="58" y="99"/>
                  </a:lnTo>
                  <a:lnTo>
                    <a:pt x="47" y="104"/>
                  </a:lnTo>
                  <a:lnTo>
                    <a:pt x="36" y="110"/>
                  </a:lnTo>
                  <a:lnTo>
                    <a:pt x="25" y="116"/>
                  </a:lnTo>
                  <a:lnTo>
                    <a:pt x="12" y="12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7" name="Freeform 549"/>
            <p:cNvSpPr>
              <a:spLocks/>
            </p:cNvSpPr>
            <p:nvPr/>
          </p:nvSpPr>
          <p:spPr bwMode="auto">
            <a:xfrm>
              <a:off x="768383" y="5009003"/>
              <a:ext cx="77791" cy="61918"/>
            </a:xfrm>
            <a:custGeom>
              <a:avLst/>
              <a:gdLst/>
              <a:ahLst/>
              <a:cxnLst>
                <a:cxn ang="0">
                  <a:pos x="77" y="144"/>
                </a:cxn>
                <a:cxn ang="0">
                  <a:pos x="90" y="138"/>
                </a:cxn>
                <a:cxn ang="0">
                  <a:pos x="103" y="130"/>
                </a:cxn>
                <a:cxn ang="0">
                  <a:pos x="114" y="122"/>
                </a:cxn>
                <a:cxn ang="0">
                  <a:pos x="125" y="113"/>
                </a:cxn>
                <a:cxn ang="0">
                  <a:pos x="136" y="104"/>
                </a:cxn>
                <a:cxn ang="0">
                  <a:pos x="147" y="94"/>
                </a:cxn>
                <a:cxn ang="0">
                  <a:pos x="157" y="84"/>
                </a:cxn>
                <a:cxn ang="0">
                  <a:pos x="166" y="72"/>
                </a:cxn>
                <a:cxn ang="0">
                  <a:pos x="176" y="56"/>
                </a:cxn>
                <a:cxn ang="0">
                  <a:pos x="184" y="39"/>
                </a:cxn>
                <a:cxn ang="0">
                  <a:pos x="189" y="20"/>
                </a:cxn>
                <a:cxn ang="0">
                  <a:pos x="194" y="0"/>
                </a:cxn>
                <a:cxn ang="0">
                  <a:pos x="187" y="15"/>
                </a:cxn>
                <a:cxn ang="0">
                  <a:pos x="179" y="29"/>
                </a:cxn>
                <a:cxn ang="0">
                  <a:pos x="170" y="42"/>
                </a:cxn>
                <a:cxn ang="0">
                  <a:pos x="161" y="56"/>
                </a:cxn>
                <a:cxn ang="0">
                  <a:pos x="151" y="68"/>
                </a:cxn>
                <a:cxn ang="0">
                  <a:pos x="140" y="80"/>
                </a:cxn>
                <a:cxn ang="0">
                  <a:pos x="129" y="92"/>
                </a:cxn>
                <a:cxn ang="0">
                  <a:pos x="116" y="102"/>
                </a:cxn>
                <a:cxn ang="0">
                  <a:pos x="104" y="112"/>
                </a:cxn>
                <a:cxn ang="0">
                  <a:pos x="90" y="121"/>
                </a:cxn>
                <a:cxn ang="0">
                  <a:pos x="77" y="129"/>
                </a:cxn>
                <a:cxn ang="0">
                  <a:pos x="62" y="137"/>
                </a:cxn>
                <a:cxn ang="0">
                  <a:pos x="48" y="142"/>
                </a:cxn>
                <a:cxn ang="0">
                  <a:pos x="32" y="148"/>
                </a:cxn>
                <a:cxn ang="0">
                  <a:pos x="16" y="152"/>
                </a:cxn>
                <a:cxn ang="0">
                  <a:pos x="0" y="157"/>
                </a:cxn>
                <a:cxn ang="0">
                  <a:pos x="6" y="157"/>
                </a:cxn>
                <a:cxn ang="0">
                  <a:pos x="12" y="157"/>
                </a:cxn>
                <a:cxn ang="0">
                  <a:pos x="28" y="156"/>
                </a:cxn>
                <a:cxn ang="0">
                  <a:pos x="45" y="153"/>
                </a:cxn>
                <a:cxn ang="0">
                  <a:pos x="61" y="150"/>
                </a:cxn>
                <a:cxn ang="0">
                  <a:pos x="77" y="144"/>
                </a:cxn>
              </a:cxnLst>
              <a:rect l="0" t="0" r="r" b="b"/>
              <a:pathLst>
                <a:path w="194" h="157">
                  <a:moveTo>
                    <a:pt x="77" y="144"/>
                  </a:moveTo>
                  <a:lnTo>
                    <a:pt x="90" y="138"/>
                  </a:lnTo>
                  <a:lnTo>
                    <a:pt x="103" y="130"/>
                  </a:lnTo>
                  <a:lnTo>
                    <a:pt x="114" y="122"/>
                  </a:lnTo>
                  <a:lnTo>
                    <a:pt x="125" y="113"/>
                  </a:lnTo>
                  <a:lnTo>
                    <a:pt x="136" y="104"/>
                  </a:lnTo>
                  <a:lnTo>
                    <a:pt x="147" y="94"/>
                  </a:lnTo>
                  <a:lnTo>
                    <a:pt x="157" y="84"/>
                  </a:lnTo>
                  <a:lnTo>
                    <a:pt x="166" y="72"/>
                  </a:lnTo>
                  <a:lnTo>
                    <a:pt x="176" y="56"/>
                  </a:lnTo>
                  <a:lnTo>
                    <a:pt x="184" y="39"/>
                  </a:lnTo>
                  <a:lnTo>
                    <a:pt x="189" y="20"/>
                  </a:lnTo>
                  <a:lnTo>
                    <a:pt x="194" y="0"/>
                  </a:lnTo>
                  <a:lnTo>
                    <a:pt x="187" y="15"/>
                  </a:lnTo>
                  <a:lnTo>
                    <a:pt x="179" y="29"/>
                  </a:lnTo>
                  <a:lnTo>
                    <a:pt x="170" y="42"/>
                  </a:lnTo>
                  <a:lnTo>
                    <a:pt x="161" y="56"/>
                  </a:lnTo>
                  <a:lnTo>
                    <a:pt x="151" y="68"/>
                  </a:lnTo>
                  <a:lnTo>
                    <a:pt x="140" y="80"/>
                  </a:lnTo>
                  <a:lnTo>
                    <a:pt x="129" y="92"/>
                  </a:lnTo>
                  <a:lnTo>
                    <a:pt x="116" y="102"/>
                  </a:lnTo>
                  <a:lnTo>
                    <a:pt x="104" y="112"/>
                  </a:lnTo>
                  <a:lnTo>
                    <a:pt x="90" y="121"/>
                  </a:lnTo>
                  <a:lnTo>
                    <a:pt x="77" y="129"/>
                  </a:lnTo>
                  <a:lnTo>
                    <a:pt x="62" y="137"/>
                  </a:lnTo>
                  <a:lnTo>
                    <a:pt x="48" y="142"/>
                  </a:lnTo>
                  <a:lnTo>
                    <a:pt x="32" y="148"/>
                  </a:lnTo>
                  <a:lnTo>
                    <a:pt x="16" y="152"/>
                  </a:lnTo>
                  <a:lnTo>
                    <a:pt x="0" y="157"/>
                  </a:lnTo>
                  <a:lnTo>
                    <a:pt x="6" y="157"/>
                  </a:lnTo>
                  <a:lnTo>
                    <a:pt x="12" y="157"/>
                  </a:lnTo>
                  <a:lnTo>
                    <a:pt x="28" y="156"/>
                  </a:lnTo>
                  <a:lnTo>
                    <a:pt x="45" y="153"/>
                  </a:lnTo>
                  <a:lnTo>
                    <a:pt x="61" y="150"/>
                  </a:lnTo>
                  <a:lnTo>
                    <a:pt x="77" y="14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8" name="Freeform 550"/>
            <p:cNvSpPr>
              <a:spLocks/>
            </p:cNvSpPr>
            <p:nvPr/>
          </p:nvSpPr>
          <p:spPr bwMode="auto">
            <a:xfrm>
              <a:off x="758857" y="4997890"/>
              <a:ext cx="87317" cy="73032"/>
            </a:xfrm>
            <a:custGeom>
              <a:avLst/>
              <a:gdLst/>
              <a:ahLst/>
              <a:cxnLst>
                <a:cxn ang="0">
                  <a:pos x="58" y="183"/>
                </a:cxn>
                <a:cxn ang="0">
                  <a:pos x="70" y="178"/>
                </a:cxn>
                <a:cxn ang="0">
                  <a:pos x="83" y="174"/>
                </a:cxn>
                <a:cxn ang="0">
                  <a:pos x="94" y="168"/>
                </a:cxn>
                <a:cxn ang="0">
                  <a:pos x="105" y="162"/>
                </a:cxn>
                <a:cxn ang="0">
                  <a:pos x="116" y="157"/>
                </a:cxn>
                <a:cxn ang="0">
                  <a:pos x="126" y="149"/>
                </a:cxn>
                <a:cxn ang="0">
                  <a:pos x="138" y="142"/>
                </a:cxn>
                <a:cxn ang="0">
                  <a:pos x="147" y="134"/>
                </a:cxn>
                <a:cxn ang="0">
                  <a:pos x="157" y="126"/>
                </a:cxn>
                <a:cxn ang="0">
                  <a:pos x="166" y="117"/>
                </a:cxn>
                <a:cxn ang="0">
                  <a:pos x="175" y="108"/>
                </a:cxn>
                <a:cxn ang="0">
                  <a:pos x="183" y="99"/>
                </a:cxn>
                <a:cxn ang="0">
                  <a:pos x="191" y="89"/>
                </a:cxn>
                <a:cxn ang="0">
                  <a:pos x="198" y="79"/>
                </a:cxn>
                <a:cxn ang="0">
                  <a:pos x="205" y="69"/>
                </a:cxn>
                <a:cxn ang="0">
                  <a:pos x="212" y="58"/>
                </a:cxn>
                <a:cxn ang="0">
                  <a:pos x="216" y="44"/>
                </a:cxn>
                <a:cxn ang="0">
                  <a:pos x="219" y="30"/>
                </a:cxn>
                <a:cxn ang="0">
                  <a:pos x="221" y="16"/>
                </a:cxn>
                <a:cxn ang="0">
                  <a:pos x="222" y="0"/>
                </a:cxn>
                <a:cxn ang="0">
                  <a:pos x="215" y="18"/>
                </a:cxn>
                <a:cxn ang="0">
                  <a:pos x="207" y="36"/>
                </a:cxn>
                <a:cxn ang="0">
                  <a:pos x="198" y="52"/>
                </a:cxn>
                <a:cxn ang="0">
                  <a:pos x="188" y="68"/>
                </a:cxn>
                <a:cxn ang="0">
                  <a:pos x="177" y="84"/>
                </a:cxn>
                <a:cxn ang="0">
                  <a:pos x="166" y="97"/>
                </a:cxn>
                <a:cxn ang="0">
                  <a:pos x="152" y="111"/>
                </a:cxn>
                <a:cxn ang="0">
                  <a:pos x="139" y="123"/>
                </a:cxn>
                <a:cxn ang="0">
                  <a:pos x="123" y="134"/>
                </a:cxn>
                <a:cxn ang="0">
                  <a:pos x="107" y="144"/>
                </a:cxn>
                <a:cxn ang="0">
                  <a:pos x="92" y="153"/>
                </a:cxn>
                <a:cxn ang="0">
                  <a:pos x="75" y="161"/>
                </a:cxn>
                <a:cxn ang="0">
                  <a:pos x="57" y="168"/>
                </a:cxn>
                <a:cxn ang="0">
                  <a:pos x="39" y="174"/>
                </a:cxn>
                <a:cxn ang="0">
                  <a:pos x="20" y="177"/>
                </a:cxn>
                <a:cxn ang="0">
                  <a:pos x="0" y="180"/>
                </a:cxn>
                <a:cxn ang="0">
                  <a:pos x="9" y="182"/>
                </a:cxn>
                <a:cxn ang="0">
                  <a:pos x="18" y="183"/>
                </a:cxn>
                <a:cxn ang="0">
                  <a:pos x="27" y="184"/>
                </a:cxn>
                <a:cxn ang="0">
                  <a:pos x="38" y="184"/>
                </a:cxn>
                <a:cxn ang="0">
                  <a:pos x="48" y="184"/>
                </a:cxn>
                <a:cxn ang="0">
                  <a:pos x="58" y="183"/>
                </a:cxn>
              </a:cxnLst>
              <a:rect l="0" t="0" r="r" b="b"/>
              <a:pathLst>
                <a:path w="222" h="184">
                  <a:moveTo>
                    <a:pt x="58" y="183"/>
                  </a:moveTo>
                  <a:lnTo>
                    <a:pt x="70" y="178"/>
                  </a:lnTo>
                  <a:lnTo>
                    <a:pt x="83" y="174"/>
                  </a:lnTo>
                  <a:lnTo>
                    <a:pt x="94" y="168"/>
                  </a:lnTo>
                  <a:lnTo>
                    <a:pt x="105" y="162"/>
                  </a:lnTo>
                  <a:lnTo>
                    <a:pt x="116" y="157"/>
                  </a:lnTo>
                  <a:lnTo>
                    <a:pt x="126" y="149"/>
                  </a:lnTo>
                  <a:lnTo>
                    <a:pt x="138" y="142"/>
                  </a:lnTo>
                  <a:lnTo>
                    <a:pt x="147" y="134"/>
                  </a:lnTo>
                  <a:lnTo>
                    <a:pt x="157" y="126"/>
                  </a:lnTo>
                  <a:lnTo>
                    <a:pt x="166" y="117"/>
                  </a:lnTo>
                  <a:lnTo>
                    <a:pt x="175" y="108"/>
                  </a:lnTo>
                  <a:lnTo>
                    <a:pt x="183" y="99"/>
                  </a:lnTo>
                  <a:lnTo>
                    <a:pt x="191" y="89"/>
                  </a:lnTo>
                  <a:lnTo>
                    <a:pt x="198" y="79"/>
                  </a:lnTo>
                  <a:lnTo>
                    <a:pt x="205" y="69"/>
                  </a:lnTo>
                  <a:lnTo>
                    <a:pt x="212" y="58"/>
                  </a:lnTo>
                  <a:lnTo>
                    <a:pt x="216" y="44"/>
                  </a:lnTo>
                  <a:lnTo>
                    <a:pt x="219" y="30"/>
                  </a:lnTo>
                  <a:lnTo>
                    <a:pt x="221" y="16"/>
                  </a:lnTo>
                  <a:lnTo>
                    <a:pt x="222" y="0"/>
                  </a:lnTo>
                  <a:lnTo>
                    <a:pt x="215" y="18"/>
                  </a:lnTo>
                  <a:lnTo>
                    <a:pt x="207" y="36"/>
                  </a:lnTo>
                  <a:lnTo>
                    <a:pt x="198" y="52"/>
                  </a:lnTo>
                  <a:lnTo>
                    <a:pt x="188" y="68"/>
                  </a:lnTo>
                  <a:lnTo>
                    <a:pt x="177" y="84"/>
                  </a:lnTo>
                  <a:lnTo>
                    <a:pt x="166" y="97"/>
                  </a:lnTo>
                  <a:lnTo>
                    <a:pt x="152" y="111"/>
                  </a:lnTo>
                  <a:lnTo>
                    <a:pt x="139" y="123"/>
                  </a:lnTo>
                  <a:lnTo>
                    <a:pt x="123" y="134"/>
                  </a:lnTo>
                  <a:lnTo>
                    <a:pt x="107" y="144"/>
                  </a:lnTo>
                  <a:lnTo>
                    <a:pt x="92" y="153"/>
                  </a:lnTo>
                  <a:lnTo>
                    <a:pt x="75" y="161"/>
                  </a:lnTo>
                  <a:lnTo>
                    <a:pt x="57" y="168"/>
                  </a:lnTo>
                  <a:lnTo>
                    <a:pt x="39" y="174"/>
                  </a:lnTo>
                  <a:lnTo>
                    <a:pt x="20" y="177"/>
                  </a:lnTo>
                  <a:lnTo>
                    <a:pt x="0" y="180"/>
                  </a:lnTo>
                  <a:lnTo>
                    <a:pt x="9" y="182"/>
                  </a:lnTo>
                  <a:lnTo>
                    <a:pt x="18" y="183"/>
                  </a:lnTo>
                  <a:lnTo>
                    <a:pt x="27" y="184"/>
                  </a:lnTo>
                  <a:lnTo>
                    <a:pt x="38" y="184"/>
                  </a:lnTo>
                  <a:lnTo>
                    <a:pt x="48" y="184"/>
                  </a:lnTo>
                  <a:lnTo>
                    <a:pt x="58" y="183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9" name="Freeform 551"/>
            <p:cNvSpPr>
              <a:spLocks/>
            </p:cNvSpPr>
            <p:nvPr/>
          </p:nvSpPr>
          <p:spPr bwMode="auto">
            <a:xfrm>
              <a:off x="749332" y="4989952"/>
              <a:ext cx="96842" cy="80970"/>
            </a:xfrm>
            <a:custGeom>
              <a:avLst/>
              <a:gdLst/>
              <a:ahLst/>
              <a:cxnLst>
                <a:cxn ang="0">
                  <a:pos x="48" y="206"/>
                </a:cxn>
                <a:cxn ang="0">
                  <a:pos x="64" y="201"/>
                </a:cxn>
                <a:cxn ang="0">
                  <a:pos x="80" y="197"/>
                </a:cxn>
                <a:cxn ang="0">
                  <a:pos x="96" y="191"/>
                </a:cxn>
                <a:cxn ang="0">
                  <a:pos x="110" y="186"/>
                </a:cxn>
                <a:cxn ang="0">
                  <a:pos x="125" y="178"/>
                </a:cxn>
                <a:cxn ang="0">
                  <a:pos x="138" y="170"/>
                </a:cxn>
                <a:cxn ang="0">
                  <a:pos x="152" y="161"/>
                </a:cxn>
                <a:cxn ang="0">
                  <a:pos x="164" y="151"/>
                </a:cxn>
                <a:cxn ang="0">
                  <a:pos x="177" y="141"/>
                </a:cxn>
                <a:cxn ang="0">
                  <a:pos x="188" y="129"/>
                </a:cxn>
                <a:cxn ang="0">
                  <a:pos x="199" y="117"/>
                </a:cxn>
                <a:cxn ang="0">
                  <a:pos x="209" y="105"/>
                </a:cxn>
                <a:cxn ang="0">
                  <a:pos x="218" y="91"/>
                </a:cxn>
                <a:cxn ang="0">
                  <a:pos x="227" y="78"/>
                </a:cxn>
                <a:cxn ang="0">
                  <a:pos x="235" y="64"/>
                </a:cxn>
                <a:cxn ang="0">
                  <a:pos x="242" y="49"/>
                </a:cxn>
                <a:cxn ang="0">
                  <a:pos x="243" y="36"/>
                </a:cxn>
                <a:cxn ang="0">
                  <a:pos x="244" y="21"/>
                </a:cxn>
                <a:cxn ang="0">
                  <a:pos x="243" y="11"/>
                </a:cxn>
                <a:cxn ang="0">
                  <a:pos x="242" y="0"/>
                </a:cxn>
                <a:cxn ang="0">
                  <a:pos x="236" y="20"/>
                </a:cxn>
                <a:cxn ang="0">
                  <a:pos x="229" y="40"/>
                </a:cxn>
                <a:cxn ang="0">
                  <a:pos x="220" y="60"/>
                </a:cxn>
                <a:cxn ang="0">
                  <a:pos x="210" y="78"/>
                </a:cxn>
                <a:cxn ang="0">
                  <a:pos x="199" y="94"/>
                </a:cxn>
                <a:cxn ang="0">
                  <a:pos x="186" y="110"/>
                </a:cxn>
                <a:cxn ang="0">
                  <a:pos x="172" y="126"/>
                </a:cxn>
                <a:cxn ang="0">
                  <a:pos x="156" y="139"/>
                </a:cxn>
                <a:cxn ang="0">
                  <a:pos x="139" y="152"/>
                </a:cxn>
                <a:cxn ang="0">
                  <a:pos x="123" y="163"/>
                </a:cxn>
                <a:cxn ang="0">
                  <a:pos x="103" y="172"/>
                </a:cxn>
                <a:cxn ang="0">
                  <a:pos x="84" y="180"/>
                </a:cxn>
                <a:cxn ang="0">
                  <a:pos x="64" y="187"/>
                </a:cxn>
                <a:cxn ang="0">
                  <a:pos x="44" y="191"/>
                </a:cxn>
                <a:cxn ang="0">
                  <a:pos x="22" y="195"/>
                </a:cxn>
                <a:cxn ang="0">
                  <a:pos x="0" y="196"/>
                </a:cxn>
                <a:cxn ang="0">
                  <a:pos x="11" y="199"/>
                </a:cxn>
                <a:cxn ang="0">
                  <a:pos x="24" y="202"/>
                </a:cxn>
                <a:cxn ang="0">
                  <a:pos x="36" y="205"/>
                </a:cxn>
                <a:cxn ang="0">
                  <a:pos x="48" y="206"/>
                </a:cxn>
              </a:cxnLst>
              <a:rect l="0" t="0" r="r" b="b"/>
              <a:pathLst>
                <a:path w="244" h="206">
                  <a:moveTo>
                    <a:pt x="48" y="206"/>
                  </a:moveTo>
                  <a:lnTo>
                    <a:pt x="64" y="201"/>
                  </a:lnTo>
                  <a:lnTo>
                    <a:pt x="80" y="197"/>
                  </a:lnTo>
                  <a:lnTo>
                    <a:pt x="96" y="191"/>
                  </a:lnTo>
                  <a:lnTo>
                    <a:pt x="110" y="186"/>
                  </a:lnTo>
                  <a:lnTo>
                    <a:pt x="125" y="178"/>
                  </a:lnTo>
                  <a:lnTo>
                    <a:pt x="138" y="170"/>
                  </a:lnTo>
                  <a:lnTo>
                    <a:pt x="152" y="161"/>
                  </a:lnTo>
                  <a:lnTo>
                    <a:pt x="164" y="151"/>
                  </a:lnTo>
                  <a:lnTo>
                    <a:pt x="177" y="141"/>
                  </a:lnTo>
                  <a:lnTo>
                    <a:pt x="188" y="129"/>
                  </a:lnTo>
                  <a:lnTo>
                    <a:pt x="199" y="117"/>
                  </a:lnTo>
                  <a:lnTo>
                    <a:pt x="209" y="105"/>
                  </a:lnTo>
                  <a:lnTo>
                    <a:pt x="218" y="91"/>
                  </a:lnTo>
                  <a:lnTo>
                    <a:pt x="227" y="78"/>
                  </a:lnTo>
                  <a:lnTo>
                    <a:pt x="235" y="64"/>
                  </a:lnTo>
                  <a:lnTo>
                    <a:pt x="242" y="49"/>
                  </a:lnTo>
                  <a:lnTo>
                    <a:pt x="243" y="36"/>
                  </a:lnTo>
                  <a:lnTo>
                    <a:pt x="244" y="21"/>
                  </a:lnTo>
                  <a:lnTo>
                    <a:pt x="243" y="11"/>
                  </a:lnTo>
                  <a:lnTo>
                    <a:pt x="242" y="0"/>
                  </a:lnTo>
                  <a:lnTo>
                    <a:pt x="236" y="20"/>
                  </a:lnTo>
                  <a:lnTo>
                    <a:pt x="229" y="40"/>
                  </a:lnTo>
                  <a:lnTo>
                    <a:pt x="220" y="60"/>
                  </a:lnTo>
                  <a:lnTo>
                    <a:pt x="210" y="78"/>
                  </a:lnTo>
                  <a:lnTo>
                    <a:pt x="199" y="94"/>
                  </a:lnTo>
                  <a:lnTo>
                    <a:pt x="186" y="110"/>
                  </a:lnTo>
                  <a:lnTo>
                    <a:pt x="172" y="126"/>
                  </a:lnTo>
                  <a:lnTo>
                    <a:pt x="156" y="139"/>
                  </a:lnTo>
                  <a:lnTo>
                    <a:pt x="139" y="152"/>
                  </a:lnTo>
                  <a:lnTo>
                    <a:pt x="123" y="163"/>
                  </a:lnTo>
                  <a:lnTo>
                    <a:pt x="103" y="172"/>
                  </a:lnTo>
                  <a:lnTo>
                    <a:pt x="84" y="180"/>
                  </a:lnTo>
                  <a:lnTo>
                    <a:pt x="64" y="187"/>
                  </a:lnTo>
                  <a:lnTo>
                    <a:pt x="44" y="191"/>
                  </a:lnTo>
                  <a:lnTo>
                    <a:pt x="22" y="195"/>
                  </a:lnTo>
                  <a:lnTo>
                    <a:pt x="0" y="196"/>
                  </a:lnTo>
                  <a:lnTo>
                    <a:pt x="11" y="199"/>
                  </a:lnTo>
                  <a:lnTo>
                    <a:pt x="24" y="202"/>
                  </a:lnTo>
                  <a:lnTo>
                    <a:pt x="36" y="205"/>
                  </a:lnTo>
                  <a:lnTo>
                    <a:pt x="48" y="206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0" name="Freeform 552"/>
            <p:cNvSpPr>
              <a:spLocks/>
            </p:cNvSpPr>
            <p:nvPr/>
          </p:nvSpPr>
          <p:spPr bwMode="auto">
            <a:xfrm>
              <a:off x="741394" y="4982014"/>
              <a:ext cx="104780" cy="87320"/>
            </a:xfrm>
            <a:custGeom>
              <a:avLst/>
              <a:gdLst/>
              <a:ahLst/>
              <a:cxnLst>
                <a:cxn ang="0">
                  <a:pos x="41" y="222"/>
                </a:cxn>
                <a:cxn ang="0">
                  <a:pos x="61" y="219"/>
                </a:cxn>
                <a:cxn ang="0">
                  <a:pos x="80" y="216"/>
                </a:cxn>
                <a:cxn ang="0">
                  <a:pos x="98" y="210"/>
                </a:cxn>
                <a:cxn ang="0">
                  <a:pos x="116" y="203"/>
                </a:cxn>
                <a:cxn ang="0">
                  <a:pos x="133" y="195"/>
                </a:cxn>
                <a:cxn ang="0">
                  <a:pos x="148" y="186"/>
                </a:cxn>
                <a:cxn ang="0">
                  <a:pos x="164" y="176"/>
                </a:cxn>
                <a:cxn ang="0">
                  <a:pos x="180" y="165"/>
                </a:cxn>
                <a:cxn ang="0">
                  <a:pos x="193" y="153"/>
                </a:cxn>
                <a:cxn ang="0">
                  <a:pos x="207" y="139"/>
                </a:cxn>
                <a:cxn ang="0">
                  <a:pos x="218" y="126"/>
                </a:cxn>
                <a:cxn ang="0">
                  <a:pos x="229" y="110"/>
                </a:cxn>
                <a:cxn ang="0">
                  <a:pos x="239" y="94"/>
                </a:cxn>
                <a:cxn ang="0">
                  <a:pos x="248" y="78"/>
                </a:cxn>
                <a:cxn ang="0">
                  <a:pos x="256" y="60"/>
                </a:cxn>
                <a:cxn ang="0">
                  <a:pos x="263" y="42"/>
                </a:cxn>
                <a:cxn ang="0">
                  <a:pos x="263" y="41"/>
                </a:cxn>
                <a:cxn ang="0">
                  <a:pos x="262" y="31"/>
                </a:cxn>
                <a:cxn ang="0">
                  <a:pos x="261" y="20"/>
                </a:cxn>
                <a:cxn ang="0">
                  <a:pos x="260" y="10"/>
                </a:cxn>
                <a:cxn ang="0">
                  <a:pos x="257" y="0"/>
                </a:cxn>
                <a:cxn ang="0">
                  <a:pos x="254" y="22"/>
                </a:cxn>
                <a:cxn ang="0">
                  <a:pos x="247" y="42"/>
                </a:cxn>
                <a:cxn ang="0">
                  <a:pos x="239" y="63"/>
                </a:cxn>
                <a:cxn ang="0">
                  <a:pos x="230" y="82"/>
                </a:cxn>
                <a:cxn ang="0">
                  <a:pos x="219" y="101"/>
                </a:cxn>
                <a:cxn ang="0">
                  <a:pos x="206" y="118"/>
                </a:cxn>
                <a:cxn ang="0">
                  <a:pos x="192" y="134"/>
                </a:cxn>
                <a:cxn ang="0">
                  <a:pos x="176" y="148"/>
                </a:cxn>
                <a:cxn ang="0">
                  <a:pos x="160" y="162"/>
                </a:cxn>
                <a:cxn ang="0">
                  <a:pos x="142" y="174"/>
                </a:cxn>
                <a:cxn ang="0">
                  <a:pos x="124" y="184"/>
                </a:cxn>
                <a:cxn ang="0">
                  <a:pos x="103" y="193"/>
                </a:cxn>
                <a:cxn ang="0">
                  <a:pos x="82" y="200"/>
                </a:cxn>
                <a:cxn ang="0">
                  <a:pos x="61" y="204"/>
                </a:cxn>
                <a:cxn ang="0">
                  <a:pos x="39" y="208"/>
                </a:cxn>
                <a:cxn ang="0">
                  <a:pos x="16" y="209"/>
                </a:cxn>
                <a:cxn ang="0">
                  <a:pos x="8" y="209"/>
                </a:cxn>
                <a:cxn ang="0">
                  <a:pos x="0" y="208"/>
                </a:cxn>
                <a:cxn ang="0">
                  <a:pos x="10" y="212"/>
                </a:cxn>
                <a:cxn ang="0">
                  <a:pos x="20" y="217"/>
                </a:cxn>
                <a:cxn ang="0">
                  <a:pos x="30" y="219"/>
                </a:cxn>
                <a:cxn ang="0">
                  <a:pos x="41" y="222"/>
                </a:cxn>
              </a:cxnLst>
              <a:rect l="0" t="0" r="r" b="b"/>
              <a:pathLst>
                <a:path w="263" h="222">
                  <a:moveTo>
                    <a:pt x="41" y="222"/>
                  </a:moveTo>
                  <a:lnTo>
                    <a:pt x="61" y="219"/>
                  </a:lnTo>
                  <a:lnTo>
                    <a:pt x="80" y="216"/>
                  </a:lnTo>
                  <a:lnTo>
                    <a:pt x="98" y="210"/>
                  </a:lnTo>
                  <a:lnTo>
                    <a:pt x="116" y="203"/>
                  </a:lnTo>
                  <a:lnTo>
                    <a:pt x="133" y="195"/>
                  </a:lnTo>
                  <a:lnTo>
                    <a:pt x="148" y="186"/>
                  </a:lnTo>
                  <a:lnTo>
                    <a:pt x="164" y="176"/>
                  </a:lnTo>
                  <a:lnTo>
                    <a:pt x="180" y="165"/>
                  </a:lnTo>
                  <a:lnTo>
                    <a:pt x="193" y="153"/>
                  </a:lnTo>
                  <a:lnTo>
                    <a:pt x="207" y="139"/>
                  </a:lnTo>
                  <a:lnTo>
                    <a:pt x="218" y="126"/>
                  </a:lnTo>
                  <a:lnTo>
                    <a:pt x="229" y="110"/>
                  </a:lnTo>
                  <a:lnTo>
                    <a:pt x="239" y="94"/>
                  </a:lnTo>
                  <a:lnTo>
                    <a:pt x="248" y="78"/>
                  </a:lnTo>
                  <a:lnTo>
                    <a:pt x="256" y="60"/>
                  </a:lnTo>
                  <a:lnTo>
                    <a:pt x="263" y="42"/>
                  </a:lnTo>
                  <a:lnTo>
                    <a:pt x="263" y="41"/>
                  </a:lnTo>
                  <a:lnTo>
                    <a:pt x="262" y="31"/>
                  </a:lnTo>
                  <a:lnTo>
                    <a:pt x="261" y="20"/>
                  </a:lnTo>
                  <a:lnTo>
                    <a:pt x="260" y="10"/>
                  </a:lnTo>
                  <a:lnTo>
                    <a:pt x="257" y="0"/>
                  </a:lnTo>
                  <a:lnTo>
                    <a:pt x="254" y="22"/>
                  </a:lnTo>
                  <a:lnTo>
                    <a:pt x="247" y="42"/>
                  </a:lnTo>
                  <a:lnTo>
                    <a:pt x="239" y="63"/>
                  </a:lnTo>
                  <a:lnTo>
                    <a:pt x="230" y="82"/>
                  </a:lnTo>
                  <a:lnTo>
                    <a:pt x="219" y="101"/>
                  </a:lnTo>
                  <a:lnTo>
                    <a:pt x="206" y="118"/>
                  </a:lnTo>
                  <a:lnTo>
                    <a:pt x="192" y="134"/>
                  </a:lnTo>
                  <a:lnTo>
                    <a:pt x="176" y="148"/>
                  </a:lnTo>
                  <a:lnTo>
                    <a:pt x="160" y="162"/>
                  </a:lnTo>
                  <a:lnTo>
                    <a:pt x="142" y="174"/>
                  </a:lnTo>
                  <a:lnTo>
                    <a:pt x="124" y="184"/>
                  </a:lnTo>
                  <a:lnTo>
                    <a:pt x="103" y="193"/>
                  </a:lnTo>
                  <a:lnTo>
                    <a:pt x="82" y="200"/>
                  </a:lnTo>
                  <a:lnTo>
                    <a:pt x="61" y="204"/>
                  </a:lnTo>
                  <a:lnTo>
                    <a:pt x="39" y="208"/>
                  </a:lnTo>
                  <a:lnTo>
                    <a:pt x="16" y="209"/>
                  </a:lnTo>
                  <a:lnTo>
                    <a:pt x="8" y="209"/>
                  </a:lnTo>
                  <a:lnTo>
                    <a:pt x="0" y="208"/>
                  </a:lnTo>
                  <a:lnTo>
                    <a:pt x="10" y="212"/>
                  </a:lnTo>
                  <a:lnTo>
                    <a:pt x="20" y="217"/>
                  </a:lnTo>
                  <a:lnTo>
                    <a:pt x="30" y="219"/>
                  </a:lnTo>
                  <a:lnTo>
                    <a:pt x="41" y="222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1" name="Freeform 553"/>
            <p:cNvSpPr>
              <a:spLocks/>
            </p:cNvSpPr>
            <p:nvPr/>
          </p:nvSpPr>
          <p:spPr bwMode="auto">
            <a:xfrm>
              <a:off x="736631" y="4974075"/>
              <a:ext cx="109543" cy="93671"/>
            </a:xfrm>
            <a:custGeom>
              <a:avLst/>
              <a:gdLst/>
              <a:ahLst/>
              <a:cxnLst>
                <a:cxn ang="0">
                  <a:pos x="35" y="234"/>
                </a:cxn>
                <a:cxn ang="0">
                  <a:pos x="57" y="233"/>
                </a:cxn>
                <a:cxn ang="0">
                  <a:pos x="79" y="229"/>
                </a:cxn>
                <a:cxn ang="0">
                  <a:pos x="99" y="225"/>
                </a:cxn>
                <a:cxn ang="0">
                  <a:pos x="119" y="218"/>
                </a:cxn>
                <a:cxn ang="0">
                  <a:pos x="138" y="210"/>
                </a:cxn>
                <a:cxn ang="0">
                  <a:pos x="158" y="201"/>
                </a:cxn>
                <a:cxn ang="0">
                  <a:pos x="174" y="190"/>
                </a:cxn>
                <a:cxn ang="0">
                  <a:pos x="191" y="177"/>
                </a:cxn>
                <a:cxn ang="0">
                  <a:pos x="207" y="164"/>
                </a:cxn>
                <a:cxn ang="0">
                  <a:pos x="221" y="148"/>
                </a:cxn>
                <a:cxn ang="0">
                  <a:pos x="234" y="132"/>
                </a:cxn>
                <a:cxn ang="0">
                  <a:pos x="245" y="116"/>
                </a:cxn>
                <a:cxn ang="0">
                  <a:pos x="255" y="98"/>
                </a:cxn>
                <a:cxn ang="0">
                  <a:pos x="264" y="78"/>
                </a:cxn>
                <a:cxn ang="0">
                  <a:pos x="271" y="58"/>
                </a:cxn>
                <a:cxn ang="0">
                  <a:pos x="277" y="38"/>
                </a:cxn>
                <a:cxn ang="0">
                  <a:pos x="276" y="28"/>
                </a:cxn>
                <a:cxn ang="0">
                  <a:pos x="273" y="19"/>
                </a:cxn>
                <a:cxn ang="0">
                  <a:pos x="271" y="9"/>
                </a:cxn>
                <a:cxn ang="0">
                  <a:pos x="269" y="0"/>
                </a:cxn>
                <a:cxn ang="0">
                  <a:pos x="266" y="22"/>
                </a:cxn>
                <a:cxn ang="0">
                  <a:pos x="261" y="45"/>
                </a:cxn>
                <a:cxn ang="0">
                  <a:pos x="254" y="66"/>
                </a:cxn>
                <a:cxn ang="0">
                  <a:pos x="245" y="86"/>
                </a:cxn>
                <a:cxn ang="0">
                  <a:pos x="235" y="105"/>
                </a:cxn>
                <a:cxn ang="0">
                  <a:pos x="223" y="123"/>
                </a:cxn>
                <a:cxn ang="0">
                  <a:pos x="209" y="140"/>
                </a:cxn>
                <a:cxn ang="0">
                  <a:pos x="194" y="156"/>
                </a:cxn>
                <a:cxn ang="0">
                  <a:pos x="178" y="170"/>
                </a:cxn>
                <a:cxn ang="0">
                  <a:pos x="160" y="182"/>
                </a:cxn>
                <a:cxn ang="0">
                  <a:pos x="141" y="193"/>
                </a:cxn>
                <a:cxn ang="0">
                  <a:pos x="120" y="202"/>
                </a:cxn>
                <a:cxn ang="0">
                  <a:pos x="99" y="210"/>
                </a:cxn>
                <a:cxn ang="0">
                  <a:pos x="78" y="216"/>
                </a:cxn>
                <a:cxn ang="0">
                  <a:pos x="55" y="219"/>
                </a:cxn>
                <a:cxn ang="0">
                  <a:pos x="32" y="220"/>
                </a:cxn>
                <a:cxn ang="0">
                  <a:pos x="16" y="219"/>
                </a:cxn>
                <a:cxn ang="0">
                  <a:pos x="0" y="218"/>
                </a:cxn>
                <a:cxn ang="0">
                  <a:pos x="8" y="222"/>
                </a:cxn>
                <a:cxn ang="0">
                  <a:pos x="17" y="227"/>
                </a:cxn>
                <a:cxn ang="0">
                  <a:pos x="26" y="230"/>
                </a:cxn>
                <a:cxn ang="0">
                  <a:pos x="35" y="234"/>
                </a:cxn>
              </a:cxnLst>
              <a:rect l="0" t="0" r="r" b="b"/>
              <a:pathLst>
                <a:path w="277" h="234">
                  <a:moveTo>
                    <a:pt x="35" y="234"/>
                  </a:moveTo>
                  <a:lnTo>
                    <a:pt x="57" y="233"/>
                  </a:lnTo>
                  <a:lnTo>
                    <a:pt x="79" y="229"/>
                  </a:lnTo>
                  <a:lnTo>
                    <a:pt x="99" y="225"/>
                  </a:lnTo>
                  <a:lnTo>
                    <a:pt x="119" y="218"/>
                  </a:lnTo>
                  <a:lnTo>
                    <a:pt x="138" y="210"/>
                  </a:lnTo>
                  <a:lnTo>
                    <a:pt x="158" y="201"/>
                  </a:lnTo>
                  <a:lnTo>
                    <a:pt x="174" y="190"/>
                  </a:lnTo>
                  <a:lnTo>
                    <a:pt x="191" y="177"/>
                  </a:lnTo>
                  <a:lnTo>
                    <a:pt x="207" y="164"/>
                  </a:lnTo>
                  <a:lnTo>
                    <a:pt x="221" y="148"/>
                  </a:lnTo>
                  <a:lnTo>
                    <a:pt x="234" y="132"/>
                  </a:lnTo>
                  <a:lnTo>
                    <a:pt x="245" y="116"/>
                  </a:lnTo>
                  <a:lnTo>
                    <a:pt x="255" y="98"/>
                  </a:lnTo>
                  <a:lnTo>
                    <a:pt x="264" y="78"/>
                  </a:lnTo>
                  <a:lnTo>
                    <a:pt x="271" y="58"/>
                  </a:lnTo>
                  <a:lnTo>
                    <a:pt x="277" y="38"/>
                  </a:lnTo>
                  <a:lnTo>
                    <a:pt x="276" y="28"/>
                  </a:lnTo>
                  <a:lnTo>
                    <a:pt x="273" y="19"/>
                  </a:lnTo>
                  <a:lnTo>
                    <a:pt x="271" y="9"/>
                  </a:lnTo>
                  <a:lnTo>
                    <a:pt x="269" y="0"/>
                  </a:lnTo>
                  <a:lnTo>
                    <a:pt x="266" y="22"/>
                  </a:lnTo>
                  <a:lnTo>
                    <a:pt x="261" y="45"/>
                  </a:lnTo>
                  <a:lnTo>
                    <a:pt x="254" y="66"/>
                  </a:lnTo>
                  <a:lnTo>
                    <a:pt x="245" y="86"/>
                  </a:lnTo>
                  <a:lnTo>
                    <a:pt x="235" y="105"/>
                  </a:lnTo>
                  <a:lnTo>
                    <a:pt x="223" y="123"/>
                  </a:lnTo>
                  <a:lnTo>
                    <a:pt x="209" y="140"/>
                  </a:lnTo>
                  <a:lnTo>
                    <a:pt x="194" y="156"/>
                  </a:lnTo>
                  <a:lnTo>
                    <a:pt x="178" y="170"/>
                  </a:lnTo>
                  <a:lnTo>
                    <a:pt x="160" y="182"/>
                  </a:lnTo>
                  <a:lnTo>
                    <a:pt x="141" y="193"/>
                  </a:lnTo>
                  <a:lnTo>
                    <a:pt x="120" y="202"/>
                  </a:lnTo>
                  <a:lnTo>
                    <a:pt x="99" y="210"/>
                  </a:lnTo>
                  <a:lnTo>
                    <a:pt x="78" y="216"/>
                  </a:lnTo>
                  <a:lnTo>
                    <a:pt x="55" y="219"/>
                  </a:lnTo>
                  <a:lnTo>
                    <a:pt x="32" y="220"/>
                  </a:lnTo>
                  <a:lnTo>
                    <a:pt x="16" y="219"/>
                  </a:lnTo>
                  <a:lnTo>
                    <a:pt x="0" y="218"/>
                  </a:lnTo>
                  <a:lnTo>
                    <a:pt x="8" y="222"/>
                  </a:lnTo>
                  <a:lnTo>
                    <a:pt x="17" y="227"/>
                  </a:lnTo>
                  <a:lnTo>
                    <a:pt x="26" y="230"/>
                  </a:lnTo>
                  <a:lnTo>
                    <a:pt x="35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2" name="Freeform 554"/>
            <p:cNvSpPr>
              <a:spLocks/>
            </p:cNvSpPr>
            <p:nvPr/>
          </p:nvSpPr>
          <p:spPr bwMode="auto">
            <a:xfrm>
              <a:off x="730281" y="4967725"/>
              <a:ext cx="114305" cy="96846"/>
            </a:xfrm>
            <a:custGeom>
              <a:avLst/>
              <a:gdLst/>
              <a:ahLst/>
              <a:cxnLst>
                <a:cxn ang="0">
                  <a:pos x="31" y="243"/>
                </a:cxn>
                <a:cxn ang="0">
                  <a:pos x="39" y="244"/>
                </a:cxn>
                <a:cxn ang="0">
                  <a:pos x="47" y="244"/>
                </a:cxn>
                <a:cxn ang="0">
                  <a:pos x="70" y="243"/>
                </a:cxn>
                <a:cxn ang="0">
                  <a:pos x="92" y="239"/>
                </a:cxn>
                <a:cxn ang="0">
                  <a:pos x="113" y="235"/>
                </a:cxn>
                <a:cxn ang="0">
                  <a:pos x="134" y="228"/>
                </a:cxn>
                <a:cxn ang="0">
                  <a:pos x="155" y="219"/>
                </a:cxn>
                <a:cxn ang="0">
                  <a:pos x="173" y="209"/>
                </a:cxn>
                <a:cxn ang="0">
                  <a:pos x="191" y="197"/>
                </a:cxn>
                <a:cxn ang="0">
                  <a:pos x="207" y="183"/>
                </a:cxn>
                <a:cxn ang="0">
                  <a:pos x="223" y="169"/>
                </a:cxn>
                <a:cxn ang="0">
                  <a:pos x="237" y="153"/>
                </a:cxn>
                <a:cxn ang="0">
                  <a:pos x="250" y="136"/>
                </a:cxn>
                <a:cxn ang="0">
                  <a:pos x="261" y="117"/>
                </a:cxn>
                <a:cxn ang="0">
                  <a:pos x="270" y="98"/>
                </a:cxn>
                <a:cxn ang="0">
                  <a:pos x="278" y="77"/>
                </a:cxn>
                <a:cxn ang="0">
                  <a:pos x="285" y="57"/>
                </a:cxn>
                <a:cxn ang="0">
                  <a:pos x="288" y="35"/>
                </a:cxn>
                <a:cxn ang="0">
                  <a:pos x="286" y="26"/>
                </a:cxn>
                <a:cxn ang="0">
                  <a:pos x="284" y="17"/>
                </a:cxn>
                <a:cxn ang="0">
                  <a:pos x="281" y="9"/>
                </a:cxn>
                <a:cxn ang="0">
                  <a:pos x="277" y="0"/>
                </a:cxn>
                <a:cxn ang="0">
                  <a:pos x="276" y="12"/>
                </a:cxn>
                <a:cxn ang="0">
                  <a:pos x="276" y="23"/>
                </a:cxn>
                <a:cxn ang="0">
                  <a:pos x="274" y="35"/>
                </a:cxn>
                <a:cxn ang="0">
                  <a:pos x="272" y="46"/>
                </a:cxn>
                <a:cxn ang="0">
                  <a:pos x="266" y="68"/>
                </a:cxn>
                <a:cxn ang="0">
                  <a:pos x="258" y="90"/>
                </a:cxn>
                <a:cxn ang="0">
                  <a:pos x="249" y="110"/>
                </a:cxn>
                <a:cxn ang="0">
                  <a:pos x="238" y="128"/>
                </a:cxn>
                <a:cxn ang="0">
                  <a:pos x="224" y="146"/>
                </a:cxn>
                <a:cxn ang="0">
                  <a:pos x="210" y="163"/>
                </a:cxn>
                <a:cxn ang="0">
                  <a:pos x="193" y="178"/>
                </a:cxn>
                <a:cxn ang="0">
                  <a:pos x="175" y="190"/>
                </a:cxn>
                <a:cxn ang="0">
                  <a:pos x="157" y="202"/>
                </a:cxn>
                <a:cxn ang="0">
                  <a:pos x="137" y="211"/>
                </a:cxn>
                <a:cxn ang="0">
                  <a:pos x="115" y="219"/>
                </a:cxn>
                <a:cxn ang="0">
                  <a:pos x="93" y="225"/>
                </a:cxn>
                <a:cxn ang="0">
                  <a:pos x="81" y="227"/>
                </a:cxn>
                <a:cxn ang="0">
                  <a:pos x="70" y="228"/>
                </a:cxn>
                <a:cxn ang="0">
                  <a:pos x="59" y="229"/>
                </a:cxn>
                <a:cxn ang="0">
                  <a:pos x="47" y="229"/>
                </a:cxn>
                <a:cxn ang="0">
                  <a:pos x="35" y="229"/>
                </a:cxn>
                <a:cxn ang="0">
                  <a:pos x="23" y="228"/>
                </a:cxn>
                <a:cxn ang="0">
                  <a:pos x="12" y="227"/>
                </a:cxn>
                <a:cxn ang="0">
                  <a:pos x="0" y="225"/>
                </a:cxn>
                <a:cxn ang="0">
                  <a:pos x="15" y="235"/>
                </a:cxn>
                <a:cxn ang="0">
                  <a:pos x="31" y="243"/>
                </a:cxn>
              </a:cxnLst>
              <a:rect l="0" t="0" r="r" b="b"/>
              <a:pathLst>
                <a:path w="288" h="244">
                  <a:moveTo>
                    <a:pt x="31" y="243"/>
                  </a:moveTo>
                  <a:lnTo>
                    <a:pt x="39" y="244"/>
                  </a:lnTo>
                  <a:lnTo>
                    <a:pt x="47" y="244"/>
                  </a:lnTo>
                  <a:lnTo>
                    <a:pt x="70" y="243"/>
                  </a:lnTo>
                  <a:lnTo>
                    <a:pt x="92" y="239"/>
                  </a:lnTo>
                  <a:lnTo>
                    <a:pt x="113" y="235"/>
                  </a:lnTo>
                  <a:lnTo>
                    <a:pt x="134" y="228"/>
                  </a:lnTo>
                  <a:lnTo>
                    <a:pt x="155" y="219"/>
                  </a:lnTo>
                  <a:lnTo>
                    <a:pt x="173" y="209"/>
                  </a:lnTo>
                  <a:lnTo>
                    <a:pt x="191" y="197"/>
                  </a:lnTo>
                  <a:lnTo>
                    <a:pt x="207" y="183"/>
                  </a:lnTo>
                  <a:lnTo>
                    <a:pt x="223" y="169"/>
                  </a:lnTo>
                  <a:lnTo>
                    <a:pt x="237" y="153"/>
                  </a:lnTo>
                  <a:lnTo>
                    <a:pt x="250" y="136"/>
                  </a:lnTo>
                  <a:lnTo>
                    <a:pt x="261" y="117"/>
                  </a:lnTo>
                  <a:lnTo>
                    <a:pt x="270" y="98"/>
                  </a:lnTo>
                  <a:lnTo>
                    <a:pt x="278" y="77"/>
                  </a:lnTo>
                  <a:lnTo>
                    <a:pt x="285" y="57"/>
                  </a:lnTo>
                  <a:lnTo>
                    <a:pt x="288" y="35"/>
                  </a:lnTo>
                  <a:lnTo>
                    <a:pt x="286" y="26"/>
                  </a:lnTo>
                  <a:lnTo>
                    <a:pt x="284" y="17"/>
                  </a:lnTo>
                  <a:lnTo>
                    <a:pt x="281" y="9"/>
                  </a:lnTo>
                  <a:lnTo>
                    <a:pt x="277" y="0"/>
                  </a:lnTo>
                  <a:lnTo>
                    <a:pt x="276" y="12"/>
                  </a:lnTo>
                  <a:lnTo>
                    <a:pt x="276" y="23"/>
                  </a:lnTo>
                  <a:lnTo>
                    <a:pt x="274" y="35"/>
                  </a:lnTo>
                  <a:lnTo>
                    <a:pt x="272" y="46"/>
                  </a:lnTo>
                  <a:lnTo>
                    <a:pt x="266" y="68"/>
                  </a:lnTo>
                  <a:lnTo>
                    <a:pt x="258" y="90"/>
                  </a:lnTo>
                  <a:lnTo>
                    <a:pt x="249" y="110"/>
                  </a:lnTo>
                  <a:lnTo>
                    <a:pt x="238" y="128"/>
                  </a:lnTo>
                  <a:lnTo>
                    <a:pt x="224" y="146"/>
                  </a:lnTo>
                  <a:lnTo>
                    <a:pt x="210" y="163"/>
                  </a:lnTo>
                  <a:lnTo>
                    <a:pt x="193" y="178"/>
                  </a:lnTo>
                  <a:lnTo>
                    <a:pt x="175" y="190"/>
                  </a:lnTo>
                  <a:lnTo>
                    <a:pt x="157" y="202"/>
                  </a:lnTo>
                  <a:lnTo>
                    <a:pt x="137" y="211"/>
                  </a:lnTo>
                  <a:lnTo>
                    <a:pt x="115" y="219"/>
                  </a:lnTo>
                  <a:lnTo>
                    <a:pt x="93" y="225"/>
                  </a:lnTo>
                  <a:lnTo>
                    <a:pt x="81" y="227"/>
                  </a:lnTo>
                  <a:lnTo>
                    <a:pt x="70" y="228"/>
                  </a:lnTo>
                  <a:lnTo>
                    <a:pt x="59" y="229"/>
                  </a:lnTo>
                  <a:lnTo>
                    <a:pt x="47" y="229"/>
                  </a:lnTo>
                  <a:lnTo>
                    <a:pt x="35" y="229"/>
                  </a:lnTo>
                  <a:lnTo>
                    <a:pt x="23" y="228"/>
                  </a:lnTo>
                  <a:lnTo>
                    <a:pt x="12" y="227"/>
                  </a:lnTo>
                  <a:lnTo>
                    <a:pt x="0" y="225"/>
                  </a:lnTo>
                  <a:lnTo>
                    <a:pt x="15" y="235"/>
                  </a:lnTo>
                  <a:lnTo>
                    <a:pt x="31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3" name="Freeform 555"/>
            <p:cNvSpPr>
              <a:spLocks/>
            </p:cNvSpPr>
            <p:nvPr/>
          </p:nvSpPr>
          <p:spPr bwMode="auto">
            <a:xfrm>
              <a:off x="723931" y="4961374"/>
              <a:ext cx="119068" cy="100021"/>
            </a:xfrm>
            <a:custGeom>
              <a:avLst/>
              <a:gdLst/>
              <a:ahLst/>
              <a:cxnLst>
                <a:cxn ang="0">
                  <a:pos x="28" y="250"/>
                </a:cxn>
                <a:cxn ang="0">
                  <a:pos x="44" y="251"/>
                </a:cxn>
                <a:cxn ang="0">
                  <a:pos x="60" y="252"/>
                </a:cxn>
                <a:cxn ang="0">
                  <a:pos x="83" y="251"/>
                </a:cxn>
                <a:cxn ang="0">
                  <a:pos x="106" y="248"/>
                </a:cxn>
                <a:cxn ang="0">
                  <a:pos x="127" y="242"/>
                </a:cxn>
                <a:cxn ang="0">
                  <a:pos x="148" y="234"/>
                </a:cxn>
                <a:cxn ang="0">
                  <a:pos x="169" y="225"/>
                </a:cxn>
                <a:cxn ang="0">
                  <a:pos x="188" y="214"/>
                </a:cxn>
                <a:cxn ang="0">
                  <a:pos x="206" y="202"/>
                </a:cxn>
                <a:cxn ang="0">
                  <a:pos x="222" y="188"/>
                </a:cxn>
                <a:cxn ang="0">
                  <a:pos x="237" y="172"/>
                </a:cxn>
                <a:cxn ang="0">
                  <a:pos x="251" y="155"/>
                </a:cxn>
                <a:cxn ang="0">
                  <a:pos x="263" y="137"/>
                </a:cxn>
                <a:cxn ang="0">
                  <a:pos x="273" y="118"/>
                </a:cxn>
                <a:cxn ang="0">
                  <a:pos x="282" y="98"/>
                </a:cxn>
                <a:cxn ang="0">
                  <a:pos x="289" y="77"/>
                </a:cxn>
                <a:cxn ang="0">
                  <a:pos x="294" y="54"/>
                </a:cxn>
                <a:cxn ang="0">
                  <a:pos x="297" y="32"/>
                </a:cxn>
                <a:cxn ang="0">
                  <a:pos x="290" y="16"/>
                </a:cxn>
                <a:cxn ang="0">
                  <a:pos x="282" y="0"/>
                </a:cxn>
                <a:cxn ang="0">
                  <a:pos x="282" y="7"/>
                </a:cxn>
                <a:cxn ang="0">
                  <a:pos x="282" y="15"/>
                </a:cxn>
                <a:cxn ang="0">
                  <a:pos x="282" y="26"/>
                </a:cxn>
                <a:cxn ang="0">
                  <a:pos x="281" y="37"/>
                </a:cxn>
                <a:cxn ang="0">
                  <a:pos x="280" y="48"/>
                </a:cxn>
                <a:cxn ang="0">
                  <a:pos x="278" y="60"/>
                </a:cxn>
                <a:cxn ang="0">
                  <a:pos x="272" y="81"/>
                </a:cxn>
                <a:cxn ang="0">
                  <a:pos x="265" y="101"/>
                </a:cxn>
                <a:cxn ang="0">
                  <a:pos x="255" y="121"/>
                </a:cxn>
                <a:cxn ang="0">
                  <a:pos x="245" y="139"/>
                </a:cxn>
                <a:cxn ang="0">
                  <a:pos x="232" y="157"/>
                </a:cxn>
                <a:cxn ang="0">
                  <a:pos x="217" y="172"/>
                </a:cxn>
                <a:cxn ang="0">
                  <a:pos x="201" y="187"/>
                </a:cxn>
                <a:cxn ang="0">
                  <a:pos x="184" y="199"/>
                </a:cxn>
                <a:cxn ang="0">
                  <a:pos x="166" y="211"/>
                </a:cxn>
                <a:cxn ang="0">
                  <a:pos x="146" y="220"/>
                </a:cxn>
                <a:cxn ang="0">
                  <a:pos x="126" y="227"/>
                </a:cxn>
                <a:cxn ang="0">
                  <a:pos x="105" y="233"/>
                </a:cxn>
                <a:cxn ang="0">
                  <a:pos x="93" y="234"/>
                </a:cxn>
                <a:cxn ang="0">
                  <a:pos x="83" y="236"/>
                </a:cxn>
                <a:cxn ang="0">
                  <a:pos x="72" y="238"/>
                </a:cxn>
                <a:cxn ang="0">
                  <a:pos x="60" y="238"/>
                </a:cxn>
                <a:cxn ang="0">
                  <a:pos x="45" y="236"/>
                </a:cxn>
                <a:cxn ang="0">
                  <a:pos x="29" y="235"/>
                </a:cxn>
                <a:cxn ang="0">
                  <a:pos x="15" y="233"/>
                </a:cxn>
                <a:cxn ang="0">
                  <a:pos x="0" y="229"/>
                </a:cxn>
                <a:cxn ang="0">
                  <a:pos x="13" y="240"/>
                </a:cxn>
                <a:cxn ang="0">
                  <a:pos x="28" y="250"/>
                </a:cxn>
              </a:cxnLst>
              <a:rect l="0" t="0" r="r" b="b"/>
              <a:pathLst>
                <a:path w="297" h="252">
                  <a:moveTo>
                    <a:pt x="28" y="250"/>
                  </a:moveTo>
                  <a:lnTo>
                    <a:pt x="44" y="251"/>
                  </a:lnTo>
                  <a:lnTo>
                    <a:pt x="60" y="252"/>
                  </a:lnTo>
                  <a:lnTo>
                    <a:pt x="83" y="251"/>
                  </a:lnTo>
                  <a:lnTo>
                    <a:pt x="106" y="248"/>
                  </a:lnTo>
                  <a:lnTo>
                    <a:pt x="127" y="242"/>
                  </a:lnTo>
                  <a:lnTo>
                    <a:pt x="148" y="234"/>
                  </a:lnTo>
                  <a:lnTo>
                    <a:pt x="169" y="225"/>
                  </a:lnTo>
                  <a:lnTo>
                    <a:pt x="188" y="214"/>
                  </a:lnTo>
                  <a:lnTo>
                    <a:pt x="206" y="202"/>
                  </a:lnTo>
                  <a:lnTo>
                    <a:pt x="222" y="188"/>
                  </a:lnTo>
                  <a:lnTo>
                    <a:pt x="237" y="172"/>
                  </a:lnTo>
                  <a:lnTo>
                    <a:pt x="251" y="155"/>
                  </a:lnTo>
                  <a:lnTo>
                    <a:pt x="263" y="137"/>
                  </a:lnTo>
                  <a:lnTo>
                    <a:pt x="273" y="118"/>
                  </a:lnTo>
                  <a:lnTo>
                    <a:pt x="282" y="98"/>
                  </a:lnTo>
                  <a:lnTo>
                    <a:pt x="289" y="77"/>
                  </a:lnTo>
                  <a:lnTo>
                    <a:pt x="294" y="54"/>
                  </a:lnTo>
                  <a:lnTo>
                    <a:pt x="297" y="32"/>
                  </a:lnTo>
                  <a:lnTo>
                    <a:pt x="290" y="16"/>
                  </a:lnTo>
                  <a:lnTo>
                    <a:pt x="282" y="0"/>
                  </a:lnTo>
                  <a:lnTo>
                    <a:pt x="282" y="7"/>
                  </a:lnTo>
                  <a:lnTo>
                    <a:pt x="282" y="15"/>
                  </a:lnTo>
                  <a:lnTo>
                    <a:pt x="282" y="26"/>
                  </a:lnTo>
                  <a:lnTo>
                    <a:pt x="281" y="37"/>
                  </a:lnTo>
                  <a:lnTo>
                    <a:pt x="280" y="48"/>
                  </a:lnTo>
                  <a:lnTo>
                    <a:pt x="278" y="60"/>
                  </a:lnTo>
                  <a:lnTo>
                    <a:pt x="272" y="81"/>
                  </a:lnTo>
                  <a:lnTo>
                    <a:pt x="265" y="101"/>
                  </a:lnTo>
                  <a:lnTo>
                    <a:pt x="255" y="121"/>
                  </a:lnTo>
                  <a:lnTo>
                    <a:pt x="245" y="139"/>
                  </a:lnTo>
                  <a:lnTo>
                    <a:pt x="232" y="157"/>
                  </a:lnTo>
                  <a:lnTo>
                    <a:pt x="217" y="172"/>
                  </a:lnTo>
                  <a:lnTo>
                    <a:pt x="201" y="187"/>
                  </a:lnTo>
                  <a:lnTo>
                    <a:pt x="184" y="199"/>
                  </a:lnTo>
                  <a:lnTo>
                    <a:pt x="166" y="211"/>
                  </a:lnTo>
                  <a:lnTo>
                    <a:pt x="146" y="220"/>
                  </a:lnTo>
                  <a:lnTo>
                    <a:pt x="126" y="227"/>
                  </a:lnTo>
                  <a:lnTo>
                    <a:pt x="105" y="233"/>
                  </a:lnTo>
                  <a:lnTo>
                    <a:pt x="93" y="234"/>
                  </a:lnTo>
                  <a:lnTo>
                    <a:pt x="83" y="236"/>
                  </a:lnTo>
                  <a:lnTo>
                    <a:pt x="72" y="238"/>
                  </a:lnTo>
                  <a:lnTo>
                    <a:pt x="60" y="238"/>
                  </a:lnTo>
                  <a:lnTo>
                    <a:pt x="45" y="236"/>
                  </a:lnTo>
                  <a:lnTo>
                    <a:pt x="29" y="235"/>
                  </a:lnTo>
                  <a:lnTo>
                    <a:pt x="15" y="233"/>
                  </a:lnTo>
                  <a:lnTo>
                    <a:pt x="0" y="229"/>
                  </a:lnTo>
                  <a:lnTo>
                    <a:pt x="13" y="240"/>
                  </a:lnTo>
                  <a:lnTo>
                    <a:pt x="28" y="250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4" name="Freeform 556"/>
            <p:cNvSpPr>
              <a:spLocks/>
            </p:cNvSpPr>
            <p:nvPr/>
          </p:nvSpPr>
          <p:spPr bwMode="auto">
            <a:xfrm>
              <a:off x="720755" y="4956611"/>
              <a:ext cx="119068" cy="101609"/>
            </a:xfrm>
            <a:custGeom>
              <a:avLst/>
              <a:gdLst/>
              <a:ahLst/>
              <a:cxnLst>
                <a:cxn ang="0">
                  <a:pos x="24" y="253"/>
                </a:cxn>
                <a:cxn ang="0">
                  <a:pos x="36" y="255"/>
                </a:cxn>
                <a:cxn ang="0">
                  <a:pos x="47" y="256"/>
                </a:cxn>
                <a:cxn ang="0">
                  <a:pos x="59" y="257"/>
                </a:cxn>
                <a:cxn ang="0">
                  <a:pos x="71" y="257"/>
                </a:cxn>
                <a:cxn ang="0">
                  <a:pos x="83" y="257"/>
                </a:cxn>
                <a:cxn ang="0">
                  <a:pos x="94" y="256"/>
                </a:cxn>
                <a:cxn ang="0">
                  <a:pos x="105" y="255"/>
                </a:cxn>
                <a:cxn ang="0">
                  <a:pos x="117" y="253"/>
                </a:cxn>
                <a:cxn ang="0">
                  <a:pos x="139" y="247"/>
                </a:cxn>
                <a:cxn ang="0">
                  <a:pos x="161" y="239"/>
                </a:cxn>
                <a:cxn ang="0">
                  <a:pos x="181" y="230"/>
                </a:cxn>
                <a:cxn ang="0">
                  <a:pos x="199" y="218"/>
                </a:cxn>
                <a:cxn ang="0">
                  <a:pos x="217" y="206"/>
                </a:cxn>
                <a:cxn ang="0">
                  <a:pos x="234" y="190"/>
                </a:cxn>
                <a:cxn ang="0">
                  <a:pos x="248" y="174"/>
                </a:cxn>
                <a:cxn ang="0">
                  <a:pos x="262" y="156"/>
                </a:cxn>
                <a:cxn ang="0">
                  <a:pos x="273" y="138"/>
                </a:cxn>
                <a:cxn ang="0">
                  <a:pos x="282" y="118"/>
                </a:cxn>
                <a:cxn ang="0">
                  <a:pos x="290" y="96"/>
                </a:cxn>
                <a:cxn ang="0">
                  <a:pos x="296" y="74"/>
                </a:cxn>
                <a:cxn ang="0">
                  <a:pos x="298" y="63"/>
                </a:cxn>
                <a:cxn ang="0">
                  <a:pos x="300" y="51"/>
                </a:cxn>
                <a:cxn ang="0">
                  <a:pos x="300" y="40"/>
                </a:cxn>
                <a:cxn ang="0">
                  <a:pos x="301" y="28"/>
                </a:cxn>
                <a:cxn ang="0">
                  <a:pos x="293" y="14"/>
                </a:cxn>
                <a:cxn ang="0">
                  <a:pos x="284" y="0"/>
                </a:cxn>
                <a:cxn ang="0">
                  <a:pos x="287" y="13"/>
                </a:cxn>
                <a:cxn ang="0">
                  <a:pos x="287" y="28"/>
                </a:cxn>
                <a:cxn ang="0">
                  <a:pos x="285" y="49"/>
                </a:cxn>
                <a:cxn ang="0">
                  <a:pos x="282" y="70"/>
                </a:cxn>
                <a:cxn ang="0">
                  <a:pos x="276" y="92"/>
                </a:cxn>
                <a:cxn ang="0">
                  <a:pos x="270" y="111"/>
                </a:cxn>
                <a:cxn ang="0">
                  <a:pos x="261" y="130"/>
                </a:cxn>
                <a:cxn ang="0">
                  <a:pos x="249" y="148"/>
                </a:cxn>
                <a:cxn ang="0">
                  <a:pos x="237" y="165"/>
                </a:cxn>
                <a:cxn ang="0">
                  <a:pos x="224" y="180"/>
                </a:cxn>
                <a:cxn ang="0">
                  <a:pos x="208" y="194"/>
                </a:cxn>
                <a:cxn ang="0">
                  <a:pos x="191" y="207"/>
                </a:cxn>
                <a:cxn ang="0">
                  <a:pos x="174" y="217"/>
                </a:cxn>
                <a:cxn ang="0">
                  <a:pos x="155" y="226"/>
                </a:cxn>
                <a:cxn ang="0">
                  <a:pos x="135" y="234"/>
                </a:cxn>
                <a:cxn ang="0">
                  <a:pos x="114" y="238"/>
                </a:cxn>
                <a:cxn ang="0">
                  <a:pos x="93" y="242"/>
                </a:cxn>
                <a:cxn ang="0">
                  <a:pos x="71" y="243"/>
                </a:cxn>
                <a:cxn ang="0">
                  <a:pos x="53" y="243"/>
                </a:cxn>
                <a:cxn ang="0">
                  <a:pos x="35" y="240"/>
                </a:cxn>
                <a:cxn ang="0">
                  <a:pos x="17" y="236"/>
                </a:cxn>
                <a:cxn ang="0">
                  <a:pos x="0" y="231"/>
                </a:cxn>
                <a:cxn ang="0">
                  <a:pos x="11" y="243"/>
                </a:cxn>
                <a:cxn ang="0">
                  <a:pos x="24" y="253"/>
                </a:cxn>
              </a:cxnLst>
              <a:rect l="0" t="0" r="r" b="b"/>
              <a:pathLst>
                <a:path w="301" h="257">
                  <a:moveTo>
                    <a:pt x="24" y="253"/>
                  </a:moveTo>
                  <a:lnTo>
                    <a:pt x="36" y="255"/>
                  </a:lnTo>
                  <a:lnTo>
                    <a:pt x="47" y="256"/>
                  </a:lnTo>
                  <a:lnTo>
                    <a:pt x="59" y="257"/>
                  </a:lnTo>
                  <a:lnTo>
                    <a:pt x="71" y="257"/>
                  </a:lnTo>
                  <a:lnTo>
                    <a:pt x="83" y="257"/>
                  </a:lnTo>
                  <a:lnTo>
                    <a:pt x="94" y="256"/>
                  </a:lnTo>
                  <a:lnTo>
                    <a:pt x="105" y="255"/>
                  </a:lnTo>
                  <a:lnTo>
                    <a:pt x="117" y="253"/>
                  </a:lnTo>
                  <a:lnTo>
                    <a:pt x="139" y="247"/>
                  </a:lnTo>
                  <a:lnTo>
                    <a:pt x="161" y="239"/>
                  </a:lnTo>
                  <a:lnTo>
                    <a:pt x="181" y="230"/>
                  </a:lnTo>
                  <a:lnTo>
                    <a:pt x="199" y="218"/>
                  </a:lnTo>
                  <a:lnTo>
                    <a:pt x="217" y="206"/>
                  </a:lnTo>
                  <a:lnTo>
                    <a:pt x="234" y="190"/>
                  </a:lnTo>
                  <a:lnTo>
                    <a:pt x="248" y="174"/>
                  </a:lnTo>
                  <a:lnTo>
                    <a:pt x="262" y="156"/>
                  </a:lnTo>
                  <a:lnTo>
                    <a:pt x="273" y="138"/>
                  </a:lnTo>
                  <a:lnTo>
                    <a:pt x="282" y="118"/>
                  </a:lnTo>
                  <a:lnTo>
                    <a:pt x="290" y="96"/>
                  </a:lnTo>
                  <a:lnTo>
                    <a:pt x="296" y="74"/>
                  </a:lnTo>
                  <a:lnTo>
                    <a:pt x="298" y="63"/>
                  </a:lnTo>
                  <a:lnTo>
                    <a:pt x="300" y="51"/>
                  </a:lnTo>
                  <a:lnTo>
                    <a:pt x="300" y="40"/>
                  </a:lnTo>
                  <a:lnTo>
                    <a:pt x="301" y="28"/>
                  </a:lnTo>
                  <a:lnTo>
                    <a:pt x="293" y="14"/>
                  </a:lnTo>
                  <a:lnTo>
                    <a:pt x="284" y="0"/>
                  </a:lnTo>
                  <a:lnTo>
                    <a:pt x="287" y="13"/>
                  </a:lnTo>
                  <a:lnTo>
                    <a:pt x="287" y="28"/>
                  </a:lnTo>
                  <a:lnTo>
                    <a:pt x="285" y="49"/>
                  </a:lnTo>
                  <a:lnTo>
                    <a:pt x="282" y="70"/>
                  </a:lnTo>
                  <a:lnTo>
                    <a:pt x="276" y="92"/>
                  </a:lnTo>
                  <a:lnTo>
                    <a:pt x="270" y="111"/>
                  </a:lnTo>
                  <a:lnTo>
                    <a:pt x="261" y="130"/>
                  </a:lnTo>
                  <a:lnTo>
                    <a:pt x="249" y="148"/>
                  </a:lnTo>
                  <a:lnTo>
                    <a:pt x="237" y="165"/>
                  </a:lnTo>
                  <a:lnTo>
                    <a:pt x="224" y="180"/>
                  </a:lnTo>
                  <a:lnTo>
                    <a:pt x="208" y="194"/>
                  </a:lnTo>
                  <a:lnTo>
                    <a:pt x="191" y="207"/>
                  </a:lnTo>
                  <a:lnTo>
                    <a:pt x="174" y="217"/>
                  </a:lnTo>
                  <a:lnTo>
                    <a:pt x="155" y="226"/>
                  </a:lnTo>
                  <a:lnTo>
                    <a:pt x="135" y="234"/>
                  </a:lnTo>
                  <a:lnTo>
                    <a:pt x="114" y="238"/>
                  </a:lnTo>
                  <a:lnTo>
                    <a:pt x="93" y="242"/>
                  </a:lnTo>
                  <a:lnTo>
                    <a:pt x="71" y="243"/>
                  </a:lnTo>
                  <a:lnTo>
                    <a:pt x="53" y="243"/>
                  </a:lnTo>
                  <a:lnTo>
                    <a:pt x="35" y="240"/>
                  </a:lnTo>
                  <a:lnTo>
                    <a:pt x="17" y="236"/>
                  </a:lnTo>
                  <a:lnTo>
                    <a:pt x="0" y="231"/>
                  </a:lnTo>
                  <a:lnTo>
                    <a:pt x="11" y="243"/>
                  </a:lnTo>
                  <a:lnTo>
                    <a:pt x="24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5" name="Freeform 557"/>
            <p:cNvSpPr>
              <a:spLocks/>
            </p:cNvSpPr>
            <p:nvPr/>
          </p:nvSpPr>
          <p:spPr bwMode="auto">
            <a:xfrm>
              <a:off x="715993" y="4951848"/>
              <a:ext cx="120656" cy="104784"/>
            </a:xfrm>
            <a:custGeom>
              <a:avLst/>
              <a:gdLst/>
              <a:ahLst/>
              <a:cxnLst>
                <a:cxn ang="0">
                  <a:pos x="303" y="41"/>
                </a:cxn>
                <a:cxn ang="0">
                  <a:pos x="303" y="33"/>
                </a:cxn>
                <a:cxn ang="0">
                  <a:pos x="303" y="26"/>
                </a:cxn>
                <a:cxn ang="0">
                  <a:pos x="295" y="13"/>
                </a:cxn>
                <a:cxn ang="0">
                  <a:pos x="285" y="0"/>
                </a:cxn>
                <a:cxn ang="0">
                  <a:pos x="288" y="10"/>
                </a:cxn>
                <a:cxn ang="0">
                  <a:pos x="289" y="20"/>
                </a:cxn>
                <a:cxn ang="0">
                  <a:pos x="289" y="31"/>
                </a:cxn>
                <a:cxn ang="0">
                  <a:pos x="290" y="41"/>
                </a:cxn>
                <a:cxn ang="0">
                  <a:pos x="289" y="62"/>
                </a:cxn>
                <a:cxn ang="0">
                  <a:pos x="285" y="82"/>
                </a:cxn>
                <a:cxn ang="0">
                  <a:pos x="280" y="103"/>
                </a:cxn>
                <a:cxn ang="0">
                  <a:pos x="273" y="122"/>
                </a:cxn>
                <a:cxn ang="0">
                  <a:pos x="264" y="140"/>
                </a:cxn>
                <a:cxn ang="0">
                  <a:pos x="254" y="157"/>
                </a:cxn>
                <a:cxn ang="0">
                  <a:pos x="241" y="174"/>
                </a:cxn>
                <a:cxn ang="0">
                  <a:pos x="228" y="188"/>
                </a:cxn>
                <a:cxn ang="0">
                  <a:pos x="213" y="202"/>
                </a:cxn>
                <a:cxn ang="0">
                  <a:pos x="198" y="213"/>
                </a:cxn>
                <a:cxn ang="0">
                  <a:pos x="181" y="224"/>
                </a:cxn>
                <a:cxn ang="0">
                  <a:pos x="162" y="232"/>
                </a:cxn>
                <a:cxn ang="0">
                  <a:pos x="142" y="240"/>
                </a:cxn>
                <a:cxn ang="0">
                  <a:pos x="123" y="244"/>
                </a:cxn>
                <a:cxn ang="0">
                  <a:pos x="102" y="248"/>
                </a:cxn>
                <a:cxn ang="0">
                  <a:pos x="81" y="249"/>
                </a:cxn>
                <a:cxn ang="0">
                  <a:pos x="59" y="248"/>
                </a:cxn>
                <a:cxn ang="0">
                  <a:pos x="39" y="244"/>
                </a:cxn>
                <a:cxn ang="0">
                  <a:pos x="19" y="240"/>
                </a:cxn>
                <a:cxn ang="0">
                  <a:pos x="0" y="232"/>
                </a:cxn>
                <a:cxn ang="0">
                  <a:pos x="10" y="244"/>
                </a:cxn>
                <a:cxn ang="0">
                  <a:pos x="21" y="256"/>
                </a:cxn>
                <a:cxn ang="0">
                  <a:pos x="36" y="259"/>
                </a:cxn>
                <a:cxn ang="0">
                  <a:pos x="50" y="261"/>
                </a:cxn>
                <a:cxn ang="0">
                  <a:pos x="66" y="262"/>
                </a:cxn>
                <a:cxn ang="0">
                  <a:pos x="81" y="264"/>
                </a:cxn>
                <a:cxn ang="0">
                  <a:pos x="93" y="264"/>
                </a:cxn>
                <a:cxn ang="0">
                  <a:pos x="104" y="262"/>
                </a:cxn>
                <a:cxn ang="0">
                  <a:pos x="114" y="260"/>
                </a:cxn>
                <a:cxn ang="0">
                  <a:pos x="126" y="259"/>
                </a:cxn>
                <a:cxn ang="0">
                  <a:pos x="147" y="253"/>
                </a:cxn>
                <a:cxn ang="0">
                  <a:pos x="167" y="246"/>
                </a:cxn>
                <a:cxn ang="0">
                  <a:pos x="187" y="237"/>
                </a:cxn>
                <a:cxn ang="0">
                  <a:pos x="205" y="225"/>
                </a:cxn>
                <a:cxn ang="0">
                  <a:pos x="222" y="213"/>
                </a:cxn>
                <a:cxn ang="0">
                  <a:pos x="238" y="198"/>
                </a:cxn>
                <a:cxn ang="0">
                  <a:pos x="253" y="183"/>
                </a:cxn>
                <a:cxn ang="0">
                  <a:pos x="266" y="165"/>
                </a:cxn>
                <a:cxn ang="0">
                  <a:pos x="276" y="147"/>
                </a:cxn>
                <a:cxn ang="0">
                  <a:pos x="286" y="127"/>
                </a:cxn>
                <a:cxn ang="0">
                  <a:pos x="293" y="107"/>
                </a:cxn>
                <a:cxn ang="0">
                  <a:pos x="299" y="86"/>
                </a:cxn>
                <a:cxn ang="0">
                  <a:pos x="301" y="74"/>
                </a:cxn>
                <a:cxn ang="0">
                  <a:pos x="302" y="63"/>
                </a:cxn>
                <a:cxn ang="0">
                  <a:pos x="303" y="52"/>
                </a:cxn>
                <a:cxn ang="0">
                  <a:pos x="303" y="41"/>
                </a:cxn>
              </a:cxnLst>
              <a:rect l="0" t="0" r="r" b="b"/>
              <a:pathLst>
                <a:path w="303" h="264">
                  <a:moveTo>
                    <a:pt x="303" y="41"/>
                  </a:moveTo>
                  <a:lnTo>
                    <a:pt x="303" y="33"/>
                  </a:lnTo>
                  <a:lnTo>
                    <a:pt x="303" y="26"/>
                  </a:lnTo>
                  <a:lnTo>
                    <a:pt x="295" y="13"/>
                  </a:lnTo>
                  <a:lnTo>
                    <a:pt x="285" y="0"/>
                  </a:lnTo>
                  <a:lnTo>
                    <a:pt x="288" y="10"/>
                  </a:lnTo>
                  <a:lnTo>
                    <a:pt x="289" y="20"/>
                  </a:lnTo>
                  <a:lnTo>
                    <a:pt x="289" y="31"/>
                  </a:lnTo>
                  <a:lnTo>
                    <a:pt x="290" y="41"/>
                  </a:lnTo>
                  <a:lnTo>
                    <a:pt x="289" y="62"/>
                  </a:lnTo>
                  <a:lnTo>
                    <a:pt x="285" y="82"/>
                  </a:lnTo>
                  <a:lnTo>
                    <a:pt x="280" y="103"/>
                  </a:lnTo>
                  <a:lnTo>
                    <a:pt x="273" y="122"/>
                  </a:lnTo>
                  <a:lnTo>
                    <a:pt x="264" y="140"/>
                  </a:lnTo>
                  <a:lnTo>
                    <a:pt x="254" y="157"/>
                  </a:lnTo>
                  <a:lnTo>
                    <a:pt x="241" y="174"/>
                  </a:lnTo>
                  <a:lnTo>
                    <a:pt x="228" y="188"/>
                  </a:lnTo>
                  <a:lnTo>
                    <a:pt x="213" y="202"/>
                  </a:lnTo>
                  <a:lnTo>
                    <a:pt x="198" y="213"/>
                  </a:lnTo>
                  <a:lnTo>
                    <a:pt x="181" y="224"/>
                  </a:lnTo>
                  <a:lnTo>
                    <a:pt x="162" y="232"/>
                  </a:lnTo>
                  <a:lnTo>
                    <a:pt x="142" y="240"/>
                  </a:lnTo>
                  <a:lnTo>
                    <a:pt x="123" y="244"/>
                  </a:lnTo>
                  <a:lnTo>
                    <a:pt x="102" y="248"/>
                  </a:lnTo>
                  <a:lnTo>
                    <a:pt x="81" y="249"/>
                  </a:lnTo>
                  <a:lnTo>
                    <a:pt x="59" y="248"/>
                  </a:lnTo>
                  <a:lnTo>
                    <a:pt x="39" y="244"/>
                  </a:lnTo>
                  <a:lnTo>
                    <a:pt x="19" y="240"/>
                  </a:lnTo>
                  <a:lnTo>
                    <a:pt x="0" y="232"/>
                  </a:lnTo>
                  <a:lnTo>
                    <a:pt x="10" y="244"/>
                  </a:lnTo>
                  <a:lnTo>
                    <a:pt x="21" y="256"/>
                  </a:lnTo>
                  <a:lnTo>
                    <a:pt x="36" y="259"/>
                  </a:lnTo>
                  <a:lnTo>
                    <a:pt x="50" y="261"/>
                  </a:lnTo>
                  <a:lnTo>
                    <a:pt x="66" y="262"/>
                  </a:lnTo>
                  <a:lnTo>
                    <a:pt x="81" y="264"/>
                  </a:lnTo>
                  <a:lnTo>
                    <a:pt x="93" y="264"/>
                  </a:lnTo>
                  <a:lnTo>
                    <a:pt x="104" y="262"/>
                  </a:lnTo>
                  <a:lnTo>
                    <a:pt x="114" y="260"/>
                  </a:lnTo>
                  <a:lnTo>
                    <a:pt x="126" y="259"/>
                  </a:lnTo>
                  <a:lnTo>
                    <a:pt x="147" y="253"/>
                  </a:lnTo>
                  <a:lnTo>
                    <a:pt x="167" y="246"/>
                  </a:lnTo>
                  <a:lnTo>
                    <a:pt x="187" y="237"/>
                  </a:lnTo>
                  <a:lnTo>
                    <a:pt x="205" y="225"/>
                  </a:lnTo>
                  <a:lnTo>
                    <a:pt x="222" y="213"/>
                  </a:lnTo>
                  <a:lnTo>
                    <a:pt x="238" y="198"/>
                  </a:lnTo>
                  <a:lnTo>
                    <a:pt x="253" y="183"/>
                  </a:lnTo>
                  <a:lnTo>
                    <a:pt x="266" y="165"/>
                  </a:lnTo>
                  <a:lnTo>
                    <a:pt x="276" y="147"/>
                  </a:lnTo>
                  <a:lnTo>
                    <a:pt x="286" y="127"/>
                  </a:lnTo>
                  <a:lnTo>
                    <a:pt x="293" y="107"/>
                  </a:lnTo>
                  <a:lnTo>
                    <a:pt x="299" y="86"/>
                  </a:lnTo>
                  <a:lnTo>
                    <a:pt x="301" y="74"/>
                  </a:lnTo>
                  <a:lnTo>
                    <a:pt x="302" y="63"/>
                  </a:lnTo>
                  <a:lnTo>
                    <a:pt x="303" y="52"/>
                  </a:lnTo>
                  <a:lnTo>
                    <a:pt x="303" y="41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6" name="Freeform 558"/>
            <p:cNvSpPr>
              <a:spLocks/>
            </p:cNvSpPr>
            <p:nvPr/>
          </p:nvSpPr>
          <p:spPr bwMode="auto">
            <a:xfrm>
              <a:off x="712818" y="4947085"/>
              <a:ext cx="120656" cy="106372"/>
            </a:xfrm>
            <a:custGeom>
              <a:avLst/>
              <a:gdLst/>
              <a:ahLst/>
              <a:cxnLst>
                <a:cxn ang="0">
                  <a:pos x="306" y="51"/>
                </a:cxn>
                <a:cxn ang="0">
                  <a:pos x="306" y="36"/>
                </a:cxn>
                <a:cxn ang="0">
                  <a:pos x="303" y="23"/>
                </a:cxn>
                <a:cxn ang="0">
                  <a:pos x="294" y="11"/>
                </a:cxn>
                <a:cxn ang="0">
                  <a:pos x="284" y="0"/>
                </a:cxn>
                <a:cxn ang="0">
                  <a:pos x="288" y="12"/>
                </a:cxn>
                <a:cxn ang="0">
                  <a:pos x="290" y="25"/>
                </a:cxn>
                <a:cxn ang="0">
                  <a:pos x="291" y="37"/>
                </a:cxn>
                <a:cxn ang="0">
                  <a:pos x="291" y="51"/>
                </a:cxn>
                <a:cxn ang="0">
                  <a:pos x="290" y="71"/>
                </a:cxn>
                <a:cxn ang="0">
                  <a:pos x="288" y="91"/>
                </a:cxn>
                <a:cxn ang="0">
                  <a:pos x="282" y="110"/>
                </a:cxn>
                <a:cxn ang="0">
                  <a:pos x="275" y="128"/>
                </a:cxn>
                <a:cxn ang="0">
                  <a:pos x="267" y="146"/>
                </a:cxn>
                <a:cxn ang="0">
                  <a:pos x="257" y="163"/>
                </a:cxn>
                <a:cxn ang="0">
                  <a:pos x="245" y="179"/>
                </a:cxn>
                <a:cxn ang="0">
                  <a:pos x="232" y="193"/>
                </a:cxn>
                <a:cxn ang="0">
                  <a:pos x="218" y="206"/>
                </a:cxn>
                <a:cxn ang="0">
                  <a:pos x="202" y="217"/>
                </a:cxn>
                <a:cxn ang="0">
                  <a:pos x="186" y="227"/>
                </a:cxn>
                <a:cxn ang="0">
                  <a:pos x="168" y="236"/>
                </a:cxn>
                <a:cxn ang="0">
                  <a:pos x="150" y="243"/>
                </a:cxn>
                <a:cxn ang="0">
                  <a:pos x="130" y="248"/>
                </a:cxn>
                <a:cxn ang="0">
                  <a:pos x="111" y="251"/>
                </a:cxn>
                <a:cxn ang="0">
                  <a:pos x="90" y="252"/>
                </a:cxn>
                <a:cxn ang="0">
                  <a:pos x="78" y="251"/>
                </a:cxn>
                <a:cxn ang="0">
                  <a:pos x="66" y="250"/>
                </a:cxn>
                <a:cxn ang="0">
                  <a:pos x="55" y="249"/>
                </a:cxn>
                <a:cxn ang="0">
                  <a:pos x="42" y="247"/>
                </a:cxn>
                <a:cxn ang="0">
                  <a:pos x="32" y="243"/>
                </a:cxn>
                <a:cxn ang="0">
                  <a:pos x="21" y="240"/>
                </a:cxn>
                <a:cxn ang="0">
                  <a:pos x="10" y="235"/>
                </a:cxn>
                <a:cxn ang="0">
                  <a:pos x="0" y="231"/>
                </a:cxn>
                <a:cxn ang="0">
                  <a:pos x="9" y="242"/>
                </a:cxn>
                <a:cxn ang="0">
                  <a:pos x="19" y="254"/>
                </a:cxn>
                <a:cxn ang="0">
                  <a:pos x="36" y="259"/>
                </a:cxn>
                <a:cxn ang="0">
                  <a:pos x="54" y="263"/>
                </a:cxn>
                <a:cxn ang="0">
                  <a:pos x="72" y="266"/>
                </a:cxn>
                <a:cxn ang="0">
                  <a:pos x="90" y="266"/>
                </a:cxn>
                <a:cxn ang="0">
                  <a:pos x="112" y="265"/>
                </a:cxn>
                <a:cxn ang="0">
                  <a:pos x="133" y="261"/>
                </a:cxn>
                <a:cxn ang="0">
                  <a:pos x="154" y="257"/>
                </a:cxn>
                <a:cxn ang="0">
                  <a:pos x="174" y="249"/>
                </a:cxn>
                <a:cxn ang="0">
                  <a:pos x="193" y="240"/>
                </a:cxn>
                <a:cxn ang="0">
                  <a:pos x="210" y="230"/>
                </a:cxn>
                <a:cxn ang="0">
                  <a:pos x="227" y="217"/>
                </a:cxn>
                <a:cxn ang="0">
                  <a:pos x="243" y="203"/>
                </a:cxn>
                <a:cxn ang="0">
                  <a:pos x="256" y="188"/>
                </a:cxn>
                <a:cxn ang="0">
                  <a:pos x="268" y="171"/>
                </a:cxn>
                <a:cxn ang="0">
                  <a:pos x="280" y="153"/>
                </a:cxn>
                <a:cxn ang="0">
                  <a:pos x="289" y="134"/>
                </a:cxn>
                <a:cxn ang="0">
                  <a:pos x="295" y="115"/>
                </a:cxn>
                <a:cxn ang="0">
                  <a:pos x="301" y="93"/>
                </a:cxn>
                <a:cxn ang="0">
                  <a:pos x="304" y="72"/>
                </a:cxn>
                <a:cxn ang="0">
                  <a:pos x="306" y="51"/>
                </a:cxn>
              </a:cxnLst>
              <a:rect l="0" t="0" r="r" b="b"/>
              <a:pathLst>
                <a:path w="306" h="266">
                  <a:moveTo>
                    <a:pt x="306" y="51"/>
                  </a:moveTo>
                  <a:lnTo>
                    <a:pt x="306" y="36"/>
                  </a:lnTo>
                  <a:lnTo>
                    <a:pt x="303" y="23"/>
                  </a:lnTo>
                  <a:lnTo>
                    <a:pt x="294" y="11"/>
                  </a:lnTo>
                  <a:lnTo>
                    <a:pt x="284" y="0"/>
                  </a:lnTo>
                  <a:lnTo>
                    <a:pt x="288" y="12"/>
                  </a:lnTo>
                  <a:lnTo>
                    <a:pt x="290" y="25"/>
                  </a:lnTo>
                  <a:lnTo>
                    <a:pt x="291" y="37"/>
                  </a:lnTo>
                  <a:lnTo>
                    <a:pt x="291" y="51"/>
                  </a:lnTo>
                  <a:lnTo>
                    <a:pt x="290" y="71"/>
                  </a:lnTo>
                  <a:lnTo>
                    <a:pt x="288" y="91"/>
                  </a:lnTo>
                  <a:lnTo>
                    <a:pt x="282" y="110"/>
                  </a:lnTo>
                  <a:lnTo>
                    <a:pt x="275" y="128"/>
                  </a:lnTo>
                  <a:lnTo>
                    <a:pt x="267" y="146"/>
                  </a:lnTo>
                  <a:lnTo>
                    <a:pt x="257" y="163"/>
                  </a:lnTo>
                  <a:lnTo>
                    <a:pt x="245" y="179"/>
                  </a:lnTo>
                  <a:lnTo>
                    <a:pt x="232" y="193"/>
                  </a:lnTo>
                  <a:lnTo>
                    <a:pt x="218" y="206"/>
                  </a:lnTo>
                  <a:lnTo>
                    <a:pt x="202" y="217"/>
                  </a:lnTo>
                  <a:lnTo>
                    <a:pt x="186" y="227"/>
                  </a:lnTo>
                  <a:lnTo>
                    <a:pt x="168" y="236"/>
                  </a:lnTo>
                  <a:lnTo>
                    <a:pt x="150" y="243"/>
                  </a:lnTo>
                  <a:lnTo>
                    <a:pt x="130" y="248"/>
                  </a:lnTo>
                  <a:lnTo>
                    <a:pt x="111" y="251"/>
                  </a:lnTo>
                  <a:lnTo>
                    <a:pt x="90" y="252"/>
                  </a:lnTo>
                  <a:lnTo>
                    <a:pt x="78" y="251"/>
                  </a:lnTo>
                  <a:lnTo>
                    <a:pt x="66" y="250"/>
                  </a:lnTo>
                  <a:lnTo>
                    <a:pt x="55" y="249"/>
                  </a:lnTo>
                  <a:lnTo>
                    <a:pt x="42" y="247"/>
                  </a:lnTo>
                  <a:lnTo>
                    <a:pt x="32" y="243"/>
                  </a:lnTo>
                  <a:lnTo>
                    <a:pt x="21" y="240"/>
                  </a:lnTo>
                  <a:lnTo>
                    <a:pt x="10" y="235"/>
                  </a:lnTo>
                  <a:lnTo>
                    <a:pt x="0" y="231"/>
                  </a:lnTo>
                  <a:lnTo>
                    <a:pt x="9" y="242"/>
                  </a:lnTo>
                  <a:lnTo>
                    <a:pt x="19" y="254"/>
                  </a:lnTo>
                  <a:lnTo>
                    <a:pt x="36" y="259"/>
                  </a:lnTo>
                  <a:lnTo>
                    <a:pt x="54" y="263"/>
                  </a:lnTo>
                  <a:lnTo>
                    <a:pt x="72" y="266"/>
                  </a:lnTo>
                  <a:lnTo>
                    <a:pt x="90" y="266"/>
                  </a:lnTo>
                  <a:lnTo>
                    <a:pt x="112" y="265"/>
                  </a:lnTo>
                  <a:lnTo>
                    <a:pt x="133" y="261"/>
                  </a:lnTo>
                  <a:lnTo>
                    <a:pt x="154" y="257"/>
                  </a:lnTo>
                  <a:lnTo>
                    <a:pt x="174" y="249"/>
                  </a:lnTo>
                  <a:lnTo>
                    <a:pt x="193" y="240"/>
                  </a:lnTo>
                  <a:lnTo>
                    <a:pt x="210" y="230"/>
                  </a:lnTo>
                  <a:lnTo>
                    <a:pt x="227" y="217"/>
                  </a:lnTo>
                  <a:lnTo>
                    <a:pt x="243" y="203"/>
                  </a:lnTo>
                  <a:lnTo>
                    <a:pt x="256" y="188"/>
                  </a:lnTo>
                  <a:lnTo>
                    <a:pt x="268" y="171"/>
                  </a:lnTo>
                  <a:lnTo>
                    <a:pt x="280" y="153"/>
                  </a:lnTo>
                  <a:lnTo>
                    <a:pt x="289" y="134"/>
                  </a:lnTo>
                  <a:lnTo>
                    <a:pt x="295" y="115"/>
                  </a:lnTo>
                  <a:lnTo>
                    <a:pt x="301" y="93"/>
                  </a:lnTo>
                  <a:lnTo>
                    <a:pt x="304" y="72"/>
                  </a:lnTo>
                  <a:lnTo>
                    <a:pt x="306" y="51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7" name="Freeform 559"/>
            <p:cNvSpPr>
              <a:spLocks/>
            </p:cNvSpPr>
            <p:nvPr/>
          </p:nvSpPr>
          <p:spPr bwMode="auto">
            <a:xfrm>
              <a:off x="709642" y="4943910"/>
              <a:ext cx="122243" cy="106372"/>
            </a:xfrm>
            <a:custGeom>
              <a:avLst/>
              <a:gdLst/>
              <a:ahLst/>
              <a:cxnLst>
                <a:cxn ang="0">
                  <a:pos x="307" y="61"/>
                </a:cxn>
                <a:cxn ang="0">
                  <a:pos x="306" y="51"/>
                </a:cxn>
                <a:cxn ang="0">
                  <a:pos x="306" y="40"/>
                </a:cxn>
                <a:cxn ang="0">
                  <a:pos x="305" y="30"/>
                </a:cxn>
                <a:cxn ang="0">
                  <a:pos x="302" y="20"/>
                </a:cxn>
                <a:cxn ang="0">
                  <a:pos x="293" y="10"/>
                </a:cxn>
                <a:cxn ang="0">
                  <a:pos x="282" y="0"/>
                </a:cxn>
                <a:cxn ang="0">
                  <a:pos x="287" y="15"/>
                </a:cxn>
                <a:cxn ang="0">
                  <a:pos x="290" y="29"/>
                </a:cxn>
                <a:cxn ang="0">
                  <a:pos x="291" y="45"/>
                </a:cxn>
                <a:cxn ang="0">
                  <a:pos x="292" y="61"/>
                </a:cxn>
                <a:cxn ang="0">
                  <a:pos x="291" y="80"/>
                </a:cxn>
                <a:cxn ang="0">
                  <a:pos x="288" y="100"/>
                </a:cxn>
                <a:cxn ang="0">
                  <a:pos x="283" y="118"/>
                </a:cxn>
                <a:cxn ang="0">
                  <a:pos x="276" y="136"/>
                </a:cxn>
                <a:cxn ang="0">
                  <a:pos x="269" y="153"/>
                </a:cxn>
                <a:cxn ang="0">
                  <a:pos x="258" y="169"/>
                </a:cxn>
                <a:cxn ang="0">
                  <a:pos x="247" y="183"/>
                </a:cxn>
                <a:cxn ang="0">
                  <a:pos x="235" y="198"/>
                </a:cxn>
                <a:cxn ang="0">
                  <a:pos x="221" y="210"/>
                </a:cxn>
                <a:cxn ang="0">
                  <a:pos x="207" y="222"/>
                </a:cxn>
                <a:cxn ang="0">
                  <a:pos x="191" y="231"/>
                </a:cxn>
                <a:cxn ang="0">
                  <a:pos x="173" y="240"/>
                </a:cxn>
                <a:cxn ang="0">
                  <a:pos x="156" y="245"/>
                </a:cxn>
                <a:cxn ang="0">
                  <a:pos x="137" y="251"/>
                </a:cxn>
                <a:cxn ang="0">
                  <a:pos x="118" y="253"/>
                </a:cxn>
                <a:cxn ang="0">
                  <a:pos x="98" y="254"/>
                </a:cxn>
                <a:cxn ang="0">
                  <a:pos x="85" y="254"/>
                </a:cxn>
                <a:cxn ang="0">
                  <a:pos x="72" y="253"/>
                </a:cxn>
                <a:cxn ang="0">
                  <a:pos x="59" y="251"/>
                </a:cxn>
                <a:cxn ang="0">
                  <a:pos x="47" y="248"/>
                </a:cxn>
                <a:cxn ang="0">
                  <a:pos x="35" y="244"/>
                </a:cxn>
                <a:cxn ang="0">
                  <a:pos x="22" y="240"/>
                </a:cxn>
                <a:cxn ang="0">
                  <a:pos x="11" y="234"/>
                </a:cxn>
                <a:cxn ang="0">
                  <a:pos x="0" y="228"/>
                </a:cxn>
                <a:cxn ang="0">
                  <a:pos x="8" y="241"/>
                </a:cxn>
                <a:cxn ang="0">
                  <a:pos x="17" y="252"/>
                </a:cxn>
                <a:cxn ang="0">
                  <a:pos x="36" y="260"/>
                </a:cxn>
                <a:cxn ang="0">
                  <a:pos x="56" y="264"/>
                </a:cxn>
                <a:cxn ang="0">
                  <a:pos x="76" y="268"/>
                </a:cxn>
                <a:cxn ang="0">
                  <a:pos x="98" y="269"/>
                </a:cxn>
                <a:cxn ang="0">
                  <a:pos x="119" y="268"/>
                </a:cxn>
                <a:cxn ang="0">
                  <a:pos x="140" y="264"/>
                </a:cxn>
                <a:cxn ang="0">
                  <a:pos x="159" y="260"/>
                </a:cxn>
                <a:cxn ang="0">
                  <a:pos x="179" y="252"/>
                </a:cxn>
                <a:cxn ang="0">
                  <a:pos x="198" y="244"/>
                </a:cxn>
                <a:cxn ang="0">
                  <a:pos x="215" y="233"/>
                </a:cxn>
                <a:cxn ang="0">
                  <a:pos x="230" y="222"/>
                </a:cxn>
                <a:cxn ang="0">
                  <a:pos x="245" y="208"/>
                </a:cxn>
                <a:cxn ang="0">
                  <a:pos x="258" y="194"/>
                </a:cxn>
                <a:cxn ang="0">
                  <a:pos x="271" y="177"/>
                </a:cxn>
                <a:cxn ang="0">
                  <a:pos x="281" y="160"/>
                </a:cxn>
                <a:cxn ang="0">
                  <a:pos x="290" y="142"/>
                </a:cxn>
                <a:cxn ang="0">
                  <a:pos x="297" y="123"/>
                </a:cxn>
                <a:cxn ang="0">
                  <a:pos x="302" y="102"/>
                </a:cxn>
                <a:cxn ang="0">
                  <a:pos x="306" y="82"/>
                </a:cxn>
                <a:cxn ang="0">
                  <a:pos x="307" y="61"/>
                </a:cxn>
              </a:cxnLst>
              <a:rect l="0" t="0" r="r" b="b"/>
              <a:pathLst>
                <a:path w="307" h="269">
                  <a:moveTo>
                    <a:pt x="307" y="61"/>
                  </a:moveTo>
                  <a:lnTo>
                    <a:pt x="306" y="51"/>
                  </a:lnTo>
                  <a:lnTo>
                    <a:pt x="306" y="40"/>
                  </a:lnTo>
                  <a:lnTo>
                    <a:pt x="305" y="30"/>
                  </a:lnTo>
                  <a:lnTo>
                    <a:pt x="302" y="20"/>
                  </a:lnTo>
                  <a:lnTo>
                    <a:pt x="293" y="10"/>
                  </a:lnTo>
                  <a:lnTo>
                    <a:pt x="282" y="0"/>
                  </a:lnTo>
                  <a:lnTo>
                    <a:pt x="287" y="15"/>
                  </a:lnTo>
                  <a:lnTo>
                    <a:pt x="290" y="29"/>
                  </a:lnTo>
                  <a:lnTo>
                    <a:pt x="291" y="45"/>
                  </a:lnTo>
                  <a:lnTo>
                    <a:pt x="292" y="61"/>
                  </a:lnTo>
                  <a:lnTo>
                    <a:pt x="291" y="80"/>
                  </a:lnTo>
                  <a:lnTo>
                    <a:pt x="288" y="100"/>
                  </a:lnTo>
                  <a:lnTo>
                    <a:pt x="283" y="118"/>
                  </a:lnTo>
                  <a:lnTo>
                    <a:pt x="276" y="136"/>
                  </a:lnTo>
                  <a:lnTo>
                    <a:pt x="269" y="153"/>
                  </a:lnTo>
                  <a:lnTo>
                    <a:pt x="258" y="169"/>
                  </a:lnTo>
                  <a:lnTo>
                    <a:pt x="247" y="183"/>
                  </a:lnTo>
                  <a:lnTo>
                    <a:pt x="235" y="198"/>
                  </a:lnTo>
                  <a:lnTo>
                    <a:pt x="221" y="210"/>
                  </a:lnTo>
                  <a:lnTo>
                    <a:pt x="207" y="222"/>
                  </a:lnTo>
                  <a:lnTo>
                    <a:pt x="191" y="231"/>
                  </a:lnTo>
                  <a:lnTo>
                    <a:pt x="173" y="240"/>
                  </a:lnTo>
                  <a:lnTo>
                    <a:pt x="156" y="245"/>
                  </a:lnTo>
                  <a:lnTo>
                    <a:pt x="137" y="251"/>
                  </a:lnTo>
                  <a:lnTo>
                    <a:pt x="118" y="253"/>
                  </a:lnTo>
                  <a:lnTo>
                    <a:pt x="98" y="254"/>
                  </a:lnTo>
                  <a:lnTo>
                    <a:pt x="85" y="254"/>
                  </a:lnTo>
                  <a:lnTo>
                    <a:pt x="72" y="253"/>
                  </a:lnTo>
                  <a:lnTo>
                    <a:pt x="59" y="251"/>
                  </a:lnTo>
                  <a:lnTo>
                    <a:pt x="47" y="248"/>
                  </a:lnTo>
                  <a:lnTo>
                    <a:pt x="35" y="244"/>
                  </a:lnTo>
                  <a:lnTo>
                    <a:pt x="22" y="240"/>
                  </a:lnTo>
                  <a:lnTo>
                    <a:pt x="11" y="234"/>
                  </a:lnTo>
                  <a:lnTo>
                    <a:pt x="0" y="228"/>
                  </a:lnTo>
                  <a:lnTo>
                    <a:pt x="8" y="241"/>
                  </a:lnTo>
                  <a:lnTo>
                    <a:pt x="17" y="252"/>
                  </a:lnTo>
                  <a:lnTo>
                    <a:pt x="36" y="260"/>
                  </a:lnTo>
                  <a:lnTo>
                    <a:pt x="56" y="264"/>
                  </a:lnTo>
                  <a:lnTo>
                    <a:pt x="76" y="268"/>
                  </a:lnTo>
                  <a:lnTo>
                    <a:pt x="98" y="269"/>
                  </a:lnTo>
                  <a:lnTo>
                    <a:pt x="119" y="268"/>
                  </a:lnTo>
                  <a:lnTo>
                    <a:pt x="140" y="264"/>
                  </a:lnTo>
                  <a:lnTo>
                    <a:pt x="159" y="260"/>
                  </a:lnTo>
                  <a:lnTo>
                    <a:pt x="179" y="252"/>
                  </a:lnTo>
                  <a:lnTo>
                    <a:pt x="198" y="244"/>
                  </a:lnTo>
                  <a:lnTo>
                    <a:pt x="215" y="233"/>
                  </a:lnTo>
                  <a:lnTo>
                    <a:pt x="230" y="222"/>
                  </a:lnTo>
                  <a:lnTo>
                    <a:pt x="245" y="208"/>
                  </a:lnTo>
                  <a:lnTo>
                    <a:pt x="258" y="194"/>
                  </a:lnTo>
                  <a:lnTo>
                    <a:pt x="271" y="177"/>
                  </a:lnTo>
                  <a:lnTo>
                    <a:pt x="281" y="160"/>
                  </a:lnTo>
                  <a:lnTo>
                    <a:pt x="290" y="142"/>
                  </a:lnTo>
                  <a:lnTo>
                    <a:pt x="297" y="123"/>
                  </a:lnTo>
                  <a:lnTo>
                    <a:pt x="302" y="102"/>
                  </a:lnTo>
                  <a:lnTo>
                    <a:pt x="306" y="82"/>
                  </a:lnTo>
                  <a:lnTo>
                    <a:pt x="307" y="61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8" name="Freeform 560"/>
            <p:cNvSpPr>
              <a:spLocks/>
            </p:cNvSpPr>
            <p:nvPr/>
          </p:nvSpPr>
          <p:spPr bwMode="auto">
            <a:xfrm>
              <a:off x="708055" y="4939147"/>
              <a:ext cx="120656" cy="107960"/>
            </a:xfrm>
            <a:custGeom>
              <a:avLst/>
              <a:gdLst/>
              <a:ahLst/>
              <a:cxnLst>
                <a:cxn ang="0">
                  <a:pos x="305" y="70"/>
                </a:cxn>
                <a:cxn ang="0">
                  <a:pos x="305" y="56"/>
                </a:cxn>
                <a:cxn ang="0">
                  <a:pos x="304" y="44"/>
                </a:cxn>
                <a:cxn ang="0">
                  <a:pos x="302" y="31"/>
                </a:cxn>
                <a:cxn ang="0">
                  <a:pos x="298" y="19"/>
                </a:cxn>
                <a:cxn ang="0">
                  <a:pos x="288" y="9"/>
                </a:cxn>
                <a:cxn ang="0">
                  <a:pos x="277" y="0"/>
                </a:cxn>
                <a:cxn ang="0">
                  <a:pos x="284" y="17"/>
                </a:cxn>
                <a:cxn ang="0">
                  <a:pos x="287" y="34"/>
                </a:cxn>
                <a:cxn ang="0">
                  <a:pos x="290" y="52"/>
                </a:cxn>
                <a:cxn ang="0">
                  <a:pos x="290" y="70"/>
                </a:cxn>
                <a:cxn ang="0">
                  <a:pos x="290" y="89"/>
                </a:cxn>
                <a:cxn ang="0">
                  <a:pos x="287" y="107"/>
                </a:cxn>
                <a:cxn ang="0">
                  <a:pos x="282" y="125"/>
                </a:cxn>
                <a:cxn ang="0">
                  <a:pos x="276" y="142"/>
                </a:cxn>
                <a:cxn ang="0">
                  <a:pos x="268" y="159"/>
                </a:cxn>
                <a:cxn ang="0">
                  <a:pos x="259" y="174"/>
                </a:cxn>
                <a:cxn ang="0">
                  <a:pos x="248" y="188"/>
                </a:cxn>
                <a:cxn ang="0">
                  <a:pos x="236" y="201"/>
                </a:cxn>
                <a:cxn ang="0">
                  <a:pos x="223" y="214"/>
                </a:cxn>
                <a:cxn ang="0">
                  <a:pos x="208" y="224"/>
                </a:cxn>
                <a:cxn ang="0">
                  <a:pos x="192" y="234"/>
                </a:cxn>
                <a:cxn ang="0">
                  <a:pos x="177" y="242"/>
                </a:cxn>
                <a:cxn ang="0">
                  <a:pos x="160" y="248"/>
                </a:cxn>
                <a:cxn ang="0">
                  <a:pos x="142" y="252"/>
                </a:cxn>
                <a:cxn ang="0">
                  <a:pos x="123" y="255"/>
                </a:cxn>
                <a:cxn ang="0">
                  <a:pos x="104" y="257"/>
                </a:cxn>
                <a:cxn ang="0">
                  <a:pos x="90" y="255"/>
                </a:cxn>
                <a:cxn ang="0">
                  <a:pos x="75" y="254"/>
                </a:cxn>
                <a:cxn ang="0">
                  <a:pos x="62" y="252"/>
                </a:cxn>
                <a:cxn ang="0">
                  <a:pos x="48" y="248"/>
                </a:cxn>
                <a:cxn ang="0">
                  <a:pos x="36" y="243"/>
                </a:cxn>
                <a:cxn ang="0">
                  <a:pos x="23" y="239"/>
                </a:cxn>
                <a:cxn ang="0">
                  <a:pos x="11" y="232"/>
                </a:cxn>
                <a:cxn ang="0">
                  <a:pos x="0" y="225"/>
                </a:cxn>
                <a:cxn ang="0">
                  <a:pos x="7" y="237"/>
                </a:cxn>
                <a:cxn ang="0">
                  <a:pos x="14" y="250"/>
                </a:cxn>
                <a:cxn ang="0">
                  <a:pos x="24" y="254"/>
                </a:cxn>
                <a:cxn ang="0">
                  <a:pos x="35" y="259"/>
                </a:cxn>
                <a:cxn ang="0">
                  <a:pos x="46" y="262"/>
                </a:cxn>
                <a:cxn ang="0">
                  <a:pos x="56" y="266"/>
                </a:cxn>
                <a:cxn ang="0">
                  <a:pos x="69" y="268"/>
                </a:cxn>
                <a:cxn ang="0">
                  <a:pos x="80" y="269"/>
                </a:cxn>
                <a:cxn ang="0">
                  <a:pos x="92" y="270"/>
                </a:cxn>
                <a:cxn ang="0">
                  <a:pos x="104" y="271"/>
                </a:cxn>
                <a:cxn ang="0">
                  <a:pos x="125" y="270"/>
                </a:cxn>
                <a:cxn ang="0">
                  <a:pos x="144" y="267"/>
                </a:cxn>
                <a:cxn ang="0">
                  <a:pos x="164" y="262"/>
                </a:cxn>
                <a:cxn ang="0">
                  <a:pos x="182" y="255"/>
                </a:cxn>
                <a:cxn ang="0">
                  <a:pos x="200" y="246"/>
                </a:cxn>
                <a:cxn ang="0">
                  <a:pos x="216" y="236"/>
                </a:cxn>
                <a:cxn ang="0">
                  <a:pos x="232" y="225"/>
                </a:cxn>
                <a:cxn ang="0">
                  <a:pos x="246" y="212"/>
                </a:cxn>
                <a:cxn ang="0">
                  <a:pos x="259" y="198"/>
                </a:cxn>
                <a:cxn ang="0">
                  <a:pos x="271" y="182"/>
                </a:cxn>
                <a:cxn ang="0">
                  <a:pos x="281" y="165"/>
                </a:cxn>
                <a:cxn ang="0">
                  <a:pos x="289" y="147"/>
                </a:cxn>
                <a:cxn ang="0">
                  <a:pos x="296" y="129"/>
                </a:cxn>
                <a:cxn ang="0">
                  <a:pos x="302" y="110"/>
                </a:cxn>
                <a:cxn ang="0">
                  <a:pos x="304" y="90"/>
                </a:cxn>
                <a:cxn ang="0">
                  <a:pos x="305" y="70"/>
                </a:cxn>
              </a:cxnLst>
              <a:rect l="0" t="0" r="r" b="b"/>
              <a:pathLst>
                <a:path w="305" h="271">
                  <a:moveTo>
                    <a:pt x="305" y="70"/>
                  </a:moveTo>
                  <a:lnTo>
                    <a:pt x="305" y="56"/>
                  </a:lnTo>
                  <a:lnTo>
                    <a:pt x="304" y="44"/>
                  </a:lnTo>
                  <a:lnTo>
                    <a:pt x="302" y="31"/>
                  </a:lnTo>
                  <a:lnTo>
                    <a:pt x="298" y="19"/>
                  </a:lnTo>
                  <a:lnTo>
                    <a:pt x="288" y="9"/>
                  </a:lnTo>
                  <a:lnTo>
                    <a:pt x="277" y="0"/>
                  </a:lnTo>
                  <a:lnTo>
                    <a:pt x="284" y="17"/>
                  </a:lnTo>
                  <a:lnTo>
                    <a:pt x="287" y="34"/>
                  </a:lnTo>
                  <a:lnTo>
                    <a:pt x="290" y="52"/>
                  </a:lnTo>
                  <a:lnTo>
                    <a:pt x="290" y="70"/>
                  </a:lnTo>
                  <a:lnTo>
                    <a:pt x="290" y="89"/>
                  </a:lnTo>
                  <a:lnTo>
                    <a:pt x="287" y="107"/>
                  </a:lnTo>
                  <a:lnTo>
                    <a:pt x="282" y="125"/>
                  </a:lnTo>
                  <a:lnTo>
                    <a:pt x="276" y="142"/>
                  </a:lnTo>
                  <a:lnTo>
                    <a:pt x="268" y="159"/>
                  </a:lnTo>
                  <a:lnTo>
                    <a:pt x="259" y="174"/>
                  </a:lnTo>
                  <a:lnTo>
                    <a:pt x="248" y="188"/>
                  </a:lnTo>
                  <a:lnTo>
                    <a:pt x="236" y="201"/>
                  </a:lnTo>
                  <a:lnTo>
                    <a:pt x="223" y="214"/>
                  </a:lnTo>
                  <a:lnTo>
                    <a:pt x="208" y="224"/>
                  </a:lnTo>
                  <a:lnTo>
                    <a:pt x="192" y="234"/>
                  </a:lnTo>
                  <a:lnTo>
                    <a:pt x="177" y="242"/>
                  </a:lnTo>
                  <a:lnTo>
                    <a:pt x="160" y="248"/>
                  </a:lnTo>
                  <a:lnTo>
                    <a:pt x="142" y="252"/>
                  </a:lnTo>
                  <a:lnTo>
                    <a:pt x="123" y="255"/>
                  </a:lnTo>
                  <a:lnTo>
                    <a:pt x="104" y="257"/>
                  </a:lnTo>
                  <a:lnTo>
                    <a:pt x="90" y="255"/>
                  </a:lnTo>
                  <a:lnTo>
                    <a:pt x="75" y="254"/>
                  </a:lnTo>
                  <a:lnTo>
                    <a:pt x="62" y="252"/>
                  </a:lnTo>
                  <a:lnTo>
                    <a:pt x="48" y="248"/>
                  </a:lnTo>
                  <a:lnTo>
                    <a:pt x="36" y="243"/>
                  </a:lnTo>
                  <a:lnTo>
                    <a:pt x="23" y="239"/>
                  </a:lnTo>
                  <a:lnTo>
                    <a:pt x="11" y="232"/>
                  </a:lnTo>
                  <a:lnTo>
                    <a:pt x="0" y="225"/>
                  </a:lnTo>
                  <a:lnTo>
                    <a:pt x="7" y="237"/>
                  </a:lnTo>
                  <a:lnTo>
                    <a:pt x="14" y="250"/>
                  </a:lnTo>
                  <a:lnTo>
                    <a:pt x="24" y="254"/>
                  </a:lnTo>
                  <a:lnTo>
                    <a:pt x="35" y="259"/>
                  </a:lnTo>
                  <a:lnTo>
                    <a:pt x="46" y="262"/>
                  </a:lnTo>
                  <a:lnTo>
                    <a:pt x="56" y="266"/>
                  </a:lnTo>
                  <a:lnTo>
                    <a:pt x="69" y="268"/>
                  </a:lnTo>
                  <a:lnTo>
                    <a:pt x="80" y="269"/>
                  </a:lnTo>
                  <a:lnTo>
                    <a:pt x="92" y="270"/>
                  </a:lnTo>
                  <a:lnTo>
                    <a:pt x="104" y="271"/>
                  </a:lnTo>
                  <a:lnTo>
                    <a:pt x="125" y="270"/>
                  </a:lnTo>
                  <a:lnTo>
                    <a:pt x="144" y="267"/>
                  </a:lnTo>
                  <a:lnTo>
                    <a:pt x="164" y="262"/>
                  </a:lnTo>
                  <a:lnTo>
                    <a:pt x="182" y="255"/>
                  </a:lnTo>
                  <a:lnTo>
                    <a:pt x="200" y="246"/>
                  </a:lnTo>
                  <a:lnTo>
                    <a:pt x="216" y="236"/>
                  </a:lnTo>
                  <a:lnTo>
                    <a:pt x="232" y="225"/>
                  </a:lnTo>
                  <a:lnTo>
                    <a:pt x="246" y="212"/>
                  </a:lnTo>
                  <a:lnTo>
                    <a:pt x="259" y="198"/>
                  </a:lnTo>
                  <a:lnTo>
                    <a:pt x="271" y="182"/>
                  </a:lnTo>
                  <a:lnTo>
                    <a:pt x="281" y="165"/>
                  </a:lnTo>
                  <a:lnTo>
                    <a:pt x="289" y="147"/>
                  </a:lnTo>
                  <a:lnTo>
                    <a:pt x="296" y="129"/>
                  </a:lnTo>
                  <a:lnTo>
                    <a:pt x="302" y="110"/>
                  </a:lnTo>
                  <a:lnTo>
                    <a:pt x="304" y="90"/>
                  </a:lnTo>
                  <a:lnTo>
                    <a:pt x="305" y="70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9" name="Freeform 561"/>
            <p:cNvSpPr>
              <a:spLocks/>
            </p:cNvSpPr>
            <p:nvPr/>
          </p:nvSpPr>
          <p:spPr bwMode="auto">
            <a:xfrm>
              <a:off x="704880" y="4937560"/>
              <a:ext cx="120656" cy="106372"/>
            </a:xfrm>
            <a:custGeom>
              <a:avLst/>
              <a:gdLst/>
              <a:ahLst/>
              <a:cxnLst>
                <a:cxn ang="0">
                  <a:pos x="304" y="78"/>
                </a:cxn>
                <a:cxn ang="0">
                  <a:pos x="303" y="62"/>
                </a:cxn>
                <a:cxn ang="0">
                  <a:pos x="302" y="46"/>
                </a:cxn>
                <a:cxn ang="0">
                  <a:pos x="299" y="32"/>
                </a:cxn>
                <a:cxn ang="0">
                  <a:pos x="294" y="17"/>
                </a:cxn>
                <a:cxn ang="0">
                  <a:pos x="284" y="8"/>
                </a:cxn>
                <a:cxn ang="0">
                  <a:pos x="272" y="0"/>
                </a:cxn>
                <a:cxn ang="0">
                  <a:pos x="279" y="18"/>
                </a:cxn>
                <a:cxn ang="0">
                  <a:pos x="285" y="37"/>
                </a:cxn>
                <a:cxn ang="0">
                  <a:pos x="287" y="47"/>
                </a:cxn>
                <a:cxn ang="0">
                  <a:pos x="288" y="57"/>
                </a:cxn>
                <a:cxn ang="0">
                  <a:pos x="290" y="68"/>
                </a:cxn>
                <a:cxn ang="0">
                  <a:pos x="290" y="78"/>
                </a:cxn>
                <a:cxn ang="0">
                  <a:pos x="288" y="96"/>
                </a:cxn>
                <a:cxn ang="0">
                  <a:pos x="286" y="114"/>
                </a:cxn>
                <a:cxn ang="0">
                  <a:pos x="282" y="131"/>
                </a:cxn>
                <a:cxn ang="0">
                  <a:pos x="275" y="147"/>
                </a:cxn>
                <a:cxn ang="0">
                  <a:pos x="268" y="163"/>
                </a:cxn>
                <a:cxn ang="0">
                  <a:pos x="259" y="178"/>
                </a:cxn>
                <a:cxn ang="0">
                  <a:pos x="249" y="191"/>
                </a:cxn>
                <a:cxn ang="0">
                  <a:pos x="237" y="205"/>
                </a:cxn>
                <a:cxn ang="0">
                  <a:pos x="224" y="216"/>
                </a:cxn>
                <a:cxn ang="0">
                  <a:pos x="211" y="226"/>
                </a:cxn>
                <a:cxn ang="0">
                  <a:pos x="195" y="235"/>
                </a:cxn>
                <a:cxn ang="0">
                  <a:pos x="179" y="243"/>
                </a:cxn>
                <a:cxn ang="0">
                  <a:pos x="164" y="249"/>
                </a:cxn>
                <a:cxn ang="0">
                  <a:pos x="147" y="253"/>
                </a:cxn>
                <a:cxn ang="0">
                  <a:pos x="129" y="257"/>
                </a:cxn>
                <a:cxn ang="0">
                  <a:pos x="110" y="257"/>
                </a:cxn>
                <a:cxn ang="0">
                  <a:pos x="95" y="257"/>
                </a:cxn>
                <a:cxn ang="0">
                  <a:pos x="79" y="254"/>
                </a:cxn>
                <a:cxn ang="0">
                  <a:pos x="65" y="251"/>
                </a:cxn>
                <a:cxn ang="0">
                  <a:pos x="51" y="248"/>
                </a:cxn>
                <a:cxn ang="0">
                  <a:pos x="38" y="242"/>
                </a:cxn>
                <a:cxn ang="0">
                  <a:pos x="24" y="235"/>
                </a:cxn>
                <a:cxn ang="0">
                  <a:pos x="12" y="229"/>
                </a:cxn>
                <a:cxn ang="0">
                  <a:pos x="0" y="220"/>
                </a:cxn>
                <a:cxn ang="0">
                  <a:pos x="6" y="233"/>
                </a:cxn>
                <a:cxn ang="0">
                  <a:pos x="12" y="245"/>
                </a:cxn>
                <a:cxn ang="0">
                  <a:pos x="23" y="251"/>
                </a:cxn>
                <a:cxn ang="0">
                  <a:pos x="34" y="257"/>
                </a:cxn>
                <a:cxn ang="0">
                  <a:pos x="47" y="261"/>
                </a:cxn>
                <a:cxn ang="0">
                  <a:pos x="59" y="265"/>
                </a:cxn>
                <a:cxn ang="0">
                  <a:pos x="71" y="268"/>
                </a:cxn>
                <a:cxn ang="0">
                  <a:pos x="84" y="270"/>
                </a:cxn>
                <a:cxn ang="0">
                  <a:pos x="97" y="271"/>
                </a:cxn>
                <a:cxn ang="0">
                  <a:pos x="110" y="271"/>
                </a:cxn>
                <a:cxn ang="0">
                  <a:pos x="130" y="270"/>
                </a:cxn>
                <a:cxn ang="0">
                  <a:pos x="149" y="268"/>
                </a:cxn>
                <a:cxn ang="0">
                  <a:pos x="168" y="262"/>
                </a:cxn>
                <a:cxn ang="0">
                  <a:pos x="185" y="257"/>
                </a:cxn>
                <a:cxn ang="0">
                  <a:pos x="203" y="248"/>
                </a:cxn>
                <a:cxn ang="0">
                  <a:pos x="219" y="239"/>
                </a:cxn>
                <a:cxn ang="0">
                  <a:pos x="233" y="227"/>
                </a:cxn>
                <a:cxn ang="0">
                  <a:pos x="247" y="215"/>
                </a:cxn>
                <a:cxn ang="0">
                  <a:pos x="259" y="200"/>
                </a:cxn>
                <a:cxn ang="0">
                  <a:pos x="270" y="186"/>
                </a:cxn>
                <a:cxn ang="0">
                  <a:pos x="281" y="170"/>
                </a:cxn>
                <a:cxn ang="0">
                  <a:pos x="288" y="153"/>
                </a:cxn>
                <a:cxn ang="0">
                  <a:pos x="295" y="135"/>
                </a:cxn>
                <a:cxn ang="0">
                  <a:pos x="300" y="117"/>
                </a:cxn>
                <a:cxn ang="0">
                  <a:pos x="303" y="97"/>
                </a:cxn>
                <a:cxn ang="0">
                  <a:pos x="304" y="78"/>
                </a:cxn>
              </a:cxnLst>
              <a:rect l="0" t="0" r="r" b="b"/>
              <a:pathLst>
                <a:path w="304" h="271">
                  <a:moveTo>
                    <a:pt x="304" y="78"/>
                  </a:moveTo>
                  <a:lnTo>
                    <a:pt x="303" y="62"/>
                  </a:lnTo>
                  <a:lnTo>
                    <a:pt x="302" y="46"/>
                  </a:lnTo>
                  <a:lnTo>
                    <a:pt x="299" y="32"/>
                  </a:lnTo>
                  <a:lnTo>
                    <a:pt x="294" y="17"/>
                  </a:lnTo>
                  <a:lnTo>
                    <a:pt x="284" y="8"/>
                  </a:lnTo>
                  <a:lnTo>
                    <a:pt x="272" y="0"/>
                  </a:lnTo>
                  <a:lnTo>
                    <a:pt x="279" y="18"/>
                  </a:lnTo>
                  <a:lnTo>
                    <a:pt x="285" y="37"/>
                  </a:lnTo>
                  <a:lnTo>
                    <a:pt x="287" y="47"/>
                  </a:lnTo>
                  <a:lnTo>
                    <a:pt x="288" y="57"/>
                  </a:lnTo>
                  <a:lnTo>
                    <a:pt x="290" y="68"/>
                  </a:lnTo>
                  <a:lnTo>
                    <a:pt x="290" y="78"/>
                  </a:lnTo>
                  <a:lnTo>
                    <a:pt x="288" y="96"/>
                  </a:lnTo>
                  <a:lnTo>
                    <a:pt x="286" y="114"/>
                  </a:lnTo>
                  <a:lnTo>
                    <a:pt x="282" y="131"/>
                  </a:lnTo>
                  <a:lnTo>
                    <a:pt x="275" y="147"/>
                  </a:lnTo>
                  <a:lnTo>
                    <a:pt x="268" y="163"/>
                  </a:lnTo>
                  <a:lnTo>
                    <a:pt x="259" y="178"/>
                  </a:lnTo>
                  <a:lnTo>
                    <a:pt x="249" y="191"/>
                  </a:lnTo>
                  <a:lnTo>
                    <a:pt x="237" y="205"/>
                  </a:lnTo>
                  <a:lnTo>
                    <a:pt x="224" y="216"/>
                  </a:lnTo>
                  <a:lnTo>
                    <a:pt x="211" y="226"/>
                  </a:lnTo>
                  <a:lnTo>
                    <a:pt x="195" y="235"/>
                  </a:lnTo>
                  <a:lnTo>
                    <a:pt x="179" y="243"/>
                  </a:lnTo>
                  <a:lnTo>
                    <a:pt x="164" y="249"/>
                  </a:lnTo>
                  <a:lnTo>
                    <a:pt x="147" y="253"/>
                  </a:lnTo>
                  <a:lnTo>
                    <a:pt x="129" y="257"/>
                  </a:lnTo>
                  <a:lnTo>
                    <a:pt x="110" y="257"/>
                  </a:lnTo>
                  <a:lnTo>
                    <a:pt x="95" y="257"/>
                  </a:lnTo>
                  <a:lnTo>
                    <a:pt x="79" y="254"/>
                  </a:lnTo>
                  <a:lnTo>
                    <a:pt x="65" y="251"/>
                  </a:lnTo>
                  <a:lnTo>
                    <a:pt x="51" y="248"/>
                  </a:lnTo>
                  <a:lnTo>
                    <a:pt x="38" y="242"/>
                  </a:lnTo>
                  <a:lnTo>
                    <a:pt x="24" y="235"/>
                  </a:lnTo>
                  <a:lnTo>
                    <a:pt x="12" y="229"/>
                  </a:lnTo>
                  <a:lnTo>
                    <a:pt x="0" y="220"/>
                  </a:lnTo>
                  <a:lnTo>
                    <a:pt x="6" y="233"/>
                  </a:lnTo>
                  <a:lnTo>
                    <a:pt x="12" y="245"/>
                  </a:lnTo>
                  <a:lnTo>
                    <a:pt x="23" y="251"/>
                  </a:lnTo>
                  <a:lnTo>
                    <a:pt x="34" y="257"/>
                  </a:lnTo>
                  <a:lnTo>
                    <a:pt x="47" y="261"/>
                  </a:lnTo>
                  <a:lnTo>
                    <a:pt x="59" y="265"/>
                  </a:lnTo>
                  <a:lnTo>
                    <a:pt x="71" y="268"/>
                  </a:lnTo>
                  <a:lnTo>
                    <a:pt x="84" y="270"/>
                  </a:lnTo>
                  <a:lnTo>
                    <a:pt x="97" y="271"/>
                  </a:lnTo>
                  <a:lnTo>
                    <a:pt x="110" y="271"/>
                  </a:lnTo>
                  <a:lnTo>
                    <a:pt x="130" y="270"/>
                  </a:lnTo>
                  <a:lnTo>
                    <a:pt x="149" y="268"/>
                  </a:lnTo>
                  <a:lnTo>
                    <a:pt x="168" y="262"/>
                  </a:lnTo>
                  <a:lnTo>
                    <a:pt x="185" y="257"/>
                  </a:lnTo>
                  <a:lnTo>
                    <a:pt x="203" y="248"/>
                  </a:lnTo>
                  <a:lnTo>
                    <a:pt x="219" y="239"/>
                  </a:lnTo>
                  <a:lnTo>
                    <a:pt x="233" y="227"/>
                  </a:lnTo>
                  <a:lnTo>
                    <a:pt x="247" y="215"/>
                  </a:lnTo>
                  <a:lnTo>
                    <a:pt x="259" y="200"/>
                  </a:lnTo>
                  <a:lnTo>
                    <a:pt x="270" y="186"/>
                  </a:lnTo>
                  <a:lnTo>
                    <a:pt x="281" y="170"/>
                  </a:lnTo>
                  <a:lnTo>
                    <a:pt x="288" y="153"/>
                  </a:lnTo>
                  <a:lnTo>
                    <a:pt x="295" y="135"/>
                  </a:lnTo>
                  <a:lnTo>
                    <a:pt x="300" y="117"/>
                  </a:lnTo>
                  <a:lnTo>
                    <a:pt x="303" y="97"/>
                  </a:lnTo>
                  <a:lnTo>
                    <a:pt x="304" y="78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0" name="Freeform 562"/>
            <p:cNvSpPr>
              <a:spLocks/>
            </p:cNvSpPr>
            <p:nvPr/>
          </p:nvSpPr>
          <p:spPr bwMode="auto">
            <a:xfrm>
              <a:off x="703292" y="4934384"/>
              <a:ext cx="119068" cy="107960"/>
            </a:xfrm>
            <a:custGeom>
              <a:avLst/>
              <a:gdLst/>
              <a:ahLst/>
              <a:cxnLst>
                <a:cxn ang="0">
                  <a:pos x="300" y="67"/>
                </a:cxn>
                <a:cxn ang="0">
                  <a:pos x="294" y="32"/>
                </a:cxn>
                <a:cxn ang="0">
                  <a:pos x="276" y="7"/>
                </a:cxn>
                <a:cxn ang="0">
                  <a:pos x="269" y="9"/>
                </a:cxn>
                <a:cxn ang="0">
                  <a:pos x="278" y="30"/>
                </a:cxn>
                <a:cxn ang="0">
                  <a:pos x="283" y="51"/>
                </a:cxn>
                <a:cxn ang="0">
                  <a:pos x="286" y="73"/>
                </a:cxn>
                <a:cxn ang="0">
                  <a:pos x="286" y="102"/>
                </a:cxn>
                <a:cxn ang="0">
                  <a:pos x="279" y="135"/>
                </a:cxn>
                <a:cxn ang="0">
                  <a:pos x="265" y="167"/>
                </a:cxn>
                <a:cxn ang="0">
                  <a:pos x="247" y="194"/>
                </a:cxn>
                <a:cxn ang="0">
                  <a:pos x="224" y="218"/>
                </a:cxn>
                <a:cxn ang="0">
                  <a:pos x="196" y="237"/>
                </a:cxn>
                <a:cxn ang="0">
                  <a:pos x="165" y="249"/>
                </a:cxn>
                <a:cxn ang="0">
                  <a:pos x="132" y="256"/>
                </a:cxn>
                <a:cxn ang="0">
                  <a:pos x="98" y="256"/>
                </a:cxn>
                <a:cxn ang="0">
                  <a:pos x="66" y="250"/>
                </a:cxn>
                <a:cxn ang="0">
                  <a:pos x="38" y="239"/>
                </a:cxn>
                <a:cxn ang="0">
                  <a:pos x="12" y="223"/>
                </a:cxn>
                <a:cxn ang="0">
                  <a:pos x="4" y="227"/>
                </a:cxn>
                <a:cxn ang="0">
                  <a:pos x="21" y="247"/>
                </a:cxn>
                <a:cxn ang="0">
                  <a:pos x="46" y="258"/>
                </a:cxn>
                <a:cxn ang="0">
                  <a:pos x="72" y="267"/>
                </a:cxn>
                <a:cxn ang="0">
                  <a:pos x="100" y="270"/>
                </a:cxn>
                <a:cxn ang="0">
                  <a:pos x="133" y="270"/>
                </a:cxn>
                <a:cxn ang="0">
                  <a:pos x="170" y="263"/>
                </a:cxn>
                <a:cxn ang="0">
                  <a:pos x="202" y="249"/>
                </a:cxn>
                <a:cxn ang="0">
                  <a:pos x="233" y="229"/>
                </a:cxn>
                <a:cxn ang="0">
                  <a:pos x="258" y="203"/>
                </a:cxn>
                <a:cxn ang="0">
                  <a:pos x="278" y="174"/>
                </a:cxn>
                <a:cxn ang="0">
                  <a:pos x="292" y="140"/>
                </a:cxn>
                <a:cxn ang="0">
                  <a:pos x="300" y="104"/>
                </a:cxn>
              </a:cxnLst>
              <a:rect l="0" t="0" r="r" b="b"/>
              <a:pathLst>
                <a:path w="300" h="272">
                  <a:moveTo>
                    <a:pt x="300" y="85"/>
                  </a:moveTo>
                  <a:lnTo>
                    <a:pt x="300" y="67"/>
                  </a:lnTo>
                  <a:lnTo>
                    <a:pt x="297" y="49"/>
                  </a:lnTo>
                  <a:lnTo>
                    <a:pt x="294" y="32"/>
                  </a:lnTo>
                  <a:lnTo>
                    <a:pt x="287" y="15"/>
                  </a:lnTo>
                  <a:lnTo>
                    <a:pt x="276" y="7"/>
                  </a:lnTo>
                  <a:lnTo>
                    <a:pt x="264" y="0"/>
                  </a:lnTo>
                  <a:lnTo>
                    <a:pt x="269" y="9"/>
                  </a:lnTo>
                  <a:lnTo>
                    <a:pt x="273" y="19"/>
                  </a:lnTo>
                  <a:lnTo>
                    <a:pt x="278" y="30"/>
                  </a:lnTo>
                  <a:lnTo>
                    <a:pt x="280" y="40"/>
                  </a:lnTo>
                  <a:lnTo>
                    <a:pt x="283" y="51"/>
                  </a:lnTo>
                  <a:lnTo>
                    <a:pt x="285" y="62"/>
                  </a:lnTo>
                  <a:lnTo>
                    <a:pt x="286" y="73"/>
                  </a:lnTo>
                  <a:lnTo>
                    <a:pt x="287" y="85"/>
                  </a:lnTo>
                  <a:lnTo>
                    <a:pt x="286" y="102"/>
                  </a:lnTo>
                  <a:lnTo>
                    <a:pt x="283" y="120"/>
                  </a:lnTo>
                  <a:lnTo>
                    <a:pt x="279" y="135"/>
                  </a:lnTo>
                  <a:lnTo>
                    <a:pt x="273" y="151"/>
                  </a:lnTo>
                  <a:lnTo>
                    <a:pt x="265" y="167"/>
                  </a:lnTo>
                  <a:lnTo>
                    <a:pt x="256" y="180"/>
                  </a:lnTo>
                  <a:lnTo>
                    <a:pt x="247" y="194"/>
                  </a:lnTo>
                  <a:lnTo>
                    <a:pt x="236" y="206"/>
                  </a:lnTo>
                  <a:lnTo>
                    <a:pt x="224" y="218"/>
                  </a:lnTo>
                  <a:lnTo>
                    <a:pt x="210" y="228"/>
                  </a:lnTo>
                  <a:lnTo>
                    <a:pt x="196" y="237"/>
                  </a:lnTo>
                  <a:lnTo>
                    <a:pt x="181" y="243"/>
                  </a:lnTo>
                  <a:lnTo>
                    <a:pt x="165" y="249"/>
                  </a:lnTo>
                  <a:lnTo>
                    <a:pt x="148" y="254"/>
                  </a:lnTo>
                  <a:lnTo>
                    <a:pt x="132" y="256"/>
                  </a:lnTo>
                  <a:lnTo>
                    <a:pt x="114" y="257"/>
                  </a:lnTo>
                  <a:lnTo>
                    <a:pt x="98" y="256"/>
                  </a:lnTo>
                  <a:lnTo>
                    <a:pt x="82" y="254"/>
                  </a:lnTo>
                  <a:lnTo>
                    <a:pt x="66" y="250"/>
                  </a:lnTo>
                  <a:lnTo>
                    <a:pt x="52" y="246"/>
                  </a:lnTo>
                  <a:lnTo>
                    <a:pt x="38" y="239"/>
                  </a:lnTo>
                  <a:lnTo>
                    <a:pt x="25" y="232"/>
                  </a:lnTo>
                  <a:lnTo>
                    <a:pt x="12" y="223"/>
                  </a:lnTo>
                  <a:lnTo>
                    <a:pt x="0" y="214"/>
                  </a:lnTo>
                  <a:lnTo>
                    <a:pt x="4" y="227"/>
                  </a:lnTo>
                  <a:lnTo>
                    <a:pt x="10" y="240"/>
                  </a:lnTo>
                  <a:lnTo>
                    <a:pt x="21" y="247"/>
                  </a:lnTo>
                  <a:lnTo>
                    <a:pt x="34" y="254"/>
                  </a:lnTo>
                  <a:lnTo>
                    <a:pt x="46" y="258"/>
                  </a:lnTo>
                  <a:lnTo>
                    <a:pt x="58" y="263"/>
                  </a:lnTo>
                  <a:lnTo>
                    <a:pt x="72" y="267"/>
                  </a:lnTo>
                  <a:lnTo>
                    <a:pt x="85" y="269"/>
                  </a:lnTo>
                  <a:lnTo>
                    <a:pt x="100" y="270"/>
                  </a:lnTo>
                  <a:lnTo>
                    <a:pt x="114" y="272"/>
                  </a:lnTo>
                  <a:lnTo>
                    <a:pt x="133" y="270"/>
                  </a:lnTo>
                  <a:lnTo>
                    <a:pt x="152" y="267"/>
                  </a:lnTo>
                  <a:lnTo>
                    <a:pt x="170" y="263"/>
                  </a:lnTo>
                  <a:lnTo>
                    <a:pt x="187" y="257"/>
                  </a:lnTo>
                  <a:lnTo>
                    <a:pt x="202" y="249"/>
                  </a:lnTo>
                  <a:lnTo>
                    <a:pt x="218" y="239"/>
                  </a:lnTo>
                  <a:lnTo>
                    <a:pt x="233" y="229"/>
                  </a:lnTo>
                  <a:lnTo>
                    <a:pt x="246" y="216"/>
                  </a:lnTo>
                  <a:lnTo>
                    <a:pt x="258" y="203"/>
                  </a:lnTo>
                  <a:lnTo>
                    <a:pt x="269" y="189"/>
                  </a:lnTo>
                  <a:lnTo>
                    <a:pt x="278" y="174"/>
                  </a:lnTo>
                  <a:lnTo>
                    <a:pt x="286" y="157"/>
                  </a:lnTo>
                  <a:lnTo>
                    <a:pt x="292" y="140"/>
                  </a:lnTo>
                  <a:lnTo>
                    <a:pt x="297" y="122"/>
                  </a:lnTo>
                  <a:lnTo>
                    <a:pt x="300" y="104"/>
                  </a:lnTo>
                  <a:lnTo>
                    <a:pt x="300" y="85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1" name="Freeform 563"/>
            <p:cNvSpPr>
              <a:spLocks/>
            </p:cNvSpPr>
            <p:nvPr/>
          </p:nvSpPr>
          <p:spPr bwMode="auto">
            <a:xfrm>
              <a:off x="701705" y="4931209"/>
              <a:ext cx="117481" cy="107960"/>
            </a:xfrm>
            <a:custGeom>
              <a:avLst/>
              <a:gdLst/>
              <a:ahLst/>
              <a:cxnLst>
                <a:cxn ang="0">
                  <a:pos x="297" y="81"/>
                </a:cxn>
                <a:cxn ang="0">
                  <a:pos x="294" y="60"/>
                </a:cxn>
                <a:cxn ang="0">
                  <a:pos x="286" y="31"/>
                </a:cxn>
                <a:cxn ang="0">
                  <a:pos x="267" y="6"/>
                </a:cxn>
                <a:cxn ang="0">
                  <a:pos x="262" y="10"/>
                </a:cxn>
                <a:cxn ang="0">
                  <a:pos x="272" y="31"/>
                </a:cxn>
                <a:cxn ang="0">
                  <a:pos x="279" y="54"/>
                </a:cxn>
                <a:cxn ang="0">
                  <a:pos x="282" y="78"/>
                </a:cxn>
                <a:cxn ang="0">
                  <a:pos x="281" y="108"/>
                </a:cxn>
                <a:cxn ang="0">
                  <a:pos x="275" y="139"/>
                </a:cxn>
                <a:cxn ang="0">
                  <a:pos x="263" y="170"/>
                </a:cxn>
                <a:cxn ang="0">
                  <a:pos x="245" y="195"/>
                </a:cxn>
                <a:cxn ang="0">
                  <a:pos x="222" y="218"/>
                </a:cxn>
                <a:cxn ang="0">
                  <a:pos x="195" y="236"/>
                </a:cxn>
                <a:cxn ang="0">
                  <a:pos x="166" y="248"/>
                </a:cxn>
                <a:cxn ang="0">
                  <a:pos x="133" y="255"/>
                </a:cxn>
                <a:cxn ang="0">
                  <a:pos x="100" y="255"/>
                </a:cxn>
                <a:cxn ang="0">
                  <a:pos x="67" y="248"/>
                </a:cxn>
                <a:cxn ang="0">
                  <a:pos x="38" y="236"/>
                </a:cxn>
                <a:cxn ang="0">
                  <a:pos x="12" y="218"/>
                </a:cxn>
                <a:cxn ang="0">
                  <a:pos x="3" y="220"/>
                </a:cxn>
                <a:cxn ang="0">
                  <a:pos x="19" y="242"/>
                </a:cxn>
                <a:cxn ang="0">
                  <a:pos x="45" y="255"/>
                </a:cxn>
                <a:cxn ang="0">
                  <a:pos x="73" y="264"/>
                </a:cxn>
                <a:cxn ang="0">
                  <a:pos x="102" y="270"/>
                </a:cxn>
                <a:cxn ang="0">
                  <a:pos x="136" y="270"/>
                </a:cxn>
                <a:cxn ang="0">
                  <a:pos x="171" y="262"/>
                </a:cxn>
                <a:cxn ang="0">
                  <a:pos x="202" y="248"/>
                </a:cxn>
                <a:cxn ang="0">
                  <a:pos x="231" y="229"/>
                </a:cxn>
                <a:cxn ang="0">
                  <a:pos x="256" y="204"/>
                </a:cxn>
                <a:cxn ang="0">
                  <a:pos x="275" y="176"/>
                </a:cxn>
                <a:cxn ang="0">
                  <a:pos x="289" y="144"/>
                </a:cxn>
                <a:cxn ang="0">
                  <a:pos x="295" y="109"/>
                </a:cxn>
              </a:cxnLst>
              <a:rect l="0" t="0" r="r" b="b"/>
              <a:pathLst>
                <a:path w="297" h="270">
                  <a:moveTo>
                    <a:pt x="297" y="91"/>
                  </a:moveTo>
                  <a:lnTo>
                    <a:pt x="297" y="81"/>
                  </a:lnTo>
                  <a:lnTo>
                    <a:pt x="295" y="70"/>
                  </a:lnTo>
                  <a:lnTo>
                    <a:pt x="294" y="60"/>
                  </a:lnTo>
                  <a:lnTo>
                    <a:pt x="292" y="50"/>
                  </a:lnTo>
                  <a:lnTo>
                    <a:pt x="286" y="31"/>
                  </a:lnTo>
                  <a:lnTo>
                    <a:pt x="279" y="13"/>
                  </a:lnTo>
                  <a:lnTo>
                    <a:pt x="267" y="6"/>
                  </a:lnTo>
                  <a:lnTo>
                    <a:pt x="255" y="0"/>
                  </a:lnTo>
                  <a:lnTo>
                    <a:pt x="262" y="10"/>
                  </a:lnTo>
                  <a:lnTo>
                    <a:pt x="266" y="21"/>
                  </a:lnTo>
                  <a:lnTo>
                    <a:pt x="272" y="31"/>
                  </a:lnTo>
                  <a:lnTo>
                    <a:pt x="275" y="42"/>
                  </a:lnTo>
                  <a:lnTo>
                    <a:pt x="279" y="54"/>
                  </a:lnTo>
                  <a:lnTo>
                    <a:pt x="281" y="66"/>
                  </a:lnTo>
                  <a:lnTo>
                    <a:pt x="282" y="78"/>
                  </a:lnTo>
                  <a:lnTo>
                    <a:pt x="282" y="91"/>
                  </a:lnTo>
                  <a:lnTo>
                    <a:pt x="281" y="108"/>
                  </a:lnTo>
                  <a:lnTo>
                    <a:pt x="279" y="123"/>
                  </a:lnTo>
                  <a:lnTo>
                    <a:pt x="275" y="139"/>
                  </a:lnTo>
                  <a:lnTo>
                    <a:pt x="270" y="155"/>
                  </a:lnTo>
                  <a:lnTo>
                    <a:pt x="263" y="170"/>
                  </a:lnTo>
                  <a:lnTo>
                    <a:pt x="254" y="183"/>
                  </a:lnTo>
                  <a:lnTo>
                    <a:pt x="245" y="195"/>
                  </a:lnTo>
                  <a:lnTo>
                    <a:pt x="234" y="208"/>
                  </a:lnTo>
                  <a:lnTo>
                    <a:pt x="222" y="218"/>
                  </a:lnTo>
                  <a:lnTo>
                    <a:pt x="209" y="228"/>
                  </a:lnTo>
                  <a:lnTo>
                    <a:pt x="195" y="236"/>
                  </a:lnTo>
                  <a:lnTo>
                    <a:pt x="182" y="243"/>
                  </a:lnTo>
                  <a:lnTo>
                    <a:pt x="166" y="248"/>
                  </a:lnTo>
                  <a:lnTo>
                    <a:pt x="150" y="253"/>
                  </a:lnTo>
                  <a:lnTo>
                    <a:pt x="133" y="255"/>
                  </a:lnTo>
                  <a:lnTo>
                    <a:pt x="117" y="256"/>
                  </a:lnTo>
                  <a:lnTo>
                    <a:pt x="100" y="255"/>
                  </a:lnTo>
                  <a:lnTo>
                    <a:pt x="84" y="253"/>
                  </a:lnTo>
                  <a:lnTo>
                    <a:pt x="67" y="248"/>
                  </a:lnTo>
                  <a:lnTo>
                    <a:pt x="52" y="243"/>
                  </a:lnTo>
                  <a:lnTo>
                    <a:pt x="38" y="236"/>
                  </a:lnTo>
                  <a:lnTo>
                    <a:pt x="24" y="227"/>
                  </a:lnTo>
                  <a:lnTo>
                    <a:pt x="12" y="218"/>
                  </a:lnTo>
                  <a:lnTo>
                    <a:pt x="0" y="207"/>
                  </a:lnTo>
                  <a:lnTo>
                    <a:pt x="3" y="220"/>
                  </a:lnTo>
                  <a:lnTo>
                    <a:pt x="7" y="233"/>
                  </a:lnTo>
                  <a:lnTo>
                    <a:pt x="19" y="242"/>
                  </a:lnTo>
                  <a:lnTo>
                    <a:pt x="31" y="248"/>
                  </a:lnTo>
                  <a:lnTo>
                    <a:pt x="45" y="255"/>
                  </a:lnTo>
                  <a:lnTo>
                    <a:pt x="58" y="261"/>
                  </a:lnTo>
                  <a:lnTo>
                    <a:pt x="73" y="264"/>
                  </a:lnTo>
                  <a:lnTo>
                    <a:pt x="86" y="267"/>
                  </a:lnTo>
                  <a:lnTo>
                    <a:pt x="102" y="270"/>
                  </a:lnTo>
                  <a:lnTo>
                    <a:pt x="117" y="270"/>
                  </a:lnTo>
                  <a:lnTo>
                    <a:pt x="136" y="270"/>
                  </a:lnTo>
                  <a:lnTo>
                    <a:pt x="154" y="266"/>
                  </a:lnTo>
                  <a:lnTo>
                    <a:pt x="171" y="262"/>
                  </a:lnTo>
                  <a:lnTo>
                    <a:pt x="186" y="256"/>
                  </a:lnTo>
                  <a:lnTo>
                    <a:pt x="202" y="248"/>
                  </a:lnTo>
                  <a:lnTo>
                    <a:pt x="218" y="239"/>
                  </a:lnTo>
                  <a:lnTo>
                    <a:pt x="231" y="229"/>
                  </a:lnTo>
                  <a:lnTo>
                    <a:pt x="244" y="218"/>
                  </a:lnTo>
                  <a:lnTo>
                    <a:pt x="256" y="204"/>
                  </a:lnTo>
                  <a:lnTo>
                    <a:pt x="266" y="191"/>
                  </a:lnTo>
                  <a:lnTo>
                    <a:pt x="275" y="176"/>
                  </a:lnTo>
                  <a:lnTo>
                    <a:pt x="282" y="160"/>
                  </a:lnTo>
                  <a:lnTo>
                    <a:pt x="289" y="144"/>
                  </a:lnTo>
                  <a:lnTo>
                    <a:pt x="293" y="127"/>
                  </a:lnTo>
                  <a:lnTo>
                    <a:pt x="295" y="109"/>
                  </a:lnTo>
                  <a:lnTo>
                    <a:pt x="297" y="91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2" name="Freeform 564"/>
            <p:cNvSpPr>
              <a:spLocks/>
            </p:cNvSpPr>
            <p:nvPr/>
          </p:nvSpPr>
          <p:spPr bwMode="auto">
            <a:xfrm>
              <a:off x="701705" y="4929621"/>
              <a:ext cx="115893" cy="106372"/>
            </a:xfrm>
            <a:custGeom>
              <a:avLst/>
              <a:gdLst/>
              <a:ahLst/>
              <a:cxnLst>
                <a:cxn ang="0">
                  <a:pos x="292" y="84"/>
                </a:cxn>
                <a:cxn ang="0">
                  <a:pos x="289" y="62"/>
                </a:cxn>
                <a:cxn ang="0">
                  <a:pos x="284" y="41"/>
                </a:cxn>
                <a:cxn ang="0">
                  <a:pos x="275" y="20"/>
                </a:cxn>
                <a:cxn ang="0">
                  <a:pos x="258" y="5"/>
                </a:cxn>
                <a:cxn ang="0">
                  <a:pos x="253" y="10"/>
                </a:cxn>
                <a:cxn ang="0">
                  <a:pos x="265" y="33"/>
                </a:cxn>
                <a:cxn ang="0">
                  <a:pos x="274" y="56"/>
                </a:cxn>
                <a:cxn ang="0">
                  <a:pos x="277" y="82"/>
                </a:cxn>
                <a:cxn ang="0">
                  <a:pos x="277" y="111"/>
                </a:cxn>
                <a:cxn ang="0">
                  <a:pos x="271" y="143"/>
                </a:cxn>
                <a:cxn ang="0">
                  <a:pos x="259" y="171"/>
                </a:cxn>
                <a:cxn ang="0">
                  <a:pos x="242" y="196"/>
                </a:cxn>
                <a:cxn ang="0">
                  <a:pos x="221" y="217"/>
                </a:cxn>
                <a:cxn ang="0">
                  <a:pos x="195" y="234"/>
                </a:cxn>
                <a:cxn ang="0">
                  <a:pos x="167" y="247"/>
                </a:cxn>
                <a:cxn ang="0">
                  <a:pos x="136" y="253"/>
                </a:cxn>
                <a:cxn ang="0">
                  <a:pos x="103" y="252"/>
                </a:cxn>
                <a:cxn ang="0">
                  <a:pos x="69" y="245"/>
                </a:cxn>
                <a:cxn ang="0">
                  <a:pos x="39" y="231"/>
                </a:cxn>
                <a:cxn ang="0">
                  <a:pos x="12" y="211"/>
                </a:cxn>
                <a:cxn ang="0">
                  <a:pos x="3" y="212"/>
                </a:cxn>
                <a:cxn ang="0">
                  <a:pos x="18" y="234"/>
                </a:cxn>
                <a:cxn ang="0">
                  <a:pos x="44" y="250"/>
                </a:cxn>
                <a:cxn ang="0">
                  <a:pos x="72" y="261"/>
                </a:cxn>
                <a:cxn ang="0">
                  <a:pos x="104" y="267"/>
                </a:cxn>
                <a:cxn ang="0">
                  <a:pos x="138" y="267"/>
                </a:cxn>
                <a:cxn ang="0">
                  <a:pos x="171" y="260"/>
                </a:cxn>
                <a:cxn ang="0">
                  <a:pos x="202" y="248"/>
                </a:cxn>
                <a:cxn ang="0">
                  <a:pos x="230" y="229"/>
                </a:cxn>
                <a:cxn ang="0">
                  <a:pos x="253" y="205"/>
                </a:cxn>
                <a:cxn ang="0">
                  <a:pos x="271" y="178"/>
                </a:cxn>
                <a:cxn ang="0">
                  <a:pos x="285" y="146"/>
                </a:cxn>
                <a:cxn ang="0">
                  <a:pos x="292" y="113"/>
                </a:cxn>
              </a:cxnLst>
              <a:rect l="0" t="0" r="r" b="b"/>
              <a:pathLst>
                <a:path w="293" h="268">
                  <a:moveTo>
                    <a:pt x="293" y="96"/>
                  </a:moveTo>
                  <a:lnTo>
                    <a:pt x="292" y="84"/>
                  </a:lnTo>
                  <a:lnTo>
                    <a:pt x="291" y="73"/>
                  </a:lnTo>
                  <a:lnTo>
                    <a:pt x="289" y="62"/>
                  </a:lnTo>
                  <a:lnTo>
                    <a:pt x="286" y="51"/>
                  </a:lnTo>
                  <a:lnTo>
                    <a:pt x="284" y="41"/>
                  </a:lnTo>
                  <a:lnTo>
                    <a:pt x="279" y="30"/>
                  </a:lnTo>
                  <a:lnTo>
                    <a:pt x="275" y="20"/>
                  </a:lnTo>
                  <a:lnTo>
                    <a:pt x="270" y="11"/>
                  </a:lnTo>
                  <a:lnTo>
                    <a:pt x="258" y="5"/>
                  </a:lnTo>
                  <a:lnTo>
                    <a:pt x="246" y="0"/>
                  </a:lnTo>
                  <a:lnTo>
                    <a:pt x="253" y="10"/>
                  </a:lnTo>
                  <a:lnTo>
                    <a:pt x="259" y="21"/>
                  </a:lnTo>
                  <a:lnTo>
                    <a:pt x="265" y="33"/>
                  </a:lnTo>
                  <a:lnTo>
                    <a:pt x="269" y="44"/>
                  </a:lnTo>
                  <a:lnTo>
                    <a:pt x="274" y="56"/>
                  </a:lnTo>
                  <a:lnTo>
                    <a:pt x="276" y="69"/>
                  </a:lnTo>
                  <a:lnTo>
                    <a:pt x="277" y="82"/>
                  </a:lnTo>
                  <a:lnTo>
                    <a:pt x="278" y="96"/>
                  </a:lnTo>
                  <a:lnTo>
                    <a:pt x="277" y="111"/>
                  </a:lnTo>
                  <a:lnTo>
                    <a:pt x="275" y="127"/>
                  </a:lnTo>
                  <a:lnTo>
                    <a:pt x="271" y="143"/>
                  </a:lnTo>
                  <a:lnTo>
                    <a:pt x="266" y="156"/>
                  </a:lnTo>
                  <a:lnTo>
                    <a:pt x="259" y="171"/>
                  </a:lnTo>
                  <a:lnTo>
                    <a:pt x="251" y="184"/>
                  </a:lnTo>
                  <a:lnTo>
                    <a:pt x="242" y="196"/>
                  </a:lnTo>
                  <a:lnTo>
                    <a:pt x="232" y="207"/>
                  </a:lnTo>
                  <a:lnTo>
                    <a:pt x="221" y="217"/>
                  </a:lnTo>
                  <a:lnTo>
                    <a:pt x="208" y="226"/>
                  </a:lnTo>
                  <a:lnTo>
                    <a:pt x="195" y="234"/>
                  </a:lnTo>
                  <a:lnTo>
                    <a:pt x="181" y="241"/>
                  </a:lnTo>
                  <a:lnTo>
                    <a:pt x="167" y="247"/>
                  </a:lnTo>
                  <a:lnTo>
                    <a:pt x="152" y="250"/>
                  </a:lnTo>
                  <a:lnTo>
                    <a:pt x="136" y="253"/>
                  </a:lnTo>
                  <a:lnTo>
                    <a:pt x="120" y="253"/>
                  </a:lnTo>
                  <a:lnTo>
                    <a:pt x="103" y="252"/>
                  </a:lnTo>
                  <a:lnTo>
                    <a:pt x="85" y="250"/>
                  </a:lnTo>
                  <a:lnTo>
                    <a:pt x="69" y="245"/>
                  </a:lnTo>
                  <a:lnTo>
                    <a:pt x="53" y="239"/>
                  </a:lnTo>
                  <a:lnTo>
                    <a:pt x="39" y="231"/>
                  </a:lnTo>
                  <a:lnTo>
                    <a:pt x="25" y="222"/>
                  </a:lnTo>
                  <a:lnTo>
                    <a:pt x="12" y="211"/>
                  </a:lnTo>
                  <a:lnTo>
                    <a:pt x="0" y="199"/>
                  </a:lnTo>
                  <a:lnTo>
                    <a:pt x="3" y="212"/>
                  </a:lnTo>
                  <a:lnTo>
                    <a:pt x="6" y="225"/>
                  </a:lnTo>
                  <a:lnTo>
                    <a:pt x="18" y="234"/>
                  </a:lnTo>
                  <a:lnTo>
                    <a:pt x="31" y="243"/>
                  </a:lnTo>
                  <a:lnTo>
                    <a:pt x="44" y="250"/>
                  </a:lnTo>
                  <a:lnTo>
                    <a:pt x="58" y="257"/>
                  </a:lnTo>
                  <a:lnTo>
                    <a:pt x="72" y="261"/>
                  </a:lnTo>
                  <a:lnTo>
                    <a:pt x="88" y="265"/>
                  </a:lnTo>
                  <a:lnTo>
                    <a:pt x="104" y="267"/>
                  </a:lnTo>
                  <a:lnTo>
                    <a:pt x="120" y="268"/>
                  </a:lnTo>
                  <a:lnTo>
                    <a:pt x="138" y="267"/>
                  </a:lnTo>
                  <a:lnTo>
                    <a:pt x="154" y="265"/>
                  </a:lnTo>
                  <a:lnTo>
                    <a:pt x="171" y="260"/>
                  </a:lnTo>
                  <a:lnTo>
                    <a:pt x="187" y="254"/>
                  </a:lnTo>
                  <a:lnTo>
                    <a:pt x="202" y="248"/>
                  </a:lnTo>
                  <a:lnTo>
                    <a:pt x="216" y="239"/>
                  </a:lnTo>
                  <a:lnTo>
                    <a:pt x="230" y="229"/>
                  </a:lnTo>
                  <a:lnTo>
                    <a:pt x="242" y="217"/>
                  </a:lnTo>
                  <a:lnTo>
                    <a:pt x="253" y="205"/>
                  </a:lnTo>
                  <a:lnTo>
                    <a:pt x="262" y="191"/>
                  </a:lnTo>
                  <a:lnTo>
                    <a:pt x="271" y="178"/>
                  </a:lnTo>
                  <a:lnTo>
                    <a:pt x="279" y="162"/>
                  </a:lnTo>
                  <a:lnTo>
                    <a:pt x="285" y="146"/>
                  </a:lnTo>
                  <a:lnTo>
                    <a:pt x="289" y="131"/>
                  </a:lnTo>
                  <a:lnTo>
                    <a:pt x="292" y="113"/>
                  </a:lnTo>
                  <a:lnTo>
                    <a:pt x="293" y="96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3" name="Freeform 565"/>
            <p:cNvSpPr>
              <a:spLocks/>
            </p:cNvSpPr>
            <p:nvPr/>
          </p:nvSpPr>
          <p:spPr bwMode="auto">
            <a:xfrm>
              <a:off x="700117" y="4928034"/>
              <a:ext cx="114305" cy="104784"/>
            </a:xfrm>
            <a:custGeom>
              <a:avLst/>
              <a:gdLst/>
              <a:ahLst/>
              <a:cxnLst>
                <a:cxn ang="0">
                  <a:pos x="286" y="87"/>
                </a:cxn>
                <a:cxn ang="0">
                  <a:pos x="283" y="63"/>
                </a:cxn>
                <a:cxn ang="0">
                  <a:pos x="276" y="40"/>
                </a:cxn>
                <a:cxn ang="0">
                  <a:pos x="266" y="19"/>
                </a:cxn>
                <a:cxn ang="0">
                  <a:pos x="247" y="4"/>
                </a:cxn>
                <a:cxn ang="0">
                  <a:pos x="242" y="10"/>
                </a:cxn>
                <a:cxn ang="0">
                  <a:pos x="257" y="33"/>
                </a:cxn>
                <a:cxn ang="0">
                  <a:pos x="266" y="58"/>
                </a:cxn>
                <a:cxn ang="0">
                  <a:pos x="271" y="85"/>
                </a:cxn>
                <a:cxn ang="0">
                  <a:pos x="271" y="114"/>
                </a:cxn>
                <a:cxn ang="0">
                  <a:pos x="265" y="145"/>
                </a:cxn>
                <a:cxn ang="0">
                  <a:pos x="253" y="172"/>
                </a:cxn>
                <a:cxn ang="0">
                  <a:pos x="238" y="195"/>
                </a:cxn>
                <a:cxn ang="0">
                  <a:pos x="217" y="216"/>
                </a:cxn>
                <a:cxn ang="0">
                  <a:pos x="193" y="233"/>
                </a:cxn>
                <a:cxn ang="0">
                  <a:pos x="166" y="244"/>
                </a:cxn>
                <a:cxn ang="0">
                  <a:pos x="136" y="249"/>
                </a:cxn>
                <a:cxn ang="0">
                  <a:pos x="103" y="249"/>
                </a:cxn>
                <a:cxn ang="0">
                  <a:pos x="68" y="240"/>
                </a:cxn>
                <a:cxn ang="0">
                  <a:pos x="37" y="225"/>
                </a:cxn>
                <a:cxn ang="0">
                  <a:pos x="11" y="203"/>
                </a:cxn>
                <a:cxn ang="0">
                  <a:pos x="1" y="203"/>
                </a:cxn>
                <a:cxn ang="0">
                  <a:pos x="16" y="227"/>
                </a:cxn>
                <a:cxn ang="0">
                  <a:pos x="42" y="245"/>
                </a:cxn>
                <a:cxn ang="0">
                  <a:pos x="71" y="257"/>
                </a:cxn>
                <a:cxn ang="0">
                  <a:pos x="104" y="264"/>
                </a:cxn>
                <a:cxn ang="0">
                  <a:pos x="137" y="264"/>
                </a:cxn>
                <a:cxn ang="0">
                  <a:pos x="170" y="257"/>
                </a:cxn>
                <a:cxn ang="0">
                  <a:pos x="199" y="245"/>
                </a:cxn>
                <a:cxn ang="0">
                  <a:pos x="226" y="227"/>
                </a:cxn>
                <a:cxn ang="0">
                  <a:pos x="249" y="204"/>
                </a:cxn>
                <a:cxn ang="0">
                  <a:pos x="267" y="179"/>
                </a:cxn>
                <a:cxn ang="0">
                  <a:pos x="279" y="148"/>
                </a:cxn>
                <a:cxn ang="0">
                  <a:pos x="285" y="117"/>
                </a:cxn>
              </a:cxnLst>
              <a:rect l="0" t="0" r="r" b="b"/>
              <a:pathLst>
                <a:path w="286" h="265">
                  <a:moveTo>
                    <a:pt x="286" y="100"/>
                  </a:moveTo>
                  <a:lnTo>
                    <a:pt x="286" y="87"/>
                  </a:lnTo>
                  <a:lnTo>
                    <a:pt x="285" y="75"/>
                  </a:lnTo>
                  <a:lnTo>
                    <a:pt x="283" y="63"/>
                  </a:lnTo>
                  <a:lnTo>
                    <a:pt x="279" y="51"/>
                  </a:lnTo>
                  <a:lnTo>
                    <a:pt x="276" y="40"/>
                  </a:lnTo>
                  <a:lnTo>
                    <a:pt x="270" y="30"/>
                  </a:lnTo>
                  <a:lnTo>
                    <a:pt x="266" y="19"/>
                  </a:lnTo>
                  <a:lnTo>
                    <a:pt x="259" y="9"/>
                  </a:lnTo>
                  <a:lnTo>
                    <a:pt x="247" y="4"/>
                  </a:lnTo>
                  <a:lnTo>
                    <a:pt x="234" y="0"/>
                  </a:lnTo>
                  <a:lnTo>
                    <a:pt x="242" y="10"/>
                  </a:lnTo>
                  <a:lnTo>
                    <a:pt x="250" y="21"/>
                  </a:lnTo>
                  <a:lnTo>
                    <a:pt x="257" y="33"/>
                  </a:lnTo>
                  <a:lnTo>
                    <a:pt x="262" y="46"/>
                  </a:lnTo>
                  <a:lnTo>
                    <a:pt x="266" y="58"/>
                  </a:lnTo>
                  <a:lnTo>
                    <a:pt x="269" y="72"/>
                  </a:lnTo>
                  <a:lnTo>
                    <a:pt x="271" y="85"/>
                  </a:lnTo>
                  <a:lnTo>
                    <a:pt x="271" y="100"/>
                  </a:lnTo>
                  <a:lnTo>
                    <a:pt x="271" y="114"/>
                  </a:lnTo>
                  <a:lnTo>
                    <a:pt x="269" y="130"/>
                  </a:lnTo>
                  <a:lnTo>
                    <a:pt x="265" y="145"/>
                  </a:lnTo>
                  <a:lnTo>
                    <a:pt x="260" y="158"/>
                  </a:lnTo>
                  <a:lnTo>
                    <a:pt x="253" y="172"/>
                  </a:lnTo>
                  <a:lnTo>
                    <a:pt x="247" y="184"/>
                  </a:lnTo>
                  <a:lnTo>
                    <a:pt x="238" y="195"/>
                  </a:lnTo>
                  <a:lnTo>
                    <a:pt x="227" y="207"/>
                  </a:lnTo>
                  <a:lnTo>
                    <a:pt x="217" y="216"/>
                  </a:lnTo>
                  <a:lnTo>
                    <a:pt x="205" y="225"/>
                  </a:lnTo>
                  <a:lnTo>
                    <a:pt x="193" y="233"/>
                  </a:lnTo>
                  <a:lnTo>
                    <a:pt x="180" y="238"/>
                  </a:lnTo>
                  <a:lnTo>
                    <a:pt x="166" y="244"/>
                  </a:lnTo>
                  <a:lnTo>
                    <a:pt x="151" y="247"/>
                  </a:lnTo>
                  <a:lnTo>
                    <a:pt x="136" y="249"/>
                  </a:lnTo>
                  <a:lnTo>
                    <a:pt x="121" y="251"/>
                  </a:lnTo>
                  <a:lnTo>
                    <a:pt x="103" y="249"/>
                  </a:lnTo>
                  <a:lnTo>
                    <a:pt x="85" y="246"/>
                  </a:lnTo>
                  <a:lnTo>
                    <a:pt x="68" y="240"/>
                  </a:lnTo>
                  <a:lnTo>
                    <a:pt x="52" y="234"/>
                  </a:lnTo>
                  <a:lnTo>
                    <a:pt x="37" y="225"/>
                  </a:lnTo>
                  <a:lnTo>
                    <a:pt x="24" y="215"/>
                  </a:lnTo>
                  <a:lnTo>
                    <a:pt x="11" y="203"/>
                  </a:lnTo>
                  <a:lnTo>
                    <a:pt x="0" y="190"/>
                  </a:lnTo>
                  <a:lnTo>
                    <a:pt x="1" y="203"/>
                  </a:lnTo>
                  <a:lnTo>
                    <a:pt x="4" y="216"/>
                  </a:lnTo>
                  <a:lnTo>
                    <a:pt x="16" y="227"/>
                  </a:lnTo>
                  <a:lnTo>
                    <a:pt x="28" y="236"/>
                  </a:lnTo>
                  <a:lnTo>
                    <a:pt x="42" y="245"/>
                  </a:lnTo>
                  <a:lnTo>
                    <a:pt x="56" y="252"/>
                  </a:lnTo>
                  <a:lnTo>
                    <a:pt x="71" y="257"/>
                  </a:lnTo>
                  <a:lnTo>
                    <a:pt x="88" y="262"/>
                  </a:lnTo>
                  <a:lnTo>
                    <a:pt x="104" y="264"/>
                  </a:lnTo>
                  <a:lnTo>
                    <a:pt x="121" y="265"/>
                  </a:lnTo>
                  <a:lnTo>
                    <a:pt x="137" y="264"/>
                  </a:lnTo>
                  <a:lnTo>
                    <a:pt x="154" y="262"/>
                  </a:lnTo>
                  <a:lnTo>
                    <a:pt x="170" y="257"/>
                  </a:lnTo>
                  <a:lnTo>
                    <a:pt x="186" y="252"/>
                  </a:lnTo>
                  <a:lnTo>
                    <a:pt x="199" y="245"/>
                  </a:lnTo>
                  <a:lnTo>
                    <a:pt x="213" y="237"/>
                  </a:lnTo>
                  <a:lnTo>
                    <a:pt x="226" y="227"/>
                  </a:lnTo>
                  <a:lnTo>
                    <a:pt x="238" y="217"/>
                  </a:lnTo>
                  <a:lnTo>
                    <a:pt x="249" y="204"/>
                  </a:lnTo>
                  <a:lnTo>
                    <a:pt x="258" y="192"/>
                  </a:lnTo>
                  <a:lnTo>
                    <a:pt x="267" y="179"/>
                  </a:lnTo>
                  <a:lnTo>
                    <a:pt x="274" y="164"/>
                  </a:lnTo>
                  <a:lnTo>
                    <a:pt x="279" y="148"/>
                  </a:lnTo>
                  <a:lnTo>
                    <a:pt x="283" y="132"/>
                  </a:lnTo>
                  <a:lnTo>
                    <a:pt x="285" y="117"/>
                  </a:lnTo>
                  <a:lnTo>
                    <a:pt x="286" y="100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4" name="Freeform 566"/>
            <p:cNvSpPr>
              <a:spLocks/>
            </p:cNvSpPr>
            <p:nvPr/>
          </p:nvSpPr>
          <p:spPr bwMode="auto">
            <a:xfrm>
              <a:off x="700117" y="4926446"/>
              <a:ext cx="111130" cy="103197"/>
            </a:xfrm>
            <a:custGeom>
              <a:avLst/>
              <a:gdLst/>
              <a:ahLst/>
              <a:cxnLst>
                <a:cxn ang="0">
                  <a:pos x="279" y="90"/>
                </a:cxn>
                <a:cxn ang="0">
                  <a:pos x="276" y="64"/>
                </a:cxn>
                <a:cxn ang="0">
                  <a:pos x="267" y="41"/>
                </a:cxn>
                <a:cxn ang="0">
                  <a:pos x="255" y="18"/>
                </a:cxn>
                <a:cxn ang="0">
                  <a:pos x="235" y="4"/>
                </a:cxn>
                <a:cxn ang="0">
                  <a:pos x="232" y="10"/>
                </a:cxn>
                <a:cxn ang="0">
                  <a:pos x="248" y="34"/>
                </a:cxn>
                <a:cxn ang="0">
                  <a:pos x="259" y="60"/>
                </a:cxn>
                <a:cxn ang="0">
                  <a:pos x="264" y="89"/>
                </a:cxn>
                <a:cxn ang="0">
                  <a:pos x="264" y="118"/>
                </a:cxn>
                <a:cxn ang="0">
                  <a:pos x="259" y="146"/>
                </a:cxn>
                <a:cxn ang="0">
                  <a:pos x="249" y="172"/>
                </a:cxn>
                <a:cxn ang="0">
                  <a:pos x="233" y="195"/>
                </a:cxn>
                <a:cxn ang="0">
                  <a:pos x="214" y="214"/>
                </a:cxn>
                <a:cxn ang="0">
                  <a:pos x="190" y="230"/>
                </a:cxn>
                <a:cxn ang="0">
                  <a:pos x="164" y="241"/>
                </a:cxn>
                <a:cxn ang="0">
                  <a:pos x="136" y="247"/>
                </a:cxn>
                <a:cxn ang="0">
                  <a:pos x="113" y="247"/>
                </a:cxn>
                <a:cxn ang="0">
                  <a:pos x="93" y="244"/>
                </a:cxn>
                <a:cxn ang="0">
                  <a:pos x="77" y="240"/>
                </a:cxn>
                <a:cxn ang="0">
                  <a:pos x="60" y="233"/>
                </a:cxn>
                <a:cxn ang="0">
                  <a:pos x="37" y="220"/>
                </a:cxn>
                <a:cxn ang="0">
                  <a:pos x="11" y="195"/>
                </a:cxn>
                <a:cxn ang="0">
                  <a:pos x="0" y="180"/>
                </a:cxn>
                <a:cxn ang="0">
                  <a:pos x="2" y="207"/>
                </a:cxn>
                <a:cxn ang="0">
                  <a:pos x="27" y="230"/>
                </a:cxn>
                <a:cxn ang="0">
                  <a:pos x="55" y="247"/>
                </a:cxn>
                <a:cxn ang="0">
                  <a:pos x="87" y="258"/>
                </a:cxn>
                <a:cxn ang="0">
                  <a:pos x="122" y="261"/>
                </a:cxn>
                <a:cxn ang="0">
                  <a:pos x="154" y="258"/>
                </a:cxn>
                <a:cxn ang="0">
                  <a:pos x="183" y="249"/>
                </a:cxn>
                <a:cxn ang="0">
                  <a:pos x="210" y="234"/>
                </a:cxn>
                <a:cxn ang="0">
                  <a:pos x="234" y="215"/>
                </a:cxn>
                <a:cxn ang="0">
                  <a:pos x="253" y="192"/>
                </a:cxn>
                <a:cxn ang="0">
                  <a:pos x="268" y="164"/>
                </a:cxn>
                <a:cxn ang="0">
                  <a:pos x="277" y="135"/>
                </a:cxn>
                <a:cxn ang="0">
                  <a:pos x="280" y="104"/>
                </a:cxn>
              </a:cxnLst>
              <a:rect l="0" t="0" r="r" b="b"/>
              <a:pathLst>
                <a:path w="280" h="261">
                  <a:moveTo>
                    <a:pt x="280" y="104"/>
                  </a:moveTo>
                  <a:lnTo>
                    <a:pt x="279" y="90"/>
                  </a:lnTo>
                  <a:lnTo>
                    <a:pt x="278" y="77"/>
                  </a:lnTo>
                  <a:lnTo>
                    <a:pt x="276" y="64"/>
                  </a:lnTo>
                  <a:lnTo>
                    <a:pt x="271" y="52"/>
                  </a:lnTo>
                  <a:lnTo>
                    <a:pt x="267" y="41"/>
                  </a:lnTo>
                  <a:lnTo>
                    <a:pt x="261" y="29"/>
                  </a:lnTo>
                  <a:lnTo>
                    <a:pt x="255" y="18"/>
                  </a:lnTo>
                  <a:lnTo>
                    <a:pt x="248" y="8"/>
                  </a:lnTo>
                  <a:lnTo>
                    <a:pt x="235" y="4"/>
                  </a:lnTo>
                  <a:lnTo>
                    <a:pt x="223" y="0"/>
                  </a:lnTo>
                  <a:lnTo>
                    <a:pt x="232" y="10"/>
                  </a:lnTo>
                  <a:lnTo>
                    <a:pt x="241" y="22"/>
                  </a:lnTo>
                  <a:lnTo>
                    <a:pt x="248" y="34"/>
                  </a:lnTo>
                  <a:lnTo>
                    <a:pt x="254" y="46"/>
                  </a:lnTo>
                  <a:lnTo>
                    <a:pt x="259" y="60"/>
                  </a:lnTo>
                  <a:lnTo>
                    <a:pt x="262" y="74"/>
                  </a:lnTo>
                  <a:lnTo>
                    <a:pt x="264" y="89"/>
                  </a:lnTo>
                  <a:lnTo>
                    <a:pt x="266" y="104"/>
                  </a:lnTo>
                  <a:lnTo>
                    <a:pt x="264" y="118"/>
                  </a:lnTo>
                  <a:lnTo>
                    <a:pt x="262" y="133"/>
                  </a:lnTo>
                  <a:lnTo>
                    <a:pt x="259" y="146"/>
                  </a:lnTo>
                  <a:lnTo>
                    <a:pt x="254" y="159"/>
                  </a:lnTo>
                  <a:lnTo>
                    <a:pt x="249" y="172"/>
                  </a:lnTo>
                  <a:lnTo>
                    <a:pt x="241" y="184"/>
                  </a:lnTo>
                  <a:lnTo>
                    <a:pt x="233" y="195"/>
                  </a:lnTo>
                  <a:lnTo>
                    <a:pt x="224" y="205"/>
                  </a:lnTo>
                  <a:lnTo>
                    <a:pt x="214" y="214"/>
                  </a:lnTo>
                  <a:lnTo>
                    <a:pt x="203" y="223"/>
                  </a:lnTo>
                  <a:lnTo>
                    <a:pt x="190" y="230"/>
                  </a:lnTo>
                  <a:lnTo>
                    <a:pt x="178" y="235"/>
                  </a:lnTo>
                  <a:lnTo>
                    <a:pt x="164" y="241"/>
                  </a:lnTo>
                  <a:lnTo>
                    <a:pt x="151" y="244"/>
                  </a:lnTo>
                  <a:lnTo>
                    <a:pt x="136" y="247"/>
                  </a:lnTo>
                  <a:lnTo>
                    <a:pt x="122" y="248"/>
                  </a:lnTo>
                  <a:lnTo>
                    <a:pt x="113" y="247"/>
                  </a:lnTo>
                  <a:lnTo>
                    <a:pt x="104" y="246"/>
                  </a:lnTo>
                  <a:lnTo>
                    <a:pt x="93" y="244"/>
                  </a:lnTo>
                  <a:lnTo>
                    <a:pt x="86" y="242"/>
                  </a:lnTo>
                  <a:lnTo>
                    <a:pt x="77" y="240"/>
                  </a:lnTo>
                  <a:lnTo>
                    <a:pt x="68" y="237"/>
                  </a:lnTo>
                  <a:lnTo>
                    <a:pt x="60" y="233"/>
                  </a:lnTo>
                  <a:lnTo>
                    <a:pt x="52" y="229"/>
                  </a:lnTo>
                  <a:lnTo>
                    <a:pt x="37" y="220"/>
                  </a:lnTo>
                  <a:lnTo>
                    <a:pt x="23" y="207"/>
                  </a:lnTo>
                  <a:lnTo>
                    <a:pt x="11" y="195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94"/>
                  </a:lnTo>
                  <a:lnTo>
                    <a:pt x="2" y="207"/>
                  </a:lnTo>
                  <a:lnTo>
                    <a:pt x="14" y="219"/>
                  </a:lnTo>
                  <a:lnTo>
                    <a:pt x="27" y="230"/>
                  </a:lnTo>
                  <a:lnTo>
                    <a:pt x="41" y="239"/>
                  </a:lnTo>
                  <a:lnTo>
                    <a:pt x="55" y="247"/>
                  </a:lnTo>
                  <a:lnTo>
                    <a:pt x="71" y="253"/>
                  </a:lnTo>
                  <a:lnTo>
                    <a:pt x="87" y="258"/>
                  </a:lnTo>
                  <a:lnTo>
                    <a:pt x="105" y="260"/>
                  </a:lnTo>
                  <a:lnTo>
                    <a:pt x="122" y="261"/>
                  </a:lnTo>
                  <a:lnTo>
                    <a:pt x="138" y="261"/>
                  </a:lnTo>
                  <a:lnTo>
                    <a:pt x="154" y="258"/>
                  </a:lnTo>
                  <a:lnTo>
                    <a:pt x="169" y="255"/>
                  </a:lnTo>
                  <a:lnTo>
                    <a:pt x="183" y="249"/>
                  </a:lnTo>
                  <a:lnTo>
                    <a:pt x="197" y="242"/>
                  </a:lnTo>
                  <a:lnTo>
                    <a:pt x="210" y="234"/>
                  </a:lnTo>
                  <a:lnTo>
                    <a:pt x="223" y="225"/>
                  </a:lnTo>
                  <a:lnTo>
                    <a:pt x="234" y="215"/>
                  </a:lnTo>
                  <a:lnTo>
                    <a:pt x="244" y="204"/>
                  </a:lnTo>
                  <a:lnTo>
                    <a:pt x="253" y="192"/>
                  </a:lnTo>
                  <a:lnTo>
                    <a:pt x="261" y="179"/>
                  </a:lnTo>
                  <a:lnTo>
                    <a:pt x="268" y="164"/>
                  </a:lnTo>
                  <a:lnTo>
                    <a:pt x="273" y="151"/>
                  </a:lnTo>
                  <a:lnTo>
                    <a:pt x="277" y="135"/>
                  </a:lnTo>
                  <a:lnTo>
                    <a:pt x="279" y="119"/>
                  </a:lnTo>
                  <a:lnTo>
                    <a:pt x="280" y="104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5" name="Freeform 567"/>
            <p:cNvSpPr>
              <a:spLocks/>
            </p:cNvSpPr>
            <p:nvPr/>
          </p:nvSpPr>
          <p:spPr bwMode="auto">
            <a:xfrm>
              <a:off x="700117" y="4924858"/>
              <a:ext cx="107955" cy="103197"/>
            </a:xfrm>
            <a:custGeom>
              <a:avLst/>
              <a:gdLst/>
              <a:ahLst/>
              <a:cxnLst>
                <a:cxn ang="0">
                  <a:pos x="272" y="91"/>
                </a:cxn>
                <a:cxn ang="0">
                  <a:pos x="267" y="64"/>
                </a:cxn>
                <a:cxn ang="0">
                  <a:pos x="258" y="39"/>
                </a:cxn>
                <a:cxn ang="0">
                  <a:pos x="243" y="16"/>
                </a:cxn>
                <a:cxn ang="0">
                  <a:pos x="223" y="2"/>
                </a:cxn>
                <a:cxn ang="0">
                  <a:pos x="219" y="10"/>
                </a:cxn>
                <a:cxn ang="0">
                  <a:pos x="237" y="34"/>
                </a:cxn>
                <a:cxn ang="0">
                  <a:pos x="251" y="61"/>
                </a:cxn>
                <a:cxn ang="0">
                  <a:pos x="258" y="90"/>
                </a:cxn>
                <a:cxn ang="0">
                  <a:pos x="258" y="119"/>
                </a:cxn>
                <a:cxn ang="0">
                  <a:pos x="252" y="146"/>
                </a:cxn>
                <a:cxn ang="0">
                  <a:pos x="242" y="171"/>
                </a:cxn>
                <a:cxn ang="0">
                  <a:pos x="227" y="192"/>
                </a:cxn>
                <a:cxn ang="0">
                  <a:pos x="209" y="210"/>
                </a:cxn>
                <a:cxn ang="0">
                  <a:pos x="187" y="225"/>
                </a:cxn>
                <a:cxn ang="0">
                  <a:pos x="162" y="236"/>
                </a:cxn>
                <a:cxn ang="0">
                  <a:pos x="136" y="241"/>
                </a:cxn>
                <a:cxn ang="0">
                  <a:pos x="113" y="242"/>
                </a:cxn>
                <a:cxn ang="0">
                  <a:pos x="93" y="239"/>
                </a:cxn>
                <a:cxn ang="0">
                  <a:pos x="75" y="234"/>
                </a:cxn>
                <a:cxn ang="0">
                  <a:pos x="59" y="226"/>
                </a:cxn>
                <a:cxn ang="0">
                  <a:pos x="43" y="217"/>
                </a:cxn>
                <a:cxn ang="0">
                  <a:pos x="28" y="205"/>
                </a:cxn>
                <a:cxn ang="0">
                  <a:pos x="16" y="191"/>
                </a:cxn>
                <a:cxn ang="0">
                  <a:pos x="6" y="177"/>
                </a:cxn>
                <a:cxn ang="0">
                  <a:pos x="0" y="175"/>
                </a:cxn>
                <a:cxn ang="0">
                  <a:pos x="0" y="189"/>
                </a:cxn>
                <a:cxn ang="0">
                  <a:pos x="12" y="209"/>
                </a:cxn>
                <a:cxn ang="0">
                  <a:pos x="38" y="231"/>
                </a:cxn>
                <a:cxn ang="0">
                  <a:pos x="69" y="246"/>
                </a:cxn>
                <a:cxn ang="0">
                  <a:pos x="104" y="255"/>
                </a:cxn>
                <a:cxn ang="0">
                  <a:pos x="137" y="255"/>
                </a:cxn>
                <a:cxn ang="0">
                  <a:pos x="167" y="250"/>
                </a:cxn>
                <a:cxn ang="0">
                  <a:pos x="194" y="239"/>
                </a:cxn>
                <a:cxn ang="0">
                  <a:pos x="218" y="222"/>
                </a:cxn>
                <a:cxn ang="0">
                  <a:pos x="239" y="201"/>
                </a:cxn>
                <a:cxn ang="0">
                  <a:pos x="254" y="178"/>
                </a:cxn>
                <a:cxn ang="0">
                  <a:pos x="266" y="151"/>
                </a:cxn>
                <a:cxn ang="0">
                  <a:pos x="272" y="120"/>
                </a:cxn>
              </a:cxnLst>
              <a:rect l="0" t="0" r="r" b="b"/>
              <a:pathLst>
                <a:path w="272" h="257">
                  <a:moveTo>
                    <a:pt x="272" y="106"/>
                  </a:moveTo>
                  <a:lnTo>
                    <a:pt x="272" y="91"/>
                  </a:lnTo>
                  <a:lnTo>
                    <a:pt x="270" y="78"/>
                  </a:lnTo>
                  <a:lnTo>
                    <a:pt x="267" y="64"/>
                  </a:lnTo>
                  <a:lnTo>
                    <a:pt x="263" y="52"/>
                  </a:lnTo>
                  <a:lnTo>
                    <a:pt x="258" y="39"/>
                  </a:lnTo>
                  <a:lnTo>
                    <a:pt x="251" y="27"/>
                  </a:lnTo>
                  <a:lnTo>
                    <a:pt x="243" y="16"/>
                  </a:lnTo>
                  <a:lnTo>
                    <a:pt x="235" y="6"/>
                  </a:lnTo>
                  <a:lnTo>
                    <a:pt x="223" y="2"/>
                  </a:lnTo>
                  <a:lnTo>
                    <a:pt x="209" y="0"/>
                  </a:lnTo>
                  <a:lnTo>
                    <a:pt x="219" y="10"/>
                  </a:lnTo>
                  <a:lnTo>
                    <a:pt x="230" y="21"/>
                  </a:lnTo>
                  <a:lnTo>
                    <a:pt x="237" y="34"/>
                  </a:lnTo>
                  <a:lnTo>
                    <a:pt x="245" y="46"/>
                  </a:lnTo>
                  <a:lnTo>
                    <a:pt x="251" y="61"/>
                  </a:lnTo>
                  <a:lnTo>
                    <a:pt x="255" y="74"/>
                  </a:lnTo>
                  <a:lnTo>
                    <a:pt x="258" y="90"/>
                  </a:lnTo>
                  <a:lnTo>
                    <a:pt x="259" y="106"/>
                  </a:lnTo>
                  <a:lnTo>
                    <a:pt x="258" y="119"/>
                  </a:lnTo>
                  <a:lnTo>
                    <a:pt x="255" y="133"/>
                  </a:lnTo>
                  <a:lnTo>
                    <a:pt x="252" y="146"/>
                  </a:lnTo>
                  <a:lnTo>
                    <a:pt x="248" y="159"/>
                  </a:lnTo>
                  <a:lnTo>
                    <a:pt x="242" y="171"/>
                  </a:lnTo>
                  <a:lnTo>
                    <a:pt x="235" y="182"/>
                  </a:lnTo>
                  <a:lnTo>
                    <a:pt x="227" y="192"/>
                  </a:lnTo>
                  <a:lnTo>
                    <a:pt x="218" y="203"/>
                  </a:lnTo>
                  <a:lnTo>
                    <a:pt x="209" y="210"/>
                  </a:lnTo>
                  <a:lnTo>
                    <a:pt x="198" y="218"/>
                  </a:lnTo>
                  <a:lnTo>
                    <a:pt x="187" y="225"/>
                  </a:lnTo>
                  <a:lnTo>
                    <a:pt x="176" y="232"/>
                  </a:lnTo>
                  <a:lnTo>
                    <a:pt x="162" y="236"/>
                  </a:lnTo>
                  <a:lnTo>
                    <a:pt x="150" y="240"/>
                  </a:lnTo>
                  <a:lnTo>
                    <a:pt x="136" y="241"/>
                  </a:lnTo>
                  <a:lnTo>
                    <a:pt x="122" y="242"/>
                  </a:lnTo>
                  <a:lnTo>
                    <a:pt x="113" y="242"/>
                  </a:lnTo>
                  <a:lnTo>
                    <a:pt x="102" y="241"/>
                  </a:lnTo>
                  <a:lnTo>
                    <a:pt x="93" y="239"/>
                  </a:lnTo>
                  <a:lnTo>
                    <a:pt x="84" y="236"/>
                  </a:lnTo>
                  <a:lnTo>
                    <a:pt x="75" y="234"/>
                  </a:lnTo>
                  <a:lnTo>
                    <a:pt x="66" y="231"/>
                  </a:lnTo>
                  <a:lnTo>
                    <a:pt x="59" y="226"/>
                  </a:lnTo>
                  <a:lnTo>
                    <a:pt x="51" y="222"/>
                  </a:lnTo>
                  <a:lnTo>
                    <a:pt x="43" y="217"/>
                  </a:lnTo>
                  <a:lnTo>
                    <a:pt x="35" y="212"/>
                  </a:lnTo>
                  <a:lnTo>
                    <a:pt x="28" y="205"/>
                  </a:lnTo>
                  <a:lnTo>
                    <a:pt x="23" y="199"/>
                  </a:lnTo>
                  <a:lnTo>
                    <a:pt x="16" y="191"/>
                  </a:lnTo>
                  <a:lnTo>
                    <a:pt x="10" y="185"/>
                  </a:lnTo>
                  <a:lnTo>
                    <a:pt x="6" y="177"/>
                  </a:lnTo>
                  <a:lnTo>
                    <a:pt x="1" y="169"/>
                  </a:lnTo>
                  <a:lnTo>
                    <a:pt x="0" y="175"/>
                  </a:lnTo>
                  <a:lnTo>
                    <a:pt x="0" y="182"/>
                  </a:lnTo>
                  <a:lnTo>
                    <a:pt x="0" y="189"/>
                  </a:lnTo>
                  <a:lnTo>
                    <a:pt x="1" y="196"/>
                  </a:lnTo>
                  <a:lnTo>
                    <a:pt x="12" y="209"/>
                  </a:lnTo>
                  <a:lnTo>
                    <a:pt x="25" y="221"/>
                  </a:lnTo>
                  <a:lnTo>
                    <a:pt x="38" y="231"/>
                  </a:lnTo>
                  <a:lnTo>
                    <a:pt x="53" y="240"/>
                  </a:lnTo>
                  <a:lnTo>
                    <a:pt x="69" y="246"/>
                  </a:lnTo>
                  <a:lnTo>
                    <a:pt x="86" y="252"/>
                  </a:lnTo>
                  <a:lnTo>
                    <a:pt x="104" y="255"/>
                  </a:lnTo>
                  <a:lnTo>
                    <a:pt x="122" y="257"/>
                  </a:lnTo>
                  <a:lnTo>
                    <a:pt x="137" y="255"/>
                  </a:lnTo>
                  <a:lnTo>
                    <a:pt x="152" y="253"/>
                  </a:lnTo>
                  <a:lnTo>
                    <a:pt x="167" y="250"/>
                  </a:lnTo>
                  <a:lnTo>
                    <a:pt x="181" y="244"/>
                  </a:lnTo>
                  <a:lnTo>
                    <a:pt x="194" y="239"/>
                  </a:lnTo>
                  <a:lnTo>
                    <a:pt x="206" y="231"/>
                  </a:lnTo>
                  <a:lnTo>
                    <a:pt x="218" y="222"/>
                  </a:lnTo>
                  <a:lnTo>
                    <a:pt x="228" y="213"/>
                  </a:lnTo>
                  <a:lnTo>
                    <a:pt x="239" y="201"/>
                  </a:lnTo>
                  <a:lnTo>
                    <a:pt x="248" y="190"/>
                  </a:lnTo>
                  <a:lnTo>
                    <a:pt x="254" y="178"/>
                  </a:lnTo>
                  <a:lnTo>
                    <a:pt x="261" y="164"/>
                  </a:lnTo>
                  <a:lnTo>
                    <a:pt x="266" y="151"/>
                  </a:lnTo>
                  <a:lnTo>
                    <a:pt x="270" y="136"/>
                  </a:lnTo>
                  <a:lnTo>
                    <a:pt x="272" y="120"/>
                  </a:lnTo>
                  <a:lnTo>
                    <a:pt x="272" y="106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6" name="Freeform 568"/>
            <p:cNvSpPr>
              <a:spLocks/>
            </p:cNvSpPr>
            <p:nvPr/>
          </p:nvSpPr>
          <p:spPr bwMode="auto">
            <a:xfrm>
              <a:off x="700117" y="4924858"/>
              <a:ext cx="104780" cy="100021"/>
            </a:xfrm>
            <a:custGeom>
              <a:avLst/>
              <a:gdLst/>
              <a:ahLst/>
              <a:cxnLst>
                <a:cxn ang="0">
                  <a:pos x="264" y="92"/>
                </a:cxn>
                <a:cxn ang="0">
                  <a:pos x="259" y="63"/>
                </a:cxn>
                <a:cxn ang="0">
                  <a:pos x="248" y="37"/>
                </a:cxn>
                <a:cxn ang="0">
                  <a:pos x="232" y="13"/>
                </a:cxn>
                <a:cxn ang="0">
                  <a:pos x="209" y="1"/>
                </a:cxn>
                <a:cxn ang="0">
                  <a:pos x="207" y="10"/>
                </a:cxn>
                <a:cxn ang="0">
                  <a:pos x="228" y="32"/>
                </a:cxn>
                <a:cxn ang="0">
                  <a:pos x="243" y="59"/>
                </a:cxn>
                <a:cxn ang="0">
                  <a:pos x="250" y="90"/>
                </a:cxn>
                <a:cxn ang="0">
                  <a:pos x="251" y="120"/>
                </a:cxn>
                <a:cxn ang="0">
                  <a:pos x="245" y="145"/>
                </a:cxn>
                <a:cxn ang="0">
                  <a:pos x="235" y="169"/>
                </a:cxn>
                <a:cxn ang="0">
                  <a:pos x="222" y="189"/>
                </a:cxn>
                <a:cxn ang="0">
                  <a:pos x="204" y="206"/>
                </a:cxn>
                <a:cxn ang="0">
                  <a:pos x="183" y="220"/>
                </a:cxn>
                <a:cxn ang="0">
                  <a:pos x="161" y="231"/>
                </a:cxn>
                <a:cxn ang="0">
                  <a:pos x="135" y="235"/>
                </a:cxn>
                <a:cxn ang="0">
                  <a:pos x="111" y="235"/>
                </a:cxn>
                <a:cxn ang="0">
                  <a:pos x="92" y="233"/>
                </a:cxn>
                <a:cxn ang="0">
                  <a:pos x="74" y="227"/>
                </a:cxn>
                <a:cxn ang="0">
                  <a:pos x="57" y="218"/>
                </a:cxn>
                <a:cxn ang="0">
                  <a:pos x="42" y="208"/>
                </a:cxn>
                <a:cxn ang="0">
                  <a:pos x="28" y="196"/>
                </a:cxn>
                <a:cxn ang="0">
                  <a:pos x="16" y="181"/>
                </a:cxn>
                <a:cxn ang="0">
                  <a:pos x="7" y="165"/>
                </a:cxn>
                <a:cxn ang="0">
                  <a:pos x="1" y="170"/>
                </a:cxn>
                <a:cxn ang="0">
                  <a:pos x="11" y="198"/>
                </a:cxn>
                <a:cxn ang="0">
                  <a:pos x="37" y="223"/>
                </a:cxn>
                <a:cxn ang="0">
                  <a:pos x="60" y="236"/>
                </a:cxn>
                <a:cxn ang="0">
                  <a:pos x="77" y="243"/>
                </a:cxn>
                <a:cxn ang="0">
                  <a:pos x="93" y="247"/>
                </a:cxn>
                <a:cxn ang="0">
                  <a:pos x="113" y="250"/>
                </a:cxn>
                <a:cxn ang="0">
                  <a:pos x="136" y="250"/>
                </a:cxn>
                <a:cxn ang="0">
                  <a:pos x="164" y="244"/>
                </a:cxn>
                <a:cxn ang="0">
                  <a:pos x="190" y="233"/>
                </a:cxn>
                <a:cxn ang="0">
                  <a:pos x="214" y="217"/>
                </a:cxn>
                <a:cxn ang="0">
                  <a:pos x="233" y="198"/>
                </a:cxn>
                <a:cxn ang="0">
                  <a:pos x="249" y="175"/>
                </a:cxn>
                <a:cxn ang="0">
                  <a:pos x="259" y="149"/>
                </a:cxn>
                <a:cxn ang="0">
                  <a:pos x="264" y="121"/>
                </a:cxn>
              </a:cxnLst>
              <a:rect l="0" t="0" r="r" b="b"/>
              <a:pathLst>
                <a:path w="266" h="251">
                  <a:moveTo>
                    <a:pt x="266" y="107"/>
                  </a:moveTo>
                  <a:lnTo>
                    <a:pt x="264" y="92"/>
                  </a:lnTo>
                  <a:lnTo>
                    <a:pt x="262" y="77"/>
                  </a:lnTo>
                  <a:lnTo>
                    <a:pt x="259" y="63"/>
                  </a:lnTo>
                  <a:lnTo>
                    <a:pt x="254" y="49"/>
                  </a:lnTo>
                  <a:lnTo>
                    <a:pt x="248" y="37"/>
                  </a:lnTo>
                  <a:lnTo>
                    <a:pt x="241" y="25"/>
                  </a:lnTo>
                  <a:lnTo>
                    <a:pt x="232" y="13"/>
                  </a:lnTo>
                  <a:lnTo>
                    <a:pt x="223" y="3"/>
                  </a:lnTo>
                  <a:lnTo>
                    <a:pt x="209" y="1"/>
                  </a:lnTo>
                  <a:lnTo>
                    <a:pt x="196" y="0"/>
                  </a:lnTo>
                  <a:lnTo>
                    <a:pt x="207" y="10"/>
                  </a:lnTo>
                  <a:lnTo>
                    <a:pt x="218" y="20"/>
                  </a:lnTo>
                  <a:lnTo>
                    <a:pt x="228" y="32"/>
                  </a:lnTo>
                  <a:lnTo>
                    <a:pt x="236" y="46"/>
                  </a:lnTo>
                  <a:lnTo>
                    <a:pt x="243" y="59"/>
                  </a:lnTo>
                  <a:lnTo>
                    <a:pt x="248" y="74"/>
                  </a:lnTo>
                  <a:lnTo>
                    <a:pt x="250" y="90"/>
                  </a:lnTo>
                  <a:lnTo>
                    <a:pt x="251" y="107"/>
                  </a:lnTo>
                  <a:lnTo>
                    <a:pt x="251" y="120"/>
                  </a:lnTo>
                  <a:lnTo>
                    <a:pt x="249" y="133"/>
                  </a:lnTo>
                  <a:lnTo>
                    <a:pt x="245" y="145"/>
                  </a:lnTo>
                  <a:lnTo>
                    <a:pt x="241" y="157"/>
                  </a:lnTo>
                  <a:lnTo>
                    <a:pt x="235" y="169"/>
                  </a:lnTo>
                  <a:lnTo>
                    <a:pt x="230" y="179"/>
                  </a:lnTo>
                  <a:lnTo>
                    <a:pt x="222" y="189"/>
                  </a:lnTo>
                  <a:lnTo>
                    <a:pt x="214" y="198"/>
                  </a:lnTo>
                  <a:lnTo>
                    <a:pt x="204" y="206"/>
                  </a:lnTo>
                  <a:lnTo>
                    <a:pt x="195" y="214"/>
                  </a:lnTo>
                  <a:lnTo>
                    <a:pt x="183" y="220"/>
                  </a:lnTo>
                  <a:lnTo>
                    <a:pt x="172" y="226"/>
                  </a:lnTo>
                  <a:lnTo>
                    <a:pt x="161" y="231"/>
                  </a:lnTo>
                  <a:lnTo>
                    <a:pt x="149" y="233"/>
                  </a:lnTo>
                  <a:lnTo>
                    <a:pt x="135" y="235"/>
                  </a:lnTo>
                  <a:lnTo>
                    <a:pt x="122" y="236"/>
                  </a:lnTo>
                  <a:lnTo>
                    <a:pt x="111" y="235"/>
                  </a:lnTo>
                  <a:lnTo>
                    <a:pt x="102" y="234"/>
                  </a:lnTo>
                  <a:lnTo>
                    <a:pt x="92" y="233"/>
                  </a:lnTo>
                  <a:lnTo>
                    <a:pt x="83" y="231"/>
                  </a:lnTo>
                  <a:lnTo>
                    <a:pt x="74" y="227"/>
                  </a:lnTo>
                  <a:lnTo>
                    <a:pt x="65" y="223"/>
                  </a:lnTo>
                  <a:lnTo>
                    <a:pt x="57" y="218"/>
                  </a:lnTo>
                  <a:lnTo>
                    <a:pt x="50" y="214"/>
                  </a:lnTo>
                  <a:lnTo>
                    <a:pt x="42" y="208"/>
                  </a:lnTo>
                  <a:lnTo>
                    <a:pt x="35" y="202"/>
                  </a:lnTo>
                  <a:lnTo>
                    <a:pt x="28" y="196"/>
                  </a:lnTo>
                  <a:lnTo>
                    <a:pt x="21" y="189"/>
                  </a:lnTo>
                  <a:lnTo>
                    <a:pt x="16" y="181"/>
                  </a:lnTo>
                  <a:lnTo>
                    <a:pt x="11" y="173"/>
                  </a:lnTo>
                  <a:lnTo>
                    <a:pt x="7" y="165"/>
                  </a:lnTo>
                  <a:lnTo>
                    <a:pt x="2" y="156"/>
                  </a:lnTo>
                  <a:lnTo>
                    <a:pt x="1" y="170"/>
                  </a:lnTo>
                  <a:lnTo>
                    <a:pt x="0" y="183"/>
                  </a:lnTo>
                  <a:lnTo>
                    <a:pt x="11" y="198"/>
                  </a:lnTo>
                  <a:lnTo>
                    <a:pt x="23" y="210"/>
                  </a:lnTo>
                  <a:lnTo>
                    <a:pt x="37" y="223"/>
                  </a:lnTo>
                  <a:lnTo>
                    <a:pt x="52" y="232"/>
                  </a:lnTo>
                  <a:lnTo>
                    <a:pt x="60" y="236"/>
                  </a:lnTo>
                  <a:lnTo>
                    <a:pt x="68" y="240"/>
                  </a:lnTo>
                  <a:lnTo>
                    <a:pt x="77" y="243"/>
                  </a:lnTo>
                  <a:lnTo>
                    <a:pt x="84" y="245"/>
                  </a:lnTo>
                  <a:lnTo>
                    <a:pt x="93" y="247"/>
                  </a:lnTo>
                  <a:lnTo>
                    <a:pt x="104" y="249"/>
                  </a:lnTo>
                  <a:lnTo>
                    <a:pt x="113" y="250"/>
                  </a:lnTo>
                  <a:lnTo>
                    <a:pt x="122" y="251"/>
                  </a:lnTo>
                  <a:lnTo>
                    <a:pt x="136" y="250"/>
                  </a:lnTo>
                  <a:lnTo>
                    <a:pt x="151" y="247"/>
                  </a:lnTo>
                  <a:lnTo>
                    <a:pt x="164" y="244"/>
                  </a:lnTo>
                  <a:lnTo>
                    <a:pt x="178" y="238"/>
                  </a:lnTo>
                  <a:lnTo>
                    <a:pt x="190" y="233"/>
                  </a:lnTo>
                  <a:lnTo>
                    <a:pt x="203" y="226"/>
                  </a:lnTo>
                  <a:lnTo>
                    <a:pt x="214" y="217"/>
                  </a:lnTo>
                  <a:lnTo>
                    <a:pt x="224" y="208"/>
                  </a:lnTo>
                  <a:lnTo>
                    <a:pt x="233" y="198"/>
                  </a:lnTo>
                  <a:lnTo>
                    <a:pt x="241" y="187"/>
                  </a:lnTo>
                  <a:lnTo>
                    <a:pt x="249" y="175"/>
                  </a:lnTo>
                  <a:lnTo>
                    <a:pt x="254" y="162"/>
                  </a:lnTo>
                  <a:lnTo>
                    <a:pt x="259" y="149"/>
                  </a:lnTo>
                  <a:lnTo>
                    <a:pt x="262" y="136"/>
                  </a:lnTo>
                  <a:lnTo>
                    <a:pt x="264" y="121"/>
                  </a:lnTo>
                  <a:lnTo>
                    <a:pt x="266" y="107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7" name="Freeform 569"/>
            <p:cNvSpPr>
              <a:spLocks/>
            </p:cNvSpPr>
            <p:nvPr/>
          </p:nvSpPr>
          <p:spPr bwMode="auto">
            <a:xfrm>
              <a:off x="700117" y="4924858"/>
              <a:ext cx="103192" cy="96846"/>
            </a:xfrm>
            <a:custGeom>
              <a:avLst/>
              <a:gdLst/>
              <a:ahLst/>
              <a:cxnLst>
                <a:cxn ang="0">
                  <a:pos x="257" y="91"/>
                </a:cxn>
                <a:cxn ang="0">
                  <a:pos x="250" y="62"/>
                </a:cxn>
                <a:cxn ang="0">
                  <a:pos x="236" y="35"/>
                </a:cxn>
                <a:cxn ang="0">
                  <a:pos x="218" y="11"/>
                </a:cxn>
                <a:cxn ang="0">
                  <a:pos x="196" y="0"/>
                </a:cxn>
                <a:cxn ang="0">
                  <a:pos x="180" y="0"/>
                </a:cxn>
                <a:cxn ang="0">
                  <a:pos x="206" y="19"/>
                </a:cxn>
                <a:cxn ang="0">
                  <a:pos x="226" y="44"/>
                </a:cxn>
                <a:cxn ang="0">
                  <a:pos x="239" y="73"/>
                </a:cxn>
                <a:cxn ang="0">
                  <a:pos x="242" y="90"/>
                </a:cxn>
                <a:cxn ang="0">
                  <a:pos x="243" y="107"/>
                </a:cxn>
                <a:cxn ang="0">
                  <a:pos x="241" y="131"/>
                </a:cxn>
                <a:cxn ang="0">
                  <a:pos x="233" y="154"/>
                </a:cxn>
                <a:cxn ang="0">
                  <a:pos x="222" y="174"/>
                </a:cxn>
                <a:cxn ang="0">
                  <a:pos x="207" y="193"/>
                </a:cxn>
                <a:cxn ang="0">
                  <a:pos x="189" y="208"/>
                </a:cxn>
                <a:cxn ang="0">
                  <a:pos x="169" y="219"/>
                </a:cxn>
                <a:cxn ang="0">
                  <a:pos x="145" y="226"/>
                </a:cxn>
                <a:cxn ang="0">
                  <a:pos x="121" y="228"/>
                </a:cxn>
                <a:cxn ang="0">
                  <a:pos x="100" y="227"/>
                </a:cxn>
                <a:cxn ang="0">
                  <a:pos x="81" y="223"/>
                </a:cxn>
                <a:cxn ang="0">
                  <a:pos x="64" y="215"/>
                </a:cxn>
                <a:cxn ang="0">
                  <a:pos x="47" y="205"/>
                </a:cxn>
                <a:cxn ang="0">
                  <a:pos x="33" y="191"/>
                </a:cxn>
                <a:cxn ang="0">
                  <a:pos x="22" y="176"/>
                </a:cxn>
                <a:cxn ang="0">
                  <a:pos x="11" y="161"/>
                </a:cxn>
                <a:cxn ang="0">
                  <a:pos x="5" y="143"/>
                </a:cxn>
                <a:cxn ang="0">
                  <a:pos x="0" y="170"/>
                </a:cxn>
                <a:cxn ang="0">
                  <a:pos x="9" y="186"/>
                </a:cxn>
                <a:cxn ang="0">
                  <a:pos x="22" y="200"/>
                </a:cxn>
                <a:cxn ang="0">
                  <a:pos x="34" y="213"/>
                </a:cxn>
                <a:cxn ang="0">
                  <a:pos x="50" y="223"/>
                </a:cxn>
                <a:cxn ang="0">
                  <a:pos x="65" y="232"/>
                </a:cxn>
                <a:cxn ang="0">
                  <a:pos x="83" y="237"/>
                </a:cxn>
                <a:cxn ang="0">
                  <a:pos x="101" y="242"/>
                </a:cxn>
                <a:cxn ang="0">
                  <a:pos x="121" y="243"/>
                </a:cxn>
                <a:cxn ang="0">
                  <a:pos x="149" y="241"/>
                </a:cxn>
                <a:cxn ang="0">
                  <a:pos x="175" y="233"/>
                </a:cxn>
                <a:cxn ang="0">
                  <a:pos x="197" y="219"/>
                </a:cxn>
                <a:cxn ang="0">
                  <a:pos x="217" y="204"/>
                </a:cxn>
                <a:cxn ang="0">
                  <a:pos x="234" y="183"/>
                </a:cxn>
                <a:cxn ang="0">
                  <a:pos x="247" y="160"/>
                </a:cxn>
                <a:cxn ang="0">
                  <a:pos x="254" y="134"/>
                </a:cxn>
                <a:cxn ang="0">
                  <a:pos x="258" y="107"/>
                </a:cxn>
              </a:cxnLst>
              <a:rect l="0" t="0" r="r" b="b"/>
              <a:pathLst>
                <a:path w="258" h="243">
                  <a:moveTo>
                    <a:pt x="258" y="107"/>
                  </a:moveTo>
                  <a:lnTo>
                    <a:pt x="257" y="91"/>
                  </a:lnTo>
                  <a:lnTo>
                    <a:pt x="254" y="75"/>
                  </a:lnTo>
                  <a:lnTo>
                    <a:pt x="250" y="62"/>
                  </a:lnTo>
                  <a:lnTo>
                    <a:pt x="244" y="47"/>
                  </a:lnTo>
                  <a:lnTo>
                    <a:pt x="236" y="35"/>
                  </a:lnTo>
                  <a:lnTo>
                    <a:pt x="229" y="22"/>
                  </a:lnTo>
                  <a:lnTo>
                    <a:pt x="218" y="11"/>
                  </a:lnTo>
                  <a:lnTo>
                    <a:pt x="208" y="1"/>
                  </a:lnTo>
                  <a:lnTo>
                    <a:pt x="196" y="0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94" y="9"/>
                  </a:lnTo>
                  <a:lnTo>
                    <a:pt x="206" y="19"/>
                  </a:lnTo>
                  <a:lnTo>
                    <a:pt x="216" y="30"/>
                  </a:lnTo>
                  <a:lnTo>
                    <a:pt x="226" y="44"/>
                  </a:lnTo>
                  <a:lnTo>
                    <a:pt x="233" y="58"/>
                  </a:lnTo>
                  <a:lnTo>
                    <a:pt x="239" y="73"/>
                  </a:lnTo>
                  <a:lnTo>
                    <a:pt x="241" y="81"/>
                  </a:lnTo>
                  <a:lnTo>
                    <a:pt x="242" y="90"/>
                  </a:lnTo>
                  <a:lnTo>
                    <a:pt x="243" y="98"/>
                  </a:lnTo>
                  <a:lnTo>
                    <a:pt x="243" y="107"/>
                  </a:lnTo>
                  <a:lnTo>
                    <a:pt x="242" y="119"/>
                  </a:lnTo>
                  <a:lnTo>
                    <a:pt x="241" y="131"/>
                  </a:lnTo>
                  <a:lnTo>
                    <a:pt x="238" y="143"/>
                  </a:lnTo>
                  <a:lnTo>
                    <a:pt x="233" y="154"/>
                  </a:lnTo>
                  <a:lnTo>
                    <a:pt x="229" y="165"/>
                  </a:lnTo>
                  <a:lnTo>
                    <a:pt x="222" y="174"/>
                  </a:lnTo>
                  <a:lnTo>
                    <a:pt x="215" y="184"/>
                  </a:lnTo>
                  <a:lnTo>
                    <a:pt x="207" y="193"/>
                  </a:lnTo>
                  <a:lnTo>
                    <a:pt x="198" y="201"/>
                  </a:lnTo>
                  <a:lnTo>
                    <a:pt x="189" y="208"/>
                  </a:lnTo>
                  <a:lnTo>
                    <a:pt x="179" y="214"/>
                  </a:lnTo>
                  <a:lnTo>
                    <a:pt x="169" y="219"/>
                  </a:lnTo>
                  <a:lnTo>
                    <a:pt x="158" y="223"/>
                  </a:lnTo>
                  <a:lnTo>
                    <a:pt x="145" y="226"/>
                  </a:lnTo>
                  <a:lnTo>
                    <a:pt x="133" y="228"/>
                  </a:lnTo>
                  <a:lnTo>
                    <a:pt x="121" y="228"/>
                  </a:lnTo>
                  <a:lnTo>
                    <a:pt x="110" y="228"/>
                  </a:lnTo>
                  <a:lnTo>
                    <a:pt x="100" y="227"/>
                  </a:lnTo>
                  <a:lnTo>
                    <a:pt x="91" y="225"/>
                  </a:lnTo>
                  <a:lnTo>
                    <a:pt x="81" y="223"/>
                  </a:lnTo>
                  <a:lnTo>
                    <a:pt x="72" y="219"/>
                  </a:lnTo>
                  <a:lnTo>
                    <a:pt x="64" y="215"/>
                  </a:lnTo>
                  <a:lnTo>
                    <a:pt x="55" y="210"/>
                  </a:lnTo>
                  <a:lnTo>
                    <a:pt x="47" y="205"/>
                  </a:lnTo>
                  <a:lnTo>
                    <a:pt x="41" y="198"/>
                  </a:lnTo>
                  <a:lnTo>
                    <a:pt x="33" y="191"/>
                  </a:lnTo>
                  <a:lnTo>
                    <a:pt x="27" y="184"/>
                  </a:lnTo>
                  <a:lnTo>
                    <a:pt x="22" y="176"/>
                  </a:lnTo>
                  <a:lnTo>
                    <a:pt x="16" y="169"/>
                  </a:lnTo>
                  <a:lnTo>
                    <a:pt x="11" y="161"/>
                  </a:lnTo>
                  <a:lnTo>
                    <a:pt x="7" y="152"/>
                  </a:lnTo>
                  <a:lnTo>
                    <a:pt x="5" y="143"/>
                  </a:lnTo>
                  <a:lnTo>
                    <a:pt x="1" y="156"/>
                  </a:lnTo>
                  <a:lnTo>
                    <a:pt x="0" y="170"/>
                  </a:lnTo>
                  <a:lnTo>
                    <a:pt x="5" y="178"/>
                  </a:lnTo>
                  <a:lnTo>
                    <a:pt x="9" y="186"/>
                  </a:lnTo>
                  <a:lnTo>
                    <a:pt x="15" y="192"/>
                  </a:lnTo>
                  <a:lnTo>
                    <a:pt x="22" y="200"/>
                  </a:lnTo>
                  <a:lnTo>
                    <a:pt x="27" y="206"/>
                  </a:lnTo>
                  <a:lnTo>
                    <a:pt x="34" y="213"/>
                  </a:lnTo>
                  <a:lnTo>
                    <a:pt x="42" y="218"/>
                  </a:lnTo>
                  <a:lnTo>
                    <a:pt x="50" y="223"/>
                  </a:lnTo>
                  <a:lnTo>
                    <a:pt x="58" y="227"/>
                  </a:lnTo>
                  <a:lnTo>
                    <a:pt x="65" y="232"/>
                  </a:lnTo>
                  <a:lnTo>
                    <a:pt x="74" y="235"/>
                  </a:lnTo>
                  <a:lnTo>
                    <a:pt x="83" y="237"/>
                  </a:lnTo>
                  <a:lnTo>
                    <a:pt x="92" y="240"/>
                  </a:lnTo>
                  <a:lnTo>
                    <a:pt x="101" y="242"/>
                  </a:lnTo>
                  <a:lnTo>
                    <a:pt x="112" y="243"/>
                  </a:lnTo>
                  <a:lnTo>
                    <a:pt x="121" y="243"/>
                  </a:lnTo>
                  <a:lnTo>
                    <a:pt x="135" y="242"/>
                  </a:lnTo>
                  <a:lnTo>
                    <a:pt x="149" y="241"/>
                  </a:lnTo>
                  <a:lnTo>
                    <a:pt x="161" y="237"/>
                  </a:lnTo>
                  <a:lnTo>
                    <a:pt x="175" y="233"/>
                  </a:lnTo>
                  <a:lnTo>
                    <a:pt x="186" y="226"/>
                  </a:lnTo>
                  <a:lnTo>
                    <a:pt x="197" y="219"/>
                  </a:lnTo>
                  <a:lnTo>
                    <a:pt x="208" y="211"/>
                  </a:lnTo>
                  <a:lnTo>
                    <a:pt x="217" y="204"/>
                  </a:lnTo>
                  <a:lnTo>
                    <a:pt x="226" y="193"/>
                  </a:lnTo>
                  <a:lnTo>
                    <a:pt x="234" y="183"/>
                  </a:lnTo>
                  <a:lnTo>
                    <a:pt x="241" y="172"/>
                  </a:lnTo>
                  <a:lnTo>
                    <a:pt x="247" y="160"/>
                  </a:lnTo>
                  <a:lnTo>
                    <a:pt x="251" y="147"/>
                  </a:lnTo>
                  <a:lnTo>
                    <a:pt x="254" y="134"/>
                  </a:lnTo>
                  <a:lnTo>
                    <a:pt x="257" y="120"/>
                  </a:lnTo>
                  <a:lnTo>
                    <a:pt x="258" y="107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8" name="Freeform 570"/>
            <p:cNvSpPr>
              <a:spLocks/>
            </p:cNvSpPr>
            <p:nvPr/>
          </p:nvSpPr>
          <p:spPr bwMode="auto">
            <a:xfrm>
              <a:off x="701705" y="4924858"/>
              <a:ext cx="98430" cy="93671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59"/>
                </a:cxn>
                <a:cxn ang="0">
                  <a:pos x="226" y="32"/>
                </a:cxn>
                <a:cxn ang="0">
                  <a:pos x="205" y="10"/>
                </a:cxn>
                <a:cxn ang="0">
                  <a:pos x="188" y="0"/>
                </a:cxn>
                <a:cxn ang="0">
                  <a:pos x="174" y="0"/>
                </a:cxn>
                <a:cxn ang="0">
                  <a:pos x="172" y="4"/>
                </a:cxn>
                <a:cxn ang="0">
                  <a:pos x="187" y="12"/>
                </a:cxn>
                <a:cxn ang="0">
                  <a:pos x="199" y="23"/>
                </a:cxn>
                <a:cxn ang="0">
                  <a:pos x="211" y="36"/>
                </a:cxn>
                <a:cxn ang="0">
                  <a:pos x="220" y="49"/>
                </a:cxn>
                <a:cxn ang="0">
                  <a:pos x="226" y="64"/>
                </a:cxn>
                <a:cxn ang="0">
                  <a:pos x="232" y="81"/>
                </a:cxn>
                <a:cxn ang="0">
                  <a:pos x="234" y="98"/>
                </a:cxn>
                <a:cxn ang="0">
                  <a:pos x="234" y="118"/>
                </a:cxn>
                <a:cxn ang="0">
                  <a:pos x="230" y="140"/>
                </a:cxn>
                <a:cxn ang="0">
                  <a:pos x="221" y="161"/>
                </a:cxn>
                <a:cxn ang="0">
                  <a:pos x="208" y="180"/>
                </a:cxn>
                <a:cxn ang="0">
                  <a:pos x="193" y="196"/>
                </a:cxn>
                <a:cxn ang="0">
                  <a:pos x="175" y="208"/>
                </a:cxn>
                <a:cxn ang="0">
                  <a:pos x="154" y="216"/>
                </a:cxn>
                <a:cxn ang="0">
                  <a:pos x="132" y="220"/>
                </a:cxn>
                <a:cxn ang="0">
                  <a:pos x="109" y="222"/>
                </a:cxn>
                <a:cxn ang="0">
                  <a:pos x="89" y="217"/>
                </a:cxn>
                <a:cxn ang="0">
                  <a:pos x="71" y="210"/>
                </a:cxn>
                <a:cxn ang="0">
                  <a:pos x="54" y="200"/>
                </a:cxn>
                <a:cxn ang="0">
                  <a:pos x="39" y="188"/>
                </a:cxn>
                <a:cxn ang="0">
                  <a:pos x="26" y="173"/>
                </a:cxn>
                <a:cxn ang="0">
                  <a:pos x="16" y="156"/>
                </a:cxn>
                <a:cxn ang="0">
                  <a:pos x="9" y="138"/>
                </a:cxn>
                <a:cxn ang="0">
                  <a:pos x="4" y="142"/>
                </a:cxn>
                <a:cxn ang="0">
                  <a:pos x="5" y="165"/>
                </a:cxn>
                <a:cxn ang="0">
                  <a:pos x="14" y="181"/>
                </a:cxn>
                <a:cxn ang="0">
                  <a:pos x="26" y="196"/>
                </a:cxn>
                <a:cxn ang="0">
                  <a:pos x="40" y="208"/>
                </a:cxn>
                <a:cxn ang="0">
                  <a:pos x="55" y="218"/>
                </a:cxn>
                <a:cxn ang="0">
                  <a:pos x="72" y="227"/>
                </a:cxn>
                <a:cxn ang="0">
                  <a:pos x="90" y="233"/>
                </a:cxn>
                <a:cxn ang="0">
                  <a:pos x="109" y="235"/>
                </a:cxn>
                <a:cxn ang="0">
                  <a:pos x="133" y="235"/>
                </a:cxn>
                <a:cxn ang="0">
                  <a:pos x="159" y="231"/>
                </a:cxn>
                <a:cxn ang="0">
                  <a:pos x="181" y="220"/>
                </a:cxn>
                <a:cxn ang="0">
                  <a:pos x="202" y="206"/>
                </a:cxn>
                <a:cxn ang="0">
                  <a:pos x="220" y="189"/>
                </a:cxn>
                <a:cxn ang="0">
                  <a:pos x="233" y="169"/>
                </a:cxn>
                <a:cxn ang="0">
                  <a:pos x="243" y="145"/>
                </a:cxn>
                <a:cxn ang="0">
                  <a:pos x="249" y="120"/>
                </a:cxn>
              </a:cxnLst>
              <a:rect l="0" t="0" r="r" b="b"/>
              <a:pathLst>
                <a:path w="249" h="236">
                  <a:moveTo>
                    <a:pt x="249" y="107"/>
                  </a:moveTo>
                  <a:lnTo>
                    <a:pt x="248" y="90"/>
                  </a:lnTo>
                  <a:lnTo>
                    <a:pt x="246" y="74"/>
                  </a:lnTo>
                  <a:lnTo>
                    <a:pt x="241" y="59"/>
                  </a:lnTo>
                  <a:lnTo>
                    <a:pt x="234" y="46"/>
                  </a:lnTo>
                  <a:lnTo>
                    <a:pt x="226" y="32"/>
                  </a:lnTo>
                  <a:lnTo>
                    <a:pt x="216" y="20"/>
                  </a:lnTo>
                  <a:lnTo>
                    <a:pt x="205" y="1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4" y="0"/>
                  </a:lnTo>
                  <a:lnTo>
                    <a:pt x="165" y="1"/>
                  </a:lnTo>
                  <a:lnTo>
                    <a:pt x="172" y="4"/>
                  </a:lnTo>
                  <a:lnTo>
                    <a:pt x="179" y="8"/>
                  </a:lnTo>
                  <a:lnTo>
                    <a:pt x="187" y="12"/>
                  </a:lnTo>
                  <a:lnTo>
                    <a:pt x="193" y="18"/>
                  </a:lnTo>
                  <a:lnTo>
                    <a:pt x="199" y="23"/>
                  </a:lnTo>
                  <a:lnTo>
                    <a:pt x="205" y="29"/>
                  </a:lnTo>
                  <a:lnTo>
                    <a:pt x="211" y="36"/>
                  </a:lnTo>
                  <a:lnTo>
                    <a:pt x="215" y="43"/>
                  </a:lnTo>
                  <a:lnTo>
                    <a:pt x="220" y="49"/>
                  </a:lnTo>
                  <a:lnTo>
                    <a:pt x="223" y="57"/>
                  </a:lnTo>
                  <a:lnTo>
                    <a:pt x="226" y="64"/>
                  </a:lnTo>
                  <a:lnTo>
                    <a:pt x="230" y="72"/>
                  </a:lnTo>
                  <a:lnTo>
                    <a:pt x="232" y="81"/>
                  </a:lnTo>
                  <a:lnTo>
                    <a:pt x="233" y="89"/>
                  </a:lnTo>
                  <a:lnTo>
                    <a:pt x="234" y="98"/>
                  </a:lnTo>
                  <a:lnTo>
                    <a:pt x="235" y="107"/>
                  </a:lnTo>
                  <a:lnTo>
                    <a:pt x="234" y="118"/>
                  </a:lnTo>
                  <a:lnTo>
                    <a:pt x="232" y="129"/>
                  </a:lnTo>
                  <a:lnTo>
                    <a:pt x="230" y="140"/>
                  </a:lnTo>
                  <a:lnTo>
                    <a:pt x="225" y="152"/>
                  </a:lnTo>
                  <a:lnTo>
                    <a:pt x="221" y="161"/>
                  </a:lnTo>
                  <a:lnTo>
                    <a:pt x="215" y="171"/>
                  </a:lnTo>
                  <a:lnTo>
                    <a:pt x="208" y="180"/>
                  </a:lnTo>
                  <a:lnTo>
                    <a:pt x="202" y="188"/>
                  </a:lnTo>
                  <a:lnTo>
                    <a:pt x="193" y="196"/>
                  </a:lnTo>
                  <a:lnTo>
                    <a:pt x="184" y="201"/>
                  </a:lnTo>
                  <a:lnTo>
                    <a:pt x="175" y="208"/>
                  </a:lnTo>
                  <a:lnTo>
                    <a:pt x="165" y="213"/>
                  </a:lnTo>
                  <a:lnTo>
                    <a:pt x="154" y="216"/>
                  </a:lnTo>
                  <a:lnTo>
                    <a:pt x="143" y="219"/>
                  </a:lnTo>
                  <a:lnTo>
                    <a:pt x="132" y="220"/>
                  </a:lnTo>
                  <a:lnTo>
                    <a:pt x="120" y="222"/>
                  </a:lnTo>
                  <a:lnTo>
                    <a:pt x="109" y="222"/>
                  </a:lnTo>
                  <a:lnTo>
                    <a:pt x="99" y="219"/>
                  </a:lnTo>
                  <a:lnTo>
                    <a:pt x="89" y="217"/>
                  </a:lnTo>
                  <a:lnTo>
                    <a:pt x="80" y="215"/>
                  </a:lnTo>
                  <a:lnTo>
                    <a:pt x="71" y="210"/>
                  </a:lnTo>
                  <a:lnTo>
                    <a:pt x="62" y="206"/>
                  </a:lnTo>
                  <a:lnTo>
                    <a:pt x="54" y="200"/>
                  </a:lnTo>
                  <a:lnTo>
                    <a:pt x="46" y="195"/>
                  </a:lnTo>
                  <a:lnTo>
                    <a:pt x="39" y="188"/>
                  </a:lnTo>
                  <a:lnTo>
                    <a:pt x="33" y="181"/>
                  </a:lnTo>
                  <a:lnTo>
                    <a:pt x="26" y="173"/>
                  </a:lnTo>
                  <a:lnTo>
                    <a:pt x="21" y="165"/>
                  </a:lnTo>
                  <a:lnTo>
                    <a:pt x="16" y="156"/>
                  </a:lnTo>
                  <a:lnTo>
                    <a:pt x="13" y="147"/>
                  </a:lnTo>
                  <a:lnTo>
                    <a:pt x="9" y="138"/>
                  </a:lnTo>
                  <a:lnTo>
                    <a:pt x="7" y="128"/>
                  </a:lnTo>
                  <a:lnTo>
                    <a:pt x="4" y="142"/>
                  </a:lnTo>
                  <a:lnTo>
                    <a:pt x="0" y="156"/>
                  </a:lnTo>
                  <a:lnTo>
                    <a:pt x="5" y="165"/>
                  </a:lnTo>
                  <a:lnTo>
                    <a:pt x="9" y="173"/>
                  </a:lnTo>
                  <a:lnTo>
                    <a:pt x="14" y="181"/>
                  </a:lnTo>
                  <a:lnTo>
                    <a:pt x="19" y="189"/>
                  </a:lnTo>
                  <a:lnTo>
                    <a:pt x="26" y="196"/>
                  </a:lnTo>
                  <a:lnTo>
                    <a:pt x="33" y="202"/>
                  </a:lnTo>
                  <a:lnTo>
                    <a:pt x="40" y="208"/>
                  </a:lnTo>
                  <a:lnTo>
                    <a:pt x="48" y="214"/>
                  </a:lnTo>
                  <a:lnTo>
                    <a:pt x="55" y="218"/>
                  </a:lnTo>
                  <a:lnTo>
                    <a:pt x="63" y="223"/>
                  </a:lnTo>
                  <a:lnTo>
                    <a:pt x="72" y="227"/>
                  </a:lnTo>
                  <a:lnTo>
                    <a:pt x="81" y="231"/>
                  </a:lnTo>
                  <a:lnTo>
                    <a:pt x="90" y="233"/>
                  </a:lnTo>
                  <a:lnTo>
                    <a:pt x="100" y="234"/>
                  </a:lnTo>
                  <a:lnTo>
                    <a:pt x="109" y="235"/>
                  </a:lnTo>
                  <a:lnTo>
                    <a:pt x="120" y="236"/>
                  </a:lnTo>
                  <a:lnTo>
                    <a:pt x="133" y="235"/>
                  </a:lnTo>
                  <a:lnTo>
                    <a:pt x="147" y="233"/>
                  </a:lnTo>
                  <a:lnTo>
                    <a:pt x="159" y="231"/>
                  </a:lnTo>
                  <a:lnTo>
                    <a:pt x="170" y="226"/>
                  </a:lnTo>
                  <a:lnTo>
                    <a:pt x="181" y="220"/>
                  </a:lnTo>
                  <a:lnTo>
                    <a:pt x="193" y="214"/>
                  </a:lnTo>
                  <a:lnTo>
                    <a:pt x="202" y="206"/>
                  </a:lnTo>
                  <a:lnTo>
                    <a:pt x="212" y="198"/>
                  </a:lnTo>
                  <a:lnTo>
                    <a:pt x="220" y="189"/>
                  </a:lnTo>
                  <a:lnTo>
                    <a:pt x="228" y="179"/>
                  </a:lnTo>
                  <a:lnTo>
                    <a:pt x="233" y="169"/>
                  </a:lnTo>
                  <a:lnTo>
                    <a:pt x="239" y="157"/>
                  </a:lnTo>
                  <a:lnTo>
                    <a:pt x="243" y="145"/>
                  </a:lnTo>
                  <a:lnTo>
                    <a:pt x="247" y="133"/>
                  </a:lnTo>
                  <a:lnTo>
                    <a:pt x="249" y="120"/>
                  </a:lnTo>
                  <a:lnTo>
                    <a:pt x="249" y="107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9" name="Freeform 571"/>
            <p:cNvSpPr>
              <a:spLocks/>
            </p:cNvSpPr>
            <p:nvPr/>
          </p:nvSpPr>
          <p:spPr bwMode="auto">
            <a:xfrm>
              <a:off x="701705" y="4924858"/>
              <a:ext cx="95254" cy="90496"/>
            </a:xfrm>
            <a:custGeom>
              <a:avLst/>
              <a:gdLst/>
              <a:ahLst/>
              <a:cxnLst>
                <a:cxn ang="0">
                  <a:pos x="238" y="98"/>
                </a:cxn>
                <a:cxn ang="0">
                  <a:pos x="236" y="81"/>
                </a:cxn>
                <a:cxn ang="0">
                  <a:pos x="228" y="58"/>
                </a:cxn>
                <a:cxn ang="0">
                  <a:pos x="211" y="30"/>
                </a:cxn>
                <a:cxn ang="0">
                  <a:pos x="189" y="9"/>
                </a:cxn>
                <a:cxn ang="0">
                  <a:pos x="161" y="1"/>
                </a:cxn>
                <a:cxn ang="0">
                  <a:pos x="154" y="5"/>
                </a:cxn>
                <a:cxn ang="0">
                  <a:pos x="170" y="13"/>
                </a:cxn>
                <a:cxn ang="0">
                  <a:pos x="183" y="22"/>
                </a:cxn>
                <a:cxn ang="0">
                  <a:pos x="195" y="35"/>
                </a:cxn>
                <a:cxn ang="0">
                  <a:pos x="207" y="48"/>
                </a:cxn>
                <a:cxn ang="0">
                  <a:pos x="215" y="63"/>
                </a:cxn>
                <a:cxn ang="0">
                  <a:pos x="220" y="80"/>
                </a:cxn>
                <a:cxn ang="0">
                  <a:pos x="224" y="98"/>
                </a:cxn>
                <a:cxn ang="0">
                  <a:pos x="224" y="118"/>
                </a:cxn>
                <a:cxn ang="0">
                  <a:pos x="219" y="138"/>
                </a:cxn>
                <a:cxn ang="0">
                  <a:pos x="211" y="157"/>
                </a:cxn>
                <a:cxn ang="0">
                  <a:pos x="199" y="175"/>
                </a:cxn>
                <a:cxn ang="0">
                  <a:pos x="184" y="190"/>
                </a:cxn>
                <a:cxn ang="0">
                  <a:pos x="167" y="201"/>
                </a:cxn>
                <a:cxn ang="0">
                  <a:pos x="148" y="209"/>
                </a:cxn>
                <a:cxn ang="0">
                  <a:pos x="127" y="214"/>
                </a:cxn>
                <a:cxn ang="0">
                  <a:pos x="105" y="214"/>
                </a:cxn>
                <a:cxn ang="0">
                  <a:pos x="85" y="210"/>
                </a:cxn>
                <a:cxn ang="0">
                  <a:pos x="66" y="202"/>
                </a:cxn>
                <a:cxn ang="0">
                  <a:pos x="49" y="191"/>
                </a:cxn>
                <a:cxn ang="0">
                  <a:pos x="36" y="178"/>
                </a:cxn>
                <a:cxn ang="0">
                  <a:pos x="23" y="162"/>
                </a:cxn>
                <a:cxn ang="0">
                  <a:pos x="14" y="144"/>
                </a:cxn>
                <a:cxn ang="0">
                  <a:pos x="10" y="124"/>
                </a:cxn>
                <a:cxn ang="0">
                  <a:pos x="3" y="128"/>
                </a:cxn>
                <a:cxn ang="0">
                  <a:pos x="2" y="152"/>
                </a:cxn>
                <a:cxn ang="0">
                  <a:pos x="11" y="169"/>
                </a:cxn>
                <a:cxn ang="0">
                  <a:pos x="22" y="184"/>
                </a:cxn>
                <a:cxn ang="0">
                  <a:pos x="36" y="198"/>
                </a:cxn>
                <a:cxn ang="0">
                  <a:pos x="50" y="209"/>
                </a:cxn>
                <a:cxn ang="0">
                  <a:pos x="67" y="219"/>
                </a:cxn>
                <a:cxn ang="0">
                  <a:pos x="86" y="225"/>
                </a:cxn>
                <a:cxn ang="0">
                  <a:pos x="105" y="228"/>
                </a:cxn>
                <a:cxn ang="0">
                  <a:pos x="128" y="228"/>
                </a:cxn>
                <a:cxn ang="0">
                  <a:pos x="153" y="223"/>
                </a:cxn>
                <a:cxn ang="0">
                  <a:pos x="174" y="214"/>
                </a:cxn>
                <a:cxn ang="0">
                  <a:pos x="193" y="201"/>
                </a:cxn>
                <a:cxn ang="0">
                  <a:pos x="210" y="184"/>
                </a:cxn>
                <a:cxn ang="0">
                  <a:pos x="224" y="165"/>
                </a:cxn>
                <a:cxn ang="0">
                  <a:pos x="233" y="143"/>
                </a:cxn>
                <a:cxn ang="0">
                  <a:pos x="237" y="119"/>
                </a:cxn>
              </a:cxnLst>
              <a:rect l="0" t="0" r="r" b="b"/>
              <a:pathLst>
                <a:path w="238" h="228">
                  <a:moveTo>
                    <a:pt x="238" y="107"/>
                  </a:moveTo>
                  <a:lnTo>
                    <a:pt x="238" y="98"/>
                  </a:lnTo>
                  <a:lnTo>
                    <a:pt x="237" y="90"/>
                  </a:lnTo>
                  <a:lnTo>
                    <a:pt x="236" y="81"/>
                  </a:lnTo>
                  <a:lnTo>
                    <a:pt x="234" y="73"/>
                  </a:lnTo>
                  <a:lnTo>
                    <a:pt x="228" y="58"/>
                  </a:lnTo>
                  <a:lnTo>
                    <a:pt x="221" y="44"/>
                  </a:lnTo>
                  <a:lnTo>
                    <a:pt x="211" y="30"/>
                  </a:lnTo>
                  <a:lnTo>
                    <a:pt x="201" y="19"/>
                  </a:lnTo>
                  <a:lnTo>
                    <a:pt x="189" y="9"/>
                  </a:lnTo>
                  <a:lnTo>
                    <a:pt x="175" y="0"/>
                  </a:lnTo>
                  <a:lnTo>
                    <a:pt x="161" y="1"/>
                  </a:lnTo>
                  <a:lnTo>
                    <a:pt x="145" y="3"/>
                  </a:lnTo>
                  <a:lnTo>
                    <a:pt x="154" y="5"/>
                  </a:lnTo>
                  <a:lnTo>
                    <a:pt x="162" y="9"/>
                  </a:lnTo>
                  <a:lnTo>
                    <a:pt x="170" y="13"/>
                  </a:lnTo>
                  <a:lnTo>
                    <a:pt x="176" y="18"/>
                  </a:lnTo>
                  <a:lnTo>
                    <a:pt x="183" y="22"/>
                  </a:lnTo>
                  <a:lnTo>
                    <a:pt x="190" y="28"/>
                  </a:lnTo>
                  <a:lnTo>
                    <a:pt x="195" y="35"/>
                  </a:lnTo>
                  <a:lnTo>
                    <a:pt x="201" y="40"/>
                  </a:lnTo>
                  <a:lnTo>
                    <a:pt x="207" y="48"/>
                  </a:lnTo>
                  <a:lnTo>
                    <a:pt x="211" y="55"/>
                  </a:lnTo>
                  <a:lnTo>
                    <a:pt x="215" y="63"/>
                  </a:lnTo>
                  <a:lnTo>
                    <a:pt x="218" y="71"/>
                  </a:lnTo>
                  <a:lnTo>
                    <a:pt x="220" y="80"/>
                  </a:lnTo>
                  <a:lnTo>
                    <a:pt x="222" y="89"/>
                  </a:lnTo>
                  <a:lnTo>
                    <a:pt x="224" y="98"/>
                  </a:lnTo>
                  <a:lnTo>
                    <a:pt x="224" y="107"/>
                  </a:lnTo>
                  <a:lnTo>
                    <a:pt x="224" y="118"/>
                  </a:lnTo>
                  <a:lnTo>
                    <a:pt x="221" y="128"/>
                  </a:lnTo>
                  <a:lnTo>
                    <a:pt x="219" y="138"/>
                  </a:lnTo>
                  <a:lnTo>
                    <a:pt x="216" y="148"/>
                  </a:lnTo>
                  <a:lnTo>
                    <a:pt x="211" y="157"/>
                  </a:lnTo>
                  <a:lnTo>
                    <a:pt x="206" y="166"/>
                  </a:lnTo>
                  <a:lnTo>
                    <a:pt x="199" y="175"/>
                  </a:lnTo>
                  <a:lnTo>
                    <a:pt x="192" y="183"/>
                  </a:lnTo>
                  <a:lnTo>
                    <a:pt x="184" y="190"/>
                  </a:lnTo>
                  <a:lnTo>
                    <a:pt x="176" y="196"/>
                  </a:lnTo>
                  <a:lnTo>
                    <a:pt x="167" y="201"/>
                  </a:lnTo>
                  <a:lnTo>
                    <a:pt x="158" y="206"/>
                  </a:lnTo>
                  <a:lnTo>
                    <a:pt x="148" y="209"/>
                  </a:lnTo>
                  <a:lnTo>
                    <a:pt x="138" y="213"/>
                  </a:lnTo>
                  <a:lnTo>
                    <a:pt x="127" y="214"/>
                  </a:lnTo>
                  <a:lnTo>
                    <a:pt x="116" y="215"/>
                  </a:lnTo>
                  <a:lnTo>
                    <a:pt x="105" y="214"/>
                  </a:lnTo>
                  <a:lnTo>
                    <a:pt x="95" y="213"/>
                  </a:lnTo>
                  <a:lnTo>
                    <a:pt x="85" y="210"/>
                  </a:lnTo>
                  <a:lnTo>
                    <a:pt x="75" y="207"/>
                  </a:lnTo>
                  <a:lnTo>
                    <a:pt x="66" y="202"/>
                  </a:lnTo>
                  <a:lnTo>
                    <a:pt x="58" y="197"/>
                  </a:lnTo>
                  <a:lnTo>
                    <a:pt x="49" y="191"/>
                  </a:lnTo>
                  <a:lnTo>
                    <a:pt x="42" y="186"/>
                  </a:lnTo>
                  <a:lnTo>
                    <a:pt x="36" y="178"/>
                  </a:lnTo>
                  <a:lnTo>
                    <a:pt x="29" y="170"/>
                  </a:lnTo>
                  <a:lnTo>
                    <a:pt x="23" y="162"/>
                  </a:lnTo>
                  <a:lnTo>
                    <a:pt x="19" y="153"/>
                  </a:lnTo>
                  <a:lnTo>
                    <a:pt x="14" y="144"/>
                  </a:lnTo>
                  <a:lnTo>
                    <a:pt x="12" y="134"/>
                  </a:lnTo>
                  <a:lnTo>
                    <a:pt x="10" y="124"/>
                  </a:lnTo>
                  <a:lnTo>
                    <a:pt x="9" y="113"/>
                  </a:lnTo>
                  <a:lnTo>
                    <a:pt x="3" y="128"/>
                  </a:lnTo>
                  <a:lnTo>
                    <a:pt x="0" y="143"/>
                  </a:lnTo>
                  <a:lnTo>
                    <a:pt x="2" y="152"/>
                  </a:lnTo>
                  <a:lnTo>
                    <a:pt x="6" y="161"/>
                  </a:lnTo>
                  <a:lnTo>
                    <a:pt x="11" y="169"/>
                  </a:lnTo>
                  <a:lnTo>
                    <a:pt x="17" y="176"/>
                  </a:lnTo>
                  <a:lnTo>
                    <a:pt x="22" y="184"/>
                  </a:lnTo>
                  <a:lnTo>
                    <a:pt x="28" y="191"/>
                  </a:lnTo>
                  <a:lnTo>
                    <a:pt x="36" y="198"/>
                  </a:lnTo>
                  <a:lnTo>
                    <a:pt x="42" y="205"/>
                  </a:lnTo>
                  <a:lnTo>
                    <a:pt x="50" y="209"/>
                  </a:lnTo>
                  <a:lnTo>
                    <a:pt x="59" y="215"/>
                  </a:lnTo>
                  <a:lnTo>
                    <a:pt x="67" y="219"/>
                  </a:lnTo>
                  <a:lnTo>
                    <a:pt x="76" y="223"/>
                  </a:lnTo>
                  <a:lnTo>
                    <a:pt x="86" y="225"/>
                  </a:lnTo>
                  <a:lnTo>
                    <a:pt x="95" y="227"/>
                  </a:lnTo>
                  <a:lnTo>
                    <a:pt x="105" y="228"/>
                  </a:lnTo>
                  <a:lnTo>
                    <a:pt x="116" y="228"/>
                  </a:lnTo>
                  <a:lnTo>
                    <a:pt x="128" y="228"/>
                  </a:lnTo>
                  <a:lnTo>
                    <a:pt x="140" y="226"/>
                  </a:lnTo>
                  <a:lnTo>
                    <a:pt x="153" y="223"/>
                  </a:lnTo>
                  <a:lnTo>
                    <a:pt x="164" y="219"/>
                  </a:lnTo>
                  <a:lnTo>
                    <a:pt x="174" y="214"/>
                  </a:lnTo>
                  <a:lnTo>
                    <a:pt x="184" y="208"/>
                  </a:lnTo>
                  <a:lnTo>
                    <a:pt x="193" y="201"/>
                  </a:lnTo>
                  <a:lnTo>
                    <a:pt x="202" y="193"/>
                  </a:lnTo>
                  <a:lnTo>
                    <a:pt x="210" y="184"/>
                  </a:lnTo>
                  <a:lnTo>
                    <a:pt x="217" y="174"/>
                  </a:lnTo>
                  <a:lnTo>
                    <a:pt x="224" y="165"/>
                  </a:lnTo>
                  <a:lnTo>
                    <a:pt x="228" y="154"/>
                  </a:lnTo>
                  <a:lnTo>
                    <a:pt x="233" y="143"/>
                  </a:lnTo>
                  <a:lnTo>
                    <a:pt x="236" y="131"/>
                  </a:lnTo>
                  <a:lnTo>
                    <a:pt x="237" y="119"/>
                  </a:lnTo>
                  <a:lnTo>
                    <a:pt x="238" y="107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0" name="Freeform 572"/>
            <p:cNvSpPr>
              <a:spLocks/>
            </p:cNvSpPr>
            <p:nvPr/>
          </p:nvSpPr>
          <p:spPr bwMode="auto">
            <a:xfrm>
              <a:off x="703292" y="4924858"/>
              <a:ext cx="90492" cy="88908"/>
            </a:xfrm>
            <a:custGeom>
              <a:avLst/>
              <a:gdLst/>
              <a:ahLst/>
              <a:cxnLst>
                <a:cxn ang="0">
                  <a:pos x="227" y="97"/>
                </a:cxn>
                <a:cxn ang="0">
                  <a:pos x="225" y="80"/>
                </a:cxn>
                <a:cxn ang="0">
                  <a:pos x="219" y="63"/>
                </a:cxn>
                <a:cxn ang="0">
                  <a:pos x="213" y="48"/>
                </a:cxn>
                <a:cxn ang="0">
                  <a:pos x="204" y="35"/>
                </a:cxn>
                <a:cxn ang="0">
                  <a:pos x="192" y="22"/>
                </a:cxn>
                <a:cxn ang="0">
                  <a:pos x="180" y="11"/>
                </a:cxn>
                <a:cxn ang="0">
                  <a:pos x="165" y="3"/>
                </a:cxn>
                <a:cxn ang="0">
                  <a:pos x="142" y="2"/>
                </a:cxn>
                <a:cxn ang="0">
                  <a:pos x="135" y="7"/>
                </a:cxn>
                <a:cxn ang="0">
                  <a:pos x="152" y="12"/>
                </a:cxn>
                <a:cxn ang="0">
                  <a:pos x="168" y="21"/>
                </a:cxn>
                <a:cxn ang="0">
                  <a:pos x="182" y="33"/>
                </a:cxn>
                <a:cxn ang="0">
                  <a:pos x="194" y="45"/>
                </a:cxn>
                <a:cxn ang="0">
                  <a:pos x="203" y="61"/>
                </a:cxn>
                <a:cxn ang="0">
                  <a:pos x="209" y="78"/>
                </a:cxn>
                <a:cxn ang="0">
                  <a:pos x="213" y="96"/>
                </a:cxn>
                <a:cxn ang="0">
                  <a:pos x="213" y="116"/>
                </a:cxn>
                <a:cxn ang="0">
                  <a:pos x="209" y="135"/>
                </a:cxn>
                <a:cxn ang="0">
                  <a:pos x="201" y="153"/>
                </a:cxn>
                <a:cxn ang="0">
                  <a:pos x="190" y="170"/>
                </a:cxn>
                <a:cxn ang="0">
                  <a:pos x="177" y="183"/>
                </a:cxn>
                <a:cxn ang="0">
                  <a:pos x="161" y="194"/>
                </a:cxn>
                <a:cxn ang="0">
                  <a:pos x="143" y="201"/>
                </a:cxn>
                <a:cxn ang="0">
                  <a:pos x="123" y="206"/>
                </a:cxn>
                <a:cxn ang="0">
                  <a:pos x="102" y="206"/>
                </a:cxn>
                <a:cxn ang="0">
                  <a:pos x="83" y="201"/>
                </a:cxn>
                <a:cxn ang="0">
                  <a:pos x="65" y="194"/>
                </a:cxn>
                <a:cxn ang="0">
                  <a:pos x="48" y="183"/>
                </a:cxn>
                <a:cxn ang="0">
                  <a:pos x="35" y="170"/>
                </a:cxn>
                <a:cxn ang="0">
                  <a:pos x="25" y="153"/>
                </a:cxn>
                <a:cxn ang="0">
                  <a:pos x="17" y="135"/>
                </a:cxn>
                <a:cxn ang="0">
                  <a:pos x="12" y="116"/>
                </a:cxn>
                <a:cxn ang="0">
                  <a:pos x="12" y="101"/>
                </a:cxn>
                <a:cxn ang="0">
                  <a:pos x="6" y="111"/>
                </a:cxn>
                <a:cxn ang="0">
                  <a:pos x="2" y="137"/>
                </a:cxn>
                <a:cxn ang="0">
                  <a:pos x="9" y="155"/>
                </a:cxn>
                <a:cxn ang="0">
                  <a:pos x="19" y="172"/>
                </a:cxn>
                <a:cxn ang="0">
                  <a:pos x="32" y="187"/>
                </a:cxn>
                <a:cxn ang="0">
                  <a:pos x="47" y="199"/>
                </a:cxn>
                <a:cxn ang="0">
                  <a:pos x="64" y="209"/>
                </a:cxn>
                <a:cxn ang="0">
                  <a:pos x="82" y="216"/>
                </a:cxn>
                <a:cxn ang="0">
                  <a:pos x="102" y="221"/>
                </a:cxn>
                <a:cxn ang="0">
                  <a:pos x="125" y="219"/>
                </a:cxn>
                <a:cxn ang="0">
                  <a:pos x="147" y="215"/>
                </a:cxn>
                <a:cxn ang="0">
                  <a:pos x="168" y="207"/>
                </a:cxn>
                <a:cxn ang="0">
                  <a:pos x="186" y="195"/>
                </a:cxn>
                <a:cxn ang="0">
                  <a:pos x="201" y="179"/>
                </a:cxn>
                <a:cxn ang="0">
                  <a:pos x="214" y="160"/>
                </a:cxn>
                <a:cxn ang="0">
                  <a:pos x="223" y="139"/>
                </a:cxn>
                <a:cxn ang="0">
                  <a:pos x="227" y="117"/>
                </a:cxn>
              </a:cxnLst>
              <a:rect l="0" t="0" r="r" b="b"/>
              <a:pathLst>
                <a:path w="228" h="221">
                  <a:moveTo>
                    <a:pt x="228" y="106"/>
                  </a:moveTo>
                  <a:lnTo>
                    <a:pt x="227" y="97"/>
                  </a:lnTo>
                  <a:lnTo>
                    <a:pt x="226" y="88"/>
                  </a:lnTo>
                  <a:lnTo>
                    <a:pt x="225" y="80"/>
                  </a:lnTo>
                  <a:lnTo>
                    <a:pt x="223" y="71"/>
                  </a:lnTo>
                  <a:lnTo>
                    <a:pt x="219" y="63"/>
                  </a:lnTo>
                  <a:lnTo>
                    <a:pt x="216" y="56"/>
                  </a:lnTo>
                  <a:lnTo>
                    <a:pt x="213" y="48"/>
                  </a:lnTo>
                  <a:lnTo>
                    <a:pt x="208" y="42"/>
                  </a:lnTo>
                  <a:lnTo>
                    <a:pt x="204" y="35"/>
                  </a:lnTo>
                  <a:lnTo>
                    <a:pt x="198" y="28"/>
                  </a:lnTo>
                  <a:lnTo>
                    <a:pt x="192" y="22"/>
                  </a:lnTo>
                  <a:lnTo>
                    <a:pt x="186" y="17"/>
                  </a:lnTo>
                  <a:lnTo>
                    <a:pt x="180" y="11"/>
                  </a:lnTo>
                  <a:lnTo>
                    <a:pt x="172" y="7"/>
                  </a:lnTo>
                  <a:lnTo>
                    <a:pt x="165" y="3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5" y="6"/>
                  </a:lnTo>
                  <a:lnTo>
                    <a:pt x="135" y="7"/>
                  </a:lnTo>
                  <a:lnTo>
                    <a:pt x="143" y="10"/>
                  </a:lnTo>
                  <a:lnTo>
                    <a:pt x="152" y="12"/>
                  </a:lnTo>
                  <a:lnTo>
                    <a:pt x="160" y="17"/>
                  </a:lnTo>
                  <a:lnTo>
                    <a:pt x="168" y="21"/>
                  </a:lnTo>
                  <a:lnTo>
                    <a:pt x="176" y="26"/>
                  </a:lnTo>
                  <a:lnTo>
                    <a:pt x="182" y="33"/>
                  </a:lnTo>
                  <a:lnTo>
                    <a:pt x="188" y="38"/>
                  </a:lnTo>
                  <a:lnTo>
                    <a:pt x="194" y="45"/>
                  </a:lnTo>
                  <a:lnTo>
                    <a:pt x="199" y="53"/>
                  </a:lnTo>
                  <a:lnTo>
                    <a:pt x="203" y="61"/>
                  </a:lnTo>
                  <a:lnTo>
                    <a:pt x="207" y="69"/>
                  </a:lnTo>
                  <a:lnTo>
                    <a:pt x="209" y="78"/>
                  </a:lnTo>
                  <a:lnTo>
                    <a:pt x="212" y="87"/>
                  </a:lnTo>
                  <a:lnTo>
                    <a:pt x="213" y="96"/>
                  </a:lnTo>
                  <a:lnTo>
                    <a:pt x="214" y="106"/>
                  </a:lnTo>
                  <a:lnTo>
                    <a:pt x="213" y="116"/>
                  </a:lnTo>
                  <a:lnTo>
                    <a:pt x="212" y="126"/>
                  </a:lnTo>
                  <a:lnTo>
                    <a:pt x="209" y="135"/>
                  </a:lnTo>
                  <a:lnTo>
                    <a:pt x="206" y="145"/>
                  </a:lnTo>
                  <a:lnTo>
                    <a:pt x="201" y="153"/>
                  </a:lnTo>
                  <a:lnTo>
                    <a:pt x="196" y="162"/>
                  </a:lnTo>
                  <a:lnTo>
                    <a:pt x="190" y="170"/>
                  </a:lnTo>
                  <a:lnTo>
                    <a:pt x="185" y="177"/>
                  </a:lnTo>
                  <a:lnTo>
                    <a:pt x="177" y="183"/>
                  </a:lnTo>
                  <a:lnTo>
                    <a:pt x="169" y="189"/>
                  </a:lnTo>
                  <a:lnTo>
                    <a:pt x="161" y="194"/>
                  </a:lnTo>
                  <a:lnTo>
                    <a:pt x="152" y="198"/>
                  </a:lnTo>
                  <a:lnTo>
                    <a:pt x="143" y="201"/>
                  </a:lnTo>
                  <a:lnTo>
                    <a:pt x="133" y="204"/>
                  </a:lnTo>
                  <a:lnTo>
                    <a:pt x="123" y="206"/>
                  </a:lnTo>
                  <a:lnTo>
                    <a:pt x="113" y="206"/>
                  </a:lnTo>
                  <a:lnTo>
                    <a:pt x="102" y="206"/>
                  </a:lnTo>
                  <a:lnTo>
                    <a:pt x="92" y="204"/>
                  </a:lnTo>
                  <a:lnTo>
                    <a:pt x="83" y="201"/>
                  </a:lnTo>
                  <a:lnTo>
                    <a:pt x="74" y="198"/>
                  </a:lnTo>
                  <a:lnTo>
                    <a:pt x="65" y="194"/>
                  </a:lnTo>
                  <a:lnTo>
                    <a:pt x="56" y="189"/>
                  </a:lnTo>
                  <a:lnTo>
                    <a:pt x="48" y="183"/>
                  </a:lnTo>
                  <a:lnTo>
                    <a:pt x="42" y="177"/>
                  </a:lnTo>
                  <a:lnTo>
                    <a:pt x="35" y="170"/>
                  </a:lnTo>
                  <a:lnTo>
                    <a:pt x="29" y="162"/>
                  </a:lnTo>
                  <a:lnTo>
                    <a:pt x="25" y="153"/>
                  </a:lnTo>
                  <a:lnTo>
                    <a:pt x="20" y="145"/>
                  </a:lnTo>
                  <a:lnTo>
                    <a:pt x="17" y="135"/>
                  </a:lnTo>
                  <a:lnTo>
                    <a:pt x="15" y="126"/>
                  </a:lnTo>
                  <a:lnTo>
                    <a:pt x="12" y="116"/>
                  </a:lnTo>
                  <a:lnTo>
                    <a:pt x="12" y="106"/>
                  </a:lnTo>
                  <a:lnTo>
                    <a:pt x="12" y="101"/>
                  </a:lnTo>
                  <a:lnTo>
                    <a:pt x="12" y="97"/>
                  </a:lnTo>
                  <a:lnTo>
                    <a:pt x="6" y="111"/>
                  </a:lnTo>
                  <a:lnTo>
                    <a:pt x="0" y="127"/>
                  </a:lnTo>
                  <a:lnTo>
                    <a:pt x="2" y="137"/>
                  </a:lnTo>
                  <a:lnTo>
                    <a:pt x="6" y="146"/>
                  </a:lnTo>
                  <a:lnTo>
                    <a:pt x="9" y="155"/>
                  </a:lnTo>
                  <a:lnTo>
                    <a:pt x="14" y="164"/>
                  </a:lnTo>
                  <a:lnTo>
                    <a:pt x="19" y="172"/>
                  </a:lnTo>
                  <a:lnTo>
                    <a:pt x="26" y="180"/>
                  </a:lnTo>
                  <a:lnTo>
                    <a:pt x="32" y="187"/>
                  </a:lnTo>
                  <a:lnTo>
                    <a:pt x="39" y="194"/>
                  </a:lnTo>
                  <a:lnTo>
                    <a:pt x="47" y="199"/>
                  </a:lnTo>
                  <a:lnTo>
                    <a:pt x="55" y="205"/>
                  </a:lnTo>
                  <a:lnTo>
                    <a:pt x="64" y="209"/>
                  </a:lnTo>
                  <a:lnTo>
                    <a:pt x="73" y="214"/>
                  </a:lnTo>
                  <a:lnTo>
                    <a:pt x="82" y="216"/>
                  </a:lnTo>
                  <a:lnTo>
                    <a:pt x="92" y="218"/>
                  </a:lnTo>
                  <a:lnTo>
                    <a:pt x="102" y="221"/>
                  </a:lnTo>
                  <a:lnTo>
                    <a:pt x="113" y="221"/>
                  </a:lnTo>
                  <a:lnTo>
                    <a:pt x="125" y="219"/>
                  </a:lnTo>
                  <a:lnTo>
                    <a:pt x="136" y="218"/>
                  </a:lnTo>
                  <a:lnTo>
                    <a:pt x="147" y="215"/>
                  </a:lnTo>
                  <a:lnTo>
                    <a:pt x="158" y="212"/>
                  </a:lnTo>
                  <a:lnTo>
                    <a:pt x="168" y="207"/>
                  </a:lnTo>
                  <a:lnTo>
                    <a:pt x="177" y="201"/>
                  </a:lnTo>
                  <a:lnTo>
                    <a:pt x="186" y="195"/>
                  </a:lnTo>
                  <a:lnTo>
                    <a:pt x="195" y="187"/>
                  </a:lnTo>
                  <a:lnTo>
                    <a:pt x="201" y="179"/>
                  </a:lnTo>
                  <a:lnTo>
                    <a:pt x="208" y="170"/>
                  </a:lnTo>
                  <a:lnTo>
                    <a:pt x="214" y="160"/>
                  </a:lnTo>
                  <a:lnTo>
                    <a:pt x="218" y="151"/>
                  </a:lnTo>
                  <a:lnTo>
                    <a:pt x="223" y="139"/>
                  </a:lnTo>
                  <a:lnTo>
                    <a:pt x="225" y="128"/>
                  </a:lnTo>
                  <a:lnTo>
                    <a:pt x="227" y="117"/>
                  </a:lnTo>
                  <a:lnTo>
                    <a:pt x="228" y="106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1" name="Freeform 573"/>
            <p:cNvSpPr>
              <a:spLocks/>
            </p:cNvSpPr>
            <p:nvPr/>
          </p:nvSpPr>
          <p:spPr bwMode="auto">
            <a:xfrm>
              <a:off x="706467" y="4926446"/>
              <a:ext cx="84141" cy="84145"/>
            </a:xfrm>
            <a:custGeom>
              <a:avLst/>
              <a:gdLst/>
              <a:ahLst/>
              <a:cxnLst>
                <a:cxn ang="0">
                  <a:pos x="215" y="95"/>
                </a:cxn>
                <a:cxn ang="0">
                  <a:pos x="211" y="77"/>
                </a:cxn>
                <a:cxn ang="0">
                  <a:pos x="206" y="60"/>
                </a:cxn>
                <a:cxn ang="0">
                  <a:pos x="198" y="45"/>
                </a:cxn>
                <a:cxn ang="0">
                  <a:pos x="186" y="32"/>
                </a:cxn>
                <a:cxn ang="0">
                  <a:pos x="174" y="19"/>
                </a:cxn>
                <a:cxn ang="0">
                  <a:pos x="161" y="10"/>
                </a:cxn>
                <a:cxn ang="0">
                  <a:pos x="145" y="2"/>
                </a:cxn>
                <a:cxn ang="0">
                  <a:pos x="127" y="1"/>
                </a:cxn>
                <a:cxn ang="0">
                  <a:pos x="109" y="7"/>
                </a:cxn>
                <a:cxn ang="0">
                  <a:pos x="103" y="10"/>
                </a:cxn>
                <a:cxn ang="0">
                  <a:pos x="117" y="10"/>
                </a:cxn>
                <a:cxn ang="0">
                  <a:pos x="135" y="14"/>
                </a:cxn>
                <a:cxn ang="0">
                  <a:pos x="152" y="22"/>
                </a:cxn>
                <a:cxn ang="0">
                  <a:pos x="166" y="32"/>
                </a:cxn>
                <a:cxn ang="0">
                  <a:pos x="179" y="44"/>
                </a:cxn>
                <a:cxn ang="0">
                  <a:pos x="189" y="59"/>
                </a:cxn>
                <a:cxn ang="0">
                  <a:pos x="197" y="76"/>
                </a:cxn>
                <a:cxn ang="0">
                  <a:pos x="200" y="94"/>
                </a:cxn>
                <a:cxn ang="0">
                  <a:pos x="200" y="113"/>
                </a:cxn>
                <a:cxn ang="0">
                  <a:pos x="197" y="131"/>
                </a:cxn>
                <a:cxn ang="0">
                  <a:pos x="189" y="148"/>
                </a:cxn>
                <a:cxn ang="0">
                  <a:pos x="179" y="163"/>
                </a:cxn>
                <a:cxn ang="0">
                  <a:pos x="166" y="176"/>
                </a:cxn>
                <a:cxn ang="0">
                  <a:pos x="152" y="186"/>
                </a:cxn>
                <a:cxn ang="0">
                  <a:pos x="135" y="193"/>
                </a:cxn>
                <a:cxn ang="0">
                  <a:pos x="117" y="196"/>
                </a:cxn>
                <a:cxn ang="0">
                  <a:pos x="98" y="196"/>
                </a:cxn>
                <a:cxn ang="0">
                  <a:pos x="80" y="193"/>
                </a:cxn>
                <a:cxn ang="0">
                  <a:pos x="63" y="186"/>
                </a:cxn>
                <a:cxn ang="0">
                  <a:pos x="48" y="176"/>
                </a:cxn>
                <a:cxn ang="0">
                  <a:pos x="35" y="163"/>
                </a:cxn>
                <a:cxn ang="0">
                  <a:pos x="24" y="148"/>
                </a:cxn>
                <a:cxn ang="0">
                  <a:pos x="18" y="131"/>
                </a:cxn>
                <a:cxn ang="0">
                  <a:pos x="14" y="113"/>
                </a:cxn>
                <a:cxn ang="0">
                  <a:pos x="14" y="90"/>
                </a:cxn>
                <a:cxn ang="0">
                  <a:pos x="8" y="94"/>
                </a:cxn>
                <a:cxn ang="0">
                  <a:pos x="1" y="121"/>
                </a:cxn>
                <a:cxn ang="0">
                  <a:pos x="5" y="141"/>
                </a:cxn>
                <a:cxn ang="0">
                  <a:pos x="14" y="159"/>
                </a:cxn>
                <a:cxn ang="0">
                  <a:pos x="27" y="175"/>
                </a:cxn>
                <a:cxn ang="0">
                  <a:pos x="40" y="188"/>
                </a:cxn>
                <a:cxn ang="0">
                  <a:pos x="57" y="199"/>
                </a:cxn>
                <a:cxn ang="0">
                  <a:pos x="76" y="207"/>
                </a:cxn>
                <a:cxn ang="0">
                  <a:pos x="96" y="211"/>
                </a:cxn>
                <a:cxn ang="0">
                  <a:pos x="118" y="211"/>
                </a:cxn>
                <a:cxn ang="0">
                  <a:pos x="139" y="206"/>
                </a:cxn>
                <a:cxn ang="0">
                  <a:pos x="158" y="198"/>
                </a:cxn>
                <a:cxn ang="0">
                  <a:pos x="175" y="187"/>
                </a:cxn>
                <a:cxn ang="0">
                  <a:pos x="190" y="172"/>
                </a:cxn>
                <a:cxn ang="0">
                  <a:pos x="202" y="154"/>
                </a:cxn>
                <a:cxn ang="0">
                  <a:pos x="210" y="135"/>
                </a:cxn>
                <a:cxn ang="0">
                  <a:pos x="215" y="115"/>
                </a:cxn>
              </a:cxnLst>
              <a:rect l="0" t="0" r="r" b="b"/>
              <a:pathLst>
                <a:path w="215" h="212">
                  <a:moveTo>
                    <a:pt x="215" y="104"/>
                  </a:moveTo>
                  <a:lnTo>
                    <a:pt x="215" y="95"/>
                  </a:lnTo>
                  <a:lnTo>
                    <a:pt x="213" y="86"/>
                  </a:lnTo>
                  <a:lnTo>
                    <a:pt x="211" y="77"/>
                  </a:lnTo>
                  <a:lnTo>
                    <a:pt x="209" y="68"/>
                  </a:lnTo>
                  <a:lnTo>
                    <a:pt x="206" y="60"/>
                  </a:lnTo>
                  <a:lnTo>
                    <a:pt x="202" y="52"/>
                  </a:lnTo>
                  <a:lnTo>
                    <a:pt x="198" y="45"/>
                  </a:lnTo>
                  <a:lnTo>
                    <a:pt x="192" y="37"/>
                  </a:lnTo>
                  <a:lnTo>
                    <a:pt x="186" y="32"/>
                  </a:lnTo>
                  <a:lnTo>
                    <a:pt x="181" y="25"/>
                  </a:lnTo>
                  <a:lnTo>
                    <a:pt x="174" y="19"/>
                  </a:lnTo>
                  <a:lnTo>
                    <a:pt x="167" y="15"/>
                  </a:lnTo>
                  <a:lnTo>
                    <a:pt x="161" y="10"/>
                  </a:lnTo>
                  <a:lnTo>
                    <a:pt x="153" y="6"/>
                  </a:lnTo>
                  <a:lnTo>
                    <a:pt x="145" y="2"/>
                  </a:lnTo>
                  <a:lnTo>
                    <a:pt x="136" y="0"/>
                  </a:lnTo>
                  <a:lnTo>
                    <a:pt x="127" y="1"/>
                  </a:lnTo>
                  <a:lnTo>
                    <a:pt x="118" y="4"/>
                  </a:lnTo>
                  <a:lnTo>
                    <a:pt x="109" y="7"/>
                  </a:lnTo>
                  <a:lnTo>
                    <a:pt x="100" y="10"/>
                  </a:lnTo>
                  <a:lnTo>
                    <a:pt x="103" y="10"/>
                  </a:lnTo>
                  <a:lnTo>
                    <a:pt x="107" y="10"/>
                  </a:lnTo>
                  <a:lnTo>
                    <a:pt x="117" y="10"/>
                  </a:lnTo>
                  <a:lnTo>
                    <a:pt x="126" y="11"/>
                  </a:lnTo>
                  <a:lnTo>
                    <a:pt x="135" y="14"/>
                  </a:lnTo>
                  <a:lnTo>
                    <a:pt x="144" y="17"/>
                  </a:lnTo>
                  <a:lnTo>
                    <a:pt x="152" y="22"/>
                  </a:lnTo>
                  <a:lnTo>
                    <a:pt x="159" y="26"/>
                  </a:lnTo>
                  <a:lnTo>
                    <a:pt x="166" y="32"/>
                  </a:lnTo>
                  <a:lnTo>
                    <a:pt x="173" y="37"/>
                  </a:lnTo>
                  <a:lnTo>
                    <a:pt x="179" y="44"/>
                  </a:lnTo>
                  <a:lnTo>
                    <a:pt x="184" y="51"/>
                  </a:lnTo>
                  <a:lnTo>
                    <a:pt x="189" y="59"/>
                  </a:lnTo>
                  <a:lnTo>
                    <a:pt x="193" y="67"/>
                  </a:lnTo>
                  <a:lnTo>
                    <a:pt x="197" y="76"/>
                  </a:lnTo>
                  <a:lnTo>
                    <a:pt x="199" y="85"/>
                  </a:lnTo>
                  <a:lnTo>
                    <a:pt x="200" y="94"/>
                  </a:lnTo>
                  <a:lnTo>
                    <a:pt x="200" y="104"/>
                  </a:lnTo>
                  <a:lnTo>
                    <a:pt x="200" y="113"/>
                  </a:lnTo>
                  <a:lnTo>
                    <a:pt x="199" y="123"/>
                  </a:lnTo>
                  <a:lnTo>
                    <a:pt x="197" y="131"/>
                  </a:lnTo>
                  <a:lnTo>
                    <a:pt x="193" y="140"/>
                  </a:lnTo>
                  <a:lnTo>
                    <a:pt x="189" y="148"/>
                  </a:lnTo>
                  <a:lnTo>
                    <a:pt x="184" y="155"/>
                  </a:lnTo>
                  <a:lnTo>
                    <a:pt x="179" y="163"/>
                  </a:lnTo>
                  <a:lnTo>
                    <a:pt x="173" y="169"/>
                  </a:lnTo>
                  <a:lnTo>
                    <a:pt x="166" y="176"/>
                  </a:lnTo>
                  <a:lnTo>
                    <a:pt x="159" y="181"/>
                  </a:lnTo>
                  <a:lnTo>
                    <a:pt x="152" y="186"/>
                  </a:lnTo>
                  <a:lnTo>
                    <a:pt x="144" y="189"/>
                  </a:lnTo>
                  <a:lnTo>
                    <a:pt x="135" y="193"/>
                  </a:lnTo>
                  <a:lnTo>
                    <a:pt x="126" y="195"/>
                  </a:lnTo>
                  <a:lnTo>
                    <a:pt x="117" y="196"/>
                  </a:lnTo>
                  <a:lnTo>
                    <a:pt x="107" y="197"/>
                  </a:lnTo>
                  <a:lnTo>
                    <a:pt x="98" y="196"/>
                  </a:lnTo>
                  <a:lnTo>
                    <a:pt x="89" y="195"/>
                  </a:lnTo>
                  <a:lnTo>
                    <a:pt x="80" y="193"/>
                  </a:lnTo>
                  <a:lnTo>
                    <a:pt x="71" y="189"/>
                  </a:lnTo>
                  <a:lnTo>
                    <a:pt x="63" y="186"/>
                  </a:lnTo>
                  <a:lnTo>
                    <a:pt x="55" y="181"/>
                  </a:lnTo>
                  <a:lnTo>
                    <a:pt x="48" y="176"/>
                  </a:lnTo>
                  <a:lnTo>
                    <a:pt x="41" y="169"/>
                  </a:lnTo>
                  <a:lnTo>
                    <a:pt x="35" y="163"/>
                  </a:lnTo>
                  <a:lnTo>
                    <a:pt x="29" y="155"/>
                  </a:lnTo>
                  <a:lnTo>
                    <a:pt x="24" y="148"/>
                  </a:lnTo>
                  <a:lnTo>
                    <a:pt x="21" y="140"/>
                  </a:lnTo>
                  <a:lnTo>
                    <a:pt x="18" y="131"/>
                  </a:lnTo>
                  <a:lnTo>
                    <a:pt x="15" y="123"/>
                  </a:lnTo>
                  <a:lnTo>
                    <a:pt x="14" y="113"/>
                  </a:lnTo>
                  <a:lnTo>
                    <a:pt x="13" y="104"/>
                  </a:lnTo>
                  <a:lnTo>
                    <a:pt x="14" y="90"/>
                  </a:lnTo>
                  <a:lnTo>
                    <a:pt x="18" y="78"/>
                  </a:lnTo>
                  <a:lnTo>
                    <a:pt x="8" y="94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5" y="141"/>
                  </a:lnTo>
                  <a:lnTo>
                    <a:pt x="10" y="150"/>
                  </a:lnTo>
                  <a:lnTo>
                    <a:pt x="14" y="159"/>
                  </a:lnTo>
                  <a:lnTo>
                    <a:pt x="20" y="167"/>
                  </a:lnTo>
                  <a:lnTo>
                    <a:pt x="27" y="175"/>
                  </a:lnTo>
                  <a:lnTo>
                    <a:pt x="33" y="183"/>
                  </a:lnTo>
                  <a:lnTo>
                    <a:pt x="40" y="188"/>
                  </a:lnTo>
                  <a:lnTo>
                    <a:pt x="49" y="194"/>
                  </a:lnTo>
                  <a:lnTo>
                    <a:pt x="57" y="199"/>
                  </a:lnTo>
                  <a:lnTo>
                    <a:pt x="66" y="204"/>
                  </a:lnTo>
                  <a:lnTo>
                    <a:pt x="76" y="207"/>
                  </a:lnTo>
                  <a:lnTo>
                    <a:pt x="86" y="210"/>
                  </a:lnTo>
                  <a:lnTo>
                    <a:pt x="96" y="211"/>
                  </a:lnTo>
                  <a:lnTo>
                    <a:pt x="107" y="212"/>
                  </a:lnTo>
                  <a:lnTo>
                    <a:pt x="118" y="211"/>
                  </a:lnTo>
                  <a:lnTo>
                    <a:pt x="129" y="210"/>
                  </a:lnTo>
                  <a:lnTo>
                    <a:pt x="139" y="206"/>
                  </a:lnTo>
                  <a:lnTo>
                    <a:pt x="149" y="203"/>
                  </a:lnTo>
                  <a:lnTo>
                    <a:pt x="158" y="198"/>
                  </a:lnTo>
                  <a:lnTo>
                    <a:pt x="167" y="193"/>
                  </a:lnTo>
                  <a:lnTo>
                    <a:pt x="175" y="187"/>
                  </a:lnTo>
                  <a:lnTo>
                    <a:pt x="183" y="180"/>
                  </a:lnTo>
                  <a:lnTo>
                    <a:pt x="190" y="172"/>
                  </a:lnTo>
                  <a:lnTo>
                    <a:pt x="197" y="163"/>
                  </a:lnTo>
                  <a:lnTo>
                    <a:pt x="202" y="154"/>
                  </a:lnTo>
                  <a:lnTo>
                    <a:pt x="207" y="145"/>
                  </a:lnTo>
                  <a:lnTo>
                    <a:pt x="210" y="135"/>
                  </a:lnTo>
                  <a:lnTo>
                    <a:pt x="212" y="125"/>
                  </a:lnTo>
                  <a:lnTo>
                    <a:pt x="215" y="115"/>
                  </a:lnTo>
                  <a:lnTo>
                    <a:pt x="215" y="104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2" name="Freeform 574"/>
            <p:cNvSpPr>
              <a:spLocks/>
            </p:cNvSpPr>
            <p:nvPr/>
          </p:nvSpPr>
          <p:spPr bwMode="auto">
            <a:xfrm>
              <a:off x="708055" y="4928034"/>
              <a:ext cx="80966" cy="79382"/>
            </a:xfrm>
            <a:custGeom>
              <a:avLst/>
              <a:gdLst/>
              <a:ahLst/>
              <a:cxnLst>
                <a:cxn ang="0">
                  <a:pos x="201" y="90"/>
                </a:cxn>
                <a:cxn ang="0">
                  <a:pos x="197" y="72"/>
                </a:cxn>
                <a:cxn ang="0">
                  <a:pos x="191" y="55"/>
                </a:cxn>
                <a:cxn ang="0">
                  <a:pos x="182" y="39"/>
                </a:cxn>
                <a:cxn ang="0">
                  <a:pos x="170" y="27"/>
                </a:cxn>
                <a:cxn ang="0">
                  <a:pos x="156" y="15"/>
                </a:cxn>
                <a:cxn ang="0">
                  <a:pos x="140" y="6"/>
                </a:cxn>
                <a:cxn ang="0">
                  <a:pos x="123" y="1"/>
                </a:cxn>
                <a:cxn ang="0">
                  <a:pos x="101" y="4"/>
                </a:cxn>
                <a:cxn ang="0">
                  <a:pos x="77" y="14"/>
                </a:cxn>
                <a:cxn ang="0">
                  <a:pos x="75" y="18"/>
                </a:cxn>
                <a:cxn ang="0">
                  <a:pos x="92" y="14"/>
                </a:cxn>
                <a:cxn ang="0">
                  <a:pos x="110" y="14"/>
                </a:cxn>
                <a:cxn ang="0">
                  <a:pos x="126" y="18"/>
                </a:cxn>
                <a:cxn ang="0">
                  <a:pos x="142" y="23"/>
                </a:cxn>
                <a:cxn ang="0">
                  <a:pos x="156" y="33"/>
                </a:cxn>
                <a:cxn ang="0">
                  <a:pos x="167" y="45"/>
                </a:cxn>
                <a:cxn ang="0">
                  <a:pos x="177" y="58"/>
                </a:cxn>
                <a:cxn ang="0">
                  <a:pos x="184" y="74"/>
                </a:cxn>
                <a:cxn ang="0">
                  <a:pos x="187" y="91"/>
                </a:cxn>
                <a:cxn ang="0">
                  <a:pos x="187" y="109"/>
                </a:cxn>
                <a:cxn ang="0">
                  <a:pos x="184" y="126"/>
                </a:cxn>
                <a:cxn ang="0">
                  <a:pos x="177" y="140"/>
                </a:cxn>
                <a:cxn ang="0">
                  <a:pos x="167" y="155"/>
                </a:cxn>
                <a:cxn ang="0">
                  <a:pos x="156" y="166"/>
                </a:cxn>
                <a:cxn ang="0">
                  <a:pos x="142" y="175"/>
                </a:cxn>
                <a:cxn ang="0">
                  <a:pos x="126" y="182"/>
                </a:cxn>
                <a:cxn ang="0">
                  <a:pos x="110" y="185"/>
                </a:cxn>
                <a:cxn ang="0">
                  <a:pos x="93" y="185"/>
                </a:cxn>
                <a:cxn ang="0">
                  <a:pos x="76" y="182"/>
                </a:cxn>
                <a:cxn ang="0">
                  <a:pos x="60" y="175"/>
                </a:cxn>
                <a:cxn ang="0">
                  <a:pos x="47" y="166"/>
                </a:cxn>
                <a:cxn ang="0">
                  <a:pos x="34" y="155"/>
                </a:cxn>
                <a:cxn ang="0">
                  <a:pos x="25" y="140"/>
                </a:cxn>
                <a:cxn ang="0">
                  <a:pos x="18" y="126"/>
                </a:cxn>
                <a:cxn ang="0">
                  <a:pos x="15" y="109"/>
                </a:cxn>
                <a:cxn ang="0">
                  <a:pos x="16" y="86"/>
                </a:cxn>
                <a:cxn ang="0">
                  <a:pos x="24" y="60"/>
                </a:cxn>
                <a:cxn ang="0">
                  <a:pos x="22" y="59"/>
                </a:cxn>
                <a:cxn ang="0">
                  <a:pos x="7" y="79"/>
                </a:cxn>
                <a:cxn ang="0">
                  <a:pos x="0" y="95"/>
                </a:cxn>
                <a:cxn ang="0">
                  <a:pos x="0" y="110"/>
                </a:cxn>
                <a:cxn ang="0">
                  <a:pos x="5" y="129"/>
                </a:cxn>
                <a:cxn ang="0">
                  <a:pos x="13" y="147"/>
                </a:cxn>
                <a:cxn ang="0">
                  <a:pos x="23" y="164"/>
                </a:cxn>
                <a:cxn ang="0">
                  <a:pos x="36" y="177"/>
                </a:cxn>
                <a:cxn ang="0">
                  <a:pos x="53" y="188"/>
                </a:cxn>
                <a:cxn ang="0">
                  <a:pos x="71" y="195"/>
                </a:cxn>
                <a:cxn ang="0">
                  <a:pos x="90" y="200"/>
                </a:cxn>
                <a:cxn ang="0">
                  <a:pos x="111" y="200"/>
                </a:cxn>
                <a:cxn ang="0">
                  <a:pos x="131" y="195"/>
                </a:cxn>
                <a:cxn ang="0">
                  <a:pos x="149" y="188"/>
                </a:cxn>
                <a:cxn ang="0">
                  <a:pos x="165" y="177"/>
                </a:cxn>
                <a:cxn ang="0">
                  <a:pos x="178" y="164"/>
                </a:cxn>
                <a:cxn ang="0">
                  <a:pos x="189" y="147"/>
                </a:cxn>
                <a:cxn ang="0">
                  <a:pos x="197" y="129"/>
                </a:cxn>
                <a:cxn ang="0">
                  <a:pos x="201" y="110"/>
                </a:cxn>
              </a:cxnLst>
              <a:rect l="0" t="0" r="r" b="b"/>
              <a:pathLst>
                <a:path w="202" h="200">
                  <a:moveTo>
                    <a:pt x="202" y="100"/>
                  </a:moveTo>
                  <a:lnTo>
                    <a:pt x="201" y="90"/>
                  </a:lnTo>
                  <a:lnTo>
                    <a:pt x="200" y="81"/>
                  </a:lnTo>
                  <a:lnTo>
                    <a:pt x="197" y="72"/>
                  </a:lnTo>
                  <a:lnTo>
                    <a:pt x="195" y="63"/>
                  </a:lnTo>
                  <a:lnTo>
                    <a:pt x="191" y="55"/>
                  </a:lnTo>
                  <a:lnTo>
                    <a:pt x="187" y="47"/>
                  </a:lnTo>
                  <a:lnTo>
                    <a:pt x="182" y="39"/>
                  </a:lnTo>
                  <a:lnTo>
                    <a:pt x="176" y="32"/>
                  </a:lnTo>
                  <a:lnTo>
                    <a:pt x="170" y="27"/>
                  </a:lnTo>
                  <a:lnTo>
                    <a:pt x="164" y="20"/>
                  </a:lnTo>
                  <a:lnTo>
                    <a:pt x="156" y="15"/>
                  </a:lnTo>
                  <a:lnTo>
                    <a:pt x="148" y="11"/>
                  </a:lnTo>
                  <a:lnTo>
                    <a:pt x="140" y="6"/>
                  </a:lnTo>
                  <a:lnTo>
                    <a:pt x="131" y="4"/>
                  </a:lnTo>
                  <a:lnTo>
                    <a:pt x="123" y="1"/>
                  </a:lnTo>
                  <a:lnTo>
                    <a:pt x="113" y="0"/>
                  </a:lnTo>
                  <a:lnTo>
                    <a:pt x="101" y="4"/>
                  </a:lnTo>
                  <a:lnTo>
                    <a:pt x="89" y="9"/>
                  </a:lnTo>
                  <a:lnTo>
                    <a:pt x="77" y="14"/>
                  </a:lnTo>
                  <a:lnTo>
                    <a:pt x="67" y="21"/>
                  </a:lnTo>
                  <a:lnTo>
                    <a:pt x="75" y="18"/>
                  </a:lnTo>
                  <a:lnTo>
                    <a:pt x="83" y="15"/>
                  </a:lnTo>
                  <a:lnTo>
                    <a:pt x="92" y="14"/>
                  </a:lnTo>
                  <a:lnTo>
                    <a:pt x="101" y="13"/>
                  </a:lnTo>
                  <a:lnTo>
                    <a:pt x="110" y="14"/>
                  </a:lnTo>
                  <a:lnTo>
                    <a:pt x="119" y="15"/>
                  </a:lnTo>
                  <a:lnTo>
                    <a:pt x="126" y="18"/>
                  </a:lnTo>
                  <a:lnTo>
                    <a:pt x="134" y="20"/>
                  </a:lnTo>
                  <a:lnTo>
                    <a:pt x="142" y="23"/>
                  </a:lnTo>
                  <a:lnTo>
                    <a:pt x="149" y="28"/>
                  </a:lnTo>
                  <a:lnTo>
                    <a:pt x="156" y="33"/>
                  </a:lnTo>
                  <a:lnTo>
                    <a:pt x="162" y="39"/>
                  </a:lnTo>
                  <a:lnTo>
                    <a:pt x="167" y="45"/>
                  </a:lnTo>
                  <a:lnTo>
                    <a:pt x="173" y="51"/>
                  </a:lnTo>
                  <a:lnTo>
                    <a:pt x="177" y="58"/>
                  </a:lnTo>
                  <a:lnTo>
                    <a:pt x="180" y="66"/>
                  </a:lnTo>
                  <a:lnTo>
                    <a:pt x="184" y="74"/>
                  </a:lnTo>
                  <a:lnTo>
                    <a:pt x="185" y="82"/>
                  </a:lnTo>
                  <a:lnTo>
                    <a:pt x="187" y="91"/>
                  </a:lnTo>
                  <a:lnTo>
                    <a:pt x="187" y="100"/>
                  </a:lnTo>
                  <a:lnTo>
                    <a:pt x="187" y="109"/>
                  </a:lnTo>
                  <a:lnTo>
                    <a:pt x="185" y="117"/>
                  </a:lnTo>
                  <a:lnTo>
                    <a:pt x="184" y="126"/>
                  </a:lnTo>
                  <a:lnTo>
                    <a:pt x="180" y="133"/>
                  </a:lnTo>
                  <a:lnTo>
                    <a:pt x="177" y="140"/>
                  </a:lnTo>
                  <a:lnTo>
                    <a:pt x="173" y="148"/>
                  </a:lnTo>
                  <a:lnTo>
                    <a:pt x="167" y="155"/>
                  </a:lnTo>
                  <a:lnTo>
                    <a:pt x="162" y="160"/>
                  </a:lnTo>
                  <a:lnTo>
                    <a:pt x="156" y="166"/>
                  </a:lnTo>
                  <a:lnTo>
                    <a:pt x="149" y="171"/>
                  </a:lnTo>
                  <a:lnTo>
                    <a:pt x="142" y="175"/>
                  </a:lnTo>
                  <a:lnTo>
                    <a:pt x="134" y="179"/>
                  </a:lnTo>
                  <a:lnTo>
                    <a:pt x="126" y="182"/>
                  </a:lnTo>
                  <a:lnTo>
                    <a:pt x="119" y="184"/>
                  </a:lnTo>
                  <a:lnTo>
                    <a:pt x="110" y="185"/>
                  </a:lnTo>
                  <a:lnTo>
                    <a:pt x="101" y="185"/>
                  </a:lnTo>
                  <a:lnTo>
                    <a:pt x="93" y="185"/>
                  </a:lnTo>
                  <a:lnTo>
                    <a:pt x="84" y="184"/>
                  </a:lnTo>
                  <a:lnTo>
                    <a:pt x="76" y="182"/>
                  </a:lnTo>
                  <a:lnTo>
                    <a:pt x="68" y="179"/>
                  </a:lnTo>
                  <a:lnTo>
                    <a:pt x="60" y="175"/>
                  </a:lnTo>
                  <a:lnTo>
                    <a:pt x="52" y="171"/>
                  </a:lnTo>
                  <a:lnTo>
                    <a:pt x="47" y="166"/>
                  </a:lnTo>
                  <a:lnTo>
                    <a:pt x="40" y="160"/>
                  </a:lnTo>
                  <a:lnTo>
                    <a:pt x="34" y="155"/>
                  </a:lnTo>
                  <a:lnTo>
                    <a:pt x="30" y="148"/>
                  </a:lnTo>
                  <a:lnTo>
                    <a:pt x="25" y="140"/>
                  </a:lnTo>
                  <a:lnTo>
                    <a:pt x="22" y="133"/>
                  </a:lnTo>
                  <a:lnTo>
                    <a:pt x="18" y="126"/>
                  </a:lnTo>
                  <a:lnTo>
                    <a:pt x="16" y="117"/>
                  </a:lnTo>
                  <a:lnTo>
                    <a:pt x="15" y="109"/>
                  </a:lnTo>
                  <a:lnTo>
                    <a:pt x="15" y="100"/>
                  </a:lnTo>
                  <a:lnTo>
                    <a:pt x="16" y="86"/>
                  </a:lnTo>
                  <a:lnTo>
                    <a:pt x="18" y="73"/>
                  </a:lnTo>
                  <a:lnTo>
                    <a:pt x="24" y="60"/>
                  </a:lnTo>
                  <a:lnTo>
                    <a:pt x="31" y="49"/>
                  </a:lnTo>
                  <a:lnTo>
                    <a:pt x="22" y="59"/>
                  </a:lnTo>
                  <a:lnTo>
                    <a:pt x="14" y="69"/>
                  </a:lnTo>
                  <a:lnTo>
                    <a:pt x="7" y="79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3" y="120"/>
                  </a:lnTo>
                  <a:lnTo>
                    <a:pt x="5" y="129"/>
                  </a:lnTo>
                  <a:lnTo>
                    <a:pt x="8" y="139"/>
                  </a:lnTo>
                  <a:lnTo>
                    <a:pt x="13" y="147"/>
                  </a:lnTo>
                  <a:lnTo>
                    <a:pt x="17" y="156"/>
                  </a:lnTo>
                  <a:lnTo>
                    <a:pt x="23" y="164"/>
                  </a:lnTo>
                  <a:lnTo>
                    <a:pt x="30" y="171"/>
                  </a:lnTo>
                  <a:lnTo>
                    <a:pt x="36" y="177"/>
                  </a:lnTo>
                  <a:lnTo>
                    <a:pt x="44" y="183"/>
                  </a:lnTo>
                  <a:lnTo>
                    <a:pt x="53" y="188"/>
                  </a:lnTo>
                  <a:lnTo>
                    <a:pt x="62" y="192"/>
                  </a:lnTo>
                  <a:lnTo>
                    <a:pt x="71" y="195"/>
                  </a:lnTo>
                  <a:lnTo>
                    <a:pt x="80" y="198"/>
                  </a:lnTo>
                  <a:lnTo>
                    <a:pt x="90" y="200"/>
                  </a:lnTo>
                  <a:lnTo>
                    <a:pt x="101" y="200"/>
                  </a:lnTo>
                  <a:lnTo>
                    <a:pt x="111" y="200"/>
                  </a:lnTo>
                  <a:lnTo>
                    <a:pt x="121" y="198"/>
                  </a:lnTo>
                  <a:lnTo>
                    <a:pt x="131" y="195"/>
                  </a:lnTo>
                  <a:lnTo>
                    <a:pt x="140" y="192"/>
                  </a:lnTo>
                  <a:lnTo>
                    <a:pt x="149" y="188"/>
                  </a:lnTo>
                  <a:lnTo>
                    <a:pt x="157" y="183"/>
                  </a:lnTo>
                  <a:lnTo>
                    <a:pt x="165" y="177"/>
                  </a:lnTo>
                  <a:lnTo>
                    <a:pt x="173" y="171"/>
                  </a:lnTo>
                  <a:lnTo>
                    <a:pt x="178" y="164"/>
                  </a:lnTo>
                  <a:lnTo>
                    <a:pt x="184" y="156"/>
                  </a:lnTo>
                  <a:lnTo>
                    <a:pt x="189" y="147"/>
                  </a:lnTo>
                  <a:lnTo>
                    <a:pt x="194" y="139"/>
                  </a:lnTo>
                  <a:lnTo>
                    <a:pt x="197" y="129"/>
                  </a:lnTo>
                  <a:lnTo>
                    <a:pt x="200" y="120"/>
                  </a:lnTo>
                  <a:lnTo>
                    <a:pt x="201" y="110"/>
                  </a:lnTo>
                  <a:lnTo>
                    <a:pt x="202" y="100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3" name="Freeform 575"/>
            <p:cNvSpPr>
              <a:spLocks noEditPoints="1"/>
            </p:cNvSpPr>
            <p:nvPr/>
          </p:nvSpPr>
          <p:spPr bwMode="auto">
            <a:xfrm>
              <a:off x="711230" y="4931209"/>
              <a:ext cx="74616" cy="73032"/>
            </a:xfrm>
            <a:custGeom>
              <a:avLst/>
              <a:gdLst/>
              <a:ahLst/>
              <a:cxnLst>
                <a:cxn ang="0">
                  <a:pos x="187" y="84"/>
                </a:cxn>
                <a:cxn ang="0">
                  <a:pos x="184" y="66"/>
                </a:cxn>
                <a:cxn ang="0">
                  <a:pos x="176" y="49"/>
                </a:cxn>
                <a:cxn ang="0">
                  <a:pos x="166" y="34"/>
                </a:cxn>
                <a:cxn ang="0">
                  <a:pos x="153" y="22"/>
                </a:cxn>
                <a:cxn ang="0">
                  <a:pos x="139" y="12"/>
                </a:cxn>
                <a:cxn ang="0">
                  <a:pos x="122" y="4"/>
                </a:cxn>
                <a:cxn ang="0">
                  <a:pos x="104" y="0"/>
                </a:cxn>
                <a:cxn ang="0">
                  <a:pos x="90" y="0"/>
                </a:cxn>
                <a:cxn ang="0">
                  <a:pos x="74" y="6"/>
                </a:cxn>
                <a:cxn ang="0">
                  <a:pos x="51" y="19"/>
                </a:cxn>
                <a:cxn ang="0">
                  <a:pos x="31" y="36"/>
                </a:cxn>
                <a:cxn ang="0">
                  <a:pos x="13" y="57"/>
                </a:cxn>
                <a:cxn ang="0">
                  <a:pos x="1" y="80"/>
                </a:cxn>
                <a:cxn ang="0">
                  <a:pos x="1" y="103"/>
                </a:cxn>
                <a:cxn ang="0">
                  <a:pos x="5" y="121"/>
                </a:cxn>
                <a:cxn ang="0">
                  <a:pos x="11" y="138"/>
                </a:cxn>
                <a:cxn ang="0">
                  <a:pos x="22" y="153"/>
                </a:cxn>
                <a:cxn ang="0">
                  <a:pos x="35" y="166"/>
                </a:cxn>
                <a:cxn ang="0">
                  <a:pos x="50" y="176"/>
                </a:cxn>
                <a:cxn ang="0">
                  <a:pos x="67" y="183"/>
                </a:cxn>
                <a:cxn ang="0">
                  <a:pos x="85" y="186"/>
                </a:cxn>
                <a:cxn ang="0">
                  <a:pos x="104" y="186"/>
                </a:cxn>
                <a:cxn ang="0">
                  <a:pos x="122" y="183"/>
                </a:cxn>
                <a:cxn ang="0">
                  <a:pos x="139" y="176"/>
                </a:cxn>
                <a:cxn ang="0">
                  <a:pos x="153" y="166"/>
                </a:cxn>
                <a:cxn ang="0">
                  <a:pos x="166" y="153"/>
                </a:cxn>
                <a:cxn ang="0">
                  <a:pos x="176" y="138"/>
                </a:cxn>
                <a:cxn ang="0">
                  <a:pos x="184" y="121"/>
                </a:cxn>
                <a:cxn ang="0">
                  <a:pos x="187" y="103"/>
                </a:cxn>
                <a:cxn ang="0">
                  <a:pos x="173" y="94"/>
                </a:cxn>
                <a:cxn ang="0">
                  <a:pos x="171" y="109"/>
                </a:cxn>
                <a:cxn ang="0">
                  <a:pos x="167" y="124"/>
                </a:cxn>
                <a:cxn ang="0">
                  <a:pos x="160" y="138"/>
                </a:cxn>
                <a:cxn ang="0">
                  <a:pos x="150" y="149"/>
                </a:cxn>
                <a:cxn ang="0">
                  <a:pos x="139" y="159"/>
                </a:cxn>
                <a:cxn ang="0">
                  <a:pos x="125" y="166"/>
                </a:cxn>
                <a:cxn ang="0">
                  <a:pos x="109" y="171"/>
                </a:cxn>
                <a:cxn ang="0">
                  <a:pos x="94" y="173"/>
                </a:cxn>
                <a:cxn ang="0">
                  <a:pos x="78" y="171"/>
                </a:cxn>
                <a:cxn ang="0">
                  <a:pos x="63" y="166"/>
                </a:cxn>
                <a:cxn ang="0">
                  <a:pos x="50" y="159"/>
                </a:cxn>
                <a:cxn ang="0">
                  <a:pos x="38" y="149"/>
                </a:cxn>
                <a:cxn ang="0">
                  <a:pos x="28" y="138"/>
                </a:cxn>
                <a:cxn ang="0">
                  <a:pos x="22" y="124"/>
                </a:cxn>
                <a:cxn ang="0">
                  <a:pos x="17" y="109"/>
                </a:cxn>
                <a:cxn ang="0">
                  <a:pos x="15" y="94"/>
                </a:cxn>
                <a:cxn ang="0">
                  <a:pos x="17" y="78"/>
                </a:cxn>
                <a:cxn ang="0">
                  <a:pos x="22" y="62"/>
                </a:cxn>
                <a:cxn ang="0">
                  <a:pos x="28" y="50"/>
                </a:cxn>
                <a:cxn ang="0">
                  <a:pos x="38" y="37"/>
                </a:cxn>
                <a:cxn ang="0">
                  <a:pos x="50" y="28"/>
                </a:cxn>
                <a:cxn ang="0">
                  <a:pos x="63" y="21"/>
                </a:cxn>
                <a:cxn ang="0">
                  <a:pos x="78" y="16"/>
                </a:cxn>
                <a:cxn ang="0">
                  <a:pos x="94" y="15"/>
                </a:cxn>
                <a:cxn ang="0">
                  <a:pos x="109" y="16"/>
                </a:cxn>
                <a:cxn ang="0">
                  <a:pos x="125" y="21"/>
                </a:cxn>
                <a:cxn ang="0">
                  <a:pos x="139" y="28"/>
                </a:cxn>
                <a:cxn ang="0">
                  <a:pos x="150" y="37"/>
                </a:cxn>
                <a:cxn ang="0">
                  <a:pos x="160" y="50"/>
                </a:cxn>
                <a:cxn ang="0">
                  <a:pos x="167" y="62"/>
                </a:cxn>
                <a:cxn ang="0">
                  <a:pos x="171" y="78"/>
                </a:cxn>
                <a:cxn ang="0">
                  <a:pos x="173" y="94"/>
                </a:cxn>
              </a:cxnLst>
              <a:rect l="0" t="0" r="r" b="b"/>
              <a:pathLst>
                <a:path w="187" h="187">
                  <a:moveTo>
                    <a:pt x="187" y="94"/>
                  </a:moveTo>
                  <a:lnTo>
                    <a:pt x="187" y="84"/>
                  </a:lnTo>
                  <a:lnTo>
                    <a:pt x="186" y="75"/>
                  </a:lnTo>
                  <a:lnTo>
                    <a:pt x="184" y="66"/>
                  </a:lnTo>
                  <a:lnTo>
                    <a:pt x="180" y="57"/>
                  </a:lnTo>
                  <a:lnTo>
                    <a:pt x="176" y="49"/>
                  </a:lnTo>
                  <a:lnTo>
                    <a:pt x="171" y="41"/>
                  </a:lnTo>
                  <a:lnTo>
                    <a:pt x="166" y="34"/>
                  </a:lnTo>
                  <a:lnTo>
                    <a:pt x="160" y="27"/>
                  </a:lnTo>
                  <a:lnTo>
                    <a:pt x="153" y="22"/>
                  </a:lnTo>
                  <a:lnTo>
                    <a:pt x="146" y="16"/>
                  </a:lnTo>
                  <a:lnTo>
                    <a:pt x="139" y="12"/>
                  </a:lnTo>
                  <a:lnTo>
                    <a:pt x="131" y="7"/>
                  </a:lnTo>
                  <a:lnTo>
                    <a:pt x="122" y="4"/>
                  </a:lnTo>
                  <a:lnTo>
                    <a:pt x="113" y="1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74" y="6"/>
                  </a:lnTo>
                  <a:lnTo>
                    <a:pt x="63" y="13"/>
                  </a:lnTo>
                  <a:lnTo>
                    <a:pt x="51" y="19"/>
                  </a:lnTo>
                  <a:lnTo>
                    <a:pt x="41" y="27"/>
                  </a:lnTo>
                  <a:lnTo>
                    <a:pt x="31" y="36"/>
                  </a:lnTo>
                  <a:lnTo>
                    <a:pt x="20" y="46"/>
                  </a:lnTo>
                  <a:lnTo>
                    <a:pt x="13" y="57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4"/>
                  </a:lnTo>
                  <a:lnTo>
                    <a:pt x="1" y="103"/>
                  </a:lnTo>
                  <a:lnTo>
                    <a:pt x="2" y="113"/>
                  </a:lnTo>
                  <a:lnTo>
                    <a:pt x="5" y="121"/>
                  </a:lnTo>
                  <a:lnTo>
                    <a:pt x="8" y="130"/>
                  </a:lnTo>
                  <a:lnTo>
                    <a:pt x="11" y="138"/>
                  </a:lnTo>
                  <a:lnTo>
                    <a:pt x="16" y="145"/>
                  </a:lnTo>
                  <a:lnTo>
                    <a:pt x="22" y="153"/>
                  </a:lnTo>
                  <a:lnTo>
                    <a:pt x="28" y="159"/>
                  </a:lnTo>
                  <a:lnTo>
                    <a:pt x="35" y="166"/>
                  </a:lnTo>
                  <a:lnTo>
                    <a:pt x="42" y="171"/>
                  </a:lnTo>
                  <a:lnTo>
                    <a:pt x="50" y="176"/>
                  </a:lnTo>
                  <a:lnTo>
                    <a:pt x="58" y="179"/>
                  </a:lnTo>
                  <a:lnTo>
                    <a:pt x="67" y="183"/>
                  </a:lnTo>
                  <a:lnTo>
                    <a:pt x="76" y="185"/>
                  </a:lnTo>
                  <a:lnTo>
                    <a:pt x="85" y="186"/>
                  </a:lnTo>
                  <a:lnTo>
                    <a:pt x="94" y="187"/>
                  </a:lnTo>
                  <a:lnTo>
                    <a:pt x="104" y="186"/>
                  </a:lnTo>
                  <a:lnTo>
                    <a:pt x="113" y="185"/>
                  </a:lnTo>
                  <a:lnTo>
                    <a:pt x="122" y="183"/>
                  </a:lnTo>
                  <a:lnTo>
                    <a:pt x="131" y="179"/>
                  </a:lnTo>
                  <a:lnTo>
                    <a:pt x="139" y="176"/>
                  </a:lnTo>
                  <a:lnTo>
                    <a:pt x="146" y="171"/>
                  </a:lnTo>
                  <a:lnTo>
                    <a:pt x="153" y="166"/>
                  </a:lnTo>
                  <a:lnTo>
                    <a:pt x="160" y="159"/>
                  </a:lnTo>
                  <a:lnTo>
                    <a:pt x="166" y="153"/>
                  </a:lnTo>
                  <a:lnTo>
                    <a:pt x="171" y="145"/>
                  </a:lnTo>
                  <a:lnTo>
                    <a:pt x="176" y="138"/>
                  </a:lnTo>
                  <a:lnTo>
                    <a:pt x="180" y="130"/>
                  </a:lnTo>
                  <a:lnTo>
                    <a:pt x="184" y="121"/>
                  </a:lnTo>
                  <a:lnTo>
                    <a:pt x="186" y="113"/>
                  </a:lnTo>
                  <a:lnTo>
                    <a:pt x="187" y="103"/>
                  </a:lnTo>
                  <a:lnTo>
                    <a:pt x="187" y="94"/>
                  </a:lnTo>
                  <a:close/>
                  <a:moveTo>
                    <a:pt x="173" y="94"/>
                  </a:moveTo>
                  <a:lnTo>
                    <a:pt x="172" y="102"/>
                  </a:lnTo>
                  <a:lnTo>
                    <a:pt x="171" y="109"/>
                  </a:lnTo>
                  <a:lnTo>
                    <a:pt x="169" y="117"/>
                  </a:lnTo>
                  <a:lnTo>
                    <a:pt x="167" y="124"/>
                  </a:lnTo>
                  <a:lnTo>
                    <a:pt x="163" y="131"/>
                  </a:lnTo>
                  <a:lnTo>
                    <a:pt x="160" y="138"/>
                  </a:lnTo>
                  <a:lnTo>
                    <a:pt x="155" y="143"/>
                  </a:lnTo>
                  <a:lnTo>
                    <a:pt x="150" y="149"/>
                  </a:lnTo>
                  <a:lnTo>
                    <a:pt x="144" y="154"/>
                  </a:lnTo>
                  <a:lnTo>
                    <a:pt x="139" y="159"/>
                  </a:lnTo>
                  <a:lnTo>
                    <a:pt x="132" y="163"/>
                  </a:lnTo>
                  <a:lnTo>
                    <a:pt x="125" y="166"/>
                  </a:lnTo>
                  <a:lnTo>
                    <a:pt x="117" y="169"/>
                  </a:lnTo>
                  <a:lnTo>
                    <a:pt x="109" y="171"/>
                  </a:lnTo>
                  <a:lnTo>
                    <a:pt x="103" y="173"/>
                  </a:lnTo>
                  <a:lnTo>
                    <a:pt x="94" y="173"/>
                  </a:lnTo>
                  <a:lnTo>
                    <a:pt x="86" y="173"/>
                  </a:lnTo>
                  <a:lnTo>
                    <a:pt x="78" y="171"/>
                  </a:lnTo>
                  <a:lnTo>
                    <a:pt x="70" y="169"/>
                  </a:lnTo>
                  <a:lnTo>
                    <a:pt x="63" y="166"/>
                  </a:lnTo>
                  <a:lnTo>
                    <a:pt x="56" y="163"/>
                  </a:lnTo>
                  <a:lnTo>
                    <a:pt x="50" y="159"/>
                  </a:lnTo>
                  <a:lnTo>
                    <a:pt x="44" y="154"/>
                  </a:lnTo>
                  <a:lnTo>
                    <a:pt x="38" y="149"/>
                  </a:lnTo>
                  <a:lnTo>
                    <a:pt x="33" y="143"/>
                  </a:lnTo>
                  <a:lnTo>
                    <a:pt x="28" y="138"/>
                  </a:lnTo>
                  <a:lnTo>
                    <a:pt x="25" y="131"/>
                  </a:lnTo>
                  <a:lnTo>
                    <a:pt x="22" y="124"/>
                  </a:lnTo>
                  <a:lnTo>
                    <a:pt x="18" y="117"/>
                  </a:lnTo>
                  <a:lnTo>
                    <a:pt x="17" y="109"/>
                  </a:lnTo>
                  <a:lnTo>
                    <a:pt x="15" y="102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7" y="78"/>
                  </a:lnTo>
                  <a:lnTo>
                    <a:pt x="18" y="70"/>
                  </a:lnTo>
                  <a:lnTo>
                    <a:pt x="22" y="62"/>
                  </a:lnTo>
                  <a:lnTo>
                    <a:pt x="25" y="55"/>
                  </a:lnTo>
                  <a:lnTo>
                    <a:pt x="28" y="50"/>
                  </a:lnTo>
                  <a:lnTo>
                    <a:pt x="33" y="43"/>
                  </a:lnTo>
                  <a:lnTo>
                    <a:pt x="38" y="37"/>
                  </a:lnTo>
                  <a:lnTo>
                    <a:pt x="44" y="33"/>
                  </a:lnTo>
                  <a:lnTo>
                    <a:pt x="50" y="28"/>
                  </a:lnTo>
                  <a:lnTo>
                    <a:pt x="56" y="24"/>
                  </a:lnTo>
                  <a:lnTo>
                    <a:pt x="63" y="21"/>
                  </a:lnTo>
                  <a:lnTo>
                    <a:pt x="70" y="18"/>
                  </a:lnTo>
                  <a:lnTo>
                    <a:pt x="78" y="16"/>
                  </a:lnTo>
                  <a:lnTo>
                    <a:pt x="86" y="15"/>
                  </a:lnTo>
                  <a:lnTo>
                    <a:pt x="94" y="15"/>
                  </a:lnTo>
                  <a:lnTo>
                    <a:pt x="103" y="15"/>
                  </a:lnTo>
                  <a:lnTo>
                    <a:pt x="109" y="16"/>
                  </a:lnTo>
                  <a:lnTo>
                    <a:pt x="117" y="18"/>
                  </a:lnTo>
                  <a:lnTo>
                    <a:pt x="125" y="21"/>
                  </a:lnTo>
                  <a:lnTo>
                    <a:pt x="132" y="24"/>
                  </a:lnTo>
                  <a:lnTo>
                    <a:pt x="139" y="28"/>
                  </a:lnTo>
                  <a:lnTo>
                    <a:pt x="144" y="33"/>
                  </a:lnTo>
                  <a:lnTo>
                    <a:pt x="150" y="37"/>
                  </a:lnTo>
                  <a:lnTo>
                    <a:pt x="155" y="43"/>
                  </a:lnTo>
                  <a:lnTo>
                    <a:pt x="160" y="50"/>
                  </a:lnTo>
                  <a:lnTo>
                    <a:pt x="163" y="55"/>
                  </a:lnTo>
                  <a:lnTo>
                    <a:pt x="167" y="62"/>
                  </a:lnTo>
                  <a:lnTo>
                    <a:pt x="169" y="70"/>
                  </a:lnTo>
                  <a:lnTo>
                    <a:pt x="171" y="78"/>
                  </a:lnTo>
                  <a:lnTo>
                    <a:pt x="172" y="86"/>
                  </a:lnTo>
                  <a:lnTo>
                    <a:pt x="173" y="94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4" name="Freeform 576"/>
            <p:cNvSpPr>
              <a:spLocks noEditPoints="1"/>
            </p:cNvSpPr>
            <p:nvPr/>
          </p:nvSpPr>
          <p:spPr bwMode="auto">
            <a:xfrm>
              <a:off x="714405" y="4932797"/>
              <a:ext cx="68266" cy="68269"/>
            </a:xfrm>
            <a:custGeom>
              <a:avLst/>
              <a:gdLst/>
              <a:ahLst/>
              <a:cxnLst>
                <a:cxn ang="0">
                  <a:pos x="172" y="78"/>
                </a:cxn>
                <a:cxn ang="0">
                  <a:pos x="169" y="61"/>
                </a:cxn>
                <a:cxn ang="0">
                  <a:pos x="162" y="45"/>
                </a:cxn>
                <a:cxn ang="0">
                  <a:pos x="152" y="32"/>
                </a:cxn>
                <a:cxn ang="0">
                  <a:pos x="141" y="20"/>
                </a:cxn>
                <a:cxn ang="0">
                  <a:pos x="127" y="10"/>
                </a:cxn>
                <a:cxn ang="0">
                  <a:pos x="111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2" y="14"/>
                </a:cxn>
                <a:cxn ang="0">
                  <a:pos x="24" y="28"/>
                </a:cxn>
                <a:cxn ang="0">
                  <a:pos x="9" y="47"/>
                </a:cxn>
                <a:cxn ang="0">
                  <a:pos x="1" y="73"/>
                </a:cxn>
                <a:cxn ang="0">
                  <a:pos x="0" y="96"/>
                </a:cxn>
                <a:cxn ang="0">
                  <a:pos x="3" y="113"/>
                </a:cxn>
                <a:cxn ang="0">
                  <a:pos x="10" y="127"/>
                </a:cxn>
                <a:cxn ang="0">
                  <a:pos x="19" y="142"/>
                </a:cxn>
                <a:cxn ang="0">
                  <a:pos x="32" y="153"/>
                </a:cxn>
                <a:cxn ang="0">
                  <a:pos x="45" y="162"/>
                </a:cxn>
                <a:cxn ang="0">
                  <a:pos x="61" y="169"/>
                </a:cxn>
                <a:cxn ang="0">
                  <a:pos x="78" y="172"/>
                </a:cxn>
                <a:cxn ang="0">
                  <a:pos x="95" y="172"/>
                </a:cxn>
                <a:cxn ang="0">
                  <a:pos x="111" y="169"/>
                </a:cxn>
                <a:cxn ang="0">
                  <a:pos x="127" y="162"/>
                </a:cxn>
                <a:cxn ang="0">
                  <a:pos x="141" y="153"/>
                </a:cxn>
                <a:cxn ang="0">
                  <a:pos x="152" y="142"/>
                </a:cxn>
                <a:cxn ang="0">
                  <a:pos x="162" y="127"/>
                </a:cxn>
                <a:cxn ang="0">
                  <a:pos x="169" y="113"/>
                </a:cxn>
                <a:cxn ang="0">
                  <a:pos x="172" y="96"/>
                </a:cxn>
                <a:cxn ang="0">
                  <a:pos x="158" y="87"/>
                </a:cxn>
                <a:cxn ang="0">
                  <a:pos x="156" y="101"/>
                </a:cxn>
                <a:cxn ang="0">
                  <a:pos x="152" y="115"/>
                </a:cxn>
                <a:cxn ang="0">
                  <a:pos x="145" y="126"/>
                </a:cxn>
                <a:cxn ang="0">
                  <a:pos x="136" y="137"/>
                </a:cxn>
                <a:cxn ang="0">
                  <a:pos x="126" y="146"/>
                </a:cxn>
                <a:cxn ang="0">
                  <a:pos x="114" y="153"/>
                </a:cxn>
                <a:cxn ang="0">
                  <a:pos x="100" y="156"/>
                </a:cxn>
                <a:cxn ang="0">
                  <a:pos x="86" y="159"/>
                </a:cxn>
                <a:cxn ang="0">
                  <a:pos x="71" y="156"/>
                </a:cxn>
                <a:cxn ang="0">
                  <a:pos x="57" y="153"/>
                </a:cxn>
                <a:cxn ang="0">
                  <a:pos x="46" y="146"/>
                </a:cxn>
                <a:cxn ang="0">
                  <a:pos x="35" y="137"/>
                </a:cxn>
                <a:cxn ang="0">
                  <a:pos x="26" y="126"/>
                </a:cxn>
                <a:cxn ang="0">
                  <a:pos x="19" y="115"/>
                </a:cxn>
                <a:cxn ang="0">
                  <a:pos x="16" y="101"/>
                </a:cxn>
                <a:cxn ang="0">
                  <a:pos x="14" y="87"/>
                </a:cxn>
                <a:cxn ang="0">
                  <a:pos x="16" y="72"/>
                </a:cxn>
                <a:cxn ang="0">
                  <a:pos x="19" y="59"/>
                </a:cxn>
                <a:cxn ang="0">
                  <a:pos x="26" y="46"/>
                </a:cxn>
                <a:cxn ang="0">
                  <a:pos x="35" y="36"/>
                </a:cxn>
                <a:cxn ang="0">
                  <a:pos x="46" y="27"/>
                </a:cxn>
                <a:cxn ang="0">
                  <a:pos x="57" y="20"/>
                </a:cxn>
                <a:cxn ang="0">
                  <a:pos x="71" y="16"/>
                </a:cxn>
                <a:cxn ang="0">
                  <a:pos x="86" y="15"/>
                </a:cxn>
                <a:cxn ang="0">
                  <a:pos x="100" y="16"/>
                </a:cxn>
                <a:cxn ang="0">
                  <a:pos x="114" y="20"/>
                </a:cxn>
                <a:cxn ang="0">
                  <a:pos x="126" y="27"/>
                </a:cxn>
                <a:cxn ang="0">
                  <a:pos x="136" y="36"/>
                </a:cxn>
                <a:cxn ang="0">
                  <a:pos x="145" y="46"/>
                </a:cxn>
                <a:cxn ang="0">
                  <a:pos x="152" y="59"/>
                </a:cxn>
                <a:cxn ang="0">
                  <a:pos x="156" y="72"/>
                </a:cxn>
                <a:cxn ang="0">
                  <a:pos x="158" y="87"/>
                </a:cxn>
              </a:cxnLst>
              <a:rect l="0" t="0" r="r" b="b"/>
              <a:pathLst>
                <a:path w="172" h="172">
                  <a:moveTo>
                    <a:pt x="172" y="87"/>
                  </a:moveTo>
                  <a:lnTo>
                    <a:pt x="172" y="78"/>
                  </a:lnTo>
                  <a:lnTo>
                    <a:pt x="170" y="69"/>
                  </a:lnTo>
                  <a:lnTo>
                    <a:pt x="169" y="61"/>
                  </a:lnTo>
                  <a:lnTo>
                    <a:pt x="165" y="53"/>
                  </a:lnTo>
                  <a:lnTo>
                    <a:pt x="162" y="45"/>
                  </a:lnTo>
                  <a:lnTo>
                    <a:pt x="158" y="38"/>
                  </a:lnTo>
                  <a:lnTo>
                    <a:pt x="152" y="32"/>
                  </a:lnTo>
                  <a:lnTo>
                    <a:pt x="147" y="26"/>
                  </a:lnTo>
                  <a:lnTo>
                    <a:pt x="141" y="20"/>
                  </a:lnTo>
                  <a:lnTo>
                    <a:pt x="134" y="15"/>
                  </a:lnTo>
                  <a:lnTo>
                    <a:pt x="127" y="10"/>
                  </a:lnTo>
                  <a:lnTo>
                    <a:pt x="119" y="7"/>
                  </a:lnTo>
                  <a:lnTo>
                    <a:pt x="111" y="5"/>
                  </a:lnTo>
                  <a:lnTo>
                    <a:pt x="104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8" y="2"/>
                  </a:lnTo>
                  <a:lnTo>
                    <a:pt x="60" y="5"/>
                  </a:lnTo>
                  <a:lnTo>
                    <a:pt x="52" y="8"/>
                  </a:lnTo>
                  <a:lnTo>
                    <a:pt x="42" y="14"/>
                  </a:lnTo>
                  <a:lnTo>
                    <a:pt x="33" y="20"/>
                  </a:lnTo>
                  <a:lnTo>
                    <a:pt x="24" y="28"/>
                  </a:lnTo>
                  <a:lnTo>
                    <a:pt x="16" y="36"/>
                  </a:lnTo>
                  <a:lnTo>
                    <a:pt x="9" y="47"/>
                  </a:lnTo>
                  <a:lnTo>
                    <a:pt x="5" y="60"/>
                  </a:lnTo>
                  <a:lnTo>
                    <a:pt x="1" y="73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1" y="104"/>
                  </a:lnTo>
                  <a:lnTo>
                    <a:pt x="3" y="113"/>
                  </a:lnTo>
                  <a:lnTo>
                    <a:pt x="7" y="120"/>
                  </a:lnTo>
                  <a:lnTo>
                    <a:pt x="10" y="127"/>
                  </a:lnTo>
                  <a:lnTo>
                    <a:pt x="15" y="135"/>
                  </a:lnTo>
                  <a:lnTo>
                    <a:pt x="19" y="142"/>
                  </a:lnTo>
                  <a:lnTo>
                    <a:pt x="25" y="147"/>
                  </a:lnTo>
                  <a:lnTo>
                    <a:pt x="32" y="153"/>
                  </a:lnTo>
                  <a:lnTo>
                    <a:pt x="38" y="158"/>
                  </a:lnTo>
                  <a:lnTo>
                    <a:pt x="45" y="162"/>
                  </a:lnTo>
                  <a:lnTo>
                    <a:pt x="53" y="166"/>
                  </a:lnTo>
                  <a:lnTo>
                    <a:pt x="61" y="169"/>
                  </a:lnTo>
                  <a:lnTo>
                    <a:pt x="69" y="171"/>
                  </a:lnTo>
                  <a:lnTo>
                    <a:pt x="78" y="172"/>
                  </a:lnTo>
                  <a:lnTo>
                    <a:pt x="86" y="172"/>
                  </a:lnTo>
                  <a:lnTo>
                    <a:pt x="95" y="172"/>
                  </a:lnTo>
                  <a:lnTo>
                    <a:pt x="104" y="171"/>
                  </a:lnTo>
                  <a:lnTo>
                    <a:pt x="111" y="169"/>
                  </a:lnTo>
                  <a:lnTo>
                    <a:pt x="119" y="166"/>
                  </a:lnTo>
                  <a:lnTo>
                    <a:pt x="127" y="162"/>
                  </a:lnTo>
                  <a:lnTo>
                    <a:pt x="134" y="158"/>
                  </a:lnTo>
                  <a:lnTo>
                    <a:pt x="141" y="153"/>
                  </a:lnTo>
                  <a:lnTo>
                    <a:pt x="147" y="147"/>
                  </a:lnTo>
                  <a:lnTo>
                    <a:pt x="152" y="142"/>
                  </a:lnTo>
                  <a:lnTo>
                    <a:pt x="158" y="135"/>
                  </a:lnTo>
                  <a:lnTo>
                    <a:pt x="162" y="127"/>
                  </a:lnTo>
                  <a:lnTo>
                    <a:pt x="165" y="120"/>
                  </a:lnTo>
                  <a:lnTo>
                    <a:pt x="169" y="113"/>
                  </a:lnTo>
                  <a:lnTo>
                    <a:pt x="170" y="104"/>
                  </a:lnTo>
                  <a:lnTo>
                    <a:pt x="172" y="96"/>
                  </a:lnTo>
                  <a:lnTo>
                    <a:pt x="172" y="87"/>
                  </a:lnTo>
                  <a:close/>
                  <a:moveTo>
                    <a:pt x="158" y="87"/>
                  </a:moveTo>
                  <a:lnTo>
                    <a:pt x="158" y="93"/>
                  </a:lnTo>
                  <a:lnTo>
                    <a:pt x="156" y="101"/>
                  </a:lnTo>
                  <a:lnTo>
                    <a:pt x="154" y="108"/>
                  </a:lnTo>
                  <a:lnTo>
                    <a:pt x="152" y="115"/>
                  </a:lnTo>
                  <a:lnTo>
                    <a:pt x="150" y="120"/>
                  </a:lnTo>
                  <a:lnTo>
                    <a:pt x="145" y="126"/>
                  </a:lnTo>
                  <a:lnTo>
                    <a:pt x="142" y="132"/>
                  </a:lnTo>
                  <a:lnTo>
                    <a:pt x="136" y="137"/>
                  </a:lnTo>
                  <a:lnTo>
                    <a:pt x="132" y="142"/>
                  </a:lnTo>
                  <a:lnTo>
                    <a:pt x="126" y="146"/>
                  </a:lnTo>
                  <a:lnTo>
                    <a:pt x="120" y="150"/>
                  </a:lnTo>
                  <a:lnTo>
                    <a:pt x="114" y="153"/>
                  </a:lnTo>
                  <a:lnTo>
                    <a:pt x="107" y="155"/>
                  </a:lnTo>
                  <a:lnTo>
                    <a:pt x="100" y="156"/>
                  </a:lnTo>
                  <a:lnTo>
                    <a:pt x="93" y="158"/>
                  </a:lnTo>
                  <a:lnTo>
                    <a:pt x="86" y="159"/>
                  </a:lnTo>
                  <a:lnTo>
                    <a:pt x="79" y="158"/>
                  </a:lnTo>
                  <a:lnTo>
                    <a:pt x="71" y="156"/>
                  </a:lnTo>
                  <a:lnTo>
                    <a:pt x="64" y="155"/>
                  </a:lnTo>
                  <a:lnTo>
                    <a:pt x="57" y="153"/>
                  </a:lnTo>
                  <a:lnTo>
                    <a:pt x="52" y="150"/>
                  </a:lnTo>
                  <a:lnTo>
                    <a:pt x="46" y="146"/>
                  </a:lnTo>
                  <a:lnTo>
                    <a:pt x="41" y="142"/>
                  </a:lnTo>
                  <a:lnTo>
                    <a:pt x="35" y="137"/>
                  </a:lnTo>
                  <a:lnTo>
                    <a:pt x="30" y="132"/>
                  </a:lnTo>
                  <a:lnTo>
                    <a:pt x="26" y="126"/>
                  </a:lnTo>
                  <a:lnTo>
                    <a:pt x="23" y="120"/>
                  </a:lnTo>
                  <a:lnTo>
                    <a:pt x="19" y="115"/>
                  </a:lnTo>
                  <a:lnTo>
                    <a:pt x="17" y="108"/>
                  </a:lnTo>
                  <a:lnTo>
                    <a:pt x="16" y="101"/>
                  </a:lnTo>
                  <a:lnTo>
                    <a:pt x="15" y="93"/>
                  </a:lnTo>
                  <a:lnTo>
                    <a:pt x="14" y="87"/>
                  </a:lnTo>
                  <a:lnTo>
                    <a:pt x="15" y="79"/>
                  </a:lnTo>
                  <a:lnTo>
                    <a:pt x="16" y="72"/>
                  </a:lnTo>
                  <a:lnTo>
                    <a:pt x="17" y="65"/>
                  </a:lnTo>
                  <a:lnTo>
                    <a:pt x="19" y="59"/>
                  </a:lnTo>
                  <a:lnTo>
                    <a:pt x="23" y="52"/>
                  </a:lnTo>
                  <a:lnTo>
                    <a:pt x="26" y="46"/>
                  </a:lnTo>
                  <a:lnTo>
                    <a:pt x="30" y="41"/>
                  </a:lnTo>
                  <a:lnTo>
                    <a:pt x="35" y="36"/>
                  </a:lnTo>
                  <a:lnTo>
                    <a:pt x="41" y="30"/>
                  </a:lnTo>
                  <a:lnTo>
                    <a:pt x="46" y="27"/>
                  </a:lnTo>
                  <a:lnTo>
                    <a:pt x="52" y="24"/>
                  </a:lnTo>
                  <a:lnTo>
                    <a:pt x="57" y="20"/>
                  </a:lnTo>
                  <a:lnTo>
                    <a:pt x="64" y="18"/>
                  </a:lnTo>
                  <a:lnTo>
                    <a:pt x="71" y="16"/>
                  </a:lnTo>
                  <a:lnTo>
                    <a:pt x="79" y="15"/>
                  </a:lnTo>
                  <a:lnTo>
                    <a:pt x="86" y="15"/>
                  </a:lnTo>
                  <a:lnTo>
                    <a:pt x="93" y="15"/>
                  </a:lnTo>
                  <a:lnTo>
                    <a:pt x="100" y="16"/>
                  </a:lnTo>
                  <a:lnTo>
                    <a:pt x="107" y="18"/>
                  </a:lnTo>
                  <a:lnTo>
                    <a:pt x="114" y="20"/>
                  </a:lnTo>
                  <a:lnTo>
                    <a:pt x="120" y="24"/>
                  </a:lnTo>
                  <a:lnTo>
                    <a:pt x="126" y="27"/>
                  </a:lnTo>
                  <a:lnTo>
                    <a:pt x="132" y="30"/>
                  </a:lnTo>
                  <a:lnTo>
                    <a:pt x="136" y="36"/>
                  </a:lnTo>
                  <a:lnTo>
                    <a:pt x="142" y="41"/>
                  </a:lnTo>
                  <a:lnTo>
                    <a:pt x="145" y="46"/>
                  </a:lnTo>
                  <a:lnTo>
                    <a:pt x="150" y="52"/>
                  </a:lnTo>
                  <a:lnTo>
                    <a:pt x="152" y="59"/>
                  </a:lnTo>
                  <a:lnTo>
                    <a:pt x="154" y="65"/>
                  </a:lnTo>
                  <a:lnTo>
                    <a:pt x="156" y="72"/>
                  </a:lnTo>
                  <a:lnTo>
                    <a:pt x="158" y="79"/>
                  </a:lnTo>
                  <a:lnTo>
                    <a:pt x="158" y="87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5" name="Freeform 577"/>
            <p:cNvSpPr>
              <a:spLocks noEditPoints="1"/>
            </p:cNvSpPr>
            <p:nvPr/>
          </p:nvSpPr>
          <p:spPr bwMode="auto">
            <a:xfrm>
              <a:off x="717580" y="4935972"/>
              <a:ext cx="61915" cy="63506"/>
            </a:xfrm>
            <a:custGeom>
              <a:avLst/>
              <a:gdLst/>
              <a:ahLst/>
              <a:cxnLst>
                <a:cxn ang="0">
                  <a:pos x="156" y="63"/>
                </a:cxn>
                <a:cxn ang="0">
                  <a:pos x="148" y="40"/>
                </a:cxn>
                <a:cxn ang="0">
                  <a:pos x="135" y="22"/>
                </a:cxn>
                <a:cxn ang="0">
                  <a:pos x="117" y="9"/>
                </a:cxn>
                <a:cxn ang="0">
                  <a:pos x="94" y="1"/>
                </a:cxn>
                <a:cxn ang="0">
                  <a:pos x="71" y="0"/>
                </a:cxn>
                <a:cxn ang="0">
                  <a:pos x="48" y="6"/>
                </a:cxn>
                <a:cxn ang="0">
                  <a:pos x="29" y="18"/>
                </a:cxn>
                <a:cxn ang="0">
                  <a:pos x="13" y="35"/>
                </a:cxn>
                <a:cxn ang="0">
                  <a:pos x="3" y="55"/>
                </a:cxn>
                <a:cxn ang="0">
                  <a:pos x="0" y="79"/>
                </a:cxn>
                <a:cxn ang="0">
                  <a:pos x="3" y="102"/>
                </a:cxn>
                <a:cxn ang="0">
                  <a:pos x="13" y="123"/>
                </a:cxn>
                <a:cxn ang="0">
                  <a:pos x="29" y="139"/>
                </a:cxn>
                <a:cxn ang="0">
                  <a:pos x="48" y="152"/>
                </a:cxn>
                <a:cxn ang="0">
                  <a:pos x="71" y="158"/>
                </a:cxn>
                <a:cxn ang="0">
                  <a:pos x="94" y="156"/>
                </a:cxn>
                <a:cxn ang="0">
                  <a:pos x="117" y="148"/>
                </a:cxn>
                <a:cxn ang="0">
                  <a:pos x="135" y="134"/>
                </a:cxn>
                <a:cxn ang="0">
                  <a:pos x="148" y="116"/>
                </a:cxn>
                <a:cxn ang="0">
                  <a:pos x="156" y="94"/>
                </a:cxn>
                <a:cxn ang="0">
                  <a:pos x="144" y="79"/>
                </a:cxn>
                <a:cxn ang="0">
                  <a:pos x="140" y="98"/>
                </a:cxn>
                <a:cxn ang="0">
                  <a:pos x="133" y="115"/>
                </a:cxn>
                <a:cxn ang="0">
                  <a:pos x="120" y="128"/>
                </a:cxn>
                <a:cxn ang="0">
                  <a:pos x="104" y="138"/>
                </a:cxn>
                <a:cxn ang="0">
                  <a:pos x="85" y="143"/>
                </a:cxn>
                <a:cxn ang="0">
                  <a:pos x="66" y="142"/>
                </a:cxn>
                <a:cxn ang="0">
                  <a:pos x="48" y="135"/>
                </a:cxn>
                <a:cxn ang="0">
                  <a:pos x="34" y="124"/>
                </a:cxn>
                <a:cxn ang="0">
                  <a:pos x="22" y="109"/>
                </a:cxn>
                <a:cxn ang="0">
                  <a:pos x="16" y="91"/>
                </a:cxn>
                <a:cxn ang="0">
                  <a:pos x="14" y="72"/>
                </a:cxn>
                <a:cxn ang="0">
                  <a:pos x="19" y="53"/>
                </a:cxn>
                <a:cxn ang="0">
                  <a:pos x="29" y="37"/>
                </a:cxn>
                <a:cxn ang="0">
                  <a:pos x="43" y="25"/>
                </a:cxn>
                <a:cxn ang="0">
                  <a:pos x="59" y="17"/>
                </a:cxn>
                <a:cxn ang="0">
                  <a:pos x="79" y="13"/>
                </a:cxn>
                <a:cxn ang="0">
                  <a:pos x="98" y="17"/>
                </a:cxn>
                <a:cxn ang="0">
                  <a:pos x="115" y="25"/>
                </a:cxn>
                <a:cxn ang="0">
                  <a:pos x="129" y="37"/>
                </a:cxn>
                <a:cxn ang="0">
                  <a:pos x="138" y="53"/>
                </a:cxn>
                <a:cxn ang="0">
                  <a:pos x="144" y="72"/>
                </a:cxn>
              </a:cxnLst>
              <a:rect l="0" t="0" r="r" b="b"/>
              <a:pathLst>
                <a:path w="158" h="158">
                  <a:moveTo>
                    <a:pt x="158" y="79"/>
                  </a:moveTo>
                  <a:lnTo>
                    <a:pt x="157" y="71"/>
                  </a:lnTo>
                  <a:lnTo>
                    <a:pt x="156" y="63"/>
                  </a:lnTo>
                  <a:lnTo>
                    <a:pt x="154" y="55"/>
                  </a:lnTo>
                  <a:lnTo>
                    <a:pt x="152" y="47"/>
                  </a:lnTo>
                  <a:lnTo>
                    <a:pt x="148" y="40"/>
                  </a:lnTo>
                  <a:lnTo>
                    <a:pt x="145" y="35"/>
                  </a:lnTo>
                  <a:lnTo>
                    <a:pt x="140" y="28"/>
                  </a:lnTo>
                  <a:lnTo>
                    <a:pt x="135" y="22"/>
                  </a:lnTo>
                  <a:lnTo>
                    <a:pt x="129" y="18"/>
                  </a:lnTo>
                  <a:lnTo>
                    <a:pt x="124" y="13"/>
                  </a:lnTo>
                  <a:lnTo>
                    <a:pt x="117" y="9"/>
                  </a:lnTo>
                  <a:lnTo>
                    <a:pt x="110" y="6"/>
                  </a:lnTo>
                  <a:lnTo>
                    <a:pt x="102" y="3"/>
                  </a:lnTo>
                  <a:lnTo>
                    <a:pt x="94" y="1"/>
                  </a:lnTo>
                  <a:lnTo>
                    <a:pt x="88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3" y="1"/>
                  </a:lnTo>
                  <a:lnTo>
                    <a:pt x="55" y="3"/>
                  </a:lnTo>
                  <a:lnTo>
                    <a:pt x="48" y="6"/>
                  </a:lnTo>
                  <a:lnTo>
                    <a:pt x="41" y="9"/>
                  </a:lnTo>
                  <a:lnTo>
                    <a:pt x="35" y="13"/>
                  </a:lnTo>
                  <a:lnTo>
                    <a:pt x="29" y="18"/>
                  </a:lnTo>
                  <a:lnTo>
                    <a:pt x="23" y="22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10" y="40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2" y="94"/>
                  </a:lnTo>
                  <a:lnTo>
                    <a:pt x="3" y="102"/>
                  </a:lnTo>
                  <a:lnTo>
                    <a:pt x="7" y="109"/>
                  </a:lnTo>
                  <a:lnTo>
                    <a:pt x="10" y="116"/>
                  </a:lnTo>
                  <a:lnTo>
                    <a:pt x="13" y="123"/>
                  </a:lnTo>
                  <a:lnTo>
                    <a:pt x="18" y="128"/>
                  </a:lnTo>
                  <a:lnTo>
                    <a:pt x="23" y="134"/>
                  </a:lnTo>
                  <a:lnTo>
                    <a:pt x="29" y="139"/>
                  </a:lnTo>
                  <a:lnTo>
                    <a:pt x="35" y="144"/>
                  </a:lnTo>
                  <a:lnTo>
                    <a:pt x="41" y="148"/>
                  </a:lnTo>
                  <a:lnTo>
                    <a:pt x="48" y="152"/>
                  </a:lnTo>
                  <a:lnTo>
                    <a:pt x="55" y="154"/>
                  </a:lnTo>
                  <a:lnTo>
                    <a:pt x="63" y="156"/>
                  </a:lnTo>
                  <a:lnTo>
                    <a:pt x="71" y="158"/>
                  </a:lnTo>
                  <a:lnTo>
                    <a:pt x="79" y="158"/>
                  </a:lnTo>
                  <a:lnTo>
                    <a:pt x="88" y="158"/>
                  </a:lnTo>
                  <a:lnTo>
                    <a:pt x="94" y="156"/>
                  </a:lnTo>
                  <a:lnTo>
                    <a:pt x="102" y="154"/>
                  </a:lnTo>
                  <a:lnTo>
                    <a:pt x="110" y="152"/>
                  </a:lnTo>
                  <a:lnTo>
                    <a:pt x="117" y="148"/>
                  </a:lnTo>
                  <a:lnTo>
                    <a:pt x="124" y="144"/>
                  </a:lnTo>
                  <a:lnTo>
                    <a:pt x="129" y="139"/>
                  </a:lnTo>
                  <a:lnTo>
                    <a:pt x="135" y="134"/>
                  </a:lnTo>
                  <a:lnTo>
                    <a:pt x="140" y="128"/>
                  </a:lnTo>
                  <a:lnTo>
                    <a:pt x="145" y="123"/>
                  </a:lnTo>
                  <a:lnTo>
                    <a:pt x="148" y="116"/>
                  </a:lnTo>
                  <a:lnTo>
                    <a:pt x="152" y="109"/>
                  </a:lnTo>
                  <a:lnTo>
                    <a:pt x="154" y="102"/>
                  </a:lnTo>
                  <a:lnTo>
                    <a:pt x="156" y="94"/>
                  </a:lnTo>
                  <a:lnTo>
                    <a:pt x="157" y="87"/>
                  </a:lnTo>
                  <a:lnTo>
                    <a:pt x="158" y="79"/>
                  </a:lnTo>
                  <a:close/>
                  <a:moveTo>
                    <a:pt x="144" y="79"/>
                  </a:moveTo>
                  <a:lnTo>
                    <a:pt x="144" y="85"/>
                  </a:lnTo>
                  <a:lnTo>
                    <a:pt x="143" y="91"/>
                  </a:lnTo>
                  <a:lnTo>
                    <a:pt x="140" y="98"/>
                  </a:lnTo>
                  <a:lnTo>
                    <a:pt x="138" y="103"/>
                  </a:lnTo>
                  <a:lnTo>
                    <a:pt x="136" y="109"/>
                  </a:lnTo>
                  <a:lnTo>
                    <a:pt x="133" y="115"/>
                  </a:lnTo>
                  <a:lnTo>
                    <a:pt x="129" y="119"/>
                  </a:lnTo>
                  <a:lnTo>
                    <a:pt x="125" y="124"/>
                  </a:lnTo>
                  <a:lnTo>
                    <a:pt x="120" y="128"/>
                  </a:lnTo>
                  <a:lnTo>
                    <a:pt x="115" y="132"/>
                  </a:lnTo>
                  <a:lnTo>
                    <a:pt x="110" y="135"/>
                  </a:lnTo>
                  <a:lnTo>
                    <a:pt x="104" y="138"/>
                  </a:lnTo>
                  <a:lnTo>
                    <a:pt x="98" y="141"/>
                  </a:lnTo>
                  <a:lnTo>
                    <a:pt x="92" y="142"/>
                  </a:lnTo>
                  <a:lnTo>
                    <a:pt x="85" y="143"/>
                  </a:lnTo>
                  <a:lnTo>
                    <a:pt x="79" y="143"/>
                  </a:lnTo>
                  <a:lnTo>
                    <a:pt x="72" y="143"/>
                  </a:lnTo>
                  <a:lnTo>
                    <a:pt x="66" y="142"/>
                  </a:lnTo>
                  <a:lnTo>
                    <a:pt x="59" y="141"/>
                  </a:lnTo>
                  <a:lnTo>
                    <a:pt x="54" y="138"/>
                  </a:lnTo>
                  <a:lnTo>
                    <a:pt x="48" y="135"/>
                  </a:lnTo>
                  <a:lnTo>
                    <a:pt x="43" y="132"/>
                  </a:lnTo>
                  <a:lnTo>
                    <a:pt x="38" y="128"/>
                  </a:lnTo>
                  <a:lnTo>
                    <a:pt x="34" y="124"/>
                  </a:lnTo>
                  <a:lnTo>
                    <a:pt x="29" y="119"/>
                  </a:lnTo>
                  <a:lnTo>
                    <a:pt x="26" y="115"/>
                  </a:lnTo>
                  <a:lnTo>
                    <a:pt x="22" y="109"/>
                  </a:lnTo>
                  <a:lnTo>
                    <a:pt x="19" y="103"/>
                  </a:lnTo>
                  <a:lnTo>
                    <a:pt x="17" y="98"/>
                  </a:lnTo>
                  <a:lnTo>
                    <a:pt x="16" y="91"/>
                  </a:lnTo>
                  <a:lnTo>
                    <a:pt x="14" y="85"/>
                  </a:lnTo>
                  <a:lnTo>
                    <a:pt x="14" y="79"/>
                  </a:lnTo>
                  <a:lnTo>
                    <a:pt x="14" y="72"/>
                  </a:lnTo>
                  <a:lnTo>
                    <a:pt x="16" y="65"/>
                  </a:lnTo>
                  <a:lnTo>
                    <a:pt x="17" y="60"/>
                  </a:lnTo>
                  <a:lnTo>
                    <a:pt x="19" y="53"/>
                  </a:lnTo>
                  <a:lnTo>
                    <a:pt x="22" y="47"/>
                  </a:lnTo>
                  <a:lnTo>
                    <a:pt x="26" y="43"/>
                  </a:lnTo>
                  <a:lnTo>
                    <a:pt x="29" y="37"/>
                  </a:lnTo>
                  <a:lnTo>
                    <a:pt x="34" y="33"/>
                  </a:lnTo>
                  <a:lnTo>
                    <a:pt x="38" y="28"/>
                  </a:lnTo>
                  <a:lnTo>
                    <a:pt x="43" y="25"/>
                  </a:lnTo>
                  <a:lnTo>
                    <a:pt x="48" y="21"/>
                  </a:lnTo>
                  <a:lnTo>
                    <a:pt x="54" y="19"/>
                  </a:lnTo>
                  <a:lnTo>
                    <a:pt x="59" y="17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9" y="13"/>
                  </a:lnTo>
                  <a:lnTo>
                    <a:pt x="85" y="15"/>
                  </a:lnTo>
                  <a:lnTo>
                    <a:pt x="92" y="15"/>
                  </a:lnTo>
                  <a:lnTo>
                    <a:pt x="98" y="17"/>
                  </a:lnTo>
                  <a:lnTo>
                    <a:pt x="104" y="19"/>
                  </a:lnTo>
                  <a:lnTo>
                    <a:pt x="110" y="21"/>
                  </a:lnTo>
                  <a:lnTo>
                    <a:pt x="115" y="25"/>
                  </a:lnTo>
                  <a:lnTo>
                    <a:pt x="120" y="28"/>
                  </a:lnTo>
                  <a:lnTo>
                    <a:pt x="125" y="33"/>
                  </a:lnTo>
                  <a:lnTo>
                    <a:pt x="129" y="37"/>
                  </a:lnTo>
                  <a:lnTo>
                    <a:pt x="133" y="43"/>
                  </a:lnTo>
                  <a:lnTo>
                    <a:pt x="136" y="47"/>
                  </a:lnTo>
                  <a:lnTo>
                    <a:pt x="138" y="53"/>
                  </a:lnTo>
                  <a:lnTo>
                    <a:pt x="140" y="60"/>
                  </a:lnTo>
                  <a:lnTo>
                    <a:pt x="143" y="65"/>
                  </a:lnTo>
                  <a:lnTo>
                    <a:pt x="144" y="72"/>
                  </a:lnTo>
                  <a:lnTo>
                    <a:pt x="144" y="79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6" name="Freeform 578"/>
            <p:cNvSpPr>
              <a:spLocks noEditPoints="1"/>
            </p:cNvSpPr>
            <p:nvPr/>
          </p:nvSpPr>
          <p:spPr bwMode="auto">
            <a:xfrm>
              <a:off x="719168" y="4939147"/>
              <a:ext cx="57153" cy="57155"/>
            </a:xfrm>
            <a:custGeom>
              <a:avLst/>
              <a:gdLst/>
              <a:ahLst/>
              <a:cxnLst>
                <a:cxn ang="0">
                  <a:pos x="144" y="64"/>
                </a:cxn>
                <a:cxn ang="0">
                  <a:pos x="140" y="50"/>
                </a:cxn>
                <a:cxn ang="0">
                  <a:pos x="135" y="37"/>
                </a:cxn>
                <a:cxn ang="0">
                  <a:pos x="128" y="26"/>
                </a:cxn>
                <a:cxn ang="0">
                  <a:pos x="118" y="17"/>
                </a:cxn>
                <a:cxn ang="0">
                  <a:pos x="106" y="9"/>
                </a:cxn>
                <a:cxn ang="0">
                  <a:pos x="93" y="3"/>
                </a:cxn>
                <a:cxn ang="0">
                  <a:pos x="79" y="0"/>
                </a:cxn>
                <a:cxn ang="0">
                  <a:pos x="65" y="0"/>
                </a:cxn>
                <a:cxn ang="0">
                  <a:pos x="50" y="3"/>
                </a:cxn>
                <a:cxn ang="0">
                  <a:pos x="38" y="9"/>
                </a:cxn>
                <a:cxn ang="0">
                  <a:pos x="27" y="17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50"/>
                </a:cxn>
                <a:cxn ang="0">
                  <a:pos x="1" y="64"/>
                </a:cxn>
                <a:cxn ang="0">
                  <a:pos x="1" y="78"/>
                </a:cxn>
                <a:cxn ang="0">
                  <a:pos x="3" y="93"/>
                </a:cxn>
                <a:cxn ang="0">
                  <a:pos x="9" y="105"/>
                </a:cxn>
                <a:cxn ang="0">
                  <a:pos x="16" y="117"/>
                </a:cxn>
                <a:cxn ang="0">
                  <a:pos x="27" y="127"/>
                </a:cxn>
                <a:cxn ang="0">
                  <a:pos x="38" y="135"/>
                </a:cxn>
                <a:cxn ang="0">
                  <a:pos x="50" y="140"/>
                </a:cxn>
                <a:cxn ang="0">
                  <a:pos x="65" y="143"/>
                </a:cxn>
                <a:cxn ang="0">
                  <a:pos x="79" y="143"/>
                </a:cxn>
                <a:cxn ang="0">
                  <a:pos x="93" y="140"/>
                </a:cxn>
                <a:cxn ang="0">
                  <a:pos x="106" y="135"/>
                </a:cxn>
                <a:cxn ang="0">
                  <a:pos x="118" y="127"/>
                </a:cxn>
                <a:cxn ang="0">
                  <a:pos x="128" y="117"/>
                </a:cxn>
                <a:cxn ang="0">
                  <a:pos x="135" y="105"/>
                </a:cxn>
                <a:cxn ang="0">
                  <a:pos x="140" y="93"/>
                </a:cxn>
                <a:cxn ang="0">
                  <a:pos x="144" y="78"/>
                </a:cxn>
                <a:cxn ang="0">
                  <a:pos x="129" y="72"/>
                </a:cxn>
                <a:cxn ang="0">
                  <a:pos x="128" y="83"/>
                </a:cxn>
                <a:cxn ang="0">
                  <a:pos x="124" y="94"/>
                </a:cxn>
                <a:cxn ang="0">
                  <a:pos x="112" y="112"/>
                </a:cxn>
                <a:cxn ang="0">
                  <a:pos x="94" y="125"/>
                </a:cxn>
                <a:cxn ang="0">
                  <a:pos x="84" y="128"/>
                </a:cxn>
                <a:cxn ang="0">
                  <a:pos x="72" y="129"/>
                </a:cxn>
                <a:cxn ang="0">
                  <a:pos x="60" y="128"/>
                </a:cxn>
                <a:cxn ang="0">
                  <a:pos x="49" y="125"/>
                </a:cxn>
                <a:cxn ang="0">
                  <a:pos x="31" y="112"/>
                </a:cxn>
                <a:cxn ang="0">
                  <a:pos x="19" y="94"/>
                </a:cxn>
                <a:cxn ang="0">
                  <a:pos x="15" y="83"/>
                </a:cxn>
                <a:cxn ang="0">
                  <a:pos x="14" y="72"/>
                </a:cxn>
                <a:cxn ang="0">
                  <a:pos x="15" y="59"/>
                </a:cxn>
                <a:cxn ang="0">
                  <a:pos x="19" y="49"/>
                </a:cxn>
                <a:cxn ang="0">
                  <a:pos x="31" y="31"/>
                </a:cxn>
                <a:cxn ang="0">
                  <a:pos x="49" y="19"/>
                </a:cxn>
                <a:cxn ang="0">
                  <a:pos x="60" y="15"/>
                </a:cxn>
                <a:cxn ang="0">
                  <a:pos x="72" y="14"/>
                </a:cxn>
                <a:cxn ang="0">
                  <a:pos x="84" y="15"/>
                </a:cxn>
                <a:cxn ang="0">
                  <a:pos x="94" y="19"/>
                </a:cxn>
                <a:cxn ang="0">
                  <a:pos x="112" y="31"/>
                </a:cxn>
                <a:cxn ang="0">
                  <a:pos x="124" y="49"/>
                </a:cxn>
                <a:cxn ang="0">
                  <a:pos x="128" y="59"/>
                </a:cxn>
                <a:cxn ang="0">
                  <a:pos x="129" y="72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lnTo>
                    <a:pt x="144" y="64"/>
                  </a:lnTo>
                  <a:lnTo>
                    <a:pt x="142" y="57"/>
                  </a:lnTo>
                  <a:lnTo>
                    <a:pt x="140" y="50"/>
                  </a:lnTo>
                  <a:lnTo>
                    <a:pt x="138" y="44"/>
                  </a:lnTo>
                  <a:lnTo>
                    <a:pt x="135" y="37"/>
                  </a:lnTo>
                  <a:lnTo>
                    <a:pt x="131" y="31"/>
                  </a:lnTo>
                  <a:lnTo>
                    <a:pt x="128" y="26"/>
                  </a:lnTo>
                  <a:lnTo>
                    <a:pt x="122" y="21"/>
                  </a:lnTo>
                  <a:lnTo>
                    <a:pt x="118" y="17"/>
                  </a:lnTo>
                  <a:lnTo>
                    <a:pt x="112" y="12"/>
                  </a:lnTo>
                  <a:lnTo>
                    <a:pt x="106" y="9"/>
                  </a:lnTo>
                  <a:lnTo>
                    <a:pt x="100" y="5"/>
                  </a:lnTo>
                  <a:lnTo>
                    <a:pt x="93" y="3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7" y="1"/>
                  </a:lnTo>
                  <a:lnTo>
                    <a:pt x="50" y="3"/>
                  </a:lnTo>
                  <a:lnTo>
                    <a:pt x="43" y="5"/>
                  </a:lnTo>
                  <a:lnTo>
                    <a:pt x="38" y="9"/>
                  </a:lnTo>
                  <a:lnTo>
                    <a:pt x="32" y="12"/>
                  </a:lnTo>
                  <a:lnTo>
                    <a:pt x="27" y="17"/>
                  </a:lnTo>
                  <a:lnTo>
                    <a:pt x="21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6" y="44"/>
                  </a:lnTo>
                  <a:lnTo>
                    <a:pt x="3" y="50"/>
                  </a:lnTo>
                  <a:lnTo>
                    <a:pt x="2" y="57"/>
                  </a:lnTo>
                  <a:lnTo>
                    <a:pt x="1" y="64"/>
                  </a:lnTo>
                  <a:lnTo>
                    <a:pt x="0" y="72"/>
                  </a:lnTo>
                  <a:lnTo>
                    <a:pt x="1" y="78"/>
                  </a:lnTo>
                  <a:lnTo>
                    <a:pt x="2" y="86"/>
                  </a:lnTo>
                  <a:lnTo>
                    <a:pt x="3" y="93"/>
                  </a:lnTo>
                  <a:lnTo>
                    <a:pt x="6" y="100"/>
                  </a:lnTo>
                  <a:lnTo>
                    <a:pt x="9" y="105"/>
                  </a:lnTo>
                  <a:lnTo>
                    <a:pt x="12" y="111"/>
                  </a:lnTo>
                  <a:lnTo>
                    <a:pt x="16" y="117"/>
                  </a:lnTo>
                  <a:lnTo>
                    <a:pt x="21" y="122"/>
                  </a:lnTo>
                  <a:lnTo>
                    <a:pt x="27" y="127"/>
                  </a:lnTo>
                  <a:lnTo>
                    <a:pt x="32" y="131"/>
                  </a:lnTo>
                  <a:lnTo>
                    <a:pt x="38" y="135"/>
                  </a:lnTo>
                  <a:lnTo>
                    <a:pt x="43" y="138"/>
                  </a:lnTo>
                  <a:lnTo>
                    <a:pt x="50" y="140"/>
                  </a:lnTo>
                  <a:lnTo>
                    <a:pt x="57" y="141"/>
                  </a:lnTo>
                  <a:lnTo>
                    <a:pt x="65" y="143"/>
                  </a:lnTo>
                  <a:lnTo>
                    <a:pt x="72" y="144"/>
                  </a:lnTo>
                  <a:lnTo>
                    <a:pt x="79" y="143"/>
                  </a:lnTo>
                  <a:lnTo>
                    <a:pt x="86" y="141"/>
                  </a:lnTo>
                  <a:lnTo>
                    <a:pt x="93" y="140"/>
                  </a:lnTo>
                  <a:lnTo>
                    <a:pt x="100" y="138"/>
                  </a:lnTo>
                  <a:lnTo>
                    <a:pt x="106" y="135"/>
                  </a:lnTo>
                  <a:lnTo>
                    <a:pt x="112" y="131"/>
                  </a:lnTo>
                  <a:lnTo>
                    <a:pt x="118" y="127"/>
                  </a:lnTo>
                  <a:lnTo>
                    <a:pt x="122" y="122"/>
                  </a:lnTo>
                  <a:lnTo>
                    <a:pt x="128" y="117"/>
                  </a:lnTo>
                  <a:lnTo>
                    <a:pt x="131" y="111"/>
                  </a:lnTo>
                  <a:lnTo>
                    <a:pt x="135" y="105"/>
                  </a:lnTo>
                  <a:lnTo>
                    <a:pt x="138" y="100"/>
                  </a:lnTo>
                  <a:lnTo>
                    <a:pt x="140" y="93"/>
                  </a:lnTo>
                  <a:lnTo>
                    <a:pt x="142" y="86"/>
                  </a:lnTo>
                  <a:lnTo>
                    <a:pt x="144" y="78"/>
                  </a:lnTo>
                  <a:lnTo>
                    <a:pt x="144" y="72"/>
                  </a:lnTo>
                  <a:close/>
                  <a:moveTo>
                    <a:pt x="129" y="72"/>
                  </a:moveTo>
                  <a:lnTo>
                    <a:pt x="129" y="77"/>
                  </a:lnTo>
                  <a:lnTo>
                    <a:pt x="128" y="83"/>
                  </a:lnTo>
                  <a:lnTo>
                    <a:pt x="127" y="89"/>
                  </a:lnTo>
                  <a:lnTo>
                    <a:pt x="124" y="94"/>
                  </a:lnTo>
                  <a:lnTo>
                    <a:pt x="120" y="103"/>
                  </a:lnTo>
                  <a:lnTo>
                    <a:pt x="112" y="112"/>
                  </a:lnTo>
                  <a:lnTo>
                    <a:pt x="104" y="119"/>
                  </a:lnTo>
                  <a:lnTo>
                    <a:pt x="94" y="125"/>
                  </a:lnTo>
                  <a:lnTo>
                    <a:pt x="90" y="127"/>
                  </a:lnTo>
                  <a:lnTo>
                    <a:pt x="84" y="128"/>
                  </a:lnTo>
                  <a:lnTo>
                    <a:pt x="78" y="129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0" y="128"/>
                  </a:lnTo>
                  <a:lnTo>
                    <a:pt x="55" y="127"/>
                  </a:lnTo>
                  <a:lnTo>
                    <a:pt x="49" y="125"/>
                  </a:lnTo>
                  <a:lnTo>
                    <a:pt x="40" y="119"/>
                  </a:lnTo>
                  <a:lnTo>
                    <a:pt x="31" y="112"/>
                  </a:lnTo>
                  <a:lnTo>
                    <a:pt x="24" y="103"/>
                  </a:lnTo>
                  <a:lnTo>
                    <a:pt x="19" y="94"/>
                  </a:lnTo>
                  <a:lnTo>
                    <a:pt x="18" y="89"/>
                  </a:lnTo>
                  <a:lnTo>
                    <a:pt x="15" y="83"/>
                  </a:lnTo>
                  <a:lnTo>
                    <a:pt x="15" y="77"/>
                  </a:lnTo>
                  <a:lnTo>
                    <a:pt x="14" y="72"/>
                  </a:lnTo>
                  <a:lnTo>
                    <a:pt x="15" y="66"/>
                  </a:lnTo>
                  <a:lnTo>
                    <a:pt x="15" y="59"/>
                  </a:lnTo>
                  <a:lnTo>
                    <a:pt x="18" y="55"/>
                  </a:lnTo>
                  <a:lnTo>
                    <a:pt x="19" y="49"/>
                  </a:lnTo>
                  <a:lnTo>
                    <a:pt x="24" y="39"/>
                  </a:lnTo>
                  <a:lnTo>
                    <a:pt x="31" y="31"/>
                  </a:lnTo>
                  <a:lnTo>
                    <a:pt x="40" y="23"/>
                  </a:lnTo>
                  <a:lnTo>
                    <a:pt x="49" y="19"/>
                  </a:lnTo>
                  <a:lnTo>
                    <a:pt x="55" y="17"/>
                  </a:lnTo>
                  <a:lnTo>
                    <a:pt x="60" y="15"/>
                  </a:lnTo>
                  <a:lnTo>
                    <a:pt x="66" y="14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84" y="15"/>
                  </a:lnTo>
                  <a:lnTo>
                    <a:pt x="90" y="17"/>
                  </a:lnTo>
                  <a:lnTo>
                    <a:pt x="94" y="19"/>
                  </a:lnTo>
                  <a:lnTo>
                    <a:pt x="104" y="23"/>
                  </a:lnTo>
                  <a:lnTo>
                    <a:pt x="112" y="31"/>
                  </a:lnTo>
                  <a:lnTo>
                    <a:pt x="120" y="39"/>
                  </a:lnTo>
                  <a:lnTo>
                    <a:pt x="124" y="49"/>
                  </a:lnTo>
                  <a:lnTo>
                    <a:pt x="127" y="55"/>
                  </a:lnTo>
                  <a:lnTo>
                    <a:pt x="128" y="59"/>
                  </a:lnTo>
                  <a:lnTo>
                    <a:pt x="129" y="66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7" name="Freeform 579"/>
            <p:cNvSpPr>
              <a:spLocks noEditPoints="1"/>
            </p:cNvSpPr>
            <p:nvPr/>
          </p:nvSpPr>
          <p:spPr bwMode="auto">
            <a:xfrm>
              <a:off x="722343" y="4942322"/>
              <a:ext cx="52390" cy="50805"/>
            </a:xfrm>
            <a:custGeom>
              <a:avLst/>
              <a:gdLst/>
              <a:ahLst/>
              <a:cxnLst>
                <a:cxn ang="0">
                  <a:pos x="130" y="59"/>
                </a:cxn>
                <a:cxn ang="0">
                  <a:pos x="126" y="47"/>
                </a:cxn>
                <a:cxn ang="0">
                  <a:pos x="122" y="34"/>
                </a:cxn>
                <a:cxn ang="0">
                  <a:pos x="115" y="24"/>
                </a:cxn>
                <a:cxn ang="0">
                  <a:pos x="106" y="15"/>
                </a:cxn>
                <a:cxn ang="0">
                  <a:pos x="96" y="8"/>
                </a:cxn>
                <a:cxn ang="0">
                  <a:pos x="84" y="4"/>
                </a:cxn>
                <a:cxn ang="0">
                  <a:pos x="71" y="2"/>
                </a:cxn>
                <a:cxn ang="0">
                  <a:pos x="58" y="2"/>
                </a:cxn>
                <a:cxn ang="0">
                  <a:pos x="45" y="4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7"/>
                </a:cxn>
                <a:cxn ang="0">
                  <a:pos x="0" y="59"/>
                </a:cxn>
                <a:cxn ang="0">
                  <a:pos x="0" y="72"/>
                </a:cxn>
                <a:cxn ang="0">
                  <a:pos x="3" y="85"/>
                </a:cxn>
                <a:cxn ang="0">
                  <a:pos x="8" y="96"/>
                </a:cxn>
                <a:cxn ang="0">
                  <a:pos x="15" y="106"/>
                </a:cxn>
                <a:cxn ang="0">
                  <a:pos x="24" y="115"/>
                </a:cxn>
                <a:cxn ang="0">
                  <a:pos x="34" y="122"/>
                </a:cxn>
                <a:cxn ang="0">
                  <a:pos x="45" y="128"/>
                </a:cxn>
                <a:cxn ang="0">
                  <a:pos x="58" y="130"/>
                </a:cxn>
                <a:cxn ang="0">
                  <a:pos x="71" y="130"/>
                </a:cxn>
                <a:cxn ang="0">
                  <a:pos x="84" y="128"/>
                </a:cxn>
                <a:cxn ang="0">
                  <a:pos x="96" y="122"/>
                </a:cxn>
                <a:cxn ang="0">
                  <a:pos x="106" y="115"/>
                </a:cxn>
                <a:cxn ang="0">
                  <a:pos x="115" y="106"/>
                </a:cxn>
                <a:cxn ang="0">
                  <a:pos x="122" y="96"/>
                </a:cxn>
                <a:cxn ang="0">
                  <a:pos x="126" y="85"/>
                </a:cxn>
                <a:cxn ang="0">
                  <a:pos x="130" y="72"/>
                </a:cxn>
                <a:cxn ang="0">
                  <a:pos x="115" y="66"/>
                </a:cxn>
                <a:cxn ang="0">
                  <a:pos x="112" y="85"/>
                </a:cxn>
                <a:cxn ang="0">
                  <a:pos x="101" y="101"/>
                </a:cxn>
                <a:cxn ang="0">
                  <a:pos x="85" y="112"/>
                </a:cxn>
                <a:cxn ang="0">
                  <a:pos x="65" y="115"/>
                </a:cxn>
                <a:cxn ang="0">
                  <a:pos x="45" y="112"/>
                </a:cxn>
                <a:cxn ang="0">
                  <a:pos x="30" y="101"/>
                </a:cxn>
                <a:cxn ang="0">
                  <a:pos x="18" y="85"/>
                </a:cxn>
                <a:cxn ang="0">
                  <a:pos x="15" y="66"/>
                </a:cxn>
                <a:cxn ang="0">
                  <a:pos x="18" y="45"/>
                </a:cxn>
                <a:cxn ang="0">
                  <a:pos x="30" y="30"/>
                </a:cxn>
                <a:cxn ang="0">
                  <a:pos x="45" y="20"/>
                </a:cxn>
                <a:cxn ang="0">
                  <a:pos x="65" y="15"/>
                </a:cxn>
                <a:cxn ang="0">
                  <a:pos x="85" y="20"/>
                </a:cxn>
                <a:cxn ang="0">
                  <a:pos x="101" y="30"/>
                </a:cxn>
                <a:cxn ang="0">
                  <a:pos x="112" y="45"/>
                </a:cxn>
                <a:cxn ang="0">
                  <a:pos x="115" y="66"/>
                </a:cxn>
              </a:cxnLst>
              <a:rect l="0" t="0" r="r" b="b"/>
              <a:pathLst>
                <a:path w="130" h="130">
                  <a:moveTo>
                    <a:pt x="130" y="66"/>
                  </a:moveTo>
                  <a:lnTo>
                    <a:pt x="130" y="59"/>
                  </a:lnTo>
                  <a:lnTo>
                    <a:pt x="129" y="52"/>
                  </a:lnTo>
                  <a:lnTo>
                    <a:pt x="126" y="47"/>
                  </a:lnTo>
                  <a:lnTo>
                    <a:pt x="124" y="40"/>
                  </a:lnTo>
                  <a:lnTo>
                    <a:pt x="122" y="34"/>
                  </a:lnTo>
                  <a:lnTo>
                    <a:pt x="119" y="30"/>
                  </a:lnTo>
                  <a:lnTo>
                    <a:pt x="115" y="24"/>
                  </a:lnTo>
                  <a:lnTo>
                    <a:pt x="111" y="20"/>
                  </a:lnTo>
                  <a:lnTo>
                    <a:pt x="106" y="15"/>
                  </a:lnTo>
                  <a:lnTo>
                    <a:pt x="101" y="12"/>
                  </a:lnTo>
                  <a:lnTo>
                    <a:pt x="96" y="8"/>
                  </a:lnTo>
                  <a:lnTo>
                    <a:pt x="90" y="6"/>
                  </a:lnTo>
                  <a:lnTo>
                    <a:pt x="84" y="4"/>
                  </a:lnTo>
                  <a:lnTo>
                    <a:pt x="78" y="2"/>
                  </a:lnTo>
                  <a:lnTo>
                    <a:pt x="71" y="2"/>
                  </a:lnTo>
                  <a:lnTo>
                    <a:pt x="65" y="0"/>
                  </a:lnTo>
                  <a:lnTo>
                    <a:pt x="58" y="2"/>
                  </a:lnTo>
                  <a:lnTo>
                    <a:pt x="52" y="2"/>
                  </a:lnTo>
                  <a:lnTo>
                    <a:pt x="45" y="4"/>
                  </a:lnTo>
                  <a:lnTo>
                    <a:pt x="40" y="6"/>
                  </a:lnTo>
                  <a:lnTo>
                    <a:pt x="34" y="8"/>
                  </a:lnTo>
                  <a:lnTo>
                    <a:pt x="29" y="12"/>
                  </a:lnTo>
                  <a:lnTo>
                    <a:pt x="24" y="15"/>
                  </a:lnTo>
                  <a:lnTo>
                    <a:pt x="20" y="20"/>
                  </a:lnTo>
                  <a:lnTo>
                    <a:pt x="15" y="24"/>
                  </a:lnTo>
                  <a:lnTo>
                    <a:pt x="12" y="30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3" y="47"/>
                  </a:lnTo>
                  <a:lnTo>
                    <a:pt x="2" y="52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2" y="78"/>
                  </a:lnTo>
                  <a:lnTo>
                    <a:pt x="3" y="85"/>
                  </a:lnTo>
                  <a:lnTo>
                    <a:pt x="5" y="90"/>
                  </a:lnTo>
                  <a:lnTo>
                    <a:pt x="8" y="96"/>
                  </a:lnTo>
                  <a:lnTo>
                    <a:pt x="12" y="102"/>
                  </a:lnTo>
                  <a:lnTo>
                    <a:pt x="15" y="106"/>
                  </a:lnTo>
                  <a:lnTo>
                    <a:pt x="20" y="111"/>
                  </a:lnTo>
                  <a:lnTo>
                    <a:pt x="24" y="115"/>
                  </a:lnTo>
                  <a:lnTo>
                    <a:pt x="29" y="119"/>
                  </a:lnTo>
                  <a:lnTo>
                    <a:pt x="34" y="122"/>
                  </a:lnTo>
                  <a:lnTo>
                    <a:pt x="40" y="125"/>
                  </a:lnTo>
                  <a:lnTo>
                    <a:pt x="45" y="128"/>
                  </a:lnTo>
                  <a:lnTo>
                    <a:pt x="52" y="129"/>
                  </a:lnTo>
                  <a:lnTo>
                    <a:pt x="58" y="130"/>
                  </a:lnTo>
                  <a:lnTo>
                    <a:pt x="65" y="130"/>
                  </a:lnTo>
                  <a:lnTo>
                    <a:pt x="71" y="130"/>
                  </a:lnTo>
                  <a:lnTo>
                    <a:pt x="78" y="129"/>
                  </a:lnTo>
                  <a:lnTo>
                    <a:pt x="84" y="128"/>
                  </a:lnTo>
                  <a:lnTo>
                    <a:pt x="90" y="125"/>
                  </a:lnTo>
                  <a:lnTo>
                    <a:pt x="96" y="122"/>
                  </a:lnTo>
                  <a:lnTo>
                    <a:pt x="101" y="119"/>
                  </a:lnTo>
                  <a:lnTo>
                    <a:pt x="106" y="115"/>
                  </a:lnTo>
                  <a:lnTo>
                    <a:pt x="111" y="111"/>
                  </a:lnTo>
                  <a:lnTo>
                    <a:pt x="115" y="106"/>
                  </a:lnTo>
                  <a:lnTo>
                    <a:pt x="119" y="102"/>
                  </a:lnTo>
                  <a:lnTo>
                    <a:pt x="122" y="96"/>
                  </a:lnTo>
                  <a:lnTo>
                    <a:pt x="124" y="90"/>
                  </a:lnTo>
                  <a:lnTo>
                    <a:pt x="126" y="85"/>
                  </a:lnTo>
                  <a:lnTo>
                    <a:pt x="129" y="78"/>
                  </a:lnTo>
                  <a:lnTo>
                    <a:pt x="130" y="72"/>
                  </a:lnTo>
                  <a:lnTo>
                    <a:pt x="130" y="66"/>
                  </a:lnTo>
                  <a:close/>
                  <a:moveTo>
                    <a:pt x="115" y="66"/>
                  </a:moveTo>
                  <a:lnTo>
                    <a:pt x="114" y="76"/>
                  </a:lnTo>
                  <a:lnTo>
                    <a:pt x="112" y="85"/>
                  </a:lnTo>
                  <a:lnTo>
                    <a:pt x="106" y="94"/>
                  </a:lnTo>
                  <a:lnTo>
                    <a:pt x="101" y="101"/>
                  </a:lnTo>
                  <a:lnTo>
                    <a:pt x="93" y="107"/>
                  </a:lnTo>
                  <a:lnTo>
                    <a:pt x="85" y="112"/>
                  </a:lnTo>
                  <a:lnTo>
                    <a:pt x="75" y="115"/>
                  </a:lnTo>
                  <a:lnTo>
                    <a:pt x="65" y="115"/>
                  </a:lnTo>
                  <a:lnTo>
                    <a:pt x="54" y="115"/>
                  </a:lnTo>
                  <a:lnTo>
                    <a:pt x="45" y="112"/>
                  </a:lnTo>
                  <a:lnTo>
                    <a:pt x="36" y="107"/>
                  </a:lnTo>
                  <a:lnTo>
                    <a:pt x="30" y="101"/>
                  </a:lnTo>
                  <a:lnTo>
                    <a:pt x="23" y="94"/>
                  </a:lnTo>
                  <a:lnTo>
                    <a:pt x="18" y="85"/>
                  </a:lnTo>
                  <a:lnTo>
                    <a:pt x="16" y="76"/>
                  </a:lnTo>
                  <a:lnTo>
                    <a:pt x="15" y="66"/>
                  </a:lnTo>
                  <a:lnTo>
                    <a:pt x="16" y="56"/>
                  </a:lnTo>
                  <a:lnTo>
                    <a:pt x="18" y="45"/>
                  </a:lnTo>
                  <a:lnTo>
                    <a:pt x="23" y="38"/>
                  </a:lnTo>
                  <a:lnTo>
                    <a:pt x="30" y="30"/>
                  </a:lnTo>
                  <a:lnTo>
                    <a:pt x="36" y="24"/>
                  </a:lnTo>
                  <a:lnTo>
                    <a:pt x="45" y="20"/>
                  </a:lnTo>
                  <a:lnTo>
                    <a:pt x="54" y="16"/>
                  </a:lnTo>
                  <a:lnTo>
                    <a:pt x="65" y="15"/>
                  </a:lnTo>
                  <a:lnTo>
                    <a:pt x="75" y="16"/>
                  </a:lnTo>
                  <a:lnTo>
                    <a:pt x="85" y="20"/>
                  </a:lnTo>
                  <a:lnTo>
                    <a:pt x="93" y="24"/>
                  </a:lnTo>
                  <a:lnTo>
                    <a:pt x="101" y="30"/>
                  </a:lnTo>
                  <a:lnTo>
                    <a:pt x="106" y="38"/>
                  </a:lnTo>
                  <a:lnTo>
                    <a:pt x="112" y="45"/>
                  </a:lnTo>
                  <a:lnTo>
                    <a:pt x="114" y="56"/>
                  </a:lnTo>
                  <a:lnTo>
                    <a:pt x="115" y="66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8" name="Freeform 580"/>
            <p:cNvSpPr>
              <a:spLocks noEditPoints="1"/>
            </p:cNvSpPr>
            <p:nvPr/>
          </p:nvSpPr>
          <p:spPr bwMode="auto">
            <a:xfrm>
              <a:off x="725518" y="4945498"/>
              <a:ext cx="46040" cy="44454"/>
            </a:xfrm>
            <a:custGeom>
              <a:avLst/>
              <a:gdLst/>
              <a:ahLst/>
              <a:cxnLst>
                <a:cxn ang="0">
                  <a:pos x="115" y="52"/>
                </a:cxn>
                <a:cxn ang="0">
                  <a:pos x="113" y="41"/>
                </a:cxn>
                <a:cxn ang="0">
                  <a:pos x="106" y="25"/>
                </a:cxn>
                <a:cxn ang="0">
                  <a:pos x="90" y="9"/>
                </a:cxn>
                <a:cxn ang="0">
                  <a:pos x="76" y="3"/>
                </a:cxn>
                <a:cxn ang="0">
                  <a:pos x="64" y="0"/>
                </a:cxn>
                <a:cxn ang="0">
                  <a:pos x="52" y="0"/>
                </a:cxn>
                <a:cxn ang="0">
                  <a:pos x="41" y="3"/>
                </a:cxn>
                <a:cxn ang="0">
                  <a:pos x="26" y="9"/>
                </a:cxn>
                <a:cxn ang="0">
                  <a:pos x="10" y="25"/>
                </a:cxn>
                <a:cxn ang="0">
                  <a:pos x="4" y="41"/>
                </a:cxn>
                <a:cxn ang="0">
                  <a:pos x="1" y="52"/>
                </a:cxn>
                <a:cxn ang="0">
                  <a:pos x="1" y="63"/>
                </a:cxn>
                <a:cxn ang="0">
                  <a:pos x="4" y="75"/>
                </a:cxn>
                <a:cxn ang="0">
                  <a:pos x="10" y="89"/>
                </a:cxn>
                <a:cxn ang="0">
                  <a:pos x="26" y="105"/>
                </a:cxn>
                <a:cxn ang="0">
                  <a:pos x="41" y="113"/>
                </a:cxn>
                <a:cxn ang="0">
                  <a:pos x="52" y="115"/>
                </a:cxn>
                <a:cxn ang="0">
                  <a:pos x="64" y="115"/>
                </a:cxn>
                <a:cxn ang="0">
                  <a:pos x="76" y="113"/>
                </a:cxn>
                <a:cxn ang="0">
                  <a:pos x="90" y="105"/>
                </a:cxn>
                <a:cxn ang="0">
                  <a:pos x="106" y="89"/>
                </a:cxn>
                <a:cxn ang="0">
                  <a:pos x="113" y="75"/>
                </a:cxn>
                <a:cxn ang="0">
                  <a:pos x="115" y="63"/>
                </a:cxn>
                <a:cxn ang="0">
                  <a:pos x="101" y="58"/>
                </a:cxn>
                <a:cxn ang="0">
                  <a:pos x="98" y="75"/>
                </a:cxn>
                <a:cxn ang="0">
                  <a:pos x="88" y="88"/>
                </a:cxn>
                <a:cxn ang="0">
                  <a:pos x="74" y="97"/>
                </a:cxn>
                <a:cxn ang="0">
                  <a:pos x="58" y="100"/>
                </a:cxn>
                <a:cxn ang="0">
                  <a:pos x="41" y="97"/>
                </a:cxn>
                <a:cxn ang="0">
                  <a:pos x="27" y="88"/>
                </a:cxn>
                <a:cxn ang="0">
                  <a:pos x="18" y="75"/>
                </a:cxn>
                <a:cxn ang="0">
                  <a:pos x="15" y="58"/>
                </a:cxn>
                <a:cxn ang="0">
                  <a:pos x="18" y="41"/>
                </a:cxn>
                <a:cxn ang="0">
                  <a:pos x="27" y="27"/>
                </a:cxn>
                <a:cxn ang="0">
                  <a:pos x="41" y="17"/>
                </a:cxn>
                <a:cxn ang="0">
                  <a:pos x="58" y="14"/>
                </a:cxn>
                <a:cxn ang="0">
                  <a:pos x="74" y="17"/>
                </a:cxn>
                <a:cxn ang="0">
                  <a:pos x="88" y="27"/>
                </a:cxn>
                <a:cxn ang="0">
                  <a:pos x="98" y="41"/>
                </a:cxn>
                <a:cxn ang="0">
                  <a:pos x="101" y="58"/>
                </a:cxn>
              </a:cxnLst>
              <a:rect l="0" t="0" r="r" b="b"/>
              <a:pathLst>
                <a:path w="115" h="115">
                  <a:moveTo>
                    <a:pt x="115" y="58"/>
                  </a:moveTo>
                  <a:lnTo>
                    <a:pt x="115" y="52"/>
                  </a:lnTo>
                  <a:lnTo>
                    <a:pt x="114" y="45"/>
                  </a:lnTo>
                  <a:lnTo>
                    <a:pt x="113" y="41"/>
                  </a:lnTo>
                  <a:lnTo>
                    <a:pt x="110" y="35"/>
                  </a:lnTo>
                  <a:lnTo>
                    <a:pt x="106" y="25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0" y="5"/>
                  </a:lnTo>
                  <a:lnTo>
                    <a:pt x="76" y="3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6" y="1"/>
                  </a:lnTo>
                  <a:lnTo>
                    <a:pt x="41" y="3"/>
                  </a:lnTo>
                  <a:lnTo>
                    <a:pt x="35" y="5"/>
                  </a:lnTo>
                  <a:lnTo>
                    <a:pt x="26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4" y="41"/>
                  </a:lnTo>
                  <a:lnTo>
                    <a:pt x="1" y="45"/>
                  </a:lnTo>
                  <a:lnTo>
                    <a:pt x="1" y="52"/>
                  </a:lnTo>
                  <a:lnTo>
                    <a:pt x="0" y="58"/>
                  </a:lnTo>
                  <a:lnTo>
                    <a:pt x="1" y="63"/>
                  </a:lnTo>
                  <a:lnTo>
                    <a:pt x="1" y="69"/>
                  </a:lnTo>
                  <a:lnTo>
                    <a:pt x="4" y="75"/>
                  </a:lnTo>
                  <a:lnTo>
                    <a:pt x="5" y="80"/>
                  </a:lnTo>
                  <a:lnTo>
                    <a:pt x="10" y="89"/>
                  </a:lnTo>
                  <a:lnTo>
                    <a:pt x="17" y="98"/>
                  </a:lnTo>
                  <a:lnTo>
                    <a:pt x="26" y="105"/>
                  </a:lnTo>
                  <a:lnTo>
                    <a:pt x="35" y="111"/>
                  </a:lnTo>
                  <a:lnTo>
                    <a:pt x="41" y="113"/>
                  </a:lnTo>
                  <a:lnTo>
                    <a:pt x="46" y="114"/>
                  </a:lnTo>
                  <a:lnTo>
                    <a:pt x="52" y="115"/>
                  </a:lnTo>
                  <a:lnTo>
                    <a:pt x="58" y="115"/>
                  </a:lnTo>
                  <a:lnTo>
                    <a:pt x="64" y="115"/>
                  </a:lnTo>
                  <a:lnTo>
                    <a:pt x="70" y="114"/>
                  </a:lnTo>
                  <a:lnTo>
                    <a:pt x="76" y="113"/>
                  </a:lnTo>
                  <a:lnTo>
                    <a:pt x="80" y="111"/>
                  </a:lnTo>
                  <a:lnTo>
                    <a:pt x="90" y="105"/>
                  </a:lnTo>
                  <a:lnTo>
                    <a:pt x="98" y="98"/>
                  </a:lnTo>
                  <a:lnTo>
                    <a:pt x="106" y="89"/>
                  </a:lnTo>
                  <a:lnTo>
                    <a:pt x="110" y="80"/>
                  </a:lnTo>
                  <a:lnTo>
                    <a:pt x="113" y="75"/>
                  </a:lnTo>
                  <a:lnTo>
                    <a:pt x="114" y="69"/>
                  </a:lnTo>
                  <a:lnTo>
                    <a:pt x="115" y="63"/>
                  </a:lnTo>
                  <a:lnTo>
                    <a:pt x="115" y="58"/>
                  </a:lnTo>
                  <a:close/>
                  <a:moveTo>
                    <a:pt x="101" y="58"/>
                  </a:moveTo>
                  <a:lnTo>
                    <a:pt x="100" y="66"/>
                  </a:lnTo>
                  <a:lnTo>
                    <a:pt x="98" y="75"/>
                  </a:lnTo>
                  <a:lnTo>
                    <a:pt x="94" y="81"/>
                  </a:lnTo>
                  <a:lnTo>
                    <a:pt x="88" y="88"/>
                  </a:lnTo>
                  <a:lnTo>
                    <a:pt x="82" y="94"/>
                  </a:lnTo>
                  <a:lnTo>
                    <a:pt x="74" y="97"/>
                  </a:lnTo>
                  <a:lnTo>
                    <a:pt x="67" y="99"/>
                  </a:lnTo>
                  <a:lnTo>
                    <a:pt x="58" y="100"/>
                  </a:lnTo>
                  <a:lnTo>
                    <a:pt x="50" y="99"/>
                  </a:lnTo>
                  <a:lnTo>
                    <a:pt x="41" y="97"/>
                  </a:lnTo>
                  <a:lnTo>
                    <a:pt x="34" y="94"/>
                  </a:lnTo>
                  <a:lnTo>
                    <a:pt x="27" y="88"/>
                  </a:lnTo>
                  <a:lnTo>
                    <a:pt x="23" y="81"/>
                  </a:lnTo>
                  <a:lnTo>
                    <a:pt x="18" y="75"/>
                  </a:lnTo>
                  <a:lnTo>
                    <a:pt x="16" y="66"/>
                  </a:lnTo>
                  <a:lnTo>
                    <a:pt x="15" y="58"/>
                  </a:lnTo>
                  <a:lnTo>
                    <a:pt x="16" y="49"/>
                  </a:lnTo>
                  <a:lnTo>
                    <a:pt x="18" y="41"/>
                  </a:lnTo>
                  <a:lnTo>
                    <a:pt x="23" y="33"/>
                  </a:lnTo>
                  <a:lnTo>
                    <a:pt x="27" y="27"/>
                  </a:lnTo>
                  <a:lnTo>
                    <a:pt x="34" y="22"/>
                  </a:lnTo>
                  <a:lnTo>
                    <a:pt x="41" y="17"/>
                  </a:lnTo>
                  <a:lnTo>
                    <a:pt x="50" y="15"/>
                  </a:lnTo>
                  <a:lnTo>
                    <a:pt x="58" y="14"/>
                  </a:lnTo>
                  <a:lnTo>
                    <a:pt x="67" y="15"/>
                  </a:lnTo>
                  <a:lnTo>
                    <a:pt x="74" y="17"/>
                  </a:lnTo>
                  <a:lnTo>
                    <a:pt x="82" y="22"/>
                  </a:lnTo>
                  <a:lnTo>
                    <a:pt x="88" y="27"/>
                  </a:lnTo>
                  <a:lnTo>
                    <a:pt x="94" y="33"/>
                  </a:lnTo>
                  <a:lnTo>
                    <a:pt x="98" y="41"/>
                  </a:lnTo>
                  <a:lnTo>
                    <a:pt x="100" y="49"/>
                  </a:lnTo>
                  <a:lnTo>
                    <a:pt x="101" y="58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9" name="Freeform 581"/>
            <p:cNvSpPr>
              <a:spLocks noEditPoints="1"/>
            </p:cNvSpPr>
            <p:nvPr/>
          </p:nvSpPr>
          <p:spPr bwMode="auto">
            <a:xfrm>
              <a:off x="728693" y="4947085"/>
              <a:ext cx="39689" cy="39691"/>
            </a:xfrm>
            <a:custGeom>
              <a:avLst/>
              <a:gdLst/>
              <a:ahLst/>
              <a:cxnLst>
                <a:cxn ang="0">
                  <a:pos x="99" y="41"/>
                </a:cxn>
                <a:cxn ang="0">
                  <a:pos x="91" y="23"/>
                </a:cxn>
                <a:cxn ang="0">
                  <a:pos x="78" y="9"/>
                </a:cxn>
                <a:cxn ang="0">
                  <a:pos x="60" y="1"/>
                </a:cxn>
                <a:cxn ang="0">
                  <a:pos x="39" y="1"/>
                </a:cxn>
                <a:cxn ang="0">
                  <a:pos x="21" y="9"/>
                </a:cxn>
                <a:cxn ang="0">
                  <a:pos x="8" y="23"/>
                </a:cxn>
                <a:cxn ang="0">
                  <a:pos x="1" y="41"/>
                </a:cxn>
                <a:cxn ang="0">
                  <a:pos x="1" y="61"/>
                </a:cxn>
                <a:cxn ang="0">
                  <a:pos x="8" y="79"/>
                </a:cxn>
                <a:cxn ang="0">
                  <a:pos x="21" y="92"/>
                </a:cxn>
                <a:cxn ang="0">
                  <a:pos x="39" y="100"/>
                </a:cxn>
                <a:cxn ang="0">
                  <a:pos x="60" y="100"/>
                </a:cxn>
                <a:cxn ang="0">
                  <a:pos x="78" y="92"/>
                </a:cxn>
                <a:cxn ang="0">
                  <a:pos x="91" y="79"/>
                </a:cxn>
                <a:cxn ang="0">
                  <a:pos x="99" y="61"/>
                </a:cxn>
                <a:cxn ang="0">
                  <a:pos x="86" y="51"/>
                </a:cxn>
                <a:cxn ang="0">
                  <a:pos x="83" y="64"/>
                </a:cxn>
                <a:cxn ang="0">
                  <a:pos x="75" y="75"/>
                </a:cxn>
                <a:cxn ang="0">
                  <a:pos x="64" y="83"/>
                </a:cxn>
                <a:cxn ang="0">
                  <a:pos x="50" y="87"/>
                </a:cxn>
                <a:cxn ang="0">
                  <a:pos x="36" y="83"/>
                </a:cxn>
                <a:cxn ang="0">
                  <a:pos x="25" y="75"/>
                </a:cxn>
                <a:cxn ang="0">
                  <a:pos x="17" y="64"/>
                </a:cxn>
                <a:cxn ang="0">
                  <a:pos x="14" y="51"/>
                </a:cxn>
                <a:cxn ang="0">
                  <a:pos x="17" y="36"/>
                </a:cxn>
                <a:cxn ang="0">
                  <a:pos x="25" y="25"/>
                </a:cxn>
                <a:cxn ang="0">
                  <a:pos x="36" y="17"/>
                </a:cxn>
                <a:cxn ang="0">
                  <a:pos x="50" y="15"/>
                </a:cxn>
                <a:cxn ang="0">
                  <a:pos x="64" y="17"/>
                </a:cxn>
                <a:cxn ang="0">
                  <a:pos x="75" y="25"/>
                </a:cxn>
                <a:cxn ang="0">
                  <a:pos x="83" y="36"/>
                </a:cxn>
                <a:cxn ang="0">
                  <a:pos x="86" y="51"/>
                </a:cxn>
              </a:cxnLst>
              <a:rect l="0" t="0" r="r" b="b"/>
              <a:pathLst>
                <a:path w="100" h="100">
                  <a:moveTo>
                    <a:pt x="100" y="51"/>
                  </a:moveTo>
                  <a:lnTo>
                    <a:pt x="99" y="41"/>
                  </a:lnTo>
                  <a:lnTo>
                    <a:pt x="97" y="30"/>
                  </a:lnTo>
                  <a:lnTo>
                    <a:pt x="91" y="23"/>
                  </a:lnTo>
                  <a:lnTo>
                    <a:pt x="86" y="15"/>
                  </a:lnTo>
                  <a:lnTo>
                    <a:pt x="78" y="9"/>
                  </a:lnTo>
                  <a:lnTo>
                    <a:pt x="70" y="5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39" y="1"/>
                  </a:lnTo>
                  <a:lnTo>
                    <a:pt x="30" y="5"/>
                  </a:lnTo>
                  <a:lnTo>
                    <a:pt x="21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3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3" y="70"/>
                  </a:lnTo>
                  <a:lnTo>
                    <a:pt x="8" y="79"/>
                  </a:lnTo>
                  <a:lnTo>
                    <a:pt x="15" y="86"/>
                  </a:lnTo>
                  <a:lnTo>
                    <a:pt x="21" y="92"/>
                  </a:lnTo>
                  <a:lnTo>
                    <a:pt x="30" y="97"/>
                  </a:lnTo>
                  <a:lnTo>
                    <a:pt x="39" y="100"/>
                  </a:lnTo>
                  <a:lnTo>
                    <a:pt x="50" y="100"/>
                  </a:lnTo>
                  <a:lnTo>
                    <a:pt x="60" y="100"/>
                  </a:lnTo>
                  <a:lnTo>
                    <a:pt x="70" y="97"/>
                  </a:lnTo>
                  <a:lnTo>
                    <a:pt x="78" y="92"/>
                  </a:lnTo>
                  <a:lnTo>
                    <a:pt x="86" y="86"/>
                  </a:lnTo>
                  <a:lnTo>
                    <a:pt x="91" y="79"/>
                  </a:lnTo>
                  <a:lnTo>
                    <a:pt x="97" y="70"/>
                  </a:lnTo>
                  <a:lnTo>
                    <a:pt x="99" y="61"/>
                  </a:lnTo>
                  <a:lnTo>
                    <a:pt x="100" y="51"/>
                  </a:lnTo>
                  <a:close/>
                  <a:moveTo>
                    <a:pt x="86" y="51"/>
                  </a:moveTo>
                  <a:lnTo>
                    <a:pt x="86" y="57"/>
                  </a:lnTo>
                  <a:lnTo>
                    <a:pt x="83" y="64"/>
                  </a:lnTo>
                  <a:lnTo>
                    <a:pt x="80" y="71"/>
                  </a:lnTo>
                  <a:lnTo>
                    <a:pt x="75" y="75"/>
                  </a:lnTo>
                  <a:lnTo>
                    <a:pt x="70" y="80"/>
                  </a:lnTo>
                  <a:lnTo>
                    <a:pt x="64" y="83"/>
                  </a:lnTo>
                  <a:lnTo>
                    <a:pt x="57" y="86"/>
                  </a:lnTo>
                  <a:lnTo>
                    <a:pt x="50" y="87"/>
                  </a:lnTo>
                  <a:lnTo>
                    <a:pt x="43" y="86"/>
                  </a:lnTo>
                  <a:lnTo>
                    <a:pt x="36" y="83"/>
                  </a:lnTo>
                  <a:lnTo>
                    <a:pt x="29" y="80"/>
                  </a:lnTo>
                  <a:lnTo>
                    <a:pt x="25" y="75"/>
                  </a:lnTo>
                  <a:lnTo>
                    <a:pt x="20" y="71"/>
                  </a:lnTo>
                  <a:lnTo>
                    <a:pt x="17" y="64"/>
                  </a:lnTo>
                  <a:lnTo>
                    <a:pt x="15" y="57"/>
                  </a:lnTo>
                  <a:lnTo>
                    <a:pt x="14" y="51"/>
                  </a:lnTo>
                  <a:lnTo>
                    <a:pt x="15" y="43"/>
                  </a:lnTo>
                  <a:lnTo>
                    <a:pt x="17" y="36"/>
                  </a:lnTo>
                  <a:lnTo>
                    <a:pt x="20" y="30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6" y="17"/>
                  </a:lnTo>
                  <a:lnTo>
                    <a:pt x="43" y="15"/>
                  </a:lnTo>
                  <a:lnTo>
                    <a:pt x="50" y="15"/>
                  </a:lnTo>
                  <a:lnTo>
                    <a:pt x="57" y="15"/>
                  </a:lnTo>
                  <a:lnTo>
                    <a:pt x="64" y="17"/>
                  </a:lnTo>
                  <a:lnTo>
                    <a:pt x="70" y="20"/>
                  </a:lnTo>
                  <a:lnTo>
                    <a:pt x="75" y="25"/>
                  </a:lnTo>
                  <a:lnTo>
                    <a:pt x="80" y="30"/>
                  </a:lnTo>
                  <a:lnTo>
                    <a:pt x="83" y="36"/>
                  </a:lnTo>
                  <a:lnTo>
                    <a:pt x="86" y="43"/>
                  </a:lnTo>
                  <a:lnTo>
                    <a:pt x="86" y="51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0" name="Freeform 582"/>
            <p:cNvSpPr>
              <a:spLocks noEditPoints="1"/>
            </p:cNvSpPr>
            <p:nvPr/>
          </p:nvSpPr>
          <p:spPr bwMode="auto">
            <a:xfrm>
              <a:off x="731868" y="4950261"/>
              <a:ext cx="33339" cy="34928"/>
            </a:xfrm>
            <a:custGeom>
              <a:avLst/>
              <a:gdLst/>
              <a:ahLst/>
              <a:cxnLst>
                <a:cxn ang="0">
                  <a:pos x="85" y="35"/>
                </a:cxn>
                <a:cxn ang="0">
                  <a:pos x="79" y="19"/>
                </a:cxn>
                <a:cxn ang="0">
                  <a:pos x="67" y="8"/>
                </a:cxn>
                <a:cxn ang="0">
                  <a:pos x="52" y="1"/>
                </a:cxn>
                <a:cxn ang="0">
                  <a:pos x="35" y="1"/>
                </a:cxn>
                <a:cxn ang="0">
                  <a:pos x="19" y="8"/>
                </a:cxn>
                <a:cxn ang="0">
                  <a:pos x="8" y="19"/>
                </a:cxn>
                <a:cxn ang="0">
                  <a:pos x="1" y="35"/>
                </a:cxn>
                <a:cxn ang="0">
                  <a:pos x="1" y="52"/>
                </a:cxn>
                <a:cxn ang="0">
                  <a:pos x="8" y="67"/>
                </a:cxn>
                <a:cxn ang="0">
                  <a:pos x="19" y="80"/>
                </a:cxn>
                <a:cxn ang="0">
                  <a:pos x="35" y="85"/>
                </a:cxn>
                <a:cxn ang="0">
                  <a:pos x="52" y="85"/>
                </a:cxn>
                <a:cxn ang="0">
                  <a:pos x="67" y="80"/>
                </a:cxn>
                <a:cxn ang="0">
                  <a:pos x="79" y="67"/>
                </a:cxn>
                <a:cxn ang="0">
                  <a:pos x="85" y="52"/>
                </a:cxn>
                <a:cxn ang="0">
                  <a:pos x="72" y="44"/>
                </a:cxn>
                <a:cxn ang="0">
                  <a:pos x="70" y="55"/>
                </a:cxn>
                <a:cxn ang="0">
                  <a:pos x="63" y="64"/>
                </a:cxn>
                <a:cxn ang="0">
                  <a:pos x="54" y="70"/>
                </a:cxn>
                <a:cxn ang="0">
                  <a:pos x="43" y="72"/>
                </a:cxn>
                <a:cxn ang="0">
                  <a:pos x="31" y="70"/>
                </a:cxn>
                <a:cxn ang="0">
                  <a:pos x="22" y="64"/>
                </a:cxn>
                <a:cxn ang="0">
                  <a:pos x="17" y="55"/>
                </a:cxn>
                <a:cxn ang="0">
                  <a:pos x="14" y="44"/>
                </a:cxn>
                <a:cxn ang="0">
                  <a:pos x="17" y="32"/>
                </a:cxn>
                <a:cxn ang="0">
                  <a:pos x="22" y="23"/>
                </a:cxn>
                <a:cxn ang="0">
                  <a:pos x="31" y="17"/>
                </a:cxn>
                <a:cxn ang="0">
                  <a:pos x="43" y="14"/>
                </a:cxn>
                <a:cxn ang="0">
                  <a:pos x="54" y="17"/>
                </a:cxn>
                <a:cxn ang="0">
                  <a:pos x="63" y="23"/>
                </a:cxn>
                <a:cxn ang="0">
                  <a:pos x="70" y="32"/>
                </a:cxn>
                <a:cxn ang="0">
                  <a:pos x="72" y="44"/>
                </a:cxn>
              </a:cxnLst>
              <a:rect l="0" t="0" r="r" b="b"/>
              <a:pathLst>
                <a:path w="86" h="86">
                  <a:moveTo>
                    <a:pt x="86" y="44"/>
                  </a:moveTo>
                  <a:lnTo>
                    <a:pt x="85" y="35"/>
                  </a:lnTo>
                  <a:lnTo>
                    <a:pt x="83" y="27"/>
                  </a:lnTo>
                  <a:lnTo>
                    <a:pt x="79" y="19"/>
                  </a:lnTo>
                  <a:lnTo>
                    <a:pt x="73" y="13"/>
                  </a:lnTo>
                  <a:lnTo>
                    <a:pt x="67" y="8"/>
                  </a:lnTo>
                  <a:lnTo>
                    <a:pt x="59" y="3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8" y="19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3" y="61"/>
                  </a:lnTo>
                  <a:lnTo>
                    <a:pt x="8" y="67"/>
                  </a:lnTo>
                  <a:lnTo>
                    <a:pt x="12" y="74"/>
                  </a:lnTo>
                  <a:lnTo>
                    <a:pt x="19" y="80"/>
                  </a:lnTo>
                  <a:lnTo>
                    <a:pt x="26" y="83"/>
                  </a:lnTo>
                  <a:lnTo>
                    <a:pt x="35" y="85"/>
                  </a:lnTo>
                  <a:lnTo>
                    <a:pt x="43" y="86"/>
                  </a:lnTo>
                  <a:lnTo>
                    <a:pt x="52" y="85"/>
                  </a:lnTo>
                  <a:lnTo>
                    <a:pt x="59" y="83"/>
                  </a:lnTo>
                  <a:lnTo>
                    <a:pt x="67" y="80"/>
                  </a:lnTo>
                  <a:lnTo>
                    <a:pt x="73" y="74"/>
                  </a:lnTo>
                  <a:lnTo>
                    <a:pt x="79" y="67"/>
                  </a:lnTo>
                  <a:lnTo>
                    <a:pt x="83" y="61"/>
                  </a:lnTo>
                  <a:lnTo>
                    <a:pt x="85" y="52"/>
                  </a:lnTo>
                  <a:lnTo>
                    <a:pt x="86" y="44"/>
                  </a:lnTo>
                  <a:close/>
                  <a:moveTo>
                    <a:pt x="72" y="44"/>
                  </a:moveTo>
                  <a:lnTo>
                    <a:pt x="71" y="49"/>
                  </a:lnTo>
                  <a:lnTo>
                    <a:pt x="70" y="55"/>
                  </a:lnTo>
                  <a:lnTo>
                    <a:pt x="67" y="59"/>
                  </a:lnTo>
                  <a:lnTo>
                    <a:pt x="63" y="64"/>
                  </a:lnTo>
                  <a:lnTo>
                    <a:pt x="59" y="67"/>
                  </a:lnTo>
                  <a:lnTo>
                    <a:pt x="54" y="70"/>
                  </a:lnTo>
                  <a:lnTo>
                    <a:pt x="48" y="72"/>
                  </a:lnTo>
                  <a:lnTo>
                    <a:pt x="43" y="72"/>
                  </a:lnTo>
                  <a:lnTo>
                    <a:pt x="37" y="72"/>
                  </a:lnTo>
                  <a:lnTo>
                    <a:pt x="31" y="70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9" y="59"/>
                  </a:lnTo>
                  <a:lnTo>
                    <a:pt x="17" y="55"/>
                  </a:lnTo>
                  <a:lnTo>
                    <a:pt x="14" y="49"/>
                  </a:lnTo>
                  <a:lnTo>
                    <a:pt x="14" y="44"/>
                  </a:lnTo>
                  <a:lnTo>
                    <a:pt x="14" y="38"/>
                  </a:lnTo>
                  <a:lnTo>
                    <a:pt x="17" y="32"/>
                  </a:lnTo>
                  <a:lnTo>
                    <a:pt x="19" y="28"/>
                  </a:lnTo>
                  <a:lnTo>
                    <a:pt x="22" y="23"/>
                  </a:lnTo>
                  <a:lnTo>
                    <a:pt x="27" y="20"/>
                  </a:lnTo>
                  <a:lnTo>
                    <a:pt x="31" y="17"/>
                  </a:lnTo>
                  <a:lnTo>
                    <a:pt x="37" y="16"/>
                  </a:lnTo>
                  <a:lnTo>
                    <a:pt x="43" y="14"/>
                  </a:lnTo>
                  <a:lnTo>
                    <a:pt x="48" y="16"/>
                  </a:lnTo>
                  <a:lnTo>
                    <a:pt x="54" y="17"/>
                  </a:lnTo>
                  <a:lnTo>
                    <a:pt x="59" y="20"/>
                  </a:lnTo>
                  <a:lnTo>
                    <a:pt x="63" y="23"/>
                  </a:lnTo>
                  <a:lnTo>
                    <a:pt x="67" y="28"/>
                  </a:lnTo>
                  <a:lnTo>
                    <a:pt x="70" y="32"/>
                  </a:lnTo>
                  <a:lnTo>
                    <a:pt x="71" y="38"/>
                  </a:lnTo>
                  <a:lnTo>
                    <a:pt x="72" y="44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1" name="Freeform 583"/>
            <p:cNvSpPr>
              <a:spLocks noEditPoints="1"/>
            </p:cNvSpPr>
            <p:nvPr/>
          </p:nvSpPr>
          <p:spPr bwMode="auto">
            <a:xfrm>
              <a:off x="733456" y="4953436"/>
              <a:ext cx="28576" cy="28578"/>
            </a:xfrm>
            <a:custGeom>
              <a:avLst/>
              <a:gdLst/>
              <a:ahLst/>
              <a:cxnLst>
                <a:cxn ang="0">
                  <a:pos x="72" y="28"/>
                </a:cxn>
                <a:cxn ang="0">
                  <a:pos x="66" y="15"/>
                </a:cxn>
                <a:cxn ang="0">
                  <a:pos x="56" y="5"/>
                </a:cxn>
                <a:cxn ang="0">
                  <a:pos x="43" y="1"/>
                </a:cxn>
                <a:cxn ang="0">
                  <a:pos x="29" y="1"/>
                </a:cxn>
                <a:cxn ang="0">
                  <a:pos x="15" y="5"/>
                </a:cxn>
                <a:cxn ang="0">
                  <a:pos x="6" y="15"/>
                </a:cxn>
                <a:cxn ang="0">
                  <a:pos x="1" y="28"/>
                </a:cxn>
                <a:cxn ang="0">
                  <a:pos x="1" y="42"/>
                </a:cxn>
                <a:cxn ang="0">
                  <a:pos x="6" y="56"/>
                </a:cxn>
                <a:cxn ang="0">
                  <a:pos x="15" y="65"/>
                </a:cxn>
                <a:cxn ang="0">
                  <a:pos x="29" y="71"/>
                </a:cxn>
                <a:cxn ang="0">
                  <a:pos x="43" y="71"/>
                </a:cxn>
                <a:cxn ang="0">
                  <a:pos x="56" y="65"/>
                </a:cxn>
                <a:cxn ang="0">
                  <a:pos x="66" y="56"/>
                </a:cxn>
                <a:cxn ang="0">
                  <a:pos x="72" y="42"/>
                </a:cxn>
                <a:cxn ang="0">
                  <a:pos x="58" y="36"/>
                </a:cxn>
                <a:cxn ang="0">
                  <a:pos x="56" y="44"/>
                </a:cxn>
                <a:cxn ang="0">
                  <a:pos x="51" y="50"/>
                </a:cxn>
                <a:cxn ang="0">
                  <a:pos x="45" y="55"/>
                </a:cxn>
                <a:cxn ang="0">
                  <a:pos x="36" y="57"/>
                </a:cxn>
                <a:cxn ang="0">
                  <a:pos x="28" y="55"/>
                </a:cxn>
                <a:cxn ang="0">
                  <a:pos x="21" y="50"/>
                </a:cxn>
                <a:cxn ang="0">
                  <a:pos x="16" y="44"/>
                </a:cxn>
                <a:cxn ang="0">
                  <a:pos x="14" y="36"/>
                </a:cxn>
                <a:cxn ang="0">
                  <a:pos x="16" y="27"/>
                </a:cxn>
                <a:cxn ang="0">
                  <a:pos x="21" y="20"/>
                </a:cxn>
                <a:cxn ang="0">
                  <a:pos x="28" y="15"/>
                </a:cxn>
                <a:cxn ang="0">
                  <a:pos x="36" y="14"/>
                </a:cxn>
                <a:cxn ang="0">
                  <a:pos x="45" y="15"/>
                </a:cxn>
                <a:cxn ang="0">
                  <a:pos x="51" y="20"/>
                </a:cxn>
                <a:cxn ang="0">
                  <a:pos x="56" y="27"/>
                </a:cxn>
                <a:cxn ang="0">
                  <a:pos x="58" y="36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lnTo>
                    <a:pt x="72" y="28"/>
                  </a:lnTo>
                  <a:lnTo>
                    <a:pt x="69" y="21"/>
                  </a:lnTo>
                  <a:lnTo>
                    <a:pt x="66" y="15"/>
                  </a:lnTo>
                  <a:lnTo>
                    <a:pt x="61" y="10"/>
                  </a:lnTo>
                  <a:lnTo>
                    <a:pt x="56" y="5"/>
                  </a:lnTo>
                  <a:lnTo>
                    <a:pt x="50" y="2"/>
                  </a:lnTo>
                  <a:lnTo>
                    <a:pt x="43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2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1" y="60"/>
                  </a:lnTo>
                  <a:lnTo>
                    <a:pt x="15" y="65"/>
                  </a:lnTo>
                  <a:lnTo>
                    <a:pt x="22" y="68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3" y="71"/>
                  </a:lnTo>
                  <a:lnTo>
                    <a:pt x="50" y="68"/>
                  </a:lnTo>
                  <a:lnTo>
                    <a:pt x="56" y="65"/>
                  </a:lnTo>
                  <a:lnTo>
                    <a:pt x="61" y="60"/>
                  </a:lnTo>
                  <a:lnTo>
                    <a:pt x="66" y="56"/>
                  </a:lnTo>
                  <a:lnTo>
                    <a:pt x="69" y="49"/>
                  </a:lnTo>
                  <a:lnTo>
                    <a:pt x="72" y="42"/>
                  </a:lnTo>
                  <a:lnTo>
                    <a:pt x="72" y="36"/>
                  </a:lnTo>
                  <a:close/>
                  <a:moveTo>
                    <a:pt x="58" y="36"/>
                  </a:moveTo>
                  <a:lnTo>
                    <a:pt x="57" y="40"/>
                  </a:lnTo>
                  <a:lnTo>
                    <a:pt x="56" y="44"/>
                  </a:lnTo>
                  <a:lnTo>
                    <a:pt x="54" y="47"/>
                  </a:lnTo>
                  <a:lnTo>
                    <a:pt x="51" y="50"/>
                  </a:lnTo>
                  <a:lnTo>
                    <a:pt x="48" y="54"/>
                  </a:lnTo>
                  <a:lnTo>
                    <a:pt x="45" y="55"/>
                  </a:lnTo>
                  <a:lnTo>
                    <a:pt x="40" y="57"/>
                  </a:lnTo>
                  <a:lnTo>
                    <a:pt x="36" y="57"/>
                  </a:lnTo>
                  <a:lnTo>
                    <a:pt x="31" y="57"/>
                  </a:lnTo>
                  <a:lnTo>
                    <a:pt x="28" y="55"/>
                  </a:lnTo>
                  <a:lnTo>
                    <a:pt x="24" y="54"/>
                  </a:lnTo>
                  <a:lnTo>
                    <a:pt x="21" y="50"/>
                  </a:lnTo>
                  <a:lnTo>
                    <a:pt x="18" y="47"/>
                  </a:lnTo>
                  <a:lnTo>
                    <a:pt x="16" y="44"/>
                  </a:lnTo>
                  <a:lnTo>
                    <a:pt x="15" y="40"/>
                  </a:lnTo>
                  <a:lnTo>
                    <a:pt x="14" y="36"/>
                  </a:lnTo>
                  <a:lnTo>
                    <a:pt x="15" y="31"/>
                  </a:lnTo>
                  <a:lnTo>
                    <a:pt x="16" y="27"/>
                  </a:lnTo>
                  <a:lnTo>
                    <a:pt x="18" y="23"/>
                  </a:lnTo>
                  <a:lnTo>
                    <a:pt x="21" y="20"/>
                  </a:lnTo>
                  <a:lnTo>
                    <a:pt x="24" y="18"/>
                  </a:lnTo>
                  <a:lnTo>
                    <a:pt x="28" y="15"/>
                  </a:lnTo>
                  <a:lnTo>
                    <a:pt x="31" y="14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5" y="15"/>
                  </a:lnTo>
                  <a:lnTo>
                    <a:pt x="48" y="18"/>
                  </a:lnTo>
                  <a:lnTo>
                    <a:pt x="51" y="20"/>
                  </a:lnTo>
                  <a:lnTo>
                    <a:pt x="54" y="23"/>
                  </a:lnTo>
                  <a:lnTo>
                    <a:pt x="56" y="27"/>
                  </a:lnTo>
                  <a:lnTo>
                    <a:pt x="57" y="31"/>
                  </a:lnTo>
                  <a:lnTo>
                    <a:pt x="58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2" name="Freeform 584"/>
            <p:cNvSpPr>
              <a:spLocks noEditPoints="1"/>
            </p:cNvSpPr>
            <p:nvPr/>
          </p:nvSpPr>
          <p:spPr bwMode="auto">
            <a:xfrm>
              <a:off x="736631" y="4956611"/>
              <a:ext cx="23814" cy="2222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7" y="24"/>
                </a:cxn>
                <a:cxn ang="0">
                  <a:pos x="56" y="18"/>
                </a:cxn>
                <a:cxn ang="0">
                  <a:pos x="53" y="13"/>
                </a:cxn>
                <a:cxn ang="0">
                  <a:pos x="49" y="9"/>
                </a:cxn>
                <a:cxn ang="0">
                  <a:pos x="45" y="6"/>
                </a:cxn>
                <a:cxn ang="0">
                  <a:pos x="40" y="3"/>
                </a:cxn>
                <a:cxn ang="0">
                  <a:pos x="34" y="2"/>
                </a:cxn>
                <a:cxn ang="0">
                  <a:pos x="29" y="0"/>
                </a:cxn>
                <a:cxn ang="0">
                  <a:pos x="23" y="2"/>
                </a:cxn>
                <a:cxn ang="0">
                  <a:pos x="17" y="3"/>
                </a:cxn>
                <a:cxn ang="0">
                  <a:pos x="13" y="6"/>
                </a:cxn>
                <a:cxn ang="0">
                  <a:pos x="8" y="9"/>
                </a:cxn>
                <a:cxn ang="0">
                  <a:pos x="5" y="13"/>
                </a:cxn>
                <a:cxn ang="0">
                  <a:pos x="3" y="18"/>
                </a:cxn>
                <a:cxn ang="0">
                  <a:pos x="0" y="24"/>
                </a:cxn>
                <a:cxn ang="0">
                  <a:pos x="0" y="30"/>
                </a:cxn>
                <a:cxn ang="0">
                  <a:pos x="0" y="35"/>
                </a:cxn>
                <a:cxn ang="0">
                  <a:pos x="3" y="41"/>
                </a:cxn>
                <a:cxn ang="0">
                  <a:pos x="5" y="45"/>
                </a:cxn>
                <a:cxn ang="0">
                  <a:pos x="8" y="50"/>
                </a:cxn>
                <a:cxn ang="0">
                  <a:pos x="13" y="53"/>
                </a:cxn>
                <a:cxn ang="0">
                  <a:pos x="17" y="56"/>
                </a:cxn>
                <a:cxn ang="0">
                  <a:pos x="23" y="58"/>
                </a:cxn>
                <a:cxn ang="0">
                  <a:pos x="29" y="58"/>
                </a:cxn>
                <a:cxn ang="0">
                  <a:pos x="34" y="58"/>
                </a:cxn>
                <a:cxn ang="0">
                  <a:pos x="40" y="56"/>
                </a:cxn>
                <a:cxn ang="0">
                  <a:pos x="45" y="53"/>
                </a:cxn>
                <a:cxn ang="0">
                  <a:pos x="49" y="50"/>
                </a:cxn>
                <a:cxn ang="0">
                  <a:pos x="53" y="45"/>
                </a:cxn>
                <a:cxn ang="0">
                  <a:pos x="56" y="41"/>
                </a:cxn>
                <a:cxn ang="0">
                  <a:pos x="57" y="35"/>
                </a:cxn>
                <a:cxn ang="0">
                  <a:pos x="58" y="30"/>
                </a:cxn>
                <a:cxn ang="0">
                  <a:pos x="43" y="30"/>
                </a:cxn>
                <a:cxn ang="0">
                  <a:pos x="42" y="35"/>
                </a:cxn>
                <a:cxn ang="0">
                  <a:pos x="39" y="40"/>
                </a:cxn>
                <a:cxn ang="0">
                  <a:pos x="34" y="43"/>
                </a:cxn>
                <a:cxn ang="0">
                  <a:pos x="29" y="44"/>
                </a:cxn>
                <a:cxn ang="0">
                  <a:pos x="23" y="43"/>
                </a:cxn>
                <a:cxn ang="0">
                  <a:pos x="18" y="40"/>
                </a:cxn>
                <a:cxn ang="0">
                  <a:pos x="16" y="35"/>
                </a:cxn>
                <a:cxn ang="0">
                  <a:pos x="15" y="30"/>
                </a:cxn>
                <a:cxn ang="0">
                  <a:pos x="16" y="24"/>
                </a:cxn>
                <a:cxn ang="0">
                  <a:pos x="18" y="20"/>
                </a:cxn>
                <a:cxn ang="0">
                  <a:pos x="23" y="16"/>
                </a:cxn>
                <a:cxn ang="0">
                  <a:pos x="29" y="15"/>
                </a:cxn>
                <a:cxn ang="0">
                  <a:pos x="34" y="16"/>
                </a:cxn>
                <a:cxn ang="0">
                  <a:pos x="39" y="20"/>
                </a:cxn>
                <a:cxn ang="0">
                  <a:pos x="42" y="24"/>
                </a:cxn>
                <a:cxn ang="0">
                  <a:pos x="43" y="30"/>
                </a:cxn>
              </a:cxnLst>
              <a:rect l="0" t="0" r="r" b="b"/>
              <a:pathLst>
                <a:path w="58" h="58">
                  <a:moveTo>
                    <a:pt x="58" y="30"/>
                  </a:moveTo>
                  <a:lnTo>
                    <a:pt x="57" y="24"/>
                  </a:lnTo>
                  <a:lnTo>
                    <a:pt x="56" y="18"/>
                  </a:lnTo>
                  <a:lnTo>
                    <a:pt x="53" y="13"/>
                  </a:lnTo>
                  <a:lnTo>
                    <a:pt x="49" y="9"/>
                  </a:lnTo>
                  <a:lnTo>
                    <a:pt x="45" y="6"/>
                  </a:lnTo>
                  <a:lnTo>
                    <a:pt x="40" y="3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3"/>
                  </a:lnTo>
                  <a:lnTo>
                    <a:pt x="13" y="6"/>
                  </a:lnTo>
                  <a:lnTo>
                    <a:pt x="8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41"/>
                  </a:lnTo>
                  <a:lnTo>
                    <a:pt x="5" y="45"/>
                  </a:lnTo>
                  <a:lnTo>
                    <a:pt x="8" y="50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9" y="50"/>
                  </a:lnTo>
                  <a:lnTo>
                    <a:pt x="53" y="45"/>
                  </a:lnTo>
                  <a:lnTo>
                    <a:pt x="56" y="41"/>
                  </a:lnTo>
                  <a:lnTo>
                    <a:pt x="57" y="35"/>
                  </a:lnTo>
                  <a:lnTo>
                    <a:pt x="58" y="30"/>
                  </a:lnTo>
                  <a:close/>
                  <a:moveTo>
                    <a:pt x="43" y="30"/>
                  </a:moveTo>
                  <a:lnTo>
                    <a:pt x="42" y="35"/>
                  </a:lnTo>
                  <a:lnTo>
                    <a:pt x="39" y="40"/>
                  </a:lnTo>
                  <a:lnTo>
                    <a:pt x="34" y="43"/>
                  </a:lnTo>
                  <a:lnTo>
                    <a:pt x="29" y="44"/>
                  </a:lnTo>
                  <a:lnTo>
                    <a:pt x="23" y="43"/>
                  </a:lnTo>
                  <a:lnTo>
                    <a:pt x="18" y="40"/>
                  </a:lnTo>
                  <a:lnTo>
                    <a:pt x="16" y="35"/>
                  </a:lnTo>
                  <a:lnTo>
                    <a:pt x="15" y="30"/>
                  </a:lnTo>
                  <a:lnTo>
                    <a:pt x="16" y="24"/>
                  </a:lnTo>
                  <a:lnTo>
                    <a:pt x="18" y="20"/>
                  </a:lnTo>
                  <a:lnTo>
                    <a:pt x="23" y="16"/>
                  </a:lnTo>
                  <a:lnTo>
                    <a:pt x="29" y="15"/>
                  </a:lnTo>
                  <a:lnTo>
                    <a:pt x="34" y="16"/>
                  </a:lnTo>
                  <a:lnTo>
                    <a:pt x="39" y="20"/>
                  </a:lnTo>
                  <a:lnTo>
                    <a:pt x="42" y="24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3" name="Freeform 585"/>
            <p:cNvSpPr>
              <a:spLocks/>
            </p:cNvSpPr>
            <p:nvPr/>
          </p:nvSpPr>
          <p:spPr bwMode="auto">
            <a:xfrm>
              <a:off x="739806" y="4959787"/>
              <a:ext cx="17463" cy="15876"/>
            </a:xfrm>
            <a:custGeom>
              <a:avLst/>
              <a:gdLst/>
              <a:ahLst/>
              <a:cxnLst>
                <a:cxn ang="0">
                  <a:pos x="44" y="22"/>
                </a:cxn>
                <a:cxn ang="0">
                  <a:pos x="43" y="17"/>
                </a:cxn>
                <a:cxn ang="0">
                  <a:pos x="42" y="13"/>
                </a:cxn>
                <a:cxn ang="0">
                  <a:pos x="40" y="9"/>
                </a:cxn>
                <a:cxn ang="0">
                  <a:pos x="37" y="6"/>
                </a:cxn>
                <a:cxn ang="0">
                  <a:pos x="34" y="4"/>
                </a:cxn>
                <a:cxn ang="0">
                  <a:pos x="31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4" y="1"/>
                </a:cxn>
                <a:cxn ang="0">
                  <a:pos x="10" y="4"/>
                </a:cxn>
                <a:cxn ang="0">
                  <a:pos x="7" y="6"/>
                </a:cxn>
                <a:cxn ang="0">
                  <a:pos x="4" y="9"/>
                </a:cxn>
                <a:cxn ang="0">
                  <a:pos x="2" y="13"/>
                </a:cxn>
                <a:cxn ang="0">
                  <a:pos x="1" y="17"/>
                </a:cxn>
                <a:cxn ang="0">
                  <a:pos x="0" y="22"/>
                </a:cxn>
                <a:cxn ang="0">
                  <a:pos x="1" y="26"/>
                </a:cxn>
                <a:cxn ang="0">
                  <a:pos x="2" y="30"/>
                </a:cxn>
                <a:cxn ang="0">
                  <a:pos x="4" y="33"/>
                </a:cxn>
                <a:cxn ang="0">
                  <a:pos x="7" y="36"/>
                </a:cxn>
                <a:cxn ang="0">
                  <a:pos x="10" y="40"/>
                </a:cxn>
                <a:cxn ang="0">
                  <a:pos x="14" y="41"/>
                </a:cxn>
                <a:cxn ang="0">
                  <a:pos x="17" y="43"/>
                </a:cxn>
                <a:cxn ang="0">
                  <a:pos x="22" y="43"/>
                </a:cxn>
                <a:cxn ang="0">
                  <a:pos x="26" y="43"/>
                </a:cxn>
                <a:cxn ang="0">
                  <a:pos x="31" y="41"/>
                </a:cxn>
                <a:cxn ang="0">
                  <a:pos x="34" y="40"/>
                </a:cxn>
                <a:cxn ang="0">
                  <a:pos x="37" y="36"/>
                </a:cxn>
                <a:cxn ang="0">
                  <a:pos x="40" y="33"/>
                </a:cxn>
                <a:cxn ang="0">
                  <a:pos x="42" y="30"/>
                </a:cxn>
                <a:cxn ang="0">
                  <a:pos x="43" y="26"/>
                </a:cxn>
                <a:cxn ang="0">
                  <a:pos x="44" y="22"/>
                </a:cxn>
              </a:cxnLst>
              <a:rect l="0" t="0" r="r" b="b"/>
              <a:pathLst>
                <a:path w="44" h="43">
                  <a:moveTo>
                    <a:pt x="44" y="22"/>
                  </a:moveTo>
                  <a:lnTo>
                    <a:pt x="43" y="17"/>
                  </a:lnTo>
                  <a:lnTo>
                    <a:pt x="42" y="13"/>
                  </a:lnTo>
                  <a:lnTo>
                    <a:pt x="40" y="9"/>
                  </a:lnTo>
                  <a:lnTo>
                    <a:pt x="37" y="6"/>
                  </a:lnTo>
                  <a:lnTo>
                    <a:pt x="34" y="4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3"/>
                  </a:lnTo>
                  <a:lnTo>
                    <a:pt x="7" y="36"/>
                  </a:lnTo>
                  <a:lnTo>
                    <a:pt x="10" y="40"/>
                  </a:lnTo>
                  <a:lnTo>
                    <a:pt x="14" y="41"/>
                  </a:lnTo>
                  <a:lnTo>
                    <a:pt x="17" y="43"/>
                  </a:lnTo>
                  <a:lnTo>
                    <a:pt x="22" y="43"/>
                  </a:lnTo>
                  <a:lnTo>
                    <a:pt x="26" y="43"/>
                  </a:lnTo>
                  <a:lnTo>
                    <a:pt x="31" y="41"/>
                  </a:lnTo>
                  <a:lnTo>
                    <a:pt x="34" y="40"/>
                  </a:lnTo>
                  <a:lnTo>
                    <a:pt x="37" y="36"/>
                  </a:lnTo>
                  <a:lnTo>
                    <a:pt x="40" y="33"/>
                  </a:lnTo>
                  <a:lnTo>
                    <a:pt x="42" y="30"/>
                  </a:lnTo>
                  <a:lnTo>
                    <a:pt x="43" y="26"/>
                  </a:lnTo>
                  <a:lnTo>
                    <a:pt x="44" y="22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4" name="Freeform 586"/>
            <p:cNvSpPr>
              <a:spLocks/>
            </p:cNvSpPr>
            <p:nvPr/>
          </p:nvSpPr>
          <p:spPr bwMode="auto">
            <a:xfrm>
              <a:off x="742982" y="4961374"/>
              <a:ext cx="11113" cy="12701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4" y="5"/>
                </a:cxn>
                <a:cxn ang="0">
                  <a:pos x="19" y="1"/>
                </a:cxn>
                <a:cxn ang="0">
                  <a:pos x="14" y="0"/>
                </a:cxn>
                <a:cxn ang="0">
                  <a:pos x="8" y="1"/>
                </a:cxn>
                <a:cxn ang="0">
                  <a:pos x="3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3" y="25"/>
                </a:cxn>
                <a:cxn ang="0">
                  <a:pos x="8" y="28"/>
                </a:cxn>
                <a:cxn ang="0">
                  <a:pos x="14" y="29"/>
                </a:cxn>
                <a:cxn ang="0">
                  <a:pos x="19" y="28"/>
                </a:cxn>
                <a:cxn ang="0">
                  <a:pos x="24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9">
                  <a:moveTo>
                    <a:pt x="28" y="15"/>
                  </a:moveTo>
                  <a:lnTo>
                    <a:pt x="27" y="9"/>
                  </a:lnTo>
                  <a:lnTo>
                    <a:pt x="24" y="5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3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3" y="25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5" name="Freeform 587"/>
            <p:cNvSpPr>
              <a:spLocks/>
            </p:cNvSpPr>
            <p:nvPr/>
          </p:nvSpPr>
          <p:spPr bwMode="auto">
            <a:xfrm>
              <a:off x="746157" y="4964549"/>
              <a:ext cx="4763" cy="6351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0" y="1"/>
                </a:cxn>
                <a:cxn ang="0">
                  <a:pos x="7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4" y="14"/>
                </a:cxn>
                <a:cxn ang="0">
                  <a:pos x="7" y="14"/>
                </a:cxn>
                <a:cxn ang="0">
                  <a:pos x="10" y="14"/>
                </a:cxn>
                <a:cxn ang="0">
                  <a:pos x="12" y="12"/>
                </a:cxn>
                <a:cxn ang="0">
                  <a:pos x="13" y="10"/>
                </a:cxn>
                <a:cxn ang="0">
                  <a:pos x="14" y="8"/>
                </a:cxn>
              </a:cxnLst>
              <a:rect l="0" t="0" r="r" b="b"/>
              <a:pathLst>
                <a:path w="14" h="14">
                  <a:moveTo>
                    <a:pt x="14" y="8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3" y="1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6" name="Freeform 588"/>
            <p:cNvSpPr>
              <a:spLocks noEditPoints="1"/>
            </p:cNvSpPr>
            <p:nvPr/>
          </p:nvSpPr>
          <p:spPr bwMode="auto">
            <a:xfrm>
              <a:off x="700117" y="4935972"/>
              <a:ext cx="146057" cy="134950"/>
            </a:xfrm>
            <a:custGeom>
              <a:avLst/>
              <a:gdLst/>
              <a:ahLst/>
              <a:cxnLst>
                <a:cxn ang="0">
                  <a:pos x="289" y="82"/>
                </a:cxn>
                <a:cxn ang="0">
                  <a:pos x="272" y="209"/>
                </a:cxn>
                <a:cxn ang="0">
                  <a:pos x="264" y="129"/>
                </a:cxn>
                <a:cxn ang="0">
                  <a:pos x="245" y="153"/>
                </a:cxn>
                <a:cxn ang="0">
                  <a:pos x="234" y="315"/>
                </a:cxn>
                <a:cxn ang="0">
                  <a:pos x="53" y="180"/>
                </a:cxn>
                <a:cxn ang="0">
                  <a:pos x="36" y="168"/>
                </a:cxn>
                <a:cxn ang="0">
                  <a:pos x="21" y="154"/>
                </a:cxn>
                <a:cxn ang="0">
                  <a:pos x="8" y="138"/>
                </a:cxn>
                <a:cxn ang="0">
                  <a:pos x="1" y="143"/>
                </a:cxn>
                <a:cxn ang="0">
                  <a:pos x="1" y="175"/>
                </a:cxn>
                <a:cxn ang="0">
                  <a:pos x="9" y="211"/>
                </a:cxn>
                <a:cxn ang="0">
                  <a:pos x="23" y="244"/>
                </a:cxn>
                <a:cxn ang="0">
                  <a:pos x="43" y="273"/>
                </a:cxn>
                <a:cxn ang="0">
                  <a:pos x="68" y="299"/>
                </a:cxn>
                <a:cxn ang="0">
                  <a:pos x="97" y="318"/>
                </a:cxn>
                <a:cxn ang="0">
                  <a:pos x="129" y="333"/>
                </a:cxn>
                <a:cxn ang="0">
                  <a:pos x="165" y="340"/>
                </a:cxn>
                <a:cxn ang="0">
                  <a:pos x="204" y="340"/>
                </a:cxn>
                <a:cxn ang="0">
                  <a:pos x="239" y="333"/>
                </a:cxn>
                <a:cxn ang="0">
                  <a:pos x="272" y="318"/>
                </a:cxn>
                <a:cxn ang="0">
                  <a:pos x="302" y="299"/>
                </a:cxn>
                <a:cxn ang="0">
                  <a:pos x="326" y="273"/>
                </a:cxn>
                <a:cxn ang="0">
                  <a:pos x="347" y="244"/>
                </a:cxn>
                <a:cxn ang="0">
                  <a:pos x="360" y="211"/>
                </a:cxn>
                <a:cxn ang="0">
                  <a:pos x="368" y="175"/>
                </a:cxn>
                <a:cxn ang="0">
                  <a:pos x="368" y="145"/>
                </a:cxn>
                <a:cxn ang="0">
                  <a:pos x="365" y="120"/>
                </a:cxn>
                <a:cxn ang="0">
                  <a:pos x="359" y="98"/>
                </a:cxn>
                <a:cxn ang="0">
                  <a:pos x="350" y="76"/>
                </a:cxn>
                <a:cxn ang="0">
                  <a:pos x="339" y="56"/>
                </a:cxn>
                <a:cxn ang="0">
                  <a:pos x="324" y="38"/>
                </a:cxn>
                <a:cxn ang="0">
                  <a:pos x="308" y="21"/>
                </a:cxn>
                <a:cxn ang="0">
                  <a:pos x="290" y="7"/>
                </a:cxn>
                <a:cxn ang="0">
                  <a:pos x="285" y="16"/>
                </a:cxn>
                <a:cxn ang="0">
                  <a:pos x="289" y="32"/>
                </a:cxn>
                <a:cxn ang="0">
                  <a:pos x="288" y="49"/>
                </a:cxn>
                <a:cxn ang="0">
                  <a:pos x="284" y="82"/>
                </a:cxn>
                <a:cxn ang="0">
                  <a:pos x="214" y="271"/>
                </a:cxn>
                <a:cxn ang="0">
                  <a:pos x="206" y="183"/>
                </a:cxn>
                <a:cxn ang="0">
                  <a:pos x="178" y="207"/>
                </a:cxn>
                <a:cxn ang="0">
                  <a:pos x="160" y="199"/>
                </a:cxn>
                <a:cxn ang="0">
                  <a:pos x="142" y="201"/>
                </a:cxn>
                <a:cxn ang="0">
                  <a:pos x="126" y="201"/>
                </a:cxn>
              </a:cxnLst>
              <a:rect l="0" t="0" r="r" b="b"/>
              <a:pathLst>
                <a:path w="369" h="341">
                  <a:moveTo>
                    <a:pt x="284" y="82"/>
                  </a:moveTo>
                  <a:lnTo>
                    <a:pt x="289" y="82"/>
                  </a:lnTo>
                  <a:lnTo>
                    <a:pt x="289" y="209"/>
                  </a:lnTo>
                  <a:lnTo>
                    <a:pt x="272" y="209"/>
                  </a:lnTo>
                  <a:lnTo>
                    <a:pt x="272" y="116"/>
                  </a:lnTo>
                  <a:lnTo>
                    <a:pt x="264" y="129"/>
                  </a:lnTo>
                  <a:lnTo>
                    <a:pt x="255" y="142"/>
                  </a:lnTo>
                  <a:lnTo>
                    <a:pt x="245" y="153"/>
                  </a:lnTo>
                  <a:lnTo>
                    <a:pt x="234" y="164"/>
                  </a:lnTo>
                  <a:lnTo>
                    <a:pt x="234" y="315"/>
                  </a:lnTo>
                  <a:lnTo>
                    <a:pt x="62" y="184"/>
                  </a:lnTo>
                  <a:lnTo>
                    <a:pt x="53" y="180"/>
                  </a:lnTo>
                  <a:lnTo>
                    <a:pt x="45" y="174"/>
                  </a:lnTo>
                  <a:lnTo>
                    <a:pt x="36" y="168"/>
                  </a:lnTo>
                  <a:lnTo>
                    <a:pt x="29" y="161"/>
                  </a:lnTo>
                  <a:lnTo>
                    <a:pt x="21" y="154"/>
                  </a:lnTo>
                  <a:lnTo>
                    <a:pt x="15" y="146"/>
                  </a:lnTo>
                  <a:lnTo>
                    <a:pt x="8" y="138"/>
                  </a:lnTo>
                  <a:lnTo>
                    <a:pt x="2" y="130"/>
                  </a:lnTo>
                  <a:lnTo>
                    <a:pt x="1" y="143"/>
                  </a:lnTo>
                  <a:lnTo>
                    <a:pt x="0" y="156"/>
                  </a:lnTo>
                  <a:lnTo>
                    <a:pt x="1" y="175"/>
                  </a:lnTo>
                  <a:lnTo>
                    <a:pt x="5" y="193"/>
                  </a:lnTo>
                  <a:lnTo>
                    <a:pt x="9" y="211"/>
                  </a:lnTo>
                  <a:lnTo>
                    <a:pt x="15" y="228"/>
                  </a:lnTo>
                  <a:lnTo>
                    <a:pt x="23" y="244"/>
                  </a:lnTo>
                  <a:lnTo>
                    <a:pt x="32" y="260"/>
                  </a:lnTo>
                  <a:lnTo>
                    <a:pt x="43" y="273"/>
                  </a:lnTo>
                  <a:lnTo>
                    <a:pt x="54" y="287"/>
                  </a:lnTo>
                  <a:lnTo>
                    <a:pt x="68" y="299"/>
                  </a:lnTo>
                  <a:lnTo>
                    <a:pt x="82" y="309"/>
                  </a:lnTo>
                  <a:lnTo>
                    <a:pt x="97" y="318"/>
                  </a:lnTo>
                  <a:lnTo>
                    <a:pt x="113" y="326"/>
                  </a:lnTo>
                  <a:lnTo>
                    <a:pt x="129" y="333"/>
                  </a:lnTo>
                  <a:lnTo>
                    <a:pt x="147" y="337"/>
                  </a:lnTo>
                  <a:lnTo>
                    <a:pt x="165" y="340"/>
                  </a:lnTo>
                  <a:lnTo>
                    <a:pt x="185" y="341"/>
                  </a:lnTo>
                  <a:lnTo>
                    <a:pt x="204" y="340"/>
                  </a:lnTo>
                  <a:lnTo>
                    <a:pt x="222" y="337"/>
                  </a:lnTo>
                  <a:lnTo>
                    <a:pt x="239" y="333"/>
                  </a:lnTo>
                  <a:lnTo>
                    <a:pt x="257" y="326"/>
                  </a:lnTo>
                  <a:lnTo>
                    <a:pt x="272" y="318"/>
                  </a:lnTo>
                  <a:lnTo>
                    <a:pt x="287" y="309"/>
                  </a:lnTo>
                  <a:lnTo>
                    <a:pt x="302" y="299"/>
                  </a:lnTo>
                  <a:lnTo>
                    <a:pt x="315" y="287"/>
                  </a:lnTo>
                  <a:lnTo>
                    <a:pt x="326" y="273"/>
                  </a:lnTo>
                  <a:lnTo>
                    <a:pt x="338" y="260"/>
                  </a:lnTo>
                  <a:lnTo>
                    <a:pt x="347" y="244"/>
                  </a:lnTo>
                  <a:lnTo>
                    <a:pt x="354" y="228"/>
                  </a:lnTo>
                  <a:lnTo>
                    <a:pt x="360" y="211"/>
                  </a:lnTo>
                  <a:lnTo>
                    <a:pt x="365" y="193"/>
                  </a:lnTo>
                  <a:lnTo>
                    <a:pt x="368" y="175"/>
                  </a:lnTo>
                  <a:lnTo>
                    <a:pt x="369" y="156"/>
                  </a:lnTo>
                  <a:lnTo>
                    <a:pt x="368" y="145"/>
                  </a:lnTo>
                  <a:lnTo>
                    <a:pt x="367" y="133"/>
                  </a:lnTo>
                  <a:lnTo>
                    <a:pt x="365" y="120"/>
                  </a:lnTo>
                  <a:lnTo>
                    <a:pt x="362" y="109"/>
                  </a:lnTo>
                  <a:lnTo>
                    <a:pt x="359" y="98"/>
                  </a:lnTo>
                  <a:lnTo>
                    <a:pt x="354" y="86"/>
                  </a:lnTo>
                  <a:lnTo>
                    <a:pt x="350" y="76"/>
                  </a:lnTo>
                  <a:lnTo>
                    <a:pt x="344" y="66"/>
                  </a:lnTo>
                  <a:lnTo>
                    <a:pt x="339" y="56"/>
                  </a:lnTo>
                  <a:lnTo>
                    <a:pt x="332" y="47"/>
                  </a:lnTo>
                  <a:lnTo>
                    <a:pt x="324" y="38"/>
                  </a:lnTo>
                  <a:lnTo>
                    <a:pt x="317" y="29"/>
                  </a:lnTo>
                  <a:lnTo>
                    <a:pt x="308" y="21"/>
                  </a:lnTo>
                  <a:lnTo>
                    <a:pt x="299" y="13"/>
                  </a:lnTo>
                  <a:lnTo>
                    <a:pt x="290" y="7"/>
                  </a:lnTo>
                  <a:lnTo>
                    <a:pt x="281" y="0"/>
                  </a:lnTo>
                  <a:lnTo>
                    <a:pt x="285" y="16"/>
                  </a:lnTo>
                  <a:lnTo>
                    <a:pt x="287" y="32"/>
                  </a:lnTo>
                  <a:lnTo>
                    <a:pt x="289" y="32"/>
                  </a:lnTo>
                  <a:lnTo>
                    <a:pt x="288" y="49"/>
                  </a:lnTo>
                  <a:lnTo>
                    <a:pt x="288" y="49"/>
                  </a:lnTo>
                  <a:lnTo>
                    <a:pt x="287" y="66"/>
                  </a:lnTo>
                  <a:lnTo>
                    <a:pt x="284" y="82"/>
                  </a:lnTo>
                  <a:close/>
                  <a:moveTo>
                    <a:pt x="120" y="201"/>
                  </a:moveTo>
                  <a:lnTo>
                    <a:pt x="214" y="271"/>
                  </a:lnTo>
                  <a:lnTo>
                    <a:pt x="213" y="179"/>
                  </a:lnTo>
                  <a:lnTo>
                    <a:pt x="206" y="183"/>
                  </a:lnTo>
                  <a:lnTo>
                    <a:pt x="198" y="187"/>
                  </a:lnTo>
                  <a:lnTo>
                    <a:pt x="178" y="207"/>
                  </a:lnTo>
                  <a:lnTo>
                    <a:pt x="168" y="198"/>
                  </a:lnTo>
                  <a:lnTo>
                    <a:pt x="160" y="199"/>
                  </a:lnTo>
                  <a:lnTo>
                    <a:pt x="151" y="200"/>
                  </a:lnTo>
                  <a:lnTo>
                    <a:pt x="142" y="201"/>
                  </a:lnTo>
                  <a:lnTo>
                    <a:pt x="133" y="201"/>
                  </a:lnTo>
                  <a:lnTo>
                    <a:pt x="126" y="201"/>
                  </a:lnTo>
                  <a:lnTo>
                    <a:pt x="120" y="201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7" name="Freeform 589"/>
            <p:cNvSpPr>
              <a:spLocks noEditPoints="1"/>
            </p:cNvSpPr>
            <p:nvPr/>
          </p:nvSpPr>
          <p:spPr bwMode="auto">
            <a:xfrm>
              <a:off x="723931" y="4994715"/>
              <a:ext cx="122243" cy="65093"/>
            </a:xfrm>
            <a:custGeom>
              <a:avLst/>
              <a:gdLst/>
              <a:ahLst/>
              <a:cxnLst>
                <a:cxn ang="0">
                  <a:pos x="19" y="161"/>
                </a:cxn>
                <a:cxn ang="0">
                  <a:pos x="32" y="163"/>
                </a:cxn>
                <a:cxn ang="0">
                  <a:pos x="46" y="166"/>
                </a:cxn>
                <a:cxn ang="0">
                  <a:pos x="60" y="166"/>
                </a:cxn>
                <a:cxn ang="0">
                  <a:pos x="74" y="167"/>
                </a:cxn>
                <a:cxn ang="0">
                  <a:pos x="95" y="166"/>
                </a:cxn>
                <a:cxn ang="0">
                  <a:pos x="115" y="163"/>
                </a:cxn>
                <a:cxn ang="0">
                  <a:pos x="136" y="159"/>
                </a:cxn>
                <a:cxn ang="0">
                  <a:pos x="156" y="153"/>
                </a:cxn>
                <a:cxn ang="0">
                  <a:pos x="145" y="145"/>
                </a:cxn>
                <a:cxn ang="0">
                  <a:pos x="128" y="150"/>
                </a:cxn>
                <a:cxn ang="0">
                  <a:pos x="110" y="153"/>
                </a:cxn>
                <a:cxn ang="0">
                  <a:pos x="92" y="155"/>
                </a:cxn>
                <a:cxn ang="0">
                  <a:pos x="74" y="155"/>
                </a:cxn>
                <a:cxn ang="0">
                  <a:pos x="55" y="155"/>
                </a:cxn>
                <a:cxn ang="0">
                  <a:pos x="36" y="153"/>
                </a:cxn>
                <a:cxn ang="0">
                  <a:pos x="18" y="150"/>
                </a:cxn>
                <a:cxn ang="0">
                  <a:pos x="0" y="144"/>
                </a:cxn>
                <a:cxn ang="0">
                  <a:pos x="9" y="153"/>
                </a:cxn>
                <a:cxn ang="0">
                  <a:pos x="19" y="161"/>
                </a:cxn>
                <a:cxn ang="0">
                  <a:pos x="175" y="146"/>
                </a:cxn>
                <a:cxn ang="0">
                  <a:pos x="196" y="136"/>
                </a:cxn>
                <a:cxn ang="0">
                  <a:pos x="217" y="125"/>
                </a:cxn>
                <a:cxn ang="0">
                  <a:pos x="235" y="112"/>
                </a:cxn>
                <a:cxn ang="0">
                  <a:pos x="253" y="97"/>
                </a:cxn>
                <a:cxn ang="0">
                  <a:pos x="270" y="81"/>
                </a:cxn>
                <a:cxn ang="0">
                  <a:pos x="284" y="64"/>
                </a:cxn>
                <a:cxn ang="0">
                  <a:pos x="298" y="45"/>
                </a:cxn>
                <a:cxn ang="0">
                  <a:pos x="309" y="25"/>
                </a:cxn>
                <a:cxn ang="0">
                  <a:pos x="309" y="18"/>
                </a:cxn>
                <a:cxn ang="0">
                  <a:pos x="310" y="10"/>
                </a:cxn>
                <a:cxn ang="0">
                  <a:pos x="309" y="5"/>
                </a:cxn>
                <a:cxn ang="0">
                  <a:pos x="309" y="0"/>
                </a:cxn>
                <a:cxn ang="0">
                  <a:pos x="304" y="10"/>
                </a:cxn>
                <a:cxn ang="0">
                  <a:pos x="299" y="22"/>
                </a:cxn>
                <a:cxn ang="0">
                  <a:pos x="292" y="33"/>
                </a:cxn>
                <a:cxn ang="0">
                  <a:pos x="286" y="43"/>
                </a:cxn>
                <a:cxn ang="0">
                  <a:pos x="279" y="52"/>
                </a:cxn>
                <a:cxn ang="0">
                  <a:pos x="272" y="62"/>
                </a:cxn>
                <a:cxn ang="0">
                  <a:pos x="264" y="71"/>
                </a:cxn>
                <a:cxn ang="0">
                  <a:pos x="255" y="80"/>
                </a:cxn>
                <a:cxn ang="0">
                  <a:pos x="247" y="88"/>
                </a:cxn>
                <a:cxn ang="0">
                  <a:pos x="237" y="97"/>
                </a:cxn>
                <a:cxn ang="0">
                  <a:pos x="228" y="104"/>
                </a:cxn>
                <a:cxn ang="0">
                  <a:pos x="218" y="112"/>
                </a:cxn>
                <a:cxn ang="0">
                  <a:pos x="208" y="117"/>
                </a:cxn>
                <a:cxn ang="0">
                  <a:pos x="198" y="124"/>
                </a:cxn>
                <a:cxn ang="0">
                  <a:pos x="186" y="130"/>
                </a:cxn>
                <a:cxn ang="0">
                  <a:pos x="175" y="135"/>
                </a:cxn>
                <a:cxn ang="0">
                  <a:pos x="175" y="146"/>
                </a:cxn>
              </a:cxnLst>
              <a:rect l="0" t="0" r="r" b="b"/>
              <a:pathLst>
                <a:path w="310" h="167">
                  <a:moveTo>
                    <a:pt x="19" y="161"/>
                  </a:moveTo>
                  <a:lnTo>
                    <a:pt x="32" y="163"/>
                  </a:lnTo>
                  <a:lnTo>
                    <a:pt x="46" y="166"/>
                  </a:lnTo>
                  <a:lnTo>
                    <a:pt x="60" y="166"/>
                  </a:lnTo>
                  <a:lnTo>
                    <a:pt x="74" y="167"/>
                  </a:lnTo>
                  <a:lnTo>
                    <a:pt x="95" y="166"/>
                  </a:lnTo>
                  <a:lnTo>
                    <a:pt x="115" y="163"/>
                  </a:lnTo>
                  <a:lnTo>
                    <a:pt x="136" y="159"/>
                  </a:lnTo>
                  <a:lnTo>
                    <a:pt x="156" y="153"/>
                  </a:lnTo>
                  <a:lnTo>
                    <a:pt x="145" y="145"/>
                  </a:lnTo>
                  <a:lnTo>
                    <a:pt x="128" y="150"/>
                  </a:lnTo>
                  <a:lnTo>
                    <a:pt x="110" y="153"/>
                  </a:lnTo>
                  <a:lnTo>
                    <a:pt x="92" y="155"/>
                  </a:lnTo>
                  <a:lnTo>
                    <a:pt x="74" y="155"/>
                  </a:lnTo>
                  <a:lnTo>
                    <a:pt x="55" y="155"/>
                  </a:lnTo>
                  <a:lnTo>
                    <a:pt x="36" y="153"/>
                  </a:lnTo>
                  <a:lnTo>
                    <a:pt x="18" y="150"/>
                  </a:lnTo>
                  <a:lnTo>
                    <a:pt x="0" y="144"/>
                  </a:lnTo>
                  <a:lnTo>
                    <a:pt x="9" y="153"/>
                  </a:lnTo>
                  <a:lnTo>
                    <a:pt x="19" y="161"/>
                  </a:lnTo>
                  <a:close/>
                  <a:moveTo>
                    <a:pt x="175" y="146"/>
                  </a:moveTo>
                  <a:lnTo>
                    <a:pt x="196" y="136"/>
                  </a:lnTo>
                  <a:lnTo>
                    <a:pt x="217" y="125"/>
                  </a:lnTo>
                  <a:lnTo>
                    <a:pt x="235" y="112"/>
                  </a:lnTo>
                  <a:lnTo>
                    <a:pt x="253" y="97"/>
                  </a:lnTo>
                  <a:lnTo>
                    <a:pt x="270" y="81"/>
                  </a:lnTo>
                  <a:lnTo>
                    <a:pt x="284" y="64"/>
                  </a:lnTo>
                  <a:lnTo>
                    <a:pt x="298" y="45"/>
                  </a:lnTo>
                  <a:lnTo>
                    <a:pt x="309" y="25"/>
                  </a:lnTo>
                  <a:lnTo>
                    <a:pt x="309" y="18"/>
                  </a:lnTo>
                  <a:lnTo>
                    <a:pt x="310" y="10"/>
                  </a:lnTo>
                  <a:lnTo>
                    <a:pt x="309" y="5"/>
                  </a:lnTo>
                  <a:lnTo>
                    <a:pt x="309" y="0"/>
                  </a:lnTo>
                  <a:lnTo>
                    <a:pt x="304" y="10"/>
                  </a:lnTo>
                  <a:lnTo>
                    <a:pt x="299" y="22"/>
                  </a:lnTo>
                  <a:lnTo>
                    <a:pt x="292" y="33"/>
                  </a:lnTo>
                  <a:lnTo>
                    <a:pt x="286" y="43"/>
                  </a:lnTo>
                  <a:lnTo>
                    <a:pt x="279" y="52"/>
                  </a:lnTo>
                  <a:lnTo>
                    <a:pt x="272" y="62"/>
                  </a:lnTo>
                  <a:lnTo>
                    <a:pt x="264" y="71"/>
                  </a:lnTo>
                  <a:lnTo>
                    <a:pt x="255" y="80"/>
                  </a:lnTo>
                  <a:lnTo>
                    <a:pt x="247" y="88"/>
                  </a:lnTo>
                  <a:lnTo>
                    <a:pt x="237" y="97"/>
                  </a:lnTo>
                  <a:lnTo>
                    <a:pt x="228" y="104"/>
                  </a:lnTo>
                  <a:lnTo>
                    <a:pt x="218" y="112"/>
                  </a:lnTo>
                  <a:lnTo>
                    <a:pt x="208" y="117"/>
                  </a:lnTo>
                  <a:lnTo>
                    <a:pt x="198" y="124"/>
                  </a:lnTo>
                  <a:lnTo>
                    <a:pt x="186" y="130"/>
                  </a:lnTo>
                  <a:lnTo>
                    <a:pt x="175" y="135"/>
                  </a:lnTo>
                  <a:lnTo>
                    <a:pt x="175" y="146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8" name="Freeform 590"/>
            <p:cNvSpPr>
              <a:spLocks noEditPoints="1"/>
            </p:cNvSpPr>
            <p:nvPr/>
          </p:nvSpPr>
          <p:spPr bwMode="auto">
            <a:xfrm>
              <a:off x="719168" y="4988364"/>
              <a:ext cx="127006" cy="69856"/>
            </a:xfrm>
            <a:custGeom>
              <a:avLst/>
              <a:gdLst/>
              <a:ahLst/>
              <a:cxnLst>
                <a:cxn ang="0">
                  <a:pos x="18" y="165"/>
                </a:cxn>
                <a:cxn ang="0">
                  <a:pos x="33" y="169"/>
                </a:cxn>
                <a:cxn ang="0">
                  <a:pos x="50" y="171"/>
                </a:cxn>
                <a:cxn ang="0">
                  <a:pos x="66" y="173"/>
                </a:cxn>
                <a:cxn ang="0">
                  <a:pos x="83" y="173"/>
                </a:cxn>
                <a:cxn ang="0">
                  <a:pos x="103" y="172"/>
                </a:cxn>
                <a:cxn ang="0">
                  <a:pos x="122" y="170"/>
                </a:cxn>
                <a:cxn ang="0">
                  <a:pos x="141" y="166"/>
                </a:cxn>
                <a:cxn ang="0">
                  <a:pos x="159" y="162"/>
                </a:cxn>
                <a:cxn ang="0">
                  <a:pos x="148" y="154"/>
                </a:cxn>
                <a:cxn ang="0">
                  <a:pos x="132" y="157"/>
                </a:cxn>
                <a:cxn ang="0">
                  <a:pos x="117" y="160"/>
                </a:cxn>
                <a:cxn ang="0">
                  <a:pos x="100" y="162"/>
                </a:cxn>
                <a:cxn ang="0">
                  <a:pos x="83" y="162"/>
                </a:cxn>
                <a:cxn ang="0">
                  <a:pos x="61" y="162"/>
                </a:cxn>
                <a:cxn ang="0">
                  <a:pos x="40" y="158"/>
                </a:cxn>
                <a:cxn ang="0">
                  <a:pos x="20" y="154"/>
                </a:cxn>
                <a:cxn ang="0">
                  <a:pos x="0" y="148"/>
                </a:cxn>
                <a:cxn ang="0">
                  <a:pos x="9" y="156"/>
                </a:cxn>
                <a:cxn ang="0">
                  <a:pos x="18" y="165"/>
                </a:cxn>
                <a:cxn ang="0">
                  <a:pos x="184" y="153"/>
                </a:cxn>
                <a:cxn ang="0">
                  <a:pos x="205" y="143"/>
                </a:cxn>
                <a:cxn ang="0">
                  <a:pos x="227" y="130"/>
                </a:cxn>
                <a:cxn ang="0">
                  <a:pos x="246" y="116"/>
                </a:cxn>
                <a:cxn ang="0">
                  <a:pos x="263" y="101"/>
                </a:cxn>
                <a:cxn ang="0">
                  <a:pos x="280" y="83"/>
                </a:cxn>
                <a:cxn ang="0">
                  <a:pos x="294" y="65"/>
                </a:cxn>
                <a:cxn ang="0">
                  <a:pos x="308" y="45"/>
                </a:cxn>
                <a:cxn ang="0">
                  <a:pos x="318" y="25"/>
                </a:cxn>
                <a:cxn ang="0">
                  <a:pos x="319" y="22"/>
                </a:cxn>
                <a:cxn ang="0">
                  <a:pos x="318" y="11"/>
                </a:cxn>
                <a:cxn ang="0">
                  <a:pos x="317" y="0"/>
                </a:cxn>
                <a:cxn ang="0">
                  <a:pos x="312" y="11"/>
                </a:cxn>
                <a:cxn ang="0">
                  <a:pos x="307" y="22"/>
                </a:cxn>
                <a:cxn ang="0">
                  <a:pos x="301" y="34"/>
                </a:cxn>
                <a:cxn ang="0">
                  <a:pos x="295" y="45"/>
                </a:cxn>
                <a:cxn ang="0">
                  <a:pos x="289" y="55"/>
                </a:cxn>
                <a:cxn ang="0">
                  <a:pos x="281" y="65"/>
                </a:cxn>
                <a:cxn ang="0">
                  <a:pos x="273" y="74"/>
                </a:cxn>
                <a:cxn ang="0">
                  <a:pos x="265" y="83"/>
                </a:cxn>
                <a:cxn ang="0">
                  <a:pos x="256" y="92"/>
                </a:cxn>
                <a:cxn ang="0">
                  <a:pos x="247" y="101"/>
                </a:cxn>
                <a:cxn ang="0">
                  <a:pos x="237" y="109"/>
                </a:cxn>
                <a:cxn ang="0">
                  <a:pos x="228" y="116"/>
                </a:cxn>
                <a:cxn ang="0">
                  <a:pos x="218" y="124"/>
                </a:cxn>
                <a:cxn ang="0">
                  <a:pos x="207" y="129"/>
                </a:cxn>
                <a:cxn ang="0">
                  <a:pos x="195" y="135"/>
                </a:cxn>
                <a:cxn ang="0">
                  <a:pos x="184" y="140"/>
                </a:cxn>
                <a:cxn ang="0">
                  <a:pos x="184" y="153"/>
                </a:cxn>
              </a:cxnLst>
              <a:rect l="0" t="0" r="r" b="b"/>
              <a:pathLst>
                <a:path w="319" h="173">
                  <a:moveTo>
                    <a:pt x="18" y="165"/>
                  </a:moveTo>
                  <a:lnTo>
                    <a:pt x="33" y="169"/>
                  </a:lnTo>
                  <a:lnTo>
                    <a:pt x="50" y="171"/>
                  </a:lnTo>
                  <a:lnTo>
                    <a:pt x="66" y="173"/>
                  </a:lnTo>
                  <a:lnTo>
                    <a:pt x="83" y="173"/>
                  </a:lnTo>
                  <a:lnTo>
                    <a:pt x="103" y="172"/>
                  </a:lnTo>
                  <a:lnTo>
                    <a:pt x="122" y="170"/>
                  </a:lnTo>
                  <a:lnTo>
                    <a:pt x="141" y="166"/>
                  </a:lnTo>
                  <a:lnTo>
                    <a:pt x="159" y="162"/>
                  </a:lnTo>
                  <a:lnTo>
                    <a:pt x="148" y="154"/>
                  </a:lnTo>
                  <a:lnTo>
                    <a:pt x="132" y="157"/>
                  </a:lnTo>
                  <a:lnTo>
                    <a:pt x="117" y="160"/>
                  </a:lnTo>
                  <a:lnTo>
                    <a:pt x="100" y="162"/>
                  </a:lnTo>
                  <a:lnTo>
                    <a:pt x="83" y="162"/>
                  </a:lnTo>
                  <a:lnTo>
                    <a:pt x="61" y="162"/>
                  </a:lnTo>
                  <a:lnTo>
                    <a:pt x="40" y="158"/>
                  </a:lnTo>
                  <a:lnTo>
                    <a:pt x="20" y="154"/>
                  </a:lnTo>
                  <a:lnTo>
                    <a:pt x="0" y="148"/>
                  </a:lnTo>
                  <a:lnTo>
                    <a:pt x="9" y="156"/>
                  </a:lnTo>
                  <a:lnTo>
                    <a:pt x="18" y="165"/>
                  </a:lnTo>
                  <a:close/>
                  <a:moveTo>
                    <a:pt x="184" y="153"/>
                  </a:moveTo>
                  <a:lnTo>
                    <a:pt x="205" y="143"/>
                  </a:lnTo>
                  <a:lnTo>
                    <a:pt x="227" y="130"/>
                  </a:lnTo>
                  <a:lnTo>
                    <a:pt x="246" y="116"/>
                  </a:lnTo>
                  <a:lnTo>
                    <a:pt x="263" y="101"/>
                  </a:lnTo>
                  <a:lnTo>
                    <a:pt x="280" y="83"/>
                  </a:lnTo>
                  <a:lnTo>
                    <a:pt x="294" y="65"/>
                  </a:lnTo>
                  <a:lnTo>
                    <a:pt x="308" y="45"/>
                  </a:lnTo>
                  <a:lnTo>
                    <a:pt x="318" y="25"/>
                  </a:lnTo>
                  <a:lnTo>
                    <a:pt x="319" y="22"/>
                  </a:lnTo>
                  <a:lnTo>
                    <a:pt x="318" y="11"/>
                  </a:lnTo>
                  <a:lnTo>
                    <a:pt x="317" y="0"/>
                  </a:lnTo>
                  <a:lnTo>
                    <a:pt x="312" y="11"/>
                  </a:lnTo>
                  <a:lnTo>
                    <a:pt x="307" y="22"/>
                  </a:lnTo>
                  <a:lnTo>
                    <a:pt x="301" y="34"/>
                  </a:lnTo>
                  <a:lnTo>
                    <a:pt x="295" y="45"/>
                  </a:lnTo>
                  <a:lnTo>
                    <a:pt x="289" y="55"/>
                  </a:lnTo>
                  <a:lnTo>
                    <a:pt x="281" y="65"/>
                  </a:lnTo>
                  <a:lnTo>
                    <a:pt x="273" y="74"/>
                  </a:lnTo>
                  <a:lnTo>
                    <a:pt x="265" y="83"/>
                  </a:lnTo>
                  <a:lnTo>
                    <a:pt x="256" y="92"/>
                  </a:lnTo>
                  <a:lnTo>
                    <a:pt x="247" y="101"/>
                  </a:lnTo>
                  <a:lnTo>
                    <a:pt x="237" y="109"/>
                  </a:lnTo>
                  <a:lnTo>
                    <a:pt x="228" y="116"/>
                  </a:lnTo>
                  <a:lnTo>
                    <a:pt x="218" y="124"/>
                  </a:lnTo>
                  <a:lnTo>
                    <a:pt x="207" y="129"/>
                  </a:lnTo>
                  <a:lnTo>
                    <a:pt x="195" y="135"/>
                  </a:lnTo>
                  <a:lnTo>
                    <a:pt x="184" y="140"/>
                  </a:lnTo>
                  <a:lnTo>
                    <a:pt x="184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9" name="Freeform 591"/>
            <p:cNvSpPr>
              <a:spLocks noEditPoints="1"/>
            </p:cNvSpPr>
            <p:nvPr/>
          </p:nvSpPr>
          <p:spPr bwMode="auto">
            <a:xfrm>
              <a:off x="715993" y="4985189"/>
              <a:ext cx="130181" cy="69856"/>
            </a:xfrm>
            <a:custGeom>
              <a:avLst/>
              <a:gdLst/>
              <a:ahLst/>
              <a:cxnLst>
                <a:cxn ang="0">
                  <a:pos x="17" y="168"/>
                </a:cxn>
                <a:cxn ang="0">
                  <a:pos x="35" y="174"/>
                </a:cxn>
                <a:cxn ang="0">
                  <a:pos x="53" y="177"/>
                </a:cxn>
                <a:cxn ang="0">
                  <a:pos x="72" y="179"/>
                </a:cxn>
                <a:cxn ang="0">
                  <a:pos x="91" y="179"/>
                </a:cxn>
                <a:cxn ang="0">
                  <a:pos x="109" y="179"/>
                </a:cxn>
                <a:cxn ang="0">
                  <a:pos x="127" y="177"/>
                </a:cxn>
                <a:cxn ang="0">
                  <a:pos x="145" y="174"/>
                </a:cxn>
                <a:cxn ang="0">
                  <a:pos x="162" y="169"/>
                </a:cxn>
                <a:cxn ang="0">
                  <a:pos x="150" y="161"/>
                </a:cxn>
                <a:cxn ang="0">
                  <a:pos x="136" y="165"/>
                </a:cxn>
                <a:cxn ang="0">
                  <a:pos x="121" y="167"/>
                </a:cxn>
                <a:cxn ang="0">
                  <a:pos x="107" y="168"/>
                </a:cxn>
                <a:cxn ang="0">
                  <a:pos x="91" y="168"/>
                </a:cxn>
                <a:cxn ang="0">
                  <a:pos x="80" y="168"/>
                </a:cxn>
                <a:cxn ang="0">
                  <a:pos x="67" y="167"/>
                </a:cxn>
                <a:cxn ang="0">
                  <a:pos x="56" y="166"/>
                </a:cxn>
                <a:cxn ang="0">
                  <a:pos x="44" y="164"/>
                </a:cxn>
                <a:cxn ang="0">
                  <a:pos x="22" y="159"/>
                </a:cxn>
                <a:cxn ang="0">
                  <a:pos x="0" y="151"/>
                </a:cxn>
                <a:cxn ang="0">
                  <a:pos x="8" y="160"/>
                </a:cxn>
                <a:cxn ang="0">
                  <a:pos x="17" y="168"/>
                </a:cxn>
                <a:cxn ang="0">
                  <a:pos x="192" y="159"/>
                </a:cxn>
                <a:cxn ang="0">
                  <a:pos x="203" y="154"/>
                </a:cxn>
                <a:cxn ang="0">
                  <a:pos x="215" y="148"/>
                </a:cxn>
                <a:cxn ang="0">
                  <a:pos x="225" y="141"/>
                </a:cxn>
                <a:cxn ang="0">
                  <a:pos x="235" y="136"/>
                </a:cxn>
                <a:cxn ang="0">
                  <a:pos x="245" y="128"/>
                </a:cxn>
                <a:cxn ang="0">
                  <a:pos x="254" y="121"/>
                </a:cxn>
                <a:cxn ang="0">
                  <a:pos x="264" y="112"/>
                </a:cxn>
                <a:cxn ang="0">
                  <a:pos x="272" y="104"/>
                </a:cxn>
                <a:cxn ang="0">
                  <a:pos x="281" y="95"/>
                </a:cxn>
                <a:cxn ang="0">
                  <a:pos x="289" y="86"/>
                </a:cxn>
                <a:cxn ang="0">
                  <a:pos x="296" y="76"/>
                </a:cxn>
                <a:cxn ang="0">
                  <a:pos x="303" y="67"/>
                </a:cxn>
                <a:cxn ang="0">
                  <a:pos x="309" y="57"/>
                </a:cxn>
                <a:cxn ang="0">
                  <a:pos x="316" y="46"/>
                </a:cxn>
                <a:cxn ang="0">
                  <a:pos x="321" y="34"/>
                </a:cxn>
                <a:cxn ang="0">
                  <a:pos x="326" y="24"/>
                </a:cxn>
                <a:cxn ang="0">
                  <a:pos x="325" y="12"/>
                </a:cxn>
                <a:cxn ang="0">
                  <a:pos x="324" y="0"/>
                </a:cxn>
                <a:cxn ang="0">
                  <a:pos x="319" y="13"/>
                </a:cxn>
                <a:cxn ang="0">
                  <a:pos x="314" y="24"/>
                </a:cxn>
                <a:cxn ang="0">
                  <a:pos x="309" y="35"/>
                </a:cxn>
                <a:cxn ang="0">
                  <a:pos x="302" y="47"/>
                </a:cxn>
                <a:cxn ang="0">
                  <a:pos x="296" y="58"/>
                </a:cxn>
                <a:cxn ang="0">
                  <a:pos x="289" y="68"/>
                </a:cxn>
                <a:cxn ang="0">
                  <a:pos x="281" y="78"/>
                </a:cxn>
                <a:cxn ang="0">
                  <a:pos x="273" y="87"/>
                </a:cxn>
                <a:cxn ang="0">
                  <a:pos x="264" y="96"/>
                </a:cxn>
                <a:cxn ang="0">
                  <a:pos x="255" y="105"/>
                </a:cxn>
                <a:cxn ang="0">
                  <a:pos x="246" y="113"/>
                </a:cxn>
                <a:cxn ang="0">
                  <a:pos x="236" y="121"/>
                </a:cxn>
                <a:cxn ang="0">
                  <a:pos x="226" y="129"/>
                </a:cxn>
                <a:cxn ang="0">
                  <a:pos x="215" y="136"/>
                </a:cxn>
                <a:cxn ang="0">
                  <a:pos x="203" y="141"/>
                </a:cxn>
                <a:cxn ang="0">
                  <a:pos x="192" y="147"/>
                </a:cxn>
                <a:cxn ang="0">
                  <a:pos x="192" y="159"/>
                </a:cxn>
              </a:cxnLst>
              <a:rect l="0" t="0" r="r" b="b"/>
              <a:pathLst>
                <a:path w="326" h="179">
                  <a:moveTo>
                    <a:pt x="17" y="168"/>
                  </a:moveTo>
                  <a:lnTo>
                    <a:pt x="35" y="174"/>
                  </a:lnTo>
                  <a:lnTo>
                    <a:pt x="53" y="177"/>
                  </a:lnTo>
                  <a:lnTo>
                    <a:pt x="72" y="179"/>
                  </a:lnTo>
                  <a:lnTo>
                    <a:pt x="91" y="179"/>
                  </a:lnTo>
                  <a:lnTo>
                    <a:pt x="109" y="179"/>
                  </a:lnTo>
                  <a:lnTo>
                    <a:pt x="127" y="177"/>
                  </a:lnTo>
                  <a:lnTo>
                    <a:pt x="145" y="174"/>
                  </a:lnTo>
                  <a:lnTo>
                    <a:pt x="162" y="169"/>
                  </a:lnTo>
                  <a:lnTo>
                    <a:pt x="150" y="161"/>
                  </a:lnTo>
                  <a:lnTo>
                    <a:pt x="136" y="165"/>
                  </a:lnTo>
                  <a:lnTo>
                    <a:pt x="121" y="167"/>
                  </a:lnTo>
                  <a:lnTo>
                    <a:pt x="107" y="168"/>
                  </a:lnTo>
                  <a:lnTo>
                    <a:pt x="91" y="168"/>
                  </a:lnTo>
                  <a:lnTo>
                    <a:pt x="80" y="168"/>
                  </a:lnTo>
                  <a:lnTo>
                    <a:pt x="67" y="167"/>
                  </a:lnTo>
                  <a:lnTo>
                    <a:pt x="56" y="166"/>
                  </a:lnTo>
                  <a:lnTo>
                    <a:pt x="44" y="164"/>
                  </a:lnTo>
                  <a:lnTo>
                    <a:pt x="22" y="159"/>
                  </a:lnTo>
                  <a:lnTo>
                    <a:pt x="0" y="151"/>
                  </a:lnTo>
                  <a:lnTo>
                    <a:pt x="8" y="160"/>
                  </a:lnTo>
                  <a:lnTo>
                    <a:pt x="17" y="168"/>
                  </a:lnTo>
                  <a:close/>
                  <a:moveTo>
                    <a:pt x="192" y="159"/>
                  </a:moveTo>
                  <a:lnTo>
                    <a:pt x="203" y="154"/>
                  </a:lnTo>
                  <a:lnTo>
                    <a:pt x="215" y="148"/>
                  </a:lnTo>
                  <a:lnTo>
                    <a:pt x="225" y="141"/>
                  </a:lnTo>
                  <a:lnTo>
                    <a:pt x="235" y="136"/>
                  </a:lnTo>
                  <a:lnTo>
                    <a:pt x="245" y="128"/>
                  </a:lnTo>
                  <a:lnTo>
                    <a:pt x="254" y="121"/>
                  </a:lnTo>
                  <a:lnTo>
                    <a:pt x="264" y="112"/>
                  </a:lnTo>
                  <a:lnTo>
                    <a:pt x="272" y="104"/>
                  </a:lnTo>
                  <a:lnTo>
                    <a:pt x="281" y="95"/>
                  </a:lnTo>
                  <a:lnTo>
                    <a:pt x="289" y="86"/>
                  </a:lnTo>
                  <a:lnTo>
                    <a:pt x="296" y="76"/>
                  </a:lnTo>
                  <a:lnTo>
                    <a:pt x="303" y="67"/>
                  </a:lnTo>
                  <a:lnTo>
                    <a:pt x="309" y="57"/>
                  </a:lnTo>
                  <a:lnTo>
                    <a:pt x="316" y="46"/>
                  </a:lnTo>
                  <a:lnTo>
                    <a:pt x="321" y="34"/>
                  </a:lnTo>
                  <a:lnTo>
                    <a:pt x="326" y="24"/>
                  </a:lnTo>
                  <a:lnTo>
                    <a:pt x="325" y="12"/>
                  </a:lnTo>
                  <a:lnTo>
                    <a:pt x="324" y="0"/>
                  </a:lnTo>
                  <a:lnTo>
                    <a:pt x="319" y="13"/>
                  </a:lnTo>
                  <a:lnTo>
                    <a:pt x="314" y="24"/>
                  </a:lnTo>
                  <a:lnTo>
                    <a:pt x="309" y="35"/>
                  </a:lnTo>
                  <a:lnTo>
                    <a:pt x="302" y="47"/>
                  </a:lnTo>
                  <a:lnTo>
                    <a:pt x="296" y="58"/>
                  </a:lnTo>
                  <a:lnTo>
                    <a:pt x="289" y="68"/>
                  </a:lnTo>
                  <a:lnTo>
                    <a:pt x="281" y="78"/>
                  </a:lnTo>
                  <a:lnTo>
                    <a:pt x="273" y="87"/>
                  </a:lnTo>
                  <a:lnTo>
                    <a:pt x="264" y="96"/>
                  </a:lnTo>
                  <a:lnTo>
                    <a:pt x="255" y="105"/>
                  </a:lnTo>
                  <a:lnTo>
                    <a:pt x="246" y="113"/>
                  </a:lnTo>
                  <a:lnTo>
                    <a:pt x="236" y="121"/>
                  </a:lnTo>
                  <a:lnTo>
                    <a:pt x="226" y="129"/>
                  </a:lnTo>
                  <a:lnTo>
                    <a:pt x="215" y="136"/>
                  </a:lnTo>
                  <a:lnTo>
                    <a:pt x="203" y="141"/>
                  </a:lnTo>
                  <a:lnTo>
                    <a:pt x="192" y="147"/>
                  </a:lnTo>
                  <a:lnTo>
                    <a:pt x="192" y="159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0" name="Freeform 592"/>
            <p:cNvSpPr>
              <a:spLocks noEditPoints="1"/>
            </p:cNvSpPr>
            <p:nvPr/>
          </p:nvSpPr>
          <p:spPr bwMode="auto">
            <a:xfrm>
              <a:off x="714405" y="4980426"/>
              <a:ext cx="131769" cy="73032"/>
            </a:xfrm>
            <a:custGeom>
              <a:avLst/>
              <a:gdLst/>
              <a:ahLst/>
              <a:cxnLst>
                <a:cxn ang="0">
                  <a:pos x="15" y="171"/>
                </a:cxn>
                <a:cxn ang="0">
                  <a:pos x="35" y="177"/>
                </a:cxn>
                <a:cxn ang="0">
                  <a:pos x="55" y="181"/>
                </a:cxn>
                <a:cxn ang="0">
                  <a:pos x="76" y="184"/>
                </a:cxn>
                <a:cxn ang="0">
                  <a:pos x="98" y="185"/>
                </a:cxn>
                <a:cxn ang="0">
                  <a:pos x="115" y="185"/>
                </a:cxn>
                <a:cxn ang="0">
                  <a:pos x="132" y="183"/>
                </a:cxn>
                <a:cxn ang="0">
                  <a:pos x="147" y="180"/>
                </a:cxn>
                <a:cxn ang="0">
                  <a:pos x="163" y="177"/>
                </a:cxn>
                <a:cxn ang="0">
                  <a:pos x="152" y="168"/>
                </a:cxn>
                <a:cxn ang="0">
                  <a:pos x="139" y="171"/>
                </a:cxn>
                <a:cxn ang="0">
                  <a:pos x="126" y="172"/>
                </a:cxn>
                <a:cxn ang="0">
                  <a:pos x="112" y="174"/>
                </a:cxn>
                <a:cxn ang="0">
                  <a:pos x="98" y="175"/>
                </a:cxn>
                <a:cxn ang="0">
                  <a:pos x="85" y="174"/>
                </a:cxn>
                <a:cxn ang="0">
                  <a:pos x="72" y="172"/>
                </a:cxn>
                <a:cxn ang="0">
                  <a:pos x="60" y="171"/>
                </a:cxn>
                <a:cxn ang="0">
                  <a:pos x="47" y="169"/>
                </a:cxn>
                <a:cxn ang="0">
                  <a:pos x="35" y="166"/>
                </a:cxn>
                <a:cxn ang="0">
                  <a:pos x="24" y="162"/>
                </a:cxn>
                <a:cxn ang="0">
                  <a:pos x="12" y="158"/>
                </a:cxn>
                <a:cxn ang="0">
                  <a:pos x="0" y="153"/>
                </a:cxn>
                <a:cxn ang="0">
                  <a:pos x="8" y="162"/>
                </a:cxn>
                <a:cxn ang="0">
                  <a:pos x="15" y="171"/>
                </a:cxn>
                <a:cxn ang="0">
                  <a:pos x="199" y="163"/>
                </a:cxn>
                <a:cxn ang="0">
                  <a:pos x="210" y="158"/>
                </a:cxn>
                <a:cxn ang="0">
                  <a:pos x="222" y="152"/>
                </a:cxn>
                <a:cxn ang="0">
                  <a:pos x="233" y="147"/>
                </a:cxn>
                <a:cxn ang="0">
                  <a:pos x="243" y="139"/>
                </a:cxn>
                <a:cxn ang="0">
                  <a:pos x="252" y="132"/>
                </a:cxn>
                <a:cxn ang="0">
                  <a:pos x="262" y="124"/>
                </a:cxn>
                <a:cxn ang="0">
                  <a:pos x="271" y="115"/>
                </a:cxn>
                <a:cxn ang="0">
                  <a:pos x="280" y="106"/>
                </a:cxn>
                <a:cxn ang="0">
                  <a:pos x="288" y="97"/>
                </a:cxn>
                <a:cxn ang="0">
                  <a:pos x="296" y="88"/>
                </a:cxn>
                <a:cxn ang="0">
                  <a:pos x="304" y="78"/>
                </a:cxn>
                <a:cxn ang="0">
                  <a:pos x="310" y="68"/>
                </a:cxn>
                <a:cxn ang="0">
                  <a:pos x="316" y="57"/>
                </a:cxn>
                <a:cxn ang="0">
                  <a:pos x="322" y="45"/>
                </a:cxn>
                <a:cxn ang="0">
                  <a:pos x="327" y="34"/>
                </a:cxn>
                <a:cxn ang="0">
                  <a:pos x="332" y="23"/>
                </a:cxn>
                <a:cxn ang="0">
                  <a:pos x="331" y="11"/>
                </a:cxn>
                <a:cxn ang="0">
                  <a:pos x="327" y="0"/>
                </a:cxn>
                <a:cxn ang="0">
                  <a:pos x="324" y="13"/>
                </a:cxn>
                <a:cxn ang="0">
                  <a:pos x="319" y="25"/>
                </a:cxn>
                <a:cxn ang="0">
                  <a:pos x="314" y="37"/>
                </a:cxn>
                <a:cxn ang="0">
                  <a:pos x="308" y="49"/>
                </a:cxn>
                <a:cxn ang="0">
                  <a:pos x="303" y="60"/>
                </a:cxn>
                <a:cxn ang="0">
                  <a:pos x="295" y="70"/>
                </a:cxn>
                <a:cxn ang="0">
                  <a:pos x="288" y="80"/>
                </a:cxn>
                <a:cxn ang="0">
                  <a:pos x="280" y="90"/>
                </a:cxn>
                <a:cxn ang="0">
                  <a:pos x="271" y="99"/>
                </a:cxn>
                <a:cxn ang="0">
                  <a:pos x="262" y="108"/>
                </a:cxn>
                <a:cxn ang="0">
                  <a:pos x="253" y="117"/>
                </a:cxn>
                <a:cxn ang="0">
                  <a:pos x="243" y="125"/>
                </a:cxn>
                <a:cxn ang="0">
                  <a:pos x="233" y="133"/>
                </a:cxn>
                <a:cxn ang="0">
                  <a:pos x="222" y="140"/>
                </a:cxn>
                <a:cxn ang="0">
                  <a:pos x="210" y="147"/>
                </a:cxn>
                <a:cxn ang="0">
                  <a:pos x="199" y="152"/>
                </a:cxn>
                <a:cxn ang="0">
                  <a:pos x="199" y="163"/>
                </a:cxn>
              </a:cxnLst>
              <a:rect l="0" t="0" r="r" b="b"/>
              <a:pathLst>
                <a:path w="332" h="185">
                  <a:moveTo>
                    <a:pt x="15" y="171"/>
                  </a:moveTo>
                  <a:lnTo>
                    <a:pt x="35" y="177"/>
                  </a:lnTo>
                  <a:lnTo>
                    <a:pt x="55" y="181"/>
                  </a:lnTo>
                  <a:lnTo>
                    <a:pt x="76" y="184"/>
                  </a:lnTo>
                  <a:lnTo>
                    <a:pt x="98" y="185"/>
                  </a:lnTo>
                  <a:lnTo>
                    <a:pt x="115" y="185"/>
                  </a:lnTo>
                  <a:lnTo>
                    <a:pt x="132" y="183"/>
                  </a:lnTo>
                  <a:lnTo>
                    <a:pt x="147" y="180"/>
                  </a:lnTo>
                  <a:lnTo>
                    <a:pt x="163" y="177"/>
                  </a:lnTo>
                  <a:lnTo>
                    <a:pt x="152" y="168"/>
                  </a:lnTo>
                  <a:lnTo>
                    <a:pt x="139" y="171"/>
                  </a:lnTo>
                  <a:lnTo>
                    <a:pt x="126" y="172"/>
                  </a:lnTo>
                  <a:lnTo>
                    <a:pt x="112" y="174"/>
                  </a:lnTo>
                  <a:lnTo>
                    <a:pt x="98" y="175"/>
                  </a:lnTo>
                  <a:lnTo>
                    <a:pt x="85" y="174"/>
                  </a:lnTo>
                  <a:lnTo>
                    <a:pt x="72" y="172"/>
                  </a:lnTo>
                  <a:lnTo>
                    <a:pt x="60" y="171"/>
                  </a:lnTo>
                  <a:lnTo>
                    <a:pt x="47" y="169"/>
                  </a:lnTo>
                  <a:lnTo>
                    <a:pt x="35" y="166"/>
                  </a:lnTo>
                  <a:lnTo>
                    <a:pt x="24" y="162"/>
                  </a:lnTo>
                  <a:lnTo>
                    <a:pt x="12" y="158"/>
                  </a:lnTo>
                  <a:lnTo>
                    <a:pt x="0" y="153"/>
                  </a:lnTo>
                  <a:lnTo>
                    <a:pt x="8" y="162"/>
                  </a:lnTo>
                  <a:lnTo>
                    <a:pt x="15" y="171"/>
                  </a:lnTo>
                  <a:close/>
                  <a:moveTo>
                    <a:pt x="199" y="163"/>
                  </a:moveTo>
                  <a:lnTo>
                    <a:pt x="210" y="158"/>
                  </a:lnTo>
                  <a:lnTo>
                    <a:pt x="222" y="152"/>
                  </a:lnTo>
                  <a:lnTo>
                    <a:pt x="233" y="147"/>
                  </a:lnTo>
                  <a:lnTo>
                    <a:pt x="243" y="139"/>
                  </a:lnTo>
                  <a:lnTo>
                    <a:pt x="252" y="132"/>
                  </a:lnTo>
                  <a:lnTo>
                    <a:pt x="262" y="124"/>
                  </a:lnTo>
                  <a:lnTo>
                    <a:pt x="271" y="115"/>
                  </a:lnTo>
                  <a:lnTo>
                    <a:pt x="280" y="106"/>
                  </a:lnTo>
                  <a:lnTo>
                    <a:pt x="288" y="97"/>
                  </a:lnTo>
                  <a:lnTo>
                    <a:pt x="296" y="88"/>
                  </a:lnTo>
                  <a:lnTo>
                    <a:pt x="304" y="78"/>
                  </a:lnTo>
                  <a:lnTo>
                    <a:pt x="310" y="68"/>
                  </a:lnTo>
                  <a:lnTo>
                    <a:pt x="316" y="57"/>
                  </a:lnTo>
                  <a:lnTo>
                    <a:pt x="322" y="45"/>
                  </a:lnTo>
                  <a:lnTo>
                    <a:pt x="327" y="34"/>
                  </a:lnTo>
                  <a:lnTo>
                    <a:pt x="332" y="23"/>
                  </a:lnTo>
                  <a:lnTo>
                    <a:pt x="331" y="11"/>
                  </a:lnTo>
                  <a:lnTo>
                    <a:pt x="327" y="0"/>
                  </a:lnTo>
                  <a:lnTo>
                    <a:pt x="324" y="13"/>
                  </a:lnTo>
                  <a:lnTo>
                    <a:pt x="319" y="25"/>
                  </a:lnTo>
                  <a:lnTo>
                    <a:pt x="314" y="37"/>
                  </a:lnTo>
                  <a:lnTo>
                    <a:pt x="308" y="49"/>
                  </a:lnTo>
                  <a:lnTo>
                    <a:pt x="303" y="60"/>
                  </a:lnTo>
                  <a:lnTo>
                    <a:pt x="295" y="70"/>
                  </a:lnTo>
                  <a:lnTo>
                    <a:pt x="288" y="80"/>
                  </a:lnTo>
                  <a:lnTo>
                    <a:pt x="280" y="90"/>
                  </a:lnTo>
                  <a:lnTo>
                    <a:pt x="271" y="99"/>
                  </a:lnTo>
                  <a:lnTo>
                    <a:pt x="262" y="108"/>
                  </a:lnTo>
                  <a:lnTo>
                    <a:pt x="253" y="117"/>
                  </a:lnTo>
                  <a:lnTo>
                    <a:pt x="243" y="125"/>
                  </a:lnTo>
                  <a:lnTo>
                    <a:pt x="233" y="133"/>
                  </a:lnTo>
                  <a:lnTo>
                    <a:pt x="222" y="140"/>
                  </a:lnTo>
                  <a:lnTo>
                    <a:pt x="210" y="147"/>
                  </a:lnTo>
                  <a:lnTo>
                    <a:pt x="199" y="152"/>
                  </a:lnTo>
                  <a:lnTo>
                    <a:pt x="199" y="163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1" name="Freeform 593"/>
            <p:cNvSpPr>
              <a:spLocks noEditPoints="1"/>
            </p:cNvSpPr>
            <p:nvPr/>
          </p:nvSpPr>
          <p:spPr bwMode="auto">
            <a:xfrm>
              <a:off x="711230" y="4975663"/>
              <a:ext cx="133356" cy="76207"/>
            </a:xfrm>
            <a:custGeom>
              <a:avLst/>
              <a:gdLst/>
              <a:ahLst/>
              <a:cxnLst>
                <a:cxn ang="0">
                  <a:pos x="35" y="180"/>
                </a:cxn>
                <a:cxn ang="0">
                  <a:pos x="69" y="187"/>
                </a:cxn>
                <a:cxn ang="0">
                  <a:pos x="93" y="189"/>
                </a:cxn>
                <a:cxn ang="0">
                  <a:pos x="120" y="189"/>
                </a:cxn>
                <a:cxn ang="0">
                  <a:pos x="149" y="186"/>
                </a:cxn>
                <a:cxn ang="0">
                  <a:pos x="152" y="173"/>
                </a:cxn>
                <a:cxn ang="0">
                  <a:pos x="129" y="178"/>
                </a:cxn>
                <a:cxn ang="0">
                  <a:pos x="104" y="179"/>
                </a:cxn>
                <a:cxn ang="0">
                  <a:pos x="77" y="177"/>
                </a:cxn>
                <a:cxn ang="0">
                  <a:pos x="50" y="172"/>
                </a:cxn>
                <a:cxn ang="0">
                  <a:pos x="25" y="166"/>
                </a:cxn>
                <a:cxn ang="0">
                  <a:pos x="0" y="154"/>
                </a:cxn>
                <a:cxn ang="0">
                  <a:pos x="13" y="172"/>
                </a:cxn>
                <a:cxn ang="0">
                  <a:pos x="216" y="162"/>
                </a:cxn>
                <a:cxn ang="0">
                  <a:pos x="239" y="150"/>
                </a:cxn>
                <a:cxn ang="0">
                  <a:pos x="259" y="134"/>
                </a:cxn>
                <a:cxn ang="0">
                  <a:pos x="277" y="117"/>
                </a:cxn>
                <a:cxn ang="0">
                  <a:pos x="294" y="99"/>
                </a:cxn>
                <a:cxn ang="0">
                  <a:pos x="309" y="79"/>
                </a:cxn>
                <a:cxn ang="0">
                  <a:pos x="322" y="56"/>
                </a:cxn>
                <a:cxn ang="0">
                  <a:pos x="332" y="34"/>
                </a:cxn>
                <a:cxn ang="0">
                  <a:pos x="334" y="10"/>
                </a:cxn>
                <a:cxn ang="0">
                  <a:pos x="328" y="12"/>
                </a:cxn>
                <a:cxn ang="0">
                  <a:pos x="319" y="37"/>
                </a:cxn>
                <a:cxn ang="0">
                  <a:pos x="307" y="61"/>
                </a:cxn>
                <a:cxn ang="0">
                  <a:pos x="293" y="82"/>
                </a:cxn>
                <a:cxn ang="0">
                  <a:pos x="277" y="103"/>
                </a:cxn>
                <a:cxn ang="0">
                  <a:pos x="259" y="121"/>
                </a:cxn>
                <a:cxn ang="0">
                  <a:pos x="239" y="136"/>
                </a:cxn>
                <a:cxn ang="0">
                  <a:pos x="216" y="150"/>
                </a:cxn>
                <a:cxn ang="0">
                  <a:pos x="205" y="168"/>
                </a:cxn>
                <a:cxn ang="0">
                  <a:pos x="185" y="170"/>
                </a:cxn>
                <a:cxn ang="0">
                  <a:pos x="180" y="166"/>
                </a:cxn>
              </a:cxnLst>
              <a:rect l="0" t="0" r="r" b="b"/>
              <a:pathLst>
                <a:path w="337" h="190">
                  <a:moveTo>
                    <a:pt x="13" y="172"/>
                  </a:moveTo>
                  <a:lnTo>
                    <a:pt x="35" y="180"/>
                  </a:lnTo>
                  <a:lnTo>
                    <a:pt x="57" y="186"/>
                  </a:lnTo>
                  <a:lnTo>
                    <a:pt x="69" y="187"/>
                  </a:lnTo>
                  <a:lnTo>
                    <a:pt x="80" y="188"/>
                  </a:lnTo>
                  <a:lnTo>
                    <a:pt x="93" y="189"/>
                  </a:lnTo>
                  <a:lnTo>
                    <a:pt x="104" y="190"/>
                  </a:lnTo>
                  <a:lnTo>
                    <a:pt x="120" y="189"/>
                  </a:lnTo>
                  <a:lnTo>
                    <a:pt x="134" y="188"/>
                  </a:lnTo>
                  <a:lnTo>
                    <a:pt x="149" y="186"/>
                  </a:lnTo>
                  <a:lnTo>
                    <a:pt x="163" y="182"/>
                  </a:lnTo>
                  <a:lnTo>
                    <a:pt x="152" y="173"/>
                  </a:lnTo>
                  <a:lnTo>
                    <a:pt x="141" y="176"/>
                  </a:lnTo>
                  <a:lnTo>
                    <a:pt x="129" y="178"/>
                  </a:lnTo>
                  <a:lnTo>
                    <a:pt x="116" y="179"/>
                  </a:lnTo>
                  <a:lnTo>
                    <a:pt x="104" y="179"/>
                  </a:lnTo>
                  <a:lnTo>
                    <a:pt x="90" y="178"/>
                  </a:lnTo>
                  <a:lnTo>
                    <a:pt x="77" y="177"/>
                  </a:lnTo>
                  <a:lnTo>
                    <a:pt x="63" y="176"/>
                  </a:lnTo>
                  <a:lnTo>
                    <a:pt x="50" y="172"/>
                  </a:lnTo>
                  <a:lnTo>
                    <a:pt x="37" y="169"/>
                  </a:lnTo>
                  <a:lnTo>
                    <a:pt x="25" y="166"/>
                  </a:lnTo>
                  <a:lnTo>
                    <a:pt x="13" y="160"/>
                  </a:lnTo>
                  <a:lnTo>
                    <a:pt x="0" y="154"/>
                  </a:lnTo>
                  <a:lnTo>
                    <a:pt x="7" y="163"/>
                  </a:lnTo>
                  <a:lnTo>
                    <a:pt x="13" y="172"/>
                  </a:lnTo>
                  <a:close/>
                  <a:moveTo>
                    <a:pt x="205" y="168"/>
                  </a:moveTo>
                  <a:lnTo>
                    <a:pt x="216" y="162"/>
                  </a:lnTo>
                  <a:lnTo>
                    <a:pt x="228" y="157"/>
                  </a:lnTo>
                  <a:lnTo>
                    <a:pt x="239" y="150"/>
                  </a:lnTo>
                  <a:lnTo>
                    <a:pt x="249" y="142"/>
                  </a:lnTo>
                  <a:lnTo>
                    <a:pt x="259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6" y="108"/>
                  </a:lnTo>
                  <a:lnTo>
                    <a:pt x="294" y="99"/>
                  </a:lnTo>
                  <a:lnTo>
                    <a:pt x="302" y="89"/>
                  </a:lnTo>
                  <a:lnTo>
                    <a:pt x="309" y="79"/>
                  </a:lnTo>
                  <a:lnTo>
                    <a:pt x="315" y="68"/>
                  </a:lnTo>
                  <a:lnTo>
                    <a:pt x="322" y="56"/>
                  </a:lnTo>
                  <a:lnTo>
                    <a:pt x="327" y="45"/>
                  </a:lnTo>
                  <a:lnTo>
                    <a:pt x="332" y="34"/>
                  </a:lnTo>
                  <a:lnTo>
                    <a:pt x="337" y="21"/>
                  </a:lnTo>
                  <a:lnTo>
                    <a:pt x="334" y="10"/>
                  </a:lnTo>
                  <a:lnTo>
                    <a:pt x="331" y="0"/>
                  </a:lnTo>
                  <a:lnTo>
                    <a:pt x="328" y="12"/>
                  </a:lnTo>
                  <a:lnTo>
                    <a:pt x="323" y="25"/>
                  </a:lnTo>
                  <a:lnTo>
                    <a:pt x="319" y="37"/>
                  </a:lnTo>
                  <a:lnTo>
                    <a:pt x="313" y="50"/>
                  </a:lnTo>
                  <a:lnTo>
                    <a:pt x="307" y="61"/>
                  </a:lnTo>
                  <a:lnTo>
                    <a:pt x="301" y="72"/>
                  </a:lnTo>
                  <a:lnTo>
                    <a:pt x="293" y="82"/>
                  </a:lnTo>
                  <a:lnTo>
                    <a:pt x="285" y="92"/>
                  </a:lnTo>
                  <a:lnTo>
                    <a:pt x="277" y="103"/>
                  </a:lnTo>
                  <a:lnTo>
                    <a:pt x="268" y="112"/>
                  </a:lnTo>
                  <a:lnTo>
                    <a:pt x="259" y="121"/>
                  </a:lnTo>
                  <a:lnTo>
                    <a:pt x="249" y="128"/>
                  </a:lnTo>
                  <a:lnTo>
                    <a:pt x="239" y="136"/>
                  </a:lnTo>
                  <a:lnTo>
                    <a:pt x="228" y="143"/>
                  </a:lnTo>
                  <a:lnTo>
                    <a:pt x="216" y="150"/>
                  </a:lnTo>
                  <a:lnTo>
                    <a:pt x="205" y="155"/>
                  </a:lnTo>
                  <a:lnTo>
                    <a:pt x="205" y="168"/>
                  </a:lnTo>
                  <a:close/>
                  <a:moveTo>
                    <a:pt x="180" y="166"/>
                  </a:moveTo>
                  <a:lnTo>
                    <a:pt x="185" y="170"/>
                  </a:lnTo>
                  <a:lnTo>
                    <a:pt x="185" y="164"/>
                  </a:lnTo>
                  <a:lnTo>
                    <a:pt x="180" y="166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2" name="Freeform 594"/>
            <p:cNvSpPr>
              <a:spLocks noEditPoints="1"/>
            </p:cNvSpPr>
            <p:nvPr/>
          </p:nvSpPr>
          <p:spPr bwMode="auto">
            <a:xfrm>
              <a:off x="709642" y="4972488"/>
              <a:ext cx="134944" cy="76207"/>
            </a:xfrm>
            <a:custGeom>
              <a:avLst/>
              <a:gdLst/>
              <a:ahLst/>
              <a:cxnLst>
                <a:cxn ang="0">
                  <a:pos x="23" y="177"/>
                </a:cxn>
                <a:cxn ang="0">
                  <a:pos x="46" y="185"/>
                </a:cxn>
                <a:cxn ang="0">
                  <a:pos x="71" y="190"/>
                </a:cxn>
                <a:cxn ang="0">
                  <a:pos x="96" y="193"/>
                </a:cxn>
                <a:cxn ang="0">
                  <a:pos x="123" y="193"/>
                </a:cxn>
                <a:cxn ang="0">
                  <a:pos x="150" y="190"/>
                </a:cxn>
                <a:cxn ang="0">
                  <a:pos x="152" y="178"/>
                </a:cxn>
                <a:cxn ang="0">
                  <a:pos x="130" y="181"/>
                </a:cxn>
                <a:cxn ang="0">
                  <a:pos x="109" y="182"/>
                </a:cxn>
                <a:cxn ang="0">
                  <a:pos x="80" y="180"/>
                </a:cxn>
                <a:cxn ang="0">
                  <a:pos x="51" y="176"/>
                </a:cxn>
                <a:cxn ang="0">
                  <a:pos x="26" y="167"/>
                </a:cxn>
                <a:cxn ang="0">
                  <a:pos x="0" y="154"/>
                </a:cxn>
                <a:cxn ang="0">
                  <a:pos x="11" y="172"/>
                </a:cxn>
                <a:cxn ang="0">
                  <a:pos x="221" y="166"/>
                </a:cxn>
                <a:cxn ang="0">
                  <a:pos x="244" y="152"/>
                </a:cxn>
                <a:cxn ang="0">
                  <a:pos x="264" y="136"/>
                </a:cxn>
                <a:cxn ang="0">
                  <a:pos x="282" y="118"/>
                </a:cxn>
                <a:cxn ang="0">
                  <a:pos x="299" y="99"/>
                </a:cxn>
                <a:cxn ang="0">
                  <a:pos x="314" y="79"/>
                </a:cxn>
                <a:cxn ang="0">
                  <a:pos x="325" y="56"/>
                </a:cxn>
                <a:cxn ang="0">
                  <a:pos x="335" y="32"/>
                </a:cxn>
                <a:cxn ang="0">
                  <a:pos x="336" y="9"/>
                </a:cxn>
                <a:cxn ang="0">
                  <a:pos x="329" y="12"/>
                </a:cxn>
                <a:cxn ang="0">
                  <a:pos x="321" y="37"/>
                </a:cxn>
                <a:cxn ang="0">
                  <a:pos x="310" y="61"/>
                </a:cxn>
                <a:cxn ang="0">
                  <a:pos x="297" y="83"/>
                </a:cxn>
                <a:cxn ang="0">
                  <a:pos x="281" y="104"/>
                </a:cxn>
                <a:cxn ang="0">
                  <a:pos x="263" y="122"/>
                </a:cxn>
                <a:cxn ang="0">
                  <a:pos x="244" y="139"/>
                </a:cxn>
                <a:cxn ang="0">
                  <a:pos x="221" y="153"/>
                </a:cxn>
                <a:cxn ang="0">
                  <a:pos x="210" y="171"/>
                </a:cxn>
                <a:cxn ang="0">
                  <a:pos x="190" y="179"/>
                </a:cxn>
                <a:cxn ang="0">
                  <a:pos x="185" y="169"/>
                </a:cxn>
              </a:cxnLst>
              <a:rect l="0" t="0" r="r" b="b"/>
              <a:pathLst>
                <a:path w="338" h="194">
                  <a:moveTo>
                    <a:pt x="11" y="172"/>
                  </a:moveTo>
                  <a:lnTo>
                    <a:pt x="23" y="177"/>
                  </a:lnTo>
                  <a:lnTo>
                    <a:pt x="35" y="181"/>
                  </a:lnTo>
                  <a:lnTo>
                    <a:pt x="46" y="185"/>
                  </a:lnTo>
                  <a:lnTo>
                    <a:pt x="58" y="188"/>
                  </a:lnTo>
                  <a:lnTo>
                    <a:pt x="71" y="190"/>
                  </a:lnTo>
                  <a:lnTo>
                    <a:pt x="83" y="191"/>
                  </a:lnTo>
                  <a:lnTo>
                    <a:pt x="96" y="193"/>
                  </a:lnTo>
                  <a:lnTo>
                    <a:pt x="109" y="194"/>
                  </a:lnTo>
                  <a:lnTo>
                    <a:pt x="123" y="193"/>
                  </a:lnTo>
                  <a:lnTo>
                    <a:pt x="137" y="191"/>
                  </a:lnTo>
                  <a:lnTo>
                    <a:pt x="150" y="190"/>
                  </a:lnTo>
                  <a:lnTo>
                    <a:pt x="163" y="187"/>
                  </a:lnTo>
                  <a:lnTo>
                    <a:pt x="152" y="178"/>
                  </a:lnTo>
                  <a:lnTo>
                    <a:pt x="141" y="180"/>
                  </a:lnTo>
                  <a:lnTo>
                    <a:pt x="130" y="181"/>
                  </a:lnTo>
                  <a:lnTo>
                    <a:pt x="120" y="182"/>
                  </a:lnTo>
                  <a:lnTo>
                    <a:pt x="109" y="182"/>
                  </a:lnTo>
                  <a:lnTo>
                    <a:pt x="94" y="182"/>
                  </a:lnTo>
                  <a:lnTo>
                    <a:pt x="80" y="180"/>
                  </a:lnTo>
                  <a:lnTo>
                    <a:pt x="66" y="178"/>
                  </a:lnTo>
                  <a:lnTo>
                    <a:pt x="51" y="176"/>
                  </a:lnTo>
                  <a:lnTo>
                    <a:pt x="38" y="171"/>
                  </a:lnTo>
                  <a:lnTo>
                    <a:pt x="26" y="167"/>
                  </a:lnTo>
                  <a:lnTo>
                    <a:pt x="12" y="161"/>
                  </a:lnTo>
                  <a:lnTo>
                    <a:pt x="0" y="154"/>
                  </a:lnTo>
                  <a:lnTo>
                    <a:pt x="5" y="164"/>
                  </a:lnTo>
                  <a:lnTo>
                    <a:pt x="11" y="172"/>
                  </a:lnTo>
                  <a:close/>
                  <a:moveTo>
                    <a:pt x="210" y="171"/>
                  </a:moveTo>
                  <a:lnTo>
                    <a:pt x="221" y="166"/>
                  </a:lnTo>
                  <a:lnTo>
                    <a:pt x="233" y="159"/>
                  </a:lnTo>
                  <a:lnTo>
                    <a:pt x="244" y="152"/>
                  </a:lnTo>
                  <a:lnTo>
                    <a:pt x="254" y="144"/>
                  </a:lnTo>
                  <a:lnTo>
                    <a:pt x="264" y="136"/>
                  </a:lnTo>
                  <a:lnTo>
                    <a:pt x="273" y="127"/>
                  </a:lnTo>
                  <a:lnTo>
                    <a:pt x="282" y="118"/>
                  </a:lnTo>
                  <a:lnTo>
                    <a:pt x="291" y="109"/>
                  </a:lnTo>
                  <a:lnTo>
                    <a:pt x="299" y="99"/>
                  </a:lnTo>
                  <a:lnTo>
                    <a:pt x="306" y="89"/>
                  </a:lnTo>
                  <a:lnTo>
                    <a:pt x="314" y="79"/>
                  </a:lnTo>
                  <a:lnTo>
                    <a:pt x="319" y="68"/>
                  </a:lnTo>
                  <a:lnTo>
                    <a:pt x="325" y="56"/>
                  </a:lnTo>
                  <a:lnTo>
                    <a:pt x="330" y="44"/>
                  </a:lnTo>
                  <a:lnTo>
                    <a:pt x="335" y="32"/>
                  </a:lnTo>
                  <a:lnTo>
                    <a:pt x="338" y="19"/>
                  </a:lnTo>
                  <a:lnTo>
                    <a:pt x="336" y="9"/>
                  </a:lnTo>
                  <a:lnTo>
                    <a:pt x="333" y="0"/>
                  </a:lnTo>
                  <a:lnTo>
                    <a:pt x="329" y="12"/>
                  </a:lnTo>
                  <a:lnTo>
                    <a:pt x="326" y="25"/>
                  </a:lnTo>
                  <a:lnTo>
                    <a:pt x="321" y="37"/>
                  </a:lnTo>
                  <a:lnTo>
                    <a:pt x="316" y="50"/>
                  </a:lnTo>
                  <a:lnTo>
                    <a:pt x="310" y="61"/>
                  </a:lnTo>
                  <a:lnTo>
                    <a:pt x="305" y="72"/>
                  </a:lnTo>
                  <a:lnTo>
                    <a:pt x="297" y="83"/>
                  </a:lnTo>
                  <a:lnTo>
                    <a:pt x="290" y="94"/>
                  </a:lnTo>
                  <a:lnTo>
                    <a:pt x="281" y="104"/>
                  </a:lnTo>
                  <a:lnTo>
                    <a:pt x="273" y="114"/>
                  </a:lnTo>
                  <a:lnTo>
                    <a:pt x="263" y="122"/>
                  </a:lnTo>
                  <a:lnTo>
                    <a:pt x="254" y="131"/>
                  </a:lnTo>
                  <a:lnTo>
                    <a:pt x="244" y="139"/>
                  </a:lnTo>
                  <a:lnTo>
                    <a:pt x="233" y="146"/>
                  </a:lnTo>
                  <a:lnTo>
                    <a:pt x="221" y="153"/>
                  </a:lnTo>
                  <a:lnTo>
                    <a:pt x="210" y="159"/>
                  </a:lnTo>
                  <a:lnTo>
                    <a:pt x="210" y="171"/>
                  </a:lnTo>
                  <a:close/>
                  <a:moveTo>
                    <a:pt x="180" y="171"/>
                  </a:moveTo>
                  <a:lnTo>
                    <a:pt x="190" y="179"/>
                  </a:lnTo>
                  <a:lnTo>
                    <a:pt x="190" y="168"/>
                  </a:lnTo>
                  <a:lnTo>
                    <a:pt x="185" y="169"/>
                  </a:lnTo>
                  <a:lnTo>
                    <a:pt x="180" y="171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3" name="Freeform 595"/>
            <p:cNvSpPr>
              <a:spLocks noEditPoints="1"/>
            </p:cNvSpPr>
            <p:nvPr/>
          </p:nvSpPr>
          <p:spPr bwMode="auto">
            <a:xfrm>
              <a:off x="708055" y="4967725"/>
              <a:ext cx="134944" cy="79382"/>
            </a:xfrm>
            <a:custGeom>
              <a:avLst/>
              <a:gdLst/>
              <a:ahLst/>
              <a:cxnLst>
                <a:cxn ang="0">
                  <a:pos x="23" y="179"/>
                </a:cxn>
                <a:cxn ang="0">
                  <a:pos x="47" y="188"/>
                </a:cxn>
                <a:cxn ang="0">
                  <a:pos x="73" y="195"/>
                </a:cxn>
                <a:cxn ang="0">
                  <a:pos x="100" y="197"/>
                </a:cxn>
                <a:cxn ang="0">
                  <a:pos x="126" y="198"/>
                </a:cxn>
                <a:cxn ang="0">
                  <a:pos x="151" y="195"/>
                </a:cxn>
                <a:cxn ang="0">
                  <a:pos x="151" y="183"/>
                </a:cxn>
                <a:cxn ang="0">
                  <a:pos x="133" y="186"/>
                </a:cxn>
                <a:cxn ang="0">
                  <a:pos x="114" y="187"/>
                </a:cxn>
                <a:cxn ang="0">
                  <a:pos x="83" y="185"/>
                </a:cxn>
                <a:cxn ang="0">
                  <a:pos x="54" y="179"/>
                </a:cxn>
                <a:cxn ang="0">
                  <a:pos x="26" y="169"/>
                </a:cxn>
                <a:cxn ang="0">
                  <a:pos x="0" y="155"/>
                </a:cxn>
                <a:cxn ang="0">
                  <a:pos x="10" y="173"/>
                </a:cxn>
                <a:cxn ang="0">
                  <a:pos x="195" y="183"/>
                </a:cxn>
                <a:cxn ang="0">
                  <a:pos x="187" y="174"/>
                </a:cxn>
                <a:cxn ang="0">
                  <a:pos x="190" y="185"/>
                </a:cxn>
                <a:cxn ang="0">
                  <a:pos x="226" y="169"/>
                </a:cxn>
                <a:cxn ang="0">
                  <a:pos x="249" y="155"/>
                </a:cxn>
                <a:cxn ang="0">
                  <a:pos x="269" y="140"/>
                </a:cxn>
                <a:cxn ang="0">
                  <a:pos x="287" y="122"/>
                </a:cxn>
                <a:cxn ang="0">
                  <a:pos x="303" y="101"/>
                </a:cxn>
                <a:cxn ang="0">
                  <a:pos x="317" y="80"/>
                </a:cxn>
                <a:cxn ang="0">
                  <a:pos x="329" y="56"/>
                </a:cxn>
                <a:cxn ang="0">
                  <a:pos x="338" y="31"/>
                </a:cxn>
                <a:cxn ang="0">
                  <a:pos x="338" y="10"/>
                </a:cxn>
                <a:cxn ang="0">
                  <a:pos x="330" y="18"/>
                </a:cxn>
                <a:cxn ang="0">
                  <a:pos x="319" y="52"/>
                </a:cxn>
                <a:cxn ang="0">
                  <a:pos x="303" y="82"/>
                </a:cxn>
                <a:cxn ang="0">
                  <a:pos x="283" y="110"/>
                </a:cxn>
                <a:cxn ang="0">
                  <a:pos x="270" y="127"/>
                </a:cxn>
                <a:cxn ang="0">
                  <a:pos x="253" y="137"/>
                </a:cxn>
                <a:cxn ang="0">
                  <a:pos x="229" y="155"/>
                </a:cxn>
                <a:cxn ang="0">
                  <a:pos x="215" y="174"/>
                </a:cxn>
              </a:cxnLst>
              <a:rect l="0" t="0" r="r" b="b"/>
              <a:pathLst>
                <a:path w="341" h="198">
                  <a:moveTo>
                    <a:pt x="10" y="173"/>
                  </a:moveTo>
                  <a:lnTo>
                    <a:pt x="23" y="179"/>
                  </a:lnTo>
                  <a:lnTo>
                    <a:pt x="35" y="185"/>
                  </a:lnTo>
                  <a:lnTo>
                    <a:pt x="47" y="188"/>
                  </a:lnTo>
                  <a:lnTo>
                    <a:pt x="60" y="191"/>
                  </a:lnTo>
                  <a:lnTo>
                    <a:pt x="73" y="195"/>
                  </a:lnTo>
                  <a:lnTo>
                    <a:pt x="87" y="196"/>
                  </a:lnTo>
                  <a:lnTo>
                    <a:pt x="100" y="197"/>
                  </a:lnTo>
                  <a:lnTo>
                    <a:pt x="114" y="198"/>
                  </a:lnTo>
                  <a:lnTo>
                    <a:pt x="126" y="198"/>
                  </a:lnTo>
                  <a:lnTo>
                    <a:pt x="139" y="197"/>
                  </a:lnTo>
                  <a:lnTo>
                    <a:pt x="151" y="195"/>
                  </a:lnTo>
                  <a:lnTo>
                    <a:pt x="162" y="192"/>
                  </a:lnTo>
                  <a:lnTo>
                    <a:pt x="151" y="183"/>
                  </a:lnTo>
                  <a:lnTo>
                    <a:pt x="142" y="186"/>
                  </a:lnTo>
                  <a:lnTo>
                    <a:pt x="133" y="186"/>
                  </a:lnTo>
                  <a:lnTo>
                    <a:pt x="124" y="187"/>
                  </a:lnTo>
                  <a:lnTo>
                    <a:pt x="114" y="187"/>
                  </a:lnTo>
                  <a:lnTo>
                    <a:pt x="98" y="187"/>
                  </a:lnTo>
                  <a:lnTo>
                    <a:pt x="83" y="185"/>
                  </a:lnTo>
                  <a:lnTo>
                    <a:pt x="69" y="182"/>
                  </a:lnTo>
                  <a:lnTo>
                    <a:pt x="54" y="179"/>
                  </a:lnTo>
                  <a:lnTo>
                    <a:pt x="40" y="174"/>
                  </a:lnTo>
                  <a:lnTo>
                    <a:pt x="26" y="169"/>
                  </a:lnTo>
                  <a:lnTo>
                    <a:pt x="13" y="163"/>
                  </a:lnTo>
                  <a:lnTo>
                    <a:pt x="0" y="155"/>
                  </a:lnTo>
                  <a:lnTo>
                    <a:pt x="5" y="165"/>
                  </a:lnTo>
                  <a:lnTo>
                    <a:pt x="10" y="173"/>
                  </a:lnTo>
                  <a:close/>
                  <a:moveTo>
                    <a:pt x="190" y="185"/>
                  </a:moveTo>
                  <a:lnTo>
                    <a:pt x="195" y="183"/>
                  </a:lnTo>
                  <a:lnTo>
                    <a:pt x="195" y="172"/>
                  </a:lnTo>
                  <a:lnTo>
                    <a:pt x="187" y="174"/>
                  </a:lnTo>
                  <a:lnTo>
                    <a:pt x="180" y="177"/>
                  </a:lnTo>
                  <a:lnTo>
                    <a:pt x="190" y="185"/>
                  </a:lnTo>
                  <a:close/>
                  <a:moveTo>
                    <a:pt x="215" y="174"/>
                  </a:moveTo>
                  <a:lnTo>
                    <a:pt x="226" y="169"/>
                  </a:lnTo>
                  <a:lnTo>
                    <a:pt x="238" y="162"/>
                  </a:lnTo>
                  <a:lnTo>
                    <a:pt x="249" y="155"/>
                  </a:lnTo>
                  <a:lnTo>
                    <a:pt x="259" y="147"/>
                  </a:lnTo>
                  <a:lnTo>
                    <a:pt x="269" y="140"/>
                  </a:lnTo>
                  <a:lnTo>
                    <a:pt x="278" y="131"/>
                  </a:lnTo>
                  <a:lnTo>
                    <a:pt x="287" y="122"/>
                  </a:lnTo>
                  <a:lnTo>
                    <a:pt x="295" y="111"/>
                  </a:lnTo>
                  <a:lnTo>
                    <a:pt x="303" y="101"/>
                  </a:lnTo>
                  <a:lnTo>
                    <a:pt x="311" y="91"/>
                  </a:lnTo>
                  <a:lnTo>
                    <a:pt x="317" y="80"/>
                  </a:lnTo>
                  <a:lnTo>
                    <a:pt x="323" y="69"/>
                  </a:lnTo>
                  <a:lnTo>
                    <a:pt x="329" y="56"/>
                  </a:lnTo>
                  <a:lnTo>
                    <a:pt x="333" y="44"/>
                  </a:lnTo>
                  <a:lnTo>
                    <a:pt x="338" y="31"/>
                  </a:lnTo>
                  <a:lnTo>
                    <a:pt x="341" y="19"/>
                  </a:lnTo>
                  <a:lnTo>
                    <a:pt x="338" y="10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5" y="35"/>
                  </a:lnTo>
                  <a:lnTo>
                    <a:pt x="319" y="52"/>
                  </a:lnTo>
                  <a:lnTo>
                    <a:pt x="312" y="67"/>
                  </a:lnTo>
                  <a:lnTo>
                    <a:pt x="303" y="82"/>
                  </a:lnTo>
                  <a:lnTo>
                    <a:pt x="293" y="97"/>
                  </a:lnTo>
                  <a:lnTo>
                    <a:pt x="283" y="110"/>
                  </a:lnTo>
                  <a:lnTo>
                    <a:pt x="270" y="123"/>
                  </a:lnTo>
                  <a:lnTo>
                    <a:pt x="270" y="127"/>
                  </a:lnTo>
                  <a:lnTo>
                    <a:pt x="266" y="127"/>
                  </a:lnTo>
                  <a:lnTo>
                    <a:pt x="253" y="137"/>
                  </a:lnTo>
                  <a:lnTo>
                    <a:pt x="242" y="146"/>
                  </a:lnTo>
                  <a:lnTo>
                    <a:pt x="229" y="155"/>
                  </a:lnTo>
                  <a:lnTo>
                    <a:pt x="215" y="163"/>
                  </a:lnTo>
                  <a:lnTo>
                    <a:pt x="215" y="17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4" name="Freeform 596"/>
            <p:cNvSpPr>
              <a:spLocks noEditPoints="1"/>
            </p:cNvSpPr>
            <p:nvPr/>
          </p:nvSpPr>
          <p:spPr bwMode="auto">
            <a:xfrm>
              <a:off x="706467" y="4964549"/>
              <a:ext cx="134944" cy="80970"/>
            </a:xfrm>
            <a:custGeom>
              <a:avLst/>
              <a:gdLst/>
              <a:ahLst/>
              <a:cxnLst>
                <a:cxn ang="0">
                  <a:pos x="20" y="180"/>
                </a:cxn>
                <a:cxn ang="0">
                  <a:pos x="46" y="190"/>
                </a:cxn>
                <a:cxn ang="0">
                  <a:pos x="74" y="197"/>
                </a:cxn>
                <a:cxn ang="0">
                  <a:pos x="102" y="201"/>
                </a:cxn>
                <a:cxn ang="0">
                  <a:pos x="128" y="201"/>
                </a:cxn>
                <a:cxn ang="0">
                  <a:pos x="149" y="199"/>
                </a:cxn>
                <a:cxn ang="0">
                  <a:pos x="148" y="188"/>
                </a:cxn>
                <a:cxn ang="0">
                  <a:pos x="117" y="190"/>
                </a:cxn>
                <a:cxn ang="0">
                  <a:pos x="85" y="188"/>
                </a:cxn>
                <a:cxn ang="0">
                  <a:pos x="55" y="181"/>
                </a:cxn>
                <a:cxn ang="0">
                  <a:pos x="26" y="171"/>
                </a:cxn>
                <a:cxn ang="0">
                  <a:pos x="0" y="156"/>
                </a:cxn>
                <a:cxn ang="0">
                  <a:pos x="8" y="173"/>
                </a:cxn>
                <a:cxn ang="0">
                  <a:pos x="193" y="188"/>
                </a:cxn>
                <a:cxn ang="0">
                  <a:pos x="198" y="176"/>
                </a:cxn>
                <a:cxn ang="0">
                  <a:pos x="178" y="182"/>
                </a:cxn>
                <a:cxn ang="0">
                  <a:pos x="218" y="178"/>
                </a:cxn>
                <a:cxn ang="0">
                  <a:pos x="241" y="165"/>
                </a:cxn>
                <a:cxn ang="0">
                  <a:pos x="262" y="150"/>
                </a:cxn>
                <a:cxn ang="0">
                  <a:pos x="281" y="132"/>
                </a:cxn>
                <a:cxn ang="0">
                  <a:pos x="298" y="113"/>
                </a:cxn>
                <a:cxn ang="0">
                  <a:pos x="313" y="91"/>
                </a:cxn>
                <a:cxn ang="0">
                  <a:pos x="324" y="69"/>
                </a:cxn>
                <a:cxn ang="0">
                  <a:pos x="334" y="44"/>
                </a:cxn>
                <a:cxn ang="0">
                  <a:pos x="341" y="18"/>
                </a:cxn>
                <a:cxn ang="0">
                  <a:pos x="333" y="0"/>
                </a:cxn>
                <a:cxn ang="0">
                  <a:pos x="325" y="35"/>
                </a:cxn>
                <a:cxn ang="0">
                  <a:pos x="313" y="67"/>
                </a:cxn>
                <a:cxn ang="0">
                  <a:pos x="296" y="97"/>
                </a:cxn>
                <a:cxn ang="0">
                  <a:pos x="273" y="124"/>
                </a:cxn>
                <a:cxn ang="0">
                  <a:pos x="260" y="136"/>
                </a:cxn>
                <a:cxn ang="0">
                  <a:pos x="241" y="152"/>
                </a:cxn>
                <a:cxn ang="0">
                  <a:pos x="218" y="165"/>
                </a:cxn>
              </a:cxnLst>
              <a:rect l="0" t="0" r="r" b="b"/>
              <a:pathLst>
                <a:path w="341" h="201">
                  <a:moveTo>
                    <a:pt x="8" y="173"/>
                  </a:moveTo>
                  <a:lnTo>
                    <a:pt x="20" y="180"/>
                  </a:lnTo>
                  <a:lnTo>
                    <a:pt x="34" y="186"/>
                  </a:lnTo>
                  <a:lnTo>
                    <a:pt x="46" y="190"/>
                  </a:lnTo>
                  <a:lnTo>
                    <a:pt x="59" y="195"/>
                  </a:lnTo>
                  <a:lnTo>
                    <a:pt x="74" y="197"/>
                  </a:lnTo>
                  <a:lnTo>
                    <a:pt x="88" y="199"/>
                  </a:lnTo>
                  <a:lnTo>
                    <a:pt x="102" y="201"/>
                  </a:lnTo>
                  <a:lnTo>
                    <a:pt x="117" y="201"/>
                  </a:lnTo>
                  <a:lnTo>
                    <a:pt x="128" y="201"/>
                  </a:lnTo>
                  <a:lnTo>
                    <a:pt x="138" y="200"/>
                  </a:lnTo>
                  <a:lnTo>
                    <a:pt x="149" y="199"/>
                  </a:lnTo>
                  <a:lnTo>
                    <a:pt x="160" y="197"/>
                  </a:lnTo>
                  <a:lnTo>
                    <a:pt x="148" y="188"/>
                  </a:lnTo>
                  <a:lnTo>
                    <a:pt x="133" y="190"/>
                  </a:lnTo>
                  <a:lnTo>
                    <a:pt x="117" y="190"/>
                  </a:lnTo>
                  <a:lnTo>
                    <a:pt x="101" y="190"/>
                  </a:lnTo>
                  <a:lnTo>
                    <a:pt x="85" y="188"/>
                  </a:lnTo>
                  <a:lnTo>
                    <a:pt x="70" y="186"/>
                  </a:lnTo>
                  <a:lnTo>
                    <a:pt x="55" y="181"/>
                  </a:lnTo>
                  <a:lnTo>
                    <a:pt x="40" y="177"/>
                  </a:lnTo>
                  <a:lnTo>
                    <a:pt x="26" y="171"/>
                  </a:lnTo>
                  <a:lnTo>
                    <a:pt x="12" y="163"/>
                  </a:lnTo>
                  <a:lnTo>
                    <a:pt x="0" y="156"/>
                  </a:lnTo>
                  <a:lnTo>
                    <a:pt x="3" y="165"/>
                  </a:lnTo>
                  <a:lnTo>
                    <a:pt x="8" y="173"/>
                  </a:lnTo>
                  <a:close/>
                  <a:moveTo>
                    <a:pt x="188" y="190"/>
                  </a:moveTo>
                  <a:lnTo>
                    <a:pt x="193" y="188"/>
                  </a:lnTo>
                  <a:lnTo>
                    <a:pt x="198" y="187"/>
                  </a:lnTo>
                  <a:lnTo>
                    <a:pt x="198" y="176"/>
                  </a:lnTo>
                  <a:lnTo>
                    <a:pt x="188" y="179"/>
                  </a:lnTo>
                  <a:lnTo>
                    <a:pt x="178" y="182"/>
                  </a:lnTo>
                  <a:lnTo>
                    <a:pt x="188" y="190"/>
                  </a:lnTo>
                  <a:close/>
                  <a:moveTo>
                    <a:pt x="218" y="178"/>
                  </a:moveTo>
                  <a:lnTo>
                    <a:pt x="229" y="171"/>
                  </a:lnTo>
                  <a:lnTo>
                    <a:pt x="241" y="165"/>
                  </a:lnTo>
                  <a:lnTo>
                    <a:pt x="252" y="158"/>
                  </a:lnTo>
                  <a:lnTo>
                    <a:pt x="262" y="150"/>
                  </a:lnTo>
                  <a:lnTo>
                    <a:pt x="271" y="141"/>
                  </a:lnTo>
                  <a:lnTo>
                    <a:pt x="281" y="132"/>
                  </a:lnTo>
                  <a:lnTo>
                    <a:pt x="289" y="123"/>
                  </a:lnTo>
                  <a:lnTo>
                    <a:pt x="298" y="113"/>
                  </a:lnTo>
                  <a:lnTo>
                    <a:pt x="305" y="102"/>
                  </a:lnTo>
                  <a:lnTo>
                    <a:pt x="313" y="91"/>
                  </a:lnTo>
                  <a:lnTo>
                    <a:pt x="318" y="80"/>
                  </a:lnTo>
                  <a:lnTo>
                    <a:pt x="324" y="69"/>
                  </a:lnTo>
                  <a:lnTo>
                    <a:pt x="329" y="56"/>
                  </a:lnTo>
                  <a:lnTo>
                    <a:pt x="334" y="44"/>
                  </a:lnTo>
                  <a:lnTo>
                    <a:pt x="337" y="31"/>
                  </a:lnTo>
                  <a:lnTo>
                    <a:pt x="341" y="18"/>
                  </a:lnTo>
                  <a:lnTo>
                    <a:pt x="336" y="9"/>
                  </a:lnTo>
                  <a:lnTo>
                    <a:pt x="333" y="0"/>
                  </a:lnTo>
                  <a:lnTo>
                    <a:pt x="329" y="18"/>
                  </a:lnTo>
                  <a:lnTo>
                    <a:pt x="325" y="35"/>
                  </a:lnTo>
                  <a:lnTo>
                    <a:pt x="319" y="52"/>
                  </a:lnTo>
                  <a:lnTo>
                    <a:pt x="313" y="67"/>
                  </a:lnTo>
                  <a:lnTo>
                    <a:pt x="305" y="83"/>
                  </a:lnTo>
                  <a:lnTo>
                    <a:pt x="296" y="97"/>
                  </a:lnTo>
                  <a:lnTo>
                    <a:pt x="284" y="111"/>
                  </a:lnTo>
                  <a:lnTo>
                    <a:pt x="273" y="124"/>
                  </a:lnTo>
                  <a:lnTo>
                    <a:pt x="273" y="136"/>
                  </a:lnTo>
                  <a:lnTo>
                    <a:pt x="260" y="136"/>
                  </a:lnTo>
                  <a:lnTo>
                    <a:pt x="251" y="145"/>
                  </a:lnTo>
                  <a:lnTo>
                    <a:pt x="241" y="152"/>
                  </a:lnTo>
                  <a:lnTo>
                    <a:pt x="229" y="159"/>
                  </a:lnTo>
                  <a:lnTo>
                    <a:pt x="218" y="165"/>
                  </a:lnTo>
                  <a:lnTo>
                    <a:pt x="218" y="178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5" name="Freeform 597"/>
            <p:cNvSpPr>
              <a:spLocks noEditPoints="1"/>
            </p:cNvSpPr>
            <p:nvPr/>
          </p:nvSpPr>
          <p:spPr bwMode="auto">
            <a:xfrm>
              <a:off x="704880" y="4961374"/>
              <a:ext cx="134944" cy="80970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8" y="191"/>
                </a:cxn>
                <a:cxn ang="0">
                  <a:pos x="77" y="199"/>
                </a:cxn>
                <a:cxn ang="0">
                  <a:pos x="106" y="204"/>
                </a:cxn>
                <a:cxn ang="0">
                  <a:pos x="132" y="204"/>
                </a:cxn>
                <a:cxn ang="0">
                  <a:pos x="150" y="203"/>
                </a:cxn>
                <a:cxn ang="0">
                  <a:pos x="147" y="191"/>
                </a:cxn>
                <a:cxn ang="0">
                  <a:pos x="122" y="194"/>
                </a:cxn>
                <a:cxn ang="0">
                  <a:pos x="89" y="190"/>
                </a:cxn>
                <a:cxn ang="0">
                  <a:pos x="58" y="184"/>
                </a:cxn>
                <a:cxn ang="0">
                  <a:pos x="27" y="171"/>
                </a:cxn>
                <a:cxn ang="0">
                  <a:pos x="0" y="155"/>
                </a:cxn>
                <a:cxn ang="0">
                  <a:pos x="8" y="172"/>
                </a:cxn>
                <a:cxn ang="0">
                  <a:pos x="195" y="191"/>
                </a:cxn>
                <a:cxn ang="0">
                  <a:pos x="203" y="177"/>
                </a:cxn>
                <a:cxn ang="0">
                  <a:pos x="177" y="186"/>
                </a:cxn>
                <a:cxn ang="0">
                  <a:pos x="223" y="180"/>
                </a:cxn>
                <a:cxn ang="0">
                  <a:pos x="250" y="163"/>
                </a:cxn>
                <a:cxn ang="0">
                  <a:pos x="274" y="144"/>
                </a:cxn>
                <a:cxn ang="0">
                  <a:pos x="261" y="141"/>
                </a:cxn>
                <a:cxn ang="0">
                  <a:pos x="243" y="155"/>
                </a:cxn>
                <a:cxn ang="0">
                  <a:pos x="223" y="168"/>
                </a:cxn>
                <a:cxn ang="0">
                  <a:pos x="278" y="140"/>
                </a:cxn>
                <a:cxn ang="0">
                  <a:pos x="301" y="114"/>
                </a:cxn>
                <a:cxn ang="0">
                  <a:pos x="320" y="84"/>
                </a:cxn>
                <a:cxn ang="0">
                  <a:pos x="333" y="52"/>
                </a:cxn>
                <a:cxn ang="0">
                  <a:pos x="341" y="17"/>
                </a:cxn>
                <a:cxn ang="0">
                  <a:pos x="333" y="0"/>
                </a:cxn>
                <a:cxn ang="0">
                  <a:pos x="327" y="35"/>
                </a:cxn>
                <a:cxn ang="0">
                  <a:pos x="315" y="68"/>
                </a:cxn>
                <a:cxn ang="0">
                  <a:pos x="300" y="97"/>
                </a:cxn>
                <a:cxn ang="0">
                  <a:pos x="278" y="124"/>
                </a:cxn>
              </a:cxnLst>
              <a:rect l="0" t="0" r="r" b="b"/>
              <a:pathLst>
                <a:path w="341" h="204">
                  <a:moveTo>
                    <a:pt x="8" y="172"/>
                  </a:moveTo>
                  <a:lnTo>
                    <a:pt x="21" y="180"/>
                  </a:lnTo>
                  <a:lnTo>
                    <a:pt x="34" y="186"/>
                  </a:lnTo>
                  <a:lnTo>
                    <a:pt x="48" y="191"/>
                  </a:lnTo>
                  <a:lnTo>
                    <a:pt x="62" y="196"/>
                  </a:lnTo>
                  <a:lnTo>
                    <a:pt x="77" y="199"/>
                  </a:lnTo>
                  <a:lnTo>
                    <a:pt x="91" y="202"/>
                  </a:lnTo>
                  <a:lnTo>
                    <a:pt x="106" y="204"/>
                  </a:lnTo>
                  <a:lnTo>
                    <a:pt x="122" y="204"/>
                  </a:lnTo>
                  <a:lnTo>
                    <a:pt x="132" y="204"/>
                  </a:lnTo>
                  <a:lnTo>
                    <a:pt x="141" y="203"/>
                  </a:lnTo>
                  <a:lnTo>
                    <a:pt x="150" y="203"/>
                  </a:lnTo>
                  <a:lnTo>
                    <a:pt x="159" y="200"/>
                  </a:lnTo>
                  <a:lnTo>
                    <a:pt x="147" y="191"/>
                  </a:lnTo>
                  <a:lnTo>
                    <a:pt x="134" y="193"/>
                  </a:lnTo>
                  <a:lnTo>
                    <a:pt x="122" y="194"/>
                  </a:lnTo>
                  <a:lnTo>
                    <a:pt x="105" y="193"/>
                  </a:lnTo>
                  <a:lnTo>
                    <a:pt x="89" y="190"/>
                  </a:lnTo>
                  <a:lnTo>
                    <a:pt x="72" y="187"/>
                  </a:lnTo>
                  <a:lnTo>
                    <a:pt x="58" y="184"/>
                  </a:lnTo>
                  <a:lnTo>
                    <a:pt x="42" y="178"/>
                  </a:lnTo>
                  <a:lnTo>
                    <a:pt x="27" y="171"/>
                  </a:lnTo>
                  <a:lnTo>
                    <a:pt x="14" y="163"/>
                  </a:lnTo>
                  <a:lnTo>
                    <a:pt x="0" y="155"/>
                  </a:lnTo>
                  <a:lnTo>
                    <a:pt x="5" y="164"/>
                  </a:lnTo>
                  <a:lnTo>
                    <a:pt x="8" y="172"/>
                  </a:lnTo>
                  <a:close/>
                  <a:moveTo>
                    <a:pt x="188" y="194"/>
                  </a:moveTo>
                  <a:lnTo>
                    <a:pt x="195" y="191"/>
                  </a:lnTo>
                  <a:lnTo>
                    <a:pt x="203" y="189"/>
                  </a:lnTo>
                  <a:lnTo>
                    <a:pt x="203" y="177"/>
                  </a:lnTo>
                  <a:lnTo>
                    <a:pt x="190" y="182"/>
                  </a:lnTo>
                  <a:lnTo>
                    <a:pt x="177" y="186"/>
                  </a:lnTo>
                  <a:lnTo>
                    <a:pt x="188" y="194"/>
                  </a:lnTo>
                  <a:close/>
                  <a:moveTo>
                    <a:pt x="223" y="180"/>
                  </a:moveTo>
                  <a:lnTo>
                    <a:pt x="237" y="172"/>
                  </a:lnTo>
                  <a:lnTo>
                    <a:pt x="250" y="163"/>
                  </a:lnTo>
                  <a:lnTo>
                    <a:pt x="261" y="154"/>
                  </a:lnTo>
                  <a:lnTo>
                    <a:pt x="274" y="144"/>
                  </a:lnTo>
                  <a:lnTo>
                    <a:pt x="261" y="144"/>
                  </a:lnTo>
                  <a:lnTo>
                    <a:pt x="261" y="141"/>
                  </a:lnTo>
                  <a:lnTo>
                    <a:pt x="252" y="149"/>
                  </a:lnTo>
                  <a:lnTo>
                    <a:pt x="243" y="155"/>
                  </a:lnTo>
                  <a:lnTo>
                    <a:pt x="233" y="161"/>
                  </a:lnTo>
                  <a:lnTo>
                    <a:pt x="223" y="168"/>
                  </a:lnTo>
                  <a:lnTo>
                    <a:pt x="223" y="180"/>
                  </a:lnTo>
                  <a:close/>
                  <a:moveTo>
                    <a:pt x="278" y="140"/>
                  </a:moveTo>
                  <a:lnTo>
                    <a:pt x="291" y="127"/>
                  </a:lnTo>
                  <a:lnTo>
                    <a:pt x="301" y="114"/>
                  </a:lnTo>
                  <a:lnTo>
                    <a:pt x="311" y="99"/>
                  </a:lnTo>
                  <a:lnTo>
                    <a:pt x="320" y="84"/>
                  </a:lnTo>
                  <a:lnTo>
                    <a:pt x="327" y="69"/>
                  </a:lnTo>
                  <a:lnTo>
                    <a:pt x="333" y="52"/>
                  </a:lnTo>
                  <a:lnTo>
                    <a:pt x="338" y="35"/>
                  </a:lnTo>
                  <a:lnTo>
                    <a:pt x="341" y="17"/>
                  </a:lnTo>
                  <a:lnTo>
                    <a:pt x="338" y="8"/>
                  </a:lnTo>
                  <a:lnTo>
                    <a:pt x="333" y="0"/>
                  </a:lnTo>
                  <a:lnTo>
                    <a:pt x="331" y="18"/>
                  </a:lnTo>
                  <a:lnTo>
                    <a:pt x="327" y="35"/>
                  </a:lnTo>
                  <a:lnTo>
                    <a:pt x="322" y="52"/>
                  </a:lnTo>
                  <a:lnTo>
                    <a:pt x="315" y="68"/>
                  </a:lnTo>
                  <a:lnTo>
                    <a:pt x="309" y="82"/>
                  </a:lnTo>
                  <a:lnTo>
                    <a:pt x="300" y="97"/>
                  </a:lnTo>
                  <a:lnTo>
                    <a:pt x="289" y="112"/>
                  </a:lnTo>
                  <a:lnTo>
                    <a:pt x="278" y="124"/>
                  </a:lnTo>
                  <a:lnTo>
                    <a:pt x="278" y="140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6" name="Freeform 598"/>
            <p:cNvSpPr>
              <a:spLocks noEditPoints="1"/>
            </p:cNvSpPr>
            <p:nvPr/>
          </p:nvSpPr>
          <p:spPr bwMode="auto">
            <a:xfrm>
              <a:off x="703292" y="4958199"/>
              <a:ext cx="134944" cy="82557"/>
            </a:xfrm>
            <a:custGeom>
              <a:avLst/>
              <a:gdLst/>
              <a:ahLst/>
              <a:cxnLst>
                <a:cxn ang="0">
                  <a:pos x="7" y="172"/>
                </a:cxn>
                <a:cxn ang="0">
                  <a:pos x="19" y="179"/>
                </a:cxn>
                <a:cxn ang="0">
                  <a:pos x="33" y="187"/>
                </a:cxn>
                <a:cxn ang="0">
                  <a:pos x="47" y="193"/>
                </a:cxn>
                <a:cxn ang="0">
                  <a:pos x="62" y="197"/>
                </a:cxn>
                <a:cxn ang="0">
                  <a:pos x="77" y="202"/>
                </a:cxn>
                <a:cxn ang="0">
                  <a:pos x="92" y="204"/>
                </a:cxn>
                <a:cxn ang="0">
                  <a:pos x="108" y="206"/>
                </a:cxn>
                <a:cxn ang="0">
                  <a:pos x="124" y="206"/>
                </a:cxn>
                <a:cxn ang="0">
                  <a:pos x="140" y="206"/>
                </a:cxn>
                <a:cxn ang="0">
                  <a:pos x="155" y="204"/>
                </a:cxn>
                <a:cxn ang="0">
                  <a:pos x="143" y="195"/>
                </a:cxn>
                <a:cxn ang="0">
                  <a:pos x="133" y="196"/>
                </a:cxn>
                <a:cxn ang="0">
                  <a:pos x="124" y="196"/>
                </a:cxn>
                <a:cxn ang="0">
                  <a:pos x="107" y="195"/>
                </a:cxn>
                <a:cxn ang="0">
                  <a:pos x="90" y="193"/>
                </a:cxn>
                <a:cxn ang="0">
                  <a:pos x="73" y="189"/>
                </a:cxn>
                <a:cxn ang="0">
                  <a:pos x="57" y="185"/>
                </a:cxn>
                <a:cxn ang="0">
                  <a:pos x="42" y="179"/>
                </a:cxn>
                <a:cxn ang="0">
                  <a:pos x="27" y="171"/>
                </a:cxn>
                <a:cxn ang="0">
                  <a:pos x="14" y="163"/>
                </a:cxn>
                <a:cxn ang="0">
                  <a:pos x="0" y="154"/>
                </a:cxn>
                <a:cxn ang="0">
                  <a:pos x="2" y="163"/>
                </a:cxn>
                <a:cxn ang="0">
                  <a:pos x="7" y="172"/>
                </a:cxn>
                <a:cxn ang="0">
                  <a:pos x="185" y="198"/>
                </a:cxn>
                <a:cxn ang="0">
                  <a:pos x="195" y="195"/>
                </a:cxn>
                <a:cxn ang="0">
                  <a:pos x="205" y="192"/>
                </a:cxn>
                <a:cxn ang="0">
                  <a:pos x="205" y="179"/>
                </a:cxn>
                <a:cxn ang="0">
                  <a:pos x="189" y="185"/>
                </a:cxn>
                <a:cxn ang="0">
                  <a:pos x="173" y="189"/>
                </a:cxn>
                <a:cxn ang="0">
                  <a:pos x="185" y="198"/>
                </a:cxn>
                <a:cxn ang="0">
                  <a:pos x="225" y="181"/>
                </a:cxn>
                <a:cxn ang="0">
                  <a:pos x="236" y="175"/>
                </a:cxn>
                <a:cxn ang="0">
                  <a:pos x="248" y="168"/>
                </a:cxn>
                <a:cxn ang="0">
                  <a:pos x="258" y="161"/>
                </a:cxn>
                <a:cxn ang="0">
                  <a:pos x="267" y="152"/>
                </a:cxn>
                <a:cxn ang="0">
                  <a:pos x="263" y="152"/>
                </a:cxn>
                <a:cxn ang="0">
                  <a:pos x="263" y="142"/>
                </a:cxn>
                <a:cxn ang="0">
                  <a:pos x="254" y="150"/>
                </a:cxn>
                <a:cxn ang="0">
                  <a:pos x="245" y="157"/>
                </a:cxn>
                <a:cxn ang="0">
                  <a:pos x="235" y="163"/>
                </a:cxn>
                <a:cxn ang="0">
                  <a:pos x="225" y="169"/>
                </a:cxn>
                <a:cxn ang="0">
                  <a:pos x="225" y="181"/>
                </a:cxn>
                <a:cxn ang="0">
                  <a:pos x="280" y="140"/>
                </a:cxn>
                <a:cxn ang="0">
                  <a:pos x="291" y="127"/>
                </a:cxn>
                <a:cxn ang="0">
                  <a:pos x="303" y="113"/>
                </a:cxn>
                <a:cxn ang="0">
                  <a:pos x="312" y="99"/>
                </a:cxn>
                <a:cxn ang="0">
                  <a:pos x="320" y="83"/>
                </a:cxn>
                <a:cxn ang="0">
                  <a:pos x="326" y="68"/>
                </a:cxn>
                <a:cxn ang="0">
                  <a:pos x="332" y="51"/>
                </a:cxn>
                <a:cxn ang="0">
                  <a:pos x="336" y="34"/>
                </a:cxn>
                <a:cxn ang="0">
                  <a:pos x="340" y="16"/>
                </a:cxn>
                <a:cxn ang="0">
                  <a:pos x="335" y="8"/>
                </a:cxn>
                <a:cxn ang="0">
                  <a:pos x="330" y="0"/>
                </a:cxn>
                <a:cxn ang="0">
                  <a:pos x="329" y="17"/>
                </a:cxn>
                <a:cxn ang="0">
                  <a:pos x="325" y="35"/>
                </a:cxn>
                <a:cxn ang="0">
                  <a:pos x="321" y="51"/>
                </a:cxn>
                <a:cxn ang="0">
                  <a:pos x="315" y="67"/>
                </a:cxn>
                <a:cxn ang="0">
                  <a:pos x="308" y="82"/>
                </a:cxn>
                <a:cxn ang="0">
                  <a:pos x="300" y="97"/>
                </a:cxn>
                <a:cxn ang="0">
                  <a:pos x="290" y="111"/>
                </a:cxn>
                <a:cxn ang="0">
                  <a:pos x="280" y="124"/>
                </a:cxn>
                <a:cxn ang="0">
                  <a:pos x="280" y="140"/>
                </a:cxn>
              </a:cxnLst>
              <a:rect l="0" t="0" r="r" b="b"/>
              <a:pathLst>
                <a:path w="340" h="206">
                  <a:moveTo>
                    <a:pt x="7" y="172"/>
                  </a:moveTo>
                  <a:lnTo>
                    <a:pt x="19" y="179"/>
                  </a:lnTo>
                  <a:lnTo>
                    <a:pt x="33" y="187"/>
                  </a:lnTo>
                  <a:lnTo>
                    <a:pt x="47" y="193"/>
                  </a:lnTo>
                  <a:lnTo>
                    <a:pt x="62" y="197"/>
                  </a:lnTo>
                  <a:lnTo>
                    <a:pt x="77" y="202"/>
                  </a:lnTo>
                  <a:lnTo>
                    <a:pt x="92" y="204"/>
                  </a:lnTo>
                  <a:lnTo>
                    <a:pt x="108" y="206"/>
                  </a:lnTo>
                  <a:lnTo>
                    <a:pt x="124" y="206"/>
                  </a:lnTo>
                  <a:lnTo>
                    <a:pt x="140" y="206"/>
                  </a:lnTo>
                  <a:lnTo>
                    <a:pt x="155" y="204"/>
                  </a:lnTo>
                  <a:lnTo>
                    <a:pt x="143" y="195"/>
                  </a:lnTo>
                  <a:lnTo>
                    <a:pt x="133" y="196"/>
                  </a:lnTo>
                  <a:lnTo>
                    <a:pt x="124" y="196"/>
                  </a:lnTo>
                  <a:lnTo>
                    <a:pt x="107" y="195"/>
                  </a:lnTo>
                  <a:lnTo>
                    <a:pt x="90" y="193"/>
                  </a:lnTo>
                  <a:lnTo>
                    <a:pt x="73" y="189"/>
                  </a:lnTo>
                  <a:lnTo>
                    <a:pt x="57" y="185"/>
                  </a:lnTo>
                  <a:lnTo>
                    <a:pt x="42" y="179"/>
                  </a:lnTo>
                  <a:lnTo>
                    <a:pt x="27" y="171"/>
                  </a:lnTo>
                  <a:lnTo>
                    <a:pt x="14" y="163"/>
                  </a:lnTo>
                  <a:lnTo>
                    <a:pt x="0" y="154"/>
                  </a:lnTo>
                  <a:lnTo>
                    <a:pt x="2" y="163"/>
                  </a:lnTo>
                  <a:lnTo>
                    <a:pt x="7" y="172"/>
                  </a:lnTo>
                  <a:close/>
                  <a:moveTo>
                    <a:pt x="185" y="198"/>
                  </a:moveTo>
                  <a:lnTo>
                    <a:pt x="195" y="195"/>
                  </a:lnTo>
                  <a:lnTo>
                    <a:pt x="205" y="192"/>
                  </a:lnTo>
                  <a:lnTo>
                    <a:pt x="205" y="179"/>
                  </a:lnTo>
                  <a:lnTo>
                    <a:pt x="189" y="185"/>
                  </a:lnTo>
                  <a:lnTo>
                    <a:pt x="173" y="189"/>
                  </a:lnTo>
                  <a:lnTo>
                    <a:pt x="185" y="198"/>
                  </a:lnTo>
                  <a:close/>
                  <a:moveTo>
                    <a:pt x="225" y="181"/>
                  </a:moveTo>
                  <a:lnTo>
                    <a:pt x="236" y="175"/>
                  </a:lnTo>
                  <a:lnTo>
                    <a:pt x="248" y="168"/>
                  </a:lnTo>
                  <a:lnTo>
                    <a:pt x="258" y="161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3" y="142"/>
                  </a:lnTo>
                  <a:lnTo>
                    <a:pt x="254" y="150"/>
                  </a:lnTo>
                  <a:lnTo>
                    <a:pt x="245" y="157"/>
                  </a:lnTo>
                  <a:lnTo>
                    <a:pt x="235" y="163"/>
                  </a:lnTo>
                  <a:lnTo>
                    <a:pt x="225" y="169"/>
                  </a:lnTo>
                  <a:lnTo>
                    <a:pt x="225" y="181"/>
                  </a:lnTo>
                  <a:close/>
                  <a:moveTo>
                    <a:pt x="280" y="140"/>
                  </a:moveTo>
                  <a:lnTo>
                    <a:pt x="291" y="127"/>
                  </a:lnTo>
                  <a:lnTo>
                    <a:pt x="303" y="113"/>
                  </a:lnTo>
                  <a:lnTo>
                    <a:pt x="312" y="99"/>
                  </a:lnTo>
                  <a:lnTo>
                    <a:pt x="320" y="83"/>
                  </a:lnTo>
                  <a:lnTo>
                    <a:pt x="326" y="68"/>
                  </a:lnTo>
                  <a:lnTo>
                    <a:pt x="332" y="51"/>
                  </a:lnTo>
                  <a:lnTo>
                    <a:pt x="336" y="34"/>
                  </a:lnTo>
                  <a:lnTo>
                    <a:pt x="340" y="16"/>
                  </a:lnTo>
                  <a:lnTo>
                    <a:pt x="335" y="8"/>
                  </a:lnTo>
                  <a:lnTo>
                    <a:pt x="330" y="0"/>
                  </a:lnTo>
                  <a:lnTo>
                    <a:pt x="329" y="17"/>
                  </a:lnTo>
                  <a:lnTo>
                    <a:pt x="325" y="35"/>
                  </a:lnTo>
                  <a:lnTo>
                    <a:pt x="321" y="51"/>
                  </a:lnTo>
                  <a:lnTo>
                    <a:pt x="315" y="67"/>
                  </a:lnTo>
                  <a:lnTo>
                    <a:pt x="308" y="82"/>
                  </a:lnTo>
                  <a:lnTo>
                    <a:pt x="300" y="97"/>
                  </a:lnTo>
                  <a:lnTo>
                    <a:pt x="290" y="111"/>
                  </a:lnTo>
                  <a:lnTo>
                    <a:pt x="280" y="124"/>
                  </a:lnTo>
                  <a:lnTo>
                    <a:pt x="280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7" name="Freeform 599"/>
            <p:cNvSpPr>
              <a:spLocks noEditPoints="1"/>
            </p:cNvSpPr>
            <p:nvPr/>
          </p:nvSpPr>
          <p:spPr bwMode="auto">
            <a:xfrm>
              <a:off x="701705" y="4955024"/>
              <a:ext cx="134944" cy="84145"/>
            </a:xfrm>
            <a:custGeom>
              <a:avLst/>
              <a:gdLst/>
              <a:ahLst/>
              <a:cxnLst>
                <a:cxn ang="0">
                  <a:pos x="19" y="179"/>
                </a:cxn>
                <a:cxn ang="0">
                  <a:pos x="47" y="194"/>
                </a:cxn>
                <a:cxn ang="0">
                  <a:pos x="77" y="203"/>
                </a:cxn>
                <a:cxn ang="0">
                  <a:pos x="110" y="209"/>
                </a:cxn>
                <a:cxn ang="0">
                  <a:pos x="139" y="209"/>
                </a:cxn>
                <a:cxn ang="0">
                  <a:pos x="139" y="198"/>
                </a:cxn>
                <a:cxn ang="0">
                  <a:pos x="127" y="198"/>
                </a:cxn>
                <a:cxn ang="0">
                  <a:pos x="92" y="195"/>
                </a:cxn>
                <a:cxn ang="0">
                  <a:pos x="58" y="186"/>
                </a:cxn>
                <a:cxn ang="0">
                  <a:pos x="28" y="173"/>
                </a:cxn>
                <a:cxn ang="0">
                  <a:pos x="0" y="153"/>
                </a:cxn>
                <a:cxn ang="0">
                  <a:pos x="5" y="171"/>
                </a:cxn>
                <a:cxn ang="0">
                  <a:pos x="195" y="198"/>
                </a:cxn>
                <a:cxn ang="0">
                  <a:pos x="208" y="182"/>
                </a:cxn>
                <a:cxn ang="0">
                  <a:pos x="190" y="188"/>
                </a:cxn>
                <a:cxn ang="0">
                  <a:pos x="171" y="194"/>
                </a:cxn>
                <a:cxn ang="0">
                  <a:pos x="228" y="184"/>
                </a:cxn>
                <a:cxn ang="0">
                  <a:pos x="248" y="171"/>
                </a:cxn>
                <a:cxn ang="0">
                  <a:pos x="266" y="157"/>
                </a:cxn>
                <a:cxn ang="0">
                  <a:pos x="257" y="150"/>
                </a:cxn>
                <a:cxn ang="0">
                  <a:pos x="238" y="165"/>
                </a:cxn>
                <a:cxn ang="0">
                  <a:pos x="228" y="184"/>
                </a:cxn>
                <a:cxn ang="0">
                  <a:pos x="294" y="128"/>
                </a:cxn>
                <a:cxn ang="0">
                  <a:pos x="314" y="98"/>
                </a:cxn>
                <a:cxn ang="0">
                  <a:pos x="327" y="68"/>
                </a:cxn>
                <a:cxn ang="0">
                  <a:pos x="336" y="34"/>
                </a:cxn>
                <a:cxn ang="0">
                  <a:pos x="333" y="8"/>
                </a:cxn>
                <a:cxn ang="0">
                  <a:pos x="327" y="17"/>
                </a:cxn>
                <a:cxn ang="0">
                  <a:pos x="320" y="51"/>
                </a:cxn>
                <a:cxn ang="0">
                  <a:pos x="309" y="81"/>
                </a:cxn>
                <a:cxn ang="0">
                  <a:pos x="293" y="111"/>
                </a:cxn>
                <a:cxn ang="0">
                  <a:pos x="283" y="140"/>
                </a:cxn>
              </a:cxnLst>
              <a:rect l="0" t="0" r="r" b="b"/>
              <a:pathLst>
                <a:path w="338" h="210">
                  <a:moveTo>
                    <a:pt x="5" y="171"/>
                  </a:moveTo>
                  <a:lnTo>
                    <a:pt x="19" y="179"/>
                  </a:lnTo>
                  <a:lnTo>
                    <a:pt x="32" y="187"/>
                  </a:lnTo>
                  <a:lnTo>
                    <a:pt x="47" y="194"/>
                  </a:lnTo>
                  <a:lnTo>
                    <a:pt x="63" y="200"/>
                  </a:lnTo>
                  <a:lnTo>
                    <a:pt x="77" y="203"/>
                  </a:lnTo>
                  <a:lnTo>
                    <a:pt x="94" y="206"/>
                  </a:lnTo>
                  <a:lnTo>
                    <a:pt x="110" y="209"/>
                  </a:lnTo>
                  <a:lnTo>
                    <a:pt x="127" y="210"/>
                  </a:lnTo>
                  <a:lnTo>
                    <a:pt x="139" y="209"/>
                  </a:lnTo>
                  <a:lnTo>
                    <a:pt x="152" y="207"/>
                  </a:lnTo>
                  <a:lnTo>
                    <a:pt x="139" y="198"/>
                  </a:lnTo>
                  <a:lnTo>
                    <a:pt x="132" y="198"/>
                  </a:lnTo>
                  <a:lnTo>
                    <a:pt x="127" y="198"/>
                  </a:lnTo>
                  <a:lnTo>
                    <a:pt x="109" y="197"/>
                  </a:lnTo>
                  <a:lnTo>
                    <a:pt x="92" y="195"/>
                  </a:lnTo>
                  <a:lnTo>
                    <a:pt x="75" y="192"/>
                  </a:lnTo>
                  <a:lnTo>
                    <a:pt x="58" y="186"/>
                  </a:lnTo>
                  <a:lnTo>
                    <a:pt x="42" y="179"/>
                  </a:lnTo>
                  <a:lnTo>
                    <a:pt x="28" y="173"/>
                  </a:lnTo>
                  <a:lnTo>
                    <a:pt x="13" y="164"/>
                  </a:lnTo>
                  <a:lnTo>
                    <a:pt x="0" y="153"/>
                  </a:lnTo>
                  <a:lnTo>
                    <a:pt x="3" y="162"/>
                  </a:lnTo>
                  <a:lnTo>
                    <a:pt x="5" y="171"/>
                  </a:lnTo>
                  <a:close/>
                  <a:moveTo>
                    <a:pt x="182" y="202"/>
                  </a:moveTo>
                  <a:lnTo>
                    <a:pt x="195" y="198"/>
                  </a:lnTo>
                  <a:lnTo>
                    <a:pt x="208" y="193"/>
                  </a:lnTo>
                  <a:lnTo>
                    <a:pt x="208" y="182"/>
                  </a:lnTo>
                  <a:lnTo>
                    <a:pt x="199" y="185"/>
                  </a:lnTo>
                  <a:lnTo>
                    <a:pt x="190" y="188"/>
                  </a:lnTo>
                  <a:lnTo>
                    <a:pt x="180" y="192"/>
                  </a:lnTo>
                  <a:lnTo>
                    <a:pt x="171" y="194"/>
                  </a:lnTo>
                  <a:lnTo>
                    <a:pt x="182" y="202"/>
                  </a:lnTo>
                  <a:close/>
                  <a:moveTo>
                    <a:pt x="228" y="184"/>
                  </a:moveTo>
                  <a:lnTo>
                    <a:pt x="238" y="177"/>
                  </a:lnTo>
                  <a:lnTo>
                    <a:pt x="248" y="171"/>
                  </a:lnTo>
                  <a:lnTo>
                    <a:pt x="257" y="165"/>
                  </a:lnTo>
                  <a:lnTo>
                    <a:pt x="266" y="157"/>
                  </a:lnTo>
                  <a:lnTo>
                    <a:pt x="266" y="142"/>
                  </a:lnTo>
                  <a:lnTo>
                    <a:pt x="257" y="150"/>
                  </a:lnTo>
                  <a:lnTo>
                    <a:pt x="248" y="158"/>
                  </a:lnTo>
                  <a:lnTo>
                    <a:pt x="238" y="165"/>
                  </a:lnTo>
                  <a:lnTo>
                    <a:pt x="228" y="170"/>
                  </a:lnTo>
                  <a:lnTo>
                    <a:pt x="228" y="184"/>
                  </a:lnTo>
                  <a:close/>
                  <a:moveTo>
                    <a:pt x="283" y="140"/>
                  </a:moveTo>
                  <a:lnTo>
                    <a:pt x="294" y="128"/>
                  </a:lnTo>
                  <a:lnTo>
                    <a:pt x="305" y="113"/>
                  </a:lnTo>
                  <a:lnTo>
                    <a:pt x="314" y="98"/>
                  </a:lnTo>
                  <a:lnTo>
                    <a:pt x="320" y="84"/>
                  </a:lnTo>
                  <a:lnTo>
                    <a:pt x="327" y="68"/>
                  </a:lnTo>
                  <a:lnTo>
                    <a:pt x="332" y="51"/>
                  </a:lnTo>
                  <a:lnTo>
                    <a:pt x="336" y="34"/>
                  </a:lnTo>
                  <a:lnTo>
                    <a:pt x="338" y="16"/>
                  </a:lnTo>
                  <a:lnTo>
                    <a:pt x="333" y="8"/>
                  </a:lnTo>
                  <a:lnTo>
                    <a:pt x="328" y="0"/>
                  </a:lnTo>
                  <a:lnTo>
                    <a:pt x="327" y="17"/>
                  </a:lnTo>
                  <a:lnTo>
                    <a:pt x="325" y="34"/>
                  </a:lnTo>
                  <a:lnTo>
                    <a:pt x="320" y="51"/>
                  </a:lnTo>
                  <a:lnTo>
                    <a:pt x="316" y="67"/>
                  </a:lnTo>
                  <a:lnTo>
                    <a:pt x="309" y="81"/>
                  </a:lnTo>
                  <a:lnTo>
                    <a:pt x="301" y="96"/>
                  </a:lnTo>
                  <a:lnTo>
                    <a:pt x="293" y="111"/>
                  </a:lnTo>
                  <a:lnTo>
                    <a:pt x="283" y="123"/>
                  </a:lnTo>
                  <a:lnTo>
                    <a:pt x="283" y="140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8" name="Freeform 600"/>
            <p:cNvSpPr>
              <a:spLocks noEditPoints="1"/>
            </p:cNvSpPr>
            <p:nvPr/>
          </p:nvSpPr>
          <p:spPr bwMode="auto">
            <a:xfrm>
              <a:off x="701705" y="4953436"/>
              <a:ext cx="133356" cy="82557"/>
            </a:xfrm>
            <a:custGeom>
              <a:avLst/>
              <a:gdLst/>
              <a:ahLst/>
              <a:cxnLst>
                <a:cxn ang="0">
                  <a:pos x="18" y="177"/>
                </a:cxn>
                <a:cxn ang="0">
                  <a:pos x="46" y="193"/>
                </a:cxn>
                <a:cxn ang="0">
                  <a:pos x="77" y="203"/>
                </a:cxn>
                <a:cxn ang="0">
                  <a:pos x="111" y="209"/>
                </a:cxn>
                <a:cxn ang="0">
                  <a:pos x="137" y="210"/>
                </a:cxn>
                <a:cxn ang="0">
                  <a:pos x="133" y="199"/>
                </a:cxn>
                <a:cxn ang="0">
                  <a:pos x="110" y="198"/>
                </a:cxn>
                <a:cxn ang="0">
                  <a:pos x="75" y="192"/>
                </a:cxn>
                <a:cxn ang="0">
                  <a:pos x="42" y="179"/>
                </a:cxn>
                <a:cxn ang="0">
                  <a:pos x="13" y="162"/>
                </a:cxn>
                <a:cxn ang="0">
                  <a:pos x="1" y="159"/>
                </a:cxn>
                <a:cxn ang="0">
                  <a:pos x="177" y="203"/>
                </a:cxn>
                <a:cxn ang="0">
                  <a:pos x="209" y="193"/>
                </a:cxn>
                <a:cxn ang="0">
                  <a:pos x="199" y="185"/>
                </a:cxn>
                <a:cxn ang="0">
                  <a:pos x="176" y="193"/>
                </a:cxn>
                <a:cxn ang="0">
                  <a:pos x="177" y="203"/>
                </a:cxn>
                <a:cxn ang="0">
                  <a:pos x="239" y="177"/>
                </a:cxn>
                <a:cxn ang="0">
                  <a:pos x="258" y="164"/>
                </a:cxn>
                <a:cxn ang="0">
                  <a:pos x="267" y="141"/>
                </a:cxn>
                <a:cxn ang="0">
                  <a:pos x="249" y="157"/>
                </a:cxn>
                <a:cxn ang="0">
                  <a:pos x="229" y="171"/>
                </a:cxn>
                <a:cxn ang="0">
                  <a:pos x="284" y="138"/>
                </a:cxn>
                <a:cxn ang="0">
                  <a:pos x="304" y="111"/>
                </a:cxn>
                <a:cxn ang="0">
                  <a:pos x="319" y="81"/>
                </a:cxn>
                <a:cxn ang="0">
                  <a:pos x="329" y="49"/>
                </a:cxn>
                <a:cxn ang="0">
                  <a:pos x="334" y="14"/>
                </a:cxn>
                <a:cxn ang="0">
                  <a:pos x="324" y="0"/>
                </a:cxn>
                <a:cxn ang="0">
                  <a:pos x="322" y="20"/>
                </a:cxn>
                <a:cxn ang="0">
                  <a:pos x="318" y="51"/>
                </a:cxn>
                <a:cxn ang="0">
                  <a:pos x="308" y="81"/>
                </a:cxn>
                <a:cxn ang="0">
                  <a:pos x="293" y="108"/>
                </a:cxn>
                <a:cxn ang="0">
                  <a:pos x="284" y="138"/>
                </a:cxn>
              </a:cxnLst>
              <a:rect l="0" t="0" r="r" b="b"/>
              <a:pathLst>
                <a:path w="334" h="210">
                  <a:moveTo>
                    <a:pt x="4" y="168"/>
                  </a:moveTo>
                  <a:lnTo>
                    <a:pt x="18" y="177"/>
                  </a:lnTo>
                  <a:lnTo>
                    <a:pt x="31" y="185"/>
                  </a:lnTo>
                  <a:lnTo>
                    <a:pt x="46" y="193"/>
                  </a:lnTo>
                  <a:lnTo>
                    <a:pt x="61" y="199"/>
                  </a:lnTo>
                  <a:lnTo>
                    <a:pt x="77" y="203"/>
                  </a:lnTo>
                  <a:lnTo>
                    <a:pt x="94" y="207"/>
                  </a:lnTo>
                  <a:lnTo>
                    <a:pt x="111" y="209"/>
                  </a:lnTo>
                  <a:lnTo>
                    <a:pt x="128" y="210"/>
                  </a:lnTo>
                  <a:lnTo>
                    <a:pt x="137" y="210"/>
                  </a:lnTo>
                  <a:lnTo>
                    <a:pt x="147" y="209"/>
                  </a:lnTo>
                  <a:lnTo>
                    <a:pt x="133" y="199"/>
                  </a:lnTo>
                  <a:lnTo>
                    <a:pt x="128" y="199"/>
                  </a:lnTo>
                  <a:lnTo>
                    <a:pt x="110" y="198"/>
                  </a:lnTo>
                  <a:lnTo>
                    <a:pt x="92" y="195"/>
                  </a:lnTo>
                  <a:lnTo>
                    <a:pt x="75" y="192"/>
                  </a:lnTo>
                  <a:lnTo>
                    <a:pt x="58" y="186"/>
                  </a:lnTo>
                  <a:lnTo>
                    <a:pt x="42" y="179"/>
                  </a:lnTo>
                  <a:lnTo>
                    <a:pt x="27" y="171"/>
                  </a:lnTo>
                  <a:lnTo>
                    <a:pt x="13" y="162"/>
                  </a:lnTo>
                  <a:lnTo>
                    <a:pt x="0" y="150"/>
                  </a:lnTo>
                  <a:lnTo>
                    <a:pt x="1" y="159"/>
                  </a:lnTo>
                  <a:lnTo>
                    <a:pt x="4" y="168"/>
                  </a:lnTo>
                  <a:close/>
                  <a:moveTo>
                    <a:pt x="177" y="203"/>
                  </a:moveTo>
                  <a:lnTo>
                    <a:pt x="193" y="199"/>
                  </a:lnTo>
                  <a:lnTo>
                    <a:pt x="209" y="193"/>
                  </a:lnTo>
                  <a:lnTo>
                    <a:pt x="209" y="182"/>
                  </a:lnTo>
                  <a:lnTo>
                    <a:pt x="199" y="185"/>
                  </a:lnTo>
                  <a:lnTo>
                    <a:pt x="187" y="190"/>
                  </a:lnTo>
                  <a:lnTo>
                    <a:pt x="176" y="193"/>
                  </a:lnTo>
                  <a:lnTo>
                    <a:pt x="166" y="195"/>
                  </a:lnTo>
                  <a:lnTo>
                    <a:pt x="177" y="203"/>
                  </a:lnTo>
                  <a:close/>
                  <a:moveTo>
                    <a:pt x="229" y="183"/>
                  </a:moveTo>
                  <a:lnTo>
                    <a:pt x="239" y="177"/>
                  </a:lnTo>
                  <a:lnTo>
                    <a:pt x="249" y="171"/>
                  </a:lnTo>
                  <a:lnTo>
                    <a:pt x="258" y="164"/>
                  </a:lnTo>
                  <a:lnTo>
                    <a:pt x="267" y="156"/>
                  </a:lnTo>
                  <a:lnTo>
                    <a:pt x="267" y="141"/>
                  </a:lnTo>
                  <a:lnTo>
                    <a:pt x="258" y="149"/>
                  </a:lnTo>
                  <a:lnTo>
                    <a:pt x="249" y="157"/>
                  </a:lnTo>
                  <a:lnTo>
                    <a:pt x="239" y="164"/>
                  </a:lnTo>
                  <a:lnTo>
                    <a:pt x="229" y="171"/>
                  </a:lnTo>
                  <a:lnTo>
                    <a:pt x="229" y="183"/>
                  </a:lnTo>
                  <a:close/>
                  <a:moveTo>
                    <a:pt x="284" y="138"/>
                  </a:moveTo>
                  <a:lnTo>
                    <a:pt x="294" y="125"/>
                  </a:lnTo>
                  <a:lnTo>
                    <a:pt x="304" y="111"/>
                  </a:lnTo>
                  <a:lnTo>
                    <a:pt x="312" y="96"/>
                  </a:lnTo>
                  <a:lnTo>
                    <a:pt x="319" y="81"/>
                  </a:lnTo>
                  <a:lnTo>
                    <a:pt x="325" y="65"/>
                  </a:lnTo>
                  <a:lnTo>
                    <a:pt x="329" y="49"/>
                  </a:lnTo>
                  <a:lnTo>
                    <a:pt x="333" y="31"/>
                  </a:lnTo>
                  <a:lnTo>
                    <a:pt x="334" y="14"/>
                  </a:lnTo>
                  <a:lnTo>
                    <a:pt x="329" y="6"/>
                  </a:lnTo>
                  <a:lnTo>
                    <a:pt x="324" y="0"/>
                  </a:lnTo>
                  <a:lnTo>
                    <a:pt x="324" y="3"/>
                  </a:lnTo>
                  <a:lnTo>
                    <a:pt x="322" y="20"/>
                  </a:lnTo>
                  <a:lnTo>
                    <a:pt x="321" y="36"/>
                  </a:lnTo>
                  <a:lnTo>
                    <a:pt x="318" y="51"/>
                  </a:lnTo>
                  <a:lnTo>
                    <a:pt x="313" y="66"/>
                  </a:lnTo>
                  <a:lnTo>
                    <a:pt x="308" y="81"/>
                  </a:lnTo>
                  <a:lnTo>
                    <a:pt x="301" y="95"/>
                  </a:lnTo>
                  <a:lnTo>
                    <a:pt x="293" y="108"/>
                  </a:lnTo>
                  <a:lnTo>
                    <a:pt x="284" y="121"/>
                  </a:lnTo>
                  <a:lnTo>
                    <a:pt x="284" y="138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9" name="Freeform 601"/>
            <p:cNvSpPr>
              <a:spLocks noEditPoints="1"/>
            </p:cNvSpPr>
            <p:nvPr/>
          </p:nvSpPr>
          <p:spPr bwMode="auto">
            <a:xfrm>
              <a:off x="701705" y="4950261"/>
              <a:ext cx="131769" cy="84145"/>
            </a:xfrm>
            <a:custGeom>
              <a:avLst/>
              <a:gdLst/>
              <a:ahLst/>
              <a:cxnLst>
                <a:cxn ang="0">
                  <a:pos x="17" y="177"/>
                </a:cxn>
                <a:cxn ang="0">
                  <a:pos x="46" y="193"/>
                </a:cxn>
                <a:cxn ang="0">
                  <a:pos x="79" y="205"/>
                </a:cxn>
                <a:cxn ang="0">
                  <a:pos x="113" y="210"/>
                </a:cxn>
                <a:cxn ang="0">
                  <a:pos x="136" y="211"/>
                </a:cxn>
                <a:cxn ang="0">
                  <a:pos x="129" y="200"/>
                </a:cxn>
                <a:cxn ang="0">
                  <a:pos x="93" y="197"/>
                </a:cxn>
                <a:cxn ang="0">
                  <a:pos x="59" y="187"/>
                </a:cxn>
                <a:cxn ang="0">
                  <a:pos x="27" y="170"/>
                </a:cxn>
                <a:cxn ang="0">
                  <a:pos x="0" y="148"/>
                </a:cxn>
                <a:cxn ang="0">
                  <a:pos x="4" y="166"/>
                </a:cxn>
                <a:cxn ang="0">
                  <a:pos x="184" y="205"/>
                </a:cxn>
                <a:cxn ang="0">
                  <a:pos x="203" y="198"/>
                </a:cxn>
                <a:cxn ang="0">
                  <a:pos x="212" y="182"/>
                </a:cxn>
                <a:cxn ang="0">
                  <a:pos x="188" y="192"/>
                </a:cxn>
                <a:cxn ang="0">
                  <a:pos x="162" y="198"/>
                </a:cxn>
                <a:cxn ang="0">
                  <a:pos x="232" y="184"/>
                </a:cxn>
                <a:cxn ang="0">
                  <a:pos x="252" y="171"/>
                </a:cxn>
                <a:cxn ang="0">
                  <a:pos x="270" y="155"/>
                </a:cxn>
                <a:cxn ang="0">
                  <a:pos x="261" y="148"/>
                </a:cxn>
                <a:cxn ang="0">
                  <a:pos x="242" y="164"/>
                </a:cxn>
                <a:cxn ang="0">
                  <a:pos x="232" y="184"/>
                </a:cxn>
                <a:cxn ang="0">
                  <a:pos x="297" y="124"/>
                </a:cxn>
                <a:cxn ang="0">
                  <a:pos x="313" y="94"/>
                </a:cxn>
                <a:cxn ang="0">
                  <a:pos x="324" y="64"/>
                </a:cxn>
                <a:cxn ang="0">
                  <a:pos x="331" y="30"/>
                </a:cxn>
                <a:cxn ang="0">
                  <a:pos x="327" y="7"/>
                </a:cxn>
                <a:cxn ang="0">
                  <a:pos x="321" y="4"/>
                </a:cxn>
                <a:cxn ang="0">
                  <a:pos x="321" y="26"/>
                </a:cxn>
                <a:cxn ang="0">
                  <a:pos x="316" y="54"/>
                </a:cxn>
                <a:cxn ang="0">
                  <a:pos x="307" y="81"/>
                </a:cxn>
                <a:cxn ang="0">
                  <a:pos x="295" y="107"/>
                </a:cxn>
                <a:cxn ang="0">
                  <a:pos x="287" y="136"/>
                </a:cxn>
              </a:cxnLst>
              <a:rect l="0" t="0" r="r" b="b"/>
              <a:pathLst>
                <a:path w="332" h="211">
                  <a:moveTo>
                    <a:pt x="4" y="166"/>
                  </a:moveTo>
                  <a:lnTo>
                    <a:pt x="17" y="177"/>
                  </a:lnTo>
                  <a:lnTo>
                    <a:pt x="32" y="186"/>
                  </a:lnTo>
                  <a:lnTo>
                    <a:pt x="46" y="193"/>
                  </a:lnTo>
                  <a:lnTo>
                    <a:pt x="62" y="199"/>
                  </a:lnTo>
                  <a:lnTo>
                    <a:pt x="79" y="205"/>
                  </a:lnTo>
                  <a:lnTo>
                    <a:pt x="96" y="208"/>
                  </a:lnTo>
                  <a:lnTo>
                    <a:pt x="113" y="210"/>
                  </a:lnTo>
                  <a:lnTo>
                    <a:pt x="131" y="211"/>
                  </a:lnTo>
                  <a:lnTo>
                    <a:pt x="136" y="211"/>
                  </a:lnTo>
                  <a:lnTo>
                    <a:pt x="143" y="211"/>
                  </a:lnTo>
                  <a:lnTo>
                    <a:pt x="129" y="200"/>
                  </a:lnTo>
                  <a:lnTo>
                    <a:pt x="111" y="199"/>
                  </a:lnTo>
                  <a:lnTo>
                    <a:pt x="93" y="197"/>
                  </a:lnTo>
                  <a:lnTo>
                    <a:pt x="76" y="192"/>
                  </a:lnTo>
                  <a:lnTo>
                    <a:pt x="59" y="187"/>
                  </a:lnTo>
                  <a:lnTo>
                    <a:pt x="43" y="179"/>
                  </a:lnTo>
                  <a:lnTo>
                    <a:pt x="27" y="170"/>
                  </a:lnTo>
                  <a:lnTo>
                    <a:pt x="14" y="160"/>
                  </a:lnTo>
                  <a:lnTo>
                    <a:pt x="0" y="148"/>
                  </a:lnTo>
                  <a:lnTo>
                    <a:pt x="3" y="157"/>
                  </a:lnTo>
                  <a:lnTo>
                    <a:pt x="4" y="166"/>
                  </a:lnTo>
                  <a:close/>
                  <a:moveTo>
                    <a:pt x="175" y="207"/>
                  </a:moveTo>
                  <a:lnTo>
                    <a:pt x="184" y="205"/>
                  </a:lnTo>
                  <a:lnTo>
                    <a:pt x="194" y="201"/>
                  </a:lnTo>
                  <a:lnTo>
                    <a:pt x="203" y="198"/>
                  </a:lnTo>
                  <a:lnTo>
                    <a:pt x="212" y="195"/>
                  </a:lnTo>
                  <a:lnTo>
                    <a:pt x="212" y="182"/>
                  </a:lnTo>
                  <a:lnTo>
                    <a:pt x="199" y="188"/>
                  </a:lnTo>
                  <a:lnTo>
                    <a:pt x="188" y="192"/>
                  </a:lnTo>
                  <a:lnTo>
                    <a:pt x="176" y="196"/>
                  </a:lnTo>
                  <a:lnTo>
                    <a:pt x="162" y="198"/>
                  </a:lnTo>
                  <a:lnTo>
                    <a:pt x="175" y="207"/>
                  </a:lnTo>
                  <a:close/>
                  <a:moveTo>
                    <a:pt x="232" y="184"/>
                  </a:moveTo>
                  <a:lnTo>
                    <a:pt x="242" y="178"/>
                  </a:lnTo>
                  <a:lnTo>
                    <a:pt x="252" y="171"/>
                  </a:lnTo>
                  <a:lnTo>
                    <a:pt x="261" y="163"/>
                  </a:lnTo>
                  <a:lnTo>
                    <a:pt x="270" y="155"/>
                  </a:lnTo>
                  <a:lnTo>
                    <a:pt x="270" y="141"/>
                  </a:lnTo>
                  <a:lnTo>
                    <a:pt x="261" y="148"/>
                  </a:lnTo>
                  <a:lnTo>
                    <a:pt x="252" y="156"/>
                  </a:lnTo>
                  <a:lnTo>
                    <a:pt x="242" y="164"/>
                  </a:lnTo>
                  <a:lnTo>
                    <a:pt x="232" y="171"/>
                  </a:lnTo>
                  <a:lnTo>
                    <a:pt x="232" y="184"/>
                  </a:lnTo>
                  <a:close/>
                  <a:moveTo>
                    <a:pt x="287" y="136"/>
                  </a:moveTo>
                  <a:lnTo>
                    <a:pt x="297" y="124"/>
                  </a:lnTo>
                  <a:lnTo>
                    <a:pt x="305" y="109"/>
                  </a:lnTo>
                  <a:lnTo>
                    <a:pt x="313" y="94"/>
                  </a:lnTo>
                  <a:lnTo>
                    <a:pt x="320" y="80"/>
                  </a:lnTo>
                  <a:lnTo>
                    <a:pt x="324" y="64"/>
                  </a:lnTo>
                  <a:lnTo>
                    <a:pt x="329" y="47"/>
                  </a:lnTo>
                  <a:lnTo>
                    <a:pt x="331" y="30"/>
                  </a:lnTo>
                  <a:lnTo>
                    <a:pt x="332" y="13"/>
                  </a:lnTo>
                  <a:lnTo>
                    <a:pt x="327" y="7"/>
                  </a:lnTo>
                  <a:lnTo>
                    <a:pt x="321" y="0"/>
                  </a:lnTo>
                  <a:lnTo>
                    <a:pt x="321" y="4"/>
                  </a:lnTo>
                  <a:lnTo>
                    <a:pt x="321" y="10"/>
                  </a:lnTo>
                  <a:lnTo>
                    <a:pt x="321" y="26"/>
                  </a:lnTo>
                  <a:lnTo>
                    <a:pt x="319" y="40"/>
                  </a:lnTo>
                  <a:lnTo>
                    <a:pt x="316" y="54"/>
                  </a:lnTo>
                  <a:lnTo>
                    <a:pt x="312" y="68"/>
                  </a:lnTo>
                  <a:lnTo>
                    <a:pt x="307" y="81"/>
                  </a:lnTo>
                  <a:lnTo>
                    <a:pt x="302" y="94"/>
                  </a:lnTo>
                  <a:lnTo>
                    <a:pt x="295" y="107"/>
                  </a:lnTo>
                  <a:lnTo>
                    <a:pt x="287" y="118"/>
                  </a:lnTo>
                  <a:lnTo>
                    <a:pt x="287" y="136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0" name="Freeform 602"/>
            <p:cNvSpPr>
              <a:spLocks noEditPoints="1"/>
            </p:cNvSpPr>
            <p:nvPr/>
          </p:nvSpPr>
          <p:spPr bwMode="auto">
            <a:xfrm>
              <a:off x="700117" y="4947085"/>
              <a:ext cx="130181" cy="84145"/>
            </a:xfrm>
            <a:custGeom>
              <a:avLst/>
              <a:gdLst/>
              <a:ahLst/>
              <a:cxnLst>
                <a:cxn ang="0">
                  <a:pos x="328" y="14"/>
                </a:cxn>
                <a:cxn ang="0">
                  <a:pos x="316" y="0"/>
                </a:cxn>
                <a:cxn ang="0">
                  <a:pos x="316" y="17"/>
                </a:cxn>
                <a:cxn ang="0">
                  <a:pos x="315" y="44"/>
                </a:cxn>
                <a:cxn ang="0">
                  <a:pos x="310" y="70"/>
                </a:cxn>
                <a:cxn ang="0">
                  <a:pos x="301" y="93"/>
                </a:cxn>
                <a:cxn ang="0">
                  <a:pos x="288" y="116"/>
                </a:cxn>
                <a:cxn ang="0">
                  <a:pos x="297" y="122"/>
                </a:cxn>
                <a:cxn ang="0">
                  <a:pos x="312" y="95"/>
                </a:cxn>
                <a:cxn ang="0">
                  <a:pos x="322" y="65"/>
                </a:cxn>
                <a:cxn ang="0">
                  <a:pos x="326" y="34"/>
                </a:cxn>
                <a:cxn ang="0">
                  <a:pos x="4" y="164"/>
                </a:cxn>
                <a:cxn ang="0">
                  <a:pos x="31" y="185"/>
                </a:cxn>
                <a:cxn ang="0">
                  <a:pos x="62" y="200"/>
                </a:cxn>
                <a:cxn ang="0">
                  <a:pos x="96" y="209"/>
                </a:cxn>
                <a:cxn ang="0">
                  <a:pos x="132" y="213"/>
                </a:cxn>
                <a:cxn ang="0">
                  <a:pos x="123" y="202"/>
                </a:cxn>
                <a:cxn ang="0">
                  <a:pos x="88" y="197"/>
                </a:cxn>
                <a:cxn ang="0">
                  <a:pos x="55" y="186"/>
                </a:cxn>
                <a:cxn ang="0">
                  <a:pos x="26" y="169"/>
                </a:cxn>
                <a:cxn ang="0">
                  <a:pos x="0" y="146"/>
                </a:cxn>
                <a:cxn ang="0">
                  <a:pos x="4" y="164"/>
                </a:cxn>
                <a:cxn ang="0">
                  <a:pos x="180" y="207"/>
                </a:cxn>
                <a:cxn ang="0">
                  <a:pos x="203" y="199"/>
                </a:cxn>
                <a:cxn ang="0">
                  <a:pos x="213" y="184"/>
                </a:cxn>
                <a:cxn ang="0">
                  <a:pos x="186" y="194"/>
                </a:cxn>
                <a:cxn ang="0">
                  <a:pos x="158" y="200"/>
                </a:cxn>
                <a:cxn ang="0">
                  <a:pos x="233" y="185"/>
                </a:cxn>
                <a:cxn ang="0">
                  <a:pos x="253" y="171"/>
                </a:cxn>
                <a:cxn ang="0">
                  <a:pos x="271" y="155"/>
                </a:cxn>
                <a:cxn ang="0">
                  <a:pos x="262" y="149"/>
                </a:cxn>
                <a:cxn ang="0">
                  <a:pos x="243" y="164"/>
                </a:cxn>
                <a:cxn ang="0">
                  <a:pos x="233" y="185"/>
                </a:cxn>
              </a:cxnLst>
              <a:rect l="0" t="0" r="r" b="b"/>
              <a:pathLst>
                <a:path w="328" h="213">
                  <a:moveTo>
                    <a:pt x="328" y="17"/>
                  </a:moveTo>
                  <a:lnTo>
                    <a:pt x="328" y="14"/>
                  </a:lnTo>
                  <a:lnTo>
                    <a:pt x="322" y="7"/>
                  </a:lnTo>
                  <a:lnTo>
                    <a:pt x="316" y="0"/>
                  </a:lnTo>
                  <a:lnTo>
                    <a:pt x="316" y="9"/>
                  </a:lnTo>
                  <a:lnTo>
                    <a:pt x="316" y="17"/>
                  </a:lnTo>
                  <a:lnTo>
                    <a:pt x="316" y="30"/>
                  </a:lnTo>
                  <a:lnTo>
                    <a:pt x="315" y="44"/>
                  </a:lnTo>
                  <a:lnTo>
                    <a:pt x="312" y="56"/>
                  </a:lnTo>
                  <a:lnTo>
                    <a:pt x="310" y="70"/>
                  </a:lnTo>
                  <a:lnTo>
                    <a:pt x="305" y="81"/>
                  </a:lnTo>
                  <a:lnTo>
                    <a:pt x="301" y="93"/>
                  </a:lnTo>
                  <a:lnTo>
                    <a:pt x="295" y="105"/>
                  </a:lnTo>
                  <a:lnTo>
                    <a:pt x="288" y="116"/>
                  </a:lnTo>
                  <a:lnTo>
                    <a:pt x="288" y="135"/>
                  </a:lnTo>
                  <a:lnTo>
                    <a:pt x="297" y="122"/>
                  </a:lnTo>
                  <a:lnTo>
                    <a:pt x="305" y="109"/>
                  </a:lnTo>
                  <a:lnTo>
                    <a:pt x="312" y="95"/>
                  </a:lnTo>
                  <a:lnTo>
                    <a:pt x="317" y="80"/>
                  </a:lnTo>
                  <a:lnTo>
                    <a:pt x="322" y="65"/>
                  </a:lnTo>
                  <a:lnTo>
                    <a:pt x="325" y="50"/>
                  </a:lnTo>
                  <a:lnTo>
                    <a:pt x="326" y="34"/>
                  </a:lnTo>
                  <a:lnTo>
                    <a:pt x="328" y="17"/>
                  </a:lnTo>
                  <a:close/>
                  <a:moveTo>
                    <a:pt x="4" y="164"/>
                  </a:moveTo>
                  <a:lnTo>
                    <a:pt x="17" y="176"/>
                  </a:lnTo>
                  <a:lnTo>
                    <a:pt x="31" y="185"/>
                  </a:lnTo>
                  <a:lnTo>
                    <a:pt x="46" y="193"/>
                  </a:lnTo>
                  <a:lnTo>
                    <a:pt x="62" y="200"/>
                  </a:lnTo>
                  <a:lnTo>
                    <a:pt x="79" y="206"/>
                  </a:lnTo>
                  <a:lnTo>
                    <a:pt x="96" y="209"/>
                  </a:lnTo>
                  <a:lnTo>
                    <a:pt x="114" y="212"/>
                  </a:lnTo>
                  <a:lnTo>
                    <a:pt x="132" y="213"/>
                  </a:lnTo>
                  <a:lnTo>
                    <a:pt x="137" y="213"/>
                  </a:lnTo>
                  <a:lnTo>
                    <a:pt x="123" y="202"/>
                  </a:lnTo>
                  <a:lnTo>
                    <a:pt x="105" y="200"/>
                  </a:lnTo>
                  <a:lnTo>
                    <a:pt x="88" y="197"/>
                  </a:lnTo>
                  <a:lnTo>
                    <a:pt x="71" y="191"/>
                  </a:lnTo>
                  <a:lnTo>
                    <a:pt x="55" y="186"/>
                  </a:lnTo>
                  <a:lnTo>
                    <a:pt x="41" y="178"/>
                  </a:lnTo>
                  <a:lnTo>
                    <a:pt x="26" y="169"/>
                  </a:lnTo>
                  <a:lnTo>
                    <a:pt x="13" y="159"/>
                  </a:lnTo>
                  <a:lnTo>
                    <a:pt x="0" y="146"/>
                  </a:lnTo>
                  <a:lnTo>
                    <a:pt x="1" y="155"/>
                  </a:lnTo>
                  <a:lnTo>
                    <a:pt x="4" y="164"/>
                  </a:lnTo>
                  <a:close/>
                  <a:moveTo>
                    <a:pt x="170" y="209"/>
                  </a:moveTo>
                  <a:lnTo>
                    <a:pt x="180" y="207"/>
                  </a:lnTo>
                  <a:lnTo>
                    <a:pt x="191" y="204"/>
                  </a:lnTo>
                  <a:lnTo>
                    <a:pt x="203" y="199"/>
                  </a:lnTo>
                  <a:lnTo>
                    <a:pt x="213" y="196"/>
                  </a:lnTo>
                  <a:lnTo>
                    <a:pt x="213" y="184"/>
                  </a:lnTo>
                  <a:lnTo>
                    <a:pt x="199" y="189"/>
                  </a:lnTo>
                  <a:lnTo>
                    <a:pt x="186" y="194"/>
                  </a:lnTo>
                  <a:lnTo>
                    <a:pt x="172" y="198"/>
                  </a:lnTo>
                  <a:lnTo>
                    <a:pt x="158" y="200"/>
                  </a:lnTo>
                  <a:lnTo>
                    <a:pt x="170" y="209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3" y="171"/>
                  </a:lnTo>
                  <a:lnTo>
                    <a:pt x="262" y="163"/>
                  </a:lnTo>
                  <a:lnTo>
                    <a:pt x="271" y="155"/>
                  </a:lnTo>
                  <a:lnTo>
                    <a:pt x="271" y="139"/>
                  </a:lnTo>
                  <a:lnTo>
                    <a:pt x="262" y="149"/>
                  </a:lnTo>
                  <a:lnTo>
                    <a:pt x="253" y="157"/>
                  </a:lnTo>
                  <a:lnTo>
                    <a:pt x="243" y="164"/>
                  </a:lnTo>
                  <a:lnTo>
                    <a:pt x="233" y="171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1" name="Freeform 603"/>
            <p:cNvSpPr>
              <a:spLocks noEditPoints="1"/>
            </p:cNvSpPr>
            <p:nvPr/>
          </p:nvSpPr>
          <p:spPr bwMode="auto">
            <a:xfrm>
              <a:off x="700117" y="4945498"/>
              <a:ext cx="128594" cy="84145"/>
            </a:xfrm>
            <a:custGeom>
              <a:avLst/>
              <a:gdLst/>
              <a:ahLst/>
              <a:cxnLst>
                <a:cxn ang="0">
                  <a:pos x="322" y="17"/>
                </a:cxn>
                <a:cxn ang="0">
                  <a:pos x="316" y="6"/>
                </a:cxn>
                <a:cxn ang="0">
                  <a:pos x="311" y="12"/>
                </a:cxn>
                <a:cxn ang="0">
                  <a:pos x="311" y="35"/>
                </a:cxn>
                <a:cxn ang="0">
                  <a:pos x="307" y="58"/>
                </a:cxn>
                <a:cxn ang="0">
                  <a:pos x="302" y="80"/>
                </a:cxn>
                <a:cxn ang="0">
                  <a:pos x="294" y="102"/>
                </a:cxn>
                <a:cxn ang="0">
                  <a:pos x="288" y="131"/>
                </a:cxn>
                <a:cxn ang="0">
                  <a:pos x="303" y="107"/>
                </a:cxn>
                <a:cxn ang="0">
                  <a:pos x="313" y="81"/>
                </a:cxn>
                <a:cxn ang="0">
                  <a:pos x="320" y="53"/>
                </a:cxn>
                <a:cxn ang="0">
                  <a:pos x="322" y="23"/>
                </a:cxn>
                <a:cxn ang="0">
                  <a:pos x="15" y="173"/>
                </a:cxn>
                <a:cxn ang="0">
                  <a:pos x="44" y="192"/>
                </a:cxn>
                <a:cxn ang="0">
                  <a:pos x="77" y="205"/>
                </a:cxn>
                <a:cxn ang="0">
                  <a:pos x="112" y="212"/>
                </a:cxn>
                <a:cxn ang="0">
                  <a:pos x="115" y="202"/>
                </a:cxn>
                <a:cxn ang="0">
                  <a:pos x="81" y="195"/>
                </a:cxn>
                <a:cxn ang="0">
                  <a:pos x="51" y="183"/>
                </a:cxn>
                <a:cxn ang="0">
                  <a:pos x="24" y="166"/>
                </a:cxn>
                <a:cxn ang="0">
                  <a:pos x="0" y="145"/>
                </a:cxn>
                <a:cxn ang="0">
                  <a:pos x="1" y="161"/>
                </a:cxn>
                <a:cxn ang="0">
                  <a:pos x="177" y="209"/>
                </a:cxn>
                <a:cxn ang="0">
                  <a:pos x="200" y="201"/>
                </a:cxn>
                <a:cxn ang="0">
                  <a:pos x="213" y="184"/>
                </a:cxn>
                <a:cxn ang="0">
                  <a:pos x="182" y="195"/>
                </a:cxn>
                <a:cxn ang="0">
                  <a:pos x="151" y="202"/>
                </a:cxn>
                <a:cxn ang="0">
                  <a:pos x="233" y="184"/>
                </a:cxn>
                <a:cxn ang="0">
                  <a:pos x="253" y="169"/>
                </a:cxn>
                <a:cxn ang="0">
                  <a:pos x="271" y="154"/>
                </a:cxn>
                <a:cxn ang="0">
                  <a:pos x="262" y="147"/>
                </a:cxn>
                <a:cxn ang="0">
                  <a:pos x="243" y="164"/>
                </a:cxn>
                <a:cxn ang="0">
                  <a:pos x="233" y="184"/>
                </a:cxn>
              </a:cxnLst>
              <a:rect l="0" t="0" r="r" b="b"/>
              <a:pathLst>
                <a:path w="322" h="213">
                  <a:moveTo>
                    <a:pt x="322" y="23"/>
                  </a:moveTo>
                  <a:lnTo>
                    <a:pt x="322" y="17"/>
                  </a:lnTo>
                  <a:lnTo>
                    <a:pt x="322" y="13"/>
                  </a:lnTo>
                  <a:lnTo>
                    <a:pt x="316" y="6"/>
                  </a:lnTo>
                  <a:lnTo>
                    <a:pt x="310" y="0"/>
                  </a:lnTo>
                  <a:lnTo>
                    <a:pt x="311" y="12"/>
                  </a:lnTo>
                  <a:lnTo>
                    <a:pt x="311" y="23"/>
                  </a:lnTo>
                  <a:lnTo>
                    <a:pt x="311" y="35"/>
                  </a:lnTo>
                  <a:lnTo>
                    <a:pt x="310" y="47"/>
                  </a:lnTo>
                  <a:lnTo>
                    <a:pt x="307" y="58"/>
                  </a:lnTo>
                  <a:lnTo>
                    <a:pt x="305" y="69"/>
                  </a:lnTo>
                  <a:lnTo>
                    <a:pt x="302" y="80"/>
                  </a:lnTo>
                  <a:lnTo>
                    <a:pt x="298" y="92"/>
                  </a:lnTo>
                  <a:lnTo>
                    <a:pt x="294" y="102"/>
                  </a:lnTo>
                  <a:lnTo>
                    <a:pt x="288" y="111"/>
                  </a:lnTo>
                  <a:lnTo>
                    <a:pt x="288" y="131"/>
                  </a:lnTo>
                  <a:lnTo>
                    <a:pt x="296" y="120"/>
                  </a:lnTo>
                  <a:lnTo>
                    <a:pt x="303" y="107"/>
                  </a:lnTo>
                  <a:lnTo>
                    <a:pt x="308" y="94"/>
                  </a:lnTo>
                  <a:lnTo>
                    <a:pt x="313" y="81"/>
                  </a:lnTo>
                  <a:lnTo>
                    <a:pt x="317" y="67"/>
                  </a:lnTo>
                  <a:lnTo>
                    <a:pt x="320" y="53"/>
                  </a:lnTo>
                  <a:lnTo>
                    <a:pt x="322" y="39"/>
                  </a:lnTo>
                  <a:lnTo>
                    <a:pt x="322" y="23"/>
                  </a:lnTo>
                  <a:close/>
                  <a:moveTo>
                    <a:pt x="1" y="161"/>
                  </a:moveTo>
                  <a:lnTo>
                    <a:pt x="15" y="173"/>
                  </a:lnTo>
                  <a:lnTo>
                    <a:pt x="28" y="183"/>
                  </a:lnTo>
                  <a:lnTo>
                    <a:pt x="44" y="192"/>
                  </a:lnTo>
                  <a:lnTo>
                    <a:pt x="60" y="200"/>
                  </a:lnTo>
                  <a:lnTo>
                    <a:pt x="77" y="205"/>
                  </a:lnTo>
                  <a:lnTo>
                    <a:pt x="94" y="210"/>
                  </a:lnTo>
                  <a:lnTo>
                    <a:pt x="112" y="212"/>
                  </a:lnTo>
                  <a:lnTo>
                    <a:pt x="130" y="213"/>
                  </a:lnTo>
                  <a:lnTo>
                    <a:pt x="115" y="202"/>
                  </a:lnTo>
                  <a:lnTo>
                    <a:pt x="98" y="200"/>
                  </a:lnTo>
                  <a:lnTo>
                    <a:pt x="81" y="195"/>
                  </a:lnTo>
                  <a:lnTo>
                    <a:pt x="65" y="190"/>
                  </a:lnTo>
                  <a:lnTo>
                    <a:pt x="51" y="183"/>
                  </a:lnTo>
                  <a:lnTo>
                    <a:pt x="37" y="175"/>
                  </a:lnTo>
                  <a:lnTo>
                    <a:pt x="24" y="166"/>
                  </a:lnTo>
                  <a:lnTo>
                    <a:pt x="11" y="156"/>
                  </a:lnTo>
                  <a:lnTo>
                    <a:pt x="0" y="145"/>
                  </a:lnTo>
                  <a:lnTo>
                    <a:pt x="0" y="154"/>
                  </a:lnTo>
                  <a:lnTo>
                    <a:pt x="1" y="161"/>
                  </a:lnTo>
                  <a:close/>
                  <a:moveTo>
                    <a:pt x="163" y="211"/>
                  </a:moveTo>
                  <a:lnTo>
                    <a:pt x="177" y="209"/>
                  </a:lnTo>
                  <a:lnTo>
                    <a:pt x="189" y="205"/>
                  </a:lnTo>
                  <a:lnTo>
                    <a:pt x="200" y="201"/>
                  </a:lnTo>
                  <a:lnTo>
                    <a:pt x="213" y="195"/>
                  </a:lnTo>
                  <a:lnTo>
                    <a:pt x="213" y="184"/>
                  </a:lnTo>
                  <a:lnTo>
                    <a:pt x="198" y="190"/>
                  </a:lnTo>
                  <a:lnTo>
                    <a:pt x="182" y="195"/>
                  </a:lnTo>
                  <a:lnTo>
                    <a:pt x="167" y="199"/>
                  </a:lnTo>
                  <a:lnTo>
                    <a:pt x="151" y="202"/>
                  </a:lnTo>
                  <a:lnTo>
                    <a:pt x="163" y="211"/>
                  </a:lnTo>
                  <a:close/>
                  <a:moveTo>
                    <a:pt x="233" y="184"/>
                  </a:moveTo>
                  <a:lnTo>
                    <a:pt x="243" y="177"/>
                  </a:lnTo>
                  <a:lnTo>
                    <a:pt x="253" y="169"/>
                  </a:lnTo>
                  <a:lnTo>
                    <a:pt x="262" y="161"/>
                  </a:lnTo>
                  <a:lnTo>
                    <a:pt x="271" y="154"/>
                  </a:lnTo>
                  <a:lnTo>
                    <a:pt x="271" y="137"/>
                  </a:lnTo>
                  <a:lnTo>
                    <a:pt x="262" y="147"/>
                  </a:lnTo>
                  <a:lnTo>
                    <a:pt x="253" y="155"/>
                  </a:lnTo>
                  <a:lnTo>
                    <a:pt x="243" y="164"/>
                  </a:lnTo>
                  <a:lnTo>
                    <a:pt x="233" y="172"/>
                  </a:lnTo>
                  <a:lnTo>
                    <a:pt x="233" y="184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2" name="Freeform 604"/>
            <p:cNvSpPr>
              <a:spLocks noEditPoints="1"/>
            </p:cNvSpPr>
            <p:nvPr/>
          </p:nvSpPr>
          <p:spPr bwMode="auto">
            <a:xfrm>
              <a:off x="700117" y="4942322"/>
              <a:ext cx="125418" cy="85733"/>
            </a:xfrm>
            <a:custGeom>
              <a:avLst/>
              <a:gdLst/>
              <a:ahLst/>
              <a:cxnLst>
                <a:cxn ang="0">
                  <a:pos x="317" y="21"/>
                </a:cxn>
                <a:cxn ang="0">
                  <a:pos x="311" y="6"/>
                </a:cxn>
                <a:cxn ang="0">
                  <a:pos x="306" y="14"/>
                </a:cxn>
                <a:cxn ang="0">
                  <a:pos x="306" y="39"/>
                </a:cxn>
                <a:cxn ang="0">
                  <a:pos x="304" y="59"/>
                </a:cxn>
                <a:cxn ang="0">
                  <a:pos x="297" y="87"/>
                </a:cxn>
                <a:cxn ang="0">
                  <a:pos x="289" y="128"/>
                </a:cxn>
                <a:cxn ang="0">
                  <a:pos x="302" y="105"/>
                </a:cxn>
                <a:cxn ang="0">
                  <a:pos x="311" y="82"/>
                </a:cxn>
                <a:cxn ang="0">
                  <a:pos x="316" y="56"/>
                </a:cxn>
                <a:cxn ang="0">
                  <a:pos x="317" y="29"/>
                </a:cxn>
                <a:cxn ang="0">
                  <a:pos x="14" y="171"/>
                </a:cxn>
                <a:cxn ang="0">
                  <a:pos x="42" y="190"/>
                </a:cxn>
                <a:cxn ang="0">
                  <a:pos x="72" y="203"/>
                </a:cxn>
                <a:cxn ang="0">
                  <a:pos x="106" y="212"/>
                </a:cxn>
                <a:cxn ang="0">
                  <a:pos x="107" y="201"/>
                </a:cxn>
                <a:cxn ang="0">
                  <a:pos x="77" y="193"/>
                </a:cxn>
                <a:cxn ang="0">
                  <a:pos x="47" y="181"/>
                </a:cxn>
                <a:cxn ang="0">
                  <a:pos x="23" y="163"/>
                </a:cxn>
                <a:cxn ang="0">
                  <a:pos x="0" y="142"/>
                </a:cxn>
                <a:cxn ang="0">
                  <a:pos x="1" y="158"/>
                </a:cxn>
                <a:cxn ang="0">
                  <a:pos x="173" y="210"/>
                </a:cxn>
                <a:cxn ang="0">
                  <a:pos x="200" y="201"/>
                </a:cxn>
                <a:cxn ang="0">
                  <a:pos x="214" y="183"/>
                </a:cxn>
                <a:cxn ang="0">
                  <a:pos x="181" y="197"/>
                </a:cxn>
                <a:cxn ang="0">
                  <a:pos x="145" y="202"/>
                </a:cxn>
                <a:cxn ang="0">
                  <a:pos x="234" y="183"/>
                </a:cxn>
                <a:cxn ang="0">
                  <a:pos x="254" y="169"/>
                </a:cxn>
                <a:cxn ang="0">
                  <a:pos x="272" y="151"/>
                </a:cxn>
                <a:cxn ang="0">
                  <a:pos x="263" y="144"/>
                </a:cxn>
                <a:cxn ang="0">
                  <a:pos x="244" y="163"/>
                </a:cxn>
                <a:cxn ang="0">
                  <a:pos x="234" y="183"/>
                </a:cxn>
              </a:cxnLst>
              <a:rect l="0" t="0" r="r" b="b"/>
              <a:pathLst>
                <a:path w="317" h="214">
                  <a:moveTo>
                    <a:pt x="317" y="29"/>
                  </a:moveTo>
                  <a:lnTo>
                    <a:pt x="317" y="21"/>
                  </a:lnTo>
                  <a:lnTo>
                    <a:pt x="317" y="12"/>
                  </a:lnTo>
                  <a:lnTo>
                    <a:pt x="311" y="6"/>
                  </a:lnTo>
                  <a:lnTo>
                    <a:pt x="304" y="0"/>
                  </a:lnTo>
                  <a:lnTo>
                    <a:pt x="306" y="14"/>
                  </a:lnTo>
                  <a:lnTo>
                    <a:pt x="307" y="29"/>
                  </a:lnTo>
                  <a:lnTo>
                    <a:pt x="306" y="39"/>
                  </a:lnTo>
                  <a:lnTo>
                    <a:pt x="306" y="49"/>
                  </a:lnTo>
                  <a:lnTo>
                    <a:pt x="304" y="59"/>
                  </a:lnTo>
                  <a:lnTo>
                    <a:pt x="302" y="69"/>
                  </a:lnTo>
                  <a:lnTo>
                    <a:pt x="297" y="87"/>
                  </a:lnTo>
                  <a:lnTo>
                    <a:pt x="289" y="105"/>
                  </a:lnTo>
                  <a:lnTo>
                    <a:pt x="289" y="128"/>
                  </a:lnTo>
                  <a:lnTo>
                    <a:pt x="296" y="117"/>
                  </a:lnTo>
                  <a:lnTo>
                    <a:pt x="302" y="105"/>
                  </a:lnTo>
                  <a:lnTo>
                    <a:pt x="306" y="93"/>
                  </a:lnTo>
                  <a:lnTo>
                    <a:pt x="311" y="82"/>
                  </a:lnTo>
                  <a:lnTo>
                    <a:pt x="313" y="68"/>
                  </a:lnTo>
                  <a:lnTo>
                    <a:pt x="316" y="56"/>
                  </a:lnTo>
                  <a:lnTo>
                    <a:pt x="317" y="42"/>
                  </a:lnTo>
                  <a:lnTo>
                    <a:pt x="317" y="29"/>
                  </a:lnTo>
                  <a:close/>
                  <a:moveTo>
                    <a:pt x="1" y="158"/>
                  </a:moveTo>
                  <a:lnTo>
                    <a:pt x="14" y="171"/>
                  </a:lnTo>
                  <a:lnTo>
                    <a:pt x="27" y="181"/>
                  </a:lnTo>
                  <a:lnTo>
                    <a:pt x="42" y="190"/>
                  </a:lnTo>
                  <a:lnTo>
                    <a:pt x="56" y="198"/>
                  </a:lnTo>
                  <a:lnTo>
                    <a:pt x="72" y="203"/>
                  </a:lnTo>
                  <a:lnTo>
                    <a:pt x="89" y="209"/>
                  </a:lnTo>
                  <a:lnTo>
                    <a:pt x="106" y="212"/>
                  </a:lnTo>
                  <a:lnTo>
                    <a:pt x="124" y="214"/>
                  </a:lnTo>
                  <a:lnTo>
                    <a:pt x="107" y="201"/>
                  </a:lnTo>
                  <a:lnTo>
                    <a:pt x="91" y="198"/>
                  </a:lnTo>
                  <a:lnTo>
                    <a:pt x="77" y="193"/>
                  </a:lnTo>
                  <a:lnTo>
                    <a:pt x="62" y="188"/>
                  </a:lnTo>
                  <a:lnTo>
                    <a:pt x="47" y="181"/>
                  </a:lnTo>
                  <a:lnTo>
                    <a:pt x="35" y="173"/>
                  </a:lnTo>
                  <a:lnTo>
                    <a:pt x="23" y="163"/>
                  </a:lnTo>
                  <a:lnTo>
                    <a:pt x="11" y="153"/>
                  </a:lnTo>
                  <a:lnTo>
                    <a:pt x="0" y="142"/>
                  </a:lnTo>
                  <a:lnTo>
                    <a:pt x="1" y="151"/>
                  </a:lnTo>
                  <a:lnTo>
                    <a:pt x="1" y="158"/>
                  </a:lnTo>
                  <a:close/>
                  <a:moveTo>
                    <a:pt x="159" y="212"/>
                  </a:moveTo>
                  <a:lnTo>
                    <a:pt x="173" y="210"/>
                  </a:lnTo>
                  <a:lnTo>
                    <a:pt x="187" y="206"/>
                  </a:lnTo>
                  <a:lnTo>
                    <a:pt x="200" y="201"/>
                  </a:lnTo>
                  <a:lnTo>
                    <a:pt x="214" y="196"/>
                  </a:lnTo>
                  <a:lnTo>
                    <a:pt x="214" y="183"/>
                  </a:lnTo>
                  <a:lnTo>
                    <a:pt x="198" y="191"/>
                  </a:lnTo>
                  <a:lnTo>
                    <a:pt x="181" y="197"/>
                  </a:lnTo>
                  <a:lnTo>
                    <a:pt x="163" y="200"/>
                  </a:lnTo>
                  <a:lnTo>
                    <a:pt x="145" y="202"/>
                  </a:lnTo>
                  <a:lnTo>
                    <a:pt x="159" y="212"/>
                  </a:lnTo>
                  <a:close/>
                  <a:moveTo>
                    <a:pt x="234" y="183"/>
                  </a:moveTo>
                  <a:lnTo>
                    <a:pt x="244" y="176"/>
                  </a:lnTo>
                  <a:lnTo>
                    <a:pt x="254" y="169"/>
                  </a:lnTo>
                  <a:lnTo>
                    <a:pt x="263" y="161"/>
                  </a:lnTo>
                  <a:lnTo>
                    <a:pt x="272" y="151"/>
                  </a:lnTo>
                  <a:lnTo>
                    <a:pt x="272" y="134"/>
                  </a:lnTo>
                  <a:lnTo>
                    <a:pt x="263" y="144"/>
                  </a:lnTo>
                  <a:lnTo>
                    <a:pt x="254" y="154"/>
                  </a:lnTo>
                  <a:lnTo>
                    <a:pt x="244" y="163"/>
                  </a:lnTo>
                  <a:lnTo>
                    <a:pt x="234" y="171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3" name="Freeform 605"/>
            <p:cNvSpPr>
              <a:spLocks noEditPoints="1"/>
            </p:cNvSpPr>
            <p:nvPr/>
          </p:nvSpPr>
          <p:spPr bwMode="auto">
            <a:xfrm>
              <a:off x="700117" y="4940735"/>
              <a:ext cx="123831" cy="84145"/>
            </a:xfrm>
            <a:custGeom>
              <a:avLst/>
              <a:gdLst/>
              <a:ahLst/>
              <a:cxnLst>
                <a:cxn ang="0">
                  <a:pos x="312" y="23"/>
                </a:cxn>
                <a:cxn ang="0">
                  <a:pos x="304" y="5"/>
                </a:cxn>
                <a:cxn ang="0">
                  <a:pos x="299" y="8"/>
                </a:cxn>
                <a:cxn ang="0">
                  <a:pos x="302" y="26"/>
                </a:cxn>
                <a:cxn ang="0">
                  <a:pos x="300" y="51"/>
                </a:cxn>
                <a:cxn ang="0">
                  <a:pos x="294" y="82"/>
                </a:cxn>
                <a:cxn ang="0">
                  <a:pos x="289" y="123"/>
                </a:cxn>
                <a:cxn ang="0">
                  <a:pos x="299" y="103"/>
                </a:cxn>
                <a:cxn ang="0">
                  <a:pos x="306" y="80"/>
                </a:cxn>
                <a:cxn ang="0">
                  <a:pos x="311" y="58"/>
                </a:cxn>
                <a:cxn ang="0">
                  <a:pos x="312" y="34"/>
                </a:cxn>
                <a:cxn ang="0">
                  <a:pos x="12" y="167"/>
                </a:cxn>
                <a:cxn ang="0">
                  <a:pos x="38" y="186"/>
                </a:cxn>
                <a:cxn ang="0">
                  <a:pos x="66" y="201"/>
                </a:cxn>
                <a:cxn ang="0">
                  <a:pos x="99" y="211"/>
                </a:cxn>
                <a:cxn ang="0">
                  <a:pos x="97" y="199"/>
                </a:cxn>
                <a:cxn ang="0">
                  <a:pos x="69" y="190"/>
                </a:cxn>
                <a:cxn ang="0">
                  <a:pos x="43" y="177"/>
                </a:cxn>
                <a:cxn ang="0">
                  <a:pos x="20" y="159"/>
                </a:cxn>
                <a:cxn ang="0">
                  <a:pos x="0" y="139"/>
                </a:cxn>
                <a:cxn ang="0">
                  <a:pos x="0" y="144"/>
                </a:cxn>
                <a:cxn ang="0">
                  <a:pos x="1" y="156"/>
                </a:cxn>
                <a:cxn ang="0">
                  <a:pos x="168" y="210"/>
                </a:cxn>
                <a:cxn ang="0">
                  <a:pos x="199" y="201"/>
                </a:cxn>
                <a:cxn ang="0">
                  <a:pos x="214" y="183"/>
                </a:cxn>
                <a:cxn ang="0">
                  <a:pos x="178" y="197"/>
                </a:cxn>
                <a:cxn ang="0">
                  <a:pos x="159" y="201"/>
                </a:cxn>
                <a:cxn ang="0">
                  <a:pos x="138" y="203"/>
                </a:cxn>
                <a:cxn ang="0">
                  <a:pos x="234" y="183"/>
                </a:cxn>
                <a:cxn ang="0">
                  <a:pos x="254" y="167"/>
                </a:cxn>
                <a:cxn ang="0">
                  <a:pos x="272" y="148"/>
                </a:cxn>
                <a:cxn ang="0">
                  <a:pos x="263" y="141"/>
                </a:cxn>
                <a:cxn ang="0">
                  <a:pos x="245" y="160"/>
                </a:cxn>
                <a:cxn ang="0">
                  <a:pos x="234" y="183"/>
                </a:cxn>
              </a:cxnLst>
              <a:rect l="0" t="0" r="r" b="b"/>
              <a:pathLst>
                <a:path w="312" h="213">
                  <a:moveTo>
                    <a:pt x="312" y="34"/>
                  </a:moveTo>
                  <a:lnTo>
                    <a:pt x="312" y="23"/>
                  </a:lnTo>
                  <a:lnTo>
                    <a:pt x="311" y="11"/>
                  </a:lnTo>
                  <a:lnTo>
                    <a:pt x="304" y="5"/>
                  </a:lnTo>
                  <a:lnTo>
                    <a:pt x="298" y="0"/>
                  </a:lnTo>
                  <a:lnTo>
                    <a:pt x="299" y="8"/>
                  </a:lnTo>
                  <a:lnTo>
                    <a:pt x="300" y="17"/>
                  </a:lnTo>
                  <a:lnTo>
                    <a:pt x="302" y="26"/>
                  </a:lnTo>
                  <a:lnTo>
                    <a:pt x="302" y="34"/>
                  </a:lnTo>
                  <a:lnTo>
                    <a:pt x="300" y="51"/>
                  </a:lnTo>
                  <a:lnTo>
                    <a:pt x="298" y="68"/>
                  </a:lnTo>
                  <a:lnTo>
                    <a:pt x="294" y="82"/>
                  </a:lnTo>
                  <a:lnTo>
                    <a:pt x="289" y="98"/>
                  </a:lnTo>
                  <a:lnTo>
                    <a:pt x="289" y="123"/>
                  </a:lnTo>
                  <a:lnTo>
                    <a:pt x="295" y="113"/>
                  </a:lnTo>
                  <a:lnTo>
                    <a:pt x="299" y="103"/>
                  </a:lnTo>
                  <a:lnTo>
                    <a:pt x="303" y="91"/>
                  </a:lnTo>
                  <a:lnTo>
                    <a:pt x="306" y="80"/>
                  </a:lnTo>
                  <a:lnTo>
                    <a:pt x="308" y="69"/>
                  </a:lnTo>
                  <a:lnTo>
                    <a:pt x="311" y="58"/>
                  </a:lnTo>
                  <a:lnTo>
                    <a:pt x="312" y="46"/>
                  </a:lnTo>
                  <a:lnTo>
                    <a:pt x="312" y="34"/>
                  </a:lnTo>
                  <a:close/>
                  <a:moveTo>
                    <a:pt x="1" y="156"/>
                  </a:moveTo>
                  <a:lnTo>
                    <a:pt x="12" y="167"/>
                  </a:lnTo>
                  <a:lnTo>
                    <a:pt x="25" y="177"/>
                  </a:lnTo>
                  <a:lnTo>
                    <a:pt x="38" y="186"/>
                  </a:lnTo>
                  <a:lnTo>
                    <a:pt x="52" y="194"/>
                  </a:lnTo>
                  <a:lnTo>
                    <a:pt x="66" y="201"/>
                  </a:lnTo>
                  <a:lnTo>
                    <a:pt x="82" y="206"/>
                  </a:lnTo>
                  <a:lnTo>
                    <a:pt x="99" y="211"/>
                  </a:lnTo>
                  <a:lnTo>
                    <a:pt x="116" y="213"/>
                  </a:lnTo>
                  <a:lnTo>
                    <a:pt x="97" y="199"/>
                  </a:lnTo>
                  <a:lnTo>
                    <a:pt x="83" y="195"/>
                  </a:lnTo>
                  <a:lnTo>
                    <a:pt x="69" y="190"/>
                  </a:lnTo>
                  <a:lnTo>
                    <a:pt x="56" y="184"/>
                  </a:lnTo>
                  <a:lnTo>
                    <a:pt x="43" y="177"/>
                  </a:lnTo>
                  <a:lnTo>
                    <a:pt x="32" y="169"/>
                  </a:lnTo>
                  <a:lnTo>
                    <a:pt x="20" y="159"/>
                  </a:lnTo>
                  <a:lnTo>
                    <a:pt x="10" y="14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1" y="156"/>
                  </a:lnTo>
                  <a:close/>
                  <a:moveTo>
                    <a:pt x="152" y="213"/>
                  </a:moveTo>
                  <a:lnTo>
                    <a:pt x="168" y="210"/>
                  </a:lnTo>
                  <a:lnTo>
                    <a:pt x="183" y="206"/>
                  </a:lnTo>
                  <a:lnTo>
                    <a:pt x="199" y="201"/>
                  </a:lnTo>
                  <a:lnTo>
                    <a:pt x="214" y="195"/>
                  </a:lnTo>
                  <a:lnTo>
                    <a:pt x="214" y="183"/>
                  </a:lnTo>
                  <a:lnTo>
                    <a:pt x="196" y="190"/>
                  </a:lnTo>
                  <a:lnTo>
                    <a:pt x="178" y="197"/>
                  </a:lnTo>
                  <a:lnTo>
                    <a:pt x="169" y="199"/>
                  </a:lnTo>
                  <a:lnTo>
                    <a:pt x="159" y="201"/>
                  </a:lnTo>
                  <a:lnTo>
                    <a:pt x="149" y="202"/>
                  </a:lnTo>
                  <a:lnTo>
                    <a:pt x="138" y="203"/>
                  </a:lnTo>
                  <a:lnTo>
                    <a:pt x="152" y="213"/>
                  </a:lnTo>
                  <a:close/>
                  <a:moveTo>
                    <a:pt x="234" y="183"/>
                  </a:moveTo>
                  <a:lnTo>
                    <a:pt x="244" y="175"/>
                  </a:lnTo>
                  <a:lnTo>
                    <a:pt x="254" y="167"/>
                  </a:lnTo>
                  <a:lnTo>
                    <a:pt x="263" y="158"/>
                  </a:lnTo>
                  <a:lnTo>
                    <a:pt x="272" y="148"/>
                  </a:lnTo>
                  <a:lnTo>
                    <a:pt x="272" y="130"/>
                  </a:lnTo>
                  <a:lnTo>
                    <a:pt x="263" y="141"/>
                  </a:lnTo>
                  <a:lnTo>
                    <a:pt x="254" y="151"/>
                  </a:lnTo>
                  <a:lnTo>
                    <a:pt x="245" y="160"/>
                  </a:lnTo>
                  <a:lnTo>
                    <a:pt x="234" y="169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4" name="Freeform 606"/>
            <p:cNvSpPr>
              <a:spLocks noEditPoints="1"/>
            </p:cNvSpPr>
            <p:nvPr/>
          </p:nvSpPr>
          <p:spPr bwMode="auto">
            <a:xfrm>
              <a:off x="700117" y="4939147"/>
              <a:ext cx="122243" cy="84145"/>
            </a:xfrm>
            <a:custGeom>
              <a:avLst/>
              <a:gdLst/>
              <a:ahLst/>
              <a:cxnLst>
                <a:cxn ang="0">
                  <a:pos x="306" y="24"/>
                </a:cxn>
                <a:cxn ang="0">
                  <a:pos x="298" y="5"/>
                </a:cxn>
                <a:cxn ang="0">
                  <a:pos x="293" y="10"/>
                </a:cxn>
                <a:cxn ang="0">
                  <a:pos x="296" y="29"/>
                </a:cxn>
                <a:cxn ang="0">
                  <a:pos x="296" y="51"/>
                </a:cxn>
                <a:cxn ang="0">
                  <a:pos x="291" y="76"/>
                </a:cxn>
                <a:cxn ang="0">
                  <a:pos x="289" y="115"/>
                </a:cxn>
                <a:cxn ang="0">
                  <a:pos x="302" y="79"/>
                </a:cxn>
                <a:cxn ang="0">
                  <a:pos x="306" y="59"/>
                </a:cxn>
                <a:cxn ang="0">
                  <a:pos x="307" y="39"/>
                </a:cxn>
                <a:cxn ang="0">
                  <a:pos x="11" y="163"/>
                </a:cxn>
                <a:cxn ang="0">
                  <a:pos x="35" y="183"/>
                </a:cxn>
                <a:cxn ang="0">
                  <a:pos x="62" y="198"/>
                </a:cxn>
                <a:cxn ang="0">
                  <a:pos x="91" y="208"/>
                </a:cxn>
                <a:cxn ang="0">
                  <a:pos x="86" y="195"/>
                </a:cxn>
                <a:cxn ang="0">
                  <a:pos x="61" y="185"/>
                </a:cxn>
                <a:cxn ang="0">
                  <a:pos x="38" y="172"/>
                </a:cxn>
                <a:cxn ang="0">
                  <a:pos x="18" y="155"/>
                </a:cxn>
                <a:cxn ang="0">
                  <a:pos x="1" y="135"/>
                </a:cxn>
                <a:cxn ang="0">
                  <a:pos x="0" y="149"/>
                </a:cxn>
                <a:cxn ang="0">
                  <a:pos x="145" y="212"/>
                </a:cxn>
                <a:cxn ang="0">
                  <a:pos x="181" y="207"/>
                </a:cxn>
                <a:cxn ang="0">
                  <a:pos x="214" y="193"/>
                </a:cxn>
                <a:cxn ang="0">
                  <a:pos x="199" y="189"/>
                </a:cxn>
                <a:cxn ang="0">
                  <a:pos x="178" y="200"/>
                </a:cxn>
                <a:cxn ang="0">
                  <a:pos x="164" y="199"/>
                </a:cxn>
                <a:cxn ang="0">
                  <a:pos x="144" y="202"/>
                </a:cxn>
                <a:cxn ang="0">
                  <a:pos x="132" y="202"/>
                </a:cxn>
                <a:cxn ang="0">
                  <a:pos x="234" y="181"/>
                </a:cxn>
                <a:cxn ang="0">
                  <a:pos x="254" y="164"/>
                </a:cxn>
                <a:cxn ang="0">
                  <a:pos x="272" y="144"/>
                </a:cxn>
                <a:cxn ang="0">
                  <a:pos x="263" y="137"/>
                </a:cxn>
                <a:cxn ang="0">
                  <a:pos x="245" y="157"/>
                </a:cxn>
                <a:cxn ang="0">
                  <a:pos x="234" y="181"/>
                </a:cxn>
              </a:cxnLst>
              <a:rect l="0" t="0" r="r" b="b"/>
              <a:pathLst>
                <a:path w="307" h="212">
                  <a:moveTo>
                    <a:pt x="307" y="39"/>
                  </a:moveTo>
                  <a:lnTo>
                    <a:pt x="306" y="24"/>
                  </a:lnTo>
                  <a:lnTo>
                    <a:pt x="304" y="10"/>
                  </a:lnTo>
                  <a:lnTo>
                    <a:pt x="298" y="5"/>
                  </a:lnTo>
                  <a:lnTo>
                    <a:pt x="291" y="0"/>
                  </a:lnTo>
                  <a:lnTo>
                    <a:pt x="293" y="10"/>
                  </a:lnTo>
                  <a:lnTo>
                    <a:pt x="295" y="19"/>
                  </a:lnTo>
                  <a:lnTo>
                    <a:pt x="296" y="29"/>
                  </a:lnTo>
                  <a:lnTo>
                    <a:pt x="296" y="39"/>
                  </a:lnTo>
                  <a:lnTo>
                    <a:pt x="296" y="51"/>
                  </a:lnTo>
                  <a:lnTo>
                    <a:pt x="294" y="64"/>
                  </a:lnTo>
                  <a:lnTo>
                    <a:pt x="291" y="76"/>
                  </a:lnTo>
                  <a:lnTo>
                    <a:pt x="289" y="87"/>
                  </a:lnTo>
                  <a:lnTo>
                    <a:pt x="289" y="115"/>
                  </a:lnTo>
                  <a:lnTo>
                    <a:pt x="297" y="97"/>
                  </a:lnTo>
                  <a:lnTo>
                    <a:pt x="302" y="79"/>
                  </a:lnTo>
                  <a:lnTo>
                    <a:pt x="304" y="69"/>
                  </a:lnTo>
                  <a:lnTo>
                    <a:pt x="306" y="59"/>
                  </a:lnTo>
                  <a:lnTo>
                    <a:pt x="306" y="49"/>
                  </a:lnTo>
                  <a:lnTo>
                    <a:pt x="307" y="39"/>
                  </a:lnTo>
                  <a:close/>
                  <a:moveTo>
                    <a:pt x="0" y="152"/>
                  </a:moveTo>
                  <a:lnTo>
                    <a:pt x="11" y="163"/>
                  </a:lnTo>
                  <a:lnTo>
                    <a:pt x="23" y="173"/>
                  </a:lnTo>
                  <a:lnTo>
                    <a:pt x="35" y="183"/>
                  </a:lnTo>
                  <a:lnTo>
                    <a:pt x="47" y="191"/>
                  </a:lnTo>
                  <a:lnTo>
                    <a:pt x="62" y="198"/>
                  </a:lnTo>
                  <a:lnTo>
                    <a:pt x="77" y="203"/>
                  </a:lnTo>
                  <a:lnTo>
                    <a:pt x="91" y="208"/>
                  </a:lnTo>
                  <a:lnTo>
                    <a:pt x="107" y="211"/>
                  </a:lnTo>
                  <a:lnTo>
                    <a:pt x="86" y="195"/>
                  </a:lnTo>
                  <a:lnTo>
                    <a:pt x="73" y="191"/>
                  </a:lnTo>
                  <a:lnTo>
                    <a:pt x="61" y="185"/>
                  </a:lnTo>
                  <a:lnTo>
                    <a:pt x="50" y="180"/>
                  </a:lnTo>
                  <a:lnTo>
                    <a:pt x="38" y="172"/>
                  </a:lnTo>
                  <a:lnTo>
                    <a:pt x="28" y="164"/>
                  </a:lnTo>
                  <a:lnTo>
                    <a:pt x="18" y="155"/>
                  </a:lnTo>
                  <a:lnTo>
                    <a:pt x="9" y="145"/>
                  </a:lnTo>
                  <a:lnTo>
                    <a:pt x="1" y="135"/>
                  </a:lnTo>
                  <a:lnTo>
                    <a:pt x="1" y="142"/>
                  </a:lnTo>
                  <a:lnTo>
                    <a:pt x="0" y="149"/>
                  </a:lnTo>
                  <a:lnTo>
                    <a:pt x="0" y="152"/>
                  </a:lnTo>
                  <a:close/>
                  <a:moveTo>
                    <a:pt x="145" y="212"/>
                  </a:moveTo>
                  <a:lnTo>
                    <a:pt x="163" y="210"/>
                  </a:lnTo>
                  <a:lnTo>
                    <a:pt x="181" y="207"/>
                  </a:lnTo>
                  <a:lnTo>
                    <a:pt x="198" y="201"/>
                  </a:lnTo>
                  <a:lnTo>
                    <a:pt x="214" y="193"/>
                  </a:lnTo>
                  <a:lnTo>
                    <a:pt x="213" y="181"/>
                  </a:lnTo>
                  <a:lnTo>
                    <a:pt x="199" y="189"/>
                  </a:lnTo>
                  <a:lnTo>
                    <a:pt x="185" y="194"/>
                  </a:lnTo>
                  <a:lnTo>
                    <a:pt x="178" y="200"/>
                  </a:lnTo>
                  <a:lnTo>
                    <a:pt x="174" y="197"/>
                  </a:lnTo>
                  <a:lnTo>
                    <a:pt x="164" y="199"/>
                  </a:lnTo>
                  <a:lnTo>
                    <a:pt x="154" y="201"/>
                  </a:lnTo>
                  <a:lnTo>
                    <a:pt x="144" y="202"/>
                  </a:lnTo>
                  <a:lnTo>
                    <a:pt x="133" y="202"/>
                  </a:lnTo>
                  <a:lnTo>
                    <a:pt x="132" y="202"/>
                  </a:lnTo>
                  <a:lnTo>
                    <a:pt x="145" y="212"/>
                  </a:lnTo>
                  <a:close/>
                  <a:moveTo>
                    <a:pt x="234" y="181"/>
                  </a:moveTo>
                  <a:lnTo>
                    <a:pt x="244" y="173"/>
                  </a:lnTo>
                  <a:lnTo>
                    <a:pt x="254" y="164"/>
                  </a:lnTo>
                  <a:lnTo>
                    <a:pt x="263" y="154"/>
                  </a:lnTo>
                  <a:lnTo>
                    <a:pt x="272" y="144"/>
                  </a:lnTo>
                  <a:lnTo>
                    <a:pt x="272" y="124"/>
                  </a:lnTo>
                  <a:lnTo>
                    <a:pt x="263" y="137"/>
                  </a:lnTo>
                  <a:lnTo>
                    <a:pt x="255" y="147"/>
                  </a:lnTo>
                  <a:lnTo>
                    <a:pt x="245" y="157"/>
                  </a:lnTo>
                  <a:lnTo>
                    <a:pt x="234" y="167"/>
                  </a:lnTo>
                  <a:lnTo>
                    <a:pt x="234" y="181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17" name="Группа 2119"/>
            <p:cNvGrpSpPr/>
            <p:nvPr/>
          </p:nvGrpSpPr>
          <p:grpSpPr>
            <a:xfrm>
              <a:off x="700117" y="4924858"/>
              <a:ext cx="119068" cy="96847"/>
              <a:chOff x="700117" y="4924858"/>
              <a:chExt cx="119068" cy="96847"/>
            </a:xfrm>
          </p:grpSpPr>
          <p:sp>
            <p:nvSpPr>
              <p:cNvPr id="3206" name="Freeform 608"/>
              <p:cNvSpPr>
                <a:spLocks noEditPoints="1"/>
              </p:cNvSpPr>
              <p:nvPr/>
            </p:nvSpPr>
            <p:spPr bwMode="auto">
              <a:xfrm>
                <a:off x="700117" y="4937560"/>
                <a:ext cx="119068" cy="84145"/>
              </a:xfrm>
              <a:custGeom>
                <a:avLst/>
                <a:gdLst/>
                <a:ahLst/>
                <a:cxnLst>
                  <a:cxn ang="0">
                    <a:pos x="302" y="36"/>
                  </a:cxn>
                  <a:cxn ang="0">
                    <a:pos x="299" y="18"/>
                  </a:cxn>
                  <a:cxn ang="0">
                    <a:pos x="291" y="5"/>
                  </a:cxn>
                  <a:cxn ang="0">
                    <a:pos x="287" y="11"/>
                  </a:cxn>
                  <a:cxn ang="0">
                    <a:pos x="290" y="33"/>
                  </a:cxn>
                  <a:cxn ang="0">
                    <a:pos x="290" y="53"/>
                  </a:cxn>
                  <a:cxn ang="0">
                    <a:pos x="288" y="71"/>
                  </a:cxn>
                  <a:cxn ang="0">
                    <a:pos x="289" y="80"/>
                  </a:cxn>
                  <a:cxn ang="0">
                    <a:pos x="294" y="92"/>
                  </a:cxn>
                  <a:cxn ang="0">
                    <a:pos x="300" y="61"/>
                  </a:cxn>
                  <a:cxn ang="0">
                    <a:pos x="0" y="149"/>
                  </a:cxn>
                  <a:cxn ang="0">
                    <a:pos x="20" y="169"/>
                  </a:cxn>
                  <a:cxn ang="0">
                    <a:pos x="43" y="187"/>
                  </a:cxn>
                  <a:cxn ang="0">
                    <a:pos x="69" y="200"/>
                  </a:cxn>
                  <a:cxn ang="0">
                    <a:pos x="97" y="209"/>
                  </a:cxn>
                  <a:cxn ang="0">
                    <a:pos x="61" y="185"/>
                  </a:cxn>
                  <a:cxn ang="0">
                    <a:pos x="42" y="172"/>
                  </a:cxn>
                  <a:cxn ang="0">
                    <a:pos x="24" y="158"/>
                  </a:cxn>
                  <a:cxn ang="0">
                    <a:pos x="9" y="141"/>
                  </a:cxn>
                  <a:cxn ang="0">
                    <a:pos x="1" y="140"/>
                  </a:cxn>
                  <a:cxn ang="0">
                    <a:pos x="138" y="213"/>
                  </a:cxn>
                  <a:cxn ang="0">
                    <a:pos x="159" y="211"/>
                  </a:cxn>
                  <a:cxn ang="0">
                    <a:pos x="178" y="207"/>
                  </a:cxn>
                  <a:cxn ang="0">
                    <a:pos x="214" y="193"/>
                  </a:cxn>
                  <a:cxn ang="0">
                    <a:pos x="204" y="185"/>
                  </a:cxn>
                  <a:cxn ang="0">
                    <a:pos x="178" y="205"/>
                  </a:cxn>
                  <a:cxn ang="0">
                    <a:pos x="161" y="199"/>
                  </a:cxn>
                  <a:cxn ang="0">
                    <a:pos x="143" y="202"/>
                  </a:cxn>
                  <a:cxn ang="0">
                    <a:pos x="128" y="202"/>
                  </a:cxn>
                  <a:cxn ang="0">
                    <a:pos x="138" y="213"/>
                  </a:cxn>
                  <a:cxn ang="0">
                    <a:pos x="245" y="170"/>
                  </a:cxn>
                  <a:cxn ang="0">
                    <a:pos x="263" y="151"/>
                  </a:cxn>
                  <a:cxn ang="0">
                    <a:pos x="272" y="118"/>
                  </a:cxn>
                  <a:cxn ang="0">
                    <a:pos x="255" y="144"/>
                  </a:cxn>
                  <a:cxn ang="0">
                    <a:pos x="234" y="164"/>
                  </a:cxn>
                </a:cxnLst>
                <a:rect l="0" t="0" r="r" b="b"/>
                <a:pathLst>
                  <a:path w="302" h="213">
                    <a:moveTo>
                      <a:pt x="302" y="44"/>
                    </a:moveTo>
                    <a:lnTo>
                      <a:pt x="302" y="36"/>
                    </a:lnTo>
                    <a:lnTo>
                      <a:pt x="300" y="27"/>
                    </a:lnTo>
                    <a:lnTo>
                      <a:pt x="299" y="18"/>
                    </a:lnTo>
                    <a:lnTo>
                      <a:pt x="298" y="10"/>
                    </a:lnTo>
                    <a:lnTo>
                      <a:pt x="291" y="5"/>
                    </a:lnTo>
                    <a:lnTo>
                      <a:pt x="284" y="0"/>
                    </a:lnTo>
                    <a:lnTo>
                      <a:pt x="287" y="11"/>
                    </a:lnTo>
                    <a:lnTo>
                      <a:pt x="289" y="21"/>
                    </a:lnTo>
                    <a:lnTo>
                      <a:pt x="290" y="33"/>
                    </a:lnTo>
                    <a:lnTo>
                      <a:pt x="290" y="44"/>
                    </a:lnTo>
                    <a:lnTo>
                      <a:pt x="290" y="53"/>
                    </a:lnTo>
                    <a:lnTo>
                      <a:pt x="289" y="63"/>
                    </a:lnTo>
                    <a:lnTo>
                      <a:pt x="288" y="71"/>
                    </a:lnTo>
                    <a:lnTo>
                      <a:pt x="286" y="80"/>
                    </a:lnTo>
                    <a:lnTo>
                      <a:pt x="289" y="80"/>
                    </a:lnTo>
                    <a:lnTo>
                      <a:pt x="289" y="108"/>
                    </a:lnTo>
                    <a:lnTo>
                      <a:pt x="294" y="92"/>
                    </a:lnTo>
                    <a:lnTo>
                      <a:pt x="298" y="78"/>
                    </a:lnTo>
                    <a:lnTo>
                      <a:pt x="300" y="61"/>
                    </a:lnTo>
                    <a:lnTo>
                      <a:pt x="302" y="44"/>
                    </a:lnTo>
                    <a:close/>
                    <a:moveTo>
                      <a:pt x="0" y="149"/>
                    </a:moveTo>
                    <a:lnTo>
                      <a:pt x="10" y="159"/>
                    </a:lnTo>
                    <a:lnTo>
                      <a:pt x="20" y="169"/>
                    </a:lnTo>
                    <a:lnTo>
                      <a:pt x="32" y="179"/>
                    </a:lnTo>
                    <a:lnTo>
                      <a:pt x="43" y="187"/>
                    </a:lnTo>
                    <a:lnTo>
                      <a:pt x="56" y="194"/>
                    </a:lnTo>
                    <a:lnTo>
                      <a:pt x="69" y="200"/>
                    </a:lnTo>
                    <a:lnTo>
                      <a:pt x="83" y="205"/>
                    </a:lnTo>
                    <a:lnTo>
                      <a:pt x="97" y="209"/>
                    </a:lnTo>
                    <a:lnTo>
                      <a:pt x="72" y="189"/>
                    </a:lnTo>
                    <a:lnTo>
                      <a:pt x="61" y="185"/>
                    </a:lnTo>
                    <a:lnTo>
                      <a:pt x="51" y="179"/>
                    </a:lnTo>
                    <a:lnTo>
                      <a:pt x="42" y="172"/>
                    </a:lnTo>
                    <a:lnTo>
                      <a:pt x="33" y="166"/>
                    </a:lnTo>
                    <a:lnTo>
                      <a:pt x="24" y="158"/>
                    </a:lnTo>
                    <a:lnTo>
                      <a:pt x="16" y="150"/>
                    </a:lnTo>
                    <a:lnTo>
                      <a:pt x="9" y="141"/>
                    </a:lnTo>
                    <a:lnTo>
                      <a:pt x="2" y="132"/>
                    </a:lnTo>
                    <a:lnTo>
                      <a:pt x="1" y="140"/>
                    </a:lnTo>
                    <a:lnTo>
                      <a:pt x="0" y="149"/>
                    </a:lnTo>
                    <a:close/>
                    <a:moveTo>
                      <a:pt x="138" y="213"/>
                    </a:moveTo>
                    <a:lnTo>
                      <a:pt x="149" y="212"/>
                    </a:lnTo>
                    <a:lnTo>
                      <a:pt x="159" y="211"/>
                    </a:lnTo>
                    <a:lnTo>
                      <a:pt x="169" y="209"/>
                    </a:lnTo>
                    <a:lnTo>
                      <a:pt x="178" y="207"/>
                    </a:lnTo>
                    <a:lnTo>
                      <a:pt x="196" y="200"/>
                    </a:lnTo>
                    <a:lnTo>
                      <a:pt x="214" y="193"/>
                    </a:lnTo>
                    <a:lnTo>
                      <a:pt x="213" y="180"/>
                    </a:lnTo>
                    <a:lnTo>
                      <a:pt x="204" y="185"/>
                    </a:lnTo>
                    <a:lnTo>
                      <a:pt x="194" y="189"/>
                    </a:lnTo>
                    <a:lnTo>
                      <a:pt x="178" y="205"/>
                    </a:lnTo>
                    <a:lnTo>
                      <a:pt x="170" y="197"/>
                    </a:lnTo>
                    <a:lnTo>
                      <a:pt x="161" y="199"/>
                    </a:lnTo>
                    <a:lnTo>
                      <a:pt x="152" y="200"/>
                    </a:lnTo>
                    <a:lnTo>
                      <a:pt x="143" y="202"/>
                    </a:lnTo>
                    <a:lnTo>
                      <a:pt x="133" y="202"/>
                    </a:lnTo>
                    <a:lnTo>
                      <a:pt x="128" y="202"/>
                    </a:lnTo>
                    <a:lnTo>
                      <a:pt x="124" y="202"/>
                    </a:lnTo>
                    <a:lnTo>
                      <a:pt x="138" y="213"/>
                    </a:lnTo>
                    <a:close/>
                    <a:moveTo>
                      <a:pt x="234" y="179"/>
                    </a:moveTo>
                    <a:lnTo>
                      <a:pt x="245" y="170"/>
                    </a:lnTo>
                    <a:lnTo>
                      <a:pt x="254" y="161"/>
                    </a:lnTo>
                    <a:lnTo>
                      <a:pt x="263" y="151"/>
                    </a:lnTo>
                    <a:lnTo>
                      <a:pt x="272" y="140"/>
                    </a:lnTo>
                    <a:lnTo>
                      <a:pt x="272" y="118"/>
                    </a:lnTo>
                    <a:lnTo>
                      <a:pt x="264" y="132"/>
                    </a:lnTo>
                    <a:lnTo>
                      <a:pt x="255" y="144"/>
                    </a:lnTo>
                    <a:lnTo>
                      <a:pt x="245" y="154"/>
                    </a:lnTo>
                    <a:lnTo>
                      <a:pt x="234" y="164"/>
                    </a:lnTo>
                    <a:lnTo>
                      <a:pt x="234" y="179"/>
                    </a:lnTo>
                    <a:close/>
                  </a:path>
                </a:pathLst>
              </a:custGeom>
              <a:solidFill>
                <a:srgbClr val="44629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7" name="Freeform 609"/>
              <p:cNvSpPr>
                <a:spLocks noEditPoints="1"/>
              </p:cNvSpPr>
              <p:nvPr/>
            </p:nvSpPr>
            <p:spPr bwMode="auto">
              <a:xfrm>
                <a:off x="700117" y="4934384"/>
                <a:ext cx="117481" cy="84145"/>
              </a:xfrm>
              <a:custGeom>
                <a:avLst/>
                <a:gdLst/>
                <a:ahLst/>
                <a:cxnLst>
                  <a:cxn ang="0">
                    <a:pos x="295" y="38"/>
                  </a:cxn>
                  <a:cxn ang="0">
                    <a:pos x="292" y="19"/>
                  </a:cxn>
                  <a:cxn ang="0">
                    <a:pos x="284" y="4"/>
                  </a:cxn>
                  <a:cxn ang="0">
                    <a:pos x="279" y="9"/>
                  </a:cxn>
                  <a:cxn ang="0">
                    <a:pos x="283" y="25"/>
                  </a:cxn>
                  <a:cxn ang="0">
                    <a:pos x="288" y="34"/>
                  </a:cxn>
                  <a:cxn ang="0">
                    <a:pos x="284" y="51"/>
                  </a:cxn>
                  <a:cxn ang="0">
                    <a:pos x="279" y="84"/>
                  </a:cxn>
                  <a:cxn ang="0">
                    <a:pos x="288" y="96"/>
                  </a:cxn>
                  <a:cxn ang="0">
                    <a:pos x="293" y="73"/>
                  </a:cxn>
                  <a:cxn ang="0">
                    <a:pos x="295" y="48"/>
                  </a:cxn>
                  <a:cxn ang="0">
                    <a:pos x="8" y="154"/>
                  </a:cxn>
                  <a:cxn ang="0">
                    <a:pos x="27" y="173"/>
                  </a:cxn>
                  <a:cxn ang="0">
                    <a:pos x="49" y="189"/>
                  </a:cxn>
                  <a:cxn ang="0">
                    <a:pos x="72" y="200"/>
                  </a:cxn>
                  <a:cxn ang="0">
                    <a:pos x="29" y="162"/>
                  </a:cxn>
                  <a:cxn ang="0">
                    <a:pos x="23" y="154"/>
                  </a:cxn>
                  <a:cxn ang="0">
                    <a:pos x="8" y="137"/>
                  </a:cxn>
                  <a:cxn ang="0">
                    <a:pos x="1" y="136"/>
                  </a:cxn>
                  <a:cxn ang="0">
                    <a:pos x="131" y="211"/>
                  </a:cxn>
                  <a:cxn ang="0">
                    <a:pos x="143" y="211"/>
                  </a:cxn>
                  <a:cxn ang="0">
                    <a:pos x="163" y="208"/>
                  </a:cxn>
                  <a:cxn ang="0">
                    <a:pos x="164" y="197"/>
                  </a:cxn>
                  <a:cxn ang="0">
                    <a:pos x="132" y="200"/>
                  </a:cxn>
                  <a:cxn ang="0">
                    <a:pos x="115" y="200"/>
                  </a:cxn>
                  <a:cxn ang="0">
                    <a:pos x="184" y="203"/>
                  </a:cxn>
                  <a:cxn ang="0">
                    <a:pos x="212" y="190"/>
                  </a:cxn>
                  <a:cxn ang="0">
                    <a:pos x="208" y="180"/>
                  </a:cxn>
                  <a:cxn ang="0">
                    <a:pos x="184" y="203"/>
                  </a:cxn>
                  <a:cxn ang="0">
                    <a:pos x="244" y="166"/>
                  </a:cxn>
                  <a:cxn ang="0">
                    <a:pos x="262" y="146"/>
                  </a:cxn>
                  <a:cxn ang="0">
                    <a:pos x="271" y="114"/>
                  </a:cxn>
                  <a:cxn ang="0">
                    <a:pos x="260" y="130"/>
                  </a:cxn>
                  <a:cxn ang="0">
                    <a:pos x="243" y="151"/>
                  </a:cxn>
                  <a:cxn ang="0">
                    <a:pos x="233" y="176"/>
                  </a:cxn>
                </a:cxnLst>
                <a:rect l="0" t="0" r="r" b="b"/>
                <a:pathLst>
                  <a:path w="295" h="211">
                    <a:moveTo>
                      <a:pt x="295" y="48"/>
                    </a:moveTo>
                    <a:lnTo>
                      <a:pt x="295" y="38"/>
                    </a:lnTo>
                    <a:lnTo>
                      <a:pt x="294" y="28"/>
                    </a:lnTo>
                    <a:lnTo>
                      <a:pt x="292" y="19"/>
                    </a:lnTo>
                    <a:lnTo>
                      <a:pt x="290" y="9"/>
                    </a:lnTo>
                    <a:lnTo>
                      <a:pt x="284" y="4"/>
                    </a:lnTo>
                    <a:lnTo>
                      <a:pt x="276" y="0"/>
                    </a:lnTo>
                    <a:lnTo>
                      <a:pt x="279" y="9"/>
                    </a:lnTo>
                    <a:lnTo>
                      <a:pt x="280" y="16"/>
                    </a:lnTo>
                    <a:lnTo>
                      <a:pt x="283" y="25"/>
                    </a:lnTo>
                    <a:lnTo>
                      <a:pt x="284" y="34"/>
                    </a:lnTo>
                    <a:lnTo>
                      <a:pt x="288" y="34"/>
                    </a:lnTo>
                    <a:lnTo>
                      <a:pt x="287" y="51"/>
                    </a:lnTo>
                    <a:lnTo>
                      <a:pt x="284" y="51"/>
                    </a:lnTo>
                    <a:lnTo>
                      <a:pt x="283" y="68"/>
                    </a:lnTo>
                    <a:lnTo>
                      <a:pt x="279" y="84"/>
                    </a:lnTo>
                    <a:lnTo>
                      <a:pt x="288" y="84"/>
                    </a:lnTo>
                    <a:lnTo>
                      <a:pt x="288" y="96"/>
                    </a:lnTo>
                    <a:lnTo>
                      <a:pt x="290" y="85"/>
                    </a:lnTo>
                    <a:lnTo>
                      <a:pt x="293" y="73"/>
                    </a:lnTo>
                    <a:lnTo>
                      <a:pt x="295" y="60"/>
                    </a:lnTo>
                    <a:lnTo>
                      <a:pt x="295" y="48"/>
                    </a:lnTo>
                    <a:close/>
                    <a:moveTo>
                      <a:pt x="0" y="144"/>
                    </a:moveTo>
                    <a:lnTo>
                      <a:pt x="8" y="154"/>
                    </a:lnTo>
                    <a:lnTo>
                      <a:pt x="17" y="164"/>
                    </a:lnTo>
                    <a:lnTo>
                      <a:pt x="27" y="173"/>
                    </a:lnTo>
                    <a:lnTo>
                      <a:pt x="37" y="181"/>
                    </a:lnTo>
                    <a:lnTo>
                      <a:pt x="49" y="189"/>
                    </a:lnTo>
                    <a:lnTo>
                      <a:pt x="60" y="194"/>
                    </a:lnTo>
                    <a:lnTo>
                      <a:pt x="72" y="200"/>
                    </a:lnTo>
                    <a:lnTo>
                      <a:pt x="85" y="204"/>
                    </a:lnTo>
                    <a:lnTo>
                      <a:pt x="29" y="162"/>
                    </a:lnTo>
                    <a:lnTo>
                      <a:pt x="31" y="162"/>
                    </a:lnTo>
                    <a:lnTo>
                      <a:pt x="23" y="154"/>
                    </a:lnTo>
                    <a:lnTo>
                      <a:pt x="15" y="146"/>
                    </a:lnTo>
                    <a:lnTo>
                      <a:pt x="8" y="137"/>
                    </a:lnTo>
                    <a:lnTo>
                      <a:pt x="2" y="128"/>
                    </a:lnTo>
                    <a:lnTo>
                      <a:pt x="1" y="136"/>
                    </a:lnTo>
                    <a:lnTo>
                      <a:pt x="0" y="144"/>
                    </a:lnTo>
                    <a:close/>
                    <a:moveTo>
                      <a:pt x="131" y="211"/>
                    </a:moveTo>
                    <a:lnTo>
                      <a:pt x="132" y="211"/>
                    </a:lnTo>
                    <a:lnTo>
                      <a:pt x="143" y="211"/>
                    </a:lnTo>
                    <a:lnTo>
                      <a:pt x="153" y="210"/>
                    </a:lnTo>
                    <a:lnTo>
                      <a:pt x="163" y="208"/>
                    </a:lnTo>
                    <a:lnTo>
                      <a:pt x="173" y="206"/>
                    </a:lnTo>
                    <a:lnTo>
                      <a:pt x="164" y="197"/>
                    </a:lnTo>
                    <a:lnTo>
                      <a:pt x="149" y="200"/>
                    </a:lnTo>
                    <a:lnTo>
                      <a:pt x="132" y="200"/>
                    </a:lnTo>
                    <a:lnTo>
                      <a:pt x="123" y="200"/>
                    </a:lnTo>
                    <a:lnTo>
                      <a:pt x="115" y="200"/>
                    </a:lnTo>
                    <a:lnTo>
                      <a:pt x="131" y="211"/>
                    </a:lnTo>
                    <a:close/>
                    <a:moveTo>
                      <a:pt x="184" y="203"/>
                    </a:moveTo>
                    <a:lnTo>
                      <a:pt x="198" y="198"/>
                    </a:lnTo>
                    <a:lnTo>
                      <a:pt x="212" y="190"/>
                    </a:lnTo>
                    <a:lnTo>
                      <a:pt x="212" y="177"/>
                    </a:lnTo>
                    <a:lnTo>
                      <a:pt x="208" y="180"/>
                    </a:lnTo>
                    <a:lnTo>
                      <a:pt x="204" y="182"/>
                    </a:lnTo>
                    <a:lnTo>
                      <a:pt x="184" y="203"/>
                    </a:lnTo>
                    <a:close/>
                    <a:moveTo>
                      <a:pt x="233" y="176"/>
                    </a:moveTo>
                    <a:lnTo>
                      <a:pt x="244" y="166"/>
                    </a:lnTo>
                    <a:lnTo>
                      <a:pt x="254" y="156"/>
                    </a:lnTo>
                    <a:lnTo>
                      <a:pt x="262" y="146"/>
                    </a:lnTo>
                    <a:lnTo>
                      <a:pt x="271" y="133"/>
                    </a:lnTo>
                    <a:lnTo>
                      <a:pt x="271" y="114"/>
                    </a:lnTo>
                    <a:lnTo>
                      <a:pt x="267" y="118"/>
                    </a:lnTo>
                    <a:lnTo>
                      <a:pt x="260" y="130"/>
                    </a:lnTo>
                    <a:lnTo>
                      <a:pt x="252" y="141"/>
                    </a:lnTo>
                    <a:lnTo>
                      <a:pt x="243" y="151"/>
                    </a:lnTo>
                    <a:lnTo>
                      <a:pt x="233" y="162"/>
                    </a:lnTo>
                    <a:lnTo>
                      <a:pt x="233" y="176"/>
                    </a:lnTo>
                    <a:close/>
                  </a:path>
                </a:pathLst>
              </a:custGeom>
              <a:solidFill>
                <a:srgbClr val="47649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8" name="Freeform 610"/>
              <p:cNvSpPr>
                <a:spLocks noEditPoints="1"/>
              </p:cNvSpPr>
              <p:nvPr/>
            </p:nvSpPr>
            <p:spPr bwMode="auto">
              <a:xfrm>
                <a:off x="701705" y="4934384"/>
                <a:ext cx="114305" cy="82557"/>
              </a:xfrm>
              <a:custGeom>
                <a:avLst/>
                <a:gdLst/>
                <a:ahLst/>
                <a:cxnLst>
                  <a:cxn ang="0">
                    <a:pos x="288" y="41"/>
                  </a:cxn>
                  <a:cxn ang="0">
                    <a:pos x="285" y="19"/>
                  </a:cxn>
                  <a:cxn ang="0">
                    <a:pos x="275" y="4"/>
                  </a:cxn>
                  <a:cxn ang="0">
                    <a:pos x="271" y="9"/>
                  </a:cxn>
                  <a:cxn ang="0">
                    <a:pos x="276" y="28"/>
                  </a:cxn>
                  <a:cxn ang="0">
                    <a:pos x="287" y="38"/>
                  </a:cxn>
                  <a:cxn ang="0">
                    <a:pos x="277" y="55"/>
                  </a:cxn>
                  <a:cxn ang="0">
                    <a:pos x="273" y="88"/>
                  </a:cxn>
                  <a:cxn ang="0">
                    <a:pos x="286" y="79"/>
                  </a:cxn>
                  <a:cxn ang="0">
                    <a:pos x="288" y="61"/>
                  </a:cxn>
                  <a:cxn ang="0">
                    <a:pos x="0" y="140"/>
                  </a:cxn>
                  <a:cxn ang="0">
                    <a:pos x="14" y="158"/>
                  </a:cxn>
                  <a:cxn ang="0">
                    <a:pos x="31" y="174"/>
                  </a:cxn>
                  <a:cxn ang="0">
                    <a:pos x="49" y="187"/>
                  </a:cxn>
                  <a:cxn ang="0">
                    <a:pos x="70" y="197"/>
                  </a:cxn>
                  <a:cxn ang="0">
                    <a:pos x="39" y="166"/>
                  </a:cxn>
                  <a:cxn ang="0">
                    <a:pos x="18" y="146"/>
                  </a:cxn>
                  <a:cxn ang="0">
                    <a:pos x="3" y="123"/>
                  </a:cxn>
                  <a:cxn ang="0">
                    <a:pos x="0" y="140"/>
                  </a:cxn>
                  <a:cxn ang="0">
                    <a:pos x="126" y="210"/>
                  </a:cxn>
                  <a:cxn ang="0">
                    <a:pos x="141" y="210"/>
                  </a:cxn>
                  <a:cxn ang="0">
                    <a:pos x="159" y="207"/>
                  </a:cxn>
                  <a:cxn ang="0">
                    <a:pos x="162" y="199"/>
                  </a:cxn>
                  <a:cxn ang="0">
                    <a:pos x="147" y="198"/>
                  </a:cxn>
                  <a:cxn ang="0">
                    <a:pos x="117" y="198"/>
                  </a:cxn>
                  <a:cxn ang="0">
                    <a:pos x="122" y="210"/>
                  </a:cxn>
                  <a:cxn ang="0">
                    <a:pos x="202" y="193"/>
                  </a:cxn>
                  <a:cxn ang="0">
                    <a:pos x="211" y="178"/>
                  </a:cxn>
                  <a:cxn ang="0">
                    <a:pos x="232" y="172"/>
                  </a:cxn>
                  <a:cxn ang="0">
                    <a:pos x="253" y="152"/>
                  </a:cxn>
                  <a:cxn ang="0">
                    <a:pos x="270" y="126"/>
                  </a:cxn>
                  <a:cxn ang="0">
                    <a:pos x="252" y="135"/>
                  </a:cxn>
                  <a:cxn ang="0">
                    <a:pos x="232" y="158"/>
                  </a:cxn>
                </a:cxnLst>
                <a:rect l="0" t="0" r="r" b="b"/>
                <a:pathLst>
                  <a:path w="288" h="210">
                    <a:moveTo>
                      <a:pt x="288" y="52"/>
                    </a:moveTo>
                    <a:lnTo>
                      <a:pt x="288" y="41"/>
                    </a:lnTo>
                    <a:lnTo>
                      <a:pt x="287" y="29"/>
                    </a:lnTo>
                    <a:lnTo>
                      <a:pt x="285" y="19"/>
                    </a:lnTo>
                    <a:lnTo>
                      <a:pt x="283" y="8"/>
                    </a:lnTo>
                    <a:lnTo>
                      <a:pt x="275" y="4"/>
                    </a:lnTo>
                    <a:lnTo>
                      <a:pt x="268" y="0"/>
                    </a:lnTo>
                    <a:lnTo>
                      <a:pt x="271" y="9"/>
                    </a:lnTo>
                    <a:lnTo>
                      <a:pt x="274" y="18"/>
                    </a:lnTo>
                    <a:lnTo>
                      <a:pt x="276" y="28"/>
                    </a:lnTo>
                    <a:lnTo>
                      <a:pt x="277" y="38"/>
                    </a:lnTo>
                    <a:lnTo>
                      <a:pt x="287" y="38"/>
                    </a:lnTo>
                    <a:lnTo>
                      <a:pt x="286" y="55"/>
                    </a:lnTo>
                    <a:lnTo>
                      <a:pt x="277" y="55"/>
                    </a:lnTo>
                    <a:lnTo>
                      <a:pt x="276" y="72"/>
                    </a:lnTo>
                    <a:lnTo>
                      <a:pt x="273" y="88"/>
                    </a:lnTo>
                    <a:lnTo>
                      <a:pt x="284" y="88"/>
                    </a:lnTo>
                    <a:lnTo>
                      <a:pt x="286" y="79"/>
                    </a:lnTo>
                    <a:lnTo>
                      <a:pt x="287" y="71"/>
                    </a:lnTo>
                    <a:lnTo>
                      <a:pt x="288" y="61"/>
                    </a:lnTo>
                    <a:lnTo>
                      <a:pt x="288" y="52"/>
                    </a:lnTo>
                    <a:close/>
                    <a:moveTo>
                      <a:pt x="0" y="140"/>
                    </a:moveTo>
                    <a:lnTo>
                      <a:pt x="7" y="149"/>
                    </a:lnTo>
                    <a:lnTo>
                      <a:pt x="14" y="158"/>
                    </a:lnTo>
                    <a:lnTo>
                      <a:pt x="22" y="166"/>
                    </a:lnTo>
                    <a:lnTo>
                      <a:pt x="31" y="174"/>
                    </a:lnTo>
                    <a:lnTo>
                      <a:pt x="40" y="180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70" y="197"/>
                    </a:lnTo>
                    <a:lnTo>
                      <a:pt x="28" y="166"/>
                    </a:lnTo>
                    <a:lnTo>
                      <a:pt x="39" y="166"/>
                    </a:lnTo>
                    <a:lnTo>
                      <a:pt x="28" y="157"/>
                    </a:lnTo>
                    <a:lnTo>
                      <a:pt x="18" y="146"/>
                    </a:lnTo>
                    <a:lnTo>
                      <a:pt x="10" y="135"/>
                    </a:lnTo>
                    <a:lnTo>
                      <a:pt x="3" y="123"/>
                    </a:lnTo>
                    <a:lnTo>
                      <a:pt x="1" y="132"/>
                    </a:lnTo>
                    <a:lnTo>
                      <a:pt x="0" y="140"/>
                    </a:lnTo>
                    <a:close/>
                    <a:moveTo>
                      <a:pt x="122" y="210"/>
                    </a:moveTo>
                    <a:lnTo>
                      <a:pt x="126" y="210"/>
                    </a:lnTo>
                    <a:lnTo>
                      <a:pt x="131" y="210"/>
                    </a:lnTo>
                    <a:lnTo>
                      <a:pt x="141" y="210"/>
                    </a:lnTo>
                    <a:lnTo>
                      <a:pt x="150" y="208"/>
                    </a:lnTo>
                    <a:lnTo>
                      <a:pt x="159" y="207"/>
                    </a:lnTo>
                    <a:lnTo>
                      <a:pt x="168" y="205"/>
                    </a:lnTo>
                    <a:lnTo>
                      <a:pt x="162" y="199"/>
                    </a:lnTo>
                    <a:lnTo>
                      <a:pt x="162" y="196"/>
                    </a:lnTo>
                    <a:lnTo>
                      <a:pt x="147" y="198"/>
                    </a:lnTo>
                    <a:lnTo>
                      <a:pt x="131" y="199"/>
                    </a:lnTo>
                    <a:lnTo>
                      <a:pt x="117" y="198"/>
                    </a:lnTo>
                    <a:lnTo>
                      <a:pt x="104" y="196"/>
                    </a:lnTo>
                    <a:lnTo>
                      <a:pt x="122" y="210"/>
                    </a:lnTo>
                    <a:close/>
                    <a:moveTo>
                      <a:pt x="192" y="197"/>
                    </a:moveTo>
                    <a:lnTo>
                      <a:pt x="202" y="193"/>
                    </a:lnTo>
                    <a:lnTo>
                      <a:pt x="211" y="188"/>
                    </a:lnTo>
                    <a:lnTo>
                      <a:pt x="211" y="178"/>
                    </a:lnTo>
                    <a:lnTo>
                      <a:pt x="192" y="197"/>
                    </a:lnTo>
                    <a:close/>
                    <a:moveTo>
                      <a:pt x="232" y="172"/>
                    </a:moveTo>
                    <a:lnTo>
                      <a:pt x="243" y="162"/>
                    </a:lnTo>
                    <a:lnTo>
                      <a:pt x="253" y="152"/>
                    </a:lnTo>
                    <a:lnTo>
                      <a:pt x="262" y="140"/>
                    </a:lnTo>
                    <a:lnTo>
                      <a:pt x="270" y="126"/>
                    </a:lnTo>
                    <a:lnTo>
                      <a:pt x="270" y="118"/>
                    </a:lnTo>
                    <a:lnTo>
                      <a:pt x="252" y="135"/>
                    </a:lnTo>
                    <a:lnTo>
                      <a:pt x="242" y="148"/>
                    </a:lnTo>
                    <a:lnTo>
                      <a:pt x="232" y="158"/>
                    </a:lnTo>
                    <a:lnTo>
                      <a:pt x="232" y="172"/>
                    </a:lnTo>
                    <a:close/>
                  </a:path>
                </a:pathLst>
              </a:custGeom>
              <a:solidFill>
                <a:srgbClr val="49669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9" name="Freeform 611"/>
              <p:cNvSpPr>
                <a:spLocks noEditPoints="1"/>
              </p:cNvSpPr>
              <p:nvPr/>
            </p:nvSpPr>
            <p:spPr bwMode="auto">
              <a:xfrm>
                <a:off x="701705" y="4931209"/>
                <a:ext cx="111130" cy="82557"/>
              </a:xfrm>
              <a:custGeom>
                <a:avLst/>
                <a:gdLst/>
                <a:ahLst/>
                <a:cxnLst>
                  <a:cxn ang="0">
                    <a:pos x="281" y="33"/>
                  </a:cxn>
                  <a:cxn ang="0">
                    <a:pos x="277" y="17"/>
                  </a:cxn>
                  <a:cxn ang="0">
                    <a:pos x="267" y="4"/>
                  </a:cxn>
                  <a:cxn ang="0">
                    <a:pos x="264" y="10"/>
                  </a:cxn>
                  <a:cxn ang="0">
                    <a:pos x="269" y="31"/>
                  </a:cxn>
                  <a:cxn ang="0">
                    <a:pos x="282" y="42"/>
                  </a:cxn>
                  <a:cxn ang="0">
                    <a:pos x="6" y="145"/>
                  </a:cxn>
                  <a:cxn ang="0">
                    <a:pos x="21" y="162"/>
                  </a:cxn>
                  <a:cxn ang="0">
                    <a:pos x="47" y="170"/>
                  </a:cxn>
                  <a:cxn ang="0">
                    <a:pos x="22" y="147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121" y="208"/>
                  </a:cxn>
                  <a:cxn ang="0">
                    <a:pos x="147" y="208"/>
                  </a:cxn>
                  <a:cxn ang="0">
                    <a:pos x="161" y="203"/>
                  </a:cxn>
                  <a:cxn ang="0">
                    <a:pos x="146" y="197"/>
                  </a:cxn>
                  <a:cxn ang="0">
                    <a:pos x="121" y="198"/>
                  </a:cxn>
                  <a:cxn ang="0">
                    <a:pos x="102" y="194"/>
                  </a:cxn>
                  <a:cxn ang="0">
                    <a:pos x="113" y="208"/>
                  </a:cxn>
                  <a:cxn ang="0">
                    <a:pos x="206" y="188"/>
                  </a:cxn>
                  <a:cxn ang="0">
                    <a:pos x="210" y="182"/>
                  </a:cxn>
                  <a:cxn ang="0">
                    <a:pos x="231" y="170"/>
                  </a:cxn>
                  <a:cxn ang="0">
                    <a:pos x="250" y="149"/>
                  </a:cxn>
                  <a:cxn ang="0">
                    <a:pos x="265" y="126"/>
                  </a:cxn>
                  <a:cxn ang="0">
                    <a:pos x="231" y="170"/>
                  </a:cxn>
                  <a:cxn ang="0">
                    <a:pos x="281" y="76"/>
                  </a:cxn>
                  <a:cxn ang="0">
                    <a:pos x="272" y="59"/>
                  </a:cxn>
                  <a:cxn ang="0">
                    <a:pos x="269" y="80"/>
                  </a:cxn>
                  <a:cxn ang="0">
                    <a:pos x="265" y="99"/>
                  </a:cxn>
                  <a:cxn ang="0">
                    <a:pos x="277" y="92"/>
                  </a:cxn>
                  <a:cxn ang="0">
                    <a:pos x="178" y="192"/>
                  </a:cxn>
                  <a:cxn ang="0">
                    <a:pos x="180" y="188"/>
                  </a:cxn>
                </a:cxnLst>
                <a:rect l="0" t="0" r="r" b="b"/>
                <a:pathLst>
                  <a:path w="282" h="208">
                    <a:moveTo>
                      <a:pt x="282" y="42"/>
                    </a:moveTo>
                    <a:lnTo>
                      <a:pt x="281" y="33"/>
                    </a:lnTo>
                    <a:lnTo>
                      <a:pt x="278" y="24"/>
                    </a:lnTo>
                    <a:lnTo>
                      <a:pt x="277" y="17"/>
                    </a:lnTo>
                    <a:lnTo>
                      <a:pt x="274" y="8"/>
                    </a:lnTo>
                    <a:lnTo>
                      <a:pt x="267" y="4"/>
                    </a:lnTo>
                    <a:lnTo>
                      <a:pt x="259" y="0"/>
                    </a:lnTo>
                    <a:lnTo>
                      <a:pt x="264" y="10"/>
                    </a:lnTo>
                    <a:lnTo>
                      <a:pt x="267" y="21"/>
                    </a:lnTo>
                    <a:lnTo>
                      <a:pt x="269" y="31"/>
                    </a:lnTo>
                    <a:lnTo>
                      <a:pt x="270" y="42"/>
                    </a:lnTo>
                    <a:lnTo>
                      <a:pt x="282" y="42"/>
                    </a:lnTo>
                    <a:close/>
                    <a:moveTo>
                      <a:pt x="0" y="136"/>
                    </a:moveTo>
                    <a:lnTo>
                      <a:pt x="6" y="145"/>
                    </a:lnTo>
                    <a:lnTo>
                      <a:pt x="13" y="154"/>
                    </a:lnTo>
                    <a:lnTo>
                      <a:pt x="21" y="162"/>
                    </a:lnTo>
                    <a:lnTo>
                      <a:pt x="29" y="170"/>
                    </a:lnTo>
                    <a:lnTo>
                      <a:pt x="47" y="170"/>
                    </a:lnTo>
                    <a:lnTo>
                      <a:pt x="33" y="159"/>
                    </a:lnTo>
                    <a:lnTo>
                      <a:pt x="22" y="147"/>
                    </a:lnTo>
                    <a:lnTo>
                      <a:pt x="12" y="134"/>
                    </a:lnTo>
                    <a:lnTo>
                      <a:pt x="4" y="119"/>
                    </a:lnTo>
                    <a:lnTo>
                      <a:pt x="2" y="127"/>
                    </a:lnTo>
                    <a:lnTo>
                      <a:pt x="0" y="136"/>
                    </a:lnTo>
                    <a:close/>
                    <a:moveTo>
                      <a:pt x="113" y="208"/>
                    </a:moveTo>
                    <a:lnTo>
                      <a:pt x="121" y="208"/>
                    </a:lnTo>
                    <a:lnTo>
                      <a:pt x="130" y="208"/>
                    </a:lnTo>
                    <a:lnTo>
                      <a:pt x="147" y="208"/>
                    </a:lnTo>
                    <a:lnTo>
                      <a:pt x="162" y="205"/>
                    </a:lnTo>
                    <a:lnTo>
                      <a:pt x="161" y="203"/>
                    </a:lnTo>
                    <a:lnTo>
                      <a:pt x="161" y="194"/>
                    </a:lnTo>
                    <a:lnTo>
                      <a:pt x="146" y="197"/>
                    </a:lnTo>
                    <a:lnTo>
                      <a:pt x="130" y="198"/>
                    </a:lnTo>
                    <a:lnTo>
                      <a:pt x="121" y="198"/>
                    </a:lnTo>
                    <a:lnTo>
                      <a:pt x="111" y="197"/>
                    </a:lnTo>
                    <a:lnTo>
                      <a:pt x="102" y="194"/>
                    </a:lnTo>
                    <a:lnTo>
                      <a:pt x="93" y="192"/>
                    </a:lnTo>
                    <a:lnTo>
                      <a:pt x="113" y="208"/>
                    </a:lnTo>
                    <a:close/>
                    <a:moveTo>
                      <a:pt x="202" y="190"/>
                    </a:moveTo>
                    <a:lnTo>
                      <a:pt x="206" y="188"/>
                    </a:lnTo>
                    <a:lnTo>
                      <a:pt x="210" y="185"/>
                    </a:lnTo>
                    <a:lnTo>
                      <a:pt x="210" y="182"/>
                    </a:lnTo>
                    <a:lnTo>
                      <a:pt x="202" y="190"/>
                    </a:lnTo>
                    <a:close/>
                    <a:moveTo>
                      <a:pt x="231" y="170"/>
                    </a:moveTo>
                    <a:lnTo>
                      <a:pt x="241" y="159"/>
                    </a:lnTo>
                    <a:lnTo>
                      <a:pt x="250" y="149"/>
                    </a:lnTo>
                    <a:lnTo>
                      <a:pt x="258" y="138"/>
                    </a:lnTo>
                    <a:lnTo>
                      <a:pt x="265" y="126"/>
                    </a:lnTo>
                    <a:lnTo>
                      <a:pt x="231" y="157"/>
                    </a:lnTo>
                    <a:lnTo>
                      <a:pt x="231" y="170"/>
                    </a:lnTo>
                    <a:close/>
                    <a:moveTo>
                      <a:pt x="277" y="92"/>
                    </a:moveTo>
                    <a:lnTo>
                      <a:pt x="281" y="76"/>
                    </a:lnTo>
                    <a:lnTo>
                      <a:pt x="282" y="59"/>
                    </a:lnTo>
                    <a:lnTo>
                      <a:pt x="272" y="59"/>
                    </a:lnTo>
                    <a:lnTo>
                      <a:pt x="270" y="69"/>
                    </a:lnTo>
                    <a:lnTo>
                      <a:pt x="269" y="80"/>
                    </a:lnTo>
                    <a:lnTo>
                      <a:pt x="267" y="89"/>
                    </a:lnTo>
                    <a:lnTo>
                      <a:pt x="265" y="99"/>
                    </a:lnTo>
                    <a:lnTo>
                      <a:pt x="272" y="92"/>
                    </a:lnTo>
                    <a:lnTo>
                      <a:pt x="277" y="92"/>
                    </a:lnTo>
                    <a:close/>
                    <a:moveTo>
                      <a:pt x="178" y="189"/>
                    </a:moveTo>
                    <a:lnTo>
                      <a:pt x="178" y="192"/>
                    </a:lnTo>
                    <a:lnTo>
                      <a:pt x="184" y="187"/>
                    </a:lnTo>
                    <a:lnTo>
                      <a:pt x="180" y="188"/>
                    </a:lnTo>
                    <a:lnTo>
                      <a:pt x="178" y="189"/>
                    </a:lnTo>
                    <a:close/>
                  </a:path>
                </a:pathLst>
              </a:custGeom>
              <a:solidFill>
                <a:srgbClr val="4C689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0" name="Freeform 612"/>
              <p:cNvSpPr>
                <a:spLocks noEditPoints="1"/>
              </p:cNvSpPr>
              <p:nvPr/>
            </p:nvSpPr>
            <p:spPr bwMode="auto">
              <a:xfrm>
                <a:off x="701705" y="4931209"/>
                <a:ext cx="109543" cy="80970"/>
              </a:xfrm>
              <a:custGeom>
                <a:avLst/>
                <a:gdLst/>
                <a:ahLst/>
                <a:cxnLst>
                  <a:cxn ang="0">
                    <a:pos x="274" y="46"/>
                  </a:cxn>
                  <a:cxn ang="0">
                    <a:pos x="273" y="36"/>
                  </a:cxn>
                  <a:cxn ang="0">
                    <a:pos x="271" y="26"/>
                  </a:cxn>
                  <a:cxn ang="0">
                    <a:pos x="268" y="17"/>
                  </a:cxn>
                  <a:cxn ang="0">
                    <a:pos x="265" y="8"/>
                  </a:cxn>
                  <a:cxn ang="0">
                    <a:pos x="257" y="4"/>
                  </a:cxn>
                  <a:cxn ang="0">
                    <a:pos x="250" y="0"/>
                  </a:cxn>
                  <a:cxn ang="0">
                    <a:pos x="255" y="12"/>
                  </a:cxn>
                  <a:cxn ang="0">
                    <a:pos x="258" y="23"/>
                  </a:cxn>
                  <a:cxn ang="0">
                    <a:pos x="262" y="34"/>
                  </a:cxn>
                  <a:cxn ang="0">
                    <a:pos x="263" y="46"/>
                  </a:cxn>
                  <a:cxn ang="0">
                    <a:pos x="274" y="46"/>
                  </a:cxn>
                  <a:cxn ang="0">
                    <a:pos x="0" y="131"/>
                  </a:cxn>
                  <a:cxn ang="0">
                    <a:pos x="7" y="143"/>
                  </a:cxn>
                  <a:cxn ang="0">
                    <a:pos x="15" y="154"/>
                  </a:cxn>
                  <a:cxn ang="0">
                    <a:pos x="25" y="165"/>
                  </a:cxn>
                  <a:cxn ang="0">
                    <a:pos x="36" y="174"/>
                  </a:cxn>
                  <a:cxn ang="0">
                    <a:pos x="54" y="174"/>
                  </a:cxn>
                  <a:cxn ang="0">
                    <a:pos x="46" y="168"/>
                  </a:cxn>
                  <a:cxn ang="0">
                    <a:pos x="38" y="162"/>
                  </a:cxn>
                  <a:cxn ang="0">
                    <a:pos x="31" y="156"/>
                  </a:cxn>
                  <a:cxn ang="0">
                    <a:pos x="24" y="149"/>
                  </a:cxn>
                  <a:cxn ang="0">
                    <a:pos x="19" y="141"/>
                  </a:cxn>
                  <a:cxn ang="0">
                    <a:pos x="13" y="133"/>
                  </a:cxn>
                  <a:cxn ang="0">
                    <a:pos x="9" y="124"/>
                  </a:cxn>
                  <a:cxn ang="0">
                    <a:pos x="4" y="115"/>
                  </a:cxn>
                  <a:cxn ang="0">
                    <a:pos x="2" y="123"/>
                  </a:cxn>
                  <a:cxn ang="0">
                    <a:pos x="0" y="131"/>
                  </a:cxn>
                  <a:cxn ang="0">
                    <a:pos x="101" y="204"/>
                  </a:cxn>
                  <a:cxn ang="0">
                    <a:pos x="114" y="206"/>
                  </a:cxn>
                  <a:cxn ang="0">
                    <a:pos x="128" y="207"/>
                  </a:cxn>
                  <a:cxn ang="0">
                    <a:pos x="144" y="206"/>
                  </a:cxn>
                  <a:cxn ang="0">
                    <a:pos x="159" y="204"/>
                  </a:cxn>
                  <a:cxn ang="0">
                    <a:pos x="159" y="193"/>
                  </a:cxn>
                  <a:cxn ang="0">
                    <a:pos x="144" y="195"/>
                  </a:cxn>
                  <a:cxn ang="0">
                    <a:pos x="128" y="196"/>
                  </a:cxn>
                  <a:cxn ang="0">
                    <a:pos x="118" y="196"/>
                  </a:cxn>
                  <a:cxn ang="0">
                    <a:pos x="108" y="195"/>
                  </a:cxn>
                  <a:cxn ang="0">
                    <a:pos x="97" y="193"/>
                  </a:cxn>
                  <a:cxn ang="0">
                    <a:pos x="87" y="189"/>
                  </a:cxn>
                  <a:cxn ang="0">
                    <a:pos x="82" y="189"/>
                  </a:cxn>
                  <a:cxn ang="0">
                    <a:pos x="101" y="204"/>
                  </a:cxn>
                  <a:cxn ang="0">
                    <a:pos x="229" y="166"/>
                  </a:cxn>
                  <a:cxn ang="0">
                    <a:pos x="239" y="156"/>
                  </a:cxn>
                  <a:cxn ang="0">
                    <a:pos x="249" y="143"/>
                  </a:cxn>
                  <a:cxn ang="0">
                    <a:pos x="229" y="161"/>
                  </a:cxn>
                  <a:cxn ang="0">
                    <a:pos x="229" y="166"/>
                  </a:cxn>
                  <a:cxn ang="0">
                    <a:pos x="270" y="96"/>
                  </a:cxn>
                  <a:cxn ang="0">
                    <a:pos x="273" y="80"/>
                  </a:cxn>
                  <a:cxn ang="0">
                    <a:pos x="274" y="63"/>
                  </a:cxn>
                  <a:cxn ang="0">
                    <a:pos x="264" y="63"/>
                  </a:cxn>
                  <a:cxn ang="0">
                    <a:pos x="263" y="76"/>
                  </a:cxn>
                  <a:cxn ang="0">
                    <a:pos x="261" y="88"/>
                  </a:cxn>
                  <a:cxn ang="0">
                    <a:pos x="258" y="99"/>
                  </a:cxn>
                  <a:cxn ang="0">
                    <a:pos x="254" y="111"/>
                  </a:cxn>
                  <a:cxn ang="0">
                    <a:pos x="270" y="96"/>
                  </a:cxn>
                  <a:cxn ang="0">
                    <a:pos x="270" y="96"/>
                  </a:cxn>
                  <a:cxn ang="0">
                    <a:pos x="176" y="187"/>
                  </a:cxn>
                  <a:cxn ang="0">
                    <a:pos x="176" y="196"/>
                  </a:cxn>
                  <a:cxn ang="0">
                    <a:pos x="192" y="180"/>
                  </a:cxn>
                  <a:cxn ang="0">
                    <a:pos x="184" y="184"/>
                  </a:cxn>
                  <a:cxn ang="0">
                    <a:pos x="176" y="187"/>
                  </a:cxn>
                </a:cxnLst>
                <a:rect l="0" t="0" r="r" b="b"/>
                <a:pathLst>
                  <a:path w="274" h="207">
                    <a:moveTo>
                      <a:pt x="274" y="46"/>
                    </a:moveTo>
                    <a:lnTo>
                      <a:pt x="273" y="36"/>
                    </a:lnTo>
                    <a:lnTo>
                      <a:pt x="271" y="26"/>
                    </a:lnTo>
                    <a:lnTo>
                      <a:pt x="268" y="17"/>
                    </a:lnTo>
                    <a:lnTo>
                      <a:pt x="265" y="8"/>
                    </a:lnTo>
                    <a:lnTo>
                      <a:pt x="257" y="4"/>
                    </a:lnTo>
                    <a:lnTo>
                      <a:pt x="250" y="0"/>
                    </a:lnTo>
                    <a:lnTo>
                      <a:pt x="255" y="12"/>
                    </a:lnTo>
                    <a:lnTo>
                      <a:pt x="258" y="23"/>
                    </a:lnTo>
                    <a:lnTo>
                      <a:pt x="262" y="34"/>
                    </a:lnTo>
                    <a:lnTo>
                      <a:pt x="263" y="46"/>
                    </a:lnTo>
                    <a:lnTo>
                      <a:pt x="274" y="46"/>
                    </a:lnTo>
                    <a:close/>
                    <a:moveTo>
                      <a:pt x="0" y="131"/>
                    </a:moveTo>
                    <a:lnTo>
                      <a:pt x="7" y="143"/>
                    </a:lnTo>
                    <a:lnTo>
                      <a:pt x="15" y="154"/>
                    </a:lnTo>
                    <a:lnTo>
                      <a:pt x="25" y="165"/>
                    </a:lnTo>
                    <a:lnTo>
                      <a:pt x="36" y="174"/>
                    </a:lnTo>
                    <a:lnTo>
                      <a:pt x="54" y="174"/>
                    </a:lnTo>
                    <a:lnTo>
                      <a:pt x="46" y="168"/>
                    </a:lnTo>
                    <a:lnTo>
                      <a:pt x="38" y="162"/>
                    </a:lnTo>
                    <a:lnTo>
                      <a:pt x="31" y="156"/>
                    </a:lnTo>
                    <a:lnTo>
                      <a:pt x="24" y="149"/>
                    </a:lnTo>
                    <a:lnTo>
                      <a:pt x="19" y="141"/>
                    </a:lnTo>
                    <a:lnTo>
                      <a:pt x="13" y="133"/>
                    </a:lnTo>
                    <a:lnTo>
                      <a:pt x="9" y="124"/>
                    </a:lnTo>
                    <a:lnTo>
                      <a:pt x="4" y="115"/>
                    </a:lnTo>
                    <a:lnTo>
                      <a:pt x="2" y="123"/>
                    </a:lnTo>
                    <a:lnTo>
                      <a:pt x="0" y="131"/>
                    </a:lnTo>
                    <a:close/>
                    <a:moveTo>
                      <a:pt x="101" y="204"/>
                    </a:moveTo>
                    <a:lnTo>
                      <a:pt x="114" y="206"/>
                    </a:lnTo>
                    <a:lnTo>
                      <a:pt x="128" y="207"/>
                    </a:lnTo>
                    <a:lnTo>
                      <a:pt x="144" y="206"/>
                    </a:lnTo>
                    <a:lnTo>
                      <a:pt x="159" y="204"/>
                    </a:lnTo>
                    <a:lnTo>
                      <a:pt x="159" y="193"/>
                    </a:lnTo>
                    <a:lnTo>
                      <a:pt x="144" y="195"/>
                    </a:lnTo>
                    <a:lnTo>
                      <a:pt x="128" y="196"/>
                    </a:lnTo>
                    <a:lnTo>
                      <a:pt x="118" y="196"/>
                    </a:lnTo>
                    <a:lnTo>
                      <a:pt x="108" y="195"/>
                    </a:lnTo>
                    <a:lnTo>
                      <a:pt x="97" y="193"/>
                    </a:lnTo>
                    <a:lnTo>
                      <a:pt x="87" y="189"/>
                    </a:lnTo>
                    <a:lnTo>
                      <a:pt x="82" y="189"/>
                    </a:lnTo>
                    <a:lnTo>
                      <a:pt x="101" y="204"/>
                    </a:lnTo>
                    <a:close/>
                    <a:moveTo>
                      <a:pt x="229" y="166"/>
                    </a:moveTo>
                    <a:lnTo>
                      <a:pt x="239" y="156"/>
                    </a:lnTo>
                    <a:lnTo>
                      <a:pt x="249" y="143"/>
                    </a:lnTo>
                    <a:lnTo>
                      <a:pt x="229" y="161"/>
                    </a:lnTo>
                    <a:lnTo>
                      <a:pt x="229" y="166"/>
                    </a:lnTo>
                    <a:close/>
                    <a:moveTo>
                      <a:pt x="270" y="96"/>
                    </a:moveTo>
                    <a:lnTo>
                      <a:pt x="273" y="80"/>
                    </a:lnTo>
                    <a:lnTo>
                      <a:pt x="274" y="63"/>
                    </a:lnTo>
                    <a:lnTo>
                      <a:pt x="264" y="63"/>
                    </a:lnTo>
                    <a:lnTo>
                      <a:pt x="263" y="76"/>
                    </a:lnTo>
                    <a:lnTo>
                      <a:pt x="261" y="88"/>
                    </a:lnTo>
                    <a:lnTo>
                      <a:pt x="258" y="99"/>
                    </a:lnTo>
                    <a:lnTo>
                      <a:pt x="254" y="111"/>
                    </a:lnTo>
                    <a:lnTo>
                      <a:pt x="270" y="96"/>
                    </a:lnTo>
                    <a:lnTo>
                      <a:pt x="270" y="96"/>
                    </a:lnTo>
                    <a:close/>
                    <a:moveTo>
                      <a:pt x="176" y="187"/>
                    </a:moveTo>
                    <a:lnTo>
                      <a:pt x="176" y="196"/>
                    </a:lnTo>
                    <a:lnTo>
                      <a:pt x="192" y="180"/>
                    </a:lnTo>
                    <a:lnTo>
                      <a:pt x="184" y="184"/>
                    </a:lnTo>
                    <a:lnTo>
                      <a:pt x="176" y="187"/>
                    </a:lnTo>
                    <a:close/>
                  </a:path>
                </a:pathLst>
              </a:custGeom>
              <a:solidFill>
                <a:srgbClr val="4E6A9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1" name="Freeform 613"/>
              <p:cNvSpPr>
                <a:spLocks noEditPoints="1"/>
              </p:cNvSpPr>
              <p:nvPr/>
            </p:nvSpPr>
            <p:spPr bwMode="auto">
              <a:xfrm>
                <a:off x="703292" y="4929621"/>
                <a:ext cx="106368" cy="80970"/>
              </a:xfrm>
              <a:custGeom>
                <a:avLst/>
                <a:gdLst/>
                <a:ahLst/>
                <a:cxnLst>
                  <a:cxn ang="0">
                    <a:pos x="265" y="37"/>
                  </a:cxn>
                  <a:cxn ang="0">
                    <a:pos x="260" y="16"/>
                  </a:cxn>
                  <a:cxn ang="0">
                    <a:pos x="248" y="2"/>
                  </a:cxn>
                  <a:cxn ang="0">
                    <a:pos x="246" y="11"/>
                  </a:cxn>
                  <a:cxn ang="0">
                    <a:pos x="254" y="35"/>
                  </a:cxn>
                  <a:cxn ang="0">
                    <a:pos x="266" y="48"/>
                  </a:cxn>
                  <a:cxn ang="0">
                    <a:pos x="8" y="140"/>
                  </a:cxn>
                  <a:cxn ang="0">
                    <a:pos x="29" y="165"/>
                  </a:cxn>
                  <a:cxn ang="0">
                    <a:pos x="62" y="176"/>
                  </a:cxn>
                  <a:cxn ang="0">
                    <a:pos x="43" y="163"/>
                  </a:cxn>
                  <a:cxn ang="0">
                    <a:pos x="27" y="146"/>
                  </a:cxn>
                  <a:cxn ang="0">
                    <a:pos x="26" y="146"/>
                  </a:cxn>
                  <a:cxn ang="0">
                    <a:pos x="14" y="128"/>
                  </a:cxn>
                  <a:cxn ang="0">
                    <a:pos x="4" y="110"/>
                  </a:cxn>
                  <a:cxn ang="0">
                    <a:pos x="0" y="125"/>
                  </a:cxn>
                  <a:cxn ang="0">
                    <a:pos x="98" y="200"/>
                  </a:cxn>
                  <a:cxn ang="0">
                    <a:pos x="117" y="204"/>
                  </a:cxn>
                  <a:cxn ang="0">
                    <a:pos x="142" y="203"/>
                  </a:cxn>
                  <a:cxn ang="0">
                    <a:pos x="157" y="189"/>
                  </a:cxn>
                  <a:cxn ang="0">
                    <a:pos x="126" y="193"/>
                  </a:cxn>
                  <a:cxn ang="0">
                    <a:pos x="111" y="191"/>
                  </a:cxn>
                  <a:cxn ang="0">
                    <a:pos x="89" y="198"/>
                  </a:cxn>
                  <a:cxn ang="0">
                    <a:pos x="176" y="194"/>
                  </a:cxn>
                  <a:cxn ang="0">
                    <a:pos x="205" y="167"/>
                  </a:cxn>
                  <a:cxn ang="0">
                    <a:pos x="190" y="176"/>
                  </a:cxn>
                  <a:cxn ang="0">
                    <a:pos x="174" y="184"/>
                  </a:cxn>
                  <a:cxn ang="0">
                    <a:pos x="261" y="105"/>
                  </a:cxn>
                  <a:cxn ang="0">
                    <a:pos x="265" y="86"/>
                  </a:cxn>
                  <a:cxn ang="0">
                    <a:pos x="268" y="65"/>
                  </a:cxn>
                  <a:cxn ang="0">
                    <a:pos x="255" y="81"/>
                  </a:cxn>
                  <a:cxn ang="0">
                    <a:pos x="247" y="109"/>
                  </a:cxn>
                  <a:cxn ang="0">
                    <a:pos x="261" y="105"/>
                  </a:cxn>
                </a:cxnLst>
                <a:rect l="0" t="0" r="r" b="b"/>
                <a:pathLst>
                  <a:path w="268" h="204">
                    <a:moveTo>
                      <a:pt x="266" y="48"/>
                    </a:moveTo>
                    <a:lnTo>
                      <a:pt x="265" y="37"/>
                    </a:lnTo>
                    <a:lnTo>
                      <a:pt x="263" y="27"/>
                    </a:lnTo>
                    <a:lnTo>
                      <a:pt x="260" y="16"/>
                    </a:lnTo>
                    <a:lnTo>
                      <a:pt x="255" y="6"/>
                    </a:lnTo>
                    <a:lnTo>
                      <a:pt x="248" y="2"/>
                    </a:lnTo>
                    <a:lnTo>
                      <a:pt x="241" y="0"/>
                    </a:lnTo>
                    <a:lnTo>
                      <a:pt x="246" y="11"/>
                    </a:lnTo>
                    <a:lnTo>
                      <a:pt x="251" y="23"/>
                    </a:lnTo>
                    <a:lnTo>
                      <a:pt x="254" y="35"/>
                    </a:lnTo>
                    <a:lnTo>
                      <a:pt x="255" y="48"/>
                    </a:lnTo>
                    <a:lnTo>
                      <a:pt x="266" y="48"/>
                    </a:lnTo>
                    <a:close/>
                    <a:moveTo>
                      <a:pt x="0" y="125"/>
                    </a:moveTo>
                    <a:lnTo>
                      <a:pt x="8" y="140"/>
                    </a:lnTo>
                    <a:lnTo>
                      <a:pt x="18" y="153"/>
                    </a:lnTo>
                    <a:lnTo>
                      <a:pt x="29" y="165"/>
                    </a:lnTo>
                    <a:lnTo>
                      <a:pt x="43" y="176"/>
                    </a:lnTo>
                    <a:lnTo>
                      <a:pt x="62" y="176"/>
                    </a:lnTo>
                    <a:lnTo>
                      <a:pt x="53" y="170"/>
                    </a:lnTo>
                    <a:lnTo>
                      <a:pt x="43" y="163"/>
                    </a:lnTo>
                    <a:lnTo>
                      <a:pt x="35" y="155"/>
                    </a:lnTo>
                    <a:lnTo>
                      <a:pt x="27" y="146"/>
                    </a:lnTo>
                    <a:lnTo>
                      <a:pt x="26" y="146"/>
                    </a:lnTo>
                    <a:lnTo>
                      <a:pt x="26" y="146"/>
                    </a:lnTo>
                    <a:lnTo>
                      <a:pt x="20" y="137"/>
                    </a:lnTo>
                    <a:lnTo>
                      <a:pt x="14" y="128"/>
                    </a:lnTo>
                    <a:lnTo>
                      <a:pt x="9" y="119"/>
                    </a:lnTo>
                    <a:lnTo>
                      <a:pt x="4" y="110"/>
                    </a:lnTo>
                    <a:lnTo>
                      <a:pt x="2" y="117"/>
                    </a:lnTo>
                    <a:lnTo>
                      <a:pt x="0" y="125"/>
                    </a:lnTo>
                    <a:close/>
                    <a:moveTo>
                      <a:pt x="89" y="198"/>
                    </a:moveTo>
                    <a:lnTo>
                      <a:pt x="98" y="200"/>
                    </a:lnTo>
                    <a:lnTo>
                      <a:pt x="107" y="203"/>
                    </a:lnTo>
                    <a:lnTo>
                      <a:pt x="117" y="204"/>
                    </a:lnTo>
                    <a:lnTo>
                      <a:pt x="126" y="204"/>
                    </a:lnTo>
                    <a:lnTo>
                      <a:pt x="142" y="203"/>
                    </a:lnTo>
                    <a:lnTo>
                      <a:pt x="157" y="200"/>
                    </a:lnTo>
                    <a:lnTo>
                      <a:pt x="157" y="189"/>
                    </a:lnTo>
                    <a:lnTo>
                      <a:pt x="142" y="191"/>
                    </a:lnTo>
                    <a:lnTo>
                      <a:pt x="126" y="193"/>
                    </a:lnTo>
                    <a:lnTo>
                      <a:pt x="118" y="193"/>
                    </a:lnTo>
                    <a:lnTo>
                      <a:pt x="111" y="191"/>
                    </a:lnTo>
                    <a:lnTo>
                      <a:pt x="80" y="191"/>
                    </a:lnTo>
                    <a:lnTo>
                      <a:pt x="89" y="198"/>
                    </a:lnTo>
                    <a:close/>
                    <a:moveTo>
                      <a:pt x="174" y="195"/>
                    </a:moveTo>
                    <a:lnTo>
                      <a:pt x="176" y="194"/>
                    </a:lnTo>
                    <a:lnTo>
                      <a:pt x="180" y="193"/>
                    </a:lnTo>
                    <a:lnTo>
                      <a:pt x="205" y="167"/>
                    </a:lnTo>
                    <a:lnTo>
                      <a:pt x="198" y="171"/>
                    </a:lnTo>
                    <a:lnTo>
                      <a:pt x="190" y="176"/>
                    </a:lnTo>
                    <a:lnTo>
                      <a:pt x="182" y="180"/>
                    </a:lnTo>
                    <a:lnTo>
                      <a:pt x="174" y="184"/>
                    </a:lnTo>
                    <a:lnTo>
                      <a:pt x="174" y="195"/>
                    </a:lnTo>
                    <a:close/>
                    <a:moveTo>
                      <a:pt x="261" y="105"/>
                    </a:moveTo>
                    <a:lnTo>
                      <a:pt x="263" y="95"/>
                    </a:lnTo>
                    <a:lnTo>
                      <a:pt x="265" y="86"/>
                    </a:lnTo>
                    <a:lnTo>
                      <a:pt x="266" y="75"/>
                    </a:lnTo>
                    <a:lnTo>
                      <a:pt x="268" y="65"/>
                    </a:lnTo>
                    <a:lnTo>
                      <a:pt x="256" y="65"/>
                    </a:lnTo>
                    <a:lnTo>
                      <a:pt x="255" y="81"/>
                    </a:lnTo>
                    <a:lnTo>
                      <a:pt x="252" y="95"/>
                    </a:lnTo>
                    <a:lnTo>
                      <a:pt x="247" y="109"/>
                    </a:lnTo>
                    <a:lnTo>
                      <a:pt x="242" y="122"/>
                    </a:lnTo>
                    <a:lnTo>
                      <a:pt x="261" y="105"/>
                    </a:lnTo>
                    <a:close/>
                  </a:path>
                </a:pathLst>
              </a:custGeom>
              <a:solidFill>
                <a:srgbClr val="516C9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2" name="Freeform 614"/>
              <p:cNvSpPr>
                <a:spLocks noEditPoints="1"/>
              </p:cNvSpPr>
              <p:nvPr/>
            </p:nvSpPr>
            <p:spPr bwMode="auto">
              <a:xfrm>
                <a:off x="703292" y="4928034"/>
                <a:ext cx="103192" cy="80970"/>
              </a:xfrm>
              <a:custGeom>
                <a:avLst/>
                <a:gdLst/>
                <a:ahLst/>
                <a:cxnLst>
                  <a:cxn ang="0">
                    <a:pos x="258" y="39"/>
                  </a:cxn>
                  <a:cxn ang="0">
                    <a:pos x="251" y="17"/>
                  </a:cxn>
                  <a:cxn ang="0">
                    <a:pos x="239" y="3"/>
                  </a:cxn>
                  <a:cxn ang="0">
                    <a:pos x="237" y="12"/>
                  </a:cxn>
                  <a:cxn ang="0">
                    <a:pos x="245" y="38"/>
                  </a:cxn>
                  <a:cxn ang="0">
                    <a:pos x="259" y="51"/>
                  </a:cxn>
                  <a:cxn ang="0">
                    <a:pos x="5" y="129"/>
                  </a:cxn>
                  <a:cxn ang="0">
                    <a:pos x="15" y="146"/>
                  </a:cxn>
                  <a:cxn ang="0">
                    <a:pos x="27" y="161"/>
                  </a:cxn>
                  <a:cxn ang="0">
                    <a:pos x="42" y="173"/>
                  </a:cxn>
                  <a:cxn ang="0">
                    <a:pos x="72" y="179"/>
                  </a:cxn>
                  <a:cxn ang="0">
                    <a:pos x="51" y="166"/>
                  </a:cxn>
                  <a:cxn ang="0">
                    <a:pos x="32" y="149"/>
                  </a:cxn>
                  <a:cxn ang="0">
                    <a:pos x="28" y="145"/>
                  </a:cxn>
                  <a:cxn ang="0">
                    <a:pos x="15" y="126"/>
                  </a:cxn>
                  <a:cxn ang="0">
                    <a:pos x="6" y="105"/>
                  </a:cxn>
                  <a:cxn ang="0">
                    <a:pos x="0" y="120"/>
                  </a:cxn>
                  <a:cxn ang="0">
                    <a:pos x="93" y="198"/>
                  </a:cxn>
                  <a:cxn ang="0">
                    <a:pos x="114" y="201"/>
                  </a:cxn>
                  <a:cxn ang="0">
                    <a:pos x="140" y="200"/>
                  </a:cxn>
                  <a:cxn ang="0">
                    <a:pos x="155" y="187"/>
                  </a:cxn>
                  <a:cxn ang="0">
                    <a:pos x="124" y="190"/>
                  </a:cxn>
                  <a:cxn ang="0">
                    <a:pos x="123" y="194"/>
                  </a:cxn>
                  <a:cxn ang="0">
                    <a:pos x="172" y="192"/>
                  </a:cxn>
                  <a:cxn ang="0">
                    <a:pos x="188" y="185"/>
                  </a:cxn>
                  <a:cxn ang="0">
                    <a:pos x="205" y="161"/>
                  </a:cxn>
                  <a:cxn ang="0">
                    <a:pos x="190" y="172"/>
                  </a:cxn>
                  <a:cxn ang="0">
                    <a:pos x="172" y="181"/>
                  </a:cxn>
                  <a:cxn ang="0">
                    <a:pos x="250" y="116"/>
                  </a:cxn>
                  <a:cxn ang="0">
                    <a:pos x="257" y="93"/>
                  </a:cxn>
                  <a:cxn ang="0">
                    <a:pos x="260" y="68"/>
                  </a:cxn>
                  <a:cxn ang="0">
                    <a:pos x="249" y="78"/>
                  </a:cxn>
                  <a:cxn ang="0">
                    <a:pos x="245" y="98"/>
                  </a:cxn>
                  <a:cxn ang="0">
                    <a:pos x="239" y="114"/>
                  </a:cxn>
                  <a:cxn ang="0">
                    <a:pos x="230" y="131"/>
                  </a:cxn>
                  <a:cxn ang="0">
                    <a:pos x="250" y="116"/>
                  </a:cxn>
                </a:cxnLst>
                <a:rect l="0" t="0" r="r" b="b"/>
                <a:pathLst>
                  <a:path w="260" h="201">
                    <a:moveTo>
                      <a:pt x="259" y="51"/>
                    </a:moveTo>
                    <a:lnTo>
                      <a:pt x="258" y="39"/>
                    </a:lnTo>
                    <a:lnTo>
                      <a:pt x="254" y="28"/>
                    </a:lnTo>
                    <a:lnTo>
                      <a:pt x="251" y="17"/>
                    </a:lnTo>
                    <a:lnTo>
                      <a:pt x="246" y="5"/>
                    </a:lnTo>
                    <a:lnTo>
                      <a:pt x="239" y="3"/>
                    </a:lnTo>
                    <a:lnTo>
                      <a:pt x="231" y="0"/>
                    </a:lnTo>
                    <a:lnTo>
                      <a:pt x="237" y="12"/>
                    </a:lnTo>
                    <a:lnTo>
                      <a:pt x="242" y="24"/>
                    </a:lnTo>
                    <a:lnTo>
                      <a:pt x="245" y="38"/>
                    </a:lnTo>
                    <a:lnTo>
                      <a:pt x="248" y="51"/>
                    </a:lnTo>
                    <a:lnTo>
                      <a:pt x="259" y="51"/>
                    </a:lnTo>
                    <a:close/>
                    <a:moveTo>
                      <a:pt x="0" y="120"/>
                    </a:moveTo>
                    <a:lnTo>
                      <a:pt x="5" y="129"/>
                    </a:lnTo>
                    <a:lnTo>
                      <a:pt x="9" y="138"/>
                    </a:lnTo>
                    <a:lnTo>
                      <a:pt x="15" y="146"/>
                    </a:lnTo>
                    <a:lnTo>
                      <a:pt x="20" y="154"/>
                    </a:lnTo>
                    <a:lnTo>
                      <a:pt x="27" y="161"/>
                    </a:lnTo>
                    <a:lnTo>
                      <a:pt x="34" y="167"/>
                    </a:lnTo>
                    <a:lnTo>
                      <a:pt x="42" y="173"/>
                    </a:lnTo>
                    <a:lnTo>
                      <a:pt x="50" y="179"/>
                    </a:lnTo>
                    <a:lnTo>
                      <a:pt x="72" y="179"/>
                    </a:lnTo>
                    <a:lnTo>
                      <a:pt x="61" y="173"/>
                    </a:lnTo>
                    <a:lnTo>
                      <a:pt x="51" y="166"/>
                    </a:lnTo>
                    <a:lnTo>
                      <a:pt x="41" y="158"/>
                    </a:lnTo>
                    <a:lnTo>
                      <a:pt x="32" y="149"/>
                    </a:lnTo>
                    <a:lnTo>
                      <a:pt x="24" y="149"/>
                    </a:lnTo>
                    <a:lnTo>
                      <a:pt x="28" y="145"/>
                    </a:lnTo>
                    <a:lnTo>
                      <a:pt x="21" y="136"/>
                    </a:lnTo>
                    <a:lnTo>
                      <a:pt x="15" y="126"/>
                    </a:lnTo>
                    <a:lnTo>
                      <a:pt x="10" y="116"/>
                    </a:lnTo>
                    <a:lnTo>
                      <a:pt x="6" y="105"/>
                    </a:lnTo>
                    <a:lnTo>
                      <a:pt x="2" y="113"/>
                    </a:lnTo>
                    <a:lnTo>
                      <a:pt x="0" y="120"/>
                    </a:lnTo>
                    <a:close/>
                    <a:moveTo>
                      <a:pt x="83" y="194"/>
                    </a:moveTo>
                    <a:lnTo>
                      <a:pt x="93" y="198"/>
                    </a:lnTo>
                    <a:lnTo>
                      <a:pt x="104" y="200"/>
                    </a:lnTo>
                    <a:lnTo>
                      <a:pt x="114" y="201"/>
                    </a:lnTo>
                    <a:lnTo>
                      <a:pt x="124" y="201"/>
                    </a:lnTo>
                    <a:lnTo>
                      <a:pt x="140" y="200"/>
                    </a:lnTo>
                    <a:lnTo>
                      <a:pt x="155" y="198"/>
                    </a:lnTo>
                    <a:lnTo>
                      <a:pt x="155" y="187"/>
                    </a:lnTo>
                    <a:lnTo>
                      <a:pt x="140" y="189"/>
                    </a:lnTo>
                    <a:lnTo>
                      <a:pt x="124" y="190"/>
                    </a:lnTo>
                    <a:lnTo>
                      <a:pt x="123" y="190"/>
                    </a:lnTo>
                    <a:lnTo>
                      <a:pt x="123" y="194"/>
                    </a:lnTo>
                    <a:lnTo>
                      <a:pt x="83" y="194"/>
                    </a:lnTo>
                    <a:close/>
                    <a:moveTo>
                      <a:pt x="172" y="192"/>
                    </a:moveTo>
                    <a:lnTo>
                      <a:pt x="180" y="189"/>
                    </a:lnTo>
                    <a:lnTo>
                      <a:pt x="188" y="185"/>
                    </a:lnTo>
                    <a:lnTo>
                      <a:pt x="205" y="166"/>
                    </a:lnTo>
                    <a:lnTo>
                      <a:pt x="205" y="161"/>
                    </a:lnTo>
                    <a:lnTo>
                      <a:pt x="198" y="166"/>
                    </a:lnTo>
                    <a:lnTo>
                      <a:pt x="190" y="172"/>
                    </a:lnTo>
                    <a:lnTo>
                      <a:pt x="181" y="176"/>
                    </a:lnTo>
                    <a:lnTo>
                      <a:pt x="172" y="181"/>
                    </a:lnTo>
                    <a:lnTo>
                      <a:pt x="172" y="192"/>
                    </a:lnTo>
                    <a:close/>
                    <a:moveTo>
                      <a:pt x="250" y="116"/>
                    </a:moveTo>
                    <a:lnTo>
                      <a:pt x="254" y="104"/>
                    </a:lnTo>
                    <a:lnTo>
                      <a:pt x="257" y="93"/>
                    </a:lnTo>
                    <a:lnTo>
                      <a:pt x="259" y="81"/>
                    </a:lnTo>
                    <a:lnTo>
                      <a:pt x="260" y="68"/>
                    </a:lnTo>
                    <a:lnTo>
                      <a:pt x="249" y="68"/>
                    </a:lnTo>
                    <a:lnTo>
                      <a:pt x="249" y="78"/>
                    </a:lnTo>
                    <a:lnTo>
                      <a:pt x="246" y="87"/>
                    </a:lnTo>
                    <a:lnTo>
                      <a:pt x="245" y="98"/>
                    </a:lnTo>
                    <a:lnTo>
                      <a:pt x="242" y="107"/>
                    </a:lnTo>
                    <a:lnTo>
                      <a:pt x="239" y="114"/>
                    </a:lnTo>
                    <a:lnTo>
                      <a:pt x="234" y="123"/>
                    </a:lnTo>
                    <a:lnTo>
                      <a:pt x="230" y="131"/>
                    </a:lnTo>
                    <a:lnTo>
                      <a:pt x="225" y="139"/>
                    </a:lnTo>
                    <a:lnTo>
                      <a:pt x="250" y="116"/>
                    </a:lnTo>
                    <a:close/>
                  </a:path>
                </a:pathLst>
              </a:custGeom>
              <a:solidFill>
                <a:srgbClr val="546E9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3" name="Freeform 615"/>
              <p:cNvSpPr>
                <a:spLocks noEditPoints="1"/>
              </p:cNvSpPr>
              <p:nvPr/>
            </p:nvSpPr>
            <p:spPr bwMode="auto">
              <a:xfrm>
                <a:off x="704880" y="4928034"/>
                <a:ext cx="100017" cy="77794"/>
              </a:xfrm>
              <a:custGeom>
                <a:avLst/>
                <a:gdLst/>
                <a:ahLst/>
                <a:cxnLst>
                  <a:cxn ang="0">
                    <a:pos x="250" y="41"/>
                  </a:cxn>
                  <a:cxn ang="0">
                    <a:pos x="242" y="17"/>
                  </a:cxn>
                  <a:cxn ang="0">
                    <a:pos x="229" y="3"/>
                  </a:cxn>
                  <a:cxn ang="0">
                    <a:pos x="228" y="13"/>
                  </a:cxn>
                  <a:cxn ang="0">
                    <a:pos x="238" y="40"/>
                  </a:cxn>
                  <a:cxn ang="0">
                    <a:pos x="251" y="54"/>
                  </a:cxn>
                  <a:cxn ang="0">
                    <a:pos x="5" y="125"/>
                  </a:cxn>
                  <a:cxn ang="0">
                    <a:pos x="16" y="143"/>
                  </a:cxn>
                  <a:cxn ang="0">
                    <a:pos x="30" y="144"/>
                  </a:cxn>
                  <a:cxn ang="0">
                    <a:pos x="16" y="124"/>
                  </a:cxn>
                  <a:cxn ang="0">
                    <a:pos x="7" y="101"/>
                  </a:cxn>
                  <a:cxn ang="0">
                    <a:pos x="0" y="116"/>
                  </a:cxn>
                  <a:cxn ang="0">
                    <a:pos x="31" y="161"/>
                  </a:cxn>
                  <a:cxn ang="0">
                    <a:pos x="49" y="176"/>
                  </a:cxn>
                  <a:cxn ang="0">
                    <a:pos x="85" y="182"/>
                  </a:cxn>
                  <a:cxn ang="0">
                    <a:pos x="59" y="170"/>
                  </a:cxn>
                  <a:cxn ang="0">
                    <a:pos x="37" y="152"/>
                  </a:cxn>
                  <a:cxn ang="0">
                    <a:pos x="107" y="197"/>
                  </a:cxn>
                  <a:cxn ang="0">
                    <a:pos x="122" y="199"/>
                  </a:cxn>
                  <a:cxn ang="0">
                    <a:pos x="153" y="195"/>
                  </a:cxn>
                  <a:cxn ang="0">
                    <a:pos x="138" y="187"/>
                  </a:cxn>
                  <a:cxn ang="0">
                    <a:pos x="121" y="187"/>
                  </a:cxn>
                  <a:cxn ang="0">
                    <a:pos x="107" y="197"/>
                  </a:cxn>
                  <a:cxn ang="0">
                    <a:pos x="178" y="186"/>
                  </a:cxn>
                  <a:cxn ang="0">
                    <a:pos x="194" y="177"/>
                  </a:cxn>
                  <a:cxn ang="0">
                    <a:pos x="203" y="169"/>
                  </a:cxn>
                  <a:cxn ang="0">
                    <a:pos x="196" y="162"/>
                  </a:cxn>
                  <a:cxn ang="0">
                    <a:pos x="179" y="174"/>
                  </a:cxn>
                  <a:cxn ang="0">
                    <a:pos x="170" y="190"/>
                  </a:cxn>
                  <a:cxn ang="0">
                    <a:pos x="243" y="115"/>
                  </a:cxn>
                  <a:cxn ang="0">
                    <a:pos x="251" y="87"/>
                  </a:cxn>
                  <a:cxn ang="0">
                    <a:pos x="241" y="71"/>
                  </a:cxn>
                  <a:cxn ang="0">
                    <a:pos x="240" y="88"/>
                  </a:cxn>
                  <a:cxn ang="0">
                    <a:pos x="235" y="104"/>
                  </a:cxn>
                  <a:cxn ang="0">
                    <a:pos x="222" y="133"/>
                  </a:cxn>
                  <a:cxn ang="0">
                    <a:pos x="238" y="128"/>
                  </a:cxn>
                </a:cxnLst>
                <a:rect l="0" t="0" r="r" b="b"/>
                <a:pathLst>
                  <a:path w="252" h="199">
                    <a:moveTo>
                      <a:pt x="251" y="54"/>
                    </a:moveTo>
                    <a:lnTo>
                      <a:pt x="250" y="41"/>
                    </a:lnTo>
                    <a:lnTo>
                      <a:pt x="247" y="29"/>
                    </a:lnTo>
                    <a:lnTo>
                      <a:pt x="242" y="17"/>
                    </a:lnTo>
                    <a:lnTo>
                      <a:pt x="237" y="6"/>
                    </a:lnTo>
                    <a:lnTo>
                      <a:pt x="229" y="3"/>
                    </a:lnTo>
                    <a:lnTo>
                      <a:pt x="221" y="0"/>
                    </a:lnTo>
                    <a:lnTo>
                      <a:pt x="228" y="13"/>
                    </a:lnTo>
                    <a:lnTo>
                      <a:pt x="233" y="26"/>
                    </a:lnTo>
                    <a:lnTo>
                      <a:pt x="238" y="40"/>
                    </a:lnTo>
                    <a:lnTo>
                      <a:pt x="241" y="54"/>
                    </a:lnTo>
                    <a:lnTo>
                      <a:pt x="251" y="54"/>
                    </a:lnTo>
                    <a:close/>
                    <a:moveTo>
                      <a:pt x="0" y="116"/>
                    </a:moveTo>
                    <a:lnTo>
                      <a:pt x="5" y="125"/>
                    </a:lnTo>
                    <a:lnTo>
                      <a:pt x="10" y="134"/>
                    </a:lnTo>
                    <a:lnTo>
                      <a:pt x="16" y="143"/>
                    </a:lnTo>
                    <a:lnTo>
                      <a:pt x="22" y="152"/>
                    </a:lnTo>
                    <a:lnTo>
                      <a:pt x="30" y="144"/>
                    </a:lnTo>
                    <a:lnTo>
                      <a:pt x="23" y="134"/>
                    </a:lnTo>
                    <a:lnTo>
                      <a:pt x="16" y="124"/>
                    </a:lnTo>
                    <a:lnTo>
                      <a:pt x="10" y="113"/>
                    </a:lnTo>
                    <a:lnTo>
                      <a:pt x="7" y="101"/>
                    </a:lnTo>
                    <a:lnTo>
                      <a:pt x="4" y="108"/>
                    </a:lnTo>
                    <a:lnTo>
                      <a:pt x="0" y="116"/>
                    </a:lnTo>
                    <a:close/>
                    <a:moveTo>
                      <a:pt x="23" y="152"/>
                    </a:moveTo>
                    <a:lnTo>
                      <a:pt x="31" y="161"/>
                    </a:lnTo>
                    <a:lnTo>
                      <a:pt x="39" y="169"/>
                    </a:lnTo>
                    <a:lnTo>
                      <a:pt x="49" y="176"/>
                    </a:lnTo>
                    <a:lnTo>
                      <a:pt x="58" y="182"/>
                    </a:lnTo>
                    <a:lnTo>
                      <a:pt x="85" y="182"/>
                    </a:lnTo>
                    <a:lnTo>
                      <a:pt x="71" y="177"/>
                    </a:lnTo>
                    <a:lnTo>
                      <a:pt x="59" y="170"/>
                    </a:lnTo>
                    <a:lnTo>
                      <a:pt x="48" y="162"/>
                    </a:lnTo>
                    <a:lnTo>
                      <a:pt x="37" y="152"/>
                    </a:lnTo>
                    <a:lnTo>
                      <a:pt x="23" y="152"/>
                    </a:lnTo>
                    <a:close/>
                    <a:moveTo>
                      <a:pt x="107" y="197"/>
                    </a:moveTo>
                    <a:lnTo>
                      <a:pt x="114" y="199"/>
                    </a:lnTo>
                    <a:lnTo>
                      <a:pt x="122" y="199"/>
                    </a:lnTo>
                    <a:lnTo>
                      <a:pt x="138" y="197"/>
                    </a:lnTo>
                    <a:lnTo>
                      <a:pt x="153" y="195"/>
                    </a:lnTo>
                    <a:lnTo>
                      <a:pt x="153" y="184"/>
                    </a:lnTo>
                    <a:lnTo>
                      <a:pt x="138" y="187"/>
                    </a:lnTo>
                    <a:lnTo>
                      <a:pt x="122" y="187"/>
                    </a:lnTo>
                    <a:lnTo>
                      <a:pt x="121" y="187"/>
                    </a:lnTo>
                    <a:lnTo>
                      <a:pt x="121" y="197"/>
                    </a:lnTo>
                    <a:lnTo>
                      <a:pt x="107" y="197"/>
                    </a:lnTo>
                    <a:close/>
                    <a:moveTo>
                      <a:pt x="170" y="190"/>
                    </a:moveTo>
                    <a:lnTo>
                      <a:pt x="178" y="186"/>
                    </a:lnTo>
                    <a:lnTo>
                      <a:pt x="186" y="182"/>
                    </a:lnTo>
                    <a:lnTo>
                      <a:pt x="194" y="177"/>
                    </a:lnTo>
                    <a:lnTo>
                      <a:pt x="201" y="173"/>
                    </a:lnTo>
                    <a:lnTo>
                      <a:pt x="203" y="169"/>
                    </a:lnTo>
                    <a:lnTo>
                      <a:pt x="203" y="156"/>
                    </a:lnTo>
                    <a:lnTo>
                      <a:pt x="196" y="162"/>
                    </a:lnTo>
                    <a:lnTo>
                      <a:pt x="188" y="168"/>
                    </a:lnTo>
                    <a:lnTo>
                      <a:pt x="179" y="174"/>
                    </a:lnTo>
                    <a:lnTo>
                      <a:pt x="170" y="177"/>
                    </a:lnTo>
                    <a:lnTo>
                      <a:pt x="170" y="190"/>
                    </a:lnTo>
                    <a:close/>
                    <a:moveTo>
                      <a:pt x="238" y="128"/>
                    </a:moveTo>
                    <a:lnTo>
                      <a:pt x="243" y="115"/>
                    </a:lnTo>
                    <a:lnTo>
                      <a:pt x="248" y="101"/>
                    </a:lnTo>
                    <a:lnTo>
                      <a:pt x="251" y="87"/>
                    </a:lnTo>
                    <a:lnTo>
                      <a:pt x="252" y="71"/>
                    </a:lnTo>
                    <a:lnTo>
                      <a:pt x="241" y="71"/>
                    </a:lnTo>
                    <a:lnTo>
                      <a:pt x="241" y="80"/>
                    </a:lnTo>
                    <a:lnTo>
                      <a:pt x="240" y="88"/>
                    </a:lnTo>
                    <a:lnTo>
                      <a:pt x="238" y="96"/>
                    </a:lnTo>
                    <a:lnTo>
                      <a:pt x="235" y="104"/>
                    </a:lnTo>
                    <a:lnTo>
                      <a:pt x="230" y="120"/>
                    </a:lnTo>
                    <a:lnTo>
                      <a:pt x="222" y="133"/>
                    </a:lnTo>
                    <a:lnTo>
                      <a:pt x="222" y="142"/>
                    </a:lnTo>
                    <a:lnTo>
                      <a:pt x="238" y="128"/>
                    </a:lnTo>
                    <a:close/>
                  </a:path>
                </a:pathLst>
              </a:custGeom>
              <a:solidFill>
                <a:srgbClr val="56709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4" name="Freeform 616"/>
              <p:cNvSpPr>
                <a:spLocks noEditPoints="1"/>
              </p:cNvSpPr>
              <p:nvPr/>
            </p:nvSpPr>
            <p:spPr bwMode="auto">
              <a:xfrm>
                <a:off x="706467" y="4926446"/>
                <a:ext cx="95254" cy="77794"/>
              </a:xfrm>
              <a:custGeom>
                <a:avLst/>
                <a:gdLst/>
                <a:ahLst/>
                <a:cxnLst>
                  <a:cxn ang="0">
                    <a:pos x="239" y="42"/>
                  </a:cxn>
                  <a:cxn ang="0">
                    <a:pos x="230" y="16"/>
                  </a:cxn>
                  <a:cxn ang="0">
                    <a:pos x="217" y="1"/>
                  </a:cxn>
                  <a:cxn ang="0">
                    <a:pos x="217" y="13"/>
                  </a:cxn>
                  <a:cxn ang="0">
                    <a:pos x="228" y="40"/>
                  </a:cxn>
                  <a:cxn ang="0">
                    <a:pos x="242" y="55"/>
                  </a:cxn>
                  <a:cxn ang="0">
                    <a:pos x="4" y="120"/>
                  </a:cxn>
                  <a:cxn ang="0">
                    <a:pos x="15" y="140"/>
                  </a:cxn>
                  <a:cxn ang="0">
                    <a:pos x="30" y="141"/>
                  </a:cxn>
                  <a:cxn ang="0">
                    <a:pos x="15" y="120"/>
                  </a:cxn>
                  <a:cxn ang="0">
                    <a:pos x="6" y="94"/>
                  </a:cxn>
                  <a:cxn ang="0">
                    <a:pos x="0" y="109"/>
                  </a:cxn>
                  <a:cxn ang="0">
                    <a:pos x="35" y="162"/>
                  </a:cxn>
                  <a:cxn ang="0">
                    <a:pos x="55" y="177"/>
                  </a:cxn>
                  <a:cxn ang="0">
                    <a:pos x="108" y="183"/>
                  </a:cxn>
                  <a:cxn ang="0">
                    <a:pos x="90" y="179"/>
                  </a:cxn>
                  <a:cxn ang="0">
                    <a:pos x="72" y="174"/>
                  </a:cxn>
                  <a:cxn ang="0">
                    <a:pos x="56" y="165"/>
                  </a:cxn>
                  <a:cxn ang="0">
                    <a:pos x="41" y="153"/>
                  </a:cxn>
                  <a:cxn ang="0">
                    <a:pos x="117" y="194"/>
                  </a:cxn>
                  <a:cxn ang="0">
                    <a:pos x="134" y="193"/>
                  </a:cxn>
                  <a:cxn ang="0">
                    <a:pos x="149" y="179"/>
                  </a:cxn>
                  <a:cxn ang="0">
                    <a:pos x="118" y="184"/>
                  </a:cxn>
                  <a:cxn ang="0">
                    <a:pos x="117" y="194"/>
                  </a:cxn>
                  <a:cxn ang="0">
                    <a:pos x="175" y="180"/>
                  </a:cxn>
                  <a:cxn ang="0">
                    <a:pos x="192" y="170"/>
                  </a:cxn>
                  <a:cxn ang="0">
                    <a:pos x="199" y="149"/>
                  </a:cxn>
                  <a:cxn ang="0">
                    <a:pos x="184" y="162"/>
                  </a:cxn>
                  <a:cxn ang="0">
                    <a:pos x="166" y="172"/>
                  </a:cxn>
                  <a:cxn ang="0">
                    <a:pos x="219" y="143"/>
                  </a:cxn>
                  <a:cxn ang="0">
                    <a:pos x="228" y="127"/>
                  </a:cxn>
                  <a:cxn ang="0">
                    <a:pos x="236" y="111"/>
                  </a:cxn>
                  <a:cxn ang="0">
                    <a:pos x="240" y="91"/>
                  </a:cxn>
                  <a:cxn ang="0">
                    <a:pos x="243" y="72"/>
                  </a:cxn>
                  <a:cxn ang="0">
                    <a:pos x="230" y="86"/>
                  </a:cxn>
                  <a:cxn ang="0">
                    <a:pos x="224" y="112"/>
                  </a:cxn>
                  <a:cxn ang="0">
                    <a:pos x="218" y="143"/>
                  </a:cxn>
                </a:cxnLst>
                <a:rect l="0" t="0" r="r" b="b"/>
                <a:pathLst>
                  <a:path w="243" h="194">
                    <a:moveTo>
                      <a:pt x="242" y="55"/>
                    </a:moveTo>
                    <a:lnTo>
                      <a:pt x="239" y="42"/>
                    </a:lnTo>
                    <a:lnTo>
                      <a:pt x="236" y="28"/>
                    </a:lnTo>
                    <a:lnTo>
                      <a:pt x="230" y="16"/>
                    </a:lnTo>
                    <a:lnTo>
                      <a:pt x="225" y="4"/>
                    </a:lnTo>
                    <a:lnTo>
                      <a:pt x="217" y="1"/>
                    </a:lnTo>
                    <a:lnTo>
                      <a:pt x="209" y="0"/>
                    </a:lnTo>
                    <a:lnTo>
                      <a:pt x="217" y="13"/>
                    </a:lnTo>
                    <a:lnTo>
                      <a:pt x="224" y="26"/>
                    </a:lnTo>
                    <a:lnTo>
                      <a:pt x="228" y="40"/>
                    </a:lnTo>
                    <a:lnTo>
                      <a:pt x="231" y="55"/>
                    </a:lnTo>
                    <a:lnTo>
                      <a:pt x="242" y="55"/>
                    </a:lnTo>
                    <a:close/>
                    <a:moveTo>
                      <a:pt x="0" y="109"/>
                    </a:moveTo>
                    <a:lnTo>
                      <a:pt x="4" y="120"/>
                    </a:lnTo>
                    <a:lnTo>
                      <a:pt x="9" y="130"/>
                    </a:lnTo>
                    <a:lnTo>
                      <a:pt x="15" y="140"/>
                    </a:lnTo>
                    <a:lnTo>
                      <a:pt x="22" y="149"/>
                    </a:lnTo>
                    <a:lnTo>
                      <a:pt x="30" y="141"/>
                    </a:lnTo>
                    <a:lnTo>
                      <a:pt x="22" y="131"/>
                    </a:lnTo>
                    <a:lnTo>
                      <a:pt x="15" y="120"/>
                    </a:lnTo>
                    <a:lnTo>
                      <a:pt x="10" y="107"/>
                    </a:lnTo>
                    <a:lnTo>
                      <a:pt x="6" y="94"/>
                    </a:lnTo>
                    <a:lnTo>
                      <a:pt x="3" y="102"/>
                    </a:lnTo>
                    <a:lnTo>
                      <a:pt x="0" y="109"/>
                    </a:lnTo>
                    <a:close/>
                    <a:moveTo>
                      <a:pt x="26" y="153"/>
                    </a:moveTo>
                    <a:lnTo>
                      <a:pt x="35" y="162"/>
                    </a:lnTo>
                    <a:lnTo>
                      <a:pt x="45" y="170"/>
                    </a:lnTo>
                    <a:lnTo>
                      <a:pt x="55" y="177"/>
                    </a:lnTo>
                    <a:lnTo>
                      <a:pt x="66" y="183"/>
                    </a:lnTo>
                    <a:lnTo>
                      <a:pt x="108" y="183"/>
                    </a:lnTo>
                    <a:lnTo>
                      <a:pt x="99" y="182"/>
                    </a:lnTo>
                    <a:lnTo>
                      <a:pt x="90" y="179"/>
                    </a:lnTo>
                    <a:lnTo>
                      <a:pt x="81" y="177"/>
                    </a:lnTo>
                    <a:lnTo>
                      <a:pt x="72" y="174"/>
                    </a:lnTo>
                    <a:lnTo>
                      <a:pt x="64" y="169"/>
                    </a:lnTo>
                    <a:lnTo>
                      <a:pt x="56" y="165"/>
                    </a:lnTo>
                    <a:lnTo>
                      <a:pt x="48" y="160"/>
                    </a:lnTo>
                    <a:lnTo>
                      <a:pt x="41" y="153"/>
                    </a:lnTo>
                    <a:lnTo>
                      <a:pt x="26" y="153"/>
                    </a:lnTo>
                    <a:close/>
                    <a:moveTo>
                      <a:pt x="117" y="194"/>
                    </a:moveTo>
                    <a:lnTo>
                      <a:pt x="118" y="194"/>
                    </a:lnTo>
                    <a:lnTo>
                      <a:pt x="134" y="193"/>
                    </a:lnTo>
                    <a:lnTo>
                      <a:pt x="149" y="191"/>
                    </a:lnTo>
                    <a:lnTo>
                      <a:pt x="149" y="179"/>
                    </a:lnTo>
                    <a:lnTo>
                      <a:pt x="134" y="183"/>
                    </a:lnTo>
                    <a:lnTo>
                      <a:pt x="118" y="184"/>
                    </a:lnTo>
                    <a:lnTo>
                      <a:pt x="117" y="184"/>
                    </a:lnTo>
                    <a:lnTo>
                      <a:pt x="117" y="194"/>
                    </a:lnTo>
                    <a:close/>
                    <a:moveTo>
                      <a:pt x="166" y="185"/>
                    </a:moveTo>
                    <a:lnTo>
                      <a:pt x="175" y="180"/>
                    </a:lnTo>
                    <a:lnTo>
                      <a:pt x="184" y="176"/>
                    </a:lnTo>
                    <a:lnTo>
                      <a:pt x="192" y="170"/>
                    </a:lnTo>
                    <a:lnTo>
                      <a:pt x="199" y="165"/>
                    </a:lnTo>
                    <a:lnTo>
                      <a:pt x="199" y="149"/>
                    </a:lnTo>
                    <a:lnTo>
                      <a:pt x="192" y="157"/>
                    </a:lnTo>
                    <a:lnTo>
                      <a:pt x="184" y="162"/>
                    </a:lnTo>
                    <a:lnTo>
                      <a:pt x="175" y="168"/>
                    </a:lnTo>
                    <a:lnTo>
                      <a:pt x="166" y="172"/>
                    </a:lnTo>
                    <a:lnTo>
                      <a:pt x="166" y="185"/>
                    </a:lnTo>
                    <a:close/>
                    <a:moveTo>
                      <a:pt x="219" y="143"/>
                    </a:moveTo>
                    <a:lnTo>
                      <a:pt x="224" y="135"/>
                    </a:lnTo>
                    <a:lnTo>
                      <a:pt x="228" y="127"/>
                    </a:lnTo>
                    <a:lnTo>
                      <a:pt x="233" y="118"/>
                    </a:lnTo>
                    <a:lnTo>
                      <a:pt x="236" y="111"/>
                    </a:lnTo>
                    <a:lnTo>
                      <a:pt x="238" y="102"/>
                    </a:lnTo>
                    <a:lnTo>
                      <a:pt x="240" y="91"/>
                    </a:lnTo>
                    <a:lnTo>
                      <a:pt x="243" y="82"/>
                    </a:lnTo>
                    <a:lnTo>
                      <a:pt x="243" y="72"/>
                    </a:lnTo>
                    <a:lnTo>
                      <a:pt x="231" y="72"/>
                    </a:lnTo>
                    <a:lnTo>
                      <a:pt x="230" y="86"/>
                    </a:lnTo>
                    <a:lnTo>
                      <a:pt x="228" y="99"/>
                    </a:lnTo>
                    <a:lnTo>
                      <a:pt x="224" y="112"/>
                    </a:lnTo>
                    <a:lnTo>
                      <a:pt x="218" y="124"/>
                    </a:lnTo>
                    <a:lnTo>
                      <a:pt x="218" y="143"/>
                    </a:lnTo>
                    <a:lnTo>
                      <a:pt x="219" y="143"/>
                    </a:lnTo>
                    <a:close/>
                  </a:path>
                </a:pathLst>
              </a:custGeom>
              <a:solidFill>
                <a:srgbClr val="5A729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5" name="Freeform 617"/>
              <p:cNvSpPr>
                <a:spLocks noEditPoints="1"/>
              </p:cNvSpPr>
              <p:nvPr/>
            </p:nvSpPr>
            <p:spPr bwMode="auto">
              <a:xfrm>
                <a:off x="708055" y="4926446"/>
                <a:ext cx="92079" cy="76207"/>
              </a:xfrm>
              <a:custGeom>
                <a:avLst/>
                <a:gdLst/>
                <a:ahLst/>
                <a:cxnLst>
                  <a:cxn ang="0">
                    <a:pos x="231" y="43"/>
                  </a:cxn>
                  <a:cxn ang="0">
                    <a:pos x="221" y="16"/>
                  </a:cxn>
                  <a:cxn ang="0">
                    <a:pos x="205" y="2"/>
                  </a:cxn>
                  <a:cxn ang="0">
                    <a:pos x="201" y="7"/>
                  </a:cxn>
                  <a:cxn ang="0">
                    <a:pos x="210" y="19"/>
                  </a:cxn>
                  <a:cxn ang="0">
                    <a:pos x="217" y="34"/>
                  </a:cxn>
                  <a:cxn ang="0">
                    <a:pos x="222" y="50"/>
                  </a:cxn>
                  <a:cxn ang="0">
                    <a:pos x="234" y="57"/>
                  </a:cxn>
                  <a:cxn ang="0">
                    <a:pos x="3" y="116"/>
                  </a:cxn>
                  <a:cxn ang="0">
                    <a:pos x="16" y="137"/>
                  </a:cxn>
                  <a:cxn ang="0">
                    <a:pos x="30" y="140"/>
                  </a:cxn>
                  <a:cxn ang="0">
                    <a:pos x="16" y="116"/>
                  </a:cxn>
                  <a:cxn ang="0">
                    <a:pos x="8" y="89"/>
                  </a:cxn>
                  <a:cxn ang="0">
                    <a:pos x="0" y="104"/>
                  </a:cxn>
                  <a:cxn ang="0">
                    <a:pos x="41" y="165"/>
                  </a:cxn>
                  <a:cxn ang="0">
                    <a:pos x="64" y="180"/>
                  </a:cxn>
                  <a:cxn ang="0">
                    <a:pos x="114" y="185"/>
                  </a:cxn>
                  <a:cxn ang="0">
                    <a:pos x="115" y="191"/>
                  </a:cxn>
                  <a:cxn ang="0">
                    <a:pos x="146" y="187"/>
                  </a:cxn>
                  <a:cxn ang="0">
                    <a:pos x="138" y="178"/>
                  </a:cxn>
                  <a:cxn ang="0">
                    <a:pos x="123" y="180"/>
                  </a:cxn>
                  <a:cxn ang="0">
                    <a:pos x="106" y="179"/>
                  </a:cxn>
                  <a:cxn ang="0">
                    <a:pos x="87" y="177"/>
                  </a:cxn>
                  <a:cxn ang="0">
                    <a:pos x="70" y="170"/>
                  </a:cxn>
                  <a:cxn ang="0">
                    <a:pos x="54" y="161"/>
                  </a:cxn>
                  <a:cxn ang="0">
                    <a:pos x="30" y="155"/>
                  </a:cxn>
                  <a:cxn ang="0">
                    <a:pos x="172" y="177"/>
                  </a:cxn>
                  <a:cxn ang="0">
                    <a:pos x="189" y="165"/>
                  </a:cxn>
                  <a:cxn ang="0">
                    <a:pos x="196" y="143"/>
                  </a:cxn>
                  <a:cxn ang="0">
                    <a:pos x="181" y="158"/>
                  </a:cxn>
                  <a:cxn ang="0">
                    <a:pos x="163" y="169"/>
                  </a:cxn>
                  <a:cxn ang="0">
                    <a:pos x="215" y="136"/>
                  </a:cxn>
                  <a:cxn ang="0">
                    <a:pos x="228" y="107"/>
                  </a:cxn>
                  <a:cxn ang="0">
                    <a:pos x="233" y="91"/>
                  </a:cxn>
                  <a:cxn ang="0">
                    <a:pos x="234" y="74"/>
                  </a:cxn>
                  <a:cxn ang="0">
                    <a:pos x="223" y="84"/>
                  </a:cxn>
                  <a:cxn ang="0">
                    <a:pos x="218" y="104"/>
                  </a:cxn>
                  <a:cxn ang="0">
                    <a:pos x="215" y="136"/>
                  </a:cxn>
                </a:cxnLst>
                <a:rect l="0" t="0" r="r" b="b"/>
                <a:pathLst>
                  <a:path w="234" h="191">
                    <a:moveTo>
                      <a:pt x="234" y="57"/>
                    </a:moveTo>
                    <a:lnTo>
                      <a:pt x="231" y="43"/>
                    </a:lnTo>
                    <a:lnTo>
                      <a:pt x="226" y="29"/>
                    </a:lnTo>
                    <a:lnTo>
                      <a:pt x="221" y="16"/>
                    </a:lnTo>
                    <a:lnTo>
                      <a:pt x="214" y="3"/>
                    </a:lnTo>
                    <a:lnTo>
                      <a:pt x="205" y="2"/>
                    </a:lnTo>
                    <a:lnTo>
                      <a:pt x="197" y="0"/>
                    </a:lnTo>
                    <a:lnTo>
                      <a:pt x="201" y="7"/>
                    </a:lnTo>
                    <a:lnTo>
                      <a:pt x="206" y="12"/>
                    </a:lnTo>
                    <a:lnTo>
                      <a:pt x="210" y="19"/>
                    </a:lnTo>
                    <a:lnTo>
                      <a:pt x="214" y="27"/>
                    </a:lnTo>
                    <a:lnTo>
                      <a:pt x="217" y="34"/>
                    </a:lnTo>
                    <a:lnTo>
                      <a:pt x="219" y="42"/>
                    </a:lnTo>
                    <a:lnTo>
                      <a:pt x="222" y="50"/>
                    </a:lnTo>
                    <a:lnTo>
                      <a:pt x="223" y="57"/>
                    </a:lnTo>
                    <a:lnTo>
                      <a:pt x="234" y="57"/>
                    </a:lnTo>
                    <a:close/>
                    <a:moveTo>
                      <a:pt x="0" y="104"/>
                    </a:moveTo>
                    <a:lnTo>
                      <a:pt x="3" y="116"/>
                    </a:lnTo>
                    <a:lnTo>
                      <a:pt x="9" y="127"/>
                    </a:lnTo>
                    <a:lnTo>
                      <a:pt x="16" y="137"/>
                    </a:lnTo>
                    <a:lnTo>
                      <a:pt x="23" y="147"/>
                    </a:lnTo>
                    <a:lnTo>
                      <a:pt x="30" y="140"/>
                    </a:lnTo>
                    <a:lnTo>
                      <a:pt x="23" y="128"/>
                    </a:lnTo>
                    <a:lnTo>
                      <a:pt x="16" y="116"/>
                    </a:lnTo>
                    <a:lnTo>
                      <a:pt x="11" y="102"/>
                    </a:lnTo>
                    <a:lnTo>
                      <a:pt x="8" y="89"/>
                    </a:lnTo>
                    <a:lnTo>
                      <a:pt x="3" y="96"/>
                    </a:lnTo>
                    <a:lnTo>
                      <a:pt x="0" y="104"/>
                    </a:lnTo>
                    <a:close/>
                    <a:moveTo>
                      <a:pt x="30" y="155"/>
                    </a:moveTo>
                    <a:lnTo>
                      <a:pt x="41" y="165"/>
                    </a:lnTo>
                    <a:lnTo>
                      <a:pt x="52" y="173"/>
                    </a:lnTo>
                    <a:lnTo>
                      <a:pt x="64" y="180"/>
                    </a:lnTo>
                    <a:lnTo>
                      <a:pt x="78" y="185"/>
                    </a:lnTo>
                    <a:lnTo>
                      <a:pt x="114" y="185"/>
                    </a:lnTo>
                    <a:lnTo>
                      <a:pt x="114" y="190"/>
                    </a:lnTo>
                    <a:lnTo>
                      <a:pt x="115" y="191"/>
                    </a:lnTo>
                    <a:lnTo>
                      <a:pt x="131" y="190"/>
                    </a:lnTo>
                    <a:lnTo>
                      <a:pt x="146" y="187"/>
                    </a:lnTo>
                    <a:lnTo>
                      <a:pt x="146" y="176"/>
                    </a:lnTo>
                    <a:lnTo>
                      <a:pt x="138" y="178"/>
                    </a:lnTo>
                    <a:lnTo>
                      <a:pt x="131" y="179"/>
                    </a:lnTo>
                    <a:lnTo>
                      <a:pt x="123" y="180"/>
                    </a:lnTo>
                    <a:lnTo>
                      <a:pt x="115" y="180"/>
                    </a:lnTo>
                    <a:lnTo>
                      <a:pt x="106" y="179"/>
                    </a:lnTo>
                    <a:lnTo>
                      <a:pt x="96" y="178"/>
                    </a:lnTo>
                    <a:lnTo>
                      <a:pt x="87" y="177"/>
                    </a:lnTo>
                    <a:lnTo>
                      <a:pt x="78" y="173"/>
                    </a:lnTo>
                    <a:lnTo>
                      <a:pt x="70" y="170"/>
                    </a:lnTo>
                    <a:lnTo>
                      <a:pt x="62" y="165"/>
                    </a:lnTo>
                    <a:lnTo>
                      <a:pt x="54" y="161"/>
                    </a:lnTo>
                    <a:lnTo>
                      <a:pt x="46" y="155"/>
                    </a:lnTo>
                    <a:lnTo>
                      <a:pt x="30" y="155"/>
                    </a:lnTo>
                    <a:close/>
                    <a:moveTo>
                      <a:pt x="163" y="180"/>
                    </a:moveTo>
                    <a:lnTo>
                      <a:pt x="172" y="177"/>
                    </a:lnTo>
                    <a:lnTo>
                      <a:pt x="181" y="171"/>
                    </a:lnTo>
                    <a:lnTo>
                      <a:pt x="189" y="165"/>
                    </a:lnTo>
                    <a:lnTo>
                      <a:pt x="196" y="159"/>
                    </a:lnTo>
                    <a:lnTo>
                      <a:pt x="196" y="143"/>
                    </a:lnTo>
                    <a:lnTo>
                      <a:pt x="189" y="151"/>
                    </a:lnTo>
                    <a:lnTo>
                      <a:pt x="181" y="158"/>
                    </a:lnTo>
                    <a:lnTo>
                      <a:pt x="172" y="163"/>
                    </a:lnTo>
                    <a:lnTo>
                      <a:pt x="163" y="169"/>
                    </a:lnTo>
                    <a:lnTo>
                      <a:pt x="163" y="180"/>
                    </a:lnTo>
                    <a:close/>
                    <a:moveTo>
                      <a:pt x="215" y="136"/>
                    </a:moveTo>
                    <a:lnTo>
                      <a:pt x="223" y="123"/>
                    </a:lnTo>
                    <a:lnTo>
                      <a:pt x="228" y="107"/>
                    </a:lnTo>
                    <a:lnTo>
                      <a:pt x="231" y="99"/>
                    </a:lnTo>
                    <a:lnTo>
                      <a:pt x="233" y="91"/>
                    </a:lnTo>
                    <a:lnTo>
                      <a:pt x="234" y="83"/>
                    </a:lnTo>
                    <a:lnTo>
                      <a:pt x="234" y="74"/>
                    </a:lnTo>
                    <a:lnTo>
                      <a:pt x="224" y="74"/>
                    </a:lnTo>
                    <a:lnTo>
                      <a:pt x="223" y="84"/>
                    </a:lnTo>
                    <a:lnTo>
                      <a:pt x="221" y="95"/>
                    </a:lnTo>
                    <a:lnTo>
                      <a:pt x="218" y="104"/>
                    </a:lnTo>
                    <a:lnTo>
                      <a:pt x="215" y="113"/>
                    </a:lnTo>
                    <a:lnTo>
                      <a:pt x="215" y="136"/>
                    </a:lnTo>
                    <a:close/>
                  </a:path>
                </a:pathLst>
              </a:custGeom>
              <a:solidFill>
                <a:srgbClr val="5D74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6" name="Freeform 618"/>
              <p:cNvSpPr>
                <a:spLocks noEditPoints="1"/>
              </p:cNvSpPr>
              <p:nvPr/>
            </p:nvSpPr>
            <p:spPr bwMode="auto">
              <a:xfrm>
                <a:off x="708055" y="4924858"/>
                <a:ext cx="90492" cy="74619"/>
              </a:xfrm>
              <a:custGeom>
                <a:avLst/>
                <a:gdLst/>
                <a:ahLst/>
                <a:cxnLst>
                  <a:cxn ang="0">
                    <a:pos x="222" y="43"/>
                  </a:cxn>
                  <a:cxn ang="0">
                    <a:pos x="211" y="16"/>
                  </a:cxn>
                  <a:cxn ang="0">
                    <a:pos x="194" y="1"/>
                  </a:cxn>
                  <a:cxn ang="0">
                    <a:pos x="191" y="6"/>
                  </a:cxn>
                  <a:cxn ang="0">
                    <a:pos x="201" y="19"/>
                  </a:cxn>
                  <a:cxn ang="0">
                    <a:pos x="207" y="34"/>
                  </a:cxn>
                  <a:cxn ang="0">
                    <a:pos x="213" y="49"/>
                  </a:cxn>
                  <a:cxn ang="0">
                    <a:pos x="225" y="58"/>
                  </a:cxn>
                  <a:cxn ang="0">
                    <a:pos x="4" y="110"/>
                  </a:cxn>
                  <a:cxn ang="0">
                    <a:pos x="16" y="134"/>
                  </a:cxn>
                  <a:cxn ang="0">
                    <a:pos x="31" y="136"/>
                  </a:cxn>
                  <a:cxn ang="0">
                    <a:pos x="16" y="111"/>
                  </a:cxn>
                  <a:cxn ang="0">
                    <a:pos x="9" y="82"/>
                  </a:cxn>
                  <a:cxn ang="0">
                    <a:pos x="0" y="97"/>
                  </a:cxn>
                  <a:cxn ang="0">
                    <a:pos x="42" y="163"/>
                  </a:cxn>
                  <a:cxn ang="0">
                    <a:pos x="58" y="172"/>
                  </a:cxn>
                  <a:cxn ang="0">
                    <a:pos x="75" y="180"/>
                  </a:cxn>
                  <a:cxn ang="0">
                    <a:pos x="93" y="185"/>
                  </a:cxn>
                  <a:cxn ang="0">
                    <a:pos x="111" y="186"/>
                  </a:cxn>
                  <a:cxn ang="0">
                    <a:pos x="112" y="187"/>
                  </a:cxn>
                  <a:cxn ang="0">
                    <a:pos x="143" y="182"/>
                  </a:cxn>
                  <a:cxn ang="0">
                    <a:pos x="135" y="173"/>
                  </a:cxn>
                  <a:cxn ang="0">
                    <a:pos x="120" y="175"/>
                  </a:cxn>
                  <a:cxn ang="0">
                    <a:pos x="104" y="175"/>
                  </a:cxn>
                  <a:cxn ang="0">
                    <a:pos x="88" y="173"/>
                  </a:cxn>
                  <a:cxn ang="0">
                    <a:pos x="72" y="168"/>
                  </a:cxn>
                  <a:cxn ang="0">
                    <a:pos x="59" y="161"/>
                  </a:cxn>
                  <a:cxn ang="0">
                    <a:pos x="35" y="156"/>
                  </a:cxn>
                  <a:cxn ang="0">
                    <a:pos x="169" y="171"/>
                  </a:cxn>
                  <a:cxn ang="0">
                    <a:pos x="186" y="160"/>
                  </a:cxn>
                  <a:cxn ang="0">
                    <a:pos x="193" y="136"/>
                  </a:cxn>
                  <a:cxn ang="0">
                    <a:pos x="178" y="152"/>
                  </a:cxn>
                  <a:cxn ang="0">
                    <a:pos x="160" y="163"/>
                  </a:cxn>
                  <a:cxn ang="0">
                    <a:pos x="212" y="127"/>
                  </a:cxn>
                  <a:cxn ang="0">
                    <a:pos x="222" y="102"/>
                  </a:cxn>
                  <a:cxn ang="0">
                    <a:pos x="225" y="75"/>
                  </a:cxn>
                  <a:cxn ang="0">
                    <a:pos x="214" y="84"/>
                  </a:cxn>
                  <a:cxn ang="0">
                    <a:pos x="211" y="100"/>
                  </a:cxn>
                  <a:cxn ang="0">
                    <a:pos x="212" y="108"/>
                  </a:cxn>
                </a:cxnLst>
                <a:rect l="0" t="0" r="r" b="b"/>
                <a:pathLst>
                  <a:path w="225" h="187">
                    <a:moveTo>
                      <a:pt x="225" y="58"/>
                    </a:moveTo>
                    <a:lnTo>
                      <a:pt x="222" y="43"/>
                    </a:lnTo>
                    <a:lnTo>
                      <a:pt x="218" y="29"/>
                    </a:lnTo>
                    <a:lnTo>
                      <a:pt x="211" y="16"/>
                    </a:lnTo>
                    <a:lnTo>
                      <a:pt x="203" y="3"/>
                    </a:lnTo>
                    <a:lnTo>
                      <a:pt x="194" y="1"/>
                    </a:lnTo>
                    <a:lnTo>
                      <a:pt x="186" y="0"/>
                    </a:lnTo>
                    <a:lnTo>
                      <a:pt x="191" y="6"/>
                    </a:lnTo>
                    <a:lnTo>
                      <a:pt x="196" y="12"/>
                    </a:lnTo>
                    <a:lnTo>
                      <a:pt x="201" y="19"/>
                    </a:lnTo>
                    <a:lnTo>
                      <a:pt x="204" y="27"/>
                    </a:lnTo>
                    <a:lnTo>
                      <a:pt x="207" y="34"/>
                    </a:lnTo>
                    <a:lnTo>
                      <a:pt x="211" y="42"/>
                    </a:lnTo>
                    <a:lnTo>
                      <a:pt x="213" y="49"/>
                    </a:lnTo>
                    <a:lnTo>
                      <a:pt x="214" y="58"/>
                    </a:lnTo>
                    <a:lnTo>
                      <a:pt x="225" y="58"/>
                    </a:lnTo>
                    <a:close/>
                    <a:moveTo>
                      <a:pt x="0" y="97"/>
                    </a:moveTo>
                    <a:lnTo>
                      <a:pt x="4" y="110"/>
                    </a:lnTo>
                    <a:lnTo>
                      <a:pt x="9" y="123"/>
                    </a:lnTo>
                    <a:lnTo>
                      <a:pt x="16" y="134"/>
                    </a:lnTo>
                    <a:lnTo>
                      <a:pt x="24" y="144"/>
                    </a:lnTo>
                    <a:lnTo>
                      <a:pt x="31" y="136"/>
                    </a:lnTo>
                    <a:lnTo>
                      <a:pt x="23" y="125"/>
                    </a:lnTo>
                    <a:lnTo>
                      <a:pt x="16" y="111"/>
                    </a:lnTo>
                    <a:lnTo>
                      <a:pt x="12" y="98"/>
                    </a:lnTo>
                    <a:lnTo>
                      <a:pt x="9" y="82"/>
                    </a:lnTo>
                    <a:lnTo>
                      <a:pt x="5" y="90"/>
                    </a:lnTo>
                    <a:lnTo>
                      <a:pt x="0" y="97"/>
                    </a:lnTo>
                    <a:close/>
                    <a:moveTo>
                      <a:pt x="35" y="156"/>
                    </a:moveTo>
                    <a:lnTo>
                      <a:pt x="42" y="163"/>
                    </a:lnTo>
                    <a:lnTo>
                      <a:pt x="50" y="168"/>
                    </a:lnTo>
                    <a:lnTo>
                      <a:pt x="58" y="172"/>
                    </a:lnTo>
                    <a:lnTo>
                      <a:pt x="66" y="177"/>
                    </a:lnTo>
                    <a:lnTo>
                      <a:pt x="75" y="180"/>
                    </a:lnTo>
                    <a:lnTo>
                      <a:pt x="84" y="182"/>
                    </a:lnTo>
                    <a:lnTo>
                      <a:pt x="93" y="185"/>
                    </a:lnTo>
                    <a:lnTo>
                      <a:pt x="102" y="186"/>
                    </a:lnTo>
                    <a:lnTo>
                      <a:pt x="111" y="186"/>
                    </a:lnTo>
                    <a:lnTo>
                      <a:pt x="111" y="187"/>
                    </a:lnTo>
                    <a:lnTo>
                      <a:pt x="112" y="187"/>
                    </a:lnTo>
                    <a:lnTo>
                      <a:pt x="128" y="186"/>
                    </a:lnTo>
                    <a:lnTo>
                      <a:pt x="143" y="182"/>
                    </a:lnTo>
                    <a:lnTo>
                      <a:pt x="143" y="171"/>
                    </a:lnTo>
                    <a:lnTo>
                      <a:pt x="135" y="173"/>
                    </a:lnTo>
                    <a:lnTo>
                      <a:pt x="128" y="174"/>
                    </a:lnTo>
                    <a:lnTo>
                      <a:pt x="120" y="175"/>
                    </a:lnTo>
                    <a:lnTo>
                      <a:pt x="112" y="175"/>
                    </a:lnTo>
                    <a:lnTo>
                      <a:pt x="104" y="175"/>
                    </a:lnTo>
                    <a:lnTo>
                      <a:pt x="96" y="174"/>
                    </a:lnTo>
                    <a:lnTo>
                      <a:pt x="88" y="173"/>
                    </a:lnTo>
                    <a:lnTo>
                      <a:pt x="80" y="171"/>
                    </a:lnTo>
                    <a:lnTo>
                      <a:pt x="72" y="168"/>
                    </a:lnTo>
                    <a:lnTo>
                      <a:pt x="66" y="164"/>
                    </a:lnTo>
                    <a:lnTo>
                      <a:pt x="59" y="161"/>
                    </a:lnTo>
                    <a:lnTo>
                      <a:pt x="52" y="156"/>
                    </a:lnTo>
                    <a:lnTo>
                      <a:pt x="35" y="156"/>
                    </a:lnTo>
                    <a:close/>
                    <a:moveTo>
                      <a:pt x="160" y="175"/>
                    </a:moveTo>
                    <a:lnTo>
                      <a:pt x="169" y="171"/>
                    </a:lnTo>
                    <a:lnTo>
                      <a:pt x="178" y="165"/>
                    </a:lnTo>
                    <a:lnTo>
                      <a:pt x="186" y="160"/>
                    </a:lnTo>
                    <a:lnTo>
                      <a:pt x="193" y="152"/>
                    </a:lnTo>
                    <a:lnTo>
                      <a:pt x="193" y="136"/>
                    </a:lnTo>
                    <a:lnTo>
                      <a:pt x="186" y="144"/>
                    </a:lnTo>
                    <a:lnTo>
                      <a:pt x="178" y="152"/>
                    </a:lnTo>
                    <a:lnTo>
                      <a:pt x="169" y="157"/>
                    </a:lnTo>
                    <a:lnTo>
                      <a:pt x="160" y="163"/>
                    </a:lnTo>
                    <a:lnTo>
                      <a:pt x="160" y="175"/>
                    </a:lnTo>
                    <a:close/>
                    <a:moveTo>
                      <a:pt x="212" y="127"/>
                    </a:moveTo>
                    <a:lnTo>
                      <a:pt x="218" y="115"/>
                    </a:lnTo>
                    <a:lnTo>
                      <a:pt x="222" y="102"/>
                    </a:lnTo>
                    <a:lnTo>
                      <a:pt x="224" y="89"/>
                    </a:lnTo>
                    <a:lnTo>
                      <a:pt x="225" y="75"/>
                    </a:lnTo>
                    <a:lnTo>
                      <a:pt x="215" y="75"/>
                    </a:lnTo>
                    <a:lnTo>
                      <a:pt x="214" y="84"/>
                    </a:lnTo>
                    <a:lnTo>
                      <a:pt x="213" y="92"/>
                    </a:lnTo>
                    <a:lnTo>
                      <a:pt x="211" y="100"/>
                    </a:lnTo>
                    <a:lnTo>
                      <a:pt x="209" y="108"/>
                    </a:lnTo>
                    <a:lnTo>
                      <a:pt x="212" y="108"/>
                    </a:lnTo>
                    <a:lnTo>
                      <a:pt x="212" y="127"/>
                    </a:lnTo>
                    <a:close/>
                  </a:path>
                </a:pathLst>
              </a:custGeom>
              <a:solidFill>
                <a:srgbClr val="6077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7" name="Freeform 619"/>
              <p:cNvSpPr>
                <a:spLocks noEditPoints="1"/>
              </p:cNvSpPr>
              <p:nvPr/>
            </p:nvSpPr>
            <p:spPr bwMode="auto">
              <a:xfrm>
                <a:off x="709642" y="4924858"/>
                <a:ext cx="85729" cy="73032"/>
              </a:xfrm>
              <a:custGeom>
                <a:avLst/>
                <a:gdLst/>
                <a:ahLst/>
                <a:cxnLst>
                  <a:cxn ang="0">
                    <a:pos x="214" y="52"/>
                  </a:cxn>
                  <a:cxn ang="0">
                    <a:pos x="209" y="36"/>
                  </a:cxn>
                  <a:cxn ang="0">
                    <a:pos x="202" y="21"/>
                  </a:cxn>
                  <a:cxn ang="0">
                    <a:pos x="193" y="9"/>
                  </a:cxn>
                  <a:cxn ang="0">
                    <a:pos x="180" y="1"/>
                  </a:cxn>
                  <a:cxn ang="0">
                    <a:pos x="178" y="7"/>
                  </a:cxn>
                  <a:cxn ang="0">
                    <a:pos x="189" y="19"/>
                  </a:cxn>
                  <a:cxn ang="0">
                    <a:pos x="197" y="35"/>
                  </a:cxn>
                  <a:cxn ang="0">
                    <a:pos x="202" y="50"/>
                  </a:cxn>
                  <a:cxn ang="0">
                    <a:pos x="215" y="59"/>
                  </a:cxn>
                  <a:cxn ang="0">
                    <a:pos x="3" y="104"/>
                  </a:cxn>
                  <a:cxn ang="0">
                    <a:pos x="15" y="130"/>
                  </a:cxn>
                  <a:cxn ang="0">
                    <a:pos x="30" y="134"/>
                  </a:cxn>
                  <a:cxn ang="0">
                    <a:pos x="21" y="121"/>
                  </a:cxn>
                  <a:cxn ang="0">
                    <a:pos x="16" y="107"/>
                  </a:cxn>
                  <a:cxn ang="0">
                    <a:pos x="11" y="92"/>
                  </a:cxn>
                  <a:cxn ang="0">
                    <a:pos x="9" y="76"/>
                  </a:cxn>
                  <a:cxn ang="0">
                    <a:pos x="0" y="91"/>
                  </a:cxn>
                  <a:cxn ang="0">
                    <a:pos x="46" y="163"/>
                  </a:cxn>
                  <a:cxn ang="0">
                    <a:pos x="62" y="172"/>
                  </a:cxn>
                  <a:cxn ang="0">
                    <a:pos x="79" y="179"/>
                  </a:cxn>
                  <a:cxn ang="0">
                    <a:pos x="98" y="181"/>
                  </a:cxn>
                  <a:cxn ang="0">
                    <a:pos x="115" y="182"/>
                  </a:cxn>
                  <a:cxn ang="0">
                    <a:pos x="130" y="180"/>
                  </a:cxn>
                  <a:cxn ang="0">
                    <a:pos x="138" y="166"/>
                  </a:cxn>
                  <a:cxn ang="0">
                    <a:pos x="123" y="170"/>
                  </a:cxn>
                  <a:cxn ang="0">
                    <a:pos x="107" y="171"/>
                  </a:cxn>
                  <a:cxn ang="0">
                    <a:pos x="81" y="167"/>
                  </a:cxn>
                  <a:cxn ang="0">
                    <a:pos x="57" y="157"/>
                  </a:cxn>
                  <a:cxn ang="0">
                    <a:pos x="155" y="171"/>
                  </a:cxn>
                  <a:cxn ang="0">
                    <a:pos x="173" y="160"/>
                  </a:cxn>
                  <a:cxn ang="0">
                    <a:pos x="188" y="145"/>
                  </a:cxn>
                  <a:cxn ang="0">
                    <a:pos x="181" y="137"/>
                  </a:cxn>
                  <a:cxn ang="0">
                    <a:pos x="165" y="152"/>
                  </a:cxn>
                  <a:cxn ang="0">
                    <a:pos x="155" y="171"/>
                  </a:cxn>
                  <a:cxn ang="0">
                    <a:pos x="210" y="106"/>
                  </a:cxn>
                  <a:cxn ang="0">
                    <a:pos x="215" y="86"/>
                  </a:cxn>
                  <a:cxn ang="0">
                    <a:pos x="205" y="76"/>
                  </a:cxn>
                  <a:cxn ang="0">
                    <a:pos x="202" y="93"/>
                  </a:cxn>
                  <a:cxn ang="0">
                    <a:pos x="198" y="109"/>
                  </a:cxn>
                  <a:cxn ang="0">
                    <a:pos x="207" y="115"/>
                  </a:cxn>
                </a:cxnLst>
                <a:rect l="0" t="0" r="r" b="b"/>
                <a:pathLst>
                  <a:path w="216" h="182">
                    <a:moveTo>
                      <a:pt x="215" y="59"/>
                    </a:moveTo>
                    <a:lnTo>
                      <a:pt x="214" y="52"/>
                    </a:lnTo>
                    <a:lnTo>
                      <a:pt x="211" y="44"/>
                    </a:lnTo>
                    <a:lnTo>
                      <a:pt x="209" y="36"/>
                    </a:lnTo>
                    <a:lnTo>
                      <a:pt x="206" y="29"/>
                    </a:lnTo>
                    <a:lnTo>
                      <a:pt x="202" y="21"/>
                    </a:lnTo>
                    <a:lnTo>
                      <a:pt x="198" y="14"/>
                    </a:lnTo>
                    <a:lnTo>
                      <a:pt x="193" y="9"/>
                    </a:lnTo>
                    <a:lnTo>
                      <a:pt x="189" y="2"/>
                    </a:lnTo>
                    <a:lnTo>
                      <a:pt x="180" y="1"/>
                    </a:lnTo>
                    <a:lnTo>
                      <a:pt x="172" y="0"/>
                    </a:lnTo>
                    <a:lnTo>
                      <a:pt x="178" y="7"/>
                    </a:lnTo>
                    <a:lnTo>
                      <a:pt x="183" y="12"/>
                    </a:lnTo>
                    <a:lnTo>
                      <a:pt x="189" y="19"/>
                    </a:lnTo>
                    <a:lnTo>
                      <a:pt x="192" y="27"/>
                    </a:lnTo>
                    <a:lnTo>
                      <a:pt x="197" y="35"/>
                    </a:lnTo>
                    <a:lnTo>
                      <a:pt x="200" y="43"/>
                    </a:lnTo>
                    <a:lnTo>
                      <a:pt x="202" y="50"/>
                    </a:lnTo>
                    <a:lnTo>
                      <a:pt x="204" y="59"/>
                    </a:lnTo>
                    <a:lnTo>
                      <a:pt x="215" y="59"/>
                    </a:lnTo>
                    <a:close/>
                    <a:moveTo>
                      <a:pt x="0" y="91"/>
                    </a:moveTo>
                    <a:lnTo>
                      <a:pt x="3" y="104"/>
                    </a:lnTo>
                    <a:lnTo>
                      <a:pt x="8" y="118"/>
                    </a:lnTo>
                    <a:lnTo>
                      <a:pt x="15" y="130"/>
                    </a:lnTo>
                    <a:lnTo>
                      <a:pt x="22" y="142"/>
                    </a:lnTo>
                    <a:lnTo>
                      <a:pt x="30" y="134"/>
                    </a:lnTo>
                    <a:lnTo>
                      <a:pt x="26" y="128"/>
                    </a:lnTo>
                    <a:lnTo>
                      <a:pt x="21" y="121"/>
                    </a:lnTo>
                    <a:lnTo>
                      <a:pt x="18" y="115"/>
                    </a:lnTo>
                    <a:lnTo>
                      <a:pt x="16" y="107"/>
                    </a:lnTo>
                    <a:lnTo>
                      <a:pt x="13" y="100"/>
                    </a:lnTo>
                    <a:lnTo>
                      <a:pt x="11" y="92"/>
                    </a:lnTo>
                    <a:lnTo>
                      <a:pt x="10" y="84"/>
                    </a:lnTo>
                    <a:lnTo>
                      <a:pt x="9" y="76"/>
                    </a:lnTo>
                    <a:lnTo>
                      <a:pt x="4" y="83"/>
                    </a:lnTo>
                    <a:lnTo>
                      <a:pt x="0" y="91"/>
                    </a:lnTo>
                    <a:close/>
                    <a:moveTo>
                      <a:pt x="38" y="157"/>
                    </a:moveTo>
                    <a:lnTo>
                      <a:pt x="46" y="163"/>
                    </a:lnTo>
                    <a:lnTo>
                      <a:pt x="54" y="167"/>
                    </a:lnTo>
                    <a:lnTo>
                      <a:pt x="62" y="172"/>
                    </a:lnTo>
                    <a:lnTo>
                      <a:pt x="70" y="175"/>
                    </a:lnTo>
                    <a:lnTo>
                      <a:pt x="79" y="179"/>
                    </a:lnTo>
                    <a:lnTo>
                      <a:pt x="88" y="180"/>
                    </a:lnTo>
                    <a:lnTo>
                      <a:pt x="98" y="181"/>
                    </a:lnTo>
                    <a:lnTo>
                      <a:pt x="107" y="182"/>
                    </a:lnTo>
                    <a:lnTo>
                      <a:pt x="115" y="182"/>
                    </a:lnTo>
                    <a:lnTo>
                      <a:pt x="123" y="181"/>
                    </a:lnTo>
                    <a:lnTo>
                      <a:pt x="130" y="180"/>
                    </a:lnTo>
                    <a:lnTo>
                      <a:pt x="138" y="178"/>
                    </a:lnTo>
                    <a:lnTo>
                      <a:pt x="138" y="166"/>
                    </a:lnTo>
                    <a:lnTo>
                      <a:pt x="130" y="169"/>
                    </a:lnTo>
                    <a:lnTo>
                      <a:pt x="123" y="170"/>
                    </a:lnTo>
                    <a:lnTo>
                      <a:pt x="115" y="171"/>
                    </a:lnTo>
                    <a:lnTo>
                      <a:pt x="107" y="171"/>
                    </a:lnTo>
                    <a:lnTo>
                      <a:pt x="93" y="170"/>
                    </a:lnTo>
                    <a:lnTo>
                      <a:pt x="81" y="167"/>
                    </a:lnTo>
                    <a:lnTo>
                      <a:pt x="69" y="163"/>
                    </a:lnTo>
                    <a:lnTo>
                      <a:pt x="57" y="157"/>
                    </a:lnTo>
                    <a:lnTo>
                      <a:pt x="38" y="157"/>
                    </a:lnTo>
                    <a:close/>
                    <a:moveTo>
                      <a:pt x="155" y="171"/>
                    </a:moveTo>
                    <a:lnTo>
                      <a:pt x="164" y="165"/>
                    </a:lnTo>
                    <a:lnTo>
                      <a:pt x="173" y="160"/>
                    </a:lnTo>
                    <a:lnTo>
                      <a:pt x="181" y="153"/>
                    </a:lnTo>
                    <a:lnTo>
                      <a:pt x="188" y="145"/>
                    </a:lnTo>
                    <a:lnTo>
                      <a:pt x="188" y="128"/>
                    </a:lnTo>
                    <a:lnTo>
                      <a:pt x="181" y="137"/>
                    </a:lnTo>
                    <a:lnTo>
                      <a:pt x="173" y="145"/>
                    </a:lnTo>
                    <a:lnTo>
                      <a:pt x="165" y="152"/>
                    </a:lnTo>
                    <a:lnTo>
                      <a:pt x="155" y="158"/>
                    </a:lnTo>
                    <a:lnTo>
                      <a:pt x="155" y="171"/>
                    </a:lnTo>
                    <a:close/>
                    <a:moveTo>
                      <a:pt x="207" y="115"/>
                    </a:moveTo>
                    <a:lnTo>
                      <a:pt x="210" y="106"/>
                    </a:lnTo>
                    <a:lnTo>
                      <a:pt x="213" y="97"/>
                    </a:lnTo>
                    <a:lnTo>
                      <a:pt x="215" y="86"/>
                    </a:lnTo>
                    <a:lnTo>
                      <a:pt x="216" y="76"/>
                    </a:lnTo>
                    <a:lnTo>
                      <a:pt x="205" y="76"/>
                    </a:lnTo>
                    <a:lnTo>
                      <a:pt x="204" y="85"/>
                    </a:lnTo>
                    <a:lnTo>
                      <a:pt x="202" y="93"/>
                    </a:lnTo>
                    <a:lnTo>
                      <a:pt x="200" y="101"/>
                    </a:lnTo>
                    <a:lnTo>
                      <a:pt x="198" y="109"/>
                    </a:lnTo>
                    <a:lnTo>
                      <a:pt x="207" y="109"/>
                    </a:lnTo>
                    <a:lnTo>
                      <a:pt x="207" y="115"/>
                    </a:lnTo>
                    <a:close/>
                  </a:path>
                </a:pathLst>
              </a:custGeom>
              <a:solidFill>
                <a:srgbClr val="6278A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8" name="Freeform 620"/>
              <p:cNvSpPr>
                <a:spLocks noEditPoints="1"/>
              </p:cNvSpPr>
              <p:nvPr/>
            </p:nvSpPr>
            <p:spPr bwMode="auto">
              <a:xfrm>
                <a:off x="712818" y="4924858"/>
                <a:ext cx="80966" cy="69856"/>
              </a:xfrm>
              <a:custGeom>
                <a:avLst/>
                <a:gdLst/>
                <a:ahLst/>
                <a:cxnLst>
                  <a:cxn ang="0">
                    <a:pos x="204" y="50"/>
                  </a:cxn>
                  <a:cxn ang="0">
                    <a:pos x="198" y="35"/>
                  </a:cxn>
                  <a:cxn ang="0">
                    <a:pos x="192" y="20"/>
                  </a:cxn>
                  <a:cxn ang="0">
                    <a:pos x="182" y="7"/>
                  </a:cxn>
                  <a:cxn ang="0">
                    <a:pos x="168" y="0"/>
                  </a:cxn>
                  <a:cxn ang="0">
                    <a:pos x="166" y="5"/>
                  </a:cxn>
                  <a:cxn ang="0">
                    <a:pos x="177" y="19"/>
                  </a:cxn>
                  <a:cxn ang="0">
                    <a:pos x="186" y="34"/>
                  </a:cxn>
                  <a:cxn ang="0">
                    <a:pos x="193" y="50"/>
                  </a:cxn>
                  <a:cxn ang="0">
                    <a:pos x="205" y="59"/>
                  </a:cxn>
                  <a:cxn ang="0">
                    <a:pos x="3" y="99"/>
                  </a:cxn>
                  <a:cxn ang="0">
                    <a:pos x="14" y="126"/>
                  </a:cxn>
                  <a:cxn ang="0">
                    <a:pos x="30" y="130"/>
                  </a:cxn>
                  <a:cxn ang="0">
                    <a:pos x="22" y="118"/>
                  </a:cxn>
                  <a:cxn ang="0">
                    <a:pos x="16" y="103"/>
                  </a:cxn>
                  <a:cxn ang="0">
                    <a:pos x="12" y="89"/>
                  </a:cxn>
                  <a:cxn ang="0">
                    <a:pos x="11" y="73"/>
                  </a:cxn>
                  <a:cxn ang="0">
                    <a:pos x="11" y="70"/>
                  </a:cxn>
                  <a:cxn ang="0">
                    <a:pos x="0" y="83"/>
                  </a:cxn>
                  <a:cxn ang="0">
                    <a:pos x="50" y="162"/>
                  </a:cxn>
                  <a:cxn ang="0">
                    <a:pos x="63" y="169"/>
                  </a:cxn>
                  <a:cxn ang="0">
                    <a:pos x="79" y="174"/>
                  </a:cxn>
                  <a:cxn ang="0">
                    <a:pos x="95" y="176"/>
                  </a:cxn>
                  <a:cxn ang="0">
                    <a:pos x="111" y="176"/>
                  </a:cxn>
                  <a:cxn ang="0">
                    <a:pos x="126" y="174"/>
                  </a:cxn>
                  <a:cxn ang="0">
                    <a:pos x="134" y="161"/>
                  </a:cxn>
                  <a:cxn ang="0">
                    <a:pos x="119" y="164"/>
                  </a:cxn>
                  <a:cxn ang="0">
                    <a:pos x="103" y="165"/>
                  </a:cxn>
                  <a:cxn ang="0">
                    <a:pos x="84" y="164"/>
                  </a:cxn>
                  <a:cxn ang="0">
                    <a:pos x="66" y="157"/>
                  </a:cxn>
                  <a:cxn ang="0">
                    <a:pos x="151" y="164"/>
                  </a:cxn>
                  <a:cxn ang="0">
                    <a:pos x="169" y="153"/>
                  </a:cxn>
                  <a:cxn ang="0">
                    <a:pos x="184" y="137"/>
                  </a:cxn>
                  <a:cxn ang="0">
                    <a:pos x="178" y="127"/>
                  </a:cxn>
                  <a:cxn ang="0">
                    <a:pos x="161" y="145"/>
                  </a:cxn>
                  <a:cxn ang="0">
                    <a:pos x="151" y="164"/>
                  </a:cxn>
                  <a:cxn ang="0">
                    <a:pos x="202" y="101"/>
                  </a:cxn>
                  <a:cxn ang="0">
                    <a:pos x="205" y="85"/>
                  </a:cxn>
                  <a:cxn ang="0">
                    <a:pos x="195" y="76"/>
                  </a:cxn>
                  <a:cxn ang="0">
                    <a:pos x="193" y="93"/>
                  </a:cxn>
                  <a:cxn ang="0">
                    <a:pos x="188" y="109"/>
                  </a:cxn>
                </a:cxnLst>
                <a:rect l="0" t="0" r="r" b="b"/>
                <a:pathLst>
                  <a:path w="206" h="176">
                    <a:moveTo>
                      <a:pt x="205" y="59"/>
                    </a:moveTo>
                    <a:lnTo>
                      <a:pt x="204" y="50"/>
                    </a:lnTo>
                    <a:lnTo>
                      <a:pt x="202" y="43"/>
                    </a:lnTo>
                    <a:lnTo>
                      <a:pt x="198" y="35"/>
                    </a:lnTo>
                    <a:lnTo>
                      <a:pt x="195" y="28"/>
                    </a:lnTo>
                    <a:lnTo>
                      <a:pt x="192" y="20"/>
                    </a:lnTo>
                    <a:lnTo>
                      <a:pt x="187" y="13"/>
                    </a:lnTo>
                    <a:lnTo>
                      <a:pt x="182" y="7"/>
                    </a:lnTo>
                    <a:lnTo>
                      <a:pt x="177" y="1"/>
                    </a:lnTo>
                    <a:lnTo>
                      <a:pt x="168" y="0"/>
                    </a:lnTo>
                    <a:lnTo>
                      <a:pt x="159" y="0"/>
                    </a:lnTo>
                    <a:lnTo>
                      <a:pt x="166" y="5"/>
                    </a:lnTo>
                    <a:lnTo>
                      <a:pt x="171" y="12"/>
                    </a:lnTo>
                    <a:lnTo>
                      <a:pt x="177" y="19"/>
                    </a:lnTo>
                    <a:lnTo>
                      <a:pt x="182" y="26"/>
                    </a:lnTo>
                    <a:lnTo>
                      <a:pt x="186" y="34"/>
                    </a:lnTo>
                    <a:lnTo>
                      <a:pt x="189" y="41"/>
                    </a:lnTo>
                    <a:lnTo>
                      <a:pt x="193" y="50"/>
                    </a:lnTo>
                    <a:lnTo>
                      <a:pt x="194" y="59"/>
                    </a:lnTo>
                    <a:lnTo>
                      <a:pt x="205" y="59"/>
                    </a:lnTo>
                    <a:close/>
                    <a:moveTo>
                      <a:pt x="0" y="83"/>
                    </a:moveTo>
                    <a:lnTo>
                      <a:pt x="3" y="99"/>
                    </a:lnTo>
                    <a:lnTo>
                      <a:pt x="7" y="112"/>
                    </a:lnTo>
                    <a:lnTo>
                      <a:pt x="14" y="126"/>
                    </a:lnTo>
                    <a:lnTo>
                      <a:pt x="22" y="137"/>
                    </a:lnTo>
                    <a:lnTo>
                      <a:pt x="30" y="130"/>
                    </a:lnTo>
                    <a:lnTo>
                      <a:pt x="25" y="124"/>
                    </a:lnTo>
                    <a:lnTo>
                      <a:pt x="22" y="118"/>
                    </a:lnTo>
                    <a:lnTo>
                      <a:pt x="18" y="111"/>
                    </a:lnTo>
                    <a:lnTo>
                      <a:pt x="16" y="103"/>
                    </a:lnTo>
                    <a:lnTo>
                      <a:pt x="14" y="97"/>
                    </a:lnTo>
                    <a:lnTo>
                      <a:pt x="12" y="89"/>
                    </a:lnTo>
                    <a:lnTo>
                      <a:pt x="11" y="81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0"/>
                    </a:lnTo>
                    <a:lnTo>
                      <a:pt x="5" y="76"/>
                    </a:lnTo>
                    <a:lnTo>
                      <a:pt x="0" y="83"/>
                    </a:lnTo>
                    <a:close/>
                    <a:moveTo>
                      <a:pt x="43" y="157"/>
                    </a:moveTo>
                    <a:lnTo>
                      <a:pt x="50" y="162"/>
                    </a:lnTo>
                    <a:lnTo>
                      <a:pt x="57" y="165"/>
                    </a:lnTo>
                    <a:lnTo>
                      <a:pt x="63" y="169"/>
                    </a:lnTo>
                    <a:lnTo>
                      <a:pt x="71" y="172"/>
                    </a:lnTo>
                    <a:lnTo>
                      <a:pt x="79" y="174"/>
                    </a:lnTo>
                    <a:lnTo>
                      <a:pt x="87" y="175"/>
                    </a:lnTo>
                    <a:lnTo>
                      <a:pt x="95" y="176"/>
                    </a:lnTo>
                    <a:lnTo>
                      <a:pt x="103" y="176"/>
                    </a:lnTo>
                    <a:lnTo>
                      <a:pt x="111" y="176"/>
                    </a:lnTo>
                    <a:lnTo>
                      <a:pt x="119" y="175"/>
                    </a:lnTo>
                    <a:lnTo>
                      <a:pt x="126" y="174"/>
                    </a:lnTo>
                    <a:lnTo>
                      <a:pt x="134" y="172"/>
                    </a:lnTo>
                    <a:lnTo>
                      <a:pt x="134" y="161"/>
                    </a:lnTo>
                    <a:lnTo>
                      <a:pt x="126" y="163"/>
                    </a:lnTo>
                    <a:lnTo>
                      <a:pt x="119" y="164"/>
                    </a:lnTo>
                    <a:lnTo>
                      <a:pt x="111" y="165"/>
                    </a:lnTo>
                    <a:lnTo>
                      <a:pt x="103" y="165"/>
                    </a:lnTo>
                    <a:lnTo>
                      <a:pt x="93" y="165"/>
                    </a:lnTo>
                    <a:lnTo>
                      <a:pt x="84" y="164"/>
                    </a:lnTo>
                    <a:lnTo>
                      <a:pt x="75" y="161"/>
                    </a:lnTo>
                    <a:lnTo>
                      <a:pt x="66" y="157"/>
                    </a:lnTo>
                    <a:lnTo>
                      <a:pt x="43" y="157"/>
                    </a:lnTo>
                    <a:close/>
                    <a:moveTo>
                      <a:pt x="151" y="164"/>
                    </a:moveTo>
                    <a:lnTo>
                      <a:pt x="160" y="158"/>
                    </a:lnTo>
                    <a:lnTo>
                      <a:pt x="169" y="153"/>
                    </a:lnTo>
                    <a:lnTo>
                      <a:pt x="177" y="145"/>
                    </a:lnTo>
                    <a:lnTo>
                      <a:pt x="184" y="137"/>
                    </a:lnTo>
                    <a:lnTo>
                      <a:pt x="184" y="117"/>
                    </a:lnTo>
                    <a:lnTo>
                      <a:pt x="178" y="127"/>
                    </a:lnTo>
                    <a:lnTo>
                      <a:pt x="170" y="137"/>
                    </a:lnTo>
                    <a:lnTo>
                      <a:pt x="161" y="145"/>
                    </a:lnTo>
                    <a:lnTo>
                      <a:pt x="151" y="152"/>
                    </a:lnTo>
                    <a:lnTo>
                      <a:pt x="151" y="164"/>
                    </a:lnTo>
                    <a:close/>
                    <a:moveTo>
                      <a:pt x="200" y="109"/>
                    </a:moveTo>
                    <a:lnTo>
                      <a:pt x="202" y="101"/>
                    </a:lnTo>
                    <a:lnTo>
                      <a:pt x="204" y="93"/>
                    </a:lnTo>
                    <a:lnTo>
                      <a:pt x="205" y="85"/>
                    </a:lnTo>
                    <a:lnTo>
                      <a:pt x="206" y="76"/>
                    </a:lnTo>
                    <a:lnTo>
                      <a:pt x="195" y="76"/>
                    </a:lnTo>
                    <a:lnTo>
                      <a:pt x="195" y="85"/>
                    </a:lnTo>
                    <a:lnTo>
                      <a:pt x="193" y="93"/>
                    </a:lnTo>
                    <a:lnTo>
                      <a:pt x="191" y="101"/>
                    </a:lnTo>
                    <a:lnTo>
                      <a:pt x="188" y="109"/>
                    </a:lnTo>
                    <a:lnTo>
                      <a:pt x="200" y="109"/>
                    </a:lnTo>
                    <a:close/>
                  </a:path>
                </a:pathLst>
              </a:custGeom>
              <a:solidFill>
                <a:srgbClr val="647AA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9" name="Freeform 621"/>
              <p:cNvSpPr>
                <a:spLocks noEditPoints="1"/>
              </p:cNvSpPr>
              <p:nvPr/>
            </p:nvSpPr>
            <p:spPr bwMode="auto">
              <a:xfrm>
                <a:off x="714405" y="4924858"/>
                <a:ext cx="77791" cy="68269"/>
              </a:xfrm>
              <a:custGeom>
                <a:avLst/>
                <a:gdLst/>
                <a:ahLst/>
                <a:cxnLst>
                  <a:cxn ang="0">
                    <a:pos x="193" y="50"/>
                  </a:cxn>
                  <a:cxn ang="0">
                    <a:pos x="188" y="35"/>
                  </a:cxn>
                  <a:cxn ang="0">
                    <a:pos x="180" y="19"/>
                  </a:cxn>
                  <a:cxn ang="0">
                    <a:pos x="169" y="7"/>
                  </a:cxn>
                  <a:cxn ang="0">
                    <a:pos x="156" y="0"/>
                  </a:cxn>
                  <a:cxn ang="0">
                    <a:pos x="144" y="0"/>
                  </a:cxn>
                  <a:cxn ang="0">
                    <a:pos x="159" y="11"/>
                  </a:cxn>
                  <a:cxn ang="0">
                    <a:pos x="170" y="25"/>
                  </a:cxn>
                  <a:cxn ang="0">
                    <a:pos x="179" y="41"/>
                  </a:cxn>
                  <a:cxn ang="0">
                    <a:pos x="183" y="59"/>
                  </a:cxn>
                  <a:cxn ang="0">
                    <a:pos x="0" y="76"/>
                  </a:cxn>
                  <a:cxn ang="0">
                    <a:pos x="2" y="92"/>
                  </a:cxn>
                  <a:cxn ang="0">
                    <a:pos x="7" y="107"/>
                  </a:cxn>
                  <a:cxn ang="0">
                    <a:pos x="12" y="121"/>
                  </a:cxn>
                  <a:cxn ang="0">
                    <a:pos x="21" y="134"/>
                  </a:cxn>
                  <a:cxn ang="0">
                    <a:pos x="21" y="115"/>
                  </a:cxn>
                  <a:cxn ang="0">
                    <a:pos x="13" y="94"/>
                  </a:cxn>
                  <a:cxn ang="0">
                    <a:pos x="11" y="81"/>
                  </a:cxn>
                  <a:cxn ang="0">
                    <a:pos x="11" y="67"/>
                  </a:cxn>
                  <a:cxn ang="0">
                    <a:pos x="6" y="68"/>
                  </a:cxn>
                  <a:cxn ang="0">
                    <a:pos x="48" y="157"/>
                  </a:cxn>
                  <a:cxn ang="0">
                    <a:pos x="72" y="167"/>
                  </a:cxn>
                  <a:cxn ang="0">
                    <a:pos x="98" y="171"/>
                  </a:cxn>
                  <a:cxn ang="0">
                    <a:pos x="114" y="170"/>
                  </a:cxn>
                  <a:cxn ang="0">
                    <a:pos x="129" y="166"/>
                  </a:cxn>
                  <a:cxn ang="0">
                    <a:pos x="121" y="157"/>
                  </a:cxn>
                  <a:cxn ang="0">
                    <a:pos x="106" y="160"/>
                  </a:cxn>
                  <a:cxn ang="0">
                    <a:pos x="88" y="160"/>
                  </a:cxn>
                  <a:cxn ang="0">
                    <a:pos x="48" y="157"/>
                  </a:cxn>
                  <a:cxn ang="0">
                    <a:pos x="156" y="152"/>
                  </a:cxn>
                  <a:cxn ang="0">
                    <a:pos x="172" y="137"/>
                  </a:cxn>
                  <a:cxn ang="0">
                    <a:pos x="179" y="109"/>
                  </a:cxn>
                  <a:cxn ang="0">
                    <a:pos x="191" y="101"/>
                  </a:cxn>
                  <a:cxn ang="0">
                    <a:pos x="195" y="85"/>
                  </a:cxn>
                  <a:cxn ang="0">
                    <a:pos x="184" y="77"/>
                  </a:cxn>
                  <a:cxn ang="0">
                    <a:pos x="181" y="98"/>
                  </a:cxn>
                  <a:cxn ang="0">
                    <a:pos x="173" y="117"/>
                  </a:cxn>
                  <a:cxn ang="0">
                    <a:pos x="162" y="133"/>
                  </a:cxn>
                  <a:cxn ang="0">
                    <a:pos x="146" y="145"/>
                  </a:cxn>
                </a:cxnLst>
                <a:rect l="0" t="0" r="r" b="b"/>
                <a:pathLst>
                  <a:path w="196" h="171">
                    <a:moveTo>
                      <a:pt x="195" y="59"/>
                    </a:moveTo>
                    <a:lnTo>
                      <a:pt x="193" y="50"/>
                    </a:lnTo>
                    <a:lnTo>
                      <a:pt x="191" y="43"/>
                    </a:lnTo>
                    <a:lnTo>
                      <a:pt x="188" y="35"/>
                    </a:lnTo>
                    <a:lnTo>
                      <a:pt x="183" y="27"/>
                    </a:lnTo>
                    <a:lnTo>
                      <a:pt x="180" y="19"/>
                    </a:lnTo>
                    <a:lnTo>
                      <a:pt x="174" y="12"/>
                    </a:lnTo>
                    <a:lnTo>
                      <a:pt x="169" y="7"/>
                    </a:lnTo>
                    <a:lnTo>
                      <a:pt x="163" y="0"/>
                    </a:lnTo>
                    <a:lnTo>
                      <a:pt x="156" y="0"/>
                    </a:lnTo>
                    <a:lnTo>
                      <a:pt x="150" y="0"/>
                    </a:lnTo>
                    <a:lnTo>
                      <a:pt x="144" y="0"/>
                    </a:lnTo>
                    <a:lnTo>
                      <a:pt x="152" y="5"/>
                    </a:lnTo>
                    <a:lnTo>
                      <a:pt x="159" y="11"/>
                    </a:lnTo>
                    <a:lnTo>
                      <a:pt x="164" y="18"/>
                    </a:lnTo>
                    <a:lnTo>
                      <a:pt x="170" y="25"/>
                    </a:lnTo>
                    <a:lnTo>
                      <a:pt x="175" y="32"/>
                    </a:lnTo>
                    <a:lnTo>
                      <a:pt x="179" y="41"/>
                    </a:lnTo>
                    <a:lnTo>
                      <a:pt x="182" y="50"/>
                    </a:lnTo>
                    <a:lnTo>
                      <a:pt x="183" y="59"/>
                    </a:lnTo>
                    <a:lnTo>
                      <a:pt x="195" y="59"/>
                    </a:lnTo>
                    <a:close/>
                    <a:moveTo>
                      <a:pt x="0" y="76"/>
                    </a:moveTo>
                    <a:lnTo>
                      <a:pt x="1" y="84"/>
                    </a:lnTo>
                    <a:lnTo>
                      <a:pt x="2" y="92"/>
                    </a:lnTo>
                    <a:lnTo>
                      <a:pt x="4" y="100"/>
                    </a:lnTo>
                    <a:lnTo>
                      <a:pt x="7" y="107"/>
                    </a:lnTo>
                    <a:lnTo>
                      <a:pt x="9" y="115"/>
                    </a:lnTo>
                    <a:lnTo>
                      <a:pt x="12" y="121"/>
                    </a:lnTo>
                    <a:lnTo>
                      <a:pt x="17" y="128"/>
                    </a:lnTo>
                    <a:lnTo>
                      <a:pt x="21" y="134"/>
                    </a:lnTo>
                    <a:lnTo>
                      <a:pt x="29" y="126"/>
                    </a:lnTo>
                    <a:lnTo>
                      <a:pt x="21" y="115"/>
                    </a:lnTo>
                    <a:lnTo>
                      <a:pt x="16" y="101"/>
                    </a:lnTo>
                    <a:lnTo>
                      <a:pt x="13" y="94"/>
                    </a:lnTo>
                    <a:lnTo>
                      <a:pt x="12" y="88"/>
                    </a:lnTo>
                    <a:lnTo>
                      <a:pt x="11" y="81"/>
                    </a:lnTo>
                    <a:lnTo>
                      <a:pt x="11" y="73"/>
                    </a:lnTo>
                    <a:lnTo>
                      <a:pt x="11" y="67"/>
                    </a:lnTo>
                    <a:lnTo>
                      <a:pt x="12" y="62"/>
                    </a:lnTo>
                    <a:lnTo>
                      <a:pt x="6" y="68"/>
                    </a:lnTo>
                    <a:lnTo>
                      <a:pt x="0" y="76"/>
                    </a:lnTo>
                    <a:close/>
                    <a:moveTo>
                      <a:pt x="48" y="157"/>
                    </a:moveTo>
                    <a:lnTo>
                      <a:pt x="60" y="163"/>
                    </a:lnTo>
                    <a:lnTo>
                      <a:pt x="72" y="167"/>
                    </a:lnTo>
                    <a:lnTo>
                      <a:pt x="84" y="170"/>
                    </a:lnTo>
                    <a:lnTo>
                      <a:pt x="98" y="171"/>
                    </a:lnTo>
                    <a:lnTo>
                      <a:pt x="106" y="171"/>
                    </a:lnTo>
                    <a:lnTo>
                      <a:pt x="114" y="170"/>
                    </a:lnTo>
                    <a:lnTo>
                      <a:pt x="121" y="169"/>
                    </a:lnTo>
                    <a:lnTo>
                      <a:pt x="129" y="166"/>
                    </a:lnTo>
                    <a:lnTo>
                      <a:pt x="129" y="154"/>
                    </a:lnTo>
                    <a:lnTo>
                      <a:pt x="121" y="157"/>
                    </a:lnTo>
                    <a:lnTo>
                      <a:pt x="115" y="158"/>
                    </a:lnTo>
                    <a:lnTo>
                      <a:pt x="106" y="160"/>
                    </a:lnTo>
                    <a:lnTo>
                      <a:pt x="98" y="161"/>
                    </a:lnTo>
                    <a:lnTo>
                      <a:pt x="88" y="160"/>
                    </a:lnTo>
                    <a:lnTo>
                      <a:pt x="78" y="157"/>
                    </a:lnTo>
                    <a:lnTo>
                      <a:pt x="48" y="157"/>
                    </a:lnTo>
                    <a:close/>
                    <a:moveTo>
                      <a:pt x="146" y="158"/>
                    </a:moveTo>
                    <a:lnTo>
                      <a:pt x="156" y="152"/>
                    </a:lnTo>
                    <a:lnTo>
                      <a:pt x="164" y="145"/>
                    </a:lnTo>
                    <a:lnTo>
                      <a:pt x="172" y="137"/>
                    </a:lnTo>
                    <a:lnTo>
                      <a:pt x="179" y="128"/>
                    </a:lnTo>
                    <a:lnTo>
                      <a:pt x="179" y="109"/>
                    </a:lnTo>
                    <a:lnTo>
                      <a:pt x="189" y="109"/>
                    </a:lnTo>
                    <a:lnTo>
                      <a:pt x="191" y="101"/>
                    </a:lnTo>
                    <a:lnTo>
                      <a:pt x="193" y="93"/>
                    </a:lnTo>
                    <a:lnTo>
                      <a:pt x="195" y="85"/>
                    </a:lnTo>
                    <a:lnTo>
                      <a:pt x="196" y="76"/>
                    </a:lnTo>
                    <a:lnTo>
                      <a:pt x="184" y="77"/>
                    </a:lnTo>
                    <a:lnTo>
                      <a:pt x="183" y="88"/>
                    </a:lnTo>
                    <a:lnTo>
                      <a:pt x="181" y="98"/>
                    </a:lnTo>
                    <a:lnTo>
                      <a:pt x="178" y="107"/>
                    </a:lnTo>
                    <a:lnTo>
                      <a:pt x="173" y="117"/>
                    </a:lnTo>
                    <a:lnTo>
                      <a:pt x="168" y="125"/>
                    </a:lnTo>
                    <a:lnTo>
                      <a:pt x="162" y="133"/>
                    </a:lnTo>
                    <a:lnTo>
                      <a:pt x="154" y="139"/>
                    </a:lnTo>
                    <a:lnTo>
                      <a:pt x="146" y="145"/>
                    </a:lnTo>
                    <a:lnTo>
                      <a:pt x="146" y="158"/>
                    </a:lnTo>
                    <a:close/>
                  </a:path>
                </a:pathLst>
              </a:custGeom>
              <a:solidFill>
                <a:srgbClr val="677CA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0" name="Freeform 622"/>
              <p:cNvSpPr>
                <a:spLocks noEditPoints="1"/>
              </p:cNvSpPr>
              <p:nvPr/>
            </p:nvSpPr>
            <p:spPr bwMode="auto">
              <a:xfrm>
                <a:off x="715993" y="4924858"/>
                <a:ext cx="73028" cy="66681"/>
              </a:xfrm>
              <a:custGeom>
                <a:avLst/>
                <a:gdLst/>
                <a:ahLst/>
                <a:cxnLst>
                  <a:cxn ang="0">
                    <a:pos x="182" y="50"/>
                  </a:cxn>
                  <a:cxn ang="0">
                    <a:pos x="175" y="34"/>
                  </a:cxn>
                  <a:cxn ang="0">
                    <a:pos x="166" y="19"/>
                  </a:cxn>
                  <a:cxn ang="0">
                    <a:pos x="155" y="5"/>
                  </a:cxn>
                  <a:cxn ang="0">
                    <a:pos x="144" y="0"/>
                  </a:cxn>
                  <a:cxn ang="0">
                    <a:pos x="128" y="0"/>
                  </a:cxn>
                  <a:cxn ang="0">
                    <a:pos x="144" y="11"/>
                  </a:cxn>
                  <a:cxn ang="0">
                    <a:pos x="157" y="25"/>
                  </a:cxn>
                  <a:cxn ang="0">
                    <a:pos x="167" y="40"/>
                  </a:cxn>
                  <a:cxn ang="0">
                    <a:pos x="172" y="59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1" y="89"/>
                  </a:cxn>
                  <a:cxn ang="0">
                    <a:pos x="5" y="103"/>
                  </a:cxn>
                  <a:cxn ang="0">
                    <a:pos x="11" y="118"/>
                  </a:cxn>
                  <a:cxn ang="0">
                    <a:pos x="19" y="130"/>
                  </a:cxn>
                  <a:cxn ang="0">
                    <a:pos x="20" y="111"/>
                  </a:cxn>
                  <a:cxn ang="0">
                    <a:pos x="12" y="86"/>
                  </a:cxn>
                  <a:cxn ang="0">
                    <a:pos x="11" y="64"/>
                  </a:cxn>
                  <a:cxn ang="0">
                    <a:pos x="6" y="62"/>
                  </a:cxn>
                  <a:cxn ang="0">
                    <a:pos x="55" y="157"/>
                  </a:cxn>
                  <a:cxn ang="0">
                    <a:pos x="73" y="164"/>
                  </a:cxn>
                  <a:cxn ang="0">
                    <a:pos x="92" y="165"/>
                  </a:cxn>
                  <a:cxn ang="0">
                    <a:pos x="108" y="164"/>
                  </a:cxn>
                  <a:cxn ang="0">
                    <a:pos x="123" y="161"/>
                  </a:cxn>
                  <a:cxn ang="0">
                    <a:pos x="115" y="152"/>
                  </a:cxn>
                  <a:cxn ang="0">
                    <a:pos x="100" y="154"/>
                  </a:cxn>
                  <a:cxn ang="0">
                    <a:pos x="91" y="155"/>
                  </a:cxn>
                  <a:cxn ang="0">
                    <a:pos x="55" y="157"/>
                  </a:cxn>
                  <a:cxn ang="0">
                    <a:pos x="150" y="145"/>
                  </a:cxn>
                  <a:cxn ang="0">
                    <a:pos x="167" y="127"/>
                  </a:cxn>
                  <a:cxn ang="0">
                    <a:pos x="173" y="109"/>
                  </a:cxn>
                  <a:cxn ang="0">
                    <a:pos x="180" y="101"/>
                  </a:cxn>
                  <a:cxn ang="0">
                    <a:pos x="184" y="85"/>
                  </a:cxn>
                  <a:cxn ang="0">
                    <a:pos x="173" y="77"/>
                  </a:cxn>
                  <a:cxn ang="0">
                    <a:pos x="171" y="95"/>
                  </a:cxn>
                  <a:cxn ang="0">
                    <a:pos x="164" y="112"/>
                  </a:cxn>
                  <a:cxn ang="0">
                    <a:pos x="154" y="127"/>
                  </a:cxn>
                  <a:cxn ang="0">
                    <a:pos x="140" y="139"/>
                  </a:cxn>
                  <a:cxn ang="0">
                    <a:pos x="43" y="138"/>
                  </a:cxn>
                  <a:cxn ang="0">
                    <a:pos x="46" y="140"/>
                  </a:cxn>
                  <a:cxn ang="0">
                    <a:pos x="43" y="138"/>
                  </a:cxn>
                </a:cxnLst>
                <a:rect l="0" t="0" r="r" b="b"/>
                <a:pathLst>
                  <a:path w="184" h="165">
                    <a:moveTo>
                      <a:pt x="183" y="59"/>
                    </a:moveTo>
                    <a:lnTo>
                      <a:pt x="182" y="50"/>
                    </a:lnTo>
                    <a:lnTo>
                      <a:pt x="178" y="41"/>
                    </a:lnTo>
                    <a:lnTo>
                      <a:pt x="175" y="34"/>
                    </a:lnTo>
                    <a:lnTo>
                      <a:pt x="171" y="26"/>
                    </a:lnTo>
                    <a:lnTo>
                      <a:pt x="166" y="19"/>
                    </a:lnTo>
                    <a:lnTo>
                      <a:pt x="160" y="12"/>
                    </a:lnTo>
                    <a:lnTo>
                      <a:pt x="155" y="5"/>
                    </a:lnTo>
                    <a:lnTo>
                      <a:pt x="148" y="0"/>
                    </a:lnTo>
                    <a:lnTo>
                      <a:pt x="144" y="0"/>
                    </a:lnTo>
                    <a:lnTo>
                      <a:pt x="136" y="0"/>
                    </a:lnTo>
                    <a:lnTo>
                      <a:pt x="128" y="0"/>
                    </a:lnTo>
                    <a:lnTo>
                      <a:pt x="137" y="5"/>
                    </a:lnTo>
                    <a:lnTo>
                      <a:pt x="144" y="11"/>
                    </a:lnTo>
                    <a:lnTo>
                      <a:pt x="151" y="17"/>
                    </a:lnTo>
                    <a:lnTo>
                      <a:pt x="157" y="25"/>
                    </a:lnTo>
                    <a:lnTo>
                      <a:pt x="163" y="32"/>
                    </a:lnTo>
                    <a:lnTo>
                      <a:pt x="167" y="40"/>
                    </a:lnTo>
                    <a:lnTo>
                      <a:pt x="169" y="49"/>
                    </a:lnTo>
                    <a:lnTo>
                      <a:pt x="172" y="59"/>
                    </a:lnTo>
                    <a:lnTo>
                      <a:pt x="183" y="59"/>
                    </a:lnTo>
                    <a:close/>
                    <a:moveTo>
                      <a:pt x="0" y="70"/>
                    </a:moveTo>
                    <a:lnTo>
                      <a:pt x="0" y="71"/>
                    </a:lnTo>
                    <a:lnTo>
                      <a:pt x="0" y="73"/>
                    </a:lnTo>
                    <a:lnTo>
                      <a:pt x="0" y="81"/>
                    </a:lnTo>
                    <a:lnTo>
                      <a:pt x="1" y="89"/>
                    </a:lnTo>
                    <a:lnTo>
                      <a:pt x="3" y="97"/>
                    </a:lnTo>
                    <a:lnTo>
                      <a:pt x="5" y="103"/>
                    </a:lnTo>
                    <a:lnTo>
                      <a:pt x="7" y="111"/>
                    </a:lnTo>
                    <a:lnTo>
                      <a:pt x="11" y="118"/>
                    </a:lnTo>
                    <a:lnTo>
                      <a:pt x="14" y="124"/>
                    </a:lnTo>
                    <a:lnTo>
                      <a:pt x="19" y="130"/>
                    </a:lnTo>
                    <a:lnTo>
                      <a:pt x="27" y="122"/>
                    </a:lnTo>
                    <a:lnTo>
                      <a:pt x="20" y="111"/>
                    </a:lnTo>
                    <a:lnTo>
                      <a:pt x="15" y="100"/>
                    </a:lnTo>
                    <a:lnTo>
                      <a:pt x="12" y="86"/>
                    </a:lnTo>
                    <a:lnTo>
                      <a:pt x="11" y="73"/>
                    </a:lnTo>
                    <a:lnTo>
                      <a:pt x="11" y="64"/>
                    </a:lnTo>
                    <a:lnTo>
                      <a:pt x="13" y="55"/>
                    </a:lnTo>
                    <a:lnTo>
                      <a:pt x="6" y="62"/>
                    </a:lnTo>
                    <a:lnTo>
                      <a:pt x="0" y="70"/>
                    </a:lnTo>
                    <a:close/>
                    <a:moveTo>
                      <a:pt x="55" y="157"/>
                    </a:moveTo>
                    <a:lnTo>
                      <a:pt x="64" y="161"/>
                    </a:lnTo>
                    <a:lnTo>
                      <a:pt x="73" y="164"/>
                    </a:lnTo>
                    <a:lnTo>
                      <a:pt x="82" y="165"/>
                    </a:lnTo>
                    <a:lnTo>
                      <a:pt x="92" y="165"/>
                    </a:lnTo>
                    <a:lnTo>
                      <a:pt x="100" y="165"/>
                    </a:lnTo>
                    <a:lnTo>
                      <a:pt x="108" y="164"/>
                    </a:lnTo>
                    <a:lnTo>
                      <a:pt x="115" y="163"/>
                    </a:lnTo>
                    <a:lnTo>
                      <a:pt x="123" y="161"/>
                    </a:lnTo>
                    <a:lnTo>
                      <a:pt x="123" y="148"/>
                    </a:lnTo>
                    <a:lnTo>
                      <a:pt x="115" y="152"/>
                    </a:lnTo>
                    <a:lnTo>
                      <a:pt x="109" y="153"/>
                    </a:lnTo>
                    <a:lnTo>
                      <a:pt x="100" y="154"/>
                    </a:lnTo>
                    <a:lnTo>
                      <a:pt x="92" y="155"/>
                    </a:lnTo>
                    <a:lnTo>
                      <a:pt x="91" y="155"/>
                    </a:lnTo>
                    <a:lnTo>
                      <a:pt x="91" y="157"/>
                    </a:lnTo>
                    <a:lnTo>
                      <a:pt x="55" y="157"/>
                    </a:lnTo>
                    <a:close/>
                    <a:moveTo>
                      <a:pt x="140" y="152"/>
                    </a:moveTo>
                    <a:lnTo>
                      <a:pt x="150" y="145"/>
                    </a:lnTo>
                    <a:lnTo>
                      <a:pt x="159" y="137"/>
                    </a:lnTo>
                    <a:lnTo>
                      <a:pt x="167" y="127"/>
                    </a:lnTo>
                    <a:lnTo>
                      <a:pt x="173" y="117"/>
                    </a:lnTo>
                    <a:lnTo>
                      <a:pt x="173" y="109"/>
                    </a:lnTo>
                    <a:lnTo>
                      <a:pt x="177" y="109"/>
                    </a:lnTo>
                    <a:lnTo>
                      <a:pt x="180" y="101"/>
                    </a:lnTo>
                    <a:lnTo>
                      <a:pt x="182" y="93"/>
                    </a:lnTo>
                    <a:lnTo>
                      <a:pt x="184" y="85"/>
                    </a:lnTo>
                    <a:lnTo>
                      <a:pt x="184" y="76"/>
                    </a:lnTo>
                    <a:lnTo>
                      <a:pt x="173" y="77"/>
                    </a:lnTo>
                    <a:lnTo>
                      <a:pt x="173" y="86"/>
                    </a:lnTo>
                    <a:lnTo>
                      <a:pt x="171" y="95"/>
                    </a:lnTo>
                    <a:lnTo>
                      <a:pt x="167" y="104"/>
                    </a:lnTo>
                    <a:lnTo>
                      <a:pt x="164" y="112"/>
                    </a:lnTo>
                    <a:lnTo>
                      <a:pt x="159" y="120"/>
                    </a:lnTo>
                    <a:lnTo>
                      <a:pt x="154" y="127"/>
                    </a:lnTo>
                    <a:lnTo>
                      <a:pt x="147" y="134"/>
                    </a:lnTo>
                    <a:lnTo>
                      <a:pt x="140" y="139"/>
                    </a:lnTo>
                    <a:lnTo>
                      <a:pt x="140" y="152"/>
                    </a:lnTo>
                    <a:close/>
                    <a:moveTo>
                      <a:pt x="43" y="138"/>
                    </a:moveTo>
                    <a:lnTo>
                      <a:pt x="41" y="140"/>
                    </a:lnTo>
                    <a:lnTo>
                      <a:pt x="46" y="140"/>
                    </a:lnTo>
                    <a:lnTo>
                      <a:pt x="45" y="139"/>
                    </a:lnTo>
                    <a:lnTo>
                      <a:pt x="43" y="138"/>
                    </a:lnTo>
                    <a:close/>
                  </a:path>
                </a:pathLst>
              </a:custGeom>
              <a:solidFill>
                <a:srgbClr val="6A7FA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1" name="Freeform 623"/>
              <p:cNvSpPr>
                <a:spLocks noEditPoints="1"/>
              </p:cNvSpPr>
              <p:nvPr/>
            </p:nvSpPr>
            <p:spPr bwMode="auto">
              <a:xfrm>
                <a:off x="719168" y="4924858"/>
                <a:ext cx="68266" cy="63506"/>
              </a:xfrm>
              <a:custGeom>
                <a:avLst/>
                <a:gdLst/>
                <a:ahLst/>
                <a:cxnLst>
                  <a:cxn ang="0">
                    <a:pos x="171" y="50"/>
                  </a:cxn>
                  <a:cxn ang="0">
                    <a:pos x="164" y="32"/>
                  </a:cxn>
                  <a:cxn ang="0">
                    <a:pos x="153" y="18"/>
                  </a:cxn>
                  <a:cxn ang="0">
                    <a:pos x="141" y="5"/>
                  </a:cxn>
                  <a:cxn ang="0">
                    <a:pos x="123" y="1"/>
                  </a:cxn>
                  <a:cxn ang="0">
                    <a:pos x="122" y="5"/>
                  </a:cxn>
                  <a:cxn ang="0">
                    <a:pos x="137" y="17"/>
                  </a:cxn>
                  <a:cxn ang="0">
                    <a:pos x="151" y="31"/>
                  </a:cxn>
                  <a:cxn ang="0">
                    <a:pos x="159" y="49"/>
                  </a:cxn>
                  <a:cxn ang="0">
                    <a:pos x="172" y="59"/>
                  </a:cxn>
                  <a:cxn ang="0">
                    <a:pos x="0" y="67"/>
                  </a:cxn>
                  <a:cxn ang="0">
                    <a:pos x="0" y="81"/>
                  </a:cxn>
                  <a:cxn ang="0">
                    <a:pos x="2" y="94"/>
                  </a:cxn>
                  <a:cxn ang="0">
                    <a:pos x="10" y="115"/>
                  </a:cxn>
                  <a:cxn ang="0">
                    <a:pos x="26" y="118"/>
                  </a:cxn>
                  <a:cxn ang="0">
                    <a:pos x="15" y="98"/>
                  </a:cxn>
                  <a:cxn ang="0">
                    <a:pos x="11" y="73"/>
                  </a:cxn>
                  <a:cxn ang="0">
                    <a:pos x="13" y="59"/>
                  </a:cxn>
                  <a:cxn ang="0">
                    <a:pos x="16" y="47"/>
                  </a:cxn>
                  <a:cxn ang="0">
                    <a:pos x="1" y="62"/>
                  </a:cxn>
                  <a:cxn ang="0">
                    <a:pos x="77" y="160"/>
                  </a:cxn>
                  <a:cxn ang="0">
                    <a:pos x="95" y="160"/>
                  </a:cxn>
                  <a:cxn ang="0">
                    <a:pos x="110" y="157"/>
                  </a:cxn>
                  <a:cxn ang="0">
                    <a:pos x="118" y="143"/>
                  </a:cxn>
                  <a:cxn ang="0">
                    <a:pos x="104" y="147"/>
                  </a:cxn>
                  <a:cxn ang="0">
                    <a:pos x="87" y="149"/>
                  </a:cxn>
                  <a:cxn ang="0">
                    <a:pos x="86" y="157"/>
                  </a:cxn>
                  <a:cxn ang="0">
                    <a:pos x="135" y="145"/>
                  </a:cxn>
                  <a:cxn ang="0">
                    <a:pos x="151" y="133"/>
                  </a:cxn>
                  <a:cxn ang="0">
                    <a:pos x="162" y="117"/>
                  </a:cxn>
                  <a:cxn ang="0">
                    <a:pos x="170" y="98"/>
                  </a:cxn>
                  <a:cxn ang="0">
                    <a:pos x="173" y="77"/>
                  </a:cxn>
                  <a:cxn ang="0">
                    <a:pos x="162" y="85"/>
                  </a:cxn>
                  <a:cxn ang="0">
                    <a:pos x="158" y="101"/>
                  </a:cxn>
                  <a:cxn ang="0">
                    <a:pos x="151" y="115"/>
                  </a:cxn>
                  <a:cxn ang="0">
                    <a:pos x="141" y="127"/>
                  </a:cxn>
                  <a:cxn ang="0">
                    <a:pos x="135" y="145"/>
                  </a:cxn>
                  <a:cxn ang="0">
                    <a:pos x="36" y="140"/>
                  </a:cxn>
                  <a:cxn ang="0">
                    <a:pos x="46" y="138"/>
                  </a:cxn>
                </a:cxnLst>
                <a:rect l="0" t="0" r="r" b="b"/>
                <a:pathLst>
                  <a:path w="173" h="161">
                    <a:moveTo>
                      <a:pt x="172" y="59"/>
                    </a:moveTo>
                    <a:lnTo>
                      <a:pt x="171" y="50"/>
                    </a:lnTo>
                    <a:lnTo>
                      <a:pt x="168" y="41"/>
                    </a:lnTo>
                    <a:lnTo>
                      <a:pt x="164" y="32"/>
                    </a:lnTo>
                    <a:lnTo>
                      <a:pt x="159" y="25"/>
                    </a:lnTo>
                    <a:lnTo>
                      <a:pt x="153" y="18"/>
                    </a:lnTo>
                    <a:lnTo>
                      <a:pt x="148" y="11"/>
                    </a:lnTo>
                    <a:lnTo>
                      <a:pt x="141" y="5"/>
                    </a:lnTo>
                    <a:lnTo>
                      <a:pt x="133" y="0"/>
                    </a:lnTo>
                    <a:lnTo>
                      <a:pt x="123" y="1"/>
                    </a:lnTo>
                    <a:lnTo>
                      <a:pt x="113" y="2"/>
                    </a:lnTo>
                    <a:lnTo>
                      <a:pt x="122" y="5"/>
                    </a:lnTo>
                    <a:lnTo>
                      <a:pt x="130" y="11"/>
                    </a:lnTo>
                    <a:lnTo>
                      <a:pt x="137" y="17"/>
                    </a:lnTo>
                    <a:lnTo>
                      <a:pt x="144" y="23"/>
                    </a:lnTo>
                    <a:lnTo>
                      <a:pt x="151" y="31"/>
                    </a:lnTo>
                    <a:lnTo>
                      <a:pt x="155" y="40"/>
                    </a:lnTo>
                    <a:lnTo>
                      <a:pt x="159" y="49"/>
                    </a:lnTo>
                    <a:lnTo>
                      <a:pt x="162" y="59"/>
                    </a:lnTo>
                    <a:lnTo>
                      <a:pt x="172" y="59"/>
                    </a:lnTo>
                    <a:close/>
                    <a:moveTo>
                      <a:pt x="1" y="62"/>
                    </a:moveTo>
                    <a:lnTo>
                      <a:pt x="0" y="67"/>
                    </a:lnTo>
                    <a:lnTo>
                      <a:pt x="0" y="73"/>
                    </a:lnTo>
                    <a:lnTo>
                      <a:pt x="0" y="81"/>
                    </a:lnTo>
                    <a:lnTo>
                      <a:pt x="1" y="88"/>
                    </a:lnTo>
                    <a:lnTo>
                      <a:pt x="2" y="94"/>
                    </a:lnTo>
                    <a:lnTo>
                      <a:pt x="5" y="101"/>
                    </a:lnTo>
                    <a:lnTo>
                      <a:pt x="10" y="115"/>
                    </a:lnTo>
                    <a:lnTo>
                      <a:pt x="18" y="126"/>
                    </a:lnTo>
                    <a:lnTo>
                      <a:pt x="26" y="118"/>
                    </a:lnTo>
                    <a:lnTo>
                      <a:pt x="19" y="108"/>
                    </a:lnTo>
                    <a:lnTo>
                      <a:pt x="15" y="98"/>
                    </a:lnTo>
                    <a:lnTo>
                      <a:pt x="11" y="85"/>
                    </a:lnTo>
                    <a:lnTo>
                      <a:pt x="11" y="73"/>
                    </a:lnTo>
                    <a:lnTo>
                      <a:pt x="11" y="66"/>
                    </a:lnTo>
                    <a:lnTo>
                      <a:pt x="13" y="59"/>
                    </a:lnTo>
                    <a:lnTo>
                      <a:pt x="14" y="53"/>
                    </a:lnTo>
                    <a:lnTo>
                      <a:pt x="16" y="47"/>
                    </a:lnTo>
                    <a:lnTo>
                      <a:pt x="8" y="54"/>
                    </a:lnTo>
                    <a:lnTo>
                      <a:pt x="1" y="62"/>
                    </a:lnTo>
                    <a:close/>
                    <a:moveTo>
                      <a:pt x="67" y="157"/>
                    </a:moveTo>
                    <a:lnTo>
                      <a:pt x="77" y="160"/>
                    </a:lnTo>
                    <a:lnTo>
                      <a:pt x="87" y="161"/>
                    </a:lnTo>
                    <a:lnTo>
                      <a:pt x="95" y="160"/>
                    </a:lnTo>
                    <a:lnTo>
                      <a:pt x="104" y="158"/>
                    </a:lnTo>
                    <a:lnTo>
                      <a:pt x="110" y="157"/>
                    </a:lnTo>
                    <a:lnTo>
                      <a:pt x="118" y="154"/>
                    </a:lnTo>
                    <a:lnTo>
                      <a:pt x="118" y="143"/>
                    </a:lnTo>
                    <a:lnTo>
                      <a:pt x="110" y="145"/>
                    </a:lnTo>
                    <a:lnTo>
                      <a:pt x="104" y="147"/>
                    </a:lnTo>
                    <a:lnTo>
                      <a:pt x="96" y="148"/>
                    </a:lnTo>
                    <a:lnTo>
                      <a:pt x="87" y="149"/>
                    </a:lnTo>
                    <a:lnTo>
                      <a:pt x="86" y="149"/>
                    </a:lnTo>
                    <a:lnTo>
                      <a:pt x="86" y="157"/>
                    </a:lnTo>
                    <a:lnTo>
                      <a:pt x="67" y="157"/>
                    </a:lnTo>
                    <a:close/>
                    <a:moveTo>
                      <a:pt x="135" y="145"/>
                    </a:moveTo>
                    <a:lnTo>
                      <a:pt x="143" y="139"/>
                    </a:lnTo>
                    <a:lnTo>
                      <a:pt x="151" y="133"/>
                    </a:lnTo>
                    <a:lnTo>
                      <a:pt x="157" y="125"/>
                    </a:lnTo>
                    <a:lnTo>
                      <a:pt x="162" y="117"/>
                    </a:lnTo>
                    <a:lnTo>
                      <a:pt x="167" y="107"/>
                    </a:lnTo>
                    <a:lnTo>
                      <a:pt x="170" y="98"/>
                    </a:lnTo>
                    <a:lnTo>
                      <a:pt x="172" y="88"/>
                    </a:lnTo>
                    <a:lnTo>
                      <a:pt x="173" y="77"/>
                    </a:lnTo>
                    <a:lnTo>
                      <a:pt x="163" y="77"/>
                    </a:lnTo>
                    <a:lnTo>
                      <a:pt x="162" y="85"/>
                    </a:lnTo>
                    <a:lnTo>
                      <a:pt x="160" y="93"/>
                    </a:lnTo>
                    <a:lnTo>
                      <a:pt x="158" y="101"/>
                    </a:lnTo>
                    <a:lnTo>
                      <a:pt x="154" y="108"/>
                    </a:lnTo>
                    <a:lnTo>
                      <a:pt x="151" y="115"/>
                    </a:lnTo>
                    <a:lnTo>
                      <a:pt x="146" y="121"/>
                    </a:lnTo>
                    <a:lnTo>
                      <a:pt x="141" y="127"/>
                    </a:lnTo>
                    <a:lnTo>
                      <a:pt x="135" y="131"/>
                    </a:lnTo>
                    <a:lnTo>
                      <a:pt x="135" y="145"/>
                    </a:lnTo>
                    <a:close/>
                    <a:moveTo>
                      <a:pt x="42" y="135"/>
                    </a:moveTo>
                    <a:lnTo>
                      <a:pt x="36" y="140"/>
                    </a:lnTo>
                    <a:lnTo>
                      <a:pt x="52" y="140"/>
                    </a:lnTo>
                    <a:lnTo>
                      <a:pt x="46" y="138"/>
                    </a:lnTo>
                    <a:lnTo>
                      <a:pt x="42" y="135"/>
                    </a:lnTo>
                    <a:close/>
                  </a:path>
                </a:pathLst>
              </a:custGeom>
              <a:solidFill>
                <a:srgbClr val="7083A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2" name="Freeform 624"/>
              <p:cNvSpPr>
                <a:spLocks noEditPoints="1"/>
              </p:cNvSpPr>
              <p:nvPr/>
            </p:nvSpPr>
            <p:spPr bwMode="auto">
              <a:xfrm>
                <a:off x="720755" y="4924858"/>
                <a:ext cx="63503" cy="61918"/>
              </a:xfrm>
              <a:custGeom>
                <a:avLst/>
                <a:gdLst/>
                <a:ahLst/>
                <a:cxnLst>
                  <a:cxn ang="0">
                    <a:pos x="158" y="49"/>
                  </a:cxn>
                  <a:cxn ang="0">
                    <a:pos x="152" y="32"/>
                  </a:cxn>
                  <a:cxn ang="0">
                    <a:pos x="140" y="17"/>
                  </a:cxn>
                  <a:cxn ang="0">
                    <a:pos x="126" y="5"/>
                  </a:cxn>
                  <a:cxn ang="0">
                    <a:pos x="106" y="2"/>
                  </a:cxn>
                  <a:cxn ang="0">
                    <a:pos x="104" y="7"/>
                  </a:cxn>
                  <a:cxn ang="0">
                    <a:pos x="122" y="17"/>
                  </a:cxn>
                  <a:cxn ang="0">
                    <a:pos x="137" y="30"/>
                  </a:cxn>
                  <a:cxn ang="0">
                    <a:pos x="147" y="49"/>
                  </a:cxn>
                  <a:cxn ang="0">
                    <a:pos x="161" y="59"/>
                  </a:cxn>
                  <a:cxn ang="0">
                    <a:pos x="0" y="64"/>
                  </a:cxn>
                  <a:cxn ang="0">
                    <a:pos x="1" y="86"/>
                  </a:cxn>
                  <a:cxn ang="0">
                    <a:pos x="9" y="111"/>
                  </a:cxn>
                  <a:cxn ang="0">
                    <a:pos x="23" y="115"/>
                  </a:cxn>
                  <a:cxn ang="0">
                    <a:pos x="14" y="95"/>
                  </a:cxn>
                  <a:cxn ang="0">
                    <a:pos x="10" y="73"/>
                  </a:cxn>
                  <a:cxn ang="0">
                    <a:pos x="13" y="55"/>
                  </a:cxn>
                  <a:cxn ang="0">
                    <a:pos x="19" y="39"/>
                  </a:cxn>
                  <a:cxn ang="0">
                    <a:pos x="2" y="55"/>
                  </a:cxn>
                  <a:cxn ang="0">
                    <a:pos x="34" y="139"/>
                  </a:cxn>
                  <a:cxn ang="0">
                    <a:pos x="59" y="140"/>
                  </a:cxn>
                  <a:cxn ang="0">
                    <a:pos x="39" y="130"/>
                  </a:cxn>
                  <a:cxn ang="0">
                    <a:pos x="80" y="155"/>
                  </a:cxn>
                  <a:cxn ang="0">
                    <a:pos x="89" y="154"/>
                  </a:cxn>
                  <a:cxn ang="0">
                    <a:pos x="104" y="152"/>
                  </a:cxn>
                  <a:cxn ang="0">
                    <a:pos x="112" y="137"/>
                  </a:cxn>
                  <a:cxn ang="0">
                    <a:pos x="98" y="142"/>
                  </a:cxn>
                  <a:cxn ang="0">
                    <a:pos x="81" y="144"/>
                  </a:cxn>
                  <a:cxn ang="0">
                    <a:pos x="80" y="155"/>
                  </a:cxn>
                  <a:cxn ang="0">
                    <a:pos x="136" y="134"/>
                  </a:cxn>
                  <a:cxn ang="0">
                    <a:pos x="148" y="120"/>
                  </a:cxn>
                  <a:cxn ang="0">
                    <a:pos x="156" y="104"/>
                  </a:cxn>
                  <a:cxn ang="0">
                    <a:pos x="162" y="86"/>
                  </a:cxn>
                  <a:cxn ang="0">
                    <a:pos x="152" y="77"/>
                  </a:cxn>
                  <a:cxn ang="0">
                    <a:pos x="149" y="91"/>
                  </a:cxn>
                  <a:cxn ang="0">
                    <a:pos x="145" y="103"/>
                  </a:cxn>
                  <a:cxn ang="0">
                    <a:pos x="138" y="115"/>
                  </a:cxn>
                  <a:cxn ang="0">
                    <a:pos x="129" y="125"/>
                  </a:cxn>
                </a:cxnLst>
                <a:rect l="0" t="0" r="r" b="b"/>
                <a:pathLst>
                  <a:path w="162" h="155">
                    <a:moveTo>
                      <a:pt x="161" y="59"/>
                    </a:moveTo>
                    <a:lnTo>
                      <a:pt x="158" y="49"/>
                    </a:lnTo>
                    <a:lnTo>
                      <a:pt x="156" y="40"/>
                    </a:lnTo>
                    <a:lnTo>
                      <a:pt x="152" y="32"/>
                    </a:lnTo>
                    <a:lnTo>
                      <a:pt x="146" y="25"/>
                    </a:lnTo>
                    <a:lnTo>
                      <a:pt x="140" y="17"/>
                    </a:lnTo>
                    <a:lnTo>
                      <a:pt x="133" y="11"/>
                    </a:lnTo>
                    <a:lnTo>
                      <a:pt x="126" y="5"/>
                    </a:lnTo>
                    <a:lnTo>
                      <a:pt x="117" y="0"/>
                    </a:lnTo>
                    <a:lnTo>
                      <a:pt x="106" y="2"/>
                    </a:lnTo>
                    <a:lnTo>
                      <a:pt x="93" y="4"/>
                    </a:lnTo>
                    <a:lnTo>
                      <a:pt x="104" y="7"/>
                    </a:lnTo>
                    <a:lnTo>
                      <a:pt x="113" y="11"/>
                    </a:lnTo>
                    <a:lnTo>
                      <a:pt x="122" y="17"/>
                    </a:lnTo>
                    <a:lnTo>
                      <a:pt x="130" y="23"/>
                    </a:lnTo>
                    <a:lnTo>
                      <a:pt x="137" y="30"/>
                    </a:lnTo>
                    <a:lnTo>
                      <a:pt x="143" y="39"/>
                    </a:lnTo>
                    <a:lnTo>
                      <a:pt x="147" y="49"/>
                    </a:lnTo>
                    <a:lnTo>
                      <a:pt x="151" y="59"/>
                    </a:lnTo>
                    <a:lnTo>
                      <a:pt x="161" y="59"/>
                    </a:lnTo>
                    <a:close/>
                    <a:moveTo>
                      <a:pt x="2" y="55"/>
                    </a:moveTo>
                    <a:lnTo>
                      <a:pt x="0" y="64"/>
                    </a:lnTo>
                    <a:lnTo>
                      <a:pt x="0" y="73"/>
                    </a:lnTo>
                    <a:lnTo>
                      <a:pt x="1" y="86"/>
                    </a:lnTo>
                    <a:lnTo>
                      <a:pt x="4" y="100"/>
                    </a:lnTo>
                    <a:lnTo>
                      <a:pt x="9" y="111"/>
                    </a:lnTo>
                    <a:lnTo>
                      <a:pt x="16" y="122"/>
                    </a:lnTo>
                    <a:lnTo>
                      <a:pt x="23" y="115"/>
                    </a:lnTo>
                    <a:lnTo>
                      <a:pt x="18" y="106"/>
                    </a:lnTo>
                    <a:lnTo>
                      <a:pt x="14" y="95"/>
                    </a:lnTo>
                    <a:lnTo>
                      <a:pt x="11" y="84"/>
                    </a:lnTo>
                    <a:lnTo>
                      <a:pt x="10" y="73"/>
                    </a:lnTo>
                    <a:lnTo>
                      <a:pt x="11" y="64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19" y="39"/>
                    </a:lnTo>
                    <a:lnTo>
                      <a:pt x="10" y="46"/>
                    </a:lnTo>
                    <a:lnTo>
                      <a:pt x="2" y="55"/>
                    </a:lnTo>
                    <a:close/>
                    <a:moveTo>
                      <a:pt x="32" y="138"/>
                    </a:moveTo>
                    <a:lnTo>
                      <a:pt x="34" y="139"/>
                    </a:lnTo>
                    <a:lnTo>
                      <a:pt x="35" y="140"/>
                    </a:lnTo>
                    <a:lnTo>
                      <a:pt x="59" y="140"/>
                    </a:lnTo>
                    <a:lnTo>
                      <a:pt x="49" y="136"/>
                    </a:lnTo>
                    <a:lnTo>
                      <a:pt x="39" y="130"/>
                    </a:lnTo>
                    <a:lnTo>
                      <a:pt x="32" y="138"/>
                    </a:lnTo>
                    <a:close/>
                    <a:moveTo>
                      <a:pt x="80" y="155"/>
                    </a:moveTo>
                    <a:lnTo>
                      <a:pt x="81" y="155"/>
                    </a:lnTo>
                    <a:lnTo>
                      <a:pt x="89" y="154"/>
                    </a:lnTo>
                    <a:lnTo>
                      <a:pt x="98" y="153"/>
                    </a:lnTo>
                    <a:lnTo>
                      <a:pt x="104" y="152"/>
                    </a:lnTo>
                    <a:lnTo>
                      <a:pt x="112" y="148"/>
                    </a:lnTo>
                    <a:lnTo>
                      <a:pt x="112" y="137"/>
                    </a:lnTo>
                    <a:lnTo>
                      <a:pt x="106" y="139"/>
                    </a:lnTo>
                    <a:lnTo>
                      <a:pt x="98" y="142"/>
                    </a:lnTo>
                    <a:lnTo>
                      <a:pt x="90" y="144"/>
                    </a:lnTo>
                    <a:lnTo>
                      <a:pt x="81" y="144"/>
                    </a:lnTo>
                    <a:lnTo>
                      <a:pt x="80" y="144"/>
                    </a:lnTo>
                    <a:lnTo>
                      <a:pt x="80" y="155"/>
                    </a:lnTo>
                    <a:close/>
                    <a:moveTo>
                      <a:pt x="129" y="139"/>
                    </a:moveTo>
                    <a:lnTo>
                      <a:pt x="136" y="134"/>
                    </a:lnTo>
                    <a:lnTo>
                      <a:pt x="143" y="127"/>
                    </a:lnTo>
                    <a:lnTo>
                      <a:pt x="148" y="120"/>
                    </a:lnTo>
                    <a:lnTo>
                      <a:pt x="153" y="112"/>
                    </a:lnTo>
                    <a:lnTo>
                      <a:pt x="156" y="104"/>
                    </a:lnTo>
                    <a:lnTo>
                      <a:pt x="160" y="95"/>
                    </a:lnTo>
                    <a:lnTo>
                      <a:pt x="162" y="86"/>
                    </a:lnTo>
                    <a:lnTo>
                      <a:pt x="162" y="77"/>
                    </a:lnTo>
                    <a:lnTo>
                      <a:pt x="152" y="77"/>
                    </a:lnTo>
                    <a:lnTo>
                      <a:pt x="151" y="84"/>
                    </a:lnTo>
                    <a:lnTo>
                      <a:pt x="149" y="91"/>
                    </a:lnTo>
                    <a:lnTo>
                      <a:pt x="147" y="98"/>
                    </a:lnTo>
                    <a:lnTo>
                      <a:pt x="145" y="103"/>
                    </a:lnTo>
                    <a:lnTo>
                      <a:pt x="142" y="109"/>
                    </a:lnTo>
                    <a:lnTo>
                      <a:pt x="138" y="115"/>
                    </a:lnTo>
                    <a:lnTo>
                      <a:pt x="134" y="120"/>
                    </a:lnTo>
                    <a:lnTo>
                      <a:pt x="129" y="125"/>
                    </a:lnTo>
                    <a:lnTo>
                      <a:pt x="129" y="139"/>
                    </a:lnTo>
                    <a:close/>
                  </a:path>
                </a:pathLst>
              </a:custGeom>
              <a:solidFill>
                <a:srgbClr val="7688B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3" name="Freeform 625"/>
              <p:cNvSpPr>
                <a:spLocks noEditPoints="1"/>
              </p:cNvSpPr>
              <p:nvPr/>
            </p:nvSpPr>
            <p:spPr bwMode="auto">
              <a:xfrm>
                <a:off x="722343" y="4926446"/>
                <a:ext cx="60328" cy="58743"/>
              </a:xfrm>
              <a:custGeom>
                <a:avLst/>
                <a:gdLst/>
                <a:ahLst/>
                <a:cxnLst>
                  <a:cxn ang="0">
                    <a:pos x="148" y="47"/>
                  </a:cxn>
                  <a:cxn ang="0">
                    <a:pos x="140" y="29"/>
                  </a:cxn>
                  <a:cxn ang="0">
                    <a:pos x="126" y="15"/>
                  </a:cxn>
                  <a:cxn ang="0">
                    <a:pos x="111" y="3"/>
                  </a:cxn>
                  <a:cxn ang="0">
                    <a:pos x="86" y="2"/>
                  </a:cxn>
                  <a:cxn ang="0">
                    <a:pos x="74" y="6"/>
                  </a:cxn>
                  <a:cxn ang="0">
                    <a:pos x="87" y="7"/>
                  </a:cxn>
                  <a:cxn ang="0">
                    <a:pos x="108" y="15"/>
                  </a:cxn>
                  <a:cxn ang="0">
                    <a:pos x="125" y="28"/>
                  </a:cxn>
                  <a:cxn ang="0">
                    <a:pos x="137" y="46"/>
                  </a:cxn>
                  <a:cxn ang="0">
                    <a:pos x="151" y="57"/>
                  </a:cxn>
                  <a:cxn ang="0">
                    <a:pos x="3" y="51"/>
                  </a:cxn>
                  <a:cxn ang="0">
                    <a:pos x="0" y="64"/>
                  </a:cxn>
                  <a:cxn ang="0">
                    <a:pos x="0" y="83"/>
                  </a:cxn>
                  <a:cxn ang="0">
                    <a:pos x="8" y="106"/>
                  </a:cxn>
                  <a:cxn ang="0">
                    <a:pos x="23" y="108"/>
                  </a:cxn>
                  <a:cxn ang="0">
                    <a:pos x="14" y="91"/>
                  </a:cxn>
                  <a:cxn ang="0">
                    <a:pos x="11" y="71"/>
                  </a:cxn>
                  <a:cxn ang="0">
                    <a:pos x="12" y="59"/>
                  </a:cxn>
                  <a:cxn ang="0">
                    <a:pos x="15" y="47"/>
                  </a:cxn>
                  <a:cxn ang="0">
                    <a:pos x="29" y="27"/>
                  </a:cxn>
                  <a:cxn ang="0">
                    <a:pos x="5" y="45"/>
                  </a:cxn>
                  <a:cxn ang="0">
                    <a:pos x="35" y="136"/>
                  </a:cxn>
                  <a:cxn ang="0">
                    <a:pos x="75" y="138"/>
                  </a:cxn>
                  <a:cxn ang="0">
                    <a:pos x="76" y="147"/>
                  </a:cxn>
                  <a:cxn ang="0">
                    <a:pos x="93" y="145"/>
                  </a:cxn>
                  <a:cxn ang="0">
                    <a:pos x="107" y="141"/>
                  </a:cxn>
                  <a:cxn ang="0">
                    <a:pos x="101" y="132"/>
                  </a:cxn>
                  <a:cxn ang="0">
                    <a:pos x="85" y="136"/>
                  </a:cxn>
                  <a:cxn ang="0">
                    <a:pos x="66" y="136"/>
                  </a:cxn>
                  <a:cxn ang="0">
                    <a:pos x="47" y="129"/>
                  </a:cxn>
                  <a:cxn ang="0">
                    <a:pos x="31" y="133"/>
                  </a:cxn>
                  <a:cxn ang="0">
                    <a:pos x="130" y="125"/>
                  </a:cxn>
                  <a:cxn ang="0">
                    <a:pos x="140" y="113"/>
                  </a:cxn>
                  <a:cxn ang="0">
                    <a:pos x="147" y="99"/>
                  </a:cxn>
                  <a:cxn ang="0">
                    <a:pos x="151" y="83"/>
                  </a:cxn>
                  <a:cxn ang="0">
                    <a:pos x="141" y="75"/>
                  </a:cxn>
                  <a:cxn ang="0">
                    <a:pos x="135" y="97"/>
                  </a:cxn>
                  <a:cxn ang="0">
                    <a:pos x="124" y="115"/>
                  </a:cxn>
                </a:cxnLst>
                <a:rect l="0" t="0" r="r" b="b"/>
                <a:pathLst>
                  <a:path w="152" h="147">
                    <a:moveTo>
                      <a:pt x="151" y="57"/>
                    </a:moveTo>
                    <a:lnTo>
                      <a:pt x="148" y="47"/>
                    </a:lnTo>
                    <a:lnTo>
                      <a:pt x="144" y="38"/>
                    </a:lnTo>
                    <a:lnTo>
                      <a:pt x="140" y="29"/>
                    </a:lnTo>
                    <a:lnTo>
                      <a:pt x="133" y="21"/>
                    </a:lnTo>
                    <a:lnTo>
                      <a:pt x="126" y="15"/>
                    </a:lnTo>
                    <a:lnTo>
                      <a:pt x="119" y="9"/>
                    </a:lnTo>
                    <a:lnTo>
                      <a:pt x="111" y="3"/>
                    </a:lnTo>
                    <a:lnTo>
                      <a:pt x="102" y="0"/>
                    </a:lnTo>
                    <a:lnTo>
                      <a:pt x="86" y="2"/>
                    </a:lnTo>
                    <a:lnTo>
                      <a:pt x="72" y="7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7" y="7"/>
                    </a:lnTo>
                    <a:lnTo>
                      <a:pt x="98" y="10"/>
                    </a:lnTo>
                    <a:lnTo>
                      <a:pt x="108" y="15"/>
                    </a:lnTo>
                    <a:lnTo>
                      <a:pt x="117" y="20"/>
                    </a:lnTo>
                    <a:lnTo>
                      <a:pt x="125" y="28"/>
                    </a:lnTo>
                    <a:lnTo>
                      <a:pt x="131" y="37"/>
                    </a:lnTo>
                    <a:lnTo>
                      <a:pt x="137" y="46"/>
                    </a:lnTo>
                    <a:lnTo>
                      <a:pt x="140" y="57"/>
                    </a:lnTo>
                    <a:lnTo>
                      <a:pt x="151" y="57"/>
                    </a:lnTo>
                    <a:close/>
                    <a:moveTo>
                      <a:pt x="5" y="45"/>
                    </a:moveTo>
                    <a:lnTo>
                      <a:pt x="3" y="51"/>
                    </a:lnTo>
                    <a:lnTo>
                      <a:pt x="2" y="57"/>
                    </a:lnTo>
                    <a:lnTo>
                      <a:pt x="0" y="64"/>
                    </a:lnTo>
                    <a:lnTo>
                      <a:pt x="0" y="71"/>
                    </a:lnTo>
                    <a:lnTo>
                      <a:pt x="0" y="83"/>
                    </a:lnTo>
                    <a:lnTo>
                      <a:pt x="4" y="96"/>
                    </a:lnTo>
                    <a:lnTo>
                      <a:pt x="8" y="106"/>
                    </a:lnTo>
                    <a:lnTo>
                      <a:pt x="15" y="116"/>
                    </a:lnTo>
                    <a:lnTo>
                      <a:pt x="23" y="108"/>
                    </a:lnTo>
                    <a:lnTo>
                      <a:pt x="17" y="100"/>
                    </a:lnTo>
                    <a:lnTo>
                      <a:pt x="14" y="91"/>
                    </a:lnTo>
                    <a:lnTo>
                      <a:pt x="12" y="81"/>
                    </a:lnTo>
                    <a:lnTo>
                      <a:pt x="11" y="71"/>
                    </a:lnTo>
                    <a:lnTo>
                      <a:pt x="12" y="65"/>
                    </a:lnTo>
                    <a:lnTo>
                      <a:pt x="12" y="59"/>
                    </a:lnTo>
                    <a:lnTo>
                      <a:pt x="14" y="53"/>
                    </a:lnTo>
                    <a:lnTo>
                      <a:pt x="15" y="47"/>
                    </a:lnTo>
                    <a:lnTo>
                      <a:pt x="21" y="36"/>
                    </a:lnTo>
                    <a:lnTo>
                      <a:pt x="29" y="27"/>
                    </a:lnTo>
                    <a:lnTo>
                      <a:pt x="16" y="35"/>
                    </a:lnTo>
                    <a:lnTo>
                      <a:pt x="5" y="45"/>
                    </a:lnTo>
                    <a:close/>
                    <a:moveTo>
                      <a:pt x="31" y="133"/>
                    </a:moveTo>
                    <a:lnTo>
                      <a:pt x="35" y="136"/>
                    </a:lnTo>
                    <a:lnTo>
                      <a:pt x="41" y="138"/>
                    </a:lnTo>
                    <a:lnTo>
                      <a:pt x="75" y="138"/>
                    </a:lnTo>
                    <a:lnTo>
                      <a:pt x="75" y="147"/>
                    </a:lnTo>
                    <a:lnTo>
                      <a:pt x="76" y="147"/>
                    </a:lnTo>
                    <a:lnTo>
                      <a:pt x="85" y="146"/>
                    </a:lnTo>
                    <a:lnTo>
                      <a:pt x="93" y="145"/>
                    </a:lnTo>
                    <a:lnTo>
                      <a:pt x="99" y="143"/>
                    </a:lnTo>
                    <a:lnTo>
                      <a:pt x="107" y="141"/>
                    </a:lnTo>
                    <a:lnTo>
                      <a:pt x="107" y="128"/>
                    </a:lnTo>
                    <a:lnTo>
                      <a:pt x="101" y="132"/>
                    </a:lnTo>
                    <a:lnTo>
                      <a:pt x="93" y="134"/>
                    </a:lnTo>
                    <a:lnTo>
                      <a:pt x="85" y="136"/>
                    </a:lnTo>
                    <a:lnTo>
                      <a:pt x="76" y="136"/>
                    </a:lnTo>
                    <a:lnTo>
                      <a:pt x="66" y="136"/>
                    </a:lnTo>
                    <a:lnTo>
                      <a:pt x="56" y="133"/>
                    </a:lnTo>
                    <a:lnTo>
                      <a:pt x="47" y="129"/>
                    </a:lnTo>
                    <a:lnTo>
                      <a:pt x="39" y="125"/>
                    </a:lnTo>
                    <a:lnTo>
                      <a:pt x="31" y="133"/>
                    </a:lnTo>
                    <a:close/>
                    <a:moveTo>
                      <a:pt x="124" y="129"/>
                    </a:moveTo>
                    <a:lnTo>
                      <a:pt x="130" y="125"/>
                    </a:lnTo>
                    <a:lnTo>
                      <a:pt x="135" y="119"/>
                    </a:lnTo>
                    <a:lnTo>
                      <a:pt x="140" y="113"/>
                    </a:lnTo>
                    <a:lnTo>
                      <a:pt x="143" y="106"/>
                    </a:lnTo>
                    <a:lnTo>
                      <a:pt x="147" y="99"/>
                    </a:lnTo>
                    <a:lnTo>
                      <a:pt x="149" y="91"/>
                    </a:lnTo>
                    <a:lnTo>
                      <a:pt x="151" y="83"/>
                    </a:lnTo>
                    <a:lnTo>
                      <a:pt x="152" y="75"/>
                    </a:lnTo>
                    <a:lnTo>
                      <a:pt x="141" y="75"/>
                    </a:lnTo>
                    <a:lnTo>
                      <a:pt x="140" y="87"/>
                    </a:lnTo>
                    <a:lnTo>
                      <a:pt x="135" y="97"/>
                    </a:lnTo>
                    <a:lnTo>
                      <a:pt x="131" y="106"/>
                    </a:lnTo>
                    <a:lnTo>
                      <a:pt x="124" y="115"/>
                    </a:lnTo>
                    <a:lnTo>
                      <a:pt x="124" y="129"/>
                    </a:lnTo>
                    <a:close/>
                  </a:path>
                </a:pathLst>
              </a:custGeom>
              <a:solidFill>
                <a:srgbClr val="7C8E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4" name="Freeform 626"/>
              <p:cNvSpPr>
                <a:spLocks noEditPoints="1"/>
              </p:cNvSpPr>
              <p:nvPr/>
            </p:nvSpPr>
            <p:spPr bwMode="auto">
              <a:xfrm>
                <a:off x="723931" y="4926446"/>
                <a:ext cx="57153" cy="55567"/>
              </a:xfrm>
              <a:custGeom>
                <a:avLst/>
                <a:gdLst/>
                <a:ahLst/>
                <a:cxnLst>
                  <a:cxn ang="0">
                    <a:pos x="137" y="45"/>
                  </a:cxn>
                  <a:cxn ang="0">
                    <a:pos x="127" y="26"/>
                  </a:cxn>
                  <a:cxn ang="0">
                    <a:pos x="112" y="13"/>
                  </a:cxn>
                  <a:cxn ang="0">
                    <a:pos x="94" y="3"/>
                  </a:cxn>
                  <a:cxn ang="0">
                    <a:pos x="73" y="3"/>
                  </a:cxn>
                  <a:cxn ang="0">
                    <a:pos x="54" y="9"/>
                  </a:cxn>
                  <a:cxn ang="0">
                    <a:pos x="35" y="18"/>
                  </a:cxn>
                  <a:cxn ang="0">
                    <a:pos x="18" y="28"/>
                  </a:cxn>
                  <a:cxn ang="0">
                    <a:pos x="6" y="43"/>
                  </a:cxn>
                  <a:cxn ang="0">
                    <a:pos x="1" y="60"/>
                  </a:cxn>
                  <a:cxn ang="0">
                    <a:pos x="1" y="80"/>
                  </a:cxn>
                  <a:cxn ang="0">
                    <a:pos x="8" y="102"/>
                  </a:cxn>
                  <a:cxn ang="0">
                    <a:pos x="21" y="103"/>
                  </a:cxn>
                  <a:cxn ang="0">
                    <a:pos x="13" y="87"/>
                  </a:cxn>
                  <a:cxn ang="0">
                    <a:pos x="11" y="69"/>
                  </a:cxn>
                  <a:cxn ang="0">
                    <a:pos x="12" y="58"/>
                  </a:cxn>
                  <a:cxn ang="0">
                    <a:pos x="16" y="46"/>
                  </a:cxn>
                  <a:cxn ang="0">
                    <a:pos x="29" y="27"/>
                  </a:cxn>
                  <a:cxn ang="0">
                    <a:pos x="47" y="14"/>
                  </a:cxn>
                  <a:cxn ang="0">
                    <a:pos x="58" y="10"/>
                  </a:cxn>
                  <a:cxn ang="0">
                    <a:pos x="71" y="9"/>
                  </a:cxn>
                  <a:cxn ang="0">
                    <a:pos x="91" y="13"/>
                  </a:cxn>
                  <a:cxn ang="0">
                    <a:pos x="108" y="23"/>
                  </a:cxn>
                  <a:cxn ang="0">
                    <a:pos x="121" y="37"/>
                  </a:cxn>
                  <a:cxn ang="0">
                    <a:pos x="129" y="55"/>
                  </a:cxn>
                  <a:cxn ang="0">
                    <a:pos x="29" y="126"/>
                  </a:cxn>
                  <a:cxn ang="0">
                    <a:pos x="49" y="136"/>
                  </a:cxn>
                  <a:cxn ang="0">
                    <a:pos x="70" y="140"/>
                  </a:cxn>
                  <a:cxn ang="0">
                    <a:pos x="80" y="140"/>
                  </a:cxn>
                  <a:cxn ang="0">
                    <a:pos x="96" y="135"/>
                  </a:cxn>
                  <a:cxn ang="0">
                    <a:pos x="102" y="121"/>
                  </a:cxn>
                  <a:cxn ang="0">
                    <a:pos x="88" y="126"/>
                  </a:cxn>
                  <a:cxn ang="0">
                    <a:pos x="71" y="129"/>
                  </a:cxn>
                  <a:cxn ang="0">
                    <a:pos x="53" y="126"/>
                  </a:cxn>
                  <a:cxn ang="0">
                    <a:pos x="37" y="118"/>
                  </a:cxn>
                  <a:cxn ang="0">
                    <a:pos x="119" y="121"/>
                  </a:cxn>
                  <a:cxn ang="0">
                    <a:pos x="128" y="111"/>
                  </a:cxn>
                  <a:cxn ang="0">
                    <a:pos x="135" y="99"/>
                  </a:cxn>
                  <a:cxn ang="0">
                    <a:pos x="139" y="87"/>
                  </a:cxn>
                  <a:cxn ang="0">
                    <a:pos x="142" y="73"/>
                  </a:cxn>
                  <a:cxn ang="0">
                    <a:pos x="129" y="81"/>
                  </a:cxn>
                  <a:cxn ang="0">
                    <a:pos x="124" y="98"/>
                  </a:cxn>
                  <a:cxn ang="0">
                    <a:pos x="119" y="105"/>
                  </a:cxn>
                </a:cxnLst>
                <a:rect l="0" t="0" r="r" b="b"/>
                <a:pathLst>
                  <a:path w="142" h="140">
                    <a:moveTo>
                      <a:pt x="141" y="55"/>
                    </a:moveTo>
                    <a:lnTo>
                      <a:pt x="137" y="45"/>
                    </a:lnTo>
                    <a:lnTo>
                      <a:pt x="133" y="35"/>
                    </a:lnTo>
                    <a:lnTo>
                      <a:pt x="127" y="26"/>
                    </a:lnTo>
                    <a:lnTo>
                      <a:pt x="120" y="19"/>
                    </a:lnTo>
                    <a:lnTo>
                      <a:pt x="112" y="13"/>
                    </a:lnTo>
                    <a:lnTo>
                      <a:pt x="103" y="7"/>
                    </a:lnTo>
                    <a:lnTo>
                      <a:pt x="94" y="3"/>
                    </a:lnTo>
                    <a:lnTo>
                      <a:pt x="83" y="0"/>
                    </a:lnTo>
                    <a:lnTo>
                      <a:pt x="73" y="3"/>
                    </a:lnTo>
                    <a:lnTo>
                      <a:pt x="63" y="6"/>
                    </a:lnTo>
                    <a:lnTo>
                      <a:pt x="54" y="9"/>
                    </a:lnTo>
                    <a:lnTo>
                      <a:pt x="44" y="13"/>
                    </a:lnTo>
                    <a:lnTo>
                      <a:pt x="35" y="18"/>
                    </a:lnTo>
                    <a:lnTo>
                      <a:pt x="26" y="23"/>
                    </a:lnTo>
                    <a:lnTo>
                      <a:pt x="18" y="28"/>
                    </a:lnTo>
                    <a:lnTo>
                      <a:pt x="9" y="35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" y="60"/>
                    </a:lnTo>
                    <a:lnTo>
                      <a:pt x="0" y="69"/>
                    </a:lnTo>
                    <a:lnTo>
                      <a:pt x="1" y="80"/>
                    </a:lnTo>
                    <a:lnTo>
                      <a:pt x="4" y="91"/>
                    </a:lnTo>
                    <a:lnTo>
                      <a:pt x="8" y="102"/>
                    </a:lnTo>
                    <a:lnTo>
                      <a:pt x="13" y="111"/>
                    </a:lnTo>
                    <a:lnTo>
                      <a:pt x="21" y="103"/>
                    </a:lnTo>
                    <a:lnTo>
                      <a:pt x="17" y="95"/>
                    </a:lnTo>
                    <a:lnTo>
                      <a:pt x="13" y="87"/>
                    </a:lnTo>
                    <a:lnTo>
                      <a:pt x="12" y="78"/>
                    </a:lnTo>
                    <a:lnTo>
                      <a:pt x="11" y="69"/>
                    </a:lnTo>
                    <a:lnTo>
                      <a:pt x="11" y="63"/>
                    </a:lnTo>
                    <a:lnTo>
                      <a:pt x="12" y="58"/>
                    </a:lnTo>
                    <a:lnTo>
                      <a:pt x="13" y="52"/>
                    </a:lnTo>
                    <a:lnTo>
                      <a:pt x="16" y="46"/>
                    </a:lnTo>
                    <a:lnTo>
                      <a:pt x="21" y="36"/>
                    </a:lnTo>
                    <a:lnTo>
                      <a:pt x="29" y="27"/>
                    </a:lnTo>
                    <a:lnTo>
                      <a:pt x="37" y="19"/>
                    </a:lnTo>
                    <a:lnTo>
                      <a:pt x="47" y="14"/>
                    </a:lnTo>
                    <a:lnTo>
                      <a:pt x="53" y="13"/>
                    </a:lnTo>
                    <a:lnTo>
                      <a:pt x="58" y="10"/>
                    </a:lnTo>
                    <a:lnTo>
                      <a:pt x="65" y="10"/>
                    </a:lnTo>
                    <a:lnTo>
                      <a:pt x="71" y="9"/>
                    </a:lnTo>
                    <a:lnTo>
                      <a:pt x="81" y="10"/>
                    </a:lnTo>
                    <a:lnTo>
                      <a:pt x="91" y="13"/>
                    </a:lnTo>
                    <a:lnTo>
                      <a:pt x="100" y="17"/>
                    </a:lnTo>
                    <a:lnTo>
                      <a:pt x="108" y="23"/>
                    </a:lnTo>
                    <a:lnTo>
                      <a:pt x="116" y="30"/>
                    </a:lnTo>
                    <a:lnTo>
                      <a:pt x="121" y="37"/>
                    </a:lnTo>
                    <a:lnTo>
                      <a:pt x="126" y="45"/>
                    </a:lnTo>
                    <a:lnTo>
                      <a:pt x="129" y="55"/>
                    </a:lnTo>
                    <a:lnTo>
                      <a:pt x="141" y="55"/>
                    </a:lnTo>
                    <a:close/>
                    <a:moveTo>
                      <a:pt x="29" y="126"/>
                    </a:moveTo>
                    <a:lnTo>
                      <a:pt x="39" y="132"/>
                    </a:lnTo>
                    <a:lnTo>
                      <a:pt x="49" y="136"/>
                    </a:lnTo>
                    <a:lnTo>
                      <a:pt x="70" y="136"/>
                    </a:lnTo>
                    <a:lnTo>
                      <a:pt x="70" y="140"/>
                    </a:lnTo>
                    <a:lnTo>
                      <a:pt x="71" y="140"/>
                    </a:lnTo>
                    <a:lnTo>
                      <a:pt x="80" y="140"/>
                    </a:lnTo>
                    <a:lnTo>
                      <a:pt x="88" y="138"/>
                    </a:lnTo>
                    <a:lnTo>
                      <a:pt x="96" y="135"/>
                    </a:lnTo>
                    <a:lnTo>
                      <a:pt x="102" y="133"/>
                    </a:lnTo>
                    <a:lnTo>
                      <a:pt x="102" y="121"/>
                    </a:lnTo>
                    <a:lnTo>
                      <a:pt x="96" y="124"/>
                    </a:lnTo>
                    <a:lnTo>
                      <a:pt x="88" y="126"/>
                    </a:lnTo>
                    <a:lnTo>
                      <a:pt x="80" y="129"/>
                    </a:lnTo>
                    <a:lnTo>
                      <a:pt x="71" y="129"/>
                    </a:lnTo>
                    <a:lnTo>
                      <a:pt x="62" y="129"/>
                    </a:lnTo>
                    <a:lnTo>
                      <a:pt x="53" y="126"/>
                    </a:lnTo>
                    <a:lnTo>
                      <a:pt x="45" y="123"/>
                    </a:lnTo>
                    <a:lnTo>
                      <a:pt x="37" y="118"/>
                    </a:lnTo>
                    <a:lnTo>
                      <a:pt x="29" y="126"/>
                    </a:lnTo>
                    <a:close/>
                    <a:moveTo>
                      <a:pt x="119" y="121"/>
                    </a:moveTo>
                    <a:lnTo>
                      <a:pt x="124" y="116"/>
                    </a:lnTo>
                    <a:lnTo>
                      <a:pt x="128" y="111"/>
                    </a:lnTo>
                    <a:lnTo>
                      <a:pt x="132" y="105"/>
                    </a:lnTo>
                    <a:lnTo>
                      <a:pt x="135" y="99"/>
                    </a:lnTo>
                    <a:lnTo>
                      <a:pt x="137" y="94"/>
                    </a:lnTo>
                    <a:lnTo>
                      <a:pt x="139" y="87"/>
                    </a:lnTo>
                    <a:lnTo>
                      <a:pt x="141" y="80"/>
                    </a:lnTo>
                    <a:lnTo>
                      <a:pt x="142" y="73"/>
                    </a:lnTo>
                    <a:lnTo>
                      <a:pt x="130" y="73"/>
                    </a:lnTo>
                    <a:lnTo>
                      <a:pt x="129" y="81"/>
                    </a:lnTo>
                    <a:lnTo>
                      <a:pt x="127" y="90"/>
                    </a:lnTo>
                    <a:lnTo>
                      <a:pt x="124" y="98"/>
                    </a:lnTo>
                    <a:lnTo>
                      <a:pt x="119" y="105"/>
                    </a:lnTo>
                    <a:lnTo>
                      <a:pt x="119" y="105"/>
                    </a:lnTo>
                    <a:lnTo>
                      <a:pt x="119" y="121"/>
                    </a:lnTo>
                    <a:close/>
                  </a:path>
                </a:pathLst>
              </a:custGeom>
              <a:solidFill>
                <a:srgbClr val="8394B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5" name="Freeform 627"/>
              <p:cNvSpPr>
                <a:spLocks noEditPoints="1"/>
              </p:cNvSpPr>
              <p:nvPr/>
            </p:nvSpPr>
            <p:spPr bwMode="auto">
              <a:xfrm>
                <a:off x="727106" y="4928034"/>
                <a:ext cx="52390" cy="52392"/>
              </a:xfrm>
              <a:custGeom>
                <a:avLst/>
                <a:gdLst/>
                <a:ahLst/>
                <a:cxnLst>
                  <a:cxn ang="0">
                    <a:pos x="126" y="40"/>
                  </a:cxn>
                  <a:cxn ang="0">
                    <a:pos x="114" y="22"/>
                  </a:cxn>
                  <a:cxn ang="0">
                    <a:pos x="97" y="9"/>
                  </a:cxn>
                  <a:cxn ang="0">
                    <a:pos x="76" y="1"/>
                  </a:cxn>
                  <a:cxn ang="0">
                    <a:pos x="63" y="0"/>
                  </a:cxn>
                  <a:cxn ang="0">
                    <a:pos x="49" y="4"/>
                  </a:cxn>
                  <a:cxn ang="0">
                    <a:pos x="28" y="14"/>
                  </a:cxn>
                  <a:cxn ang="0">
                    <a:pos x="10" y="30"/>
                  </a:cxn>
                  <a:cxn ang="0">
                    <a:pos x="3" y="47"/>
                  </a:cxn>
                  <a:cxn ang="0">
                    <a:pos x="1" y="59"/>
                  </a:cxn>
                  <a:cxn ang="0">
                    <a:pos x="1" y="75"/>
                  </a:cxn>
                  <a:cxn ang="0">
                    <a:pos x="6" y="94"/>
                  </a:cxn>
                  <a:cxn ang="0">
                    <a:pos x="20" y="94"/>
                  </a:cxn>
                  <a:cxn ang="0">
                    <a:pos x="13" y="81"/>
                  </a:cxn>
                  <a:cxn ang="0">
                    <a:pos x="11" y="65"/>
                  </a:cxn>
                  <a:cxn ang="0">
                    <a:pos x="15" y="45"/>
                  </a:cxn>
                  <a:cxn ang="0">
                    <a:pos x="27" y="27"/>
                  </a:cxn>
                  <a:cxn ang="0">
                    <a:pos x="43" y="15"/>
                  </a:cxn>
                  <a:cxn ang="0">
                    <a:pos x="65" y="11"/>
                  </a:cxn>
                  <a:cxn ang="0">
                    <a:pos x="83" y="14"/>
                  </a:cxn>
                  <a:cxn ang="0">
                    <a:pos x="99" y="22"/>
                  </a:cxn>
                  <a:cxn ang="0">
                    <a:pos x="110" y="36"/>
                  </a:cxn>
                  <a:cxn ang="0">
                    <a:pos x="118" y="51"/>
                  </a:cxn>
                  <a:cxn ang="0">
                    <a:pos x="28" y="119"/>
                  </a:cxn>
                  <a:cxn ang="0">
                    <a:pos x="45" y="127"/>
                  </a:cxn>
                  <a:cxn ang="0">
                    <a:pos x="65" y="130"/>
                  </a:cxn>
                  <a:cxn ang="0">
                    <a:pos x="82" y="128"/>
                  </a:cxn>
                  <a:cxn ang="0">
                    <a:pos x="96" y="122"/>
                  </a:cxn>
                  <a:cxn ang="0">
                    <a:pos x="90" y="113"/>
                  </a:cxn>
                  <a:cxn ang="0">
                    <a:pos x="74" y="119"/>
                  </a:cxn>
                  <a:cxn ang="0">
                    <a:pos x="57" y="119"/>
                  </a:cxn>
                  <a:cxn ang="0">
                    <a:pos x="41" y="114"/>
                  </a:cxn>
                  <a:cxn ang="0">
                    <a:pos x="28" y="119"/>
                  </a:cxn>
                  <a:cxn ang="0">
                    <a:pos x="120" y="100"/>
                  </a:cxn>
                  <a:cxn ang="0">
                    <a:pos x="129" y="81"/>
                  </a:cxn>
                  <a:cxn ang="0">
                    <a:pos x="119" y="69"/>
                  </a:cxn>
                  <a:cxn ang="0">
                    <a:pos x="115" y="86"/>
                  </a:cxn>
                  <a:cxn ang="0">
                    <a:pos x="105" y="101"/>
                  </a:cxn>
                  <a:cxn ang="0">
                    <a:pos x="113" y="109"/>
                  </a:cxn>
                </a:cxnLst>
                <a:rect l="0" t="0" r="r" b="b"/>
                <a:pathLst>
                  <a:path w="130" h="130">
                    <a:moveTo>
                      <a:pt x="129" y="51"/>
                    </a:moveTo>
                    <a:lnTo>
                      <a:pt x="126" y="40"/>
                    </a:lnTo>
                    <a:lnTo>
                      <a:pt x="120" y="31"/>
                    </a:lnTo>
                    <a:lnTo>
                      <a:pt x="114" y="22"/>
                    </a:lnTo>
                    <a:lnTo>
                      <a:pt x="106" y="14"/>
                    </a:lnTo>
                    <a:lnTo>
                      <a:pt x="97" y="9"/>
                    </a:lnTo>
                    <a:lnTo>
                      <a:pt x="87" y="4"/>
                    </a:lnTo>
                    <a:lnTo>
                      <a:pt x="7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49" y="4"/>
                    </a:lnTo>
                    <a:lnTo>
                      <a:pt x="39" y="9"/>
                    </a:lnTo>
                    <a:lnTo>
                      <a:pt x="28" y="14"/>
                    </a:lnTo>
                    <a:lnTo>
                      <a:pt x="18" y="21"/>
                    </a:lnTo>
                    <a:lnTo>
                      <a:pt x="10" y="30"/>
                    </a:lnTo>
                    <a:lnTo>
                      <a:pt x="4" y="41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5"/>
                    </a:lnTo>
                    <a:lnTo>
                      <a:pt x="3" y="85"/>
                    </a:lnTo>
                    <a:lnTo>
                      <a:pt x="6" y="94"/>
                    </a:lnTo>
                    <a:lnTo>
                      <a:pt x="12" y="102"/>
                    </a:lnTo>
                    <a:lnTo>
                      <a:pt x="20" y="94"/>
                    </a:lnTo>
                    <a:lnTo>
                      <a:pt x="15" y="89"/>
                    </a:lnTo>
                    <a:lnTo>
                      <a:pt x="13" y="81"/>
                    </a:lnTo>
                    <a:lnTo>
                      <a:pt x="11" y="73"/>
                    </a:lnTo>
                    <a:lnTo>
                      <a:pt x="11" y="65"/>
                    </a:lnTo>
                    <a:lnTo>
                      <a:pt x="12" y="55"/>
                    </a:lnTo>
                    <a:lnTo>
                      <a:pt x="15" y="45"/>
                    </a:lnTo>
                    <a:lnTo>
                      <a:pt x="20" y="35"/>
                    </a:lnTo>
                    <a:lnTo>
                      <a:pt x="27" y="27"/>
                    </a:lnTo>
                    <a:lnTo>
                      <a:pt x="34" y="20"/>
                    </a:lnTo>
                    <a:lnTo>
                      <a:pt x="43" y="15"/>
                    </a:lnTo>
                    <a:lnTo>
                      <a:pt x="54" y="12"/>
                    </a:lnTo>
                    <a:lnTo>
                      <a:pt x="65" y="11"/>
                    </a:lnTo>
                    <a:lnTo>
                      <a:pt x="74" y="12"/>
                    </a:lnTo>
                    <a:lnTo>
                      <a:pt x="83" y="14"/>
                    </a:lnTo>
                    <a:lnTo>
                      <a:pt x="91" y="18"/>
                    </a:lnTo>
                    <a:lnTo>
                      <a:pt x="99" y="22"/>
                    </a:lnTo>
                    <a:lnTo>
                      <a:pt x="105" y="29"/>
                    </a:lnTo>
                    <a:lnTo>
                      <a:pt x="110" y="36"/>
                    </a:lnTo>
                    <a:lnTo>
                      <a:pt x="114" y="42"/>
                    </a:lnTo>
                    <a:lnTo>
                      <a:pt x="118" y="51"/>
                    </a:lnTo>
                    <a:lnTo>
                      <a:pt x="129" y="51"/>
                    </a:lnTo>
                    <a:close/>
                    <a:moveTo>
                      <a:pt x="28" y="119"/>
                    </a:moveTo>
                    <a:lnTo>
                      <a:pt x="36" y="123"/>
                    </a:lnTo>
                    <a:lnTo>
                      <a:pt x="45" y="127"/>
                    </a:lnTo>
                    <a:lnTo>
                      <a:pt x="55" y="130"/>
                    </a:lnTo>
                    <a:lnTo>
                      <a:pt x="65" y="130"/>
                    </a:lnTo>
                    <a:lnTo>
                      <a:pt x="74" y="130"/>
                    </a:lnTo>
                    <a:lnTo>
                      <a:pt x="82" y="128"/>
                    </a:lnTo>
                    <a:lnTo>
                      <a:pt x="90" y="126"/>
                    </a:lnTo>
                    <a:lnTo>
                      <a:pt x="96" y="122"/>
                    </a:lnTo>
                    <a:lnTo>
                      <a:pt x="96" y="110"/>
                    </a:lnTo>
                    <a:lnTo>
                      <a:pt x="90" y="113"/>
                    </a:lnTo>
                    <a:lnTo>
                      <a:pt x="82" y="117"/>
                    </a:lnTo>
                    <a:lnTo>
                      <a:pt x="74" y="119"/>
                    </a:lnTo>
                    <a:lnTo>
                      <a:pt x="65" y="120"/>
                    </a:lnTo>
                    <a:lnTo>
                      <a:pt x="57" y="119"/>
                    </a:lnTo>
                    <a:lnTo>
                      <a:pt x="49" y="117"/>
                    </a:lnTo>
                    <a:lnTo>
                      <a:pt x="41" y="114"/>
                    </a:lnTo>
                    <a:lnTo>
                      <a:pt x="34" y="110"/>
                    </a:lnTo>
                    <a:lnTo>
                      <a:pt x="28" y="119"/>
                    </a:lnTo>
                    <a:close/>
                    <a:moveTo>
                      <a:pt x="113" y="109"/>
                    </a:moveTo>
                    <a:lnTo>
                      <a:pt x="120" y="100"/>
                    </a:lnTo>
                    <a:lnTo>
                      <a:pt x="124" y="91"/>
                    </a:lnTo>
                    <a:lnTo>
                      <a:pt x="129" y="81"/>
                    </a:lnTo>
                    <a:lnTo>
                      <a:pt x="130" y="69"/>
                    </a:lnTo>
                    <a:lnTo>
                      <a:pt x="119" y="69"/>
                    </a:lnTo>
                    <a:lnTo>
                      <a:pt x="118" y="78"/>
                    </a:lnTo>
                    <a:lnTo>
                      <a:pt x="115" y="86"/>
                    </a:lnTo>
                    <a:lnTo>
                      <a:pt x="111" y="94"/>
                    </a:lnTo>
                    <a:lnTo>
                      <a:pt x="105" y="101"/>
                    </a:lnTo>
                    <a:lnTo>
                      <a:pt x="113" y="101"/>
                    </a:lnTo>
                    <a:lnTo>
                      <a:pt x="113" y="109"/>
                    </a:lnTo>
                    <a:close/>
                  </a:path>
                </a:pathLst>
              </a:custGeom>
              <a:solidFill>
                <a:srgbClr val="8A99B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6" name="Freeform 628"/>
              <p:cNvSpPr>
                <a:spLocks noEditPoints="1"/>
              </p:cNvSpPr>
              <p:nvPr/>
            </p:nvSpPr>
            <p:spPr bwMode="auto">
              <a:xfrm>
                <a:off x="728693" y="4931209"/>
                <a:ext cx="47627" cy="46042"/>
              </a:xfrm>
              <a:custGeom>
                <a:avLst/>
                <a:gdLst/>
                <a:ahLst/>
                <a:cxnLst>
                  <a:cxn ang="0">
                    <a:pos x="115" y="36"/>
                  </a:cxn>
                  <a:cxn ang="0">
                    <a:pos x="105" y="21"/>
                  </a:cxn>
                  <a:cxn ang="0">
                    <a:pos x="89" y="8"/>
                  </a:cxn>
                  <a:cxn ang="0">
                    <a:pos x="70" y="1"/>
                  </a:cxn>
                  <a:cxn ang="0">
                    <a:pos x="54" y="1"/>
                  </a:cxn>
                  <a:cxn ang="0">
                    <a:pos x="42" y="4"/>
                  </a:cxn>
                  <a:cxn ang="0">
                    <a:pos x="26" y="10"/>
                  </a:cxn>
                  <a:cxn ang="0">
                    <a:pos x="10" y="27"/>
                  </a:cxn>
                  <a:cxn ang="0">
                    <a:pos x="2" y="43"/>
                  </a:cxn>
                  <a:cxn ang="0">
                    <a:pos x="0" y="54"/>
                  </a:cxn>
                  <a:cxn ang="0">
                    <a:pos x="1" y="69"/>
                  </a:cxn>
                  <a:cxn ang="0">
                    <a:pos x="6" y="86"/>
                  </a:cxn>
                  <a:cxn ang="0">
                    <a:pos x="18" y="86"/>
                  </a:cxn>
                  <a:cxn ang="0">
                    <a:pos x="13" y="73"/>
                  </a:cxn>
                  <a:cxn ang="0">
                    <a:pos x="11" y="60"/>
                  </a:cxn>
                  <a:cxn ang="0">
                    <a:pos x="15" y="41"/>
                  </a:cxn>
                  <a:cxn ang="0">
                    <a:pos x="25" y="26"/>
                  </a:cxn>
                  <a:cxn ang="0">
                    <a:pos x="41" y="15"/>
                  </a:cxn>
                  <a:cxn ang="0">
                    <a:pos x="60" y="12"/>
                  </a:cxn>
                  <a:cxn ang="0">
                    <a:pos x="76" y="14"/>
                  </a:cxn>
                  <a:cxn ang="0">
                    <a:pos x="89" y="22"/>
                  </a:cxn>
                  <a:cxn ang="0">
                    <a:pos x="100" y="33"/>
                  </a:cxn>
                  <a:cxn ang="0">
                    <a:pos x="107" y="46"/>
                  </a:cxn>
                  <a:cxn ang="0">
                    <a:pos x="26" y="109"/>
                  </a:cxn>
                  <a:cxn ang="0">
                    <a:pos x="42" y="117"/>
                  </a:cxn>
                  <a:cxn ang="0">
                    <a:pos x="60" y="120"/>
                  </a:cxn>
                  <a:cxn ang="0">
                    <a:pos x="77" y="117"/>
                  </a:cxn>
                  <a:cxn ang="0">
                    <a:pos x="91" y="112"/>
                  </a:cxn>
                  <a:cxn ang="0">
                    <a:pos x="85" y="103"/>
                  </a:cxn>
                  <a:cxn ang="0">
                    <a:pos x="69" y="108"/>
                  </a:cxn>
                  <a:cxn ang="0">
                    <a:pos x="53" y="108"/>
                  </a:cxn>
                  <a:cxn ang="0">
                    <a:pos x="40" y="105"/>
                  </a:cxn>
                  <a:cxn ang="0">
                    <a:pos x="26" y="109"/>
                  </a:cxn>
                  <a:cxn ang="0">
                    <a:pos x="113" y="89"/>
                  </a:cxn>
                  <a:cxn ang="0">
                    <a:pos x="118" y="72"/>
                  </a:cxn>
                  <a:cxn ang="0">
                    <a:pos x="108" y="64"/>
                  </a:cxn>
                  <a:cxn ang="0">
                    <a:pos x="104" y="81"/>
                  </a:cxn>
                  <a:cxn ang="0">
                    <a:pos x="94" y="96"/>
                  </a:cxn>
                </a:cxnLst>
                <a:rect l="0" t="0" r="r" b="b"/>
                <a:pathLst>
                  <a:path w="119" h="120">
                    <a:moveTo>
                      <a:pt x="118" y="46"/>
                    </a:moveTo>
                    <a:lnTo>
                      <a:pt x="115" y="36"/>
                    </a:lnTo>
                    <a:lnTo>
                      <a:pt x="110" y="28"/>
                    </a:lnTo>
                    <a:lnTo>
                      <a:pt x="105" y="21"/>
                    </a:lnTo>
                    <a:lnTo>
                      <a:pt x="97" y="14"/>
                    </a:lnTo>
                    <a:lnTo>
                      <a:pt x="89" y="8"/>
                    </a:lnTo>
                    <a:lnTo>
                      <a:pt x="80" y="4"/>
                    </a:lnTo>
                    <a:lnTo>
                      <a:pt x="70" y="1"/>
                    </a:lnTo>
                    <a:lnTo>
                      <a:pt x="60" y="0"/>
                    </a:lnTo>
                    <a:lnTo>
                      <a:pt x="54" y="1"/>
                    </a:lnTo>
                    <a:lnTo>
                      <a:pt x="47" y="1"/>
                    </a:lnTo>
                    <a:lnTo>
                      <a:pt x="42" y="4"/>
                    </a:lnTo>
                    <a:lnTo>
                      <a:pt x="36" y="5"/>
                    </a:lnTo>
                    <a:lnTo>
                      <a:pt x="26" y="10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5" y="37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1" y="69"/>
                    </a:lnTo>
                    <a:lnTo>
                      <a:pt x="2" y="78"/>
                    </a:lnTo>
                    <a:lnTo>
                      <a:pt x="6" y="86"/>
                    </a:lnTo>
                    <a:lnTo>
                      <a:pt x="10" y="94"/>
                    </a:lnTo>
                    <a:lnTo>
                      <a:pt x="18" y="86"/>
                    </a:lnTo>
                    <a:lnTo>
                      <a:pt x="15" y="80"/>
                    </a:lnTo>
                    <a:lnTo>
                      <a:pt x="13" y="73"/>
                    </a:lnTo>
                    <a:lnTo>
                      <a:pt x="11" y="67"/>
                    </a:lnTo>
                    <a:lnTo>
                      <a:pt x="11" y="60"/>
                    </a:lnTo>
                    <a:lnTo>
                      <a:pt x="13" y="51"/>
                    </a:lnTo>
                    <a:lnTo>
                      <a:pt x="15" y="41"/>
                    </a:lnTo>
                    <a:lnTo>
                      <a:pt x="19" y="33"/>
                    </a:lnTo>
                    <a:lnTo>
                      <a:pt x="25" y="26"/>
                    </a:lnTo>
                    <a:lnTo>
                      <a:pt x="33" y="19"/>
                    </a:lnTo>
                    <a:lnTo>
                      <a:pt x="41" y="15"/>
                    </a:lnTo>
                    <a:lnTo>
                      <a:pt x="50" y="13"/>
                    </a:lnTo>
                    <a:lnTo>
                      <a:pt x="60" y="12"/>
                    </a:lnTo>
                    <a:lnTo>
                      <a:pt x="68" y="13"/>
                    </a:lnTo>
                    <a:lnTo>
                      <a:pt x="76" y="14"/>
                    </a:lnTo>
                    <a:lnTo>
                      <a:pt x="83" y="17"/>
                    </a:lnTo>
                    <a:lnTo>
                      <a:pt x="89" y="22"/>
                    </a:lnTo>
                    <a:lnTo>
                      <a:pt x="95" y="26"/>
                    </a:lnTo>
                    <a:lnTo>
                      <a:pt x="100" y="33"/>
                    </a:lnTo>
                    <a:lnTo>
                      <a:pt x="104" y="39"/>
                    </a:lnTo>
                    <a:lnTo>
                      <a:pt x="107" y="46"/>
                    </a:lnTo>
                    <a:lnTo>
                      <a:pt x="118" y="46"/>
                    </a:lnTo>
                    <a:close/>
                    <a:moveTo>
                      <a:pt x="26" y="109"/>
                    </a:moveTo>
                    <a:lnTo>
                      <a:pt x="34" y="114"/>
                    </a:lnTo>
                    <a:lnTo>
                      <a:pt x="42" y="117"/>
                    </a:lnTo>
                    <a:lnTo>
                      <a:pt x="51" y="120"/>
                    </a:lnTo>
                    <a:lnTo>
                      <a:pt x="60" y="120"/>
                    </a:lnTo>
                    <a:lnTo>
                      <a:pt x="69" y="120"/>
                    </a:lnTo>
                    <a:lnTo>
                      <a:pt x="77" y="117"/>
                    </a:lnTo>
                    <a:lnTo>
                      <a:pt x="85" y="115"/>
                    </a:lnTo>
                    <a:lnTo>
                      <a:pt x="91" y="112"/>
                    </a:lnTo>
                    <a:lnTo>
                      <a:pt x="91" y="98"/>
                    </a:lnTo>
                    <a:lnTo>
                      <a:pt x="85" y="103"/>
                    </a:lnTo>
                    <a:lnTo>
                      <a:pt x="77" y="106"/>
                    </a:lnTo>
                    <a:lnTo>
                      <a:pt x="69" y="108"/>
                    </a:lnTo>
                    <a:lnTo>
                      <a:pt x="60" y="109"/>
                    </a:lnTo>
                    <a:lnTo>
                      <a:pt x="53" y="108"/>
                    </a:lnTo>
                    <a:lnTo>
                      <a:pt x="46" y="107"/>
                    </a:lnTo>
                    <a:lnTo>
                      <a:pt x="40" y="105"/>
                    </a:lnTo>
                    <a:lnTo>
                      <a:pt x="34" y="102"/>
                    </a:lnTo>
                    <a:lnTo>
                      <a:pt x="26" y="109"/>
                    </a:lnTo>
                    <a:close/>
                    <a:moveTo>
                      <a:pt x="108" y="96"/>
                    </a:moveTo>
                    <a:lnTo>
                      <a:pt x="113" y="89"/>
                    </a:lnTo>
                    <a:lnTo>
                      <a:pt x="116" y="81"/>
                    </a:lnTo>
                    <a:lnTo>
                      <a:pt x="118" y="72"/>
                    </a:lnTo>
                    <a:lnTo>
                      <a:pt x="119" y="64"/>
                    </a:lnTo>
                    <a:lnTo>
                      <a:pt x="108" y="64"/>
                    </a:lnTo>
                    <a:lnTo>
                      <a:pt x="107" y="73"/>
                    </a:lnTo>
                    <a:lnTo>
                      <a:pt x="104" y="81"/>
                    </a:lnTo>
                    <a:lnTo>
                      <a:pt x="99" y="89"/>
                    </a:lnTo>
                    <a:lnTo>
                      <a:pt x="94" y="96"/>
                    </a:lnTo>
                    <a:lnTo>
                      <a:pt x="108" y="96"/>
                    </a:lnTo>
                    <a:close/>
                  </a:path>
                </a:pathLst>
              </a:custGeom>
              <a:solidFill>
                <a:srgbClr val="919F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7" name="Freeform 629"/>
              <p:cNvSpPr>
                <a:spLocks noEditPoints="1"/>
              </p:cNvSpPr>
              <p:nvPr/>
            </p:nvSpPr>
            <p:spPr bwMode="auto">
              <a:xfrm>
                <a:off x="731868" y="4932797"/>
                <a:ext cx="42865" cy="42866"/>
              </a:xfrm>
              <a:custGeom>
                <a:avLst/>
                <a:gdLst/>
                <a:ahLst/>
                <a:cxnLst>
                  <a:cxn ang="0">
                    <a:pos x="103" y="31"/>
                  </a:cxn>
                  <a:cxn ang="0">
                    <a:pos x="94" y="18"/>
                  </a:cxn>
                  <a:cxn ang="0">
                    <a:pos x="80" y="7"/>
                  </a:cxn>
                  <a:cxn ang="0">
                    <a:pos x="63" y="1"/>
                  </a:cxn>
                  <a:cxn ang="0">
                    <a:pos x="43" y="1"/>
                  </a:cxn>
                  <a:cxn ang="0">
                    <a:pos x="23" y="9"/>
                  </a:cxn>
                  <a:cxn ang="0">
                    <a:pos x="9" y="24"/>
                  </a:cxn>
                  <a:cxn ang="0">
                    <a:pos x="1" y="44"/>
                  </a:cxn>
                  <a:cxn ang="0">
                    <a:pos x="0" y="62"/>
                  </a:cxn>
                  <a:cxn ang="0">
                    <a:pos x="4" y="78"/>
                  </a:cxn>
                  <a:cxn ang="0">
                    <a:pos x="17" y="75"/>
                  </a:cxn>
                  <a:cxn ang="0">
                    <a:pos x="12" y="65"/>
                  </a:cxn>
                  <a:cxn ang="0">
                    <a:pos x="11" y="54"/>
                  </a:cxn>
                  <a:cxn ang="0">
                    <a:pos x="14" y="37"/>
                  </a:cxn>
                  <a:cxn ang="0">
                    <a:pos x="23" y="24"/>
                  </a:cxn>
                  <a:cxn ang="0">
                    <a:pos x="37" y="15"/>
                  </a:cxn>
                  <a:cxn ang="0">
                    <a:pos x="54" y="11"/>
                  </a:cxn>
                  <a:cxn ang="0">
                    <a:pos x="67" y="13"/>
                  </a:cxn>
                  <a:cxn ang="0">
                    <a:pos x="80" y="19"/>
                  </a:cxn>
                  <a:cxn ang="0">
                    <a:pos x="89" y="28"/>
                  </a:cxn>
                  <a:cxn ang="0">
                    <a:pos x="95" y="40"/>
                  </a:cxn>
                  <a:cxn ang="0">
                    <a:pos x="23" y="99"/>
                  </a:cxn>
                  <a:cxn ang="0">
                    <a:pos x="38" y="106"/>
                  </a:cxn>
                  <a:cxn ang="0">
                    <a:pos x="54" y="109"/>
                  </a:cxn>
                  <a:cxn ang="0">
                    <a:pos x="71" y="106"/>
                  </a:cxn>
                  <a:cxn ang="0">
                    <a:pos x="85" y="99"/>
                  </a:cxn>
                  <a:cxn ang="0">
                    <a:pos x="94" y="90"/>
                  </a:cxn>
                  <a:cxn ang="0">
                    <a:pos x="104" y="75"/>
                  </a:cxn>
                  <a:cxn ang="0">
                    <a:pos x="108" y="58"/>
                  </a:cxn>
                  <a:cxn ang="0">
                    <a:pos x="95" y="66"/>
                  </a:cxn>
                  <a:cxn ang="0">
                    <a:pos x="89" y="81"/>
                  </a:cxn>
                  <a:cxn ang="0">
                    <a:pos x="77" y="91"/>
                  </a:cxn>
                  <a:cxn ang="0">
                    <a:pos x="63" y="97"/>
                  </a:cxn>
                  <a:cxn ang="0">
                    <a:pos x="48" y="98"/>
                  </a:cxn>
                  <a:cxn ang="0">
                    <a:pos x="36" y="94"/>
                  </a:cxn>
                  <a:cxn ang="0">
                    <a:pos x="23" y="99"/>
                  </a:cxn>
                </a:cxnLst>
                <a:rect l="0" t="0" r="r" b="b"/>
                <a:pathLst>
                  <a:path w="108" h="109">
                    <a:moveTo>
                      <a:pt x="107" y="40"/>
                    </a:moveTo>
                    <a:lnTo>
                      <a:pt x="103" y="31"/>
                    </a:lnTo>
                    <a:lnTo>
                      <a:pt x="99" y="25"/>
                    </a:lnTo>
                    <a:lnTo>
                      <a:pt x="94" y="18"/>
                    </a:lnTo>
                    <a:lnTo>
                      <a:pt x="88" y="11"/>
                    </a:lnTo>
                    <a:lnTo>
                      <a:pt x="80" y="7"/>
                    </a:lnTo>
                    <a:lnTo>
                      <a:pt x="72" y="3"/>
                    </a:lnTo>
                    <a:lnTo>
                      <a:pt x="63" y="1"/>
                    </a:lnTo>
                    <a:lnTo>
                      <a:pt x="54" y="0"/>
                    </a:lnTo>
                    <a:lnTo>
                      <a:pt x="43" y="1"/>
                    </a:lnTo>
                    <a:lnTo>
                      <a:pt x="32" y="4"/>
                    </a:lnTo>
                    <a:lnTo>
                      <a:pt x="23" y="9"/>
                    </a:lnTo>
                    <a:lnTo>
                      <a:pt x="16" y="16"/>
                    </a:lnTo>
                    <a:lnTo>
                      <a:pt x="9" y="24"/>
                    </a:lnTo>
                    <a:lnTo>
                      <a:pt x="4" y="34"/>
                    </a:lnTo>
                    <a:lnTo>
                      <a:pt x="1" y="44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2" y="70"/>
                    </a:lnTo>
                    <a:lnTo>
                      <a:pt x="4" y="78"/>
                    </a:lnTo>
                    <a:lnTo>
                      <a:pt x="9" y="83"/>
                    </a:lnTo>
                    <a:lnTo>
                      <a:pt x="17" y="75"/>
                    </a:lnTo>
                    <a:lnTo>
                      <a:pt x="13" y="71"/>
                    </a:lnTo>
                    <a:lnTo>
                      <a:pt x="12" y="65"/>
                    </a:lnTo>
                    <a:lnTo>
                      <a:pt x="11" y="60"/>
                    </a:lnTo>
                    <a:lnTo>
                      <a:pt x="11" y="54"/>
                    </a:lnTo>
                    <a:lnTo>
                      <a:pt x="11" y="46"/>
                    </a:lnTo>
                    <a:lnTo>
                      <a:pt x="14" y="37"/>
                    </a:lnTo>
                    <a:lnTo>
                      <a:pt x="18" y="30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5"/>
                    </a:lnTo>
                    <a:lnTo>
                      <a:pt x="45" y="12"/>
                    </a:lnTo>
                    <a:lnTo>
                      <a:pt x="54" y="11"/>
                    </a:lnTo>
                    <a:lnTo>
                      <a:pt x="61" y="11"/>
                    </a:lnTo>
                    <a:lnTo>
                      <a:pt x="67" y="13"/>
                    </a:lnTo>
                    <a:lnTo>
                      <a:pt x="74" y="16"/>
                    </a:lnTo>
                    <a:lnTo>
                      <a:pt x="80" y="19"/>
                    </a:lnTo>
                    <a:lnTo>
                      <a:pt x="84" y="24"/>
                    </a:lnTo>
                    <a:lnTo>
                      <a:pt x="89" y="28"/>
                    </a:lnTo>
                    <a:lnTo>
                      <a:pt x="92" y="34"/>
                    </a:lnTo>
                    <a:lnTo>
                      <a:pt x="95" y="40"/>
                    </a:lnTo>
                    <a:lnTo>
                      <a:pt x="107" y="40"/>
                    </a:lnTo>
                    <a:close/>
                    <a:moveTo>
                      <a:pt x="23" y="99"/>
                    </a:moveTo>
                    <a:lnTo>
                      <a:pt x="30" y="103"/>
                    </a:lnTo>
                    <a:lnTo>
                      <a:pt x="38" y="106"/>
                    </a:lnTo>
                    <a:lnTo>
                      <a:pt x="46" y="108"/>
                    </a:lnTo>
                    <a:lnTo>
                      <a:pt x="54" y="109"/>
                    </a:lnTo>
                    <a:lnTo>
                      <a:pt x="63" y="108"/>
                    </a:lnTo>
                    <a:lnTo>
                      <a:pt x="71" y="106"/>
                    </a:lnTo>
                    <a:lnTo>
                      <a:pt x="79" y="102"/>
                    </a:lnTo>
                    <a:lnTo>
                      <a:pt x="85" y="99"/>
                    </a:lnTo>
                    <a:lnTo>
                      <a:pt x="85" y="90"/>
                    </a:lnTo>
                    <a:lnTo>
                      <a:pt x="94" y="90"/>
                    </a:lnTo>
                    <a:lnTo>
                      <a:pt x="100" y="83"/>
                    </a:lnTo>
                    <a:lnTo>
                      <a:pt x="104" y="75"/>
                    </a:lnTo>
                    <a:lnTo>
                      <a:pt x="107" y="67"/>
                    </a:lnTo>
                    <a:lnTo>
                      <a:pt x="108" y="58"/>
                    </a:lnTo>
                    <a:lnTo>
                      <a:pt x="98" y="58"/>
                    </a:lnTo>
                    <a:lnTo>
                      <a:pt x="95" y="66"/>
                    </a:lnTo>
                    <a:lnTo>
                      <a:pt x="93" y="74"/>
                    </a:lnTo>
                    <a:lnTo>
                      <a:pt x="89" y="81"/>
                    </a:lnTo>
                    <a:lnTo>
                      <a:pt x="83" y="87"/>
                    </a:lnTo>
                    <a:lnTo>
                      <a:pt x="77" y="91"/>
                    </a:lnTo>
                    <a:lnTo>
                      <a:pt x="70" y="94"/>
                    </a:lnTo>
                    <a:lnTo>
                      <a:pt x="63" y="97"/>
                    </a:lnTo>
                    <a:lnTo>
                      <a:pt x="54" y="98"/>
                    </a:lnTo>
                    <a:lnTo>
                      <a:pt x="48" y="98"/>
                    </a:lnTo>
                    <a:lnTo>
                      <a:pt x="41" y="96"/>
                    </a:lnTo>
                    <a:lnTo>
                      <a:pt x="36" y="94"/>
                    </a:lnTo>
                    <a:lnTo>
                      <a:pt x="31" y="91"/>
                    </a:lnTo>
                    <a:lnTo>
                      <a:pt x="23" y="99"/>
                    </a:lnTo>
                    <a:close/>
                  </a:path>
                </a:pathLst>
              </a:custGeom>
              <a:solidFill>
                <a:srgbClr val="99A6C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8" name="Freeform 630"/>
              <p:cNvSpPr>
                <a:spLocks noEditPoints="1"/>
              </p:cNvSpPr>
              <p:nvPr/>
            </p:nvSpPr>
            <p:spPr bwMode="auto">
              <a:xfrm>
                <a:off x="733456" y="4934384"/>
                <a:ext cx="38102" cy="39691"/>
              </a:xfrm>
              <a:custGeom>
                <a:avLst/>
                <a:gdLst/>
                <a:ahLst/>
                <a:cxnLst>
                  <a:cxn ang="0">
                    <a:pos x="93" y="27"/>
                  </a:cxn>
                  <a:cxn ang="0">
                    <a:pos x="84" y="14"/>
                  </a:cxn>
                  <a:cxn ang="0">
                    <a:pos x="72" y="5"/>
                  </a:cxn>
                  <a:cxn ang="0">
                    <a:pos x="57" y="1"/>
                  </a:cxn>
                  <a:cxn ang="0">
                    <a:pos x="39" y="1"/>
                  </a:cxn>
                  <a:cxn ang="0">
                    <a:pos x="22" y="7"/>
                  </a:cxn>
                  <a:cxn ang="0">
                    <a:pos x="8" y="21"/>
                  </a:cxn>
                  <a:cxn ang="0">
                    <a:pos x="2" y="39"/>
                  </a:cxn>
                  <a:cxn ang="0">
                    <a:pos x="0" y="55"/>
                  </a:cxn>
                  <a:cxn ang="0">
                    <a:pos x="4" y="68"/>
                  </a:cxn>
                  <a:cxn ang="0">
                    <a:pos x="15" y="66"/>
                  </a:cxn>
                  <a:cxn ang="0">
                    <a:pos x="11" y="48"/>
                  </a:cxn>
                  <a:cxn ang="0">
                    <a:pos x="14" y="33"/>
                  </a:cxn>
                  <a:cxn ang="0">
                    <a:pos x="22" y="21"/>
                  </a:cxn>
                  <a:cxn ang="0">
                    <a:pos x="34" y="13"/>
                  </a:cxn>
                  <a:cxn ang="0">
                    <a:pos x="49" y="11"/>
                  </a:cxn>
                  <a:cxn ang="0">
                    <a:pos x="60" y="12"/>
                  </a:cxn>
                  <a:cxn ang="0">
                    <a:pos x="70" y="18"/>
                  </a:cxn>
                  <a:cxn ang="0">
                    <a:pos x="79" y="24"/>
                  </a:cxn>
                  <a:cxn ang="0">
                    <a:pos x="85" y="34"/>
                  </a:cxn>
                  <a:cxn ang="0">
                    <a:pos x="23" y="90"/>
                  </a:cxn>
                  <a:cxn ang="0">
                    <a:pos x="35" y="95"/>
                  </a:cxn>
                  <a:cxn ang="0">
                    <a:pos x="49" y="97"/>
                  </a:cxn>
                  <a:cxn ang="0">
                    <a:pos x="66" y="94"/>
                  </a:cxn>
                  <a:cxn ang="0">
                    <a:pos x="80" y="86"/>
                  </a:cxn>
                  <a:cxn ang="0">
                    <a:pos x="83" y="84"/>
                  </a:cxn>
                  <a:cxn ang="0">
                    <a:pos x="93" y="69"/>
                  </a:cxn>
                  <a:cxn ang="0">
                    <a:pos x="97" y="52"/>
                  </a:cxn>
                  <a:cxn ang="0">
                    <a:pos x="86" y="59"/>
                  </a:cxn>
                  <a:cxn ang="0">
                    <a:pos x="79" y="72"/>
                  </a:cxn>
                  <a:cxn ang="0">
                    <a:pos x="69" y="81"/>
                  </a:cxn>
                  <a:cxn ang="0">
                    <a:pos x="57" y="86"/>
                  </a:cxn>
                  <a:cxn ang="0">
                    <a:pos x="44" y="86"/>
                  </a:cxn>
                  <a:cxn ang="0">
                    <a:pos x="34" y="83"/>
                  </a:cxn>
                  <a:cxn ang="0">
                    <a:pos x="23" y="90"/>
                  </a:cxn>
                </a:cxnLst>
                <a:rect l="0" t="0" r="r" b="b"/>
                <a:pathLst>
                  <a:path w="97" h="97">
                    <a:moveTo>
                      <a:pt x="96" y="34"/>
                    </a:moveTo>
                    <a:lnTo>
                      <a:pt x="93" y="27"/>
                    </a:lnTo>
                    <a:lnTo>
                      <a:pt x="89" y="21"/>
                    </a:lnTo>
                    <a:lnTo>
                      <a:pt x="84" y="14"/>
                    </a:lnTo>
                    <a:lnTo>
                      <a:pt x="78" y="10"/>
                    </a:lnTo>
                    <a:lnTo>
                      <a:pt x="72" y="5"/>
                    </a:lnTo>
                    <a:lnTo>
                      <a:pt x="65" y="2"/>
                    </a:lnTo>
                    <a:lnTo>
                      <a:pt x="57" y="1"/>
                    </a:lnTo>
                    <a:lnTo>
                      <a:pt x="49" y="0"/>
                    </a:lnTo>
                    <a:lnTo>
                      <a:pt x="39" y="1"/>
                    </a:lnTo>
                    <a:lnTo>
                      <a:pt x="30" y="3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4" y="68"/>
                    </a:lnTo>
                    <a:lnTo>
                      <a:pt x="7" y="74"/>
                    </a:lnTo>
                    <a:lnTo>
                      <a:pt x="15" y="66"/>
                    </a:lnTo>
                    <a:lnTo>
                      <a:pt x="12" y="57"/>
                    </a:lnTo>
                    <a:lnTo>
                      <a:pt x="11" y="48"/>
                    </a:lnTo>
                    <a:lnTo>
                      <a:pt x="12" y="41"/>
                    </a:lnTo>
                    <a:lnTo>
                      <a:pt x="14" y="33"/>
                    </a:lnTo>
                    <a:lnTo>
                      <a:pt x="17" y="27"/>
                    </a:lnTo>
                    <a:lnTo>
                      <a:pt x="22" y="21"/>
                    </a:lnTo>
                    <a:lnTo>
                      <a:pt x="27" y="16"/>
                    </a:lnTo>
                    <a:lnTo>
                      <a:pt x="34" y="13"/>
                    </a:lnTo>
                    <a:lnTo>
                      <a:pt x="41" y="11"/>
                    </a:lnTo>
                    <a:lnTo>
                      <a:pt x="49" y="11"/>
                    </a:lnTo>
                    <a:lnTo>
                      <a:pt x="54" y="11"/>
                    </a:lnTo>
                    <a:lnTo>
                      <a:pt x="60" y="12"/>
                    </a:lnTo>
                    <a:lnTo>
                      <a:pt x="66" y="14"/>
                    </a:lnTo>
                    <a:lnTo>
                      <a:pt x="70" y="18"/>
                    </a:lnTo>
                    <a:lnTo>
                      <a:pt x="75" y="21"/>
                    </a:lnTo>
                    <a:lnTo>
                      <a:pt x="79" y="24"/>
                    </a:lnTo>
                    <a:lnTo>
                      <a:pt x="81" y="29"/>
                    </a:lnTo>
                    <a:lnTo>
                      <a:pt x="85" y="34"/>
                    </a:lnTo>
                    <a:lnTo>
                      <a:pt x="96" y="34"/>
                    </a:lnTo>
                    <a:close/>
                    <a:moveTo>
                      <a:pt x="23" y="90"/>
                    </a:moveTo>
                    <a:lnTo>
                      <a:pt x="29" y="93"/>
                    </a:lnTo>
                    <a:lnTo>
                      <a:pt x="35" y="95"/>
                    </a:lnTo>
                    <a:lnTo>
                      <a:pt x="42" y="96"/>
                    </a:lnTo>
                    <a:lnTo>
                      <a:pt x="49" y="97"/>
                    </a:lnTo>
                    <a:lnTo>
                      <a:pt x="58" y="96"/>
                    </a:lnTo>
                    <a:lnTo>
                      <a:pt x="66" y="94"/>
                    </a:lnTo>
                    <a:lnTo>
                      <a:pt x="74" y="91"/>
                    </a:lnTo>
                    <a:lnTo>
                      <a:pt x="80" y="86"/>
                    </a:lnTo>
                    <a:lnTo>
                      <a:pt x="80" y="84"/>
                    </a:lnTo>
                    <a:lnTo>
                      <a:pt x="83" y="84"/>
                    </a:lnTo>
                    <a:lnTo>
                      <a:pt x="88" y="77"/>
                    </a:lnTo>
                    <a:lnTo>
                      <a:pt x="93" y="69"/>
                    </a:lnTo>
                    <a:lnTo>
                      <a:pt x="96" y="61"/>
                    </a:lnTo>
                    <a:lnTo>
                      <a:pt x="97" y="52"/>
                    </a:lnTo>
                    <a:lnTo>
                      <a:pt x="87" y="52"/>
                    </a:lnTo>
                    <a:lnTo>
                      <a:pt x="86" y="59"/>
                    </a:lnTo>
                    <a:lnTo>
                      <a:pt x="83" y="66"/>
                    </a:lnTo>
                    <a:lnTo>
                      <a:pt x="79" y="72"/>
                    </a:lnTo>
                    <a:lnTo>
                      <a:pt x="75" y="76"/>
                    </a:lnTo>
                    <a:lnTo>
                      <a:pt x="69" y="81"/>
                    </a:lnTo>
                    <a:lnTo>
                      <a:pt x="63" y="84"/>
                    </a:lnTo>
                    <a:lnTo>
                      <a:pt x="57" y="86"/>
                    </a:lnTo>
                    <a:lnTo>
                      <a:pt x="49" y="86"/>
                    </a:lnTo>
                    <a:lnTo>
                      <a:pt x="44" y="86"/>
                    </a:lnTo>
                    <a:lnTo>
                      <a:pt x="39" y="85"/>
                    </a:lnTo>
                    <a:lnTo>
                      <a:pt x="34" y="83"/>
                    </a:lnTo>
                    <a:lnTo>
                      <a:pt x="30" y="82"/>
                    </a:lnTo>
                    <a:lnTo>
                      <a:pt x="23" y="90"/>
                    </a:lnTo>
                    <a:close/>
                  </a:path>
                </a:pathLst>
              </a:custGeom>
              <a:solidFill>
                <a:srgbClr val="A1AD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9" name="Freeform 631"/>
              <p:cNvSpPr>
                <a:spLocks noEditPoints="1"/>
              </p:cNvSpPr>
              <p:nvPr/>
            </p:nvSpPr>
            <p:spPr bwMode="auto">
              <a:xfrm>
                <a:off x="736631" y="4937560"/>
                <a:ext cx="33339" cy="33340"/>
              </a:xfrm>
              <a:custGeom>
                <a:avLst/>
                <a:gdLst/>
                <a:ahLst/>
                <a:cxnLst>
                  <a:cxn ang="0">
                    <a:pos x="81" y="23"/>
                  </a:cxn>
                  <a:cxn ang="0">
                    <a:pos x="73" y="13"/>
                  </a:cxn>
                  <a:cxn ang="0">
                    <a:pos x="63" y="5"/>
                  </a:cxn>
                  <a:cxn ang="0">
                    <a:pos x="50" y="0"/>
                  </a:cxn>
                  <a:cxn ang="0">
                    <a:pos x="34" y="1"/>
                  </a:cxn>
                  <a:cxn ang="0">
                    <a:pos x="19" y="7"/>
                  </a:cxn>
                  <a:cxn ang="0">
                    <a:pos x="7" y="19"/>
                  </a:cxn>
                  <a:cxn ang="0">
                    <a:pos x="0" y="35"/>
                  </a:cxn>
                  <a:cxn ang="0">
                    <a:pos x="0" y="49"/>
                  </a:cxn>
                  <a:cxn ang="0">
                    <a:pos x="2" y="60"/>
                  </a:cxn>
                  <a:cxn ang="0">
                    <a:pos x="14" y="56"/>
                  </a:cxn>
                  <a:cxn ang="0">
                    <a:pos x="10" y="43"/>
                  </a:cxn>
                  <a:cxn ang="0">
                    <a:pos x="12" y="31"/>
                  </a:cxn>
                  <a:cxn ang="0">
                    <a:pos x="20" y="20"/>
                  </a:cxn>
                  <a:cxn ang="0">
                    <a:pos x="30" y="14"/>
                  </a:cxn>
                  <a:cxn ang="0">
                    <a:pos x="43" y="10"/>
                  </a:cxn>
                  <a:cxn ang="0">
                    <a:pos x="52" y="13"/>
                  </a:cxn>
                  <a:cxn ang="0">
                    <a:pos x="61" y="16"/>
                  </a:cxn>
                  <a:cxn ang="0">
                    <a:pos x="68" y="22"/>
                  </a:cxn>
                  <a:cxn ang="0">
                    <a:pos x="72" y="29"/>
                  </a:cxn>
                  <a:cxn ang="0">
                    <a:pos x="20" y="80"/>
                  </a:cxn>
                  <a:cxn ang="0">
                    <a:pos x="30" y="85"/>
                  </a:cxn>
                  <a:cxn ang="0">
                    <a:pos x="43" y="87"/>
                  </a:cxn>
                  <a:cxn ang="0">
                    <a:pos x="59" y="83"/>
                  </a:cxn>
                  <a:cxn ang="0">
                    <a:pos x="72" y="76"/>
                  </a:cxn>
                  <a:cxn ang="0">
                    <a:pos x="82" y="63"/>
                  </a:cxn>
                  <a:cxn ang="0">
                    <a:pos x="87" y="47"/>
                  </a:cxn>
                  <a:cxn ang="0">
                    <a:pos x="74" y="53"/>
                  </a:cxn>
                  <a:cxn ang="0">
                    <a:pos x="69" y="63"/>
                  </a:cxn>
                  <a:cxn ang="0">
                    <a:pos x="60" y="71"/>
                  </a:cxn>
                  <a:cxn ang="0">
                    <a:pos x="50" y="76"/>
                  </a:cxn>
                  <a:cxn ang="0">
                    <a:pos x="35" y="74"/>
                  </a:cxn>
                  <a:cxn ang="0">
                    <a:pos x="20" y="80"/>
                  </a:cxn>
                </a:cxnLst>
                <a:rect l="0" t="0" r="r" b="b"/>
                <a:pathLst>
                  <a:path w="87" h="87">
                    <a:moveTo>
                      <a:pt x="84" y="29"/>
                    </a:moveTo>
                    <a:lnTo>
                      <a:pt x="81" y="23"/>
                    </a:lnTo>
                    <a:lnTo>
                      <a:pt x="78" y="17"/>
                    </a:lnTo>
                    <a:lnTo>
                      <a:pt x="73" y="13"/>
                    </a:lnTo>
                    <a:lnTo>
                      <a:pt x="69" y="8"/>
                    </a:lnTo>
                    <a:lnTo>
                      <a:pt x="63" y="5"/>
                    </a:lnTo>
                    <a:lnTo>
                      <a:pt x="56" y="2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4" y="1"/>
                    </a:lnTo>
                    <a:lnTo>
                      <a:pt x="26" y="4"/>
                    </a:lnTo>
                    <a:lnTo>
                      <a:pt x="19" y="7"/>
                    </a:lnTo>
                    <a:lnTo>
                      <a:pt x="12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1" y="54"/>
                    </a:lnTo>
                    <a:lnTo>
                      <a:pt x="2" y="60"/>
                    </a:lnTo>
                    <a:lnTo>
                      <a:pt x="6" y="64"/>
                    </a:lnTo>
                    <a:lnTo>
                      <a:pt x="14" y="56"/>
                    </a:lnTo>
                    <a:lnTo>
                      <a:pt x="11" y="51"/>
                    </a:lnTo>
                    <a:lnTo>
                      <a:pt x="10" y="43"/>
                    </a:lnTo>
                    <a:lnTo>
                      <a:pt x="11" y="37"/>
                    </a:lnTo>
                    <a:lnTo>
                      <a:pt x="12" y="31"/>
                    </a:lnTo>
                    <a:lnTo>
                      <a:pt x="16" y="25"/>
                    </a:lnTo>
                    <a:lnTo>
                      <a:pt x="20" y="20"/>
                    </a:lnTo>
                    <a:lnTo>
                      <a:pt x="25" y="16"/>
                    </a:lnTo>
                    <a:lnTo>
                      <a:pt x="30" y="14"/>
                    </a:lnTo>
                    <a:lnTo>
                      <a:pt x="36" y="11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2" y="13"/>
                    </a:lnTo>
                    <a:lnTo>
                      <a:pt x="56" y="14"/>
                    </a:lnTo>
                    <a:lnTo>
                      <a:pt x="61" y="16"/>
                    </a:lnTo>
                    <a:lnTo>
                      <a:pt x="64" y="18"/>
                    </a:lnTo>
                    <a:lnTo>
                      <a:pt x="68" y="22"/>
                    </a:lnTo>
                    <a:lnTo>
                      <a:pt x="70" y="25"/>
                    </a:lnTo>
                    <a:lnTo>
                      <a:pt x="72" y="29"/>
                    </a:lnTo>
                    <a:lnTo>
                      <a:pt x="84" y="29"/>
                    </a:lnTo>
                    <a:close/>
                    <a:moveTo>
                      <a:pt x="20" y="80"/>
                    </a:moveTo>
                    <a:lnTo>
                      <a:pt x="25" y="83"/>
                    </a:lnTo>
                    <a:lnTo>
                      <a:pt x="30" y="85"/>
                    </a:lnTo>
                    <a:lnTo>
                      <a:pt x="37" y="87"/>
                    </a:lnTo>
                    <a:lnTo>
                      <a:pt x="43" y="87"/>
                    </a:lnTo>
                    <a:lnTo>
                      <a:pt x="52" y="86"/>
                    </a:lnTo>
                    <a:lnTo>
                      <a:pt x="59" y="83"/>
                    </a:lnTo>
                    <a:lnTo>
                      <a:pt x="66" y="80"/>
                    </a:lnTo>
                    <a:lnTo>
                      <a:pt x="72" y="76"/>
                    </a:lnTo>
                    <a:lnTo>
                      <a:pt x="78" y="70"/>
                    </a:lnTo>
                    <a:lnTo>
                      <a:pt x="82" y="63"/>
                    </a:lnTo>
                    <a:lnTo>
                      <a:pt x="84" y="55"/>
                    </a:lnTo>
                    <a:lnTo>
                      <a:pt x="87" y="47"/>
                    </a:lnTo>
                    <a:lnTo>
                      <a:pt x="75" y="47"/>
                    </a:lnTo>
                    <a:lnTo>
                      <a:pt x="74" y="53"/>
                    </a:lnTo>
                    <a:lnTo>
                      <a:pt x="72" y="59"/>
                    </a:lnTo>
                    <a:lnTo>
                      <a:pt x="69" y="63"/>
                    </a:lnTo>
                    <a:lnTo>
                      <a:pt x="64" y="68"/>
                    </a:lnTo>
                    <a:lnTo>
                      <a:pt x="60" y="71"/>
                    </a:lnTo>
                    <a:lnTo>
                      <a:pt x="55" y="73"/>
                    </a:lnTo>
                    <a:lnTo>
                      <a:pt x="50" y="76"/>
                    </a:lnTo>
                    <a:lnTo>
                      <a:pt x="43" y="76"/>
                    </a:lnTo>
                    <a:lnTo>
                      <a:pt x="35" y="74"/>
                    </a:lnTo>
                    <a:lnTo>
                      <a:pt x="28" y="72"/>
                    </a:lnTo>
                    <a:lnTo>
                      <a:pt x="20" y="80"/>
                    </a:lnTo>
                    <a:close/>
                  </a:path>
                </a:pathLst>
              </a:custGeom>
              <a:solidFill>
                <a:srgbClr val="AAB4D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0" name="Freeform 632"/>
              <p:cNvSpPr>
                <a:spLocks noEditPoints="1"/>
              </p:cNvSpPr>
              <p:nvPr/>
            </p:nvSpPr>
            <p:spPr bwMode="auto">
              <a:xfrm>
                <a:off x="738219" y="4939147"/>
                <a:ext cx="30164" cy="30165"/>
              </a:xfrm>
              <a:custGeom>
                <a:avLst/>
                <a:gdLst/>
                <a:ahLst/>
                <a:cxnLst>
                  <a:cxn ang="0">
                    <a:pos x="74" y="23"/>
                  </a:cxn>
                  <a:cxn ang="0">
                    <a:pos x="70" y="18"/>
                  </a:cxn>
                  <a:cxn ang="0">
                    <a:pos x="68" y="13"/>
                  </a:cxn>
                  <a:cxn ang="0">
                    <a:pos x="64" y="10"/>
                  </a:cxn>
                  <a:cxn ang="0">
                    <a:pos x="59" y="7"/>
                  </a:cxn>
                  <a:cxn ang="0">
                    <a:pos x="55" y="3"/>
                  </a:cxn>
                  <a:cxn ang="0">
                    <a:pos x="49" y="1"/>
                  </a:cxn>
                  <a:cxn ang="0">
                    <a:pos x="43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3" y="2"/>
                  </a:cxn>
                  <a:cxn ang="0">
                    <a:pos x="16" y="5"/>
                  </a:cxn>
                  <a:cxn ang="0">
                    <a:pos x="11" y="10"/>
                  </a:cxn>
                  <a:cxn ang="0">
                    <a:pos x="6" y="16"/>
                  </a:cxn>
                  <a:cxn ang="0">
                    <a:pos x="3" y="22"/>
                  </a:cxn>
                  <a:cxn ang="0">
                    <a:pos x="1" y="30"/>
                  </a:cxn>
                  <a:cxn ang="0">
                    <a:pos x="0" y="37"/>
                  </a:cxn>
                  <a:cxn ang="0">
                    <a:pos x="1" y="46"/>
                  </a:cxn>
                  <a:cxn ang="0">
                    <a:pos x="4" y="55"/>
                  </a:cxn>
                  <a:cxn ang="0">
                    <a:pos x="12" y="47"/>
                  </a:cxn>
                  <a:cxn ang="0">
                    <a:pos x="11" y="43"/>
                  </a:cxn>
                  <a:cxn ang="0">
                    <a:pos x="11" y="37"/>
                  </a:cxn>
                  <a:cxn ang="0">
                    <a:pos x="12" y="31"/>
                  </a:cxn>
                  <a:cxn ang="0">
                    <a:pos x="13" y="27"/>
                  </a:cxn>
                  <a:cxn ang="0">
                    <a:pos x="15" y="22"/>
                  </a:cxn>
                  <a:cxn ang="0">
                    <a:pos x="19" y="18"/>
                  </a:cxn>
                  <a:cxn ang="0">
                    <a:pos x="23" y="14"/>
                  </a:cxn>
                  <a:cxn ang="0">
                    <a:pos x="28" y="12"/>
                  </a:cxn>
                  <a:cxn ang="0">
                    <a:pos x="32" y="11"/>
                  </a:cxn>
                  <a:cxn ang="0">
                    <a:pos x="38" y="10"/>
                  </a:cxn>
                  <a:cxn ang="0">
                    <a:pos x="45" y="11"/>
                  </a:cxn>
                  <a:cxn ang="0">
                    <a:pos x="51" y="13"/>
                  </a:cxn>
                  <a:cxn ang="0">
                    <a:pos x="57" y="18"/>
                  </a:cxn>
                  <a:cxn ang="0">
                    <a:pos x="61" y="23"/>
                  </a:cxn>
                  <a:cxn ang="0">
                    <a:pos x="74" y="23"/>
                  </a:cxn>
                  <a:cxn ang="0">
                    <a:pos x="19" y="71"/>
                  </a:cxn>
                  <a:cxn ang="0">
                    <a:pos x="23" y="72"/>
                  </a:cxn>
                  <a:cxn ang="0">
                    <a:pos x="28" y="74"/>
                  </a:cxn>
                  <a:cxn ang="0">
                    <a:pos x="33" y="75"/>
                  </a:cxn>
                  <a:cxn ang="0">
                    <a:pos x="38" y="75"/>
                  </a:cxn>
                  <a:cxn ang="0">
                    <a:pos x="46" y="75"/>
                  </a:cxn>
                  <a:cxn ang="0">
                    <a:pos x="52" y="73"/>
                  </a:cxn>
                  <a:cxn ang="0">
                    <a:pos x="58" y="70"/>
                  </a:cxn>
                  <a:cxn ang="0">
                    <a:pos x="64" y="65"/>
                  </a:cxn>
                  <a:cxn ang="0">
                    <a:pos x="68" y="61"/>
                  </a:cxn>
                  <a:cxn ang="0">
                    <a:pos x="72" y="55"/>
                  </a:cxn>
                  <a:cxn ang="0">
                    <a:pos x="75" y="48"/>
                  </a:cxn>
                  <a:cxn ang="0">
                    <a:pos x="76" y="41"/>
                  </a:cxn>
                  <a:cxn ang="0">
                    <a:pos x="65" y="41"/>
                  </a:cxn>
                  <a:cxn ang="0">
                    <a:pos x="64" y="46"/>
                  </a:cxn>
                  <a:cxn ang="0">
                    <a:pos x="61" y="50"/>
                  </a:cxn>
                  <a:cxn ang="0">
                    <a:pos x="59" y="55"/>
                  </a:cxn>
                  <a:cxn ang="0">
                    <a:pos x="56" y="58"/>
                  </a:cxn>
                  <a:cxn ang="0">
                    <a:pos x="52" y="61"/>
                  </a:cxn>
                  <a:cxn ang="0">
                    <a:pos x="48" y="63"/>
                  </a:cxn>
                  <a:cxn ang="0">
                    <a:pos x="43" y="64"/>
                  </a:cxn>
                  <a:cxn ang="0">
                    <a:pos x="38" y="64"/>
                  </a:cxn>
                  <a:cxn ang="0">
                    <a:pos x="32" y="64"/>
                  </a:cxn>
                  <a:cxn ang="0">
                    <a:pos x="27" y="62"/>
                  </a:cxn>
                  <a:cxn ang="0">
                    <a:pos x="19" y="71"/>
                  </a:cxn>
                </a:cxnLst>
                <a:rect l="0" t="0" r="r" b="b"/>
                <a:pathLst>
                  <a:path w="76" h="75">
                    <a:moveTo>
                      <a:pt x="74" y="23"/>
                    </a:moveTo>
                    <a:lnTo>
                      <a:pt x="70" y="18"/>
                    </a:lnTo>
                    <a:lnTo>
                      <a:pt x="68" y="13"/>
                    </a:lnTo>
                    <a:lnTo>
                      <a:pt x="64" y="10"/>
                    </a:lnTo>
                    <a:lnTo>
                      <a:pt x="59" y="7"/>
                    </a:lnTo>
                    <a:lnTo>
                      <a:pt x="55" y="3"/>
                    </a:lnTo>
                    <a:lnTo>
                      <a:pt x="49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6" y="5"/>
                    </a:lnTo>
                    <a:lnTo>
                      <a:pt x="11" y="10"/>
                    </a:lnTo>
                    <a:lnTo>
                      <a:pt x="6" y="16"/>
                    </a:lnTo>
                    <a:lnTo>
                      <a:pt x="3" y="22"/>
                    </a:lnTo>
                    <a:lnTo>
                      <a:pt x="1" y="30"/>
                    </a:lnTo>
                    <a:lnTo>
                      <a:pt x="0" y="37"/>
                    </a:lnTo>
                    <a:lnTo>
                      <a:pt x="1" y="46"/>
                    </a:lnTo>
                    <a:lnTo>
                      <a:pt x="4" y="55"/>
                    </a:lnTo>
                    <a:lnTo>
                      <a:pt x="12" y="47"/>
                    </a:lnTo>
                    <a:lnTo>
                      <a:pt x="11" y="43"/>
                    </a:lnTo>
                    <a:lnTo>
                      <a:pt x="11" y="37"/>
                    </a:lnTo>
                    <a:lnTo>
                      <a:pt x="12" y="31"/>
                    </a:lnTo>
                    <a:lnTo>
                      <a:pt x="13" y="27"/>
                    </a:lnTo>
                    <a:lnTo>
                      <a:pt x="15" y="22"/>
                    </a:lnTo>
                    <a:lnTo>
                      <a:pt x="19" y="18"/>
                    </a:lnTo>
                    <a:lnTo>
                      <a:pt x="23" y="14"/>
                    </a:lnTo>
                    <a:lnTo>
                      <a:pt x="28" y="12"/>
                    </a:lnTo>
                    <a:lnTo>
                      <a:pt x="32" y="11"/>
                    </a:lnTo>
                    <a:lnTo>
                      <a:pt x="38" y="10"/>
                    </a:lnTo>
                    <a:lnTo>
                      <a:pt x="45" y="11"/>
                    </a:lnTo>
                    <a:lnTo>
                      <a:pt x="51" y="13"/>
                    </a:lnTo>
                    <a:lnTo>
                      <a:pt x="57" y="18"/>
                    </a:lnTo>
                    <a:lnTo>
                      <a:pt x="61" y="23"/>
                    </a:lnTo>
                    <a:lnTo>
                      <a:pt x="74" y="23"/>
                    </a:lnTo>
                    <a:close/>
                    <a:moveTo>
                      <a:pt x="19" y="71"/>
                    </a:moveTo>
                    <a:lnTo>
                      <a:pt x="23" y="72"/>
                    </a:lnTo>
                    <a:lnTo>
                      <a:pt x="28" y="74"/>
                    </a:lnTo>
                    <a:lnTo>
                      <a:pt x="33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2" y="73"/>
                    </a:lnTo>
                    <a:lnTo>
                      <a:pt x="58" y="70"/>
                    </a:lnTo>
                    <a:lnTo>
                      <a:pt x="64" y="65"/>
                    </a:lnTo>
                    <a:lnTo>
                      <a:pt x="68" y="61"/>
                    </a:lnTo>
                    <a:lnTo>
                      <a:pt x="72" y="55"/>
                    </a:lnTo>
                    <a:lnTo>
                      <a:pt x="75" y="48"/>
                    </a:lnTo>
                    <a:lnTo>
                      <a:pt x="76" y="41"/>
                    </a:lnTo>
                    <a:lnTo>
                      <a:pt x="65" y="41"/>
                    </a:lnTo>
                    <a:lnTo>
                      <a:pt x="64" y="46"/>
                    </a:lnTo>
                    <a:lnTo>
                      <a:pt x="61" y="50"/>
                    </a:lnTo>
                    <a:lnTo>
                      <a:pt x="59" y="55"/>
                    </a:lnTo>
                    <a:lnTo>
                      <a:pt x="56" y="58"/>
                    </a:lnTo>
                    <a:lnTo>
                      <a:pt x="52" y="61"/>
                    </a:lnTo>
                    <a:lnTo>
                      <a:pt x="48" y="63"/>
                    </a:lnTo>
                    <a:lnTo>
                      <a:pt x="43" y="64"/>
                    </a:lnTo>
                    <a:lnTo>
                      <a:pt x="38" y="64"/>
                    </a:lnTo>
                    <a:lnTo>
                      <a:pt x="32" y="64"/>
                    </a:lnTo>
                    <a:lnTo>
                      <a:pt x="27" y="62"/>
                    </a:lnTo>
                    <a:lnTo>
                      <a:pt x="19" y="71"/>
                    </a:lnTo>
                    <a:close/>
                  </a:path>
                </a:pathLst>
              </a:custGeom>
              <a:solidFill>
                <a:srgbClr val="B4BDD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1" name="Freeform 633"/>
              <p:cNvSpPr>
                <a:spLocks noEditPoints="1"/>
              </p:cNvSpPr>
              <p:nvPr/>
            </p:nvSpPr>
            <p:spPr bwMode="auto">
              <a:xfrm>
                <a:off x="739806" y="4940735"/>
                <a:ext cx="25401" cy="26990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60" y="15"/>
                  </a:cxn>
                  <a:cxn ang="0">
                    <a:pos x="58" y="12"/>
                  </a:cxn>
                  <a:cxn ang="0">
                    <a:pos x="54" y="8"/>
                  </a:cxn>
                  <a:cxn ang="0">
                    <a:pos x="51" y="6"/>
                  </a:cxn>
                  <a:cxn ang="0">
                    <a:pos x="46" y="4"/>
                  </a:cxn>
                  <a:cxn ang="0">
                    <a:pos x="42" y="3"/>
                  </a:cxn>
                  <a:cxn ang="0">
                    <a:pos x="37" y="1"/>
                  </a:cxn>
                  <a:cxn ang="0">
                    <a:pos x="33" y="0"/>
                  </a:cxn>
                  <a:cxn ang="0">
                    <a:pos x="26" y="1"/>
                  </a:cxn>
                  <a:cxn ang="0">
                    <a:pos x="20" y="4"/>
                  </a:cxn>
                  <a:cxn ang="0">
                    <a:pos x="15" y="6"/>
                  </a:cxn>
                  <a:cxn ang="0">
                    <a:pos x="10" y="10"/>
                  </a:cxn>
                  <a:cxn ang="0">
                    <a:pos x="6" y="15"/>
                  </a:cxn>
                  <a:cxn ang="0">
                    <a:pos x="2" y="21"/>
                  </a:cxn>
                  <a:cxn ang="0">
                    <a:pos x="1" y="27"/>
                  </a:cxn>
                  <a:cxn ang="0">
                    <a:pos x="0" y="33"/>
                  </a:cxn>
                  <a:cxn ang="0">
                    <a:pos x="1" y="41"/>
                  </a:cxn>
                  <a:cxn ang="0">
                    <a:pos x="4" y="46"/>
                  </a:cxn>
                  <a:cxn ang="0">
                    <a:pos x="11" y="39"/>
                  </a:cxn>
                  <a:cxn ang="0">
                    <a:pos x="11" y="36"/>
                  </a:cxn>
                  <a:cxn ang="0">
                    <a:pos x="11" y="33"/>
                  </a:cxn>
                  <a:cxn ang="0">
                    <a:pos x="11" y="28"/>
                  </a:cxn>
                  <a:cxn ang="0">
                    <a:pos x="13" y="25"/>
                  </a:cxn>
                  <a:cxn ang="0">
                    <a:pos x="15" y="22"/>
                  </a:cxn>
                  <a:cxn ang="0">
                    <a:pos x="18" y="18"/>
                  </a:cxn>
                  <a:cxn ang="0">
                    <a:pos x="20" y="15"/>
                  </a:cxn>
                  <a:cxn ang="0">
                    <a:pos x="25" y="14"/>
                  </a:cxn>
                  <a:cxn ang="0">
                    <a:pos x="28" y="12"/>
                  </a:cxn>
                  <a:cxn ang="0">
                    <a:pos x="33" y="12"/>
                  </a:cxn>
                  <a:cxn ang="0">
                    <a:pos x="37" y="13"/>
                  </a:cxn>
                  <a:cxn ang="0">
                    <a:pos x="42" y="14"/>
                  </a:cxn>
                  <a:cxn ang="0">
                    <a:pos x="46" y="16"/>
                  </a:cxn>
                  <a:cxn ang="0">
                    <a:pos x="50" y="19"/>
                  </a:cxn>
                  <a:cxn ang="0">
                    <a:pos x="62" y="19"/>
                  </a:cxn>
                  <a:cxn ang="0">
                    <a:pos x="18" y="62"/>
                  </a:cxn>
                  <a:cxn ang="0">
                    <a:pos x="25" y="64"/>
                  </a:cxn>
                  <a:cxn ang="0">
                    <a:pos x="33" y="66"/>
                  </a:cxn>
                  <a:cxn ang="0">
                    <a:pos x="40" y="66"/>
                  </a:cxn>
                  <a:cxn ang="0">
                    <a:pos x="45" y="63"/>
                  </a:cxn>
                  <a:cxn ang="0">
                    <a:pos x="50" y="61"/>
                  </a:cxn>
                  <a:cxn ang="0">
                    <a:pos x="54" y="58"/>
                  </a:cxn>
                  <a:cxn ang="0">
                    <a:pos x="59" y="53"/>
                  </a:cxn>
                  <a:cxn ang="0">
                    <a:pos x="62" y="49"/>
                  </a:cxn>
                  <a:cxn ang="0">
                    <a:pos x="64" y="43"/>
                  </a:cxn>
                  <a:cxn ang="0">
                    <a:pos x="65" y="37"/>
                  </a:cxn>
                  <a:cxn ang="0">
                    <a:pos x="54" y="37"/>
                  </a:cxn>
                  <a:cxn ang="0">
                    <a:pos x="53" y="41"/>
                  </a:cxn>
                  <a:cxn ang="0">
                    <a:pos x="52" y="44"/>
                  </a:cxn>
                  <a:cxn ang="0">
                    <a:pos x="50" y="48"/>
                  </a:cxn>
                  <a:cxn ang="0">
                    <a:pos x="47" y="50"/>
                  </a:cxn>
                  <a:cxn ang="0">
                    <a:pos x="44" y="52"/>
                  </a:cxn>
                  <a:cxn ang="0">
                    <a:pos x="41" y="53"/>
                  </a:cxn>
                  <a:cxn ang="0">
                    <a:pos x="37" y="54"/>
                  </a:cxn>
                  <a:cxn ang="0">
                    <a:pos x="33" y="55"/>
                  </a:cxn>
                  <a:cxn ang="0">
                    <a:pos x="29" y="54"/>
                  </a:cxn>
                  <a:cxn ang="0">
                    <a:pos x="26" y="53"/>
                  </a:cxn>
                  <a:cxn ang="0">
                    <a:pos x="18" y="62"/>
                  </a:cxn>
                </a:cxnLst>
                <a:rect l="0" t="0" r="r" b="b"/>
                <a:pathLst>
                  <a:path w="65" h="66">
                    <a:moveTo>
                      <a:pt x="62" y="19"/>
                    </a:moveTo>
                    <a:lnTo>
                      <a:pt x="60" y="15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2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6" y="1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11" y="39"/>
                    </a:lnTo>
                    <a:lnTo>
                      <a:pt x="11" y="36"/>
                    </a:lnTo>
                    <a:lnTo>
                      <a:pt x="11" y="33"/>
                    </a:lnTo>
                    <a:lnTo>
                      <a:pt x="11" y="28"/>
                    </a:lnTo>
                    <a:lnTo>
                      <a:pt x="13" y="25"/>
                    </a:lnTo>
                    <a:lnTo>
                      <a:pt x="15" y="22"/>
                    </a:lnTo>
                    <a:lnTo>
                      <a:pt x="18" y="18"/>
                    </a:lnTo>
                    <a:lnTo>
                      <a:pt x="20" y="15"/>
                    </a:lnTo>
                    <a:lnTo>
                      <a:pt x="25" y="14"/>
                    </a:lnTo>
                    <a:lnTo>
                      <a:pt x="28" y="12"/>
                    </a:lnTo>
                    <a:lnTo>
                      <a:pt x="33" y="12"/>
                    </a:lnTo>
                    <a:lnTo>
                      <a:pt x="37" y="13"/>
                    </a:lnTo>
                    <a:lnTo>
                      <a:pt x="42" y="14"/>
                    </a:lnTo>
                    <a:lnTo>
                      <a:pt x="46" y="16"/>
                    </a:lnTo>
                    <a:lnTo>
                      <a:pt x="50" y="19"/>
                    </a:lnTo>
                    <a:lnTo>
                      <a:pt x="62" y="19"/>
                    </a:lnTo>
                    <a:close/>
                    <a:moveTo>
                      <a:pt x="18" y="62"/>
                    </a:moveTo>
                    <a:lnTo>
                      <a:pt x="25" y="64"/>
                    </a:lnTo>
                    <a:lnTo>
                      <a:pt x="33" y="66"/>
                    </a:lnTo>
                    <a:lnTo>
                      <a:pt x="40" y="66"/>
                    </a:lnTo>
                    <a:lnTo>
                      <a:pt x="45" y="63"/>
                    </a:lnTo>
                    <a:lnTo>
                      <a:pt x="50" y="61"/>
                    </a:lnTo>
                    <a:lnTo>
                      <a:pt x="54" y="58"/>
                    </a:lnTo>
                    <a:lnTo>
                      <a:pt x="59" y="53"/>
                    </a:lnTo>
                    <a:lnTo>
                      <a:pt x="62" y="49"/>
                    </a:lnTo>
                    <a:lnTo>
                      <a:pt x="64" y="43"/>
                    </a:lnTo>
                    <a:lnTo>
                      <a:pt x="65" y="37"/>
                    </a:lnTo>
                    <a:lnTo>
                      <a:pt x="54" y="37"/>
                    </a:lnTo>
                    <a:lnTo>
                      <a:pt x="53" y="41"/>
                    </a:lnTo>
                    <a:lnTo>
                      <a:pt x="52" y="44"/>
                    </a:lnTo>
                    <a:lnTo>
                      <a:pt x="50" y="48"/>
                    </a:lnTo>
                    <a:lnTo>
                      <a:pt x="47" y="50"/>
                    </a:lnTo>
                    <a:lnTo>
                      <a:pt x="44" y="52"/>
                    </a:lnTo>
                    <a:lnTo>
                      <a:pt x="41" y="53"/>
                    </a:lnTo>
                    <a:lnTo>
                      <a:pt x="37" y="54"/>
                    </a:lnTo>
                    <a:lnTo>
                      <a:pt x="33" y="55"/>
                    </a:lnTo>
                    <a:lnTo>
                      <a:pt x="29" y="54"/>
                    </a:lnTo>
                    <a:lnTo>
                      <a:pt x="26" y="53"/>
                    </a:lnTo>
                    <a:lnTo>
                      <a:pt x="18" y="62"/>
                    </a:lnTo>
                    <a:close/>
                  </a:path>
                </a:pathLst>
              </a:custGeom>
              <a:solidFill>
                <a:srgbClr val="BDC6D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2" name="Freeform 634"/>
              <p:cNvSpPr>
                <a:spLocks noEditPoints="1"/>
              </p:cNvSpPr>
              <p:nvPr/>
            </p:nvSpPr>
            <p:spPr bwMode="auto">
              <a:xfrm>
                <a:off x="741394" y="4943910"/>
                <a:ext cx="22226" cy="20639"/>
              </a:xfrm>
              <a:custGeom>
                <a:avLst/>
                <a:gdLst/>
                <a:ahLst/>
                <a:cxnLst>
                  <a:cxn ang="0">
                    <a:pos x="50" y="13"/>
                  </a:cxn>
                  <a:cxn ang="0">
                    <a:pos x="46" y="8"/>
                  </a:cxn>
                  <a:cxn ang="0">
                    <a:pos x="40" y="3"/>
                  </a:cxn>
                  <a:cxn ang="0">
                    <a:pos x="34" y="1"/>
                  </a:cxn>
                  <a:cxn ang="0">
                    <a:pos x="27" y="0"/>
                  </a:cxn>
                  <a:cxn ang="0">
                    <a:pos x="21" y="1"/>
                  </a:cxn>
                  <a:cxn ang="0">
                    <a:pos x="17" y="2"/>
                  </a:cxn>
                  <a:cxn ang="0">
                    <a:pos x="12" y="4"/>
                  </a:cxn>
                  <a:cxn ang="0">
                    <a:pos x="8" y="8"/>
                  </a:cxn>
                  <a:cxn ang="0">
                    <a:pos x="4" y="12"/>
                  </a:cxn>
                  <a:cxn ang="0">
                    <a:pos x="2" y="17"/>
                  </a:cxn>
                  <a:cxn ang="0">
                    <a:pos x="1" y="21"/>
                  </a:cxn>
                  <a:cxn ang="0">
                    <a:pos x="0" y="27"/>
                  </a:cxn>
                  <a:cxn ang="0">
                    <a:pos x="0" y="33"/>
                  </a:cxn>
                  <a:cxn ang="0">
                    <a:pos x="1" y="37"/>
                  </a:cxn>
                  <a:cxn ang="0">
                    <a:pos x="11" y="27"/>
                  </a:cxn>
                  <a:cxn ang="0">
                    <a:pos x="11" y="24"/>
                  </a:cxn>
                  <a:cxn ang="0">
                    <a:pos x="12" y="21"/>
                  </a:cxn>
                  <a:cxn ang="0">
                    <a:pos x="13" y="18"/>
                  </a:cxn>
                  <a:cxn ang="0">
                    <a:pos x="16" y="16"/>
                  </a:cxn>
                  <a:cxn ang="0">
                    <a:pos x="18" y="13"/>
                  </a:cxn>
                  <a:cxn ang="0">
                    <a:pos x="21" y="12"/>
                  </a:cxn>
                  <a:cxn ang="0">
                    <a:pos x="23" y="11"/>
                  </a:cxn>
                  <a:cxn ang="0">
                    <a:pos x="27" y="11"/>
                  </a:cxn>
                  <a:cxn ang="0">
                    <a:pos x="31" y="11"/>
                  </a:cxn>
                  <a:cxn ang="0">
                    <a:pos x="36" y="13"/>
                  </a:cxn>
                  <a:cxn ang="0">
                    <a:pos x="50" y="13"/>
                  </a:cxn>
                  <a:cxn ang="0">
                    <a:pos x="16" y="52"/>
                  </a:cxn>
                  <a:cxn ang="0">
                    <a:pos x="21" y="54"/>
                  </a:cxn>
                  <a:cxn ang="0">
                    <a:pos x="27" y="54"/>
                  </a:cxn>
                  <a:cxn ang="0">
                    <a:pos x="32" y="54"/>
                  </a:cxn>
                  <a:cxn ang="0">
                    <a:pos x="37" y="53"/>
                  </a:cxn>
                  <a:cxn ang="0">
                    <a:pos x="41" y="51"/>
                  </a:cxn>
                  <a:cxn ang="0">
                    <a:pos x="45" y="48"/>
                  </a:cxn>
                  <a:cxn ang="0">
                    <a:pos x="48" y="45"/>
                  </a:cxn>
                  <a:cxn ang="0">
                    <a:pos x="50" y="40"/>
                  </a:cxn>
                  <a:cxn ang="0">
                    <a:pos x="53" y="36"/>
                  </a:cxn>
                  <a:cxn ang="0">
                    <a:pos x="54" y="31"/>
                  </a:cxn>
                  <a:cxn ang="0">
                    <a:pos x="43" y="31"/>
                  </a:cxn>
                  <a:cxn ang="0">
                    <a:pos x="40" y="36"/>
                  </a:cxn>
                  <a:cxn ang="0">
                    <a:pos x="37" y="40"/>
                  </a:cxn>
                  <a:cxn ang="0">
                    <a:pos x="32" y="43"/>
                  </a:cxn>
                  <a:cxn ang="0">
                    <a:pos x="27" y="44"/>
                  </a:cxn>
                  <a:cxn ang="0">
                    <a:pos x="26" y="44"/>
                  </a:cxn>
                  <a:cxn ang="0">
                    <a:pos x="23" y="44"/>
                  </a:cxn>
                  <a:cxn ang="0">
                    <a:pos x="16" y="52"/>
                  </a:cxn>
                </a:cxnLst>
                <a:rect l="0" t="0" r="r" b="b"/>
                <a:pathLst>
                  <a:path w="54" h="54">
                    <a:moveTo>
                      <a:pt x="50" y="13"/>
                    </a:moveTo>
                    <a:lnTo>
                      <a:pt x="46" y="8"/>
                    </a:lnTo>
                    <a:lnTo>
                      <a:pt x="40" y="3"/>
                    </a:lnTo>
                    <a:lnTo>
                      <a:pt x="34" y="1"/>
                    </a:lnTo>
                    <a:lnTo>
                      <a:pt x="27" y="0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7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12" y="21"/>
                    </a:lnTo>
                    <a:lnTo>
                      <a:pt x="13" y="18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21" y="12"/>
                    </a:lnTo>
                    <a:lnTo>
                      <a:pt x="23" y="11"/>
                    </a:lnTo>
                    <a:lnTo>
                      <a:pt x="27" y="11"/>
                    </a:lnTo>
                    <a:lnTo>
                      <a:pt x="31" y="11"/>
                    </a:lnTo>
                    <a:lnTo>
                      <a:pt x="36" y="13"/>
                    </a:lnTo>
                    <a:lnTo>
                      <a:pt x="50" y="13"/>
                    </a:lnTo>
                    <a:close/>
                    <a:moveTo>
                      <a:pt x="16" y="52"/>
                    </a:moveTo>
                    <a:lnTo>
                      <a:pt x="21" y="54"/>
                    </a:lnTo>
                    <a:lnTo>
                      <a:pt x="27" y="54"/>
                    </a:lnTo>
                    <a:lnTo>
                      <a:pt x="32" y="54"/>
                    </a:lnTo>
                    <a:lnTo>
                      <a:pt x="37" y="53"/>
                    </a:lnTo>
                    <a:lnTo>
                      <a:pt x="41" y="51"/>
                    </a:lnTo>
                    <a:lnTo>
                      <a:pt x="45" y="48"/>
                    </a:lnTo>
                    <a:lnTo>
                      <a:pt x="48" y="45"/>
                    </a:lnTo>
                    <a:lnTo>
                      <a:pt x="50" y="40"/>
                    </a:lnTo>
                    <a:lnTo>
                      <a:pt x="53" y="36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0" y="36"/>
                    </a:lnTo>
                    <a:lnTo>
                      <a:pt x="37" y="40"/>
                    </a:lnTo>
                    <a:lnTo>
                      <a:pt x="32" y="43"/>
                    </a:lnTo>
                    <a:lnTo>
                      <a:pt x="27" y="44"/>
                    </a:lnTo>
                    <a:lnTo>
                      <a:pt x="26" y="44"/>
                    </a:lnTo>
                    <a:lnTo>
                      <a:pt x="23" y="44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C8D0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3" name="Freeform 635"/>
              <p:cNvSpPr>
                <a:spLocks noEditPoints="1"/>
              </p:cNvSpPr>
              <p:nvPr/>
            </p:nvSpPr>
            <p:spPr bwMode="auto">
              <a:xfrm>
                <a:off x="744569" y="4945498"/>
                <a:ext cx="17463" cy="17464"/>
              </a:xfrm>
              <a:custGeom>
                <a:avLst/>
                <a:gdLst/>
                <a:ahLst/>
                <a:cxnLst>
                  <a:cxn ang="0">
                    <a:pos x="39" y="7"/>
                  </a:cxn>
                  <a:cxn ang="0">
                    <a:pos x="35" y="4"/>
                  </a:cxn>
                  <a:cxn ang="0">
                    <a:pos x="31" y="2"/>
                  </a:cxn>
                  <a:cxn ang="0">
                    <a:pos x="26" y="1"/>
                  </a:cxn>
                  <a:cxn ang="0">
                    <a:pos x="22" y="0"/>
                  </a:cxn>
                  <a:cxn ang="0">
                    <a:pos x="17" y="0"/>
                  </a:cxn>
                  <a:cxn ang="0">
                    <a:pos x="14" y="2"/>
                  </a:cxn>
                  <a:cxn ang="0">
                    <a:pos x="9" y="3"/>
                  </a:cxn>
                  <a:cxn ang="0">
                    <a:pos x="7" y="6"/>
                  </a:cxn>
                  <a:cxn ang="0">
                    <a:pos x="4" y="10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21"/>
                  </a:cxn>
                  <a:cxn ang="0">
                    <a:pos x="0" y="24"/>
                  </a:cxn>
                  <a:cxn ang="0">
                    <a:pos x="0" y="27"/>
                  </a:cxn>
                  <a:cxn ang="0">
                    <a:pos x="20" y="7"/>
                  </a:cxn>
                  <a:cxn ang="0">
                    <a:pos x="39" y="7"/>
                  </a:cxn>
                  <a:cxn ang="0">
                    <a:pos x="15" y="41"/>
                  </a:cxn>
                  <a:cxn ang="0">
                    <a:pos x="18" y="42"/>
                  </a:cxn>
                  <a:cxn ang="0">
                    <a:pos x="22" y="43"/>
                  </a:cxn>
                  <a:cxn ang="0">
                    <a:pos x="26" y="42"/>
                  </a:cxn>
                  <a:cxn ang="0">
                    <a:pos x="30" y="41"/>
                  </a:cxn>
                  <a:cxn ang="0">
                    <a:pos x="33" y="40"/>
                  </a:cxn>
                  <a:cxn ang="0">
                    <a:pos x="36" y="38"/>
                  </a:cxn>
                  <a:cxn ang="0">
                    <a:pos x="39" y="36"/>
                  </a:cxn>
                  <a:cxn ang="0">
                    <a:pos x="41" y="32"/>
                  </a:cxn>
                  <a:cxn ang="0">
                    <a:pos x="42" y="29"/>
                  </a:cxn>
                  <a:cxn ang="0">
                    <a:pos x="43" y="25"/>
                  </a:cxn>
                  <a:cxn ang="0">
                    <a:pos x="32" y="25"/>
                  </a:cxn>
                  <a:cxn ang="0">
                    <a:pos x="31" y="28"/>
                  </a:cxn>
                  <a:cxn ang="0">
                    <a:pos x="29" y="30"/>
                  </a:cxn>
                  <a:cxn ang="0">
                    <a:pos x="26" y="31"/>
                  </a:cxn>
                  <a:cxn ang="0">
                    <a:pos x="24" y="32"/>
                  </a:cxn>
                  <a:cxn ang="0">
                    <a:pos x="15" y="41"/>
                  </a:cxn>
                </a:cxnLst>
                <a:rect l="0" t="0" r="r" b="b"/>
                <a:pathLst>
                  <a:path w="43" h="43">
                    <a:moveTo>
                      <a:pt x="39" y="7"/>
                    </a:moveTo>
                    <a:lnTo>
                      <a:pt x="35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20" y="7"/>
                    </a:lnTo>
                    <a:lnTo>
                      <a:pt x="39" y="7"/>
                    </a:lnTo>
                    <a:close/>
                    <a:moveTo>
                      <a:pt x="15" y="41"/>
                    </a:moveTo>
                    <a:lnTo>
                      <a:pt x="18" y="42"/>
                    </a:lnTo>
                    <a:lnTo>
                      <a:pt x="22" y="43"/>
                    </a:lnTo>
                    <a:lnTo>
                      <a:pt x="26" y="42"/>
                    </a:lnTo>
                    <a:lnTo>
                      <a:pt x="30" y="41"/>
                    </a:lnTo>
                    <a:lnTo>
                      <a:pt x="33" y="40"/>
                    </a:lnTo>
                    <a:lnTo>
                      <a:pt x="36" y="38"/>
                    </a:lnTo>
                    <a:lnTo>
                      <a:pt x="39" y="36"/>
                    </a:lnTo>
                    <a:lnTo>
                      <a:pt x="41" y="32"/>
                    </a:lnTo>
                    <a:lnTo>
                      <a:pt x="42" y="29"/>
                    </a:lnTo>
                    <a:lnTo>
                      <a:pt x="43" y="25"/>
                    </a:lnTo>
                    <a:lnTo>
                      <a:pt x="32" y="25"/>
                    </a:lnTo>
                    <a:lnTo>
                      <a:pt x="31" y="28"/>
                    </a:lnTo>
                    <a:lnTo>
                      <a:pt x="29" y="30"/>
                    </a:lnTo>
                    <a:lnTo>
                      <a:pt x="26" y="31"/>
                    </a:lnTo>
                    <a:lnTo>
                      <a:pt x="24" y="32"/>
                    </a:lnTo>
                    <a:lnTo>
                      <a:pt x="15" y="41"/>
                    </a:lnTo>
                    <a:close/>
                  </a:path>
                </a:pathLst>
              </a:custGeom>
              <a:solidFill>
                <a:srgbClr val="D6DC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4" name="Freeform 636"/>
              <p:cNvSpPr>
                <a:spLocks noEditPoints="1"/>
              </p:cNvSpPr>
              <p:nvPr/>
            </p:nvSpPr>
            <p:spPr bwMode="auto">
              <a:xfrm>
                <a:off x="746157" y="4948673"/>
                <a:ext cx="12701" cy="12701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0" y="0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7" y="2"/>
                  </a:cxn>
                  <a:cxn ang="0">
                    <a:pos x="5" y="5"/>
                  </a:cxn>
                  <a:cxn ang="0">
                    <a:pos x="2" y="7"/>
                  </a:cxn>
                  <a:cxn ang="0">
                    <a:pos x="1" y="10"/>
                  </a:cxn>
                  <a:cxn ang="0">
                    <a:pos x="0" y="13"/>
                  </a:cxn>
                  <a:cxn ang="0">
                    <a:pos x="0" y="16"/>
                  </a:cxn>
                  <a:cxn ang="0">
                    <a:pos x="14" y="2"/>
                  </a:cxn>
                  <a:cxn ang="0">
                    <a:pos x="25" y="2"/>
                  </a:cxn>
                  <a:cxn ang="0">
                    <a:pos x="12" y="33"/>
                  </a:cxn>
                  <a:cxn ang="0">
                    <a:pos x="15" y="33"/>
                  </a:cxn>
                  <a:cxn ang="0">
                    <a:pos x="16" y="33"/>
                  </a:cxn>
                  <a:cxn ang="0">
                    <a:pos x="21" y="32"/>
                  </a:cxn>
                  <a:cxn ang="0">
                    <a:pos x="26" y="29"/>
                  </a:cxn>
                  <a:cxn ang="0">
                    <a:pos x="29" y="25"/>
                  </a:cxn>
                  <a:cxn ang="0">
                    <a:pos x="32" y="20"/>
                  </a:cxn>
                  <a:cxn ang="0">
                    <a:pos x="24" y="20"/>
                  </a:cxn>
                  <a:cxn ang="0">
                    <a:pos x="12" y="33"/>
                  </a:cxn>
                </a:cxnLst>
                <a:rect l="0" t="0" r="r" b="b"/>
                <a:pathLst>
                  <a:path w="32" h="33">
                    <a:moveTo>
                      <a:pt x="25" y="2"/>
                    </a:move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14" y="2"/>
                    </a:lnTo>
                    <a:lnTo>
                      <a:pt x="25" y="2"/>
                    </a:lnTo>
                    <a:close/>
                    <a:moveTo>
                      <a:pt x="12" y="33"/>
                    </a:moveTo>
                    <a:lnTo>
                      <a:pt x="15" y="33"/>
                    </a:lnTo>
                    <a:lnTo>
                      <a:pt x="16" y="33"/>
                    </a:lnTo>
                    <a:lnTo>
                      <a:pt x="21" y="32"/>
                    </a:lnTo>
                    <a:lnTo>
                      <a:pt x="26" y="29"/>
                    </a:lnTo>
                    <a:lnTo>
                      <a:pt x="29" y="25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E3E7F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5" name="Freeform 637"/>
              <p:cNvSpPr>
                <a:spLocks/>
              </p:cNvSpPr>
              <p:nvPr/>
            </p:nvSpPr>
            <p:spPr bwMode="auto">
              <a:xfrm>
                <a:off x="754095" y="4956611"/>
                <a:ext cx="3175" cy="15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" y="6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0" y="7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lnTo>
                      <a:pt x="2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1F3F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1125" name="Скругленный прямоугольник 1124"/>
          <p:cNvSpPr/>
          <p:nvPr/>
        </p:nvSpPr>
        <p:spPr>
          <a:xfrm>
            <a:off x="285720" y="4500570"/>
            <a:ext cx="918459" cy="137874"/>
          </a:xfrm>
          <a:prstGeom prst="roundRect">
            <a:avLst>
              <a:gd name="adj" fmla="val 49175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b="1" dirty="0" smtClean="0">
                <a:solidFill>
                  <a:srgbClr val="0070C0"/>
                </a:solidFill>
                <a:latin typeface="Arial Narrow" pitchFamily="34" charset="0"/>
              </a:rPr>
              <a:t>Волгоград</a:t>
            </a:r>
            <a:endParaRPr lang="ru-RU" sz="10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8" name="Группа 2213"/>
          <p:cNvGrpSpPr/>
          <p:nvPr/>
        </p:nvGrpSpPr>
        <p:grpSpPr>
          <a:xfrm>
            <a:off x="1071538" y="4573690"/>
            <a:ext cx="143182" cy="141194"/>
            <a:chOff x="569884" y="3136897"/>
            <a:chExt cx="146057" cy="146064"/>
          </a:xfrm>
        </p:grpSpPr>
        <p:sp>
          <p:nvSpPr>
            <p:cNvPr id="1127" name="Freeform 95"/>
            <p:cNvSpPr>
              <a:spLocks/>
            </p:cNvSpPr>
            <p:nvPr/>
          </p:nvSpPr>
          <p:spPr bwMode="auto">
            <a:xfrm>
              <a:off x="668314" y="3249620"/>
              <a:ext cx="36514" cy="2857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13" y="66"/>
                </a:cxn>
                <a:cxn ang="0">
                  <a:pos x="26" y="59"/>
                </a:cxn>
                <a:cxn ang="0">
                  <a:pos x="38" y="51"/>
                </a:cxn>
                <a:cxn ang="0">
                  <a:pos x="50" y="44"/>
                </a:cxn>
                <a:cxn ang="0">
                  <a:pos x="61" y="33"/>
                </a:cxn>
                <a:cxn ang="0">
                  <a:pos x="71" y="23"/>
                </a:cxn>
                <a:cxn ang="0">
                  <a:pos x="81" y="12"/>
                </a:cxn>
                <a:cxn ang="0">
                  <a:pos x="89" y="0"/>
                </a:cxn>
                <a:cxn ang="0">
                  <a:pos x="80" y="11"/>
                </a:cxn>
                <a:cxn ang="0">
                  <a:pos x="70" y="21"/>
                </a:cxn>
                <a:cxn ang="0">
                  <a:pos x="59" y="31"/>
                </a:cxn>
                <a:cxn ang="0">
                  <a:pos x="48" y="40"/>
                </a:cxn>
                <a:cxn ang="0">
                  <a:pos x="37" y="49"/>
                </a:cxn>
                <a:cxn ang="0">
                  <a:pos x="25" y="57"/>
                </a:cxn>
                <a:cxn ang="0">
                  <a:pos x="12" y="65"/>
                </a:cxn>
                <a:cxn ang="0">
                  <a:pos x="0" y="72"/>
                </a:cxn>
              </a:cxnLst>
              <a:rect l="0" t="0" r="r" b="b"/>
              <a:pathLst>
                <a:path w="89" h="72">
                  <a:moveTo>
                    <a:pt x="0" y="72"/>
                  </a:moveTo>
                  <a:lnTo>
                    <a:pt x="13" y="66"/>
                  </a:lnTo>
                  <a:lnTo>
                    <a:pt x="26" y="59"/>
                  </a:lnTo>
                  <a:lnTo>
                    <a:pt x="38" y="51"/>
                  </a:lnTo>
                  <a:lnTo>
                    <a:pt x="50" y="44"/>
                  </a:lnTo>
                  <a:lnTo>
                    <a:pt x="61" y="33"/>
                  </a:lnTo>
                  <a:lnTo>
                    <a:pt x="71" y="23"/>
                  </a:lnTo>
                  <a:lnTo>
                    <a:pt x="81" y="12"/>
                  </a:lnTo>
                  <a:lnTo>
                    <a:pt x="89" y="0"/>
                  </a:lnTo>
                  <a:lnTo>
                    <a:pt x="80" y="11"/>
                  </a:lnTo>
                  <a:lnTo>
                    <a:pt x="70" y="21"/>
                  </a:lnTo>
                  <a:lnTo>
                    <a:pt x="59" y="31"/>
                  </a:lnTo>
                  <a:lnTo>
                    <a:pt x="48" y="40"/>
                  </a:lnTo>
                  <a:lnTo>
                    <a:pt x="37" y="49"/>
                  </a:lnTo>
                  <a:lnTo>
                    <a:pt x="25" y="57"/>
                  </a:lnTo>
                  <a:lnTo>
                    <a:pt x="12" y="65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8" name="Freeform 96"/>
            <p:cNvSpPr>
              <a:spLocks/>
            </p:cNvSpPr>
            <p:nvPr/>
          </p:nvSpPr>
          <p:spPr bwMode="auto">
            <a:xfrm>
              <a:off x="650850" y="3233743"/>
              <a:ext cx="61915" cy="49217"/>
            </a:xfrm>
            <a:custGeom>
              <a:avLst/>
              <a:gdLst/>
              <a:ahLst/>
              <a:cxnLst>
                <a:cxn ang="0">
                  <a:pos x="0" y="125"/>
                </a:cxn>
                <a:cxn ang="0">
                  <a:pos x="13" y="123"/>
                </a:cxn>
                <a:cxn ang="0">
                  <a:pos x="26" y="120"/>
                </a:cxn>
                <a:cxn ang="0">
                  <a:pos x="39" y="116"/>
                </a:cxn>
                <a:cxn ang="0">
                  <a:pos x="52" y="111"/>
                </a:cxn>
                <a:cxn ang="0">
                  <a:pos x="63" y="106"/>
                </a:cxn>
                <a:cxn ang="0">
                  <a:pos x="74" y="100"/>
                </a:cxn>
                <a:cxn ang="0">
                  <a:pos x="85" y="92"/>
                </a:cxn>
                <a:cxn ang="0">
                  <a:pos x="95" y="84"/>
                </a:cxn>
                <a:cxn ang="0">
                  <a:pos x="106" y="77"/>
                </a:cxn>
                <a:cxn ang="0">
                  <a:pos x="115" y="66"/>
                </a:cxn>
                <a:cxn ang="0">
                  <a:pos x="122" y="57"/>
                </a:cxn>
                <a:cxn ang="0">
                  <a:pos x="130" y="47"/>
                </a:cxn>
                <a:cxn ang="0">
                  <a:pos x="137" y="36"/>
                </a:cxn>
                <a:cxn ang="0">
                  <a:pos x="144" y="25"/>
                </a:cxn>
                <a:cxn ang="0">
                  <a:pos x="149" y="12"/>
                </a:cxn>
                <a:cxn ang="0">
                  <a:pos x="154" y="0"/>
                </a:cxn>
                <a:cxn ang="0">
                  <a:pos x="147" y="11"/>
                </a:cxn>
                <a:cxn ang="0">
                  <a:pos x="140" y="21"/>
                </a:cxn>
                <a:cxn ang="0">
                  <a:pos x="133" y="32"/>
                </a:cxn>
                <a:cxn ang="0">
                  <a:pos x="125" y="42"/>
                </a:cxn>
                <a:cxn ang="0">
                  <a:pos x="117" y="51"/>
                </a:cxn>
                <a:cxn ang="0">
                  <a:pos x="108" y="60"/>
                </a:cxn>
                <a:cxn ang="0">
                  <a:pos x="99" y="69"/>
                </a:cxn>
                <a:cxn ang="0">
                  <a:pos x="89" y="77"/>
                </a:cxn>
                <a:cxn ang="0">
                  <a:pos x="79" y="84"/>
                </a:cxn>
                <a:cxn ang="0">
                  <a:pos x="68" y="92"/>
                </a:cxn>
                <a:cxn ang="0">
                  <a:pos x="57" y="99"/>
                </a:cxn>
                <a:cxn ang="0">
                  <a:pos x="47" y="105"/>
                </a:cxn>
                <a:cxn ang="0">
                  <a:pos x="36" y="110"/>
                </a:cxn>
                <a:cxn ang="0">
                  <a:pos x="23" y="116"/>
                </a:cxn>
                <a:cxn ang="0">
                  <a:pos x="12" y="120"/>
                </a:cxn>
                <a:cxn ang="0">
                  <a:pos x="0" y="125"/>
                </a:cxn>
              </a:cxnLst>
              <a:rect l="0" t="0" r="r" b="b"/>
              <a:pathLst>
                <a:path w="154" h="125">
                  <a:moveTo>
                    <a:pt x="0" y="125"/>
                  </a:moveTo>
                  <a:lnTo>
                    <a:pt x="13" y="123"/>
                  </a:lnTo>
                  <a:lnTo>
                    <a:pt x="26" y="120"/>
                  </a:lnTo>
                  <a:lnTo>
                    <a:pt x="39" y="116"/>
                  </a:lnTo>
                  <a:lnTo>
                    <a:pt x="52" y="111"/>
                  </a:lnTo>
                  <a:lnTo>
                    <a:pt x="63" y="106"/>
                  </a:lnTo>
                  <a:lnTo>
                    <a:pt x="74" y="100"/>
                  </a:lnTo>
                  <a:lnTo>
                    <a:pt x="85" y="92"/>
                  </a:lnTo>
                  <a:lnTo>
                    <a:pt x="95" y="84"/>
                  </a:lnTo>
                  <a:lnTo>
                    <a:pt x="106" y="77"/>
                  </a:lnTo>
                  <a:lnTo>
                    <a:pt x="115" y="66"/>
                  </a:lnTo>
                  <a:lnTo>
                    <a:pt x="122" y="57"/>
                  </a:lnTo>
                  <a:lnTo>
                    <a:pt x="130" y="47"/>
                  </a:lnTo>
                  <a:lnTo>
                    <a:pt x="137" y="36"/>
                  </a:lnTo>
                  <a:lnTo>
                    <a:pt x="144" y="25"/>
                  </a:lnTo>
                  <a:lnTo>
                    <a:pt x="149" y="12"/>
                  </a:lnTo>
                  <a:lnTo>
                    <a:pt x="154" y="0"/>
                  </a:lnTo>
                  <a:lnTo>
                    <a:pt x="147" y="11"/>
                  </a:lnTo>
                  <a:lnTo>
                    <a:pt x="140" y="21"/>
                  </a:lnTo>
                  <a:lnTo>
                    <a:pt x="133" y="32"/>
                  </a:lnTo>
                  <a:lnTo>
                    <a:pt x="125" y="42"/>
                  </a:lnTo>
                  <a:lnTo>
                    <a:pt x="117" y="51"/>
                  </a:lnTo>
                  <a:lnTo>
                    <a:pt x="108" y="60"/>
                  </a:lnTo>
                  <a:lnTo>
                    <a:pt x="99" y="69"/>
                  </a:lnTo>
                  <a:lnTo>
                    <a:pt x="89" y="77"/>
                  </a:lnTo>
                  <a:lnTo>
                    <a:pt x="79" y="84"/>
                  </a:lnTo>
                  <a:lnTo>
                    <a:pt x="68" y="92"/>
                  </a:lnTo>
                  <a:lnTo>
                    <a:pt x="57" y="99"/>
                  </a:lnTo>
                  <a:lnTo>
                    <a:pt x="47" y="105"/>
                  </a:lnTo>
                  <a:lnTo>
                    <a:pt x="36" y="110"/>
                  </a:lnTo>
                  <a:lnTo>
                    <a:pt x="23" y="116"/>
                  </a:lnTo>
                  <a:lnTo>
                    <a:pt x="12" y="12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9" name="Freeform 97"/>
            <p:cNvSpPr>
              <a:spLocks/>
            </p:cNvSpPr>
            <p:nvPr/>
          </p:nvSpPr>
          <p:spPr bwMode="auto">
            <a:xfrm>
              <a:off x="638150" y="3221042"/>
              <a:ext cx="76204" cy="61918"/>
            </a:xfrm>
            <a:custGeom>
              <a:avLst/>
              <a:gdLst/>
              <a:ahLst/>
              <a:cxnLst>
                <a:cxn ang="0">
                  <a:pos x="78" y="144"/>
                </a:cxn>
                <a:cxn ang="0">
                  <a:pos x="90" y="137"/>
                </a:cxn>
                <a:cxn ang="0">
                  <a:pos x="103" y="129"/>
                </a:cxn>
                <a:cxn ang="0">
                  <a:pos x="115" y="121"/>
                </a:cxn>
                <a:cxn ang="0">
                  <a:pos x="126" y="112"/>
                </a:cxn>
                <a:cxn ang="0">
                  <a:pos x="137" y="103"/>
                </a:cxn>
                <a:cxn ang="0">
                  <a:pos x="148" y="93"/>
                </a:cxn>
                <a:cxn ang="0">
                  <a:pos x="158" y="83"/>
                </a:cxn>
                <a:cxn ang="0">
                  <a:pos x="167" y="72"/>
                </a:cxn>
                <a:cxn ang="0">
                  <a:pos x="177" y="55"/>
                </a:cxn>
                <a:cxn ang="0">
                  <a:pos x="185" y="38"/>
                </a:cxn>
                <a:cxn ang="0">
                  <a:pos x="190" y="19"/>
                </a:cxn>
                <a:cxn ang="0">
                  <a:pos x="194" y="0"/>
                </a:cxn>
                <a:cxn ang="0">
                  <a:pos x="187" y="14"/>
                </a:cxn>
                <a:cxn ang="0">
                  <a:pos x="179" y="28"/>
                </a:cxn>
                <a:cxn ang="0">
                  <a:pos x="171" y="42"/>
                </a:cxn>
                <a:cxn ang="0">
                  <a:pos x="162" y="55"/>
                </a:cxn>
                <a:cxn ang="0">
                  <a:pos x="152" y="67"/>
                </a:cxn>
                <a:cxn ang="0">
                  <a:pos x="141" y="80"/>
                </a:cxn>
                <a:cxn ang="0">
                  <a:pos x="130" y="91"/>
                </a:cxn>
                <a:cxn ang="0">
                  <a:pos x="117" y="101"/>
                </a:cxn>
                <a:cxn ang="0">
                  <a:pos x="105" y="111"/>
                </a:cxn>
                <a:cxn ang="0">
                  <a:pos x="91" y="120"/>
                </a:cxn>
                <a:cxn ang="0">
                  <a:pos x="78" y="128"/>
                </a:cxn>
                <a:cxn ang="0">
                  <a:pos x="63" y="136"/>
                </a:cxn>
                <a:cxn ang="0">
                  <a:pos x="47" y="141"/>
                </a:cxn>
                <a:cxn ang="0">
                  <a:pos x="33" y="147"/>
                </a:cxn>
                <a:cxn ang="0">
                  <a:pos x="17" y="153"/>
                </a:cxn>
                <a:cxn ang="0">
                  <a:pos x="0" y="156"/>
                </a:cxn>
                <a:cxn ang="0">
                  <a:pos x="6" y="156"/>
                </a:cxn>
                <a:cxn ang="0">
                  <a:pos x="13" y="156"/>
                </a:cxn>
                <a:cxn ang="0">
                  <a:pos x="29" y="155"/>
                </a:cxn>
                <a:cxn ang="0">
                  <a:pos x="46" y="153"/>
                </a:cxn>
                <a:cxn ang="0">
                  <a:pos x="62" y="149"/>
                </a:cxn>
                <a:cxn ang="0">
                  <a:pos x="78" y="144"/>
                </a:cxn>
              </a:cxnLst>
              <a:rect l="0" t="0" r="r" b="b"/>
              <a:pathLst>
                <a:path w="194" h="156">
                  <a:moveTo>
                    <a:pt x="78" y="144"/>
                  </a:moveTo>
                  <a:lnTo>
                    <a:pt x="90" y="137"/>
                  </a:lnTo>
                  <a:lnTo>
                    <a:pt x="103" y="129"/>
                  </a:lnTo>
                  <a:lnTo>
                    <a:pt x="115" y="121"/>
                  </a:lnTo>
                  <a:lnTo>
                    <a:pt x="126" y="112"/>
                  </a:lnTo>
                  <a:lnTo>
                    <a:pt x="137" y="103"/>
                  </a:lnTo>
                  <a:lnTo>
                    <a:pt x="148" y="93"/>
                  </a:lnTo>
                  <a:lnTo>
                    <a:pt x="158" y="83"/>
                  </a:lnTo>
                  <a:lnTo>
                    <a:pt x="167" y="72"/>
                  </a:lnTo>
                  <a:lnTo>
                    <a:pt x="177" y="55"/>
                  </a:lnTo>
                  <a:lnTo>
                    <a:pt x="185" y="38"/>
                  </a:lnTo>
                  <a:lnTo>
                    <a:pt x="190" y="19"/>
                  </a:lnTo>
                  <a:lnTo>
                    <a:pt x="194" y="0"/>
                  </a:lnTo>
                  <a:lnTo>
                    <a:pt x="187" y="14"/>
                  </a:lnTo>
                  <a:lnTo>
                    <a:pt x="179" y="28"/>
                  </a:lnTo>
                  <a:lnTo>
                    <a:pt x="171" y="42"/>
                  </a:lnTo>
                  <a:lnTo>
                    <a:pt x="162" y="55"/>
                  </a:lnTo>
                  <a:lnTo>
                    <a:pt x="152" y="67"/>
                  </a:lnTo>
                  <a:lnTo>
                    <a:pt x="141" y="80"/>
                  </a:lnTo>
                  <a:lnTo>
                    <a:pt x="130" y="91"/>
                  </a:lnTo>
                  <a:lnTo>
                    <a:pt x="117" y="101"/>
                  </a:lnTo>
                  <a:lnTo>
                    <a:pt x="105" y="111"/>
                  </a:lnTo>
                  <a:lnTo>
                    <a:pt x="91" y="120"/>
                  </a:lnTo>
                  <a:lnTo>
                    <a:pt x="78" y="128"/>
                  </a:lnTo>
                  <a:lnTo>
                    <a:pt x="63" y="136"/>
                  </a:lnTo>
                  <a:lnTo>
                    <a:pt x="47" y="141"/>
                  </a:lnTo>
                  <a:lnTo>
                    <a:pt x="33" y="147"/>
                  </a:lnTo>
                  <a:lnTo>
                    <a:pt x="17" y="153"/>
                  </a:lnTo>
                  <a:lnTo>
                    <a:pt x="0" y="156"/>
                  </a:lnTo>
                  <a:lnTo>
                    <a:pt x="6" y="156"/>
                  </a:lnTo>
                  <a:lnTo>
                    <a:pt x="13" y="156"/>
                  </a:lnTo>
                  <a:lnTo>
                    <a:pt x="29" y="155"/>
                  </a:lnTo>
                  <a:lnTo>
                    <a:pt x="46" y="153"/>
                  </a:lnTo>
                  <a:lnTo>
                    <a:pt x="62" y="149"/>
                  </a:lnTo>
                  <a:lnTo>
                    <a:pt x="78" y="14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0" name="Freeform 98"/>
            <p:cNvSpPr>
              <a:spLocks/>
            </p:cNvSpPr>
            <p:nvPr/>
          </p:nvSpPr>
          <p:spPr bwMode="auto">
            <a:xfrm>
              <a:off x="628624" y="3209929"/>
              <a:ext cx="87317" cy="73032"/>
            </a:xfrm>
            <a:custGeom>
              <a:avLst/>
              <a:gdLst/>
              <a:ahLst/>
              <a:cxnLst>
                <a:cxn ang="0">
                  <a:pos x="59" y="181"/>
                </a:cxn>
                <a:cxn ang="0">
                  <a:pos x="71" y="176"/>
                </a:cxn>
                <a:cxn ang="0">
                  <a:pos x="82" y="172"/>
                </a:cxn>
                <a:cxn ang="0">
                  <a:pos x="95" y="166"/>
                </a:cxn>
                <a:cxn ang="0">
                  <a:pos x="106" y="161"/>
                </a:cxn>
                <a:cxn ang="0">
                  <a:pos x="116" y="155"/>
                </a:cxn>
                <a:cxn ang="0">
                  <a:pos x="127" y="148"/>
                </a:cxn>
                <a:cxn ang="0">
                  <a:pos x="138" y="140"/>
                </a:cxn>
                <a:cxn ang="0">
                  <a:pos x="148" y="133"/>
                </a:cxn>
                <a:cxn ang="0">
                  <a:pos x="158" y="125"/>
                </a:cxn>
                <a:cxn ang="0">
                  <a:pos x="167" y="116"/>
                </a:cxn>
                <a:cxn ang="0">
                  <a:pos x="176" y="107"/>
                </a:cxn>
                <a:cxn ang="0">
                  <a:pos x="184" y="98"/>
                </a:cxn>
                <a:cxn ang="0">
                  <a:pos x="192" y="88"/>
                </a:cxn>
                <a:cxn ang="0">
                  <a:pos x="199" y="77"/>
                </a:cxn>
                <a:cxn ang="0">
                  <a:pos x="206" y="67"/>
                </a:cxn>
                <a:cxn ang="0">
                  <a:pos x="213" y="56"/>
                </a:cxn>
                <a:cxn ang="0">
                  <a:pos x="216" y="42"/>
                </a:cxn>
                <a:cxn ang="0">
                  <a:pos x="220" y="28"/>
                </a:cxn>
                <a:cxn ang="0">
                  <a:pos x="222" y="14"/>
                </a:cxn>
                <a:cxn ang="0">
                  <a:pos x="222" y="0"/>
                </a:cxn>
                <a:cxn ang="0">
                  <a:pos x="215" y="17"/>
                </a:cxn>
                <a:cxn ang="0">
                  <a:pos x="208" y="35"/>
                </a:cxn>
                <a:cxn ang="0">
                  <a:pos x="199" y="50"/>
                </a:cxn>
                <a:cxn ang="0">
                  <a:pos x="189" y="66"/>
                </a:cxn>
                <a:cxn ang="0">
                  <a:pos x="178" y="82"/>
                </a:cxn>
                <a:cxn ang="0">
                  <a:pos x="166" y="95"/>
                </a:cxn>
                <a:cxn ang="0">
                  <a:pos x="153" y="109"/>
                </a:cxn>
                <a:cxn ang="0">
                  <a:pos x="139" y="121"/>
                </a:cxn>
                <a:cxn ang="0">
                  <a:pos x="124" y="133"/>
                </a:cxn>
                <a:cxn ang="0">
                  <a:pos x="108" y="143"/>
                </a:cxn>
                <a:cxn ang="0">
                  <a:pos x="93" y="152"/>
                </a:cxn>
                <a:cxn ang="0">
                  <a:pos x="75" y="160"/>
                </a:cxn>
                <a:cxn ang="0">
                  <a:pos x="58" y="166"/>
                </a:cxn>
                <a:cxn ang="0">
                  <a:pos x="39" y="172"/>
                </a:cxn>
                <a:cxn ang="0">
                  <a:pos x="19" y="175"/>
                </a:cxn>
                <a:cxn ang="0">
                  <a:pos x="0" y="179"/>
                </a:cxn>
                <a:cxn ang="0">
                  <a:pos x="9" y="180"/>
                </a:cxn>
                <a:cxn ang="0">
                  <a:pos x="19" y="181"/>
                </a:cxn>
                <a:cxn ang="0">
                  <a:pos x="28" y="182"/>
                </a:cxn>
                <a:cxn ang="0">
                  <a:pos x="39" y="182"/>
                </a:cxn>
                <a:cxn ang="0">
                  <a:pos x="49" y="182"/>
                </a:cxn>
                <a:cxn ang="0">
                  <a:pos x="59" y="181"/>
                </a:cxn>
              </a:cxnLst>
              <a:rect l="0" t="0" r="r" b="b"/>
              <a:pathLst>
                <a:path w="222" h="182">
                  <a:moveTo>
                    <a:pt x="59" y="181"/>
                  </a:moveTo>
                  <a:lnTo>
                    <a:pt x="71" y="176"/>
                  </a:lnTo>
                  <a:lnTo>
                    <a:pt x="82" y="172"/>
                  </a:lnTo>
                  <a:lnTo>
                    <a:pt x="95" y="166"/>
                  </a:lnTo>
                  <a:lnTo>
                    <a:pt x="106" y="161"/>
                  </a:lnTo>
                  <a:lnTo>
                    <a:pt x="116" y="155"/>
                  </a:lnTo>
                  <a:lnTo>
                    <a:pt x="127" y="148"/>
                  </a:lnTo>
                  <a:lnTo>
                    <a:pt x="138" y="140"/>
                  </a:lnTo>
                  <a:lnTo>
                    <a:pt x="148" y="133"/>
                  </a:lnTo>
                  <a:lnTo>
                    <a:pt x="158" y="125"/>
                  </a:lnTo>
                  <a:lnTo>
                    <a:pt x="167" y="116"/>
                  </a:lnTo>
                  <a:lnTo>
                    <a:pt x="176" y="107"/>
                  </a:lnTo>
                  <a:lnTo>
                    <a:pt x="184" y="98"/>
                  </a:lnTo>
                  <a:lnTo>
                    <a:pt x="192" y="88"/>
                  </a:lnTo>
                  <a:lnTo>
                    <a:pt x="199" y="77"/>
                  </a:lnTo>
                  <a:lnTo>
                    <a:pt x="206" y="67"/>
                  </a:lnTo>
                  <a:lnTo>
                    <a:pt x="213" y="56"/>
                  </a:lnTo>
                  <a:lnTo>
                    <a:pt x="216" y="42"/>
                  </a:lnTo>
                  <a:lnTo>
                    <a:pt x="220" y="28"/>
                  </a:lnTo>
                  <a:lnTo>
                    <a:pt x="222" y="14"/>
                  </a:lnTo>
                  <a:lnTo>
                    <a:pt x="222" y="0"/>
                  </a:lnTo>
                  <a:lnTo>
                    <a:pt x="215" y="17"/>
                  </a:lnTo>
                  <a:lnTo>
                    <a:pt x="208" y="35"/>
                  </a:lnTo>
                  <a:lnTo>
                    <a:pt x="199" y="50"/>
                  </a:lnTo>
                  <a:lnTo>
                    <a:pt x="189" y="66"/>
                  </a:lnTo>
                  <a:lnTo>
                    <a:pt x="178" y="82"/>
                  </a:lnTo>
                  <a:lnTo>
                    <a:pt x="166" y="95"/>
                  </a:lnTo>
                  <a:lnTo>
                    <a:pt x="153" y="109"/>
                  </a:lnTo>
                  <a:lnTo>
                    <a:pt x="139" y="121"/>
                  </a:lnTo>
                  <a:lnTo>
                    <a:pt x="124" y="133"/>
                  </a:lnTo>
                  <a:lnTo>
                    <a:pt x="108" y="143"/>
                  </a:lnTo>
                  <a:lnTo>
                    <a:pt x="93" y="152"/>
                  </a:lnTo>
                  <a:lnTo>
                    <a:pt x="75" y="160"/>
                  </a:lnTo>
                  <a:lnTo>
                    <a:pt x="58" y="166"/>
                  </a:lnTo>
                  <a:lnTo>
                    <a:pt x="39" y="172"/>
                  </a:lnTo>
                  <a:lnTo>
                    <a:pt x="19" y="175"/>
                  </a:lnTo>
                  <a:lnTo>
                    <a:pt x="0" y="179"/>
                  </a:lnTo>
                  <a:lnTo>
                    <a:pt x="9" y="180"/>
                  </a:lnTo>
                  <a:lnTo>
                    <a:pt x="19" y="181"/>
                  </a:lnTo>
                  <a:lnTo>
                    <a:pt x="28" y="182"/>
                  </a:lnTo>
                  <a:lnTo>
                    <a:pt x="39" y="182"/>
                  </a:lnTo>
                  <a:lnTo>
                    <a:pt x="49" y="182"/>
                  </a:lnTo>
                  <a:lnTo>
                    <a:pt x="59" y="181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1" name="Freeform 99"/>
            <p:cNvSpPr>
              <a:spLocks/>
            </p:cNvSpPr>
            <p:nvPr/>
          </p:nvSpPr>
          <p:spPr bwMode="auto">
            <a:xfrm>
              <a:off x="619099" y="3201990"/>
              <a:ext cx="96842" cy="80970"/>
            </a:xfrm>
            <a:custGeom>
              <a:avLst/>
              <a:gdLst/>
              <a:ahLst/>
              <a:cxnLst>
                <a:cxn ang="0">
                  <a:pos x="47" y="206"/>
                </a:cxn>
                <a:cxn ang="0">
                  <a:pos x="64" y="203"/>
                </a:cxn>
                <a:cxn ang="0">
                  <a:pos x="80" y="197"/>
                </a:cxn>
                <a:cxn ang="0">
                  <a:pos x="94" y="191"/>
                </a:cxn>
                <a:cxn ang="0">
                  <a:pos x="110" y="186"/>
                </a:cxn>
                <a:cxn ang="0">
                  <a:pos x="125" y="178"/>
                </a:cxn>
                <a:cxn ang="0">
                  <a:pos x="138" y="170"/>
                </a:cxn>
                <a:cxn ang="0">
                  <a:pos x="152" y="161"/>
                </a:cxn>
                <a:cxn ang="0">
                  <a:pos x="164" y="151"/>
                </a:cxn>
                <a:cxn ang="0">
                  <a:pos x="177" y="141"/>
                </a:cxn>
                <a:cxn ang="0">
                  <a:pos x="188" y="130"/>
                </a:cxn>
                <a:cxn ang="0">
                  <a:pos x="199" y="117"/>
                </a:cxn>
                <a:cxn ang="0">
                  <a:pos x="209" y="105"/>
                </a:cxn>
                <a:cxn ang="0">
                  <a:pos x="218" y="92"/>
                </a:cxn>
                <a:cxn ang="0">
                  <a:pos x="226" y="78"/>
                </a:cxn>
                <a:cxn ang="0">
                  <a:pos x="234" y="64"/>
                </a:cxn>
                <a:cxn ang="0">
                  <a:pos x="241" y="50"/>
                </a:cxn>
                <a:cxn ang="0">
                  <a:pos x="243" y="36"/>
                </a:cxn>
                <a:cxn ang="0">
                  <a:pos x="243" y="23"/>
                </a:cxn>
                <a:cxn ang="0">
                  <a:pos x="243" y="11"/>
                </a:cxn>
                <a:cxn ang="0">
                  <a:pos x="242" y="0"/>
                </a:cxn>
                <a:cxn ang="0">
                  <a:pos x="236" y="21"/>
                </a:cxn>
                <a:cxn ang="0">
                  <a:pos x="229" y="41"/>
                </a:cxn>
                <a:cxn ang="0">
                  <a:pos x="220" y="60"/>
                </a:cxn>
                <a:cxn ang="0">
                  <a:pos x="210" y="78"/>
                </a:cxn>
                <a:cxn ang="0">
                  <a:pos x="198" y="95"/>
                </a:cxn>
                <a:cxn ang="0">
                  <a:pos x="186" y="110"/>
                </a:cxn>
                <a:cxn ang="0">
                  <a:pos x="171" y="126"/>
                </a:cxn>
                <a:cxn ang="0">
                  <a:pos x="155" y="140"/>
                </a:cxn>
                <a:cxn ang="0">
                  <a:pos x="139" y="152"/>
                </a:cxn>
                <a:cxn ang="0">
                  <a:pos x="121" y="163"/>
                </a:cxn>
                <a:cxn ang="0">
                  <a:pos x="103" y="172"/>
                </a:cxn>
                <a:cxn ang="0">
                  <a:pos x="84" y="181"/>
                </a:cxn>
                <a:cxn ang="0">
                  <a:pos x="64" y="187"/>
                </a:cxn>
                <a:cxn ang="0">
                  <a:pos x="43" y="193"/>
                </a:cxn>
                <a:cxn ang="0">
                  <a:pos x="21" y="195"/>
                </a:cxn>
                <a:cxn ang="0">
                  <a:pos x="0" y="196"/>
                </a:cxn>
                <a:cxn ang="0">
                  <a:pos x="11" y="200"/>
                </a:cxn>
                <a:cxn ang="0">
                  <a:pos x="24" y="203"/>
                </a:cxn>
                <a:cxn ang="0">
                  <a:pos x="35" y="205"/>
                </a:cxn>
                <a:cxn ang="0">
                  <a:pos x="47" y="206"/>
                </a:cxn>
              </a:cxnLst>
              <a:rect l="0" t="0" r="r" b="b"/>
              <a:pathLst>
                <a:path w="243" h="206">
                  <a:moveTo>
                    <a:pt x="47" y="206"/>
                  </a:moveTo>
                  <a:lnTo>
                    <a:pt x="64" y="203"/>
                  </a:lnTo>
                  <a:lnTo>
                    <a:pt x="80" y="197"/>
                  </a:lnTo>
                  <a:lnTo>
                    <a:pt x="94" y="191"/>
                  </a:lnTo>
                  <a:lnTo>
                    <a:pt x="110" y="186"/>
                  </a:lnTo>
                  <a:lnTo>
                    <a:pt x="125" y="178"/>
                  </a:lnTo>
                  <a:lnTo>
                    <a:pt x="138" y="170"/>
                  </a:lnTo>
                  <a:lnTo>
                    <a:pt x="152" y="161"/>
                  </a:lnTo>
                  <a:lnTo>
                    <a:pt x="164" y="151"/>
                  </a:lnTo>
                  <a:lnTo>
                    <a:pt x="177" y="141"/>
                  </a:lnTo>
                  <a:lnTo>
                    <a:pt x="188" y="130"/>
                  </a:lnTo>
                  <a:lnTo>
                    <a:pt x="199" y="117"/>
                  </a:lnTo>
                  <a:lnTo>
                    <a:pt x="209" y="105"/>
                  </a:lnTo>
                  <a:lnTo>
                    <a:pt x="218" y="92"/>
                  </a:lnTo>
                  <a:lnTo>
                    <a:pt x="226" y="78"/>
                  </a:lnTo>
                  <a:lnTo>
                    <a:pt x="234" y="64"/>
                  </a:lnTo>
                  <a:lnTo>
                    <a:pt x="241" y="50"/>
                  </a:lnTo>
                  <a:lnTo>
                    <a:pt x="243" y="36"/>
                  </a:lnTo>
                  <a:lnTo>
                    <a:pt x="243" y="23"/>
                  </a:lnTo>
                  <a:lnTo>
                    <a:pt x="243" y="11"/>
                  </a:lnTo>
                  <a:lnTo>
                    <a:pt x="242" y="0"/>
                  </a:lnTo>
                  <a:lnTo>
                    <a:pt x="236" y="21"/>
                  </a:lnTo>
                  <a:lnTo>
                    <a:pt x="229" y="41"/>
                  </a:lnTo>
                  <a:lnTo>
                    <a:pt x="220" y="60"/>
                  </a:lnTo>
                  <a:lnTo>
                    <a:pt x="210" y="78"/>
                  </a:lnTo>
                  <a:lnTo>
                    <a:pt x="198" y="95"/>
                  </a:lnTo>
                  <a:lnTo>
                    <a:pt x="186" y="110"/>
                  </a:lnTo>
                  <a:lnTo>
                    <a:pt x="171" y="126"/>
                  </a:lnTo>
                  <a:lnTo>
                    <a:pt x="155" y="140"/>
                  </a:lnTo>
                  <a:lnTo>
                    <a:pt x="139" y="152"/>
                  </a:lnTo>
                  <a:lnTo>
                    <a:pt x="121" y="163"/>
                  </a:lnTo>
                  <a:lnTo>
                    <a:pt x="103" y="172"/>
                  </a:lnTo>
                  <a:lnTo>
                    <a:pt x="84" y="181"/>
                  </a:lnTo>
                  <a:lnTo>
                    <a:pt x="64" y="187"/>
                  </a:lnTo>
                  <a:lnTo>
                    <a:pt x="43" y="193"/>
                  </a:lnTo>
                  <a:lnTo>
                    <a:pt x="21" y="195"/>
                  </a:lnTo>
                  <a:lnTo>
                    <a:pt x="0" y="196"/>
                  </a:lnTo>
                  <a:lnTo>
                    <a:pt x="11" y="200"/>
                  </a:lnTo>
                  <a:lnTo>
                    <a:pt x="24" y="203"/>
                  </a:lnTo>
                  <a:lnTo>
                    <a:pt x="35" y="205"/>
                  </a:lnTo>
                  <a:lnTo>
                    <a:pt x="47" y="206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2" name="Freeform 100"/>
            <p:cNvSpPr>
              <a:spLocks/>
            </p:cNvSpPr>
            <p:nvPr/>
          </p:nvSpPr>
          <p:spPr bwMode="auto">
            <a:xfrm>
              <a:off x="611161" y="3192464"/>
              <a:ext cx="104780" cy="88908"/>
            </a:xfrm>
            <a:custGeom>
              <a:avLst/>
              <a:gdLst/>
              <a:ahLst/>
              <a:cxnLst>
                <a:cxn ang="0">
                  <a:pos x="40" y="223"/>
                </a:cxn>
                <a:cxn ang="0">
                  <a:pos x="59" y="219"/>
                </a:cxn>
                <a:cxn ang="0">
                  <a:pos x="79" y="216"/>
                </a:cxn>
                <a:cxn ang="0">
                  <a:pos x="98" y="210"/>
                </a:cxn>
                <a:cxn ang="0">
                  <a:pos x="115" y="204"/>
                </a:cxn>
                <a:cxn ang="0">
                  <a:pos x="133" y="196"/>
                </a:cxn>
                <a:cxn ang="0">
                  <a:pos x="148" y="187"/>
                </a:cxn>
                <a:cxn ang="0">
                  <a:pos x="164" y="177"/>
                </a:cxn>
                <a:cxn ang="0">
                  <a:pos x="179" y="165"/>
                </a:cxn>
                <a:cxn ang="0">
                  <a:pos x="193" y="153"/>
                </a:cxn>
                <a:cxn ang="0">
                  <a:pos x="206" y="139"/>
                </a:cxn>
                <a:cxn ang="0">
                  <a:pos x="218" y="126"/>
                </a:cxn>
                <a:cxn ang="0">
                  <a:pos x="229" y="111"/>
                </a:cxn>
                <a:cxn ang="0">
                  <a:pos x="239" y="94"/>
                </a:cxn>
                <a:cxn ang="0">
                  <a:pos x="248" y="79"/>
                </a:cxn>
                <a:cxn ang="0">
                  <a:pos x="255" y="61"/>
                </a:cxn>
                <a:cxn ang="0">
                  <a:pos x="262" y="44"/>
                </a:cxn>
                <a:cxn ang="0">
                  <a:pos x="262" y="43"/>
                </a:cxn>
                <a:cxn ang="0">
                  <a:pos x="262" y="31"/>
                </a:cxn>
                <a:cxn ang="0">
                  <a:pos x="261" y="21"/>
                </a:cxn>
                <a:cxn ang="0">
                  <a:pos x="260" y="10"/>
                </a:cxn>
                <a:cxn ang="0">
                  <a:pos x="257" y="0"/>
                </a:cxn>
                <a:cxn ang="0">
                  <a:pos x="253" y="22"/>
                </a:cxn>
                <a:cxn ang="0">
                  <a:pos x="247" y="43"/>
                </a:cxn>
                <a:cxn ang="0">
                  <a:pos x="239" y="63"/>
                </a:cxn>
                <a:cxn ang="0">
                  <a:pos x="229" y="83"/>
                </a:cxn>
                <a:cxn ang="0">
                  <a:pos x="218" y="101"/>
                </a:cxn>
                <a:cxn ang="0">
                  <a:pos x="206" y="118"/>
                </a:cxn>
                <a:cxn ang="0">
                  <a:pos x="191" y="134"/>
                </a:cxn>
                <a:cxn ang="0">
                  <a:pos x="176" y="150"/>
                </a:cxn>
                <a:cxn ang="0">
                  <a:pos x="160" y="162"/>
                </a:cxn>
                <a:cxn ang="0">
                  <a:pos x="142" y="174"/>
                </a:cxn>
                <a:cxn ang="0">
                  <a:pos x="122" y="184"/>
                </a:cxn>
                <a:cxn ang="0">
                  <a:pos x="102" y="193"/>
                </a:cxn>
                <a:cxn ang="0">
                  <a:pos x="82" y="200"/>
                </a:cxn>
                <a:cxn ang="0">
                  <a:pos x="61" y="205"/>
                </a:cxn>
                <a:cxn ang="0">
                  <a:pos x="38" y="208"/>
                </a:cxn>
                <a:cxn ang="0">
                  <a:pos x="16" y="209"/>
                </a:cxn>
                <a:cxn ang="0">
                  <a:pos x="8" y="209"/>
                </a:cxn>
                <a:cxn ang="0">
                  <a:pos x="0" y="209"/>
                </a:cxn>
                <a:cxn ang="0">
                  <a:pos x="10" y="213"/>
                </a:cxn>
                <a:cxn ang="0">
                  <a:pos x="20" y="217"/>
                </a:cxn>
                <a:cxn ang="0">
                  <a:pos x="30" y="219"/>
                </a:cxn>
                <a:cxn ang="0">
                  <a:pos x="40" y="223"/>
                </a:cxn>
              </a:cxnLst>
              <a:rect l="0" t="0" r="r" b="b"/>
              <a:pathLst>
                <a:path w="262" h="223">
                  <a:moveTo>
                    <a:pt x="40" y="223"/>
                  </a:moveTo>
                  <a:lnTo>
                    <a:pt x="59" y="219"/>
                  </a:lnTo>
                  <a:lnTo>
                    <a:pt x="79" y="216"/>
                  </a:lnTo>
                  <a:lnTo>
                    <a:pt x="98" y="210"/>
                  </a:lnTo>
                  <a:lnTo>
                    <a:pt x="115" y="204"/>
                  </a:lnTo>
                  <a:lnTo>
                    <a:pt x="133" y="196"/>
                  </a:lnTo>
                  <a:lnTo>
                    <a:pt x="148" y="187"/>
                  </a:lnTo>
                  <a:lnTo>
                    <a:pt x="164" y="177"/>
                  </a:lnTo>
                  <a:lnTo>
                    <a:pt x="179" y="165"/>
                  </a:lnTo>
                  <a:lnTo>
                    <a:pt x="193" y="153"/>
                  </a:lnTo>
                  <a:lnTo>
                    <a:pt x="206" y="139"/>
                  </a:lnTo>
                  <a:lnTo>
                    <a:pt x="218" y="126"/>
                  </a:lnTo>
                  <a:lnTo>
                    <a:pt x="229" y="111"/>
                  </a:lnTo>
                  <a:lnTo>
                    <a:pt x="239" y="94"/>
                  </a:lnTo>
                  <a:lnTo>
                    <a:pt x="248" y="79"/>
                  </a:lnTo>
                  <a:lnTo>
                    <a:pt x="255" y="61"/>
                  </a:lnTo>
                  <a:lnTo>
                    <a:pt x="262" y="44"/>
                  </a:lnTo>
                  <a:lnTo>
                    <a:pt x="262" y="43"/>
                  </a:lnTo>
                  <a:lnTo>
                    <a:pt x="262" y="31"/>
                  </a:lnTo>
                  <a:lnTo>
                    <a:pt x="261" y="21"/>
                  </a:lnTo>
                  <a:lnTo>
                    <a:pt x="260" y="10"/>
                  </a:lnTo>
                  <a:lnTo>
                    <a:pt x="257" y="0"/>
                  </a:lnTo>
                  <a:lnTo>
                    <a:pt x="253" y="22"/>
                  </a:lnTo>
                  <a:lnTo>
                    <a:pt x="247" y="43"/>
                  </a:lnTo>
                  <a:lnTo>
                    <a:pt x="239" y="63"/>
                  </a:lnTo>
                  <a:lnTo>
                    <a:pt x="229" y="83"/>
                  </a:lnTo>
                  <a:lnTo>
                    <a:pt x="218" y="101"/>
                  </a:lnTo>
                  <a:lnTo>
                    <a:pt x="206" y="118"/>
                  </a:lnTo>
                  <a:lnTo>
                    <a:pt x="191" y="134"/>
                  </a:lnTo>
                  <a:lnTo>
                    <a:pt x="176" y="150"/>
                  </a:lnTo>
                  <a:lnTo>
                    <a:pt x="160" y="162"/>
                  </a:lnTo>
                  <a:lnTo>
                    <a:pt x="142" y="174"/>
                  </a:lnTo>
                  <a:lnTo>
                    <a:pt x="122" y="184"/>
                  </a:lnTo>
                  <a:lnTo>
                    <a:pt x="102" y="193"/>
                  </a:lnTo>
                  <a:lnTo>
                    <a:pt x="82" y="200"/>
                  </a:lnTo>
                  <a:lnTo>
                    <a:pt x="61" y="205"/>
                  </a:lnTo>
                  <a:lnTo>
                    <a:pt x="38" y="208"/>
                  </a:lnTo>
                  <a:lnTo>
                    <a:pt x="16" y="209"/>
                  </a:lnTo>
                  <a:lnTo>
                    <a:pt x="8" y="209"/>
                  </a:lnTo>
                  <a:lnTo>
                    <a:pt x="0" y="209"/>
                  </a:lnTo>
                  <a:lnTo>
                    <a:pt x="10" y="213"/>
                  </a:lnTo>
                  <a:lnTo>
                    <a:pt x="20" y="217"/>
                  </a:lnTo>
                  <a:lnTo>
                    <a:pt x="30" y="219"/>
                  </a:lnTo>
                  <a:lnTo>
                    <a:pt x="40" y="223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3" name="Freeform 101"/>
            <p:cNvSpPr>
              <a:spLocks/>
            </p:cNvSpPr>
            <p:nvPr/>
          </p:nvSpPr>
          <p:spPr bwMode="auto">
            <a:xfrm>
              <a:off x="604811" y="3186114"/>
              <a:ext cx="111130" cy="92083"/>
            </a:xfrm>
            <a:custGeom>
              <a:avLst/>
              <a:gdLst/>
              <a:ahLst/>
              <a:cxnLst>
                <a:cxn ang="0">
                  <a:pos x="36" y="234"/>
                </a:cxn>
                <a:cxn ang="0">
                  <a:pos x="57" y="233"/>
                </a:cxn>
                <a:cxn ang="0">
                  <a:pos x="79" y="231"/>
                </a:cxn>
                <a:cxn ang="0">
                  <a:pos x="100" y="225"/>
                </a:cxn>
                <a:cxn ang="0">
                  <a:pos x="120" y="219"/>
                </a:cxn>
                <a:cxn ang="0">
                  <a:pos x="139" y="210"/>
                </a:cxn>
                <a:cxn ang="0">
                  <a:pos x="157" y="201"/>
                </a:cxn>
                <a:cxn ang="0">
                  <a:pos x="175" y="190"/>
                </a:cxn>
                <a:cxn ang="0">
                  <a:pos x="191" y="178"/>
                </a:cxn>
                <a:cxn ang="0">
                  <a:pos x="207" y="164"/>
                </a:cxn>
                <a:cxn ang="0">
                  <a:pos x="222" y="148"/>
                </a:cxn>
                <a:cxn ang="0">
                  <a:pos x="234" y="133"/>
                </a:cxn>
                <a:cxn ang="0">
                  <a:pos x="246" y="116"/>
                </a:cxn>
                <a:cxn ang="0">
                  <a:pos x="256" y="98"/>
                </a:cxn>
                <a:cxn ang="0">
                  <a:pos x="265" y="79"/>
                </a:cxn>
                <a:cxn ang="0">
                  <a:pos x="272" y="59"/>
                </a:cxn>
                <a:cxn ang="0">
                  <a:pos x="278" y="38"/>
                </a:cxn>
                <a:cxn ang="0">
                  <a:pos x="277" y="29"/>
                </a:cxn>
                <a:cxn ang="0">
                  <a:pos x="274" y="19"/>
                </a:cxn>
                <a:cxn ang="0">
                  <a:pos x="272" y="9"/>
                </a:cxn>
                <a:cxn ang="0">
                  <a:pos x="269" y="0"/>
                </a:cxn>
                <a:cxn ang="0">
                  <a:pos x="267" y="22"/>
                </a:cxn>
                <a:cxn ang="0">
                  <a:pos x="261" y="45"/>
                </a:cxn>
                <a:cxn ang="0">
                  <a:pos x="254" y="66"/>
                </a:cxn>
                <a:cxn ang="0">
                  <a:pos x="246" y="86"/>
                </a:cxn>
                <a:cxn ang="0">
                  <a:pos x="235" y="106"/>
                </a:cxn>
                <a:cxn ang="0">
                  <a:pos x="224" y="124"/>
                </a:cxn>
                <a:cxn ang="0">
                  <a:pos x="209" y="141"/>
                </a:cxn>
                <a:cxn ang="0">
                  <a:pos x="195" y="156"/>
                </a:cxn>
                <a:cxn ang="0">
                  <a:pos x="178" y="170"/>
                </a:cxn>
                <a:cxn ang="0">
                  <a:pos x="160" y="183"/>
                </a:cxn>
                <a:cxn ang="0">
                  <a:pos x="141" y="193"/>
                </a:cxn>
                <a:cxn ang="0">
                  <a:pos x="121" y="202"/>
                </a:cxn>
                <a:cxn ang="0">
                  <a:pos x="100" y="210"/>
                </a:cxn>
                <a:cxn ang="0">
                  <a:pos x="79" y="216"/>
                </a:cxn>
                <a:cxn ang="0">
                  <a:pos x="56" y="219"/>
                </a:cxn>
                <a:cxn ang="0">
                  <a:pos x="33" y="220"/>
                </a:cxn>
                <a:cxn ang="0">
                  <a:pos x="16" y="219"/>
                </a:cxn>
                <a:cxn ang="0">
                  <a:pos x="0" y="218"/>
                </a:cxn>
                <a:cxn ang="0">
                  <a:pos x="9" y="223"/>
                </a:cxn>
                <a:cxn ang="0">
                  <a:pos x="17" y="227"/>
                </a:cxn>
                <a:cxn ang="0">
                  <a:pos x="26" y="231"/>
                </a:cxn>
                <a:cxn ang="0">
                  <a:pos x="36" y="234"/>
                </a:cxn>
              </a:cxnLst>
              <a:rect l="0" t="0" r="r" b="b"/>
              <a:pathLst>
                <a:path w="278" h="234">
                  <a:moveTo>
                    <a:pt x="36" y="234"/>
                  </a:moveTo>
                  <a:lnTo>
                    <a:pt x="57" y="233"/>
                  </a:lnTo>
                  <a:lnTo>
                    <a:pt x="79" y="231"/>
                  </a:lnTo>
                  <a:lnTo>
                    <a:pt x="100" y="225"/>
                  </a:lnTo>
                  <a:lnTo>
                    <a:pt x="120" y="219"/>
                  </a:lnTo>
                  <a:lnTo>
                    <a:pt x="139" y="210"/>
                  </a:lnTo>
                  <a:lnTo>
                    <a:pt x="157" y="201"/>
                  </a:lnTo>
                  <a:lnTo>
                    <a:pt x="175" y="190"/>
                  </a:lnTo>
                  <a:lnTo>
                    <a:pt x="191" y="178"/>
                  </a:lnTo>
                  <a:lnTo>
                    <a:pt x="207" y="164"/>
                  </a:lnTo>
                  <a:lnTo>
                    <a:pt x="222" y="148"/>
                  </a:lnTo>
                  <a:lnTo>
                    <a:pt x="234" y="133"/>
                  </a:lnTo>
                  <a:lnTo>
                    <a:pt x="246" y="116"/>
                  </a:lnTo>
                  <a:lnTo>
                    <a:pt x="256" y="98"/>
                  </a:lnTo>
                  <a:lnTo>
                    <a:pt x="265" y="79"/>
                  </a:lnTo>
                  <a:lnTo>
                    <a:pt x="272" y="59"/>
                  </a:lnTo>
                  <a:lnTo>
                    <a:pt x="278" y="38"/>
                  </a:lnTo>
                  <a:lnTo>
                    <a:pt x="277" y="29"/>
                  </a:lnTo>
                  <a:lnTo>
                    <a:pt x="274" y="19"/>
                  </a:lnTo>
                  <a:lnTo>
                    <a:pt x="272" y="9"/>
                  </a:lnTo>
                  <a:lnTo>
                    <a:pt x="269" y="0"/>
                  </a:lnTo>
                  <a:lnTo>
                    <a:pt x="267" y="22"/>
                  </a:lnTo>
                  <a:lnTo>
                    <a:pt x="261" y="45"/>
                  </a:lnTo>
                  <a:lnTo>
                    <a:pt x="254" y="66"/>
                  </a:lnTo>
                  <a:lnTo>
                    <a:pt x="246" y="86"/>
                  </a:lnTo>
                  <a:lnTo>
                    <a:pt x="235" y="106"/>
                  </a:lnTo>
                  <a:lnTo>
                    <a:pt x="224" y="124"/>
                  </a:lnTo>
                  <a:lnTo>
                    <a:pt x="209" y="141"/>
                  </a:lnTo>
                  <a:lnTo>
                    <a:pt x="195" y="156"/>
                  </a:lnTo>
                  <a:lnTo>
                    <a:pt x="178" y="170"/>
                  </a:lnTo>
                  <a:lnTo>
                    <a:pt x="160" y="183"/>
                  </a:lnTo>
                  <a:lnTo>
                    <a:pt x="141" y="193"/>
                  </a:lnTo>
                  <a:lnTo>
                    <a:pt x="121" y="202"/>
                  </a:lnTo>
                  <a:lnTo>
                    <a:pt x="100" y="210"/>
                  </a:lnTo>
                  <a:lnTo>
                    <a:pt x="79" y="216"/>
                  </a:lnTo>
                  <a:lnTo>
                    <a:pt x="56" y="219"/>
                  </a:lnTo>
                  <a:lnTo>
                    <a:pt x="33" y="220"/>
                  </a:lnTo>
                  <a:lnTo>
                    <a:pt x="16" y="219"/>
                  </a:lnTo>
                  <a:lnTo>
                    <a:pt x="0" y="218"/>
                  </a:lnTo>
                  <a:lnTo>
                    <a:pt x="9" y="223"/>
                  </a:lnTo>
                  <a:lnTo>
                    <a:pt x="17" y="227"/>
                  </a:lnTo>
                  <a:lnTo>
                    <a:pt x="26" y="231"/>
                  </a:lnTo>
                  <a:lnTo>
                    <a:pt x="36" y="234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4" name="Freeform 102"/>
            <p:cNvSpPr>
              <a:spLocks/>
            </p:cNvSpPr>
            <p:nvPr/>
          </p:nvSpPr>
          <p:spPr bwMode="auto">
            <a:xfrm>
              <a:off x="600048" y="3179763"/>
              <a:ext cx="114305" cy="96846"/>
            </a:xfrm>
            <a:custGeom>
              <a:avLst/>
              <a:gdLst/>
              <a:ahLst/>
              <a:cxnLst>
                <a:cxn ang="0">
                  <a:pos x="32" y="243"/>
                </a:cxn>
                <a:cxn ang="0">
                  <a:pos x="40" y="243"/>
                </a:cxn>
                <a:cxn ang="0">
                  <a:pos x="48" y="243"/>
                </a:cxn>
                <a:cxn ang="0">
                  <a:pos x="70" y="242"/>
                </a:cxn>
                <a:cxn ang="0">
                  <a:pos x="93" y="239"/>
                </a:cxn>
                <a:cxn ang="0">
                  <a:pos x="114" y="234"/>
                </a:cxn>
                <a:cxn ang="0">
                  <a:pos x="134" y="227"/>
                </a:cxn>
                <a:cxn ang="0">
                  <a:pos x="154" y="218"/>
                </a:cxn>
                <a:cxn ang="0">
                  <a:pos x="174" y="208"/>
                </a:cxn>
                <a:cxn ang="0">
                  <a:pos x="192" y="196"/>
                </a:cxn>
                <a:cxn ang="0">
                  <a:pos x="208" y="184"/>
                </a:cxn>
                <a:cxn ang="0">
                  <a:pos x="223" y="168"/>
                </a:cxn>
                <a:cxn ang="0">
                  <a:pos x="238" y="152"/>
                </a:cxn>
                <a:cxn ang="0">
                  <a:pos x="250" y="135"/>
                </a:cxn>
                <a:cxn ang="0">
                  <a:pos x="261" y="117"/>
                </a:cxn>
                <a:cxn ang="0">
                  <a:pos x="271" y="97"/>
                </a:cxn>
                <a:cxn ang="0">
                  <a:pos x="279" y="77"/>
                </a:cxn>
                <a:cxn ang="0">
                  <a:pos x="285" y="56"/>
                </a:cxn>
                <a:cxn ang="0">
                  <a:pos x="289" y="34"/>
                </a:cxn>
                <a:cxn ang="0">
                  <a:pos x="287" y="25"/>
                </a:cxn>
                <a:cxn ang="0">
                  <a:pos x="284" y="17"/>
                </a:cxn>
                <a:cxn ang="0">
                  <a:pos x="282" y="8"/>
                </a:cxn>
                <a:cxn ang="0">
                  <a:pos x="277" y="0"/>
                </a:cxn>
                <a:cxn ang="0">
                  <a:pos x="277" y="11"/>
                </a:cxn>
                <a:cxn ang="0">
                  <a:pos x="276" y="23"/>
                </a:cxn>
                <a:cxn ang="0">
                  <a:pos x="275" y="35"/>
                </a:cxn>
                <a:cxn ang="0">
                  <a:pos x="273" y="46"/>
                </a:cxn>
                <a:cxn ang="0">
                  <a:pos x="267" y="68"/>
                </a:cxn>
                <a:cxn ang="0">
                  <a:pos x="259" y="89"/>
                </a:cxn>
                <a:cxn ang="0">
                  <a:pos x="249" y="109"/>
                </a:cxn>
                <a:cxn ang="0">
                  <a:pos x="238" y="127"/>
                </a:cxn>
                <a:cxn ang="0">
                  <a:pos x="224" y="145"/>
                </a:cxn>
                <a:cxn ang="0">
                  <a:pos x="210" y="162"/>
                </a:cxn>
                <a:cxn ang="0">
                  <a:pos x="194" y="177"/>
                </a:cxn>
                <a:cxn ang="0">
                  <a:pos x="176" y="189"/>
                </a:cxn>
                <a:cxn ang="0">
                  <a:pos x="157" y="202"/>
                </a:cxn>
                <a:cxn ang="0">
                  <a:pos x="136" y="211"/>
                </a:cxn>
                <a:cxn ang="0">
                  <a:pos x="116" y="218"/>
                </a:cxn>
                <a:cxn ang="0">
                  <a:pos x="94" y="224"/>
                </a:cxn>
                <a:cxn ang="0">
                  <a:pos x="82" y="226"/>
                </a:cxn>
                <a:cxn ang="0">
                  <a:pos x="71" y="227"/>
                </a:cxn>
                <a:cxn ang="0">
                  <a:pos x="59" y="229"/>
                </a:cxn>
                <a:cxn ang="0">
                  <a:pos x="48" y="229"/>
                </a:cxn>
                <a:cxn ang="0">
                  <a:pos x="35" y="229"/>
                </a:cxn>
                <a:cxn ang="0">
                  <a:pos x="24" y="227"/>
                </a:cxn>
                <a:cxn ang="0">
                  <a:pos x="12" y="226"/>
                </a:cxn>
                <a:cxn ang="0">
                  <a:pos x="0" y="224"/>
                </a:cxn>
                <a:cxn ang="0">
                  <a:pos x="16" y="234"/>
                </a:cxn>
                <a:cxn ang="0">
                  <a:pos x="32" y="243"/>
                </a:cxn>
              </a:cxnLst>
              <a:rect l="0" t="0" r="r" b="b"/>
              <a:pathLst>
                <a:path w="289" h="243">
                  <a:moveTo>
                    <a:pt x="32" y="243"/>
                  </a:moveTo>
                  <a:lnTo>
                    <a:pt x="40" y="243"/>
                  </a:lnTo>
                  <a:lnTo>
                    <a:pt x="48" y="243"/>
                  </a:lnTo>
                  <a:lnTo>
                    <a:pt x="70" y="242"/>
                  </a:lnTo>
                  <a:lnTo>
                    <a:pt x="93" y="239"/>
                  </a:lnTo>
                  <a:lnTo>
                    <a:pt x="114" y="234"/>
                  </a:lnTo>
                  <a:lnTo>
                    <a:pt x="134" y="227"/>
                  </a:lnTo>
                  <a:lnTo>
                    <a:pt x="154" y="218"/>
                  </a:lnTo>
                  <a:lnTo>
                    <a:pt x="174" y="208"/>
                  </a:lnTo>
                  <a:lnTo>
                    <a:pt x="192" y="196"/>
                  </a:lnTo>
                  <a:lnTo>
                    <a:pt x="208" y="184"/>
                  </a:lnTo>
                  <a:lnTo>
                    <a:pt x="223" y="168"/>
                  </a:lnTo>
                  <a:lnTo>
                    <a:pt x="238" y="152"/>
                  </a:lnTo>
                  <a:lnTo>
                    <a:pt x="250" y="135"/>
                  </a:lnTo>
                  <a:lnTo>
                    <a:pt x="261" y="117"/>
                  </a:lnTo>
                  <a:lnTo>
                    <a:pt x="271" y="97"/>
                  </a:lnTo>
                  <a:lnTo>
                    <a:pt x="279" y="77"/>
                  </a:lnTo>
                  <a:lnTo>
                    <a:pt x="285" y="56"/>
                  </a:lnTo>
                  <a:lnTo>
                    <a:pt x="289" y="34"/>
                  </a:lnTo>
                  <a:lnTo>
                    <a:pt x="287" y="25"/>
                  </a:lnTo>
                  <a:lnTo>
                    <a:pt x="284" y="17"/>
                  </a:lnTo>
                  <a:lnTo>
                    <a:pt x="282" y="8"/>
                  </a:lnTo>
                  <a:lnTo>
                    <a:pt x="277" y="0"/>
                  </a:lnTo>
                  <a:lnTo>
                    <a:pt x="277" y="11"/>
                  </a:lnTo>
                  <a:lnTo>
                    <a:pt x="276" y="23"/>
                  </a:lnTo>
                  <a:lnTo>
                    <a:pt x="275" y="35"/>
                  </a:lnTo>
                  <a:lnTo>
                    <a:pt x="273" y="46"/>
                  </a:lnTo>
                  <a:lnTo>
                    <a:pt x="267" y="68"/>
                  </a:lnTo>
                  <a:lnTo>
                    <a:pt x="259" y="89"/>
                  </a:lnTo>
                  <a:lnTo>
                    <a:pt x="249" y="109"/>
                  </a:lnTo>
                  <a:lnTo>
                    <a:pt x="238" y="127"/>
                  </a:lnTo>
                  <a:lnTo>
                    <a:pt x="224" y="145"/>
                  </a:lnTo>
                  <a:lnTo>
                    <a:pt x="210" y="162"/>
                  </a:lnTo>
                  <a:lnTo>
                    <a:pt x="194" y="177"/>
                  </a:lnTo>
                  <a:lnTo>
                    <a:pt x="176" y="189"/>
                  </a:lnTo>
                  <a:lnTo>
                    <a:pt x="157" y="202"/>
                  </a:lnTo>
                  <a:lnTo>
                    <a:pt x="136" y="211"/>
                  </a:lnTo>
                  <a:lnTo>
                    <a:pt x="116" y="218"/>
                  </a:lnTo>
                  <a:lnTo>
                    <a:pt x="94" y="224"/>
                  </a:lnTo>
                  <a:lnTo>
                    <a:pt x="82" y="226"/>
                  </a:lnTo>
                  <a:lnTo>
                    <a:pt x="71" y="227"/>
                  </a:lnTo>
                  <a:lnTo>
                    <a:pt x="59" y="229"/>
                  </a:lnTo>
                  <a:lnTo>
                    <a:pt x="48" y="229"/>
                  </a:lnTo>
                  <a:lnTo>
                    <a:pt x="35" y="229"/>
                  </a:lnTo>
                  <a:lnTo>
                    <a:pt x="24" y="227"/>
                  </a:lnTo>
                  <a:lnTo>
                    <a:pt x="12" y="226"/>
                  </a:lnTo>
                  <a:lnTo>
                    <a:pt x="0" y="224"/>
                  </a:lnTo>
                  <a:lnTo>
                    <a:pt x="16" y="234"/>
                  </a:lnTo>
                  <a:lnTo>
                    <a:pt x="32" y="243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5" name="Freeform 103"/>
            <p:cNvSpPr>
              <a:spLocks/>
            </p:cNvSpPr>
            <p:nvPr/>
          </p:nvSpPr>
          <p:spPr bwMode="auto">
            <a:xfrm>
              <a:off x="593698" y="3173413"/>
              <a:ext cx="117481" cy="100021"/>
            </a:xfrm>
            <a:custGeom>
              <a:avLst/>
              <a:gdLst/>
              <a:ahLst/>
              <a:cxnLst>
                <a:cxn ang="0">
                  <a:pos x="27" y="250"/>
                </a:cxn>
                <a:cxn ang="0">
                  <a:pos x="43" y="251"/>
                </a:cxn>
                <a:cxn ang="0">
                  <a:pos x="60" y="252"/>
                </a:cxn>
                <a:cxn ang="0">
                  <a:pos x="83" y="251"/>
                </a:cxn>
                <a:cxn ang="0">
                  <a:pos x="106" y="248"/>
                </a:cxn>
                <a:cxn ang="0">
                  <a:pos x="127" y="242"/>
                </a:cxn>
                <a:cxn ang="0">
                  <a:pos x="148" y="234"/>
                </a:cxn>
                <a:cxn ang="0">
                  <a:pos x="168" y="225"/>
                </a:cxn>
                <a:cxn ang="0">
                  <a:pos x="187" y="215"/>
                </a:cxn>
                <a:cxn ang="0">
                  <a:pos x="205" y="202"/>
                </a:cxn>
                <a:cxn ang="0">
                  <a:pos x="222" y="188"/>
                </a:cxn>
                <a:cxn ang="0">
                  <a:pos x="236" y="173"/>
                </a:cxn>
                <a:cxn ang="0">
                  <a:pos x="251" y="156"/>
                </a:cxn>
                <a:cxn ang="0">
                  <a:pos x="262" y="138"/>
                </a:cxn>
                <a:cxn ang="0">
                  <a:pos x="273" y="118"/>
                </a:cxn>
                <a:cxn ang="0">
                  <a:pos x="281" y="98"/>
                </a:cxn>
                <a:cxn ang="0">
                  <a:pos x="288" y="77"/>
                </a:cxn>
                <a:cxn ang="0">
                  <a:pos x="294" y="54"/>
                </a:cxn>
                <a:cxn ang="0">
                  <a:pos x="296" y="32"/>
                </a:cxn>
                <a:cxn ang="0">
                  <a:pos x="289" y="16"/>
                </a:cxn>
                <a:cxn ang="0">
                  <a:pos x="282" y="0"/>
                </a:cxn>
                <a:cxn ang="0">
                  <a:pos x="282" y="8"/>
                </a:cxn>
                <a:cxn ang="0">
                  <a:pos x="282" y="15"/>
                </a:cxn>
                <a:cxn ang="0">
                  <a:pos x="282" y="26"/>
                </a:cxn>
                <a:cxn ang="0">
                  <a:pos x="281" y="37"/>
                </a:cxn>
                <a:cxn ang="0">
                  <a:pos x="280" y="49"/>
                </a:cxn>
                <a:cxn ang="0">
                  <a:pos x="278" y="60"/>
                </a:cxn>
                <a:cxn ang="0">
                  <a:pos x="272" y="81"/>
                </a:cxn>
                <a:cxn ang="0">
                  <a:pos x="264" y="102"/>
                </a:cxn>
                <a:cxn ang="0">
                  <a:pos x="255" y="121"/>
                </a:cxn>
                <a:cxn ang="0">
                  <a:pos x="244" y="140"/>
                </a:cxn>
                <a:cxn ang="0">
                  <a:pos x="232" y="157"/>
                </a:cxn>
                <a:cxn ang="0">
                  <a:pos x="217" y="173"/>
                </a:cxn>
                <a:cxn ang="0">
                  <a:pos x="201" y="187"/>
                </a:cxn>
                <a:cxn ang="0">
                  <a:pos x="184" y="200"/>
                </a:cxn>
                <a:cxn ang="0">
                  <a:pos x="165" y="211"/>
                </a:cxn>
                <a:cxn ang="0">
                  <a:pos x="146" y="220"/>
                </a:cxn>
                <a:cxn ang="0">
                  <a:pos x="126" y="228"/>
                </a:cxn>
                <a:cxn ang="0">
                  <a:pos x="105" y="233"/>
                </a:cxn>
                <a:cxn ang="0">
                  <a:pos x="93" y="236"/>
                </a:cxn>
                <a:cxn ang="0">
                  <a:pos x="82" y="237"/>
                </a:cxn>
                <a:cxn ang="0">
                  <a:pos x="71" y="238"/>
                </a:cxn>
                <a:cxn ang="0">
                  <a:pos x="60" y="238"/>
                </a:cxn>
                <a:cxn ang="0">
                  <a:pos x="44" y="237"/>
                </a:cxn>
                <a:cxn ang="0">
                  <a:pos x="29" y="236"/>
                </a:cxn>
                <a:cxn ang="0">
                  <a:pos x="15" y="233"/>
                </a:cxn>
                <a:cxn ang="0">
                  <a:pos x="0" y="230"/>
                </a:cxn>
                <a:cxn ang="0">
                  <a:pos x="12" y="240"/>
                </a:cxn>
                <a:cxn ang="0">
                  <a:pos x="27" y="250"/>
                </a:cxn>
              </a:cxnLst>
              <a:rect l="0" t="0" r="r" b="b"/>
              <a:pathLst>
                <a:path w="296" h="252">
                  <a:moveTo>
                    <a:pt x="27" y="250"/>
                  </a:moveTo>
                  <a:lnTo>
                    <a:pt x="43" y="251"/>
                  </a:lnTo>
                  <a:lnTo>
                    <a:pt x="60" y="252"/>
                  </a:lnTo>
                  <a:lnTo>
                    <a:pt x="83" y="251"/>
                  </a:lnTo>
                  <a:lnTo>
                    <a:pt x="106" y="248"/>
                  </a:lnTo>
                  <a:lnTo>
                    <a:pt x="127" y="242"/>
                  </a:lnTo>
                  <a:lnTo>
                    <a:pt x="148" y="234"/>
                  </a:lnTo>
                  <a:lnTo>
                    <a:pt x="168" y="225"/>
                  </a:lnTo>
                  <a:lnTo>
                    <a:pt x="187" y="215"/>
                  </a:lnTo>
                  <a:lnTo>
                    <a:pt x="205" y="202"/>
                  </a:lnTo>
                  <a:lnTo>
                    <a:pt x="222" y="188"/>
                  </a:lnTo>
                  <a:lnTo>
                    <a:pt x="236" y="173"/>
                  </a:lnTo>
                  <a:lnTo>
                    <a:pt x="251" y="156"/>
                  </a:lnTo>
                  <a:lnTo>
                    <a:pt x="262" y="138"/>
                  </a:lnTo>
                  <a:lnTo>
                    <a:pt x="273" y="118"/>
                  </a:lnTo>
                  <a:lnTo>
                    <a:pt x="281" y="98"/>
                  </a:lnTo>
                  <a:lnTo>
                    <a:pt x="288" y="77"/>
                  </a:lnTo>
                  <a:lnTo>
                    <a:pt x="294" y="54"/>
                  </a:lnTo>
                  <a:lnTo>
                    <a:pt x="296" y="32"/>
                  </a:lnTo>
                  <a:lnTo>
                    <a:pt x="289" y="16"/>
                  </a:lnTo>
                  <a:lnTo>
                    <a:pt x="282" y="0"/>
                  </a:lnTo>
                  <a:lnTo>
                    <a:pt x="282" y="8"/>
                  </a:lnTo>
                  <a:lnTo>
                    <a:pt x="282" y="15"/>
                  </a:lnTo>
                  <a:lnTo>
                    <a:pt x="282" y="26"/>
                  </a:lnTo>
                  <a:lnTo>
                    <a:pt x="281" y="37"/>
                  </a:lnTo>
                  <a:lnTo>
                    <a:pt x="280" y="49"/>
                  </a:lnTo>
                  <a:lnTo>
                    <a:pt x="278" y="60"/>
                  </a:lnTo>
                  <a:lnTo>
                    <a:pt x="272" y="81"/>
                  </a:lnTo>
                  <a:lnTo>
                    <a:pt x="264" y="102"/>
                  </a:lnTo>
                  <a:lnTo>
                    <a:pt x="255" y="121"/>
                  </a:lnTo>
                  <a:lnTo>
                    <a:pt x="244" y="140"/>
                  </a:lnTo>
                  <a:lnTo>
                    <a:pt x="232" y="157"/>
                  </a:lnTo>
                  <a:lnTo>
                    <a:pt x="217" y="173"/>
                  </a:lnTo>
                  <a:lnTo>
                    <a:pt x="201" y="187"/>
                  </a:lnTo>
                  <a:lnTo>
                    <a:pt x="184" y="200"/>
                  </a:lnTo>
                  <a:lnTo>
                    <a:pt x="165" y="211"/>
                  </a:lnTo>
                  <a:lnTo>
                    <a:pt x="146" y="220"/>
                  </a:lnTo>
                  <a:lnTo>
                    <a:pt x="126" y="228"/>
                  </a:lnTo>
                  <a:lnTo>
                    <a:pt x="105" y="233"/>
                  </a:lnTo>
                  <a:lnTo>
                    <a:pt x="93" y="236"/>
                  </a:lnTo>
                  <a:lnTo>
                    <a:pt x="82" y="237"/>
                  </a:lnTo>
                  <a:lnTo>
                    <a:pt x="71" y="238"/>
                  </a:lnTo>
                  <a:lnTo>
                    <a:pt x="60" y="238"/>
                  </a:lnTo>
                  <a:lnTo>
                    <a:pt x="44" y="237"/>
                  </a:lnTo>
                  <a:lnTo>
                    <a:pt x="29" y="236"/>
                  </a:lnTo>
                  <a:lnTo>
                    <a:pt x="15" y="233"/>
                  </a:lnTo>
                  <a:lnTo>
                    <a:pt x="0" y="230"/>
                  </a:lnTo>
                  <a:lnTo>
                    <a:pt x="12" y="240"/>
                  </a:lnTo>
                  <a:lnTo>
                    <a:pt x="27" y="250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6" name="Freeform 104"/>
            <p:cNvSpPr>
              <a:spLocks/>
            </p:cNvSpPr>
            <p:nvPr/>
          </p:nvSpPr>
          <p:spPr bwMode="auto">
            <a:xfrm>
              <a:off x="590522" y="3168650"/>
              <a:ext cx="119068" cy="101609"/>
            </a:xfrm>
            <a:custGeom>
              <a:avLst/>
              <a:gdLst/>
              <a:ahLst/>
              <a:cxnLst>
                <a:cxn ang="0">
                  <a:pos x="23" y="253"/>
                </a:cxn>
                <a:cxn ang="0">
                  <a:pos x="35" y="255"/>
                </a:cxn>
                <a:cxn ang="0">
                  <a:pos x="47" y="256"/>
                </a:cxn>
                <a:cxn ang="0">
                  <a:pos x="58" y="258"/>
                </a:cxn>
                <a:cxn ang="0">
                  <a:pos x="71" y="258"/>
                </a:cxn>
                <a:cxn ang="0">
                  <a:pos x="82" y="258"/>
                </a:cxn>
                <a:cxn ang="0">
                  <a:pos x="94" y="256"/>
                </a:cxn>
                <a:cxn ang="0">
                  <a:pos x="105" y="255"/>
                </a:cxn>
                <a:cxn ang="0">
                  <a:pos x="117" y="253"/>
                </a:cxn>
                <a:cxn ang="0">
                  <a:pos x="139" y="247"/>
                </a:cxn>
                <a:cxn ang="0">
                  <a:pos x="159" y="240"/>
                </a:cxn>
                <a:cxn ang="0">
                  <a:pos x="180" y="231"/>
                </a:cxn>
                <a:cxn ang="0">
                  <a:pos x="199" y="218"/>
                </a:cxn>
                <a:cxn ang="0">
                  <a:pos x="217" y="206"/>
                </a:cxn>
                <a:cxn ang="0">
                  <a:pos x="233" y="191"/>
                </a:cxn>
                <a:cxn ang="0">
                  <a:pos x="247" y="174"/>
                </a:cxn>
                <a:cxn ang="0">
                  <a:pos x="261" y="156"/>
                </a:cxn>
                <a:cxn ang="0">
                  <a:pos x="272" y="138"/>
                </a:cxn>
                <a:cxn ang="0">
                  <a:pos x="282" y="118"/>
                </a:cxn>
                <a:cxn ang="0">
                  <a:pos x="290" y="97"/>
                </a:cxn>
                <a:cxn ang="0">
                  <a:pos x="296" y="75"/>
                </a:cxn>
                <a:cxn ang="0">
                  <a:pos x="298" y="64"/>
                </a:cxn>
                <a:cxn ang="0">
                  <a:pos x="299" y="52"/>
                </a:cxn>
                <a:cxn ang="0">
                  <a:pos x="300" y="40"/>
                </a:cxn>
                <a:cxn ang="0">
                  <a:pos x="300" y="29"/>
                </a:cxn>
                <a:cxn ang="0">
                  <a:pos x="293" y="14"/>
                </a:cxn>
                <a:cxn ang="0">
                  <a:pos x="284" y="0"/>
                </a:cxn>
                <a:cxn ang="0">
                  <a:pos x="285" y="14"/>
                </a:cxn>
                <a:cxn ang="0">
                  <a:pos x="287" y="28"/>
                </a:cxn>
                <a:cxn ang="0">
                  <a:pos x="285" y="49"/>
                </a:cxn>
                <a:cxn ang="0">
                  <a:pos x="282" y="71"/>
                </a:cxn>
                <a:cxn ang="0">
                  <a:pos x="276" y="92"/>
                </a:cxn>
                <a:cxn ang="0">
                  <a:pos x="270" y="111"/>
                </a:cxn>
                <a:cxn ang="0">
                  <a:pos x="260" y="130"/>
                </a:cxn>
                <a:cxn ang="0">
                  <a:pos x="249" y="148"/>
                </a:cxn>
                <a:cxn ang="0">
                  <a:pos x="237" y="165"/>
                </a:cxn>
                <a:cxn ang="0">
                  <a:pos x="222" y="180"/>
                </a:cxn>
                <a:cxn ang="0">
                  <a:pos x="208" y="195"/>
                </a:cxn>
                <a:cxn ang="0">
                  <a:pos x="191" y="207"/>
                </a:cxn>
                <a:cxn ang="0">
                  <a:pos x="173" y="217"/>
                </a:cxn>
                <a:cxn ang="0">
                  <a:pos x="155" y="226"/>
                </a:cxn>
                <a:cxn ang="0">
                  <a:pos x="135" y="234"/>
                </a:cxn>
                <a:cxn ang="0">
                  <a:pos x="114" y="240"/>
                </a:cxn>
                <a:cxn ang="0">
                  <a:pos x="93" y="242"/>
                </a:cxn>
                <a:cxn ang="0">
                  <a:pos x="71" y="243"/>
                </a:cxn>
                <a:cxn ang="0">
                  <a:pos x="51" y="243"/>
                </a:cxn>
                <a:cxn ang="0">
                  <a:pos x="33" y="241"/>
                </a:cxn>
                <a:cxn ang="0">
                  <a:pos x="17" y="236"/>
                </a:cxn>
                <a:cxn ang="0">
                  <a:pos x="0" y="232"/>
                </a:cxn>
                <a:cxn ang="0">
                  <a:pos x="11" y="243"/>
                </a:cxn>
                <a:cxn ang="0">
                  <a:pos x="23" y="253"/>
                </a:cxn>
              </a:cxnLst>
              <a:rect l="0" t="0" r="r" b="b"/>
              <a:pathLst>
                <a:path w="300" h="258">
                  <a:moveTo>
                    <a:pt x="23" y="253"/>
                  </a:moveTo>
                  <a:lnTo>
                    <a:pt x="35" y="255"/>
                  </a:lnTo>
                  <a:lnTo>
                    <a:pt x="47" y="256"/>
                  </a:lnTo>
                  <a:lnTo>
                    <a:pt x="58" y="258"/>
                  </a:lnTo>
                  <a:lnTo>
                    <a:pt x="71" y="258"/>
                  </a:lnTo>
                  <a:lnTo>
                    <a:pt x="82" y="258"/>
                  </a:lnTo>
                  <a:lnTo>
                    <a:pt x="94" y="256"/>
                  </a:lnTo>
                  <a:lnTo>
                    <a:pt x="105" y="255"/>
                  </a:lnTo>
                  <a:lnTo>
                    <a:pt x="117" y="253"/>
                  </a:lnTo>
                  <a:lnTo>
                    <a:pt x="139" y="247"/>
                  </a:lnTo>
                  <a:lnTo>
                    <a:pt x="159" y="240"/>
                  </a:lnTo>
                  <a:lnTo>
                    <a:pt x="180" y="231"/>
                  </a:lnTo>
                  <a:lnTo>
                    <a:pt x="199" y="218"/>
                  </a:lnTo>
                  <a:lnTo>
                    <a:pt x="217" y="206"/>
                  </a:lnTo>
                  <a:lnTo>
                    <a:pt x="233" y="191"/>
                  </a:lnTo>
                  <a:lnTo>
                    <a:pt x="247" y="174"/>
                  </a:lnTo>
                  <a:lnTo>
                    <a:pt x="261" y="156"/>
                  </a:lnTo>
                  <a:lnTo>
                    <a:pt x="272" y="138"/>
                  </a:lnTo>
                  <a:lnTo>
                    <a:pt x="282" y="118"/>
                  </a:lnTo>
                  <a:lnTo>
                    <a:pt x="290" y="97"/>
                  </a:lnTo>
                  <a:lnTo>
                    <a:pt x="296" y="75"/>
                  </a:lnTo>
                  <a:lnTo>
                    <a:pt x="298" y="64"/>
                  </a:lnTo>
                  <a:lnTo>
                    <a:pt x="299" y="52"/>
                  </a:lnTo>
                  <a:lnTo>
                    <a:pt x="300" y="40"/>
                  </a:lnTo>
                  <a:lnTo>
                    <a:pt x="300" y="29"/>
                  </a:lnTo>
                  <a:lnTo>
                    <a:pt x="293" y="14"/>
                  </a:lnTo>
                  <a:lnTo>
                    <a:pt x="284" y="0"/>
                  </a:lnTo>
                  <a:lnTo>
                    <a:pt x="285" y="14"/>
                  </a:lnTo>
                  <a:lnTo>
                    <a:pt x="287" y="28"/>
                  </a:lnTo>
                  <a:lnTo>
                    <a:pt x="285" y="49"/>
                  </a:lnTo>
                  <a:lnTo>
                    <a:pt x="282" y="71"/>
                  </a:lnTo>
                  <a:lnTo>
                    <a:pt x="276" y="92"/>
                  </a:lnTo>
                  <a:lnTo>
                    <a:pt x="270" y="111"/>
                  </a:lnTo>
                  <a:lnTo>
                    <a:pt x="260" y="130"/>
                  </a:lnTo>
                  <a:lnTo>
                    <a:pt x="249" y="148"/>
                  </a:lnTo>
                  <a:lnTo>
                    <a:pt x="237" y="165"/>
                  </a:lnTo>
                  <a:lnTo>
                    <a:pt x="222" y="180"/>
                  </a:lnTo>
                  <a:lnTo>
                    <a:pt x="208" y="195"/>
                  </a:lnTo>
                  <a:lnTo>
                    <a:pt x="191" y="207"/>
                  </a:lnTo>
                  <a:lnTo>
                    <a:pt x="173" y="217"/>
                  </a:lnTo>
                  <a:lnTo>
                    <a:pt x="155" y="226"/>
                  </a:lnTo>
                  <a:lnTo>
                    <a:pt x="135" y="234"/>
                  </a:lnTo>
                  <a:lnTo>
                    <a:pt x="114" y="240"/>
                  </a:lnTo>
                  <a:lnTo>
                    <a:pt x="93" y="242"/>
                  </a:lnTo>
                  <a:lnTo>
                    <a:pt x="71" y="243"/>
                  </a:lnTo>
                  <a:lnTo>
                    <a:pt x="51" y="243"/>
                  </a:lnTo>
                  <a:lnTo>
                    <a:pt x="33" y="241"/>
                  </a:lnTo>
                  <a:lnTo>
                    <a:pt x="17" y="236"/>
                  </a:lnTo>
                  <a:lnTo>
                    <a:pt x="0" y="232"/>
                  </a:lnTo>
                  <a:lnTo>
                    <a:pt x="11" y="243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7" name="Freeform 105"/>
            <p:cNvSpPr>
              <a:spLocks/>
            </p:cNvSpPr>
            <p:nvPr/>
          </p:nvSpPr>
          <p:spPr bwMode="auto">
            <a:xfrm>
              <a:off x="585760" y="3163887"/>
              <a:ext cx="120656" cy="103197"/>
            </a:xfrm>
            <a:custGeom>
              <a:avLst/>
              <a:gdLst/>
              <a:ahLst/>
              <a:cxnLst>
                <a:cxn ang="0">
                  <a:pos x="303" y="39"/>
                </a:cxn>
                <a:cxn ang="0">
                  <a:pos x="303" y="32"/>
                </a:cxn>
                <a:cxn ang="0">
                  <a:pos x="303" y="24"/>
                </a:cxn>
                <a:cxn ang="0">
                  <a:pos x="294" y="12"/>
                </a:cxn>
                <a:cxn ang="0">
                  <a:pos x="285" y="0"/>
                </a:cxn>
                <a:cxn ang="0">
                  <a:pos x="286" y="9"/>
                </a:cxn>
                <a:cxn ang="0">
                  <a:pos x="288" y="19"/>
                </a:cxn>
                <a:cxn ang="0">
                  <a:pos x="289" y="29"/>
                </a:cxn>
                <a:cxn ang="0">
                  <a:pos x="289" y="39"/>
                </a:cxn>
                <a:cxn ang="0">
                  <a:pos x="288" y="60"/>
                </a:cxn>
                <a:cxn ang="0">
                  <a:pos x="284" y="81"/>
                </a:cxn>
                <a:cxn ang="0">
                  <a:pos x="280" y="101"/>
                </a:cxn>
                <a:cxn ang="0">
                  <a:pos x="273" y="120"/>
                </a:cxn>
                <a:cxn ang="0">
                  <a:pos x="264" y="138"/>
                </a:cxn>
                <a:cxn ang="0">
                  <a:pos x="254" y="155"/>
                </a:cxn>
                <a:cxn ang="0">
                  <a:pos x="241" y="172"/>
                </a:cxn>
                <a:cxn ang="0">
                  <a:pos x="228" y="186"/>
                </a:cxn>
                <a:cxn ang="0">
                  <a:pos x="213" y="200"/>
                </a:cxn>
                <a:cxn ang="0">
                  <a:pos x="198" y="211"/>
                </a:cxn>
                <a:cxn ang="0">
                  <a:pos x="180" y="222"/>
                </a:cxn>
                <a:cxn ang="0">
                  <a:pos x="162" y="231"/>
                </a:cxn>
                <a:cxn ang="0">
                  <a:pos x="142" y="238"/>
                </a:cxn>
                <a:cxn ang="0">
                  <a:pos x="122" y="243"/>
                </a:cxn>
                <a:cxn ang="0">
                  <a:pos x="102" y="246"/>
                </a:cxn>
                <a:cxn ang="0">
                  <a:pos x="81" y="247"/>
                </a:cxn>
                <a:cxn ang="0">
                  <a:pos x="59" y="246"/>
                </a:cxn>
                <a:cxn ang="0">
                  <a:pos x="38" y="243"/>
                </a:cxn>
                <a:cxn ang="0">
                  <a:pos x="19" y="238"/>
                </a:cxn>
                <a:cxn ang="0">
                  <a:pos x="0" y="230"/>
                </a:cxn>
                <a:cxn ang="0">
                  <a:pos x="10" y="243"/>
                </a:cxn>
                <a:cxn ang="0">
                  <a:pos x="21" y="254"/>
                </a:cxn>
                <a:cxn ang="0">
                  <a:pos x="36" y="257"/>
                </a:cxn>
                <a:cxn ang="0">
                  <a:pos x="50" y="260"/>
                </a:cxn>
                <a:cxn ang="0">
                  <a:pos x="65" y="261"/>
                </a:cxn>
                <a:cxn ang="0">
                  <a:pos x="81" y="262"/>
                </a:cxn>
                <a:cxn ang="0">
                  <a:pos x="92" y="262"/>
                </a:cxn>
                <a:cxn ang="0">
                  <a:pos x="103" y="261"/>
                </a:cxn>
                <a:cxn ang="0">
                  <a:pos x="114" y="260"/>
                </a:cxn>
                <a:cxn ang="0">
                  <a:pos x="126" y="257"/>
                </a:cxn>
                <a:cxn ang="0">
                  <a:pos x="147" y="252"/>
                </a:cxn>
                <a:cxn ang="0">
                  <a:pos x="167" y="244"/>
                </a:cxn>
                <a:cxn ang="0">
                  <a:pos x="186" y="235"/>
                </a:cxn>
                <a:cxn ang="0">
                  <a:pos x="205" y="224"/>
                </a:cxn>
                <a:cxn ang="0">
                  <a:pos x="222" y="211"/>
                </a:cxn>
                <a:cxn ang="0">
                  <a:pos x="238" y="197"/>
                </a:cxn>
                <a:cxn ang="0">
                  <a:pos x="253" y="181"/>
                </a:cxn>
                <a:cxn ang="0">
                  <a:pos x="265" y="164"/>
                </a:cxn>
                <a:cxn ang="0">
                  <a:pos x="276" y="145"/>
                </a:cxn>
                <a:cxn ang="0">
                  <a:pos x="285" y="126"/>
                </a:cxn>
                <a:cxn ang="0">
                  <a:pos x="293" y="105"/>
                </a:cxn>
                <a:cxn ang="0">
                  <a:pos x="299" y="84"/>
                </a:cxn>
                <a:cxn ang="0">
                  <a:pos x="301" y="73"/>
                </a:cxn>
                <a:cxn ang="0">
                  <a:pos x="302" y="61"/>
                </a:cxn>
                <a:cxn ang="0">
                  <a:pos x="303" y="50"/>
                </a:cxn>
                <a:cxn ang="0">
                  <a:pos x="303" y="39"/>
                </a:cxn>
              </a:cxnLst>
              <a:rect l="0" t="0" r="r" b="b"/>
              <a:pathLst>
                <a:path w="303" h="262">
                  <a:moveTo>
                    <a:pt x="303" y="39"/>
                  </a:moveTo>
                  <a:lnTo>
                    <a:pt x="303" y="32"/>
                  </a:lnTo>
                  <a:lnTo>
                    <a:pt x="303" y="24"/>
                  </a:lnTo>
                  <a:lnTo>
                    <a:pt x="294" y="12"/>
                  </a:lnTo>
                  <a:lnTo>
                    <a:pt x="285" y="0"/>
                  </a:lnTo>
                  <a:lnTo>
                    <a:pt x="286" y="9"/>
                  </a:lnTo>
                  <a:lnTo>
                    <a:pt x="288" y="19"/>
                  </a:lnTo>
                  <a:lnTo>
                    <a:pt x="289" y="29"/>
                  </a:lnTo>
                  <a:lnTo>
                    <a:pt x="289" y="39"/>
                  </a:lnTo>
                  <a:lnTo>
                    <a:pt x="288" y="60"/>
                  </a:lnTo>
                  <a:lnTo>
                    <a:pt x="284" y="81"/>
                  </a:lnTo>
                  <a:lnTo>
                    <a:pt x="280" y="101"/>
                  </a:lnTo>
                  <a:lnTo>
                    <a:pt x="273" y="120"/>
                  </a:lnTo>
                  <a:lnTo>
                    <a:pt x="264" y="138"/>
                  </a:lnTo>
                  <a:lnTo>
                    <a:pt x="254" y="155"/>
                  </a:lnTo>
                  <a:lnTo>
                    <a:pt x="241" y="172"/>
                  </a:lnTo>
                  <a:lnTo>
                    <a:pt x="228" y="186"/>
                  </a:lnTo>
                  <a:lnTo>
                    <a:pt x="213" y="200"/>
                  </a:lnTo>
                  <a:lnTo>
                    <a:pt x="198" y="211"/>
                  </a:lnTo>
                  <a:lnTo>
                    <a:pt x="180" y="222"/>
                  </a:lnTo>
                  <a:lnTo>
                    <a:pt x="162" y="231"/>
                  </a:lnTo>
                  <a:lnTo>
                    <a:pt x="142" y="238"/>
                  </a:lnTo>
                  <a:lnTo>
                    <a:pt x="122" y="243"/>
                  </a:lnTo>
                  <a:lnTo>
                    <a:pt x="102" y="246"/>
                  </a:lnTo>
                  <a:lnTo>
                    <a:pt x="81" y="247"/>
                  </a:lnTo>
                  <a:lnTo>
                    <a:pt x="59" y="246"/>
                  </a:lnTo>
                  <a:lnTo>
                    <a:pt x="38" y="243"/>
                  </a:lnTo>
                  <a:lnTo>
                    <a:pt x="19" y="238"/>
                  </a:lnTo>
                  <a:lnTo>
                    <a:pt x="0" y="230"/>
                  </a:lnTo>
                  <a:lnTo>
                    <a:pt x="10" y="243"/>
                  </a:lnTo>
                  <a:lnTo>
                    <a:pt x="21" y="254"/>
                  </a:lnTo>
                  <a:lnTo>
                    <a:pt x="36" y="257"/>
                  </a:lnTo>
                  <a:lnTo>
                    <a:pt x="50" y="260"/>
                  </a:lnTo>
                  <a:lnTo>
                    <a:pt x="65" y="261"/>
                  </a:lnTo>
                  <a:lnTo>
                    <a:pt x="81" y="262"/>
                  </a:lnTo>
                  <a:lnTo>
                    <a:pt x="92" y="262"/>
                  </a:lnTo>
                  <a:lnTo>
                    <a:pt x="103" y="261"/>
                  </a:lnTo>
                  <a:lnTo>
                    <a:pt x="114" y="260"/>
                  </a:lnTo>
                  <a:lnTo>
                    <a:pt x="126" y="257"/>
                  </a:lnTo>
                  <a:lnTo>
                    <a:pt x="147" y="252"/>
                  </a:lnTo>
                  <a:lnTo>
                    <a:pt x="167" y="244"/>
                  </a:lnTo>
                  <a:lnTo>
                    <a:pt x="186" y="235"/>
                  </a:lnTo>
                  <a:lnTo>
                    <a:pt x="205" y="224"/>
                  </a:lnTo>
                  <a:lnTo>
                    <a:pt x="222" y="211"/>
                  </a:lnTo>
                  <a:lnTo>
                    <a:pt x="238" y="197"/>
                  </a:lnTo>
                  <a:lnTo>
                    <a:pt x="253" y="181"/>
                  </a:lnTo>
                  <a:lnTo>
                    <a:pt x="265" y="164"/>
                  </a:lnTo>
                  <a:lnTo>
                    <a:pt x="276" y="145"/>
                  </a:lnTo>
                  <a:lnTo>
                    <a:pt x="285" y="126"/>
                  </a:lnTo>
                  <a:lnTo>
                    <a:pt x="293" y="105"/>
                  </a:lnTo>
                  <a:lnTo>
                    <a:pt x="299" y="84"/>
                  </a:lnTo>
                  <a:lnTo>
                    <a:pt x="301" y="73"/>
                  </a:lnTo>
                  <a:lnTo>
                    <a:pt x="302" y="61"/>
                  </a:lnTo>
                  <a:lnTo>
                    <a:pt x="303" y="50"/>
                  </a:lnTo>
                  <a:lnTo>
                    <a:pt x="303" y="3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8" name="Freeform 106"/>
            <p:cNvSpPr>
              <a:spLocks/>
            </p:cNvSpPr>
            <p:nvPr/>
          </p:nvSpPr>
          <p:spPr bwMode="auto">
            <a:xfrm>
              <a:off x="582585" y="3159124"/>
              <a:ext cx="120656" cy="104784"/>
            </a:xfrm>
            <a:custGeom>
              <a:avLst/>
              <a:gdLst/>
              <a:ahLst/>
              <a:cxnLst>
                <a:cxn ang="0">
                  <a:pos x="306" y="51"/>
                </a:cxn>
                <a:cxn ang="0">
                  <a:pos x="304" y="37"/>
                </a:cxn>
                <a:cxn ang="0">
                  <a:pos x="303" y="23"/>
                </a:cxn>
                <a:cxn ang="0">
                  <a:pos x="294" y="12"/>
                </a:cxn>
                <a:cxn ang="0">
                  <a:pos x="284" y="0"/>
                </a:cxn>
                <a:cxn ang="0">
                  <a:pos x="288" y="13"/>
                </a:cxn>
                <a:cxn ang="0">
                  <a:pos x="289" y="25"/>
                </a:cxn>
                <a:cxn ang="0">
                  <a:pos x="290" y="37"/>
                </a:cxn>
                <a:cxn ang="0">
                  <a:pos x="291" y="51"/>
                </a:cxn>
                <a:cxn ang="0">
                  <a:pos x="290" y="71"/>
                </a:cxn>
                <a:cxn ang="0">
                  <a:pos x="286" y="91"/>
                </a:cxn>
                <a:cxn ang="0">
                  <a:pos x="282" y="111"/>
                </a:cxn>
                <a:cxn ang="0">
                  <a:pos x="275" y="129"/>
                </a:cxn>
                <a:cxn ang="0">
                  <a:pos x="266" y="147"/>
                </a:cxn>
                <a:cxn ang="0">
                  <a:pos x="256" y="163"/>
                </a:cxn>
                <a:cxn ang="0">
                  <a:pos x="245" y="179"/>
                </a:cxn>
                <a:cxn ang="0">
                  <a:pos x="231" y="193"/>
                </a:cxn>
                <a:cxn ang="0">
                  <a:pos x="218" y="206"/>
                </a:cxn>
                <a:cxn ang="0">
                  <a:pos x="202" y="218"/>
                </a:cxn>
                <a:cxn ang="0">
                  <a:pos x="185" y="228"/>
                </a:cxn>
                <a:cxn ang="0">
                  <a:pos x="168" y="237"/>
                </a:cxn>
                <a:cxn ang="0">
                  <a:pos x="149" y="243"/>
                </a:cxn>
                <a:cxn ang="0">
                  <a:pos x="130" y="248"/>
                </a:cxn>
                <a:cxn ang="0">
                  <a:pos x="110" y="251"/>
                </a:cxn>
                <a:cxn ang="0">
                  <a:pos x="90" y="252"/>
                </a:cxn>
                <a:cxn ang="0">
                  <a:pos x="77" y="251"/>
                </a:cxn>
                <a:cxn ang="0">
                  <a:pos x="66" y="250"/>
                </a:cxn>
                <a:cxn ang="0">
                  <a:pos x="54" y="249"/>
                </a:cxn>
                <a:cxn ang="0">
                  <a:pos x="42" y="247"/>
                </a:cxn>
                <a:cxn ang="0">
                  <a:pos x="31" y="243"/>
                </a:cxn>
                <a:cxn ang="0">
                  <a:pos x="20" y="240"/>
                </a:cxn>
                <a:cxn ang="0">
                  <a:pos x="10" y="236"/>
                </a:cxn>
                <a:cxn ang="0">
                  <a:pos x="0" y="231"/>
                </a:cxn>
                <a:cxn ang="0">
                  <a:pos x="9" y="243"/>
                </a:cxn>
                <a:cxn ang="0">
                  <a:pos x="19" y="255"/>
                </a:cxn>
                <a:cxn ang="0">
                  <a:pos x="36" y="259"/>
                </a:cxn>
                <a:cxn ang="0">
                  <a:pos x="52" y="264"/>
                </a:cxn>
                <a:cxn ang="0">
                  <a:pos x="70" y="266"/>
                </a:cxn>
                <a:cxn ang="0">
                  <a:pos x="90" y="266"/>
                </a:cxn>
                <a:cxn ang="0">
                  <a:pos x="112" y="265"/>
                </a:cxn>
                <a:cxn ang="0">
                  <a:pos x="133" y="263"/>
                </a:cxn>
                <a:cxn ang="0">
                  <a:pos x="154" y="257"/>
                </a:cxn>
                <a:cxn ang="0">
                  <a:pos x="174" y="249"/>
                </a:cxn>
                <a:cxn ang="0">
                  <a:pos x="192" y="240"/>
                </a:cxn>
                <a:cxn ang="0">
                  <a:pos x="210" y="230"/>
                </a:cxn>
                <a:cxn ang="0">
                  <a:pos x="227" y="218"/>
                </a:cxn>
                <a:cxn ang="0">
                  <a:pos x="241" y="203"/>
                </a:cxn>
                <a:cxn ang="0">
                  <a:pos x="256" y="188"/>
                </a:cxn>
                <a:cxn ang="0">
                  <a:pos x="268" y="171"/>
                </a:cxn>
                <a:cxn ang="0">
                  <a:pos x="279" y="153"/>
                </a:cxn>
                <a:cxn ang="0">
                  <a:pos x="288" y="134"/>
                </a:cxn>
                <a:cxn ang="0">
                  <a:pos x="295" y="115"/>
                </a:cxn>
                <a:cxn ang="0">
                  <a:pos x="301" y="94"/>
                </a:cxn>
                <a:cxn ang="0">
                  <a:pos x="304" y="72"/>
                </a:cxn>
                <a:cxn ang="0">
                  <a:pos x="306" y="51"/>
                </a:cxn>
              </a:cxnLst>
              <a:rect l="0" t="0" r="r" b="b"/>
              <a:pathLst>
                <a:path w="306" h="266">
                  <a:moveTo>
                    <a:pt x="306" y="51"/>
                  </a:moveTo>
                  <a:lnTo>
                    <a:pt x="304" y="37"/>
                  </a:lnTo>
                  <a:lnTo>
                    <a:pt x="303" y="23"/>
                  </a:lnTo>
                  <a:lnTo>
                    <a:pt x="294" y="12"/>
                  </a:lnTo>
                  <a:lnTo>
                    <a:pt x="284" y="0"/>
                  </a:lnTo>
                  <a:lnTo>
                    <a:pt x="288" y="13"/>
                  </a:lnTo>
                  <a:lnTo>
                    <a:pt x="289" y="25"/>
                  </a:lnTo>
                  <a:lnTo>
                    <a:pt x="290" y="37"/>
                  </a:lnTo>
                  <a:lnTo>
                    <a:pt x="291" y="51"/>
                  </a:lnTo>
                  <a:lnTo>
                    <a:pt x="290" y="71"/>
                  </a:lnTo>
                  <a:lnTo>
                    <a:pt x="286" y="91"/>
                  </a:lnTo>
                  <a:lnTo>
                    <a:pt x="282" y="111"/>
                  </a:lnTo>
                  <a:lnTo>
                    <a:pt x="275" y="129"/>
                  </a:lnTo>
                  <a:lnTo>
                    <a:pt x="266" y="147"/>
                  </a:lnTo>
                  <a:lnTo>
                    <a:pt x="256" y="163"/>
                  </a:lnTo>
                  <a:lnTo>
                    <a:pt x="245" y="179"/>
                  </a:lnTo>
                  <a:lnTo>
                    <a:pt x="231" y="193"/>
                  </a:lnTo>
                  <a:lnTo>
                    <a:pt x="218" y="206"/>
                  </a:lnTo>
                  <a:lnTo>
                    <a:pt x="202" y="218"/>
                  </a:lnTo>
                  <a:lnTo>
                    <a:pt x="185" y="228"/>
                  </a:lnTo>
                  <a:lnTo>
                    <a:pt x="168" y="237"/>
                  </a:lnTo>
                  <a:lnTo>
                    <a:pt x="149" y="243"/>
                  </a:lnTo>
                  <a:lnTo>
                    <a:pt x="130" y="248"/>
                  </a:lnTo>
                  <a:lnTo>
                    <a:pt x="110" y="251"/>
                  </a:lnTo>
                  <a:lnTo>
                    <a:pt x="90" y="252"/>
                  </a:lnTo>
                  <a:lnTo>
                    <a:pt x="77" y="251"/>
                  </a:lnTo>
                  <a:lnTo>
                    <a:pt x="66" y="250"/>
                  </a:lnTo>
                  <a:lnTo>
                    <a:pt x="54" y="249"/>
                  </a:lnTo>
                  <a:lnTo>
                    <a:pt x="42" y="247"/>
                  </a:lnTo>
                  <a:lnTo>
                    <a:pt x="31" y="243"/>
                  </a:lnTo>
                  <a:lnTo>
                    <a:pt x="20" y="240"/>
                  </a:lnTo>
                  <a:lnTo>
                    <a:pt x="10" y="236"/>
                  </a:lnTo>
                  <a:lnTo>
                    <a:pt x="0" y="231"/>
                  </a:lnTo>
                  <a:lnTo>
                    <a:pt x="9" y="243"/>
                  </a:lnTo>
                  <a:lnTo>
                    <a:pt x="19" y="255"/>
                  </a:lnTo>
                  <a:lnTo>
                    <a:pt x="36" y="259"/>
                  </a:lnTo>
                  <a:lnTo>
                    <a:pt x="52" y="264"/>
                  </a:lnTo>
                  <a:lnTo>
                    <a:pt x="70" y="266"/>
                  </a:lnTo>
                  <a:lnTo>
                    <a:pt x="90" y="266"/>
                  </a:lnTo>
                  <a:lnTo>
                    <a:pt x="112" y="265"/>
                  </a:lnTo>
                  <a:lnTo>
                    <a:pt x="133" y="263"/>
                  </a:lnTo>
                  <a:lnTo>
                    <a:pt x="154" y="257"/>
                  </a:lnTo>
                  <a:lnTo>
                    <a:pt x="174" y="249"/>
                  </a:lnTo>
                  <a:lnTo>
                    <a:pt x="192" y="240"/>
                  </a:lnTo>
                  <a:lnTo>
                    <a:pt x="210" y="230"/>
                  </a:lnTo>
                  <a:lnTo>
                    <a:pt x="227" y="218"/>
                  </a:lnTo>
                  <a:lnTo>
                    <a:pt x="241" y="203"/>
                  </a:lnTo>
                  <a:lnTo>
                    <a:pt x="256" y="188"/>
                  </a:lnTo>
                  <a:lnTo>
                    <a:pt x="268" y="171"/>
                  </a:lnTo>
                  <a:lnTo>
                    <a:pt x="279" y="153"/>
                  </a:lnTo>
                  <a:lnTo>
                    <a:pt x="288" y="134"/>
                  </a:lnTo>
                  <a:lnTo>
                    <a:pt x="295" y="115"/>
                  </a:lnTo>
                  <a:lnTo>
                    <a:pt x="301" y="94"/>
                  </a:lnTo>
                  <a:lnTo>
                    <a:pt x="304" y="72"/>
                  </a:lnTo>
                  <a:lnTo>
                    <a:pt x="306" y="51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9" name="Freeform 107"/>
            <p:cNvSpPr>
              <a:spLocks/>
            </p:cNvSpPr>
            <p:nvPr/>
          </p:nvSpPr>
          <p:spPr bwMode="auto">
            <a:xfrm>
              <a:off x="579409" y="3155949"/>
              <a:ext cx="120656" cy="106372"/>
            </a:xfrm>
            <a:custGeom>
              <a:avLst/>
              <a:gdLst/>
              <a:ahLst/>
              <a:cxnLst>
                <a:cxn ang="0">
                  <a:pos x="306" y="61"/>
                </a:cxn>
                <a:cxn ang="0">
                  <a:pos x="306" y="51"/>
                </a:cxn>
                <a:cxn ang="0">
                  <a:pos x="305" y="41"/>
                </a:cxn>
                <a:cxn ang="0">
                  <a:pos x="303" y="31"/>
                </a:cxn>
                <a:cxn ang="0">
                  <a:pos x="302" y="22"/>
                </a:cxn>
                <a:cxn ang="0">
                  <a:pos x="292" y="10"/>
                </a:cxn>
                <a:cxn ang="0">
                  <a:pos x="282" y="0"/>
                </a:cxn>
                <a:cxn ang="0">
                  <a:pos x="287" y="15"/>
                </a:cxn>
                <a:cxn ang="0">
                  <a:pos x="289" y="29"/>
                </a:cxn>
                <a:cxn ang="0">
                  <a:pos x="291" y="45"/>
                </a:cxn>
                <a:cxn ang="0">
                  <a:pos x="291" y="61"/>
                </a:cxn>
                <a:cxn ang="0">
                  <a:pos x="291" y="81"/>
                </a:cxn>
                <a:cxn ang="0">
                  <a:pos x="288" y="100"/>
                </a:cxn>
                <a:cxn ang="0">
                  <a:pos x="283" y="118"/>
                </a:cxn>
                <a:cxn ang="0">
                  <a:pos x="276" y="136"/>
                </a:cxn>
                <a:cxn ang="0">
                  <a:pos x="269" y="153"/>
                </a:cxn>
                <a:cxn ang="0">
                  <a:pos x="258" y="169"/>
                </a:cxn>
                <a:cxn ang="0">
                  <a:pos x="247" y="185"/>
                </a:cxn>
                <a:cxn ang="0">
                  <a:pos x="235" y="198"/>
                </a:cxn>
                <a:cxn ang="0">
                  <a:pos x="221" y="211"/>
                </a:cxn>
                <a:cxn ang="0">
                  <a:pos x="206" y="222"/>
                </a:cxn>
                <a:cxn ang="0">
                  <a:pos x="190" y="232"/>
                </a:cxn>
                <a:cxn ang="0">
                  <a:pos x="173" y="240"/>
                </a:cxn>
                <a:cxn ang="0">
                  <a:pos x="155" y="247"/>
                </a:cxn>
                <a:cxn ang="0">
                  <a:pos x="137" y="251"/>
                </a:cxn>
                <a:cxn ang="0">
                  <a:pos x="118" y="253"/>
                </a:cxn>
                <a:cxn ang="0">
                  <a:pos x="98" y="255"/>
                </a:cxn>
                <a:cxn ang="0">
                  <a:pos x="84" y="255"/>
                </a:cxn>
                <a:cxn ang="0">
                  <a:pos x="72" y="253"/>
                </a:cxn>
                <a:cxn ang="0">
                  <a:pos x="58" y="251"/>
                </a:cxn>
                <a:cxn ang="0">
                  <a:pos x="46" y="248"/>
                </a:cxn>
                <a:cxn ang="0">
                  <a:pos x="33" y="244"/>
                </a:cxn>
                <a:cxn ang="0">
                  <a:pos x="22" y="240"/>
                </a:cxn>
                <a:cxn ang="0">
                  <a:pos x="11" y="234"/>
                </a:cxn>
                <a:cxn ang="0">
                  <a:pos x="0" y="229"/>
                </a:cxn>
                <a:cxn ang="0">
                  <a:pos x="8" y="241"/>
                </a:cxn>
                <a:cxn ang="0">
                  <a:pos x="17" y="252"/>
                </a:cxn>
                <a:cxn ang="0">
                  <a:pos x="36" y="260"/>
                </a:cxn>
                <a:cxn ang="0">
                  <a:pos x="55" y="265"/>
                </a:cxn>
                <a:cxn ang="0">
                  <a:pos x="76" y="268"/>
                </a:cxn>
                <a:cxn ang="0">
                  <a:pos x="98" y="269"/>
                </a:cxn>
                <a:cxn ang="0">
                  <a:pos x="119" y="268"/>
                </a:cxn>
                <a:cxn ang="0">
                  <a:pos x="139" y="265"/>
                </a:cxn>
                <a:cxn ang="0">
                  <a:pos x="159" y="260"/>
                </a:cxn>
                <a:cxn ang="0">
                  <a:pos x="179" y="253"/>
                </a:cxn>
                <a:cxn ang="0">
                  <a:pos x="197" y="244"/>
                </a:cxn>
                <a:cxn ang="0">
                  <a:pos x="215" y="233"/>
                </a:cxn>
                <a:cxn ang="0">
                  <a:pos x="230" y="222"/>
                </a:cxn>
                <a:cxn ang="0">
                  <a:pos x="245" y="208"/>
                </a:cxn>
                <a:cxn ang="0">
                  <a:pos x="258" y="194"/>
                </a:cxn>
                <a:cxn ang="0">
                  <a:pos x="271" y="177"/>
                </a:cxn>
                <a:cxn ang="0">
                  <a:pos x="281" y="160"/>
                </a:cxn>
                <a:cxn ang="0">
                  <a:pos x="290" y="142"/>
                </a:cxn>
                <a:cxn ang="0">
                  <a:pos x="297" y="123"/>
                </a:cxn>
                <a:cxn ang="0">
                  <a:pos x="301" y="103"/>
                </a:cxn>
                <a:cxn ang="0">
                  <a:pos x="305" y="82"/>
                </a:cxn>
                <a:cxn ang="0">
                  <a:pos x="306" y="61"/>
                </a:cxn>
              </a:cxnLst>
              <a:rect l="0" t="0" r="r" b="b"/>
              <a:pathLst>
                <a:path w="306" h="269">
                  <a:moveTo>
                    <a:pt x="306" y="61"/>
                  </a:moveTo>
                  <a:lnTo>
                    <a:pt x="306" y="51"/>
                  </a:lnTo>
                  <a:lnTo>
                    <a:pt x="305" y="41"/>
                  </a:lnTo>
                  <a:lnTo>
                    <a:pt x="303" y="31"/>
                  </a:lnTo>
                  <a:lnTo>
                    <a:pt x="302" y="22"/>
                  </a:lnTo>
                  <a:lnTo>
                    <a:pt x="292" y="10"/>
                  </a:lnTo>
                  <a:lnTo>
                    <a:pt x="282" y="0"/>
                  </a:lnTo>
                  <a:lnTo>
                    <a:pt x="287" y="15"/>
                  </a:lnTo>
                  <a:lnTo>
                    <a:pt x="289" y="29"/>
                  </a:lnTo>
                  <a:lnTo>
                    <a:pt x="291" y="45"/>
                  </a:lnTo>
                  <a:lnTo>
                    <a:pt x="291" y="61"/>
                  </a:lnTo>
                  <a:lnTo>
                    <a:pt x="291" y="81"/>
                  </a:lnTo>
                  <a:lnTo>
                    <a:pt x="288" y="100"/>
                  </a:lnTo>
                  <a:lnTo>
                    <a:pt x="283" y="118"/>
                  </a:lnTo>
                  <a:lnTo>
                    <a:pt x="276" y="136"/>
                  </a:lnTo>
                  <a:lnTo>
                    <a:pt x="269" y="153"/>
                  </a:lnTo>
                  <a:lnTo>
                    <a:pt x="258" y="169"/>
                  </a:lnTo>
                  <a:lnTo>
                    <a:pt x="247" y="185"/>
                  </a:lnTo>
                  <a:lnTo>
                    <a:pt x="235" y="198"/>
                  </a:lnTo>
                  <a:lnTo>
                    <a:pt x="221" y="211"/>
                  </a:lnTo>
                  <a:lnTo>
                    <a:pt x="206" y="222"/>
                  </a:lnTo>
                  <a:lnTo>
                    <a:pt x="190" y="232"/>
                  </a:lnTo>
                  <a:lnTo>
                    <a:pt x="173" y="240"/>
                  </a:lnTo>
                  <a:lnTo>
                    <a:pt x="155" y="247"/>
                  </a:lnTo>
                  <a:lnTo>
                    <a:pt x="137" y="251"/>
                  </a:lnTo>
                  <a:lnTo>
                    <a:pt x="118" y="253"/>
                  </a:lnTo>
                  <a:lnTo>
                    <a:pt x="98" y="255"/>
                  </a:lnTo>
                  <a:lnTo>
                    <a:pt x="84" y="255"/>
                  </a:lnTo>
                  <a:lnTo>
                    <a:pt x="72" y="253"/>
                  </a:lnTo>
                  <a:lnTo>
                    <a:pt x="58" y="251"/>
                  </a:lnTo>
                  <a:lnTo>
                    <a:pt x="46" y="248"/>
                  </a:lnTo>
                  <a:lnTo>
                    <a:pt x="33" y="244"/>
                  </a:lnTo>
                  <a:lnTo>
                    <a:pt x="22" y="240"/>
                  </a:lnTo>
                  <a:lnTo>
                    <a:pt x="11" y="234"/>
                  </a:lnTo>
                  <a:lnTo>
                    <a:pt x="0" y="229"/>
                  </a:lnTo>
                  <a:lnTo>
                    <a:pt x="8" y="241"/>
                  </a:lnTo>
                  <a:lnTo>
                    <a:pt x="17" y="252"/>
                  </a:lnTo>
                  <a:lnTo>
                    <a:pt x="36" y="260"/>
                  </a:lnTo>
                  <a:lnTo>
                    <a:pt x="55" y="265"/>
                  </a:lnTo>
                  <a:lnTo>
                    <a:pt x="76" y="268"/>
                  </a:lnTo>
                  <a:lnTo>
                    <a:pt x="98" y="269"/>
                  </a:lnTo>
                  <a:lnTo>
                    <a:pt x="119" y="268"/>
                  </a:lnTo>
                  <a:lnTo>
                    <a:pt x="139" y="265"/>
                  </a:lnTo>
                  <a:lnTo>
                    <a:pt x="159" y="260"/>
                  </a:lnTo>
                  <a:lnTo>
                    <a:pt x="179" y="253"/>
                  </a:lnTo>
                  <a:lnTo>
                    <a:pt x="197" y="244"/>
                  </a:lnTo>
                  <a:lnTo>
                    <a:pt x="215" y="233"/>
                  </a:lnTo>
                  <a:lnTo>
                    <a:pt x="230" y="222"/>
                  </a:lnTo>
                  <a:lnTo>
                    <a:pt x="245" y="208"/>
                  </a:lnTo>
                  <a:lnTo>
                    <a:pt x="258" y="194"/>
                  </a:lnTo>
                  <a:lnTo>
                    <a:pt x="271" y="177"/>
                  </a:lnTo>
                  <a:lnTo>
                    <a:pt x="281" y="160"/>
                  </a:lnTo>
                  <a:lnTo>
                    <a:pt x="290" y="142"/>
                  </a:lnTo>
                  <a:lnTo>
                    <a:pt x="297" y="123"/>
                  </a:lnTo>
                  <a:lnTo>
                    <a:pt x="301" y="103"/>
                  </a:lnTo>
                  <a:lnTo>
                    <a:pt x="305" y="82"/>
                  </a:lnTo>
                  <a:lnTo>
                    <a:pt x="306" y="61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0" name="Freeform 108"/>
            <p:cNvSpPr>
              <a:spLocks/>
            </p:cNvSpPr>
            <p:nvPr/>
          </p:nvSpPr>
          <p:spPr bwMode="auto">
            <a:xfrm>
              <a:off x="576234" y="3151186"/>
              <a:ext cx="122243" cy="107960"/>
            </a:xfrm>
            <a:custGeom>
              <a:avLst/>
              <a:gdLst/>
              <a:ahLst/>
              <a:cxnLst>
                <a:cxn ang="0">
                  <a:pos x="306" y="70"/>
                </a:cxn>
                <a:cxn ang="0">
                  <a:pos x="305" y="56"/>
                </a:cxn>
                <a:cxn ang="0">
                  <a:pos x="304" y="44"/>
                </a:cxn>
                <a:cxn ang="0">
                  <a:pos x="303" y="32"/>
                </a:cxn>
                <a:cxn ang="0">
                  <a:pos x="299" y="19"/>
                </a:cxn>
                <a:cxn ang="0">
                  <a:pos x="289" y="9"/>
                </a:cxn>
                <a:cxn ang="0">
                  <a:pos x="278" y="0"/>
                </a:cxn>
                <a:cxn ang="0">
                  <a:pos x="283" y="17"/>
                </a:cxn>
                <a:cxn ang="0">
                  <a:pos x="288" y="34"/>
                </a:cxn>
                <a:cxn ang="0">
                  <a:pos x="290" y="52"/>
                </a:cxn>
                <a:cxn ang="0">
                  <a:pos x="291" y="70"/>
                </a:cxn>
                <a:cxn ang="0">
                  <a:pos x="290" y="89"/>
                </a:cxn>
                <a:cxn ang="0">
                  <a:pos x="288" y="107"/>
                </a:cxn>
                <a:cxn ang="0">
                  <a:pos x="283" y="125"/>
                </a:cxn>
                <a:cxn ang="0">
                  <a:pos x="277" y="143"/>
                </a:cxn>
                <a:cxn ang="0">
                  <a:pos x="269" y="159"/>
                </a:cxn>
                <a:cxn ang="0">
                  <a:pos x="260" y="175"/>
                </a:cxn>
                <a:cxn ang="0">
                  <a:pos x="249" y="188"/>
                </a:cxn>
                <a:cxn ang="0">
                  <a:pos x="236" y="202"/>
                </a:cxn>
                <a:cxn ang="0">
                  <a:pos x="224" y="214"/>
                </a:cxn>
                <a:cxn ang="0">
                  <a:pos x="209" y="225"/>
                </a:cxn>
                <a:cxn ang="0">
                  <a:pos x="193" y="234"/>
                </a:cxn>
                <a:cxn ang="0">
                  <a:pos x="178" y="242"/>
                </a:cxn>
                <a:cxn ang="0">
                  <a:pos x="160" y="248"/>
                </a:cxn>
                <a:cxn ang="0">
                  <a:pos x="142" y="253"/>
                </a:cxn>
                <a:cxn ang="0">
                  <a:pos x="124" y="256"/>
                </a:cxn>
                <a:cxn ang="0">
                  <a:pos x="105" y="257"/>
                </a:cxn>
                <a:cxn ang="0">
                  <a:pos x="90" y="256"/>
                </a:cxn>
                <a:cxn ang="0">
                  <a:pos x="76" y="255"/>
                </a:cxn>
                <a:cxn ang="0">
                  <a:pos x="63" y="252"/>
                </a:cxn>
                <a:cxn ang="0">
                  <a:pos x="49" y="248"/>
                </a:cxn>
                <a:cxn ang="0">
                  <a:pos x="36" y="243"/>
                </a:cxn>
                <a:cxn ang="0">
                  <a:pos x="24" y="239"/>
                </a:cxn>
                <a:cxn ang="0">
                  <a:pos x="11" y="232"/>
                </a:cxn>
                <a:cxn ang="0">
                  <a:pos x="0" y="225"/>
                </a:cxn>
                <a:cxn ang="0">
                  <a:pos x="7" y="238"/>
                </a:cxn>
                <a:cxn ang="0">
                  <a:pos x="15" y="250"/>
                </a:cxn>
                <a:cxn ang="0">
                  <a:pos x="25" y="255"/>
                </a:cxn>
                <a:cxn ang="0">
                  <a:pos x="35" y="259"/>
                </a:cxn>
                <a:cxn ang="0">
                  <a:pos x="46" y="262"/>
                </a:cxn>
                <a:cxn ang="0">
                  <a:pos x="57" y="266"/>
                </a:cxn>
                <a:cxn ang="0">
                  <a:pos x="69" y="268"/>
                </a:cxn>
                <a:cxn ang="0">
                  <a:pos x="81" y="269"/>
                </a:cxn>
                <a:cxn ang="0">
                  <a:pos x="92" y="270"/>
                </a:cxn>
                <a:cxn ang="0">
                  <a:pos x="105" y="271"/>
                </a:cxn>
                <a:cxn ang="0">
                  <a:pos x="125" y="270"/>
                </a:cxn>
                <a:cxn ang="0">
                  <a:pos x="145" y="267"/>
                </a:cxn>
                <a:cxn ang="0">
                  <a:pos x="164" y="262"/>
                </a:cxn>
                <a:cxn ang="0">
                  <a:pos x="183" y="256"/>
                </a:cxn>
                <a:cxn ang="0">
                  <a:pos x="200" y="247"/>
                </a:cxn>
                <a:cxn ang="0">
                  <a:pos x="217" y="237"/>
                </a:cxn>
                <a:cxn ang="0">
                  <a:pos x="233" y="225"/>
                </a:cxn>
                <a:cxn ang="0">
                  <a:pos x="246" y="212"/>
                </a:cxn>
                <a:cxn ang="0">
                  <a:pos x="260" y="198"/>
                </a:cxn>
                <a:cxn ang="0">
                  <a:pos x="271" y="182"/>
                </a:cxn>
                <a:cxn ang="0">
                  <a:pos x="281" y="166"/>
                </a:cxn>
                <a:cxn ang="0">
                  <a:pos x="290" y="148"/>
                </a:cxn>
                <a:cxn ang="0">
                  <a:pos x="297" y="130"/>
                </a:cxn>
                <a:cxn ang="0">
                  <a:pos x="301" y="110"/>
                </a:cxn>
                <a:cxn ang="0">
                  <a:pos x="305" y="90"/>
                </a:cxn>
                <a:cxn ang="0">
                  <a:pos x="306" y="70"/>
                </a:cxn>
              </a:cxnLst>
              <a:rect l="0" t="0" r="r" b="b"/>
              <a:pathLst>
                <a:path w="306" h="271">
                  <a:moveTo>
                    <a:pt x="306" y="70"/>
                  </a:moveTo>
                  <a:lnTo>
                    <a:pt x="305" y="56"/>
                  </a:lnTo>
                  <a:lnTo>
                    <a:pt x="304" y="44"/>
                  </a:lnTo>
                  <a:lnTo>
                    <a:pt x="303" y="32"/>
                  </a:lnTo>
                  <a:lnTo>
                    <a:pt x="299" y="19"/>
                  </a:lnTo>
                  <a:lnTo>
                    <a:pt x="289" y="9"/>
                  </a:lnTo>
                  <a:lnTo>
                    <a:pt x="278" y="0"/>
                  </a:lnTo>
                  <a:lnTo>
                    <a:pt x="283" y="17"/>
                  </a:lnTo>
                  <a:lnTo>
                    <a:pt x="288" y="34"/>
                  </a:lnTo>
                  <a:lnTo>
                    <a:pt x="290" y="52"/>
                  </a:lnTo>
                  <a:lnTo>
                    <a:pt x="291" y="70"/>
                  </a:lnTo>
                  <a:lnTo>
                    <a:pt x="290" y="89"/>
                  </a:lnTo>
                  <a:lnTo>
                    <a:pt x="288" y="107"/>
                  </a:lnTo>
                  <a:lnTo>
                    <a:pt x="283" y="125"/>
                  </a:lnTo>
                  <a:lnTo>
                    <a:pt x="277" y="143"/>
                  </a:lnTo>
                  <a:lnTo>
                    <a:pt x="269" y="159"/>
                  </a:lnTo>
                  <a:lnTo>
                    <a:pt x="260" y="175"/>
                  </a:lnTo>
                  <a:lnTo>
                    <a:pt x="249" y="188"/>
                  </a:lnTo>
                  <a:lnTo>
                    <a:pt x="236" y="202"/>
                  </a:lnTo>
                  <a:lnTo>
                    <a:pt x="224" y="214"/>
                  </a:lnTo>
                  <a:lnTo>
                    <a:pt x="209" y="225"/>
                  </a:lnTo>
                  <a:lnTo>
                    <a:pt x="193" y="234"/>
                  </a:lnTo>
                  <a:lnTo>
                    <a:pt x="178" y="242"/>
                  </a:lnTo>
                  <a:lnTo>
                    <a:pt x="160" y="248"/>
                  </a:lnTo>
                  <a:lnTo>
                    <a:pt x="142" y="253"/>
                  </a:lnTo>
                  <a:lnTo>
                    <a:pt x="124" y="256"/>
                  </a:lnTo>
                  <a:lnTo>
                    <a:pt x="105" y="257"/>
                  </a:lnTo>
                  <a:lnTo>
                    <a:pt x="90" y="256"/>
                  </a:lnTo>
                  <a:lnTo>
                    <a:pt x="76" y="255"/>
                  </a:lnTo>
                  <a:lnTo>
                    <a:pt x="63" y="252"/>
                  </a:lnTo>
                  <a:lnTo>
                    <a:pt x="49" y="248"/>
                  </a:lnTo>
                  <a:lnTo>
                    <a:pt x="36" y="243"/>
                  </a:lnTo>
                  <a:lnTo>
                    <a:pt x="24" y="239"/>
                  </a:lnTo>
                  <a:lnTo>
                    <a:pt x="11" y="232"/>
                  </a:lnTo>
                  <a:lnTo>
                    <a:pt x="0" y="225"/>
                  </a:lnTo>
                  <a:lnTo>
                    <a:pt x="7" y="238"/>
                  </a:lnTo>
                  <a:lnTo>
                    <a:pt x="15" y="250"/>
                  </a:lnTo>
                  <a:lnTo>
                    <a:pt x="25" y="255"/>
                  </a:lnTo>
                  <a:lnTo>
                    <a:pt x="35" y="259"/>
                  </a:lnTo>
                  <a:lnTo>
                    <a:pt x="46" y="262"/>
                  </a:lnTo>
                  <a:lnTo>
                    <a:pt x="57" y="266"/>
                  </a:lnTo>
                  <a:lnTo>
                    <a:pt x="69" y="268"/>
                  </a:lnTo>
                  <a:lnTo>
                    <a:pt x="81" y="269"/>
                  </a:lnTo>
                  <a:lnTo>
                    <a:pt x="92" y="270"/>
                  </a:lnTo>
                  <a:lnTo>
                    <a:pt x="105" y="271"/>
                  </a:lnTo>
                  <a:lnTo>
                    <a:pt x="125" y="270"/>
                  </a:lnTo>
                  <a:lnTo>
                    <a:pt x="145" y="267"/>
                  </a:lnTo>
                  <a:lnTo>
                    <a:pt x="164" y="262"/>
                  </a:lnTo>
                  <a:lnTo>
                    <a:pt x="183" y="256"/>
                  </a:lnTo>
                  <a:lnTo>
                    <a:pt x="200" y="247"/>
                  </a:lnTo>
                  <a:lnTo>
                    <a:pt x="217" y="237"/>
                  </a:lnTo>
                  <a:lnTo>
                    <a:pt x="233" y="225"/>
                  </a:lnTo>
                  <a:lnTo>
                    <a:pt x="246" y="212"/>
                  </a:lnTo>
                  <a:lnTo>
                    <a:pt x="260" y="198"/>
                  </a:lnTo>
                  <a:lnTo>
                    <a:pt x="271" y="182"/>
                  </a:lnTo>
                  <a:lnTo>
                    <a:pt x="281" y="166"/>
                  </a:lnTo>
                  <a:lnTo>
                    <a:pt x="290" y="148"/>
                  </a:lnTo>
                  <a:lnTo>
                    <a:pt x="297" y="130"/>
                  </a:lnTo>
                  <a:lnTo>
                    <a:pt x="301" y="110"/>
                  </a:lnTo>
                  <a:lnTo>
                    <a:pt x="305" y="90"/>
                  </a:lnTo>
                  <a:lnTo>
                    <a:pt x="306" y="70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1" name="Freeform 109"/>
            <p:cNvSpPr>
              <a:spLocks/>
            </p:cNvSpPr>
            <p:nvPr/>
          </p:nvSpPr>
          <p:spPr bwMode="auto">
            <a:xfrm>
              <a:off x="574647" y="3148010"/>
              <a:ext cx="120656" cy="107960"/>
            </a:xfrm>
            <a:custGeom>
              <a:avLst/>
              <a:gdLst/>
              <a:ahLst/>
              <a:cxnLst>
                <a:cxn ang="0">
                  <a:pos x="303" y="78"/>
                </a:cxn>
                <a:cxn ang="0">
                  <a:pos x="303" y="62"/>
                </a:cxn>
                <a:cxn ang="0">
                  <a:pos x="301" y="46"/>
                </a:cxn>
                <a:cxn ang="0">
                  <a:pos x="297" y="32"/>
                </a:cxn>
                <a:cxn ang="0">
                  <a:pos x="294" y="17"/>
                </a:cxn>
                <a:cxn ang="0">
                  <a:pos x="283" y="8"/>
                </a:cxn>
                <a:cxn ang="0">
                  <a:pos x="272" y="0"/>
                </a:cxn>
                <a:cxn ang="0">
                  <a:pos x="279" y="18"/>
                </a:cxn>
                <a:cxn ang="0">
                  <a:pos x="285" y="37"/>
                </a:cxn>
                <a:cxn ang="0">
                  <a:pos x="286" y="48"/>
                </a:cxn>
                <a:cxn ang="0">
                  <a:pos x="288" y="58"/>
                </a:cxn>
                <a:cxn ang="0">
                  <a:pos x="288" y="68"/>
                </a:cxn>
                <a:cxn ang="0">
                  <a:pos x="290" y="78"/>
                </a:cxn>
                <a:cxn ang="0">
                  <a:pos x="288" y="96"/>
                </a:cxn>
                <a:cxn ang="0">
                  <a:pos x="285" y="114"/>
                </a:cxn>
                <a:cxn ang="0">
                  <a:pos x="281" y="131"/>
                </a:cxn>
                <a:cxn ang="0">
                  <a:pos x="275" y="148"/>
                </a:cxn>
                <a:cxn ang="0">
                  <a:pos x="267" y="163"/>
                </a:cxn>
                <a:cxn ang="0">
                  <a:pos x="258" y="178"/>
                </a:cxn>
                <a:cxn ang="0">
                  <a:pos x="248" y="192"/>
                </a:cxn>
                <a:cxn ang="0">
                  <a:pos x="237" y="205"/>
                </a:cxn>
                <a:cxn ang="0">
                  <a:pos x="224" y="216"/>
                </a:cxn>
                <a:cxn ang="0">
                  <a:pos x="210" y="227"/>
                </a:cxn>
                <a:cxn ang="0">
                  <a:pos x="195" y="236"/>
                </a:cxn>
                <a:cxn ang="0">
                  <a:pos x="179" y="243"/>
                </a:cxn>
                <a:cxn ang="0">
                  <a:pos x="162" y="249"/>
                </a:cxn>
                <a:cxn ang="0">
                  <a:pos x="146" y="254"/>
                </a:cxn>
                <a:cxn ang="0">
                  <a:pos x="128" y="257"/>
                </a:cxn>
                <a:cxn ang="0">
                  <a:pos x="110" y="258"/>
                </a:cxn>
                <a:cxn ang="0">
                  <a:pos x="94" y="257"/>
                </a:cxn>
                <a:cxn ang="0">
                  <a:pos x="79" y="255"/>
                </a:cxn>
                <a:cxn ang="0">
                  <a:pos x="65" y="252"/>
                </a:cxn>
                <a:cxn ang="0">
                  <a:pos x="51" y="248"/>
                </a:cxn>
                <a:cxn ang="0">
                  <a:pos x="38" y="242"/>
                </a:cxn>
                <a:cxn ang="0">
                  <a:pos x="24" y="236"/>
                </a:cxn>
                <a:cxn ang="0">
                  <a:pos x="12" y="229"/>
                </a:cxn>
                <a:cxn ang="0">
                  <a:pos x="0" y="220"/>
                </a:cxn>
                <a:cxn ang="0">
                  <a:pos x="5" y="233"/>
                </a:cxn>
                <a:cxn ang="0">
                  <a:pos x="12" y="246"/>
                </a:cxn>
                <a:cxn ang="0">
                  <a:pos x="23" y="251"/>
                </a:cxn>
                <a:cxn ang="0">
                  <a:pos x="34" y="257"/>
                </a:cxn>
                <a:cxn ang="0">
                  <a:pos x="45" y="261"/>
                </a:cxn>
                <a:cxn ang="0">
                  <a:pos x="58" y="265"/>
                </a:cxn>
                <a:cxn ang="0">
                  <a:pos x="70" y="268"/>
                </a:cxn>
                <a:cxn ang="0">
                  <a:pos x="84" y="270"/>
                </a:cxn>
                <a:cxn ang="0">
                  <a:pos x="96" y="272"/>
                </a:cxn>
                <a:cxn ang="0">
                  <a:pos x="110" y="272"/>
                </a:cxn>
                <a:cxn ang="0">
                  <a:pos x="130" y="270"/>
                </a:cxn>
                <a:cxn ang="0">
                  <a:pos x="149" y="268"/>
                </a:cxn>
                <a:cxn ang="0">
                  <a:pos x="167" y="264"/>
                </a:cxn>
                <a:cxn ang="0">
                  <a:pos x="185" y="257"/>
                </a:cxn>
                <a:cxn ang="0">
                  <a:pos x="202" y="248"/>
                </a:cxn>
                <a:cxn ang="0">
                  <a:pos x="218" y="239"/>
                </a:cxn>
                <a:cxn ang="0">
                  <a:pos x="233" y="228"/>
                </a:cxn>
                <a:cxn ang="0">
                  <a:pos x="247" y="215"/>
                </a:cxn>
                <a:cxn ang="0">
                  <a:pos x="259" y="202"/>
                </a:cxn>
                <a:cxn ang="0">
                  <a:pos x="270" y="186"/>
                </a:cxn>
                <a:cxn ang="0">
                  <a:pos x="281" y="170"/>
                </a:cxn>
                <a:cxn ang="0">
                  <a:pos x="288" y="153"/>
                </a:cxn>
                <a:cxn ang="0">
                  <a:pos x="295" y="135"/>
                </a:cxn>
                <a:cxn ang="0">
                  <a:pos x="300" y="117"/>
                </a:cxn>
                <a:cxn ang="0">
                  <a:pos x="303" y="98"/>
                </a:cxn>
                <a:cxn ang="0">
                  <a:pos x="303" y="78"/>
                </a:cxn>
              </a:cxnLst>
              <a:rect l="0" t="0" r="r" b="b"/>
              <a:pathLst>
                <a:path w="303" h="272">
                  <a:moveTo>
                    <a:pt x="303" y="78"/>
                  </a:moveTo>
                  <a:lnTo>
                    <a:pt x="303" y="62"/>
                  </a:lnTo>
                  <a:lnTo>
                    <a:pt x="301" y="46"/>
                  </a:lnTo>
                  <a:lnTo>
                    <a:pt x="297" y="32"/>
                  </a:lnTo>
                  <a:lnTo>
                    <a:pt x="294" y="17"/>
                  </a:lnTo>
                  <a:lnTo>
                    <a:pt x="283" y="8"/>
                  </a:lnTo>
                  <a:lnTo>
                    <a:pt x="272" y="0"/>
                  </a:lnTo>
                  <a:lnTo>
                    <a:pt x="279" y="18"/>
                  </a:lnTo>
                  <a:lnTo>
                    <a:pt x="285" y="37"/>
                  </a:lnTo>
                  <a:lnTo>
                    <a:pt x="286" y="48"/>
                  </a:lnTo>
                  <a:lnTo>
                    <a:pt x="288" y="58"/>
                  </a:lnTo>
                  <a:lnTo>
                    <a:pt x="288" y="68"/>
                  </a:lnTo>
                  <a:lnTo>
                    <a:pt x="290" y="78"/>
                  </a:lnTo>
                  <a:lnTo>
                    <a:pt x="288" y="96"/>
                  </a:lnTo>
                  <a:lnTo>
                    <a:pt x="285" y="114"/>
                  </a:lnTo>
                  <a:lnTo>
                    <a:pt x="281" y="131"/>
                  </a:lnTo>
                  <a:lnTo>
                    <a:pt x="275" y="148"/>
                  </a:lnTo>
                  <a:lnTo>
                    <a:pt x="267" y="163"/>
                  </a:lnTo>
                  <a:lnTo>
                    <a:pt x="258" y="178"/>
                  </a:lnTo>
                  <a:lnTo>
                    <a:pt x="248" y="192"/>
                  </a:lnTo>
                  <a:lnTo>
                    <a:pt x="237" y="205"/>
                  </a:lnTo>
                  <a:lnTo>
                    <a:pt x="224" y="216"/>
                  </a:lnTo>
                  <a:lnTo>
                    <a:pt x="210" y="227"/>
                  </a:lnTo>
                  <a:lnTo>
                    <a:pt x="195" y="236"/>
                  </a:lnTo>
                  <a:lnTo>
                    <a:pt x="179" y="243"/>
                  </a:lnTo>
                  <a:lnTo>
                    <a:pt x="162" y="249"/>
                  </a:lnTo>
                  <a:lnTo>
                    <a:pt x="146" y="254"/>
                  </a:lnTo>
                  <a:lnTo>
                    <a:pt x="128" y="257"/>
                  </a:lnTo>
                  <a:lnTo>
                    <a:pt x="110" y="258"/>
                  </a:lnTo>
                  <a:lnTo>
                    <a:pt x="94" y="257"/>
                  </a:lnTo>
                  <a:lnTo>
                    <a:pt x="79" y="255"/>
                  </a:lnTo>
                  <a:lnTo>
                    <a:pt x="65" y="252"/>
                  </a:lnTo>
                  <a:lnTo>
                    <a:pt x="51" y="248"/>
                  </a:lnTo>
                  <a:lnTo>
                    <a:pt x="38" y="242"/>
                  </a:lnTo>
                  <a:lnTo>
                    <a:pt x="24" y="236"/>
                  </a:lnTo>
                  <a:lnTo>
                    <a:pt x="12" y="229"/>
                  </a:lnTo>
                  <a:lnTo>
                    <a:pt x="0" y="220"/>
                  </a:lnTo>
                  <a:lnTo>
                    <a:pt x="5" y="233"/>
                  </a:lnTo>
                  <a:lnTo>
                    <a:pt x="12" y="246"/>
                  </a:lnTo>
                  <a:lnTo>
                    <a:pt x="23" y="251"/>
                  </a:lnTo>
                  <a:lnTo>
                    <a:pt x="34" y="257"/>
                  </a:lnTo>
                  <a:lnTo>
                    <a:pt x="45" y="261"/>
                  </a:lnTo>
                  <a:lnTo>
                    <a:pt x="58" y="265"/>
                  </a:lnTo>
                  <a:lnTo>
                    <a:pt x="70" y="268"/>
                  </a:lnTo>
                  <a:lnTo>
                    <a:pt x="84" y="270"/>
                  </a:lnTo>
                  <a:lnTo>
                    <a:pt x="96" y="272"/>
                  </a:lnTo>
                  <a:lnTo>
                    <a:pt x="110" y="272"/>
                  </a:lnTo>
                  <a:lnTo>
                    <a:pt x="130" y="270"/>
                  </a:lnTo>
                  <a:lnTo>
                    <a:pt x="149" y="268"/>
                  </a:lnTo>
                  <a:lnTo>
                    <a:pt x="167" y="264"/>
                  </a:lnTo>
                  <a:lnTo>
                    <a:pt x="185" y="257"/>
                  </a:lnTo>
                  <a:lnTo>
                    <a:pt x="202" y="248"/>
                  </a:lnTo>
                  <a:lnTo>
                    <a:pt x="218" y="239"/>
                  </a:lnTo>
                  <a:lnTo>
                    <a:pt x="233" y="228"/>
                  </a:lnTo>
                  <a:lnTo>
                    <a:pt x="247" y="215"/>
                  </a:lnTo>
                  <a:lnTo>
                    <a:pt x="259" y="202"/>
                  </a:lnTo>
                  <a:lnTo>
                    <a:pt x="270" y="186"/>
                  </a:lnTo>
                  <a:lnTo>
                    <a:pt x="281" y="170"/>
                  </a:lnTo>
                  <a:lnTo>
                    <a:pt x="288" y="153"/>
                  </a:lnTo>
                  <a:lnTo>
                    <a:pt x="295" y="135"/>
                  </a:lnTo>
                  <a:lnTo>
                    <a:pt x="300" y="117"/>
                  </a:lnTo>
                  <a:lnTo>
                    <a:pt x="303" y="98"/>
                  </a:lnTo>
                  <a:lnTo>
                    <a:pt x="303" y="78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2" name="Freeform 110"/>
            <p:cNvSpPr>
              <a:spLocks/>
            </p:cNvSpPr>
            <p:nvPr/>
          </p:nvSpPr>
          <p:spPr bwMode="auto">
            <a:xfrm>
              <a:off x="573059" y="3146423"/>
              <a:ext cx="119068" cy="106372"/>
            </a:xfrm>
            <a:custGeom>
              <a:avLst/>
              <a:gdLst/>
              <a:ahLst/>
              <a:cxnLst>
                <a:cxn ang="0">
                  <a:pos x="299" y="66"/>
                </a:cxn>
                <a:cxn ang="0">
                  <a:pos x="292" y="31"/>
                </a:cxn>
                <a:cxn ang="0">
                  <a:pos x="276" y="6"/>
                </a:cxn>
                <a:cxn ang="0">
                  <a:pos x="269" y="9"/>
                </a:cxn>
                <a:cxn ang="0">
                  <a:pos x="277" y="29"/>
                </a:cxn>
                <a:cxn ang="0">
                  <a:pos x="282" y="50"/>
                </a:cxn>
                <a:cxn ang="0">
                  <a:pos x="286" y="73"/>
                </a:cxn>
                <a:cxn ang="0">
                  <a:pos x="285" y="102"/>
                </a:cxn>
                <a:cxn ang="0">
                  <a:pos x="278" y="135"/>
                </a:cxn>
                <a:cxn ang="0">
                  <a:pos x="265" y="166"/>
                </a:cxn>
                <a:cxn ang="0">
                  <a:pos x="246" y="193"/>
                </a:cxn>
                <a:cxn ang="0">
                  <a:pos x="223" y="217"/>
                </a:cxn>
                <a:cxn ang="0">
                  <a:pos x="196" y="236"/>
                </a:cxn>
                <a:cxn ang="0">
                  <a:pos x="165" y="248"/>
                </a:cxn>
                <a:cxn ang="0">
                  <a:pos x="132" y="255"/>
                </a:cxn>
                <a:cxn ang="0">
                  <a:pos x="98" y="255"/>
                </a:cxn>
                <a:cxn ang="0">
                  <a:pos x="66" y="249"/>
                </a:cxn>
                <a:cxn ang="0">
                  <a:pos x="37" y="238"/>
                </a:cxn>
                <a:cxn ang="0">
                  <a:pos x="11" y="222"/>
                </a:cxn>
                <a:cxn ang="0">
                  <a:pos x="4" y="226"/>
                </a:cxn>
                <a:cxn ang="0">
                  <a:pos x="20" y="246"/>
                </a:cxn>
                <a:cxn ang="0">
                  <a:pos x="45" y="257"/>
                </a:cxn>
                <a:cxn ang="0">
                  <a:pos x="72" y="266"/>
                </a:cxn>
                <a:cxn ang="0">
                  <a:pos x="99" y="270"/>
                </a:cxn>
                <a:cxn ang="0">
                  <a:pos x="133" y="270"/>
                </a:cxn>
                <a:cxn ang="0">
                  <a:pos x="169" y="262"/>
                </a:cxn>
                <a:cxn ang="0">
                  <a:pos x="202" y="248"/>
                </a:cxn>
                <a:cxn ang="0">
                  <a:pos x="233" y="228"/>
                </a:cxn>
                <a:cxn ang="0">
                  <a:pos x="258" y="202"/>
                </a:cxn>
                <a:cxn ang="0">
                  <a:pos x="278" y="173"/>
                </a:cxn>
                <a:cxn ang="0">
                  <a:pos x="292" y="139"/>
                </a:cxn>
                <a:cxn ang="0">
                  <a:pos x="299" y="103"/>
                </a:cxn>
              </a:cxnLst>
              <a:rect l="0" t="0" r="r" b="b"/>
              <a:pathLst>
                <a:path w="300" h="271">
                  <a:moveTo>
                    <a:pt x="300" y="84"/>
                  </a:moveTo>
                  <a:lnTo>
                    <a:pt x="299" y="66"/>
                  </a:lnTo>
                  <a:lnTo>
                    <a:pt x="297" y="48"/>
                  </a:lnTo>
                  <a:lnTo>
                    <a:pt x="292" y="31"/>
                  </a:lnTo>
                  <a:lnTo>
                    <a:pt x="287" y="14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69" y="9"/>
                  </a:lnTo>
                  <a:lnTo>
                    <a:pt x="273" y="19"/>
                  </a:lnTo>
                  <a:lnTo>
                    <a:pt x="277" y="29"/>
                  </a:lnTo>
                  <a:lnTo>
                    <a:pt x="280" y="39"/>
                  </a:lnTo>
                  <a:lnTo>
                    <a:pt x="282" y="50"/>
                  </a:lnTo>
                  <a:lnTo>
                    <a:pt x="285" y="61"/>
                  </a:lnTo>
                  <a:lnTo>
                    <a:pt x="286" y="73"/>
                  </a:lnTo>
                  <a:lnTo>
                    <a:pt x="286" y="84"/>
                  </a:lnTo>
                  <a:lnTo>
                    <a:pt x="285" y="102"/>
                  </a:lnTo>
                  <a:lnTo>
                    <a:pt x="282" y="119"/>
                  </a:lnTo>
                  <a:lnTo>
                    <a:pt x="278" y="135"/>
                  </a:lnTo>
                  <a:lnTo>
                    <a:pt x="272" y="151"/>
                  </a:lnTo>
                  <a:lnTo>
                    <a:pt x="265" y="166"/>
                  </a:lnTo>
                  <a:lnTo>
                    <a:pt x="256" y="181"/>
                  </a:lnTo>
                  <a:lnTo>
                    <a:pt x="246" y="193"/>
                  </a:lnTo>
                  <a:lnTo>
                    <a:pt x="235" y="205"/>
                  </a:lnTo>
                  <a:lnTo>
                    <a:pt x="223" y="217"/>
                  </a:lnTo>
                  <a:lnTo>
                    <a:pt x="210" y="227"/>
                  </a:lnTo>
                  <a:lnTo>
                    <a:pt x="196" y="236"/>
                  </a:lnTo>
                  <a:lnTo>
                    <a:pt x="181" y="243"/>
                  </a:lnTo>
                  <a:lnTo>
                    <a:pt x="165" y="248"/>
                  </a:lnTo>
                  <a:lnTo>
                    <a:pt x="148" y="253"/>
                  </a:lnTo>
                  <a:lnTo>
                    <a:pt x="132" y="255"/>
                  </a:lnTo>
                  <a:lnTo>
                    <a:pt x="114" y="256"/>
                  </a:lnTo>
                  <a:lnTo>
                    <a:pt x="98" y="255"/>
                  </a:lnTo>
                  <a:lnTo>
                    <a:pt x="82" y="254"/>
                  </a:lnTo>
                  <a:lnTo>
                    <a:pt x="66" y="249"/>
                  </a:lnTo>
                  <a:lnTo>
                    <a:pt x="52" y="245"/>
                  </a:lnTo>
                  <a:lnTo>
                    <a:pt x="37" y="238"/>
                  </a:lnTo>
                  <a:lnTo>
                    <a:pt x="24" y="231"/>
                  </a:lnTo>
                  <a:lnTo>
                    <a:pt x="11" y="222"/>
                  </a:lnTo>
                  <a:lnTo>
                    <a:pt x="0" y="213"/>
                  </a:lnTo>
                  <a:lnTo>
                    <a:pt x="4" y="226"/>
                  </a:lnTo>
                  <a:lnTo>
                    <a:pt x="9" y="239"/>
                  </a:lnTo>
                  <a:lnTo>
                    <a:pt x="20" y="246"/>
                  </a:lnTo>
                  <a:lnTo>
                    <a:pt x="33" y="253"/>
                  </a:lnTo>
                  <a:lnTo>
                    <a:pt x="45" y="257"/>
                  </a:lnTo>
                  <a:lnTo>
                    <a:pt x="58" y="262"/>
                  </a:lnTo>
                  <a:lnTo>
                    <a:pt x="72" y="266"/>
                  </a:lnTo>
                  <a:lnTo>
                    <a:pt x="85" y="269"/>
                  </a:lnTo>
                  <a:lnTo>
                    <a:pt x="99" y="270"/>
                  </a:lnTo>
                  <a:lnTo>
                    <a:pt x="114" y="271"/>
                  </a:lnTo>
                  <a:lnTo>
                    <a:pt x="133" y="270"/>
                  </a:lnTo>
                  <a:lnTo>
                    <a:pt x="151" y="267"/>
                  </a:lnTo>
                  <a:lnTo>
                    <a:pt x="169" y="262"/>
                  </a:lnTo>
                  <a:lnTo>
                    <a:pt x="187" y="256"/>
                  </a:lnTo>
                  <a:lnTo>
                    <a:pt x="202" y="248"/>
                  </a:lnTo>
                  <a:lnTo>
                    <a:pt x="218" y="239"/>
                  </a:lnTo>
                  <a:lnTo>
                    <a:pt x="233" y="228"/>
                  </a:lnTo>
                  <a:lnTo>
                    <a:pt x="245" y="216"/>
                  </a:lnTo>
                  <a:lnTo>
                    <a:pt x="258" y="202"/>
                  </a:lnTo>
                  <a:lnTo>
                    <a:pt x="269" y="189"/>
                  </a:lnTo>
                  <a:lnTo>
                    <a:pt x="278" y="173"/>
                  </a:lnTo>
                  <a:lnTo>
                    <a:pt x="286" y="157"/>
                  </a:lnTo>
                  <a:lnTo>
                    <a:pt x="292" y="139"/>
                  </a:lnTo>
                  <a:lnTo>
                    <a:pt x="297" y="121"/>
                  </a:lnTo>
                  <a:lnTo>
                    <a:pt x="299" y="103"/>
                  </a:lnTo>
                  <a:lnTo>
                    <a:pt x="300" y="84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3" name="Freeform 111"/>
            <p:cNvSpPr>
              <a:spLocks/>
            </p:cNvSpPr>
            <p:nvPr/>
          </p:nvSpPr>
          <p:spPr bwMode="auto">
            <a:xfrm>
              <a:off x="571472" y="3143248"/>
              <a:ext cx="117481" cy="107960"/>
            </a:xfrm>
            <a:custGeom>
              <a:avLst/>
              <a:gdLst/>
              <a:ahLst/>
              <a:cxnLst>
                <a:cxn ang="0">
                  <a:pos x="295" y="81"/>
                </a:cxn>
                <a:cxn ang="0">
                  <a:pos x="293" y="61"/>
                </a:cxn>
                <a:cxn ang="0">
                  <a:pos x="286" y="31"/>
                </a:cxn>
                <a:cxn ang="0">
                  <a:pos x="267" y="7"/>
                </a:cxn>
                <a:cxn ang="0">
                  <a:pos x="261" y="10"/>
                </a:cxn>
                <a:cxn ang="0">
                  <a:pos x="271" y="31"/>
                </a:cxn>
                <a:cxn ang="0">
                  <a:pos x="277" y="54"/>
                </a:cxn>
                <a:cxn ang="0">
                  <a:pos x="281" y="79"/>
                </a:cxn>
                <a:cxn ang="0">
                  <a:pos x="281" y="108"/>
                </a:cxn>
                <a:cxn ang="0">
                  <a:pos x="274" y="140"/>
                </a:cxn>
                <a:cxn ang="0">
                  <a:pos x="262" y="170"/>
                </a:cxn>
                <a:cxn ang="0">
                  <a:pos x="244" y="196"/>
                </a:cxn>
                <a:cxn ang="0">
                  <a:pos x="221" y="218"/>
                </a:cxn>
                <a:cxn ang="0">
                  <a:pos x="195" y="236"/>
                </a:cxn>
                <a:cxn ang="0">
                  <a:pos x="166" y="249"/>
                </a:cxn>
                <a:cxn ang="0">
                  <a:pos x="133" y="255"/>
                </a:cxn>
                <a:cxn ang="0">
                  <a:pos x="100" y="255"/>
                </a:cxn>
                <a:cxn ang="0">
                  <a:pos x="67" y="249"/>
                </a:cxn>
                <a:cxn ang="0">
                  <a:pos x="38" y="236"/>
                </a:cxn>
                <a:cxn ang="0">
                  <a:pos x="11" y="218"/>
                </a:cxn>
                <a:cxn ang="0">
                  <a:pos x="3" y="220"/>
                </a:cxn>
                <a:cxn ang="0">
                  <a:pos x="19" y="242"/>
                </a:cxn>
                <a:cxn ang="0">
                  <a:pos x="45" y="255"/>
                </a:cxn>
                <a:cxn ang="0">
                  <a:pos x="72" y="265"/>
                </a:cxn>
                <a:cxn ang="0">
                  <a:pos x="101" y="270"/>
                </a:cxn>
                <a:cxn ang="0">
                  <a:pos x="135" y="270"/>
                </a:cxn>
                <a:cxn ang="0">
                  <a:pos x="169" y="262"/>
                </a:cxn>
                <a:cxn ang="0">
                  <a:pos x="202" y="249"/>
                </a:cxn>
                <a:cxn ang="0">
                  <a:pos x="231" y="229"/>
                </a:cxn>
                <a:cxn ang="0">
                  <a:pos x="255" y="205"/>
                </a:cxn>
                <a:cxn ang="0">
                  <a:pos x="274" y="176"/>
                </a:cxn>
                <a:cxn ang="0">
                  <a:pos x="288" y="144"/>
                </a:cxn>
                <a:cxn ang="0">
                  <a:pos x="295" y="109"/>
                </a:cxn>
              </a:cxnLst>
              <a:rect l="0" t="0" r="r" b="b"/>
              <a:pathLst>
                <a:path w="297" h="271">
                  <a:moveTo>
                    <a:pt x="297" y="91"/>
                  </a:moveTo>
                  <a:lnTo>
                    <a:pt x="295" y="81"/>
                  </a:lnTo>
                  <a:lnTo>
                    <a:pt x="295" y="71"/>
                  </a:lnTo>
                  <a:lnTo>
                    <a:pt x="293" y="61"/>
                  </a:lnTo>
                  <a:lnTo>
                    <a:pt x="292" y="50"/>
                  </a:lnTo>
                  <a:lnTo>
                    <a:pt x="286" y="31"/>
                  </a:lnTo>
                  <a:lnTo>
                    <a:pt x="279" y="13"/>
                  </a:lnTo>
                  <a:lnTo>
                    <a:pt x="267" y="7"/>
                  </a:lnTo>
                  <a:lnTo>
                    <a:pt x="255" y="0"/>
                  </a:lnTo>
                  <a:lnTo>
                    <a:pt x="261" y="10"/>
                  </a:lnTo>
                  <a:lnTo>
                    <a:pt x="266" y="21"/>
                  </a:lnTo>
                  <a:lnTo>
                    <a:pt x="271" y="31"/>
                  </a:lnTo>
                  <a:lnTo>
                    <a:pt x="275" y="43"/>
                  </a:lnTo>
                  <a:lnTo>
                    <a:pt x="277" y="54"/>
                  </a:lnTo>
                  <a:lnTo>
                    <a:pt x="280" y="66"/>
                  </a:lnTo>
                  <a:lnTo>
                    <a:pt x="281" y="79"/>
                  </a:lnTo>
                  <a:lnTo>
                    <a:pt x="282" y="91"/>
                  </a:lnTo>
                  <a:lnTo>
                    <a:pt x="281" y="108"/>
                  </a:lnTo>
                  <a:lnTo>
                    <a:pt x="279" y="124"/>
                  </a:lnTo>
                  <a:lnTo>
                    <a:pt x="274" y="140"/>
                  </a:lnTo>
                  <a:lnTo>
                    <a:pt x="268" y="155"/>
                  </a:lnTo>
                  <a:lnTo>
                    <a:pt x="262" y="170"/>
                  </a:lnTo>
                  <a:lnTo>
                    <a:pt x="254" y="183"/>
                  </a:lnTo>
                  <a:lnTo>
                    <a:pt x="244" y="196"/>
                  </a:lnTo>
                  <a:lnTo>
                    <a:pt x="234" y="208"/>
                  </a:lnTo>
                  <a:lnTo>
                    <a:pt x="221" y="218"/>
                  </a:lnTo>
                  <a:lnTo>
                    <a:pt x="209" y="228"/>
                  </a:lnTo>
                  <a:lnTo>
                    <a:pt x="195" y="236"/>
                  </a:lnTo>
                  <a:lnTo>
                    <a:pt x="181" y="243"/>
                  </a:lnTo>
                  <a:lnTo>
                    <a:pt x="166" y="249"/>
                  </a:lnTo>
                  <a:lnTo>
                    <a:pt x="150" y="253"/>
                  </a:lnTo>
                  <a:lnTo>
                    <a:pt x="133" y="255"/>
                  </a:lnTo>
                  <a:lnTo>
                    <a:pt x="117" y="256"/>
                  </a:lnTo>
                  <a:lnTo>
                    <a:pt x="100" y="255"/>
                  </a:lnTo>
                  <a:lnTo>
                    <a:pt x="83" y="253"/>
                  </a:lnTo>
                  <a:lnTo>
                    <a:pt x="67" y="249"/>
                  </a:lnTo>
                  <a:lnTo>
                    <a:pt x="52" y="243"/>
                  </a:lnTo>
                  <a:lnTo>
                    <a:pt x="38" y="236"/>
                  </a:lnTo>
                  <a:lnTo>
                    <a:pt x="24" y="227"/>
                  </a:lnTo>
                  <a:lnTo>
                    <a:pt x="11" y="218"/>
                  </a:lnTo>
                  <a:lnTo>
                    <a:pt x="0" y="207"/>
                  </a:lnTo>
                  <a:lnTo>
                    <a:pt x="3" y="220"/>
                  </a:lnTo>
                  <a:lnTo>
                    <a:pt x="7" y="233"/>
                  </a:lnTo>
                  <a:lnTo>
                    <a:pt x="19" y="242"/>
                  </a:lnTo>
                  <a:lnTo>
                    <a:pt x="31" y="249"/>
                  </a:lnTo>
                  <a:lnTo>
                    <a:pt x="45" y="255"/>
                  </a:lnTo>
                  <a:lnTo>
                    <a:pt x="58" y="261"/>
                  </a:lnTo>
                  <a:lnTo>
                    <a:pt x="72" y="265"/>
                  </a:lnTo>
                  <a:lnTo>
                    <a:pt x="86" y="268"/>
                  </a:lnTo>
                  <a:lnTo>
                    <a:pt x="101" y="270"/>
                  </a:lnTo>
                  <a:lnTo>
                    <a:pt x="117" y="271"/>
                  </a:lnTo>
                  <a:lnTo>
                    <a:pt x="135" y="270"/>
                  </a:lnTo>
                  <a:lnTo>
                    <a:pt x="153" y="267"/>
                  </a:lnTo>
                  <a:lnTo>
                    <a:pt x="169" y="262"/>
                  </a:lnTo>
                  <a:lnTo>
                    <a:pt x="186" y="256"/>
                  </a:lnTo>
                  <a:lnTo>
                    <a:pt x="202" y="249"/>
                  </a:lnTo>
                  <a:lnTo>
                    <a:pt x="217" y="240"/>
                  </a:lnTo>
                  <a:lnTo>
                    <a:pt x="231" y="229"/>
                  </a:lnTo>
                  <a:lnTo>
                    <a:pt x="244" y="218"/>
                  </a:lnTo>
                  <a:lnTo>
                    <a:pt x="255" y="205"/>
                  </a:lnTo>
                  <a:lnTo>
                    <a:pt x="265" y="191"/>
                  </a:lnTo>
                  <a:lnTo>
                    <a:pt x="274" y="176"/>
                  </a:lnTo>
                  <a:lnTo>
                    <a:pt x="282" y="161"/>
                  </a:lnTo>
                  <a:lnTo>
                    <a:pt x="288" y="144"/>
                  </a:lnTo>
                  <a:lnTo>
                    <a:pt x="292" y="127"/>
                  </a:lnTo>
                  <a:lnTo>
                    <a:pt x="295" y="109"/>
                  </a:lnTo>
                  <a:lnTo>
                    <a:pt x="297" y="91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4" name="Freeform 112"/>
            <p:cNvSpPr>
              <a:spLocks/>
            </p:cNvSpPr>
            <p:nvPr/>
          </p:nvSpPr>
          <p:spPr bwMode="auto">
            <a:xfrm>
              <a:off x="571472" y="3141660"/>
              <a:ext cx="114305" cy="106372"/>
            </a:xfrm>
            <a:custGeom>
              <a:avLst/>
              <a:gdLst/>
              <a:ahLst/>
              <a:cxnLst>
                <a:cxn ang="0">
                  <a:pos x="292" y="85"/>
                </a:cxn>
                <a:cxn ang="0">
                  <a:pos x="288" y="62"/>
                </a:cxn>
                <a:cxn ang="0">
                  <a:pos x="283" y="41"/>
                </a:cxn>
                <a:cxn ang="0">
                  <a:pos x="275" y="21"/>
                </a:cxn>
                <a:cxn ang="0">
                  <a:pos x="258" y="5"/>
                </a:cxn>
                <a:cxn ang="0">
                  <a:pos x="252" y="10"/>
                </a:cxn>
                <a:cxn ang="0">
                  <a:pos x="265" y="33"/>
                </a:cxn>
                <a:cxn ang="0">
                  <a:pos x="273" y="57"/>
                </a:cxn>
                <a:cxn ang="0">
                  <a:pos x="277" y="82"/>
                </a:cxn>
                <a:cxn ang="0">
                  <a:pos x="277" y="112"/>
                </a:cxn>
                <a:cxn ang="0">
                  <a:pos x="270" y="143"/>
                </a:cxn>
                <a:cxn ang="0">
                  <a:pos x="259" y="171"/>
                </a:cxn>
                <a:cxn ang="0">
                  <a:pos x="241" y="196"/>
                </a:cxn>
                <a:cxn ang="0">
                  <a:pos x="220" y="217"/>
                </a:cxn>
                <a:cxn ang="0">
                  <a:pos x="195" y="234"/>
                </a:cxn>
                <a:cxn ang="0">
                  <a:pos x="167" y="247"/>
                </a:cxn>
                <a:cxn ang="0">
                  <a:pos x="135" y="254"/>
                </a:cxn>
                <a:cxn ang="0">
                  <a:pos x="102" y="254"/>
                </a:cxn>
                <a:cxn ang="0">
                  <a:pos x="68" y="246"/>
                </a:cxn>
                <a:cxn ang="0">
                  <a:pos x="37" y="231"/>
                </a:cxn>
                <a:cxn ang="0">
                  <a:pos x="12" y="211"/>
                </a:cxn>
                <a:cxn ang="0">
                  <a:pos x="3" y="212"/>
                </a:cxn>
                <a:cxn ang="0">
                  <a:pos x="17" y="234"/>
                </a:cxn>
                <a:cxn ang="0">
                  <a:pos x="43" y="250"/>
                </a:cxn>
                <a:cxn ang="0">
                  <a:pos x="72" y="261"/>
                </a:cxn>
                <a:cxn ang="0">
                  <a:pos x="104" y="267"/>
                </a:cxn>
                <a:cxn ang="0">
                  <a:pos x="138" y="267"/>
                </a:cxn>
                <a:cxn ang="0">
                  <a:pos x="171" y="260"/>
                </a:cxn>
                <a:cxn ang="0">
                  <a:pos x="202" y="248"/>
                </a:cxn>
                <a:cxn ang="0">
                  <a:pos x="229" y="229"/>
                </a:cxn>
                <a:cxn ang="0">
                  <a:pos x="252" y="205"/>
                </a:cxn>
                <a:cxn ang="0">
                  <a:pos x="271" y="178"/>
                </a:cxn>
                <a:cxn ang="0">
                  <a:pos x="284" y="147"/>
                </a:cxn>
                <a:cxn ang="0">
                  <a:pos x="291" y="114"/>
                </a:cxn>
              </a:cxnLst>
              <a:rect l="0" t="0" r="r" b="b"/>
              <a:pathLst>
                <a:path w="292" h="268">
                  <a:moveTo>
                    <a:pt x="292" y="96"/>
                  </a:moveTo>
                  <a:lnTo>
                    <a:pt x="292" y="85"/>
                  </a:lnTo>
                  <a:lnTo>
                    <a:pt x="291" y="73"/>
                  </a:lnTo>
                  <a:lnTo>
                    <a:pt x="288" y="62"/>
                  </a:lnTo>
                  <a:lnTo>
                    <a:pt x="286" y="51"/>
                  </a:lnTo>
                  <a:lnTo>
                    <a:pt x="283" y="41"/>
                  </a:lnTo>
                  <a:lnTo>
                    <a:pt x="279" y="31"/>
                  </a:lnTo>
                  <a:lnTo>
                    <a:pt x="275" y="21"/>
                  </a:lnTo>
                  <a:lnTo>
                    <a:pt x="270" y="12"/>
                  </a:lnTo>
                  <a:lnTo>
                    <a:pt x="258" y="5"/>
                  </a:lnTo>
                  <a:lnTo>
                    <a:pt x="246" y="0"/>
                  </a:lnTo>
                  <a:lnTo>
                    <a:pt x="252" y="10"/>
                  </a:lnTo>
                  <a:lnTo>
                    <a:pt x="259" y="22"/>
                  </a:lnTo>
                  <a:lnTo>
                    <a:pt x="265" y="33"/>
                  </a:lnTo>
                  <a:lnTo>
                    <a:pt x="269" y="44"/>
                  </a:lnTo>
                  <a:lnTo>
                    <a:pt x="273" y="57"/>
                  </a:lnTo>
                  <a:lnTo>
                    <a:pt x="276" y="69"/>
                  </a:lnTo>
                  <a:lnTo>
                    <a:pt x="277" y="82"/>
                  </a:lnTo>
                  <a:lnTo>
                    <a:pt x="277" y="96"/>
                  </a:lnTo>
                  <a:lnTo>
                    <a:pt x="277" y="112"/>
                  </a:lnTo>
                  <a:lnTo>
                    <a:pt x="275" y="127"/>
                  </a:lnTo>
                  <a:lnTo>
                    <a:pt x="270" y="143"/>
                  </a:lnTo>
                  <a:lnTo>
                    <a:pt x="265" y="158"/>
                  </a:lnTo>
                  <a:lnTo>
                    <a:pt x="259" y="171"/>
                  </a:lnTo>
                  <a:lnTo>
                    <a:pt x="250" y="184"/>
                  </a:lnTo>
                  <a:lnTo>
                    <a:pt x="241" y="196"/>
                  </a:lnTo>
                  <a:lnTo>
                    <a:pt x="231" y="207"/>
                  </a:lnTo>
                  <a:lnTo>
                    <a:pt x="220" y="217"/>
                  </a:lnTo>
                  <a:lnTo>
                    <a:pt x="208" y="227"/>
                  </a:lnTo>
                  <a:lnTo>
                    <a:pt x="195" y="234"/>
                  </a:lnTo>
                  <a:lnTo>
                    <a:pt x="181" y="241"/>
                  </a:lnTo>
                  <a:lnTo>
                    <a:pt x="167" y="247"/>
                  </a:lnTo>
                  <a:lnTo>
                    <a:pt x="151" y="251"/>
                  </a:lnTo>
                  <a:lnTo>
                    <a:pt x="135" y="254"/>
                  </a:lnTo>
                  <a:lnTo>
                    <a:pt x="120" y="254"/>
                  </a:lnTo>
                  <a:lnTo>
                    <a:pt x="102" y="254"/>
                  </a:lnTo>
                  <a:lnTo>
                    <a:pt x="85" y="250"/>
                  </a:lnTo>
                  <a:lnTo>
                    <a:pt x="68" y="246"/>
                  </a:lnTo>
                  <a:lnTo>
                    <a:pt x="53" y="239"/>
                  </a:lnTo>
                  <a:lnTo>
                    <a:pt x="37" y="231"/>
                  </a:lnTo>
                  <a:lnTo>
                    <a:pt x="24" y="222"/>
                  </a:lnTo>
                  <a:lnTo>
                    <a:pt x="12" y="211"/>
                  </a:lnTo>
                  <a:lnTo>
                    <a:pt x="0" y="199"/>
                  </a:lnTo>
                  <a:lnTo>
                    <a:pt x="3" y="212"/>
                  </a:lnTo>
                  <a:lnTo>
                    <a:pt x="6" y="225"/>
                  </a:lnTo>
                  <a:lnTo>
                    <a:pt x="17" y="234"/>
                  </a:lnTo>
                  <a:lnTo>
                    <a:pt x="30" y="243"/>
                  </a:lnTo>
                  <a:lnTo>
                    <a:pt x="43" y="250"/>
                  </a:lnTo>
                  <a:lnTo>
                    <a:pt x="58" y="257"/>
                  </a:lnTo>
                  <a:lnTo>
                    <a:pt x="72" y="261"/>
                  </a:lnTo>
                  <a:lnTo>
                    <a:pt x="88" y="266"/>
                  </a:lnTo>
                  <a:lnTo>
                    <a:pt x="104" y="267"/>
                  </a:lnTo>
                  <a:lnTo>
                    <a:pt x="120" y="268"/>
                  </a:lnTo>
                  <a:lnTo>
                    <a:pt x="138" y="267"/>
                  </a:lnTo>
                  <a:lnTo>
                    <a:pt x="154" y="265"/>
                  </a:lnTo>
                  <a:lnTo>
                    <a:pt x="171" y="260"/>
                  </a:lnTo>
                  <a:lnTo>
                    <a:pt x="187" y="255"/>
                  </a:lnTo>
                  <a:lnTo>
                    <a:pt x="202" y="248"/>
                  </a:lnTo>
                  <a:lnTo>
                    <a:pt x="216" y="239"/>
                  </a:lnTo>
                  <a:lnTo>
                    <a:pt x="229" y="229"/>
                  </a:lnTo>
                  <a:lnTo>
                    <a:pt x="241" y="217"/>
                  </a:lnTo>
                  <a:lnTo>
                    <a:pt x="252" y="205"/>
                  </a:lnTo>
                  <a:lnTo>
                    <a:pt x="262" y="193"/>
                  </a:lnTo>
                  <a:lnTo>
                    <a:pt x="271" y="178"/>
                  </a:lnTo>
                  <a:lnTo>
                    <a:pt x="278" y="163"/>
                  </a:lnTo>
                  <a:lnTo>
                    <a:pt x="284" y="147"/>
                  </a:lnTo>
                  <a:lnTo>
                    <a:pt x="288" y="131"/>
                  </a:lnTo>
                  <a:lnTo>
                    <a:pt x="291" y="114"/>
                  </a:lnTo>
                  <a:lnTo>
                    <a:pt x="292" y="96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5" name="Freeform 113"/>
            <p:cNvSpPr>
              <a:spLocks/>
            </p:cNvSpPr>
            <p:nvPr/>
          </p:nvSpPr>
          <p:spPr bwMode="auto">
            <a:xfrm>
              <a:off x="569884" y="3140072"/>
              <a:ext cx="114305" cy="104784"/>
            </a:xfrm>
            <a:custGeom>
              <a:avLst/>
              <a:gdLst/>
              <a:ahLst/>
              <a:cxnLst>
                <a:cxn ang="0">
                  <a:pos x="286" y="88"/>
                </a:cxn>
                <a:cxn ang="0">
                  <a:pos x="282" y="63"/>
                </a:cxn>
                <a:cxn ang="0">
                  <a:pos x="276" y="40"/>
                </a:cxn>
                <a:cxn ang="0">
                  <a:pos x="266" y="19"/>
                </a:cxn>
                <a:cxn ang="0">
                  <a:pos x="248" y="4"/>
                </a:cxn>
                <a:cxn ang="0">
                  <a:pos x="243" y="10"/>
                </a:cxn>
                <a:cxn ang="0">
                  <a:pos x="257" y="34"/>
                </a:cxn>
                <a:cxn ang="0">
                  <a:pos x="267" y="58"/>
                </a:cxn>
                <a:cxn ang="0">
                  <a:pos x="271" y="85"/>
                </a:cxn>
                <a:cxn ang="0">
                  <a:pos x="271" y="116"/>
                </a:cxn>
                <a:cxn ang="0">
                  <a:pos x="266" y="145"/>
                </a:cxn>
                <a:cxn ang="0">
                  <a:pos x="254" y="172"/>
                </a:cxn>
                <a:cxn ang="0">
                  <a:pos x="237" y="196"/>
                </a:cxn>
                <a:cxn ang="0">
                  <a:pos x="217" y="216"/>
                </a:cxn>
                <a:cxn ang="0">
                  <a:pos x="194" y="233"/>
                </a:cxn>
                <a:cxn ang="0">
                  <a:pos x="167" y="244"/>
                </a:cxn>
                <a:cxn ang="0">
                  <a:pos x="137" y="250"/>
                </a:cxn>
                <a:cxn ang="0">
                  <a:pos x="104" y="250"/>
                </a:cxn>
                <a:cxn ang="0">
                  <a:pos x="69" y="242"/>
                </a:cxn>
                <a:cxn ang="0">
                  <a:pos x="38" y="225"/>
                </a:cxn>
                <a:cxn ang="0">
                  <a:pos x="11" y="203"/>
                </a:cxn>
                <a:cxn ang="0">
                  <a:pos x="2" y="203"/>
                </a:cxn>
                <a:cxn ang="0">
                  <a:pos x="16" y="227"/>
                </a:cxn>
                <a:cxn ang="0">
                  <a:pos x="43" y="245"/>
                </a:cxn>
                <a:cxn ang="0">
                  <a:pos x="72" y="258"/>
                </a:cxn>
                <a:cxn ang="0">
                  <a:pos x="105" y="264"/>
                </a:cxn>
                <a:cxn ang="0">
                  <a:pos x="138" y="264"/>
                </a:cxn>
                <a:cxn ang="0">
                  <a:pos x="171" y="258"/>
                </a:cxn>
                <a:cxn ang="0">
                  <a:pos x="200" y="245"/>
                </a:cxn>
                <a:cxn ang="0">
                  <a:pos x="226" y="227"/>
                </a:cxn>
                <a:cxn ang="0">
                  <a:pos x="249" y="205"/>
                </a:cxn>
                <a:cxn ang="0">
                  <a:pos x="267" y="179"/>
                </a:cxn>
                <a:cxn ang="0">
                  <a:pos x="279" y="149"/>
                </a:cxn>
                <a:cxn ang="0">
                  <a:pos x="286" y="117"/>
                </a:cxn>
              </a:cxnLst>
              <a:rect l="0" t="0" r="r" b="b"/>
              <a:pathLst>
                <a:path w="287" h="265">
                  <a:moveTo>
                    <a:pt x="287" y="100"/>
                  </a:moveTo>
                  <a:lnTo>
                    <a:pt x="286" y="88"/>
                  </a:lnTo>
                  <a:lnTo>
                    <a:pt x="285" y="75"/>
                  </a:lnTo>
                  <a:lnTo>
                    <a:pt x="282" y="63"/>
                  </a:lnTo>
                  <a:lnTo>
                    <a:pt x="280" y="52"/>
                  </a:lnTo>
                  <a:lnTo>
                    <a:pt x="276" y="40"/>
                  </a:lnTo>
                  <a:lnTo>
                    <a:pt x="271" y="30"/>
                  </a:lnTo>
                  <a:lnTo>
                    <a:pt x="266" y="19"/>
                  </a:lnTo>
                  <a:lnTo>
                    <a:pt x="260" y="9"/>
                  </a:lnTo>
                  <a:lnTo>
                    <a:pt x="248" y="4"/>
                  </a:lnTo>
                  <a:lnTo>
                    <a:pt x="235" y="0"/>
                  </a:lnTo>
                  <a:lnTo>
                    <a:pt x="243" y="10"/>
                  </a:lnTo>
                  <a:lnTo>
                    <a:pt x="251" y="21"/>
                  </a:lnTo>
                  <a:lnTo>
                    <a:pt x="257" y="34"/>
                  </a:lnTo>
                  <a:lnTo>
                    <a:pt x="262" y="46"/>
                  </a:lnTo>
                  <a:lnTo>
                    <a:pt x="267" y="58"/>
                  </a:lnTo>
                  <a:lnTo>
                    <a:pt x="270" y="72"/>
                  </a:lnTo>
                  <a:lnTo>
                    <a:pt x="271" y="85"/>
                  </a:lnTo>
                  <a:lnTo>
                    <a:pt x="272" y="100"/>
                  </a:lnTo>
                  <a:lnTo>
                    <a:pt x="271" y="116"/>
                  </a:lnTo>
                  <a:lnTo>
                    <a:pt x="269" y="130"/>
                  </a:lnTo>
                  <a:lnTo>
                    <a:pt x="266" y="145"/>
                  </a:lnTo>
                  <a:lnTo>
                    <a:pt x="261" y="158"/>
                  </a:lnTo>
                  <a:lnTo>
                    <a:pt x="254" y="172"/>
                  </a:lnTo>
                  <a:lnTo>
                    <a:pt x="246" y="184"/>
                  </a:lnTo>
                  <a:lnTo>
                    <a:pt x="237" y="196"/>
                  </a:lnTo>
                  <a:lnTo>
                    <a:pt x="228" y="207"/>
                  </a:lnTo>
                  <a:lnTo>
                    <a:pt x="217" y="216"/>
                  </a:lnTo>
                  <a:lnTo>
                    <a:pt x="206" y="225"/>
                  </a:lnTo>
                  <a:lnTo>
                    <a:pt x="194" y="233"/>
                  </a:lnTo>
                  <a:lnTo>
                    <a:pt x="180" y="238"/>
                  </a:lnTo>
                  <a:lnTo>
                    <a:pt x="167" y="244"/>
                  </a:lnTo>
                  <a:lnTo>
                    <a:pt x="152" y="247"/>
                  </a:lnTo>
                  <a:lnTo>
                    <a:pt x="137" y="250"/>
                  </a:lnTo>
                  <a:lnTo>
                    <a:pt x="122" y="251"/>
                  </a:lnTo>
                  <a:lnTo>
                    <a:pt x="104" y="250"/>
                  </a:lnTo>
                  <a:lnTo>
                    <a:pt x="86" y="246"/>
                  </a:lnTo>
                  <a:lnTo>
                    <a:pt x="69" y="242"/>
                  </a:lnTo>
                  <a:lnTo>
                    <a:pt x="53" y="234"/>
                  </a:lnTo>
                  <a:lnTo>
                    <a:pt x="38" y="225"/>
                  </a:lnTo>
                  <a:lnTo>
                    <a:pt x="24" y="215"/>
                  </a:lnTo>
                  <a:lnTo>
                    <a:pt x="11" y="203"/>
                  </a:lnTo>
                  <a:lnTo>
                    <a:pt x="0" y="190"/>
                  </a:lnTo>
                  <a:lnTo>
                    <a:pt x="2" y="203"/>
                  </a:lnTo>
                  <a:lnTo>
                    <a:pt x="5" y="216"/>
                  </a:lnTo>
                  <a:lnTo>
                    <a:pt x="16" y="227"/>
                  </a:lnTo>
                  <a:lnTo>
                    <a:pt x="29" y="236"/>
                  </a:lnTo>
                  <a:lnTo>
                    <a:pt x="43" y="245"/>
                  </a:lnTo>
                  <a:lnTo>
                    <a:pt x="57" y="252"/>
                  </a:lnTo>
                  <a:lnTo>
                    <a:pt x="72" y="258"/>
                  </a:lnTo>
                  <a:lnTo>
                    <a:pt x="88" y="262"/>
                  </a:lnTo>
                  <a:lnTo>
                    <a:pt x="105" y="264"/>
                  </a:lnTo>
                  <a:lnTo>
                    <a:pt x="122" y="265"/>
                  </a:lnTo>
                  <a:lnTo>
                    <a:pt x="138" y="264"/>
                  </a:lnTo>
                  <a:lnTo>
                    <a:pt x="155" y="262"/>
                  </a:lnTo>
                  <a:lnTo>
                    <a:pt x="171" y="258"/>
                  </a:lnTo>
                  <a:lnTo>
                    <a:pt x="186" y="252"/>
                  </a:lnTo>
                  <a:lnTo>
                    <a:pt x="200" y="245"/>
                  </a:lnTo>
                  <a:lnTo>
                    <a:pt x="214" y="237"/>
                  </a:lnTo>
                  <a:lnTo>
                    <a:pt x="226" y="227"/>
                  </a:lnTo>
                  <a:lnTo>
                    <a:pt x="239" y="217"/>
                  </a:lnTo>
                  <a:lnTo>
                    <a:pt x="249" y="205"/>
                  </a:lnTo>
                  <a:lnTo>
                    <a:pt x="259" y="192"/>
                  </a:lnTo>
                  <a:lnTo>
                    <a:pt x="267" y="179"/>
                  </a:lnTo>
                  <a:lnTo>
                    <a:pt x="273" y="164"/>
                  </a:lnTo>
                  <a:lnTo>
                    <a:pt x="279" y="149"/>
                  </a:lnTo>
                  <a:lnTo>
                    <a:pt x="284" y="133"/>
                  </a:lnTo>
                  <a:lnTo>
                    <a:pt x="286" y="117"/>
                  </a:lnTo>
                  <a:lnTo>
                    <a:pt x="287" y="100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6" name="Freeform 114"/>
            <p:cNvSpPr>
              <a:spLocks/>
            </p:cNvSpPr>
            <p:nvPr/>
          </p:nvSpPr>
          <p:spPr bwMode="auto">
            <a:xfrm>
              <a:off x="569884" y="3138485"/>
              <a:ext cx="111130" cy="103197"/>
            </a:xfrm>
            <a:custGeom>
              <a:avLst/>
              <a:gdLst/>
              <a:ahLst/>
              <a:cxnLst>
                <a:cxn ang="0">
                  <a:pos x="279" y="90"/>
                </a:cxn>
                <a:cxn ang="0">
                  <a:pos x="275" y="65"/>
                </a:cxn>
                <a:cxn ang="0">
                  <a:pos x="267" y="41"/>
                </a:cxn>
                <a:cxn ang="0">
                  <a:pos x="254" y="18"/>
                </a:cxn>
                <a:cxn ang="0">
                  <a:pos x="235" y="4"/>
                </a:cxn>
                <a:cxn ang="0">
                  <a:pos x="232" y="12"/>
                </a:cxn>
                <a:cxn ang="0">
                  <a:pos x="248" y="34"/>
                </a:cxn>
                <a:cxn ang="0">
                  <a:pos x="259" y="60"/>
                </a:cxn>
                <a:cxn ang="0">
                  <a:pos x="264" y="89"/>
                </a:cxn>
                <a:cxn ang="0">
                  <a:pos x="264" y="119"/>
                </a:cxn>
                <a:cxn ang="0">
                  <a:pos x="259" y="147"/>
                </a:cxn>
                <a:cxn ang="0">
                  <a:pos x="248" y="173"/>
                </a:cxn>
                <a:cxn ang="0">
                  <a:pos x="233" y="195"/>
                </a:cxn>
                <a:cxn ang="0">
                  <a:pos x="213" y="214"/>
                </a:cxn>
                <a:cxn ang="0">
                  <a:pos x="190" y="230"/>
                </a:cxn>
                <a:cxn ang="0">
                  <a:pos x="164" y="241"/>
                </a:cxn>
                <a:cxn ang="0">
                  <a:pos x="136" y="247"/>
                </a:cxn>
                <a:cxn ang="0">
                  <a:pos x="113" y="247"/>
                </a:cxn>
                <a:cxn ang="0">
                  <a:pos x="93" y="245"/>
                </a:cxn>
                <a:cxn ang="0">
                  <a:pos x="75" y="240"/>
                </a:cxn>
                <a:cxn ang="0">
                  <a:pos x="60" y="233"/>
                </a:cxn>
                <a:cxn ang="0">
                  <a:pos x="36" y="220"/>
                </a:cxn>
                <a:cxn ang="0">
                  <a:pos x="10" y="195"/>
                </a:cxn>
                <a:cxn ang="0">
                  <a:pos x="0" y="182"/>
                </a:cxn>
                <a:cxn ang="0">
                  <a:pos x="2" y="207"/>
                </a:cxn>
                <a:cxn ang="0">
                  <a:pos x="26" y="230"/>
                </a:cxn>
                <a:cxn ang="0">
                  <a:pos x="55" y="247"/>
                </a:cxn>
                <a:cxn ang="0">
                  <a:pos x="87" y="258"/>
                </a:cxn>
                <a:cxn ang="0">
                  <a:pos x="122" y="262"/>
                </a:cxn>
                <a:cxn ang="0">
                  <a:pos x="153" y="259"/>
                </a:cxn>
                <a:cxn ang="0">
                  <a:pos x="183" y="249"/>
                </a:cxn>
                <a:cxn ang="0">
                  <a:pos x="210" y="235"/>
                </a:cxn>
                <a:cxn ang="0">
                  <a:pos x="233" y="215"/>
                </a:cxn>
                <a:cxn ang="0">
                  <a:pos x="252" y="192"/>
                </a:cxn>
                <a:cxn ang="0">
                  <a:pos x="267" y="166"/>
                </a:cxn>
                <a:cxn ang="0">
                  <a:pos x="277" y="135"/>
                </a:cxn>
                <a:cxn ang="0">
                  <a:pos x="279" y="104"/>
                </a:cxn>
              </a:cxnLst>
              <a:rect l="0" t="0" r="r" b="b"/>
              <a:pathLst>
                <a:path w="279" h="262">
                  <a:moveTo>
                    <a:pt x="279" y="104"/>
                  </a:moveTo>
                  <a:lnTo>
                    <a:pt x="279" y="90"/>
                  </a:lnTo>
                  <a:lnTo>
                    <a:pt x="278" y="77"/>
                  </a:lnTo>
                  <a:lnTo>
                    <a:pt x="275" y="65"/>
                  </a:lnTo>
                  <a:lnTo>
                    <a:pt x="271" y="52"/>
                  </a:lnTo>
                  <a:lnTo>
                    <a:pt x="267" y="41"/>
                  </a:lnTo>
                  <a:lnTo>
                    <a:pt x="261" y="30"/>
                  </a:lnTo>
                  <a:lnTo>
                    <a:pt x="254" y="18"/>
                  </a:lnTo>
                  <a:lnTo>
                    <a:pt x="248" y="8"/>
                  </a:lnTo>
                  <a:lnTo>
                    <a:pt x="235" y="4"/>
                  </a:lnTo>
                  <a:lnTo>
                    <a:pt x="222" y="0"/>
                  </a:lnTo>
                  <a:lnTo>
                    <a:pt x="232" y="12"/>
                  </a:lnTo>
                  <a:lnTo>
                    <a:pt x="240" y="22"/>
                  </a:lnTo>
                  <a:lnTo>
                    <a:pt x="248" y="34"/>
                  </a:lnTo>
                  <a:lnTo>
                    <a:pt x="253" y="47"/>
                  </a:lnTo>
                  <a:lnTo>
                    <a:pt x="259" y="60"/>
                  </a:lnTo>
                  <a:lnTo>
                    <a:pt x="262" y="75"/>
                  </a:lnTo>
                  <a:lnTo>
                    <a:pt x="264" y="89"/>
                  </a:lnTo>
                  <a:lnTo>
                    <a:pt x="266" y="104"/>
                  </a:lnTo>
                  <a:lnTo>
                    <a:pt x="264" y="119"/>
                  </a:lnTo>
                  <a:lnTo>
                    <a:pt x="262" y="133"/>
                  </a:lnTo>
                  <a:lnTo>
                    <a:pt x="259" y="147"/>
                  </a:lnTo>
                  <a:lnTo>
                    <a:pt x="254" y="160"/>
                  </a:lnTo>
                  <a:lnTo>
                    <a:pt x="248" y="173"/>
                  </a:lnTo>
                  <a:lnTo>
                    <a:pt x="241" y="184"/>
                  </a:lnTo>
                  <a:lnTo>
                    <a:pt x="233" y="195"/>
                  </a:lnTo>
                  <a:lnTo>
                    <a:pt x="223" y="205"/>
                  </a:lnTo>
                  <a:lnTo>
                    <a:pt x="213" y="214"/>
                  </a:lnTo>
                  <a:lnTo>
                    <a:pt x="201" y="223"/>
                  </a:lnTo>
                  <a:lnTo>
                    <a:pt x="190" y="230"/>
                  </a:lnTo>
                  <a:lnTo>
                    <a:pt x="178" y="237"/>
                  </a:lnTo>
                  <a:lnTo>
                    <a:pt x="164" y="241"/>
                  </a:lnTo>
                  <a:lnTo>
                    <a:pt x="151" y="245"/>
                  </a:lnTo>
                  <a:lnTo>
                    <a:pt x="136" y="247"/>
                  </a:lnTo>
                  <a:lnTo>
                    <a:pt x="122" y="248"/>
                  </a:lnTo>
                  <a:lnTo>
                    <a:pt x="113" y="247"/>
                  </a:lnTo>
                  <a:lnTo>
                    <a:pt x="102" y="247"/>
                  </a:lnTo>
                  <a:lnTo>
                    <a:pt x="93" y="245"/>
                  </a:lnTo>
                  <a:lnTo>
                    <a:pt x="84" y="242"/>
                  </a:lnTo>
                  <a:lnTo>
                    <a:pt x="75" y="240"/>
                  </a:lnTo>
                  <a:lnTo>
                    <a:pt x="68" y="237"/>
                  </a:lnTo>
                  <a:lnTo>
                    <a:pt x="60" y="233"/>
                  </a:lnTo>
                  <a:lnTo>
                    <a:pt x="51" y="229"/>
                  </a:lnTo>
                  <a:lnTo>
                    <a:pt x="36" y="220"/>
                  </a:lnTo>
                  <a:lnTo>
                    <a:pt x="23" y="209"/>
                  </a:lnTo>
                  <a:lnTo>
                    <a:pt x="10" y="195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94"/>
                  </a:lnTo>
                  <a:lnTo>
                    <a:pt x="2" y="207"/>
                  </a:lnTo>
                  <a:lnTo>
                    <a:pt x="14" y="219"/>
                  </a:lnTo>
                  <a:lnTo>
                    <a:pt x="26" y="230"/>
                  </a:lnTo>
                  <a:lnTo>
                    <a:pt x="39" y="239"/>
                  </a:lnTo>
                  <a:lnTo>
                    <a:pt x="55" y="247"/>
                  </a:lnTo>
                  <a:lnTo>
                    <a:pt x="70" y="254"/>
                  </a:lnTo>
                  <a:lnTo>
                    <a:pt x="87" y="258"/>
                  </a:lnTo>
                  <a:lnTo>
                    <a:pt x="104" y="262"/>
                  </a:lnTo>
                  <a:lnTo>
                    <a:pt x="122" y="262"/>
                  </a:lnTo>
                  <a:lnTo>
                    <a:pt x="137" y="262"/>
                  </a:lnTo>
                  <a:lnTo>
                    <a:pt x="153" y="259"/>
                  </a:lnTo>
                  <a:lnTo>
                    <a:pt x="169" y="255"/>
                  </a:lnTo>
                  <a:lnTo>
                    <a:pt x="183" y="249"/>
                  </a:lnTo>
                  <a:lnTo>
                    <a:pt x="197" y="242"/>
                  </a:lnTo>
                  <a:lnTo>
                    <a:pt x="210" y="235"/>
                  </a:lnTo>
                  <a:lnTo>
                    <a:pt x="222" y="225"/>
                  </a:lnTo>
                  <a:lnTo>
                    <a:pt x="233" y="215"/>
                  </a:lnTo>
                  <a:lnTo>
                    <a:pt x="243" y="204"/>
                  </a:lnTo>
                  <a:lnTo>
                    <a:pt x="252" y="192"/>
                  </a:lnTo>
                  <a:lnTo>
                    <a:pt x="261" y="179"/>
                  </a:lnTo>
                  <a:lnTo>
                    <a:pt x="267" y="166"/>
                  </a:lnTo>
                  <a:lnTo>
                    <a:pt x="272" y="151"/>
                  </a:lnTo>
                  <a:lnTo>
                    <a:pt x="277" y="135"/>
                  </a:lnTo>
                  <a:lnTo>
                    <a:pt x="279" y="120"/>
                  </a:lnTo>
                  <a:lnTo>
                    <a:pt x="279" y="104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7" name="Freeform 115"/>
            <p:cNvSpPr>
              <a:spLocks/>
            </p:cNvSpPr>
            <p:nvPr/>
          </p:nvSpPr>
          <p:spPr bwMode="auto">
            <a:xfrm>
              <a:off x="569884" y="3136897"/>
              <a:ext cx="107955" cy="101609"/>
            </a:xfrm>
            <a:custGeom>
              <a:avLst/>
              <a:gdLst/>
              <a:ahLst/>
              <a:cxnLst>
                <a:cxn ang="0">
                  <a:pos x="272" y="91"/>
                </a:cxn>
                <a:cxn ang="0">
                  <a:pos x="267" y="64"/>
                </a:cxn>
                <a:cxn ang="0">
                  <a:pos x="257" y="40"/>
                </a:cxn>
                <a:cxn ang="0">
                  <a:pos x="243" y="17"/>
                </a:cxn>
                <a:cxn ang="0">
                  <a:pos x="222" y="2"/>
                </a:cxn>
                <a:cxn ang="0">
                  <a:pos x="219" y="10"/>
                </a:cxn>
                <a:cxn ang="0">
                  <a:pos x="237" y="34"/>
                </a:cxn>
                <a:cxn ang="0">
                  <a:pos x="250" y="61"/>
                </a:cxn>
                <a:cxn ang="0">
                  <a:pos x="258" y="90"/>
                </a:cxn>
                <a:cxn ang="0">
                  <a:pos x="258" y="119"/>
                </a:cxn>
                <a:cxn ang="0">
                  <a:pos x="252" y="146"/>
                </a:cxn>
                <a:cxn ang="0">
                  <a:pos x="242" y="171"/>
                </a:cxn>
                <a:cxn ang="0">
                  <a:pos x="227" y="193"/>
                </a:cxn>
                <a:cxn ang="0">
                  <a:pos x="208" y="212"/>
                </a:cxn>
                <a:cxn ang="0">
                  <a:pos x="187" y="226"/>
                </a:cxn>
                <a:cxn ang="0">
                  <a:pos x="162" y="237"/>
                </a:cxn>
                <a:cxn ang="0">
                  <a:pos x="135" y="242"/>
                </a:cxn>
                <a:cxn ang="0">
                  <a:pos x="111" y="242"/>
                </a:cxn>
                <a:cxn ang="0">
                  <a:pos x="92" y="240"/>
                </a:cxn>
                <a:cxn ang="0">
                  <a:pos x="74" y="234"/>
                </a:cxn>
                <a:cxn ang="0">
                  <a:pos x="57" y="226"/>
                </a:cxn>
                <a:cxn ang="0">
                  <a:pos x="43" y="217"/>
                </a:cxn>
                <a:cxn ang="0">
                  <a:pos x="28" y="205"/>
                </a:cxn>
                <a:cxn ang="0">
                  <a:pos x="16" y="193"/>
                </a:cxn>
                <a:cxn ang="0">
                  <a:pos x="5" y="177"/>
                </a:cxn>
                <a:cxn ang="0">
                  <a:pos x="0" y="176"/>
                </a:cxn>
                <a:cxn ang="0">
                  <a:pos x="0" y="189"/>
                </a:cxn>
                <a:cxn ang="0">
                  <a:pos x="11" y="209"/>
                </a:cxn>
                <a:cxn ang="0">
                  <a:pos x="38" y="231"/>
                </a:cxn>
                <a:cxn ang="0">
                  <a:pos x="69" y="248"/>
                </a:cxn>
                <a:cxn ang="0">
                  <a:pos x="104" y="256"/>
                </a:cxn>
                <a:cxn ang="0">
                  <a:pos x="137" y="256"/>
                </a:cxn>
                <a:cxn ang="0">
                  <a:pos x="167" y="250"/>
                </a:cxn>
                <a:cxn ang="0">
                  <a:pos x="194" y="239"/>
                </a:cxn>
                <a:cxn ang="0">
                  <a:pos x="217" y="222"/>
                </a:cxn>
                <a:cxn ang="0">
                  <a:pos x="237" y="202"/>
                </a:cxn>
                <a:cxn ang="0">
                  <a:pos x="254" y="178"/>
                </a:cxn>
                <a:cxn ang="0">
                  <a:pos x="266" y="151"/>
                </a:cxn>
                <a:cxn ang="0">
                  <a:pos x="271" y="122"/>
                </a:cxn>
              </a:cxnLst>
              <a:rect l="0" t="0" r="r" b="b"/>
              <a:pathLst>
                <a:path w="272" h="257">
                  <a:moveTo>
                    <a:pt x="272" y="106"/>
                  </a:moveTo>
                  <a:lnTo>
                    <a:pt x="272" y="91"/>
                  </a:lnTo>
                  <a:lnTo>
                    <a:pt x="270" y="78"/>
                  </a:lnTo>
                  <a:lnTo>
                    <a:pt x="267" y="64"/>
                  </a:lnTo>
                  <a:lnTo>
                    <a:pt x="262" y="52"/>
                  </a:lnTo>
                  <a:lnTo>
                    <a:pt x="257" y="40"/>
                  </a:lnTo>
                  <a:lnTo>
                    <a:pt x="251" y="27"/>
                  </a:lnTo>
                  <a:lnTo>
                    <a:pt x="243" y="17"/>
                  </a:lnTo>
                  <a:lnTo>
                    <a:pt x="235" y="6"/>
                  </a:lnTo>
                  <a:lnTo>
                    <a:pt x="222" y="2"/>
                  </a:lnTo>
                  <a:lnTo>
                    <a:pt x="208" y="0"/>
                  </a:lnTo>
                  <a:lnTo>
                    <a:pt x="219" y="10"/>
                  </a:lnTo>
                  <a:lnTo>
                    <a:pt x="230" y="22"/>
                  </a:lnTo>
                  <a:lnTo>
                    <a:pt x="237" y="34"/>
                  </a:lnTo>
                  <a:lnTo>
                    <a:pt x="244" y="46"/>
                  </a:lnTo>
                  <a:lnTo>
                    <a:pt x="250" y="61"/>
                  </a:lnTo>
                  <a:lnTo>
                    <a:pt x="254" y="76"/>
                  </a:lnTo>
                  <a:lnTo>
                    <a:pt x="258" y="90"/>
                  </a:lnTo>
                  <a:lnTo>
                    <a:pt x="258" y="106"/>
                  </a:lnTo>
                  <a:lnTo>
                    <a:pt x="258" y="119"/>
                  </a:lnTo>
                  <a:lnTo>
                    <a:pt x="255" y="133"/>
                  </a:lnTo>
                  <a:lnTo>
                    <a:pt x="252" y="146"/>
                  </a:lnTo>
                  <a:lnTo>
                    <a:pt x="248" y="159"/>
                  </a:lnTo>
                  <a:lnTo>
                    <a:pt x="242" y="171"/>
                  </a:lnTo>
                  <a:lnTo>
                    <a:pt x="235" y="182"/>
                  </a:lnTo>
                  <a:lnTo>
                    <a:pt x="227" y="193"/>
                  </a:lnTo>
                  <a:lnTo>
                    <a:pt x="218" y="203"/>
                  </a:lnTo>
                  <a:lnTo>
                    <a:pt x="208" y="212"/>
                  </a:lnTo>
                  <a:lnTo>
                    <a:pt x="198" y="218"/>
                  </a:lnTo>
                  <a:lnTo>
                    <a:pt x="187" y="226"/>
                  </a:lnTo>
                  <a:lnTo>
                    <a:pt x="174" y="232"/>
                  </a:lnTo>
                  <a:lnTo>
                    <a:pt x="162" y="237"/>
                  </a:lnTo>
                  <a:lnTo>
                    <a:pt x="149" y="240"/>
                  </a:lnTo>
                  <a:lnTo>
                    <a:pt x="135" y="242"/>
                  </a:lnTo>
                  <a:lnTo>
                    <a:pt x="122" y="242"/>
                  </a:lnTo>
                  <a:lnTo>
                    <a:pt x="111" y="242"/>
                  </a:lnTo>
                  <a:lnTo>
                    <a:pt x="102" y="241"/>
                  </a:lnTo>
                  <a:lnTo>
                    <a:pt x="92" y="240"/>
                  </a:lnTo>
                  <a:lnTo>
                    <a:pt x="83" y="237"/>
                  </a:lnTo>
                  <a:lnTo>
                    <a:pt x="74" y="234"/>
                  </a:lnTo>
                  <a:lnTo>
                    <a:pt x="66" y="231"/>
                  </a:lnTo>
                  <a:lnTo>
                    <a:pt x="57" y="226"/>
                  </a:lnTo>
                  <a:lnTo>
                    <a:pt x="50" y="222"/>
                  </a:lnTo>
                  <a:lnTo>
                    <a:pt x="43" y="217"/>
                  </a:lnTo>
                  <a:lnTo>
                    <a:pt x="35" y="212"/>
                  </a:lnTo>
                  <a:lnTo>
                    <a:pt x="28" y="205"/>
                  </a:lnTo>
                  <a:lnTo>
                    <a:pt x="21" y="199"/>
                  </a:lnTo>
                  <a:lnTo>
                    <a:pt x="16" y="193"/>
                  </a:lnTo>
                  <a:lnTo>
                    <a:pt x="10" y="185"/>
                  </a:lnTo>
                  <a:lnTo>
                    <a:pt x="5" y="177"/>
                  </a:lnTo>
                  <a:lnTo>
                    <a:pt x="0" y="169"/>
                  </a:lnTo>
                  <a:lnTo>
                    <a:pt x="0" y="176"/>
                  </a:lnTo>
                  <a:lnTo>
                    <a:pt x="0" y="184"/>
                  </a:lnTo>
                  <a:lnTo>
                    <a:pt x="0" y="189"/>
                  </a:lnTo>
                  <a:lnTo>
                    <a:pt x="0" y="196"/>
                  </a:lnTo>
                  <a:lnTo>
                    <a:pt x="11" y="209"/>
                  </a:lnTo>
                  <a:lnTo>
                    <a:pt x="24" y="221"/>
                  </a:lnTo>
                  <a:lnTo>
                    <a:pt x="38" y="231"/>
                  </a:lnTo>
                  <a:lnTo>
                    <a:pt x="53" y="240"/>
                  </a:lnTo>
                  <a:lnTo>
                    <a:pt x="69" y="248"/>
                  </a:lnTo>
                  <a:lnTo>
                    <a:pt x="86" y="252"/>
                  </a:lnTo>
                  <a:lnTo>
                    <a:pt x="104" y="256"/>
                  </a:lnTo>
                  <a:lnTo>
                    <a:pt x="122" y="257"/>
                  </a:lnTo>
                  <a:lnTo>
                    <a:pt x="137" y="256"/>
                  </a:lnTo>
                  <a:lnTo>
                    <a:pt x="152" y="253"/>
                  </a:lnTo>
                  <a:lnTo>
                    <a:pt x="167" y="250"/>
                  </a:lnTo>
                  <a:lnTo>
                    <a:pt x="180" y="244"/>
                  </a:lnTo>
                  <a:lnTo>
                    <a:pt x="194" y="239"/>
                  </a:lnTo>
                  <a:lnTo>
                    <a:pt x="206" y="231"/>
                  </a:lnTo>
                  <a:lnTo>
                    <a:pt x="217" y="222"/>
                  </a:lnTo>
                  <a:lnTo>
                    <a:pt x="228" y="213"/>
                  </a:lnTo>
                  <a:lnTo>
                    <a:pt x="237" y="202"/>
                  </a:lnTo>
                  <a:lnTo>
                    <a:pt x="246" y="190"/>
                  </a:lnTo>
                  <a:lnTo>
                    <a:pt x="254" y="178"/>
                  </a:lnTo>
                  <a:lnTo>
                    <a:pt x="261" y="164"/>
                  </a:lnTo>
                  <a:lnTo>
                    <a:pt x="266" y="151"/>
                  </a:lnTo>
                  <a:lnTo>
                    <a:pt x="269" y="136"/>
                  </a:lnTo>
                  <a:lnTo>
                    <a:pt x="271" y="122"/>
                  </a:lnTo>
                  <a:lnTo>
                    <a:pt x="272" y="106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8" name="Freeform 116"/>
            <p:cNvSpPr>
              <a:spLocks/>
            </p:cNvSpPr>
            <p:nvPr/>
          </p:nvSpPr>
          <p:spPr bwMode="auto">
            <a:xfrm>
              <a:off x="569884" y="3136897"/>
              <a:ext cx="104780" cy="100021"/>
            </a:xfrm>
            <a:custGeom>
              <a:avLst/>
              <a:gdLst/>
              <a:ahLst/>
              <a:cxnLst>
                <a:cxn ang="0">
                  <a:pos x="264" y="92"/>
                </a:cxn>
                <a:cxn ang="0">
                  <a:pos x="259" y="63"/>
                </a:cxn>
                <a:cxn ang="0">
                  <a:pos x="248" y="37"/>
                </a:cxn>
                <a:cxn ang="0">
                  <a:pos x="232" y="15"/>
                </a:cxn>
                <a:cxn ang="0">
                  <a:pos x="208" y="1"/>
                </a:cxn>
                <a:cxn ang="0">
                  <a:pos x="207" y="10"/>
                </a:cxn>
                <a:cxn ang="0">
                  <a:pos x="227" y="33"/>
                </a:cxn>
                <a:cxn ang="0">
                  <a:pos x="242" y="60"/>
                </a:cxn>
                <a:cxn ang="0">
                  <a:pos x="250" y="90"/>
                </a:cxn>
                <a:cxn ang="0">
                  <a:pos x="250" y="120"/>
                </a:cxn>
                <a:cxn ang="0">
                  <a:pos x="245" y="145"/>
                </a:cxn>
                <a:cxn ang="0">
                  <a:pos x="235" y="169"/>
                </a:cxn>
                <a:cxn ang="0">
                  <a:pos x="222" y="189"/>
                </a:cxn>
                <a:cxn ang="0">
                  <a:pos x="204" y="207"/>
                </a:cxn>
                <a:cxn ang="0">
                  <a:pos x="183" y="221"/>
                </a:cxn>
                <a:cxn ang="0">
                  <a:pos x="160" y="231"/>
                </a:cxn>
                <a:cxn ang="0">
                  <a:pos x="135" y="235"/>
                </a:cxn>
                <a:cxn ang="0">
                  <a:pos x="111" y="236"/>
                </a:cxn>
                <a:cxn ang="0">
                  <a:pos x="92" y="233"/>
                </a:cxn>
                <a:cxn ang="0">
                  <a:pos x="74" y="227"/>
                </a:cxn>
                <a:cxn ang="0">
                  <a:pos x="57" y="218"/>
                </a:cxn>
                <a:cxn ang="0">
                  <a:pos x="42" y="208"/>
                </a:cxn>
                <a:cxn ang="0">
                  <a:pos x="27" y="196"/>
                </a:cxn>
                <a:cxn ang="0">
                  <a:pos x="16" y="181"/>
                </a:cxn>
                <a:cxn ang="0">
                  <a:pos x="6" y="165"/>
                </a:cxn>
                <a:cxn ang="0">
                  <a:pos x="0" y="170"/>
                </a:cxn>
                <a:cxn ang="0">
                  <a:pos x="10" y="198"/>
                </a:cxn>
                <a:cxn ang="0">
                  <a:pos x="36" y="223"/>
                </a:cxn>
                <a:cxn ang="0">
                  <a:pos x="59" y="236"/>
                </a:cxn>
                <a:cxn ang="0">
                  <a:pos x="75" y="243"/>
                </a:cxn>
                <a:cxn ang="0">
                  <a:pos x="93" y="248"/>
                </a:cxn>
                <a:cxn ang="0">
                  <a:pos x="113" y="250"/>
                </a:cxn>
                <a:cxn ang="0">
                  <a:pos x="136" y="250"/>
                </a:cxn>
                <a:cxn ang="0">
                  <a:pos x="164" y="244"/>
                </a:cxn>
                <a:cxn ang="0">
                  <a:pos x="190" y="233"/>
                </a:cxn>
                <a:cxn ang="0">
                  <a:pos x="213" y="217"/>
                </a:cxn>
                <a:cxn ang="0">
                  <a:pos x="233" y="198"/>
                </a:cxn>
                <a:cxn ang="0">
                  <a:pos x="248" y="176"/>
                </a:cxn>
                <a:cxn ang="0">
                  <a:pos x="259" y="150"/>
                </a:cxn>
                <a:cxn ang="0">
                  <a:pos x="264" y="122"/>
                </a:cxn>
              </a:cxnLst>
              <a:rect l="0" t="0" r="r" b="b"/>
              <a:pathLst>
                <a:path w="266" h="251">
                  <a:moveTo>
                    <a:pt x="266" y="107"/>
                  </a:moveTo>
                  <a:lnTo>
                    <a:pt x="264" y="92"/>
                  </a:lnTo>
                  <a:lnTo>
                    <a:pt x="262" y="78"/>
                  </a:lnTo>
                  <a:lnTo>
                    <a:pt x="259" y="63"/>
                  </a:lnTo>
                  <a:lnTo>
                    <a:pt x="253" y="50"/>
                  </a:lnTo>
                  <a:lnTo>
                    <a:pt x="248" y="37"/>
                  </a:lnTo>
                  <a:lnTo>
                    <a:pt x="240" y="25"/>
                  </a:lnTo>
                  <a:lnTo>
                    <a:pt x="232" y="15"/>
                  </a:lnTo>
                  <a:lnTo>
                    <a:pt x="222" y="3"/>
                  </a:lnTo>
                  <a:lnTo>
                    <a:pt x="208" y="1"/>
                  </a:lnTo>
                  <a:lnTo>
                    <a:pt x="195" y="0"/>
                  </a:lnTo>
                  <a:lnTo>
                    <a:pt x="207" y="10"/>
                  </a:lnTo>
                  <a:lnTo>
                    <a:pt x="218" y="20"/>
                  </a:lnTo>
                  <a:lnTo>
                    <a:pt x="227" y="33"/>
                  </a:lnTo>
                  <a:lnTo>
                    <a:pt x="235" y="46"/>
                  </a:lnTo>
                  <a:lnTo>
                    <a:pt x="242" y="60"/>
                  </a:lnTo>
                  <a:lnTo>
                    <a:pt x="246" y="74"/>
                  </a:lnTo>
                  <a:lnTo>
                    <a:pt x="250" y="90"/>
                  </a:lnTo>
                  <a:lnTo>
                    <a:pt x="251" y="107"/>
                  </a:lnTo>
                  <a:lnTo>
                    <a:pt x="250" y="120"/>
                  </a:lnTo>
                  <a:lnTo>
                    <a:pt x="249" y="133"/>
                  </a:lnTo>
                  <a:lnTo>
                    <a:pt x="245" y="145"/>
                  </a:lnTo>
                  <a:lnTo>
                    <a:pt x="241" y="158"/>
                  </a:lnTo>
                  <a:lnTo>
                    <a:pt x="235" y="169"/>
                  </a:lnTo>
                  <a:lnTo>
                    <a:pt x="228" y="179"/>
                  </a:lnTo>
                  <a:lnTo>
                    <a:pt x="222" y="189"/>
                  </a:lnTo>
                  <a:lnTo>
                    <a:pt x="213" y="198"/>
                  </a:lnTo>
                  <a:lnTo>
                    <a:pt x="204" y="207"/>
                  </a:lnTo>
                  <a:lnTo>
                    <a:pt x="194" y="214"/>
                  </a:lnTo>
                  <a:lnTo>
                    <a:pt x="183" y="221"/>
                  </a:lnTo>
                  <a:lnTo>
                    <a:pt x="172" y="226"/>
                  </a:lnTo>
                  <a:lnTo>
                    <a:pt x="160" y="231"/>
                  </a:lnTo>
                  <a:lnTo>
                    <a:pt x="147" y="233"/>
                  </a:lnTo>
                  <a:lnTo>
                    <a:pt x="135" y="235"/>
                  </a:lnTo>
                  <a:lnTo>
                    <a:pt x="122" y="236"/>
                  </a:lnTo>
                  <a:lnTo>
                    <a:pt x="111" y="236"/>
                  </a:lnTo>
                  <a:lnTo>
                    <a:pt x="101" y="235"/>
                  </a:lnTo>
                  <a:lnTo>
                    <a:pt x="92" y="233"/>
                  </a:lnTo>
                  <a:lnTo>
                    <a:pt x="83" y="231"/>
                  </a:lnTo>
                  <a:lnTo>
                    <a:pt x="74" y="227"/>
                  </a:lnTo>
                  <a:lnTo>
                    <a:pt x="65" y="223"/>
                  </a:lnTo>
                  <a:lnTo>
                    <a:pt x="57" y="218"/>
                  </a:lnTo>
                  <a:lnTo>
                    <a:pt x="48" y="214"/>
                  </a:lnTo>
                  <a:lnTo>
                    <a:pt x="42" y="208"/>
                  </a:lnTo>
                  <a:lnTo>
                    <a:pt x="34" y="203"/>
                  </a:lnTo>
                  <a:lnTo>
                    <a:pt x="27" y="196"/>
                  </a:lnTo>
                  <a:lnTo>
                    <a:pt x="21" y="189"/>
                  </a:lnTo>
                  <a:lnTo>
                    <a:pt x="16" y="181"/>
                  </a:lnTo>
                  <a:lnTo>
                    <a:pt x="10" y="173"/>
                  </a:lnTo>
                  <a:lnTo>
                    <a:pt x="6" y="165"/>
                  </a:lnTo>
                  <a:lnTo>
                    <a:pt x="2" y="156"/>
                  </a:lnTo>
                  <a:lnTo>
                    <a:pt x="0" y="170"/>
                  </a:lnTo>
                  <a:lnTo>
                    <a:pt x="0" y="183"/>
                  </a:lnTo>
                  <a:lnTo>
                    <a:pt x="10" y="198"/>
                  </a:lnTo>
                  <a:lnTo>
                    <a:pt x="23" y="212"/>
                  </a:lnTo>
                  <a:lnTo>
                    <a:pt x="36" y="223"/>
                  </a:lnTo>
                  <a:lnTo>
                    <a:pt x="51" y="232"/>
                  </a:lnTo>
                  <a:lnTo>
                    <a:pt x="59" y="236"/>
                  </a:lnTo>
                  <a:lnTo>
                    <a:pt x="68" y="240"/>
                  </a:lnTo>
                  <a:lnTo>
                    <a:pt x="75" y="243"/>
                  </a:lnTo>
                  <a:lnTo>
                    <a:pt x="84" y="245"/>
                  </a:lnTo>
                  <a:lnTo>
                    <a:pt x="93" y="248"/>
                  </a:lnTo>
                  <a:lnTo>
                    <a:pt x="102" y="250"/>
                  </a:lnTo>
                  <a:lnTo>
                    <a:pt x="113" y="250"/>
                  </a:lnTo>
                  <a:lnTo>
                    <a:pt x="122" y="251"/>
                  </a:lnTo>
                  <a:lnTo>
                    <a:pt x="136" y="250"/>
                  </a:lnTo>
                  <a:lnTo>
                    <a:pt x="151" y="248"/>
                  </a:lnTo>
                  <a:lnTo>
                    <a:pt x="164" y="244"/>
                  </a:lnTo>
                  <a:lnTo>
                    <a:pt x="178" y="240"/>
                  </a:lnTo>
                  <a:lnTo>
                    <a:pt x="190" y="233"/>
                  </a:lnTo>
                  <a:lnTo>
                    <a:pt x="201" y="226"/>
                  </a:lnTo>
                  <a:lnTo>
                    <a:pt x="213" y="217"/>
                  </a:lnTo>
                  <a:lnTo>
                    <a:pt x="223" y="208"/>
                  </a:lnTo>
                  <a:lnTo>
                    <a:pt x="233" y="198"/>
                  </a:lnTo>
                  <a:lnTo>
                    <a:pt x="241" y="187"/>
                  </a:lnTo>
                  <a:lnTo>
                    <a:pt x="248" y="176"/>
                  </a:lnTo>
                  <a:lnTo>
                    <a:pt x="254" y="163"/>
                  </a:lnTo>
                  <a:lnTo>
                    <a:pt x="259" y="150"/>
                  </a:lnTo>
                  <a:lnTo>
                    <a:pt x="262" y="136"/>
                  </a:lnTo>
                  <a:lnTo>
                    <a:pt x="264" y="122"/>
                  </a:lnTo>
                  <a:lnTo>
                    <a:pt x="266" y="107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9" name="Freeform 117"/>
            <p:cNvSpPr>
              <a:spLocks/>
            </p:cNvSpPr>
            <p:nvPr/>
          </p:nvSpPr>
          <p:spPr bwMode="auto">
            <a:xfrm>
              <a:off x="569884" y="3136897"/>
              <a:ext cx="101605" cy="96846"/>
            </a:xfrm>
            <a:custGeom>
              <a:avLst/>
              <a:gdLst/>
              <a:ahLst/>
              <a:cxnLst>
                <a:cxn ang="0">
                  <a:pos x="258" y="91"/>
                </a:cxn>
                <a:cxn ang="0">
                  <a:pos x="250" y="62"/>
                </a:cxn>
                <a:cxn ang="0">
                  <a:pos x="237" y="35"/>
                </a:cxn>
                <a:cxn ang="0">
                  <a:pos x="219" y="11"/>
                </a:cxn>
                <a:cxn ang="0">
                  <a:pos x="197" y="0"/>
                </a:cxn>
                <a:cxn ang="0">
                  <a:pos x="181" y="0"/>
                </a:cxn>
                <a:cxn ang="0">
                  <a:pos x="207" y="19"/>
                </a:cxn>
                <a:cxn ang="0">
                  <a:pos x="226" y="44"/>
                </a:cxn>
                <a:cxn ang="0">
                  <a:pos x="240" y="73"/>
                </a:cxn>
                <a:cxn ang="0">
                  <a:pos x="243" y="90"/>
                </a:cxn>
                <a:cxn ang="0">
                  <a:pos x="244" y="107"/>
                </a:cxn>
                <a:cxn ang="0">
                  <a:pos x="241" y="132"/>
                </a:cxn>
                <a:cxn ang="0">
                  <a:pos x="234" y="154"/>
                </a:cxn>
                <a:cxn ang="0">
                  <a:pos x="223" y="176"/>
                </a:cxn>
                <a:cxn ang="0">
                  <a:pos x="208" y="194"/>
                </a:cxn>
                <a:cxn ang="0">
                  <a:pos x="190" y="208"/>
                </a:cxn>
                <a:cxn ang="0">
                  <a:pos x="169" y="219"/>
                </a:cxn>
                <a:cxn ang="0">
                  <a:pos x="146" y="226"/>
                </a:cxn>
                <a:cxn ang="0">
                  <a:pos x="122" y="228"/>
                </a:cxn>
                <a:cxn ang="0">
                  <a:pos x="101" y="227"/>
                </a:cxn>
                <a:cxn ang="0">
                  <a:pos x="82" y="223"/>
                </a:cxn>
                <a:cxn ang="0">
                  <a:pos x="64" y="215"/>
                </a:cxn>
                <a:cxn ang="0">
                  <a:pos x="48" y="205"/>
                </a:cxn>
                <a:cxn ang="0">
                  <a:pos x="34" y="192"/>
                </a:cxn>
                <a:cxn ang="0">
                  <a:pos x="21" y="178"/>
                </a:cxn>
                <a:cxn ang="0">
                  <a:pos x="12" y="161"/>
                </a:cxn>
                <a:cxn ang="0">
                  <a:pos x="5" y="143"/>
                </a:cxn>
                <a:cxn ang="0">
                  <a:pos x="0" y="170"/>
                </a:cxn>
                <a:cxn ang="0">
                  <a:pos x="10" y="186"/>
                </a:cxn>
                <a:cxn ang="0">
                  <a:pos x="21" y="200"/>
                </a:cxn>
                <a:cxn ang="0">
                  <a:pos x="35" y="213"/>
                </a:cxn>
                <a:cxn ang="0">
                  <a:pos x="50" y="223"/>
                </a:cxn>
                <a:cxn ang="0">
                  <a:pos x="66" y="232"/>
                </a:cxn>
                <a:cxn ang="0">
                  <a:pos x="83" y="238"/>
                </a:cxn>
                <a:cxn ang="0">
                  <a:pos x="102" y="242"/>
                </a:cxn>
                <a:cxn ang="0">
                  <a:pos x="122" y="243"/>
                </a:cxn>
                <a:cxn ang="0">
                  <a:pos x="149" y="241"/>
                </a:cxn>
                <a:cxn ang="0">
                  <a:pos x="174" y="233"/>
                </a:cxn>
                <a:cxn ang="0">
                  <a:pos x="198" y="219"/>
                </a:cxn>
                <a:cxn ang="0">
                  <a:pos x="218" y="204"/>
                </a:cxn>
                <a:cxn ang="0">
                  <a:pos x="235" y="183"/>
                </a:cxn>
                <a:cxn ang="0">
                  <a:pos x="248" y="160"/>
                </a:cxn>
                <a:cxn ang="0">
                  <a:pos x="255" y="134"/>
                </a:cxn>
                <a:cxn ang="0">
                  <a:pos x="258" y="107"/>
                </a:cxn>
              </a:cxnLst>
              <a:rect l="0" t="0" r="r" b="b"/>
              <a:pathLst>
                <a:path w="258" h="243">
                  <a:moveTo>
                    <a:pt x="258" y="107"/>
                  </a:moveTo>
                  <a:lnTo>
                    <a:pt x="258" y="91"/>
                  </a:lnTo>
                  <a:lnTo>
                    <a:pt x="254" y="77"/>
                  </a:lnTo>
                  <a:lnTo>
                    <a:pt x="250" y="62"/>
                  </a:lnTo>
                  <a:lnTo>
                    <a:pt x="244" y="47"/>
                  </a:lnTo>
                  <a:lnTo>
                    <a:pt x="237" y="35"/>
                  </a:lnTo>
                  <a:lnTo>
                    <a:pt x="230" y="23"/>
                  </a:lnTo>
                  <a:lnTo>
                    <a:pt x="219" y="11"/>
                  </a:lnTo>
                  <a:lnTo>
                    <a:pt x="208" y="1"/>
                  </a:lnTo>
                  <a:lnTo>
                    <a:pt x="197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95" y="9"/>
                  </a:lnTo>
                  <a:lnTo>
                    <a:pt x="207" y="19"/>
                  </a:lnTo>
                  <a:lnTo>
                    <a:pt x="217" y="30"/>
                  </a:lnTo>
                  <a:lnTo>
                    <a:pt x="226" y="44"/>
                  </a:lnTo>
                  <a:lnTo>
                    <a:pt x="234" y="59"/>
                  </a:lnTo>
                  <a:lnTo>
                    <a:pt x="240" y="73"/>
                  </a:lnTo>
                  <a:lnTo>
                    <a:pt x="241" y="82"/>
                  </a:lnTo>
                  <a:lnTo>
                    <a:pt x="243" y="90"/>
                  </a:lnTo>
                  <a:lnTo>
                    <a:pt x="243" y="98"/>
                  </a:lnTo>
                  <a:lnTo>
                    <a:pt x="244" y="107"/>
                  </a:lnTo>
                  <a:lnTo>
                    <a:pt x="243" y="119"/>
                  </a:lnTo>
                  <a:lnTo>
                    <a:pt x="241" y="132"/>
                  </a:lnTo>
                  <a:lnTo>
                    <a:pt x="239" y="143"/>
                  </a:lnTo>
                  <a:lnTo>
                    <a:pt x="234" y="154"/>
                  </a:lnTo>
                  <a:lnTo>
                    <a:pt x="228" y="165"/>
                  </a:lnTo>
                  <a:lnTo>
                    <a:pt x="223" y="176"/>
                  </a:lnTo>
                  <a:lnTo>
                    <a:pt x="216" y="185"/>
                  </a:lnTo>
                  <a:lnTo>
                    <a:pt x="208" y="194"/>
                  </a:lnTo>
                  <a:lnTo>
                    <a:pt x="199" y="201"/>
                  </a:lnTo>
                  <a:lnTo>
                    <a:pt x="190" y="208"/>
                  </a:lnTo>
                  <a:lnTo>
                    <a:pt x="180" y="214"/>
                  </a:lnTo>
                  <a:lnTo>
                    <a:pt x="169" y="219"/>
                  </a:lnTo>
                  <a:lnTo>
                    <a:pt x="158" y="224"/>
                  </a:lnTo>
                  <a:lnTo>
                    <a:pt x="146" y="226"/>
                  </a:lnTo>
                  <a:lnTo>
                    <a:pt x="134" y="228"/>
                  </a:lnTo>
                  <a:lnTo>
                    <a:pt x="122" y="228"/>
                  </a:lnTo>
                  <a:lnTo>
                    <a:pt x="111" y="228"/>
                  </a:lnTo>
                  <a:lnTo>
                    <a:pt x="101" y="227"/>
                  </a:lnTo>
                  <a:lnTo>
                    <a:pt x="91" y="225"/>
                  </a:lnTo>
                  <a:lnTo>
                    <a:pt x="82" y="223"/>
                  </a:lnTo>
                  <a:lnTo>
                    <a:pt x="73" y="219"/>
                  </a:lnTo>
                  <a:lnTo>
                    <a:pt x="64" y="215"/>
                  </a:lnTo>
                  <a:lnTo>
                    <a:pt x="56" y="210"/>
                  </a:lnTo>
                  <a:lnTo>
                    <a:pt x="48" y="205"/>
                  </a:lnTo>
                  <a:lnTo>
                    <a:pt x="41" y="198"/>
                  </a:lnTo>
                  <a:lnTo>
                    <a:pt x="34" y="192"/>
                  </a:lnTo>
                  <a:lnTo>
                    <a:pt x="27" y="185"/>
                  </a:lnTo>
                  <a:lnTo>
                    <a:pt x="21" y="178"/>
                  </a:lnTo>
                  <a:lnTo>
                    <a:pt x="17" y="169"/>
                  </a:lnTo>
                  <a:lnTo>
                    <a:pt x="12" y="161"/>
                  </a:lnTo>
                  <a:lnTo>
                    <a:pt x="8" y="152"/>
                  </a:lnTo>
                  <a:lnTo>
                    <a:pt x="5" y="143"/>
                  </a:lnTo>
                  <a:lnTo>
                    <a:pt x="2" y="156"/>
                  </a:lnTo>
                  <a:lnTo>
                    <a:pt x="0" y="170"/>
                  </a:lnTo>
                  <a:lnTo>
                    <a:pt x="5" y="178"/>
                  </a:lnTo>
                  <a:lnTo>
                    <a:pt x="10" y="186"/>
                  </a:lnTo>
                  <a:lnTo>
                    <a:pt x="16" y="194"/>
                  </a:lnTo>
                  <a:lnTo>
                    <a:pt x="21" y="200"/>
                  </a:lnTo>
                  <a:lnTo>
                    <a:pt x="28" y="206"/>
                  </a:lnTo>
                  <a:lnTo>
                    <a:pt x="35" y="213"/>
                  </a:lnTo>
                  <a:lnTo>
                    <a:pt x="43" y="218"/>
                  </a:lnTo>
                  <a:lnTo>
                    <a:pt x="50" y="223"/>
                  </a:lnTo>
                  <a:lnTo>
                    <a:pt x="57" y="227"/>
                  </a:lnTo>
                  <a:lnTo>
                    <a:pt x="66" y="232"/>
                  </a:lnTo>
                  <a:lnTo>
                    <a:pt x="74" y="235"/>
                  </a:lnTo>
                  <a:lnTo>
                    <a:pt x="83" y="238"/>
                  </a:lnTo>
                  <a:lnTo>
                    <a:pt x="92" y="241"/>
                  </a:lnTo>
                  <a:lnTo>
                    <a:pt x="102" y="242"/>
                  </a:lnTo>
                  <a:lnTo>
                    <a:pt x="111" y="243"/>
                  </a:lnTo>
                  <a:lnTo>
                    <a:pt x="122" y="243"/>
                  </a:lnTo>
                  <a:lnTo>
                    <a:pt x="135" y="243"/>
                  </a:lnTo>
                  <a:lnTo>
                    <a:pt x="149" y="241"/>
                  </a:lnTo>
                  <a:lnTo>
                    <a:pt x="162" y="238"/>
                  </a:lnTo>
                  <a:lnTo>
                    <a:pt x="174" y="233"/>
                  </a:lnTo>
                  <a:lnTo>
                    <a:pt x="187" y="227"/>
                  </a:lnTo>
                  <a:lnTo>
                    <a:pt x="198" y="219"/>
                  </a:lnTo>
                  <a:lnTo>
                    <a:pt x="208" y="213"/>
                  </a:lnTo>
                  <a:lnTo>
                    <a:pt x="218" y="204"/>
                  </a:lnTo>
                  <a:lnTo>
                    <a:pt x="227" y="194"/>
                  </a:lnTo>
                  <a:lnTo>
                    <a:pt x="235" y="183"/>
                  </a:lnTo>
                  <a:lnTo>
                    <a:pt x="242" y="172"/>
                  </a:lnTo>
                  <a:lnTo>
                    <a:pt x="248" y="160"/>
                  </a:lnTo>
                  <a:lnTo>
                    <a:pt x="252" y="147"/>
                  </a:lnTo>
                  <a:lnTo>
                    <a:pt x="255" y="134"/>
                  </a:lnTo>
                  <a:lnTo>
                    <a:pt x="258" y="120"/>
                  </a:lnTo>
                  <a:lnTo>
                    <a:pt x="258" y="107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0" name="Freeform 118"/>
            <p:cNvSpPr>
              <a:spLocks/>
            </p:cNvSpPr>
            <p:nvPr/>
          </p:nvSpPr>
          <p:spPr bwMode="auto">
            <a:xfrm>
              <a:off x="571472" y="3136897"/>
              <a:ext cx="98430" cy="93671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0" y="60"/>
                </a:cxn>
                <a:cxn ang="0">
                  <a:pos x="225" y="33"/>
                </a:cxn>
                <a:cxn ang="0">
                  <a:pos x="205" y="10"/>
                </a:cxn>
                <a:cxn ang="0">
                  <a:pos x="187" y="0"/>
                </a:cxn>
                <a:cxn ang="0">
                  <a:pos x="174" y="0"/>
                </a:cxn>
                <a:cxn ang="0">
                  <a:pos x="172" y="5"/>
                </a:cxn>
                <a:cxn ang="0">
                  <a:pos x="186" y="14"/>
                </a:cxn>
                <a:cxn ang="0">
                  <a:pos x="198" y="24"/>
                </a:cxn>
                <a:cxn ang="0">
                  <a:pos x="210" y="36"/>
                </a:cxn>
                <a:cxn ang="0">
                  <a:pos x="220" y="50"/>
                </a:cxn>
                <a:cxn ang="0">
                  <a:pos x="226" y="64"/>
                </a:cxn>
                <a:cxn ang="0">
                  <a:pos x="232" y="81"/>
                </a:cxn>
                <a:cxn ang="0">
                  <a:pos x="234" y="98"/>
                </a:cxn>
                <a:cxn ang="0">
                  <a:pos x="234" y="118"/>
                </a:cxn>
                <a:cxn ang="0">
                  <a:pos x="230" y="141"/>
                </a:cxn>
                <a:cxn ang="0">
                  <a:pos x="221" y="162"/>
                </a:cxn>
                <a:cxn ang="0">
                  <a:pos x="208" y="180"/>
                </a:cxn>
                <a:cxn ang="0">
                  <a:pos x="193" y="196"/>
                </a:cxn>
                <a:cxn ang="0">
                  <a:pos x="175" y="208"/>
                </a:cxn>
                <a:cxn ang="0">
                  <a:pos x="153" y="216"/>
                </a:cxn>
                <a:cxn ang="0">
                  <a:pos x="131" y="222"/>
                </a:cxn>
                <a:cxn ang="0">
                  <a:pos x="109" y="222"/>
                </a:cxn>
                <a:cxn ang="0">
                  <a:pos x="89" y="217"/>
                </a:cxn>
                <a:cxn ang="0">
                  <a:pos x="70" y="210"/>
                </a:cxn>
                <a:cxn ang="0">
                  <a:pos x="53" y="201"/>
                </a:cxn>
                <a:cxn ang="0">
                  <a:pos x="39" y="188"/>
                </a:cxn>
                <a:cxn ang="0">
                  <a:pos x="26" y="173"/>
                </a:cxn>
                <a:cxn ang="0">
                  <a:pos x="16" y="156"/>
                </a:cxn>
                <a:cxn ang="0">
                  <a:pos x="9" y="138"/>
                </a:cxn>
                <a:cxn ang="0">
                  <a:pos x="3" y="142"/>
                </a:cxn>
                <a:cxn ang="0">
                  <a:pos x="4" y="165"/>
                </a:cxn>
                <a:cxn ang="0">
                  <a:pos x="14" y="181"/>
                </a:cxn>
                <a:cxn ang="0">
                  <a:pos x="25" y="196"/>
                </a:cxn>
                <a:cxn ang="0">
                  <a:pos x="40" y="208"/>
                </a:cxn>
                <a:cxn ang="0">
                  <a:pos x="55" y="218"/>
                </a:cxn>
                <a:cxn ang="0">
                  <a:pos x="72" y="227"/>
                </a:cxn>
                <a:cxn ang="0">
                  <a:pos x="90" y="233"/>
                </a:cxn>
                <a:cxn ang="0">
                  <a:pos x="109" y="236"/>
                </a:cxn>
                <a:cxn ang="0">
                  <a:pos x="133" y="235"/>
                </a:cxn>
                <a:cxn ang="0">
                  <a:pos x="158" y="231"/>
                </a:cxn>
                <a:cxn ang="0">
                  <a:pos x="181" y="221"/>
                </a:cxn>
                <a:cxn ang="0">
                  <a:pos x="202" y="207"/>
                </a:cxn>
                <a:cxn ang="0">
                  <a:pos x="220" y="189"/>
                </a:cxn>
                <a:cxn ang="0">
                  <a:pos x="233" y="169"/>
                </a:cxn>
                <a:cxn ang="0">
                  <a:pos x="243" y="145"/>
                </a:cxn>
                <a:cxn ang="0">
                  <a:pos x="248" y="120"/>
                </a:cxn>
              </a:cxnLst>
              <a:rect l="0" t="0" r="r" b="b"/>
              <a:pathLst>
                <a:path w="249" h="236">
                  <a:moveTo>
                    <a:pt x="249" y="107"/>
                  </a:moveTo>
                  <a:lnTo>
                    <a:pt x="248" y="90"/>
                  </a:lnTo>
                  <a:lnTo>
                    <a:pt x="244" y="74"/>
                  </a:lnTo>
                  <a:lnTo>
                    <a:pt x="240" y="60"/>
                  </a:lnTo>
                  <a:lnTo>
                    <a:pt x="233" y="46"/>
                  </a:lnTo>
                  <a:lnTo>
                    <a:pt x="225" y="33"/>
                  </a:lnTo>
                  <a:lnTo>
                    <a:pt x="216" y="20"/>
                  </a:lnTo>
                  <a:lnTo>
                    <a:pt x="205" y="10"/>
                  </a:lnTo>
                  <a:lnTo>
                    <a:pt x="193" y="0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74" y="0"/>
                  </a:lnTo>
                  <a:lnTo>
                    <a:pt x="165" y="1"/>
                  </a:lnTo>
                  <a:lnTo>
                    <a:pt x="172" y="5"/>
                  </a:lnTo>
                  <a:lnTo>
                    <a:pt x="179" y="9"/>
                  </a:lnTo>
                  <a:lnTo>
                    <a:pt x="186" y="14"/>
                  </a:lnTo>
                  <a:lnTo>
                    <a:pt x="193" y="18"/>
                  </a:lnTo>
                  <a:lnTo>
                    <a:pt x="198" y="24"/>
                  </a:lnTo>
                  <a:lnTo>
                    <a:pt x="205" y="29"/>
                  </a:lnTo>
                  <a:lnTo>
                    <a:pt x="210" y="36"/>
                  </a:lnTo>
                  <a:lnTo>
                    <a:pt x="215" y="43"/>
                  </a:lnTo>
                  <a:lnTo>
                    <a:pt x="220" y="50"/>
                  </a:lnTo>
                  <a:lnTo>
                    <a:pt x="223" y="57"/>
                  </a:lnTo>
                  <a:lnTo>
                    <a:pt x="226" y="64"/>
                  </a:lnTo>
                  <a:lnTo>
                    <a:pt x="230" y="73"/>
                  </a:lnTo>
                  <a:lnTo>
                    <a:pt x="232" y="81"/>
                  </a:lnTo>
                  <a:lnTo>
                    <a:pt x="233" y="89"/>
                  </a:lnTo>
                  <a:lnTo>
                    <a:pt x="234" y="98"/>
                  </a:lnTo>
                  <a:lnTo>
                    <a:pt x="234" y="107"/>
                  </a:lnTo>
                  <a:lnTo>
                    <a:pt x="234" y="118"/>
                  </a:lnTo>
                  <a:lnTo>
                    <a:pt x="232" y="129"/>
                  </a:lnTo>
                  <a:lnTo>
                    <a:pt x="230" y="141"/>
                  </a:lnTo>
                  <a:lnTo>
                    <a:pt x="225" y="152"/>
                  </a:lnTo>
                  <a:lnTo>
                    <a:pt x="221" y="162"/>
                  </a:lnTo>
                  <a:lnTo>
                    <a:pt x="215" y="171"/>
                  </a:lnTo>
                  <a:lnTo>
                    <a:pt x="208" y="180"/>
                  </a:lnTo>
                  <a:lnTo>
                    <a:pt x="201" y="188"/>
                  </a:lnTo>
                  <a:lnTo>
                    <a:pt x="193" y="196"/>
                  </a:lnTo>
                  <a:lnTo>
                    <a:pt x="184" y="203"/>
                  </a:lnTo>
                  <a:lnTo>
                    <a:pt x="175" y="208"/>
                  </a:lnTo>
                  <a:lnTo>
                    <a:pt x="165" y="213"/>
                  </a:lnTo>
                  <a:lnTo>
                    <a:pt x="153" y="216"/>
                  </a:lnTo>
                  <a:lnTo>
                    <a:pt x="143" y="219"/>
                  </a:lnTo>
                  <a:lnTo>
                    <a:pt x="131" y="222"/>
                  </a:lnTo>
                  <a:lnTo>
                    <a:pt x="120" y="222"/>
                  </a:lnTo>
                  <a:lnTo>
                    <a:pt x="109" y="222"/>
                  </a:lnTo>
                  <a:lnTo>
                    <a:pt x="99" y="219"/>
                  </a:lnTo>
                  <a:lnTo>
                    <a:pt x="89" y="217"/>
                  </a:lnTo>
                  <a:lnTo>
                    <a:pt x="80" y="215"/>
                  </a:lnTo>
                  <a:lnTo>
                    <a:pt x="70" y="210"/>
                  </a:lnTo>
                  <a:lnTo>
                    <a:pt x="62" y="206"/>
                  </a:lnTo>
                  <a:lnTo>
                    <a:pt x="53" y="201"/>
                  </a:lnTo>
                  <a:lnTo>
                    <a:pt x="45" y="195"/>
                  </a:lnTo>
                  <a:lnTo>
                    <a:pt x="39" y="188"/>
                  </a:lnTo>
                  <a:lnTo>
                    <a:pt x="32" y="181"/>
                  </a:lnTo>
                  <a:lnTo>
                    <a:pt x="26" y="173"/>
                  </a:lnTo>
                  <a:lnTo>
                    <a:pt x="21" y="165"/>
                  </a:lnTo>
                  <a:lnTo>
                    <a:pt x="16" y="156"/>
                  </a:lnTo>
                  <a:lnTo>
                    <a:pt x="12" y="147"/>
                  </a:lnTo>
                  <a:lnTo>
                    <a:pt x="9" y="138"/>
                  </a:lnTo>
                  <a:lnTo>
                    <a:pt x="7" y="128"/>
                  </a:lnTo>
                  <a:lnTo>
                    <a:pt x="3" y="142"/>
                  </a:lnTo>
                  <a:lnTo>
                    <a:pt x="0" y="156"/>
                  </a:lnTo>
                  <a:lnTo>
                    <a:pt x="4" y="165"/>
                  </a:lnTo>
                  <a:lnTo>
                    <a:pt x="8" y="173"/>
                  </a:lnTo>
                  <a:lnTo>
                    <a:pt x="14" y="181"/>
                  </a:lnTo>
                  <a:lnTo>
                    <a:pt x="19" y="189"/>
                  </a:lnTo>
                  <a:lnTo>
                    <a:pt x="25" y="196"/>
                  </a:lnTo>
                  <a:lnTo>
                    <a:pt x="32" y="203"/>
                  </a:lnTo>
                  <a:lnTo>
                    <a:pt x="40" y="208"/>
                  </a:lnTo>
                  <a:lnTo>
                    <a:pt x="46" y="214"/>
                  </a:lnTo>
                  <a:lnTo>
                    <a:pt x="55" y="218"/>
                  </a:lnTo>
                  <a:lnTo>
                    <a:pt x="63" y="223"/>
                  </a:lnTo>
                  <a:lnTo>
                    <a:pt x="72" y="227"/>
                  </a:lnTo>
                  <a:lnTo>
                    <a:pt x="81" y="231"/>
                  </a:lnTo>
                  <a:lnTo>
                    <a:pt x="90" y="233"/>
                  </a:lnTo>
                  <a:lnTo>
                    <a:pt x="99" y="235"/>
                  </a:lnTo>
                  <a:lnTo>
                    <a:pt x="109" y="236"/>
                  </a:lnTo>
                  <a:lnTo>
                    <a:pt x="120" y="236"/>
                  </a:lnTo>
                  <a:lnTo>
                    <a:pt x="133" y="235"/>
                  </a:lnTo>
                  <a:lnTo>
                    <a:pt x="145" y="233"/>
                  </a:lnTo>
                  <a:lnTo>
                    <a:pt x="158" y="231"/>
                  </a:lnTo>
                  <a:lnTo>
                    <a:pt x="170" y="226"/>
                  </a:lnTo>
                  <a:lnTo>
                    <a:pt x="181" y="221"/>
                  </a:lnTo>
                  <a:lnTo>
                    <a:pt x="192" y="214"/>
                  </a:lnTo>
                  <a:lnTo>
                    <a:pt x="202" y="207"/>
                  </a:lnTo>
                  <a:lnTo>
                    <a:pt x="211" y="198"/>
                  </a:lnTo>
                  <a:lnTo>
                    <a:pt x="220" y="189"/>
                  </a:lnTo>
                  <a:lnTo>
                    <a:pt x="226" y="179"/>
                  </a:lnTo>
                  <a:lnTo>
                    <a:pt x="233" y="169"/>
                  </a:lnTo>
                  <a:lnTo>
                    <a:pt x="239" y="158"/>
                  </a:lnTo>
                  <a:lnTo>
                    <a:pt x="243" y="145"/>
                  </a:lnTo>
                  <a:lnTo>
                    <a:pt x="247" y="133"/>
                  </a:lnTo>
                  <a:lnTo>
                    <a:pt x="248" y="120"/>
                  </a:lnTo>
                  <a:lnTo>
                    <a:pt x="249" y="107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1" name="Freeform 119"/>
            <p:cNvSpPr>
              <a:spLocks/>
            </p:cNvSpPr>
            <p:nvPr/>
          </p:nvSpPr>
          <p:spPr bwMode="auto">
            <a:xfrm>
              <a:off x="571472" y="3136897"/>
              <a:ext cx="95254" cy="90496"/>
            </a:xfrm>
            <a:custGeom>
              <a:avLst/>
              <a:gdLst/>
              <a:ahLst/>
              <a:cxnLst>
                <a:cxn ang="0">
                  <a:pos x="238" y="98"/>
                </a:cxn>
                <a:cxn ang="0">
                  <a:pos x="236" y="82"/>
                </a:cxn>
                <a:cxn ang="0">
                  <a:pos x="229" y="59"/>
                </a:cxn>
                <a:cxn ang="0">
                  <a:pos x="212" y="30"/>
                </a:cxn>
                <a:cxn ang="0">
                  <a:pos x="190" y="9"/>
                </a:cxn>
                <a:cxn ang="0">
                  <a:pos x="160" y="1"/>
                </a:cxn>
                <a:cxn ang="0">
                  <a:pos x="154" y="6"/>
                </a:cxn>
                <a:cxn ang="0">
                  <a:pos x="169" y="14"/>
                </a:cxn>
                <a:cxn ang="0">
                  <a:pos x="184" y="23"/>
                </a:cxn>
                <a:cxn ang="0">
                  <a:pos x="196" y="35"/>
                </a:cxn>
                <a:cxn ang="0">
                  <a:pos x="207" y="48"/>
                </a:cxn>
                <a:cxn ang="0">
                  <a:pos x="216" y="63"/>
                </a:cxn>
                <a:cxn ang="0">
                  <a:pos x="221" y="80"/>
                </a:cxn>
                <a:cxn ang="0">
                  <a:pos x="223" y="98"/>
                </a:cxn>
                <a:cxn ang="0">
                  <a:pos x="223" y="118"/>
                </a:cxn>
                <a:cxn ang="0">
                  <a:pos x="219" y="138"/>
                </a:cxn>
                <a:cxn ang="0">
                  <a:pos x="211" y="159"/>
                </a:cxn>
                <a:cxn ang="0">
                  <a:pos x="200" y="176"/>
                </a:cxn>
                <a:cxn ang="0">
                  <a:pos x="185" y="190"/>
                </a:cxn>
                <a:cxn ang="0">
                  <a:pos x="168" y="201"/>
                </a:cxn>
                <a:cxn ang="0">
                  <a:pos x="148" y="209"/>
                </a:cxn>
                <a:cxn ang="0">
                  <a:pos x="128" y="214"/>
                </a:cxn>
                <a:cxn ang="0">
                  <a:pos x="106" y="214"/>
                </a:cxn>
                <a:cxn ang="0">
                  <a:pos x="86" y="210"/>
                </a:cxn>
                <a:cxn ang="0">
                  <a:pos x="67" y="203"/>
                </a:cxn>
                <a:cxn ang="0">
                  <a:pos x="50" y="191"/>
                </a:cxn>
                <a:cxn ang="0">
                  <a:pos x="36" y="178"/>
                </a:cxn>
                <a:cxn ang="0">
                  <a:pos x="24" y="162"/>
                </a:cxn>
                <a:cxn ang="0">
                  <a:pos x="15" y="144"/>
                </a:cxn>
                <a:cxn ang="0">
                  <a:pos x="10" y="124"/>
                </a:cxn>
                <a:cxn ang="0">
                  <a:pos x="4" y="128"/>
                </a:cxn>
                <a:cxn ang="0">
                  <a:pos x="3" y="152"/>
                </a:cxn>
                <a:cxn ang="0">
                  <a:pos x="12" y="169"/>
                </a:cxn>
                <a:cxn ang="0">
                  <a:pos x="22" y="185"/>
                </a:cxn>
                <a:cxn ang="0">
                  <a:pos x="36" y="198"/>
                </a:cxn>
                <a:cxn ang="0">
                  <a:pos x="51" y="210"/>
                </a:cxn>
                <a:cxn ang="0">
                  <a:pos x="68" y="219"/>
                </a:cxn>
                <a:cxn ang="0">
                  <a:pos x="86" y="225"/>
                </a:cxn>
                <a:cxn ang="0">
                  <a:pos x="106" y="228"/>
                </a:cxn>
                <a:cxn ang="0">
                  <a:pos x="129" y="228"/>
                </a:cxn>
                <a:cxn ang="0">
                  <a:pos x="153" y="224"/>
                </a:cxn>
                <a:cxn ang="0">
                  <a:pos x="175" y="214"/>
                </a:cxn>
                <a:cxn ang="0">
                  <a:pos x="194" y="201"/>
                </a:cxn>
                <a:cxn ang="0">
                  <a:pos x="211" y="185"/>
                </a:cxn>
                <a:cxn ang="0">
                  <a:pos x="223" y="165"/>
                </a:cxn>
                <a:cxn ang="0">
                  <a:pos x="234" y="143"/>
                </a:cxn>
                <a:cxn ang="0">
                  <a:pos x="238" y="119"/>
                </a:cxn>
              </a:cxnLst>
              <a:rect l="0" t="0" r="r" b="b"/>
              <a:pathLst>
                <a:path w="239" h="228">
                  <a:moveTo>
                    <a:pt x="239" y="107"/>
                  </a:moveTo>
                  <a:lnTo>
                    <a:pt x="238" y="98"/>
                  </a:lnTo>
                  <a:lnTo>
                    <a:pt x="237" y="90"/>
                  </a:lnTo>
                  <a:lnTo>
                    <a:pt x="236" y="82"/>
                  </a:lnTo>
                  <a:lnTo>
                    <a:pt x="234" y="73"/>
                  </a:lnTo>
                  <a:lnTo>
                    <a:pt x="229" y="59"/>
                  </a:lnTo>
                  <a:lnTo>
                    <a:pt x="221" y="44"/>
                  </a:lnTo>
                  <a:lnTo>
                    <a:pt x="212" y="30"/>
                  </a:lnTo>
                  <a:lnTo>
                    <a:pt x="202" y="19"/>
                  </a:lnTo>
                  <a:lnTo>
                    <a:pt x="190" y="9"/>
                  </a:lnTo>
                  <a:lnTo>
                    <a:pt x="176" y="0"/>
                  </a:lnTo>
                  <a:lnTo>
                    <a:pt x="160" y="1"/>
                  </a:lnTo>
                  <a:lnTo>
                    <a:pt x="146" y="3"/>
                  </a:lnTo>
                  <a:lnTo>
                    <a:pt x="154" y="6"/>
                  </a:lnTo>
                  <a:lnTo>
                    <a:pt x="163" y="9"/>
                  </a:lnTo>
                  <a:lnTo>
                    <a:pt x="169" y="14"/>
                  </a:lnTo>
                  <a:lnTo>
                    <a:pt x="177" y="18"/>
                  </a:lnTo>
                  <a:lnTo>
                    <a:pt x="184" y="23"/>
                  </a:lnTo>
                  <a:lnTo>
                    <a:pt x="191" y="28"/>
                  </a:lnTo>
                  <a:lnTo>
                    <a:pt x="196" y="35"/>
                  </a:lnTo>
                  <a:lnTo>
                    <a:pt x="202" y="42"/>
                  </a:lnTo>
                  <a:lnTo>
                    <a:pt x="207" y="48"/>
                  </a:lnTo>
                  <a:lnTo>
                    <a:pt x="211" y="55"/>
                  </a:lnTo>
                  <a:lnTo>
                    <a:pt x="216" y="63"/>
                  </a:lnTo>
                  <a:lnTo>
                    <a:pt x="219" y="72"/>
                  </a:lnTo>
                  <a:lnTo>
                    <a:pt x="221" y="80"/>
                  </a:lnTo>
                  <a:lnTo>
                    <a:pt x="222" y="89"/>
                  </a:lnTo>
                  <a:lnTo>
                    <a:pt x="223" y="98"/>
                  </a:lnTo>
                  <a:lnTo>
                    <a:pt x="225" y="107"/>
                  </a:lnTo>
                  <a:lnTo>
                    <a:pt x="223" y="118"/>
                  </a:lnTo>
                  <a:lnTo>
                    <a:pt x="222" y="128"/>
                  </a:lnTo>
                  <a:lnTo>
                    <a:pt x="219" y="138"/>
                  </a:lnTo>
                  <a:lnTo>
                    <a:pt x="216" y="149"/>
                  </a:lnTo>
                  <a:lnTo>
                    <a:pt x="211" y="159"/>
                  </a:lnTo>
                  <a:lnTo>
                    <a:pt x="205" y="167"/>
                  </a:lnTo>
                  <a:lnTo>
                    <a:pt x="200" y="176"/>
                  </a:lnTo>
                  <a:lnTo>
                    <a:pt x="193" y="183"/>
                  </a:lnTo>
                  <a:lnTo>
                    <a:pt x="185" y="190"/>
                  </a:lnTo>
                  <a:lnTo>
                    <a:pt x="177" y="196"/>
                  </a:lnTo>
                  <a:lnTo>
                    <a:pt x="168" y="201"/>
                  </a:lnTo>
                  <a:lnTo>
                    <a:pt x="158" y="206"/>
                  </a:lnTo>
                  <a:lnTo>
                    <a:pt x="148" y="209"/>
                  </a:lnTo>
                  <a:lnTo>
                    <a:pt x="138" y="213"/>
                  </a:lnTo>
                  <a:lnTo>
                    <a:pt x="128" y="214"/>
                  </a:lnTo>
                  <a:lnTo>
                    <a:pt x="117" y="215"/>
                  </a:lnTo>
                  <a:lnTo>
                    <a:pt x="106" y="214"/>
                  </a:lnTo>
                  <a:lnTo>
                    <a:pt x="95" y="213"/>
                  </a:lnTo>
                  <a:lnTo>
                    <a:pt x="86" y="210"/>
                  </a:lnTo>
                  <a:lnTo>
                    <a:pt x="76" y="207"/>
                  </a:lnTo>
                  <a:lnTo>
                    <a:pt x="67" y="203"/>
                  </a:lnTo>
                  <a:lnTo>
                    <a:pt x="58" y="198"/>
                  </a:lnTo>
                  <a:lnTo>
                    <a:pt x="50" y="191"/>
                  </a:lnTo>
                  <a:lnTo>
                    <a:pt x="42" y="186"/>
                  </a:lnTo>
                  <a:lnTo>
                    <a:pt x="36" y="178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0" y="153"/>
                  </a:lnTo>
                  <a:lnTo>
                    <a:pt x="15" y="144"/>
                  </a:lnTo>
                  <a:lnTo>
                    <a:pt x="12" y="134"/>
                  </a:lnTo>
                  <a:lnTo>
                    <a:pt x="10" y="124"/>
                  </a:lnTo>
                  <a:lnTo>
                    <a:pt x="9" y="114"/>
                  </a:lnTo>
                  <a:lnTo>
                    <a:pt x="4" y="128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61"/>
                  </a:lnTo>
                  <a:lnTo>
                    <a:pt x="12" y="169"/>
                  </a:lnTo>
                  <a:lnTo>
                    <a:pt x="16" y="177"/>
                  </a:lnTo>
                  <a:lnTo>
                    <a:pt x="22" y="185"/>
                  </a:lnTo>
                  <a:lnTo>
                    <a:pt x="29" y="192"/>
                  </a:lnTo>
                  <a:lnTo>
                    <a:pt x="36" y="198"/>
                  </a:lnTo>
                  <a:lnTo>
                    <a:pt x="43" y="205"/>
                  </a:lnTo>
                  <a:lnTo>
                    <a:pt x="51" y="210"/>
                  </a:lnTo>
                  <a:lnTo>
                    <a:pt x="59" y="215"/>
                  </a:lnTo>
                  <a:lnTo>
                    <a:pt x="68" y="219"/>
                  </a:lnTo>
                  <a:lnTo>
                    <a:pt x="77" y="223"/>
                  </a:lnTo>
                  <a:lnTo>
                    <a:pt x="86" y="225"/>
                  </a:lnTo>
                  <a:lnTo>
                    <a:pt x="96" y="227"/>
                  </a:lnTo>
                  <a:lnTo>
                    <a:pt x="106" y="228"/>
                  </a:lnTo>
                  <a:lnTo>
                    <a:pt x="117" y="228"/>
                  </a:lnTo>
                  <a:lnTo>
                    <a:pt x="129" y="228"/>
                  </a:lnTo>
                  <a:lnTo>
                    <a:pt x="141" y="226"/>
                  </a:lnTo>
                  <a:lnTo>
                    <a:pt x="153" y="224"/>
                  </a:lnTo>
                  <a:lnTo>
                    <a:pt x="164" y="219"/>
                  </a:lnTo>
                  <a:lnTo>
                    <a:pt x="175" y="214"/>
                  </a:lnTo>
                  <a:lnTo>
                    <a:pt x="185" y="208"/>
                  </a:lnTo>
                  <a:lnTo>
                    <a:pt x="194" y="201"/>
                  </a:lnTo>
                  <a:lnTo>
                    <a:pt x="203" y="194"/>
                  </a:lnTo>
                  <a:lnTo>
                    <a:pt x="211" y="185"/>
                  </a:lnTo>
                  <a:lnTo>
                    <a:pt x="218" y="176"/>
                  </a:lnTo>
                  <a:lnTo>
                    <a:pt x="223" y="165"/>
                  </a:lnTo>
                  <a:lnTo>
                    <a:pt x="229" y="154"/>
                  </a:lnTo>
                  <a:lnTo>
                    <a:pt x="234" y="143"/>
                  </a:lnTo>
                  <a:lnTo>
                    <a:pt x="236" y="132"/>
                  </a:lnTo>
                  <a:lnTo>
                    <a:pt x="238" y="119"/>
                  </a:lnTo>
                  <a:lnTo>
                    <a:pt x="239" y="107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2" name="Freeform 120"/>
            <p:cNvSpPr>
              <a:spLocks/>
            </p:cNvSpPr>
            <p:nvPr/>
          </p:nvSpPr>
          <p:spPr bwMode="auto">
            <a:xfrm>
              <a:off x="573059" y="3136897"/>
              <a:ext cx="90492" cy="87320"/>
            </a:xfrm>
            <a:custGeom>
              <a:avLst/>
              <a:gdLst/>
              <a:ahLst/>
              <a:cxnLst>
                <a:cxn ang="0">
                  <a:pos x="227" y="97"/>
                </a:cxn>
                <a:cxn ang="0">
                  <a:pos x="225" y="80"/>
                </a:cxn>
                <a:cxn ang="0">
                  <a:pos x="219" y="63"/>
                </a:cxn>
                <a:cxn ang="0">
                  <a:pos x="213" y="49"/>
                </a:cxn>
                <a:cxn ang="0">
                  <a:pos x="203" y="35"/>
                </a:cxn>
                <a:cxn ang="0">
                  <a:pos x="192" y="23"/>
                </a:cxn>
                <a:cxn ang="0">
                  <a:pos x="179" y="13"/>
                </a:cxn>
                <a:cxn ang="0">
                  <a:pos x="165" y="4"/>
                </a:cxn>
                <a:cxn ang="0">
                  <a:pos x="141" y="2"/>
                </a:cxn>
                <a:cxn ang="0">
                  <a:pos x="134" y="8"/>
                </a:cxn>
                <a:cxn ang="0">
                  <a:pos x="152" y="13"/>
                </a:cxn>
                <a:cxn ang="0">
                  <a:pos x="168" y="22"/>
                </a:cxn>
                <a:cxn ang="0">
                  <a:pos x="181" y="33"/>
                </a:cxn>
                <a:cxn ang="0">
                  <a:pos x="194" y="46"/>
                </a:cxn>
                <a:cxn ang="0">
                  <a:pos x="203" y="61"/>
                </a:cxn>
                <a:cxn ang="0">
                  <a:pos x="209" y="78"/>
                </a:cxn>
                <a:cxn ang="0">
                  <a:pos x="213" y="96"/>
                </a:cxn>
                <a:cxn ang="0">
                  <a:pos x="213" y="116"/>
                </a:cxn>
                <a:cxn ang="0">
                  <a:pos x="208" y="135"/>
                </a:cxn>
                <a:cxn ang="0">
                  <a:pos x="201" y="153"/>
                </a:cxn>
                <a:cxn ang="0">
                  <a:pos x="190" y="170"/>
                </a:cxn>
                <a:cxn ang="0">
                  <a:pos x="177" y="184"/>
                </a:cxn>
                <a:cxn ang="0">
                  <a:pos x="161" y="194"/>
                </a:cxn>
                <a:cxn ang="0">
                  <a:pos x="143" y="202"/>
                </a:cxn>
                <a:cxn ang="0">
                  <a:pos x="123" y="206"/>
                </a:cxn>
                <a:cxn ang="0">
                  <a:pos x="102" y="206"/>
                </a:cxn>
                <a:cxn ang="0">
                  <a:pos x="82" y="202"/>
                </a:cxn>
                <a:cxn ang="0">
                  <a:pos x="64" y="194"/>
                </a:cxn>
                <a:cxn ang="0">
                  <a:pos x="48" y="184"/>
                </a:cxn>
                <a:cxn ang="0">
                  <a:pos x="35" y="170"/>
                </a:cxn>
                <a:cxn ang="0">
                  <a:pos x="24" y="153"/>
                </a:cxn>
                <a:cxn ang="0">
                  <a:pos x="17" y="135"/>
                </a:cxn>
                <a:cxn ang="0">
                  <a:pos x="12" y="116"/>
                </a:cxn>
                <a:cxn ang="0">
                  <a:pos x="12" y="101"/>
                </a:cxn>
                <a:cxn ang="0">
                  <a:pos x="6" y="112"/>
                </a:cxn>
                <a:cxn ang="0">
                  <a:pos x="2" y="137"/>
                </a:cxn>
                <a:cxn ang="0">
                  <a:pos x="9" y="155"/>
                </a:cxn>
                <a:cxn ang="0">
                  <a:pos x="19" y="172"/>
                </a:cxn>
                <a:cxn ang="0">
                  <a:pos x="32" y="187"/>
                </a:cxn>
                <a:cxn ang="0">
                  <a:pos x="46" y="200"/>
                </a:cxn>
                <a:cxn ang="0">
                  <a:pos x="63" y="209"/>
                </a:cxn>
                <a:cxn ang="0">
                  <a:pos x="82" y="216"/>
                </a:cxn>
                <a:cxn ang="0">
                  <a:pos x="102" y="221"/>
                </a:cxn>
                <a:cxn ang="0">
                  <a:pos x="124" y="221"/>
                </a:cxn>
                <a:cxn ang="0">
                  <a:pos x="146" y="215"/>
                </a:cxn>
                <a:cxn ang="0">
                  <a:pos x="168" y="207"/>
                </a:cxn>
                <a:cxn ang="0">
                  <a:pos x="186" y="195"/>
                </a:cxn>
                <a:cxn ang="0">
                  <a:pos x="201" y="179"/>
                </a:cxn>
                <a:cxn ang="0">
                  <a:pos x="214" y="161"/>
                </a:cxn>
                <a:cxn ang="0">
                  <a:pos x="223" y="140"/>
                </a:cxn>
                <a:cxn ang="0">
                  <a:pos x="227" y="117"/>
                </a:cxn>
              </a:cxnLst>
              <a:rect l="0" t="0" r="r" b="b"/>
              <a:pathLst>
                <a:path w="227" h="221">
                  <a:moveTo>
                    <a:pt x="227" y="106"/>
                  </a:moveTo>
                  <a:lnTo>
                    <a:pt x="227" y="97"/>
                  </a:lnTo>
                  <a:lnTo>
                    <a:pt x="226" y="88"/>
                  </a:lnTo>
                  <a:lnTo>
                    <a:pt x="225" y="80"/>
                  </a:lnTo>
                  <a:lnTo>
                    <a:pt x="223" y="72"/>
                  </a:lnTo>
                  <a:lnTo>
                    <a:pt x="219" y="63"/>
                  </a:lnTo>
                  <a:lnTo>
                    <a:pt x="216" y="56"/>
                  </a:lnTo>
                  <a:lnTo>
                    <a:pt x="213" y="49"/>
                  </a:lnTo>
                  <a:lnTo>
                    <a:pt x="208" y="42"/>
                  </a:lnTo>
                  <a:lnTo>
                    <a:pt x="203" y="35"/>
                  </a:lnTo>
                  <a:lnTo>
                    <a:pt x="198" y="28"/>
                  </a:lnTo>
                  <a:lnTo>
                    <a:pt x="192" y="23"/>
                  </a:lnTo>
                  <a:lnTo>
                    <a:pt x="186" y="17"/>
                  </a:lnTo>
                  <a:lnTo>
                    <a:pt x="179" y="13"/>
                  </a:lnTo>
                  <a:lnTo>
                    <a:pt x="172" y="8"/>
                  </a:lnTo>
                  <a:lnTo>
                    <a:pt x="165" y="4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5" y="6"/>
                  </a:lnTo>
                  <a:lnTo>
                    <a:pt x="134" y="8"/>
                  </a:lnTo>
                  <a:lnTo>
                    <a:pt x="143" y="10"/>
                  </a:lnTo>
                  <a:lnTo>
                    <a:pt x="152" y="13"/>
                  </a:lnTo>
                  <a:lnTo>
                    <a:pt x="160" y="17"/>
                  </a:lnTo>
                  <a:lnTo>
                    <a:pt x="168" y="22"/>
                  </a:lnTo>
                  <a:lnTo>
                    <a:pt x="174" y="27"/>
                  </a:lnTo>
                  <a:lnTo>
                    <a:pt x="181" y="33"/>
                  </a:lnTo>
                  <a:lnTo>
                    <a:pt x="188" y="38"/>
                  </a:lnTo>
                  <a:lnTo>
                    <a:pt x="194" y="46"/>
                  </a:lnTo>
                  <a:lnTo>
                    <a:pt x="198" y="53"/>
                  </a:lnTo>
                  <a:lnTo>
                    <a:pt x="203" y="61"/>
                  </a:lnTo>
                  <a:lnTo>
                    <a:pt x="206" y="70"/>
                  </a:lnTo>
                  <a:lnTo>
                    <a:pt x="209" y="78"/>
                  </a:lnTo>
                  <a:lnTo>
                    <a:pt x="212" y="87"/>
                  </a:lnTo>
                  <a:lnTo>
                    <a:pt x="213" y="96"/>
                  </a:lnTo>
                  <a:lnTo>
                    <a:pt x="213" y="106"/>
                  </a:lnTo>
                  <a:lnTo>
                    <a:pt x="213" y="116"/>
                  </a:lnTo>
                  <a:lnTo>
                    <a:pt x="212" y="126"/>
                  </a:lnTo>
                  <a:lnTo>
                    <a:pt x="208" y="135"/>
                  </a:lnTo>
                  <a:lnTo>
                    <a:pt x="205" y="145"/>
                  </a:lnTo>
                  <a:lnTo>
                    <a:pt x="201" y="153"/>
                  </a:lnTo>
                  <a:lnTo>
                    <a:pt x="196" y="162"/>
                  </a:lnTo>
                  <a:lnTo>
                    <a:pt x="190" y="170"/>
                  </a:lnTo>
                  <a:lnTo>
                    <a:pt x="183" y="177"/>
                  </a:lnTo>
                  <a:lnTo>
                    <a:pt x="177" y="184"/>
                  </a:lnTo>
                  <a:lnTo>
                    <a:pt x="169" y="189"/>
                  </a:lnTo>
                  <a:lnTo>
                    <a:pt x="161" y="194"/>
                  </a:lnTo>
                  <a:lnTo>
                    <a:pt x="152" y="198"/>
                  </a:lnTo>
                  <a:lnTo>
                    <a:pt x="143" y="202"/>
                  </a:lnTo>
                  <a:lnTo>
                    <a:pt x="133" y="204"/>
                  </a:lnTo>
                  <a:lnTo>
                    <a:pt x="123" y="206"/>
                  </a:lnTo>
                  <a:lnTo>
                    <a:pt x="113" y="206"/>
                  </a:lnTo>
                  <a:lnTo>
                    <a:pt x="102" y="206"/>
                  </a:lnTo>
                  <a:lnTo>
                    <a:pt x="92" y="204"/>
                  </a:lnTo>
                  <a:lnTo>
                    <a:pt x="82" y="202"/>
                  </a:lnTo>
                  <a:lnTo>
                    <a:pt x="73" y="198"/>
                  </a:lnTo>
                  <a:lnTo>
                    <a:pt x="64" y="194"/>
                  </a:lnTo>
                  <a:lnTo>
                    <a:pt x="56" y="189"/>
                  </a:lnTo>
                  <a:lnTo>
                    <a:pt x="48" y="184"/>
                  </a:lnTo>
                  <a:lnTo>
                    <a:pt x="42" y="177"/>
                  </a:lnTo>
                  <a:lnTo>
                    <a:pt x="35" y="170"/>
                  </a:lnTo>
                  <a:lnTo>
                    <a:pt x="29" y="162"/>
                  </a:lnTo>
                  <a:lnTo>
                    <a:pt x="24" y="153"/>
                  </a:lnTo>
                  <a:lnTo>
                    <a:pt x="20" y="145"/>
                  </a:lnTo>
                  <a:lnTo>
                    <a:pt x="17" y="135"/>
                  </a:lnTo>
                  <a:lnTo>
                    <a:pt x="14" y="126"/>
                  </a:lnTo>
                  <a:lnTo>
                    <a:pt x="12" y="116"/>
                  </a:lnTo>
                  <a:lnTo>
                    <a:pt x="12" y="106"/>
                  </a:lnTo>
                  <a:lnTo>
                    <a:pt x="12" y="101"/>
                  </a:lnTo>
                  <a:lnTo>
                    <a:pt x="12" y="97"/>
                  </a:lnTo>
                  <a:lnTo>
                    <a:pt x="6" y="112"/>
                  </a:lnTo>
                  <a:lnTo>
                    <a:pt x="0" y="127"/>
                  </a:lnTo>
                  <a:lnTo>
                    <a:pt x="2" y="137"/>
                  </a:lnTo>
                  <a:lnTo>
                    <a:pt x="5" y="146"/>
                  </a:lnTo>
                  <a:lnTo>
                    <a:pt x="9" y="155"/>
                  </a:lnTo>
                  <a:lnTo>
                    <a:pt x="14" y="164"/>
                  </a:lnTo>
                  <a:lnTo>
                    <a:pt x="19" y="172"/>
                  </a:lnTo>
                  <a:lnTo>
                    <a:pt x="25" y="180"/>
                  </a:lnTo>
                  <a:lnTo>
                    <a:pt x="32" y="187"/>
                  </a:lnTo>
                  <a:lnTo>
                    <a:pt x="38" y="194"/>
                  </a:lnTo>
                  <a:lnTo>
                    <a:pt x="46" y="200"/>
                  </a:lnTo>
                  <a:lnTo>
                    <a:pt x="55" y="205"/>
                  </a:lnTo>
                  <a:lnTo>
                    <a:pt x="63" y="209"/>
                  </a:lnTo>
                  <a:lnTo>
                    <a:pt x="73" y="214"/>
                  </a:lnTo>
                  <a:lnTo>
                    <a:pt x="82" y="216"/>
                  </a:lnTo>
                  <a:lnTo>
                    <a:pt x="92" y="218"/>
                  </a:lnTo>
                  <a:lnTo>
                    <a:pt x="102" y="221"/>
                  </a:lnTo>
                  <a:lnTo>
                    <a:pt x="113" y="221"/>
                  </a:lnTo>
                  <a:lnTo>
                    <a:pt x="124" y="221"/>
                  </a:lnTo>
                  <a:lnTo>
                    <a:pt x="136" y="218"/>
                  </a:lnTo>
                  <a:lnTo>
                    <a:pt x="146" y="215"/>
                  </a:lnTo>
                  <a:lnTo>
                    <a:pt x="158" y="212"/>
                  </a:lnTo>
                  <a:lnTo>
                    <a:pt x="168" y="207"/>
                  </a:lnTo>
                  <a:lnTo>
                    <a:pt x="177" y="202"/>
                  </a:lnTo>
                  <a:lnTo>
                    <a:pt x="186" y="195"/>
                  </a:lnTo>
                  <a:lnTo>
                    <a:pt x="194" y="187"/>
                  </a:lnTo>
                  <a:lnTo>
                    <a:pt x="201" y="179"/>
                  </a:lnTo>
                  <a:lnTo>
                    <a:pt x="208" y="170"/>
                  </a:lnTo>
                  <a:lnTo>
                    <a:pt x="214" y="161"/>
                  </a:lnTo>
                  <a:lnTo>
                    <a:pt x="218" y="151"/>
                  </a:lnTo>
                  <a:lnTo>
                    <a:pt x="223" y="140"/>
                  </a:lnTo>
                  <a:lnTo>
                    <a:pt x="225" y="128"/>
                  </a:lnTo>
                  <a:lnTo>
                    <a:pt x="227" y="117"/>
                  </a:lnTo>
                  <a:lnTo>
                    <a:pt x="227" y="106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3" name="Freeform 121"/>
            <p:cNvSpPr>
              <a:spLocks/>
            </p:cNvSpPr>
            <p:nvPr/>
          </p:nvSpPr>
          <p:spPr bwMode="auto">
            <a:xfrm>
              <a:off x="574647" y="3138485"/>
              <a:ext cx="85729" cy="84145"/>
            </a:xfrm>
            <a:custGeom>
              <a:avLst/>
              <a:gdLst/>
              <a:ahLst/>
              <a:cxnLst>
                <a:cxn ang="0">
                  <a:pos x="214" y="95"/>
                </a:cxn>
                <a:cxn ang="0">
                  <a:pos x="212" y="77"/>
                </a:cxn>
                <a:cxn ang="0">
                  <a:pos x="207" y="60"/>
                </a:cxn>
                <a:cxn ang="0">
                  <a:pos x="198" y="45"/>
                </a:cxn>
                <a:cxn ang="0">
                  <a:pos x="187" y="32"/>
                </a:cxn>
                <a:cxn ang="0">
                  <a:pos x="175" y="20"/>
                </a:cxn>
                <a:cxn ang="0">
                  <a:pos x="160" y="11"/>
                </a:cxn>
                <a:cxn ang="0">
                  <a:pos x="145" y="3"/>
                </a:cxn>
                <a:cxn ang="0">
                  <a:pos x="128" y="2"/>
                </a:cxn>
                <a:cxn ang="0">
                  <a:pos x="110" y="7"/>
                </a:cxn>
                <a:cxn ang="0">
                  <a:pos x="104" y="11"/>
                </a:cxn>
                <a:cxn ang="0">
                  <a:pos x="117" y="11"/>
                </a:cxn>
                <a:cxn ang="0">
                  <a:pos x="136" y="15"/>
                </a:cxn>
                <a:cxn ang="0">
                  <a:pos x="153" y="22"/>
                </a:cxn>
                <a:cxn ang="0">
                  <a:pos x="167" y="32"/>
                </a:cxn>
                <a:cxn ang="0">
                  <a:pos x="180" y="44"/>
                </a:cxn>
                <a:cxn ang="0">
                  <a:pos x="190" y="59"/>
                </a:cxn>
                <a:cxn ang="0">
                  <a:pos x="196" y="76"/>
                </a:cxn>
                <a:cxn ang="0">
                  <a:pos x="201" y="94"/>
                </a:cxn>
                <a:cxn ang="0">
                  <a:pos x="201" y="113"/>
                </a:cxn>
                <a:cxn ang="0">
                  <a:pos x="196" y="132"/>
                </a:cxn>
                <a:cxn ang="0">
                  <a:pos x="190" y="148"/>
                </a:cxn>
                <a:cxn ang="0">
                  <a:pos x="180" y="164"/>
                </a:cxn>
                <a:cxn ang="0">
                  <a:pos x="167" y="176"/>
                </a:cxn>
                <a:cxn ang="0">
                  <a:pos x="153" y="186"/>
                </a:cxn>
                <a:cxn ang="0">
                  <a:pos x="136" y="193"/>
                </a:cxn>
                <a:cxn ang="0">
                  <a:pos x="117" y="196"/>
                </a:cxn>
                <a:cxn ang="0">
                  <a:pos x="97" y="196"/>
                </a:cxn>
                <a:cxn ang="0">
                  <a:pos x="79" y="193"/>
                </a:cxn>
                <a:cxn ang="0">
                  <a:pos x="63" y="186"/>
                </a:cxn>
                <a:cxn ang="0">
                  <a:pos x="48" y="176"/>
                </a:cxn>
                <a:cxn ang="0">
                  <a:pos x="36" y="164"/>
                </a:cxn>
                <a:cxn ang="0">
                  <a:pos x="25" y="148"/>
                </a:cxn>
                <a:cxn ang="0">
                  <a:pos x="19" y="132"/>
                </a:cxn>
                <a:cxn ang="0">
                  <a:pos x="14" y="113"/>
                </a:cxn>
                <a:cxn ang="0">
                  <a:pos x="15" y="90"/>
                </a:cxn>
                <a:cxn ang="0">
                  <a:pos x="9" y="94"/>
                </a:cxn>
                <a:cxn ang="0">
                  <a:pos x="1" y="121"/>
                </a:cxn>
                <a:cxn ang="0">
                  <a:pos x="6" y="141"/>
                </a:cxn>
                <a:cxn ang="0">
                  <a:pos x="15" y="159"/>
                </a:cxn>
                <a:cxn ang="0">
                  <a:pos x="27" y="175"/>
                </a:cxn>
                <a:cxn ang="0">
                  <a:pos x="41" y="188"/>
                </a:cxn>
                <a:cxn ang="0">
                  <a:pos x="58" y="200"/>
                </a:cxn>
                <a:cxn ang="0">
                  <a:pos x="77" y="207"/>
                </a:cxn>
                <a:cxn ang="0">
                  <a:pos x="97" y="211"/>
                </a:cxn>
                <a:cxn ang="0">
                  <a:pos x="119" y="211"/>
                </a:cxn>
                <a:cxn ang="0">
                  <a:pos x="139" y="206"/>
                </a:cxn>
                <a:cxn ang="0">
                  <a:pos x="159" y="198"/>
                </a:cxn>
                <a:cxn ang="0">
                  <a:pos x="176" y="187"/>
                </a:cxn>
                <a:cxn ang="0">
                  <a:pos x="191" y="173"/>
                </a:cxn>
                <a:cxn ang="0">
                  <a:pos x="202" y="156"/>
                </a:cxn>
                <a:cxn ang="0">
                  <a:pos x="210" y="135"/>
                </a:cxn>
                <a:cxn ang="0">
                  <a:pos x="214" y="115"/>
                </a:cxn>
              </a:cxnLst>
              <a:rect l="0" t="0" r="r" b="b"/>
              <a:pathLst>
                <a:path w="216" h="212">
                  <a:moveTo>
                    <a:pt x="216" y="104"/>
                  </a:moveTo>
                  <a:lnTo>
                    <a:pt x="214" y="95"/>
                  </a:lnTo>
                  <a:lnTo>
                    <a:pt x="213" y="86"/>
                  </a:lnTo>
                  <a:lnTo>
                    <a:pt x="212" y="77"/>
                  </a:lnTo>
                  <a:lnTo>
                    <a:pt x="210" y="69"/>
                  </a:lnTo>
                  <a:lnTo>
                    <a:pt x="207" y="60"/>
                  </a:lnTo>
                  <a:lnTo>
                    <a:pt x="202" y="52"/>
                  </a:lnTo>
                  <a:lnTo>
                    <a:pt x="198" y="45"/>
                  </a:lnTo>
                  <a:lnTo>
                    <a:pt x="193" y="39"/>
                  </a:lnTo>
                  <a:lnTo>
                    <a:pt x="187" y="32"/>
                  </a:lnTo>
                  <a:lnTo>
                    <a:pt x="182" y="25"/>
                  </a:lnTo>
                  <a:lnTo>
                    <a:pt x="175" y="20"/>
                  </a:lnTo>
                  <a:lnTo>
                    <a:pt x="168" y="15"/>
                  </a:lnTo>
                  <a:lnTo>
                    <a:pt x="160" y="11"/>
                  </a:lnTo>
                  <a:lnTo>
                    <a:pt x="154" y="6"/>
                  </a:lnTo>
                  <a:lnTo>
                    <a:pt x="145" y="3"/>
                  </a:lnTo>
                  <a:lnTo>
                    <a:pt x="137" y="0"/>
                  </a:lnTo>
                  <a:lnTo>
                    <a:pt x="128" y="2"/>
                  </a:lnTo>
                  <a:lnTo>
                    <a:pt x="119" y="5"/>
                  </a:lnTo>
                  <a:lnTo>
                    <a:pt x="110" y="7"/>
                  </a:lnTo>
                  <a:lnTo>
                    <a:pt x="101" y="11"/>
                  </a:lnTo>
                  <a:lnTo>
                    <a:pt x="104" y="11"/>
                  </a:lnTo>
                  <a:lnTo>
                    <a:pt x="108" y="11"/>
                  </a:lnTo>
                  <a:lnTo>
                    <a:pt x="117" y="11"/>
                  </a:lnTo>
                  <a:lnTo>
                    <a:pt x="127" y="13"/>
                  </a:lnTo>
                  <a:lnTo>
                    <a:pt x="136" y="15"/>
                  </a:lnTo>
                  <a:lnTo>
                    <a:pt x="144" y="17"/>
                  </a:lnTo>
                  <a:lnTo>
                    <a:pt x="153" y="22"/>
                  </a:lnTo>
                  <a:lnTo>
                    <a:pt x="159" y="26"/>
                  </a:lnTo>
                  <a:lnTo>
                    <a:pt x="167" y="32"/>
                  </a:lnTo>
                  <a:lnTo>
                    <a:pt x="174" y="38"/>
                  </a:lnTo>
                  <a:lnTo>
                    <a:pt x="180" y="44"/>
                  </a:lnTo>
                  <a:lnTo>
                    <a:pt x="185" y="51"/>
                  </a:lnTo>
                  <a:lnTo>
                    <a:pt x="190" y="59"/>
                  </a:lnTo>
                  <a:lnTo>
                    <a:pt x="193" y="68"/>
                  </a:lnTo>
                  <a:lnTo>
                    <a:pt x="196" y="76"/>
                  </a:lnTo>
                  <a:lnTo>
                    <a:pt x="199" y="85"/>
                  </a:lnTo>
                  <a:lnTo>
                    <a:pt x="201" y="94"/>
                  </a:lnTo>
                  <a:lnTo>
                    <a:pt x="201" y="104"/>
                  </a:lnTo>
                  <a:lnTo>
                    <a:pt x="201" y="113"/>
                  </a:lnTo>
                  <a:lnTo>
                    <a:pt x="199" y="123"/>
                  </a:lnTo>
                  <a:lnTo>
                    <a:pt x="196" y="132"/>
                  </a:lnTo>
                  <a:lnTo>
                    <a:pt x="193" y="140"/>
                  </a:lnTo>
                  <a:lnTo>
                    <a:pt x="190" y="148"/>
                  </a:lnTo>
                  <a:lnTo>
                    <a:pt x="185" y="156"/>
                  </a:lnTo>
                  <a:lnTo>
                    <a:pt x="180" y="164"/>
                  </a:lnTo>
                  <a:lnTo>
                    <a:pt x="174" y="170"/>
                  </a:lnTo>
                  <a:lnTo>
                    <a:pt x="167" y="176"/>
                  </a:lnTo>
                  <a:lnTo>
                    <a:pt x="159" y="182"/>
                  </a:lnTo>
                  <a:lnTo>
                    <a:pt x="153" y="186"/>
                  </a:lnTo>
                  <a:lnTo>
                    <a:pt x="144" y="189"/>
                  </a:lnTo>
                  <a:lnTo>
                    <a:pt x="136" y="193"/>
                  </a:lnTo>
                  <a:lnTo>
                    <a:pt x="127" y="195"/>
                  </a:lnTo>
                  <a:lnTo>
                    <a:pt x="117" y="196"/>
                  </a:lnTo>
                  <a:lnTo>
                    <a:pt x="108" y="197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79" y="193"/>
                  </a:lnTo>
                  <a:lnTo>
                    <a:pt x="72" y="189"/>
                  </a:lnTo>
                  <a:lnTo>
                    <a:pt x="63" y="186"/>
                  </a:lnTo>
                  <a:lnTo>
                    <a:pt x="56" y="182"/>
                  </a:lnTo>
                  <a:lnTo>
                    <a:pt x="48" y="176"/>
                  </a:lnTo>
                  <a:lnTo>
                    <a:pt x="41" y="170"/>
                  </a:lnTo>
                  <a:lnTo>
                    <a:pt x="36" y="164"/>
                  </a:lnTo>
                  <a:lnTo>
                    <a:pt x="30" y="156"/>
                  </a:lnTo>
                  <a:lnTo>
                    <a:pt x="25" y="148"/>
                  </a:lnTo>
                  <a:lnTo>
                    <a:pt x="21" y="140"/>
                  </a:lnTo>
                  <a:lnTo>
                    <a:pt x="19" y="132"/>
                  </a:lnTo>
                  <a:lnTo>
                    <a:pt x="16" y="123"/>
                  </a:lnTo>
                  <a:lnTo>
                    <a:pt x="14" y="113"/>
                  </a:lnTo>
                  <a:lnTo>
                    <a:pt x="14" y="104"/>
                  </a:lnTo>
                  <a:lnTo>
                    <a:pt x="15" y="90"/>
                  </a:lnTo>
                  <a:lnTo>
                    <a:pt x="18" y="78"/>
                  </a:lnTo>
                  <a:lnTo>
                    <a:pt x="9" y="94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6" y="141"/>
                  </a:lnTo>
                  <a:lnTo>
                    <a:pt x="11" y="150"/>
                  </a:lnTo>
                  <a:lnTo>
                    <a:pt x="15" y="159"/>
                  </a:lnTo>
                  <a:lnTo>
                    <a:pt x="21" y="167"/>
                  </a:lnTo>
                  <a:lnTo>
                    <a:pt x="27" y="175"/>
                  </a:lnTo>
                  <a:lnTo>
                    <a:pt x="33" y="183"/>
                  </a:lnTo>
                  <a:lnTo>
                    <a:pt x="41" y="188"/>
                  </a:lnTo>
                  <a:lnTo>
                    <a:pt x="49" y="195"/>
                  </a:lnTo>
                  <a:lnTo>
                    <a:pt x="58" y="200"/>
                  </a:lnTo>
                  <a:lnTo>
                    <a:pt x="67" y="204"/>
                  </a:lnTo>
                  <a:lnTo>
                    <a:pt x="77" y="207"/>
                  </a:lnTo>
                  <a:lnTo>
                    <a:pt x="86" y="210"/>
                  </a:lnTo>
                  <a:lnTo>
                    <a:pt x="97" y="211"/>
                  </a:lnTo>
                  <a:lnTo>
                    <a:pt x="108" y="212"/>
                  </a:lnTo>
                  <a:lnTo>
                    <a:pt x="119" y="211"/>
                  </a:lnTo>
                  <a:lnTo>
                    <a:pt x="129" y="210"/>
                  </a:lnTo>
                  <a:lnTo>
                    <a:pt x="139" y="206"/>
                  </a:lnTo>
                  <a:lnTo>
                    <a:pt x="149" y="203"/>
                  </a:lnTo>
                  <a:lnTo>
                    <a:pt x="159" y="198"/>
                  </a:lnTo>
                  <a:lnTo>
                    <a:pt x="168" y="193"/>
                  </a:lnTo>
                  <a:lnTo>
                    <a:pt x="176" y="187"/>
                  </a:lnTo>
                  <a:lnTo>
                    <a:pt x="184" y="180"/>
                  </a:lnTo>
                  <a:lnTo>
                    <a:pt x="191" y="173"/>
                  </a:lnTo>
                  <a:lnTo>
                    <a:pt x="196" y="164"/>
                  </a:lnTo>
                  <a:lnTo>
                    <a:pt x="202" y="156"/>
                  </a:lnTo>
                  <a:lnTo>
                    <a:pt x="207" y="146"/>
                  </a:lnTo>
                  <a:lnTo>
                    <a:pt x="210" y="135"/>
                  </a:lnTo>
                  <a:lnTo>
                    <a:pt x="213" y="125"/>
                  </a:lnTo>
                  <a:lnTo>
                    <a:pt x="214" y="115"/>
                  </a:lnTo>
                  <a:lnTo>
                    <a:pt x="216" y="104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4" name="Freeform 122"/>
            <p:cNvSpPr>
              <a:spLocks/>
            </p:cNvSpPr>
            <p:nvPr/>
          </p:nvSpPr>
          <p:spPr bwMode="auto">
            <a:xfrm>
              <a:off x="577822" y="3140072"/>
              <a:ext cx="79379" cy="79382"/>
            </a:xfrm>
            <a:custGeom>
              <a:avLst/>
              <a:gdLst/>
              <a:ahLst/>
              <a:cxnLst>
                <a:cxn ang="0">
                  <a:pos x="201" y="90"/>
                </a:cxn>
                <a:cxn ang="0">
                  <a:pos x="197" y="72"/>
                </a:cxn>
                <a:cxn ang="0">
                  <a:pos x="191" y="55"/>
                </a:cxn>
                <a:cxn ang="0">
                  <a:pos x="182" y="40"/>
                </a:cxn>
                <a:cxn ang="0">
                  <a:pos x="169" y="27"/>
                </a:cxn>
                <a:cxn ang="0">
                  <a:pos x="156" y="16"/>
                </a:cxn>
                <a:cxn ang="0">
                  <a:pos x="140" y="7"/>
                </a:cxn>
                <a:cxn ang="0">
                  <a:pos x="122" y="2"/>
                </a:cxn>
                <a:cxn ang="0">
                  <a:pos x="101" y="4"/>
                </a:cxn>
                <a:cxn ang="0">
                  <a:pos x="77" y="14"/>
                </a:cxn>
                <a:cxn ang="0">
                  <a:pos x="74" y="18"/>
                </a:cxn>
                <a:cxn ang="0">
                  <a:pos x="92" y="14"/>
                </a:cxn>
                <a:cxn ang="0">
                  <a:pos x="110" y="14"/>
                </a:cxn>
                <a:cxn ang="0">
                  <a:pos x="126" y="18"/>
                </a:cxn>
                <a:cxn ang="0">
                  <a:pos x="141" y="23"/>
                </a:cxn>
                <a:cxn ang="0">
                  <a:pos x="156" y="34"/>
                </a:cxn>
                <a:cxn ang="0">
                  <a:pos x="167" y="45"/>
                </a:cxn>
                <a:cxn ang="0">
                  <a:pos x="176" y="58"/>
                </a:cxn>
                <a:cxn ang="0">
                  <a:pos x="183" y="74"/>
                </a:cxn>
                <a:cxn ang="0">
                  <a:pos x="186" y="91"/>
                </a:cxn>
                <a:cxn ang="0">
                  <a:pos x="186" y="109"/>
                </a:cxn>
                <a:cxn ang="0">
                  <a:pos x="183" y="126"/>
                </a:cxn>
                <a:cxn ang="0">
                  <a:pos x="176" y="140"/>
                </a:cxn>
                <a:cxn ang="0">
                  <a:pos x="167" y="155"/>
                </a:cxn>
                <a:cxn ang="0">
                  <a:pos x="156" y="166"/>
                </a:cxn>
                <a:cxn ang="0">
                  <a:pos x="141" y="175"/>
                </a:cxn>
                <a:cxn ang="0">
                  <a:pos x="126" y="182"/>
                </a:cxn>
                <a:cxn ang="0">
                  <a:pos x="110" y="185"/>
                </a:cxn>
                <a:cxn ang="0">
                  <a:pos x="92" y="185"/>
                </a:cxn>
                <a:cxn ang="0">
                  <a:pos x="75" y="182"/>
                </a:cxn>
                <a:cxn ang="0">
                  <a:pos x="59" y="175"/>
                </a:cxn>
                <a:cxn ang="0">
                  <a:pos x="45" y="166"/>
                </a:cxn>
                <a:cxn ang="0">
                  <a:pos x="34" y="155"/>
                </a:cxn>
                <a:cxn ang="0">
                  <a:pos x="25" y="140"/>
                </a:cxn>
                <a:cxn ang="0">
                  <a:pos x="18" y="126"/>
                </a:cxn>
                <a:cxn ang="0">
                  <a:pos x="15" y="109"/>
                </a:cxn>
                <a:cxn ang="0">
                  <a:pos x="15" y="86"/>
                </a:cxn>
                <a:cxn ang="0">
                  <a:pos x="24" y="61"/>
                </a:cxn>
                <a:cxn ang="0">
                  <a:pos x="22" y="59"/>
                </a:cxn>
                <a:cxn ang="0">
                  <a:pos x="7" y="80"/>
                </a:cxn>
                <a:cxn ang="0">
                  <a:pos x="0" y="95"/>
                </a:cxn>
                <a:cxn ang="0">
                  <a:pos x="0" y="110"/>
                </a:cxn>
                <a:cxn ang="0">
                  <a:pos x="5" y="129"/>
                </a:cxn>
                <a:cxn ang="0">
                  <a:pos x="12" y="147"/>
                </a:cxn>
                <a:cxn ang="0">
                  <a:pos x="23" y="164"/>
                </a:cxn>
                <a:cxn ang="0">
                  <a:pos x="36" y="178"/>
                </a:cxn>
                <a:cxn ang="0">
                  <a:pos x="52" y="188"/>
                </a:cxn>
                <a:cxn ang="0">
                  <a:pos x="70" y="196"/>
                </a:cxn>
                <a:cxn ang="0">
                  <a:pos x="90" y="200"/>
                </a:cxn>
                <a:cxn ang="0">
                  <a:pos x="111" y="200"/>
                </a:cxn>
                <a:cxn ang="0">
                  <a:pos x="131" y="196"/>
                </a:cxn>
                <a:cxn ang="0">
                  <a:pos x="149" y="188"/>
                </a:cxn>
                <a:cxn ang="0">
                  <a:pos x="165" y="178"/>
                </a:cxn>
                <a:cxn ang="0">
                  <a:pos x="178" y="164"/>
                </a:cxn>
                <a:cxn ang="0">
                  <a:pos x="189" y="147"/>
                </a:cxn>
                <a:cxn ang="0">
                  <a:pos x="196" y="129"/>
                </a:cxn>
                <a:cxn ang="0">
                  <a:pos x="201" y="110"/>
                </a:cxn>
              </a:cxnLst>
              <a:rect l="0" t="0" r="r" b="b"/>
              <a:pathLst>
                <a:path w="201" h="200">
                  <a:moveTo>
                    <a:pt x="201" y="100"/>
                  </a:moveTo>
                  <a:lnTo>
                    <a:pt x="201" y="90"/>
                  </a:lnTo>
                  <a:lnTo>
                    <a:pt x="200" y="81"/>
                  </a:lnTo>
                  <a:lnTo>
                    <a:pt x="197" y="72"/>
                  </a:lnTo>
                  <a:lnTo>
                    <a:pt x="194" y="64"/>
                  </a:lnTo>
                  <a:lnTo>
                    <a:pt x="191" y="55"/>
                  </a:lnTo>
                  <a:lnTo>
                    <a:pt x="186" y="47"/>
                  </a:lnTo>
                  <a:lnTo>
                    <a:pt x="182" y="40"/>
                  </a:lnTo>
                  <a:lnTo>
                    <a:pt x="176" y="32"/>
                  </a:lnTo>
                  <a:lnTo>
                    <a:pt x="169" y="27"/>
                  </a:lnTo>
                  <a:lnTo>
                    <a:pt x="162" y="21"/>
                  </a:lnTo>
                  <a:lnTo>
                    <a:pt x="156" y="16"/>
                  </a:lnTo>
                  <a:lnTo>
                    <a:pt x="148" y="11"/>
                  </a:lnTo>
                  <a:lnTo>
                    <a:pt x="140" y="7"/>
                  </a:lnTo>
                  <a:lnTo>
                    <a:pt x="131" y="4"/>
                  </a:lnTo>
                  <a:lnTo>
                    <a:pt x="122" y="2"/>
                  </a:lnTo>
                  <a:lnTo>
                    <a:pt x="113" y="0"/>
                  </a:lnTo>
                  <a:lnTo>
                    <a:pt x="101" y="4"/>
                  </a:lnTo>
                  <a:lnTo>
                    <a:pt x="88" y="9"/>
                  </a:lnTo>
                  <a:lnTo>
                    <a:pt x="77" y="14"/>
                  </a:lnTo>
                  <a:lnTo>
                    <a:pt x="66" y="21"/>
                  </a:lnTo>
                  <a:lnTo>
                    <a:pt x="74" y="18"/>
                  </a:lnTo>
                  <a:lnTo>
                    <a:pt x="83" y="16"/>
                  </a:lnTo>
                  <a:lnTo>
                    <a:pt x="92" y="14"/>
                  </a:lnTo>
                  <a:lnTo>
                    <a:pt x="101" y="13"/>
                  </a:lnTo>
                  <a:lnTo>
                    <a:pt x="110" y="14"/>
                  </a:lnTo>
                  <a:lnTo>
                    <a:pt x="117" y="16"/>
                  </a:lnTo>
                  <a:lnTo>
                    <a:pt x="126" y="18"/>
                  </a:lnTo>
                  <a:lnTo>
                    <a:pt x="134" y="20"/>
                  </a:lnTo>
                  <a:lnTo>
                    <a:pt x="141" y="23"/>
                  </a:lnTo>
                  <a:lnTo>
                    <a:pt x="149" y="28"/>
                  </a:lnTo>
                  <a:lnTo>
                    <a:pt x="156" y="34"/>
                  </a:lnTo>
                  <a:lnTo>
                    <a:pt x="161" y="39"/>
                  </a:lnTo>
                  <a:lnTo>
                    <a:pt x="167" y="45"/>
                  </a:lnTo>
                  <a:lnTo>
                    <a:pt x="173" y="52"/>
                  </a:lnTo>
                  <a:lnTo>
                    <a:pt x="176" y="58"/>
                  </a:lnTo>
                  <a:lnTo>
                    <a:pt x="180" y="66"/>
                  </a:lnTo>
                  <a:lnTo>
                    <a:pt x="183" y="74"/>
                  </a:lnTo>
                  <a:lnTo>
                    <a:pt x="185" y="82"/>
                  </a:lnTo>
                  <a:lnTo>
                    <a:pt x="186" y="91"/>
                  </a:lnTo>
                  <a:lnTo>
                    <a:pt x="187" y="100"/>
                  </a:lnTo>
                  <a:lnTo>
                    <a:pt x="186" y="109"/>
                  </a:lnTo>
                  <a:lnTo>
                    <a:pt x="185" y="117"/>
                  </a:lnTo>
                  <a:lnTo>
                    <a:pt x="183" y="126"/>
                  </a:lnTo>
                  <a:lnTo>
                    <a:pt x="180" y="134"/>
                  </a:lnTo>
                  <a:lnTo>
                    <a:pt x="176" y="140"/>
                  </a:lnTo>
                  <a:lnTo>
                    <a:pt x="173" y="148"/>
                  </a:lnTo>
                  <a:lnTo>
                    <a:pt x="167" y="155"/>
                  </a:lnTo>
                  <a:lnTo>
                    <a:pt x="161" y="161"/>
                  </a:lnTo>
                  <a:lnTo>
                    <a:pt x="156" y="166"/>
                  </a:lnTo>
                  <a:lnTo>
                    <a:pt x="149" y="171"/>
                  </a:lnTo>
                  <a:lnTo>
                    <a:pt x="141" y="175"/>
                  </a:lnTo>
                  <a:lnTo>
                    <a:pt x="134" y="180"/>
                  </a:lnTo>
                  <a:lnTo>
                    <a:pt x="126" y="182"/>
                  </a:lnTo>
                  <a:lnTo>
                    <a:pt x="117" y="184"/>
                  </a:lnTo>
                  <a:lnTo>
                    <a:pt x="110" y="185"/>
                  </a:lnTo>
                  <a:lnTo>
                    <a:pt x="101" y="187"/>
                  </a:lnTo>
                  <a:lnTo>
                    <a:pt x="92" y="185"/>
                  </a:lnTo>
                  <a:lnTo>
                    <a:pt x="84" y="184"/>
                  </a:lnTo>
                  <a:lnTo>
                    <a:pt x="75" y="182"/>
                  </a:lnTo>
                  <a:lnTo>
                    <a:pt x="67" y="180"/>
                  </a:lnTo>
                  <a:lnTo>
                    <a:pt x="59" y="175"/>
                  </a:lnTo>
                  <a:lnTo>
                    <a:pt x="52" y="171"/>
                  </a:lnTo>
                  <a:lnTo>
                    <a:pt x="45" y="166"/>
                  </a:lnTo>
                  <a:lnTo>
                    <a:pt x="40" y="161"/>
                  </a:lnTo>
                  <a:lnTo>
                    <a:pt x="34" y="155"/>
                  </a:lnTo>
                  <a:lnTo>
                    <a:pt x="29" y="148"/>
                  </a:lnTo>
                  <a:lnTo>
                    <a:pt x="25" y="140"/>
                  </a:lnTo>
                  <a:lnTo>
                    <a:pt x="21" y="134"/>
                  </a:lnTo>
                  <a:lnTo>
                    <a:pt x="18" y="126"/>
                  </a:lnTo>
                  <a:lnTo>
                    <a:pt x="16" y="117"/>
                  </a:lnTo>
                  <a:lnTo>
                    <a:pt x="15" y="109"/>
                  </a:lnTo>
                  <a:lnTo>
                    <a:pt x="14" y="100"/>
                  </a:lnTo>
                  <a:lnTo>
                    <a:pt x="15" y="86"/>
                  </a:lnTo>
                  <a:lnTo>
                    <a:pt x="18" y="73"/>
                  </a:lnTo>
                  <a:lnTo>
                    <a:pt x="24" y="61"/>
                  </a:lnTo>
                  <a:lnTo>
                    <a:pt x="31" y="49"/>
                  </a:lnTo>
                  <a:lnTo>
                    <a:pt x="22" y="59"/>
                  </a:lnTo>
                  <a:lnTo>
                    <a:pt x="14" y="70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5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2" y="120"/>
                  </a:lnTo>
                  <a:lnTo>
                    <a:pt x="5" y="129"/>
                  </a:lnTo>
                  <a:lnTo>
                    <a:pt x="8" y="139"/>
                  </a:lnTo>
                  <a:lnTo>
                    <a:pt x="12" y="147"/>
                  </a:lnTo>
                  <a:lnTo>
                    <a:pt x="17" y="156"/>
                  </a:lnTo>
                  <a:lnTo>
                    <a:pt x="23" y="164"/>
                  </a:lnTo>
                  <a:lnTo>
                    <a:pt x="30" y="171"/>
                  </a:lnTo>
                  <a:lnTo>
                    <a:pt x="36" y="178"/>
                  </a:lnTo>
                  <a:lnTo>
                    <a:pt x="44" y="183"/>
                  </a:lnTo>
                  <a:lnTo>
                    <a:pt x="52" y="188"/>
                  </a:lnTo>
                  <a:lnTo>
                    <a:pt x="61" y="192"/>
                  </a:lnTo>
                  <a:lnTo>
                    <a:pt x="70" y="196"/>
                  </a:lnTo>
                  <a:lnTo>
                    <a:pt x="80" y="198"/>
                  </a:lnTo>
                  <a:lnTo>
                    <a:pt x="90" y="200"/>
                  </a:lnTo>
                  <a:lnTo>
                    <a:pt x="101" y="200"/>
                  </a:lnTo>
                  <a:lnTo>
                    <a:pt x="111" y="200"/>
                  </a:lnTo>
                  <a:lnTo>
                    <a:pt x="121" y="198"/>
                  </a:lnTo>
                  <a:lnTo>
                    <a:pt x="131" y="196"/>
                  </a:lnTo>
                  <a:lnTo>
                    <a:pt x="140" y="192"/>
                  </a:lnTo>
                  <a:lnTo>
                    <a:pt x="149" y="188"/>
                  </a:lnTo>
                  <a:lnTo>
                    <a:pt x="157" y="183"/>
                  </a:lnTo>
                  <a:lnTo>
                    <a:pt x="165" y="178"/>
                  </a:lnTo>
                  <a:lnTo>
                    <a:pt x="171" y="171"/>
                  </a:lnTo>
                  <a:lnTo>
                    <a:pt x="178" y="164"/>
                  </a:lnTo>
                  <a:lnTo>
                    <a:pt x="184" y="156"/>
                  </a:lnTo>
                  <a:lnTo>
                    <a:pt x="189" y="147"/>
                  </a:lnTo>
                  <a:lnTo>
                    <a:pt x="193" y="139"/>
                  </a:lnTo>
                  <a:lnTo>
                    <a:pt x="196" y="129"/>
                  </a:lnTo>
                  <a:lnTo>
                    <a:pt x="200" y="120"/>
                  </a:lnTo>
                  <a:lnTo>
                    <a:pt x="201" y="110"/>
                  </a:lnTo>
                  <a:lnTo>
                    <a:pt x="201" y="100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5" name="Freeform 123"/>
            <p:cNvSpPr>
              <a:spLocks noEditPoints="1"/>
            </p:cNvSpPr>
            <p:nvPr/>
          </p:nvSpPr>
          <p:spPr bwMode="auto">
            <a:xfrm>
              <a:off x="580997" y="3141660"/>
              <a:ext cx="74616" cy="74619"/>
            </a:xfrm>
            <a:custGeom>
              <a:avLst/>
              <a:gdLst/>
              <a:ahLst/>
              <a:cxnLst>
                <a:cxn ang="0">
                  <a:pos x="187" y="83"/>
                </a:cxn>
                <a:cxn ang="0">
                  <a:pos x="182" y="65"/>
                </a:cxn>
                <a:cxn ang="0">
                  <a:pos x="176" y="48"/>
                </a:cxn>
                <a:cxn ang="0">
                  <a:pos x="166" y="33"/>
                </a:cxn>
                <a:cxn ang="0">
                  <a:pos x="153" y="21"/>
                </a:cxn>
                <a:cxn ang="0">
                  <a:pos x="139" y="11"/>
                </a:cxn>
                <a:cxn ang="0">
                  <a:pos x="122" y="4"/>
                </a:cxn>
                <a:cxn ang="0">
                  <a:pos x="103" y="0"/>
                </a:cxn>
                <a:cxn ang="0">
                  <a:pos x="90" y="0"/>
                </a:cxn>
                <a:cxn ang="0">
                  <a:pos x="74" y="5"/>
                </a:cxn>
                <a:cxn ang="0">
                  <a:pos x="51" y="19"/>
                </a:cxn>
                <a:cxn ang="0">
                  <a:pos x="29" y="36"/>
                </a:cxn>
                <a:cxn ang="0">
                  <a:pos x="11" y="56"/>
                </a:cxn>
                <a:cxn ang="0">
                  <a:pos x="1" y="79"/>
                </a:cxn>
                <a:cxn ang="0">
                  <a:pos x="0" y="102"/>
                </a:cxn>
                <a:cxn ang="0">
                  <a:pos x="5" y="121"/>
                </a:cxn>
                <a:cxn ang="0">
                  <a:pos x="11" y="137"/>
                </a:cxn>
                <a:cxn ang="0">
                  <a:pos x="22" y="153"/>
                </a:cxn>
                <a:cxn ang="0">
                  <a:pos x="34" y="165"/>
                </a:cxn>
                <a:cxn ang="0">
                  <a:pos x="49" y="175"/>
                </a:cxn>
                <a:cxn ang="0">
                  <a:pos x="65" y="182"/>
                </a:cxn>
                <a:cxn ang="0">
                  <a:pos x="83" y="185"/>
                </a:cxn>
                <a:cxn ang="0">
                  <a:pos x="103" y="185"/>
                </a:cxn>
                <a:cxn ang="0">
                  <a:pos x="122" y="182"/>
                </a:cxn>
                <a:cxn ang="0">
                  <a:pos x="139" y="175"/>
                </a:cxn>
                <a:cxn ang="0">
                  <a:pos x="153" y="165"/>
                </a:cxn>
                <a:cxn ang="0">
                  <a:pos x="166" y="153"/>
                </a:cxn>
                <a:cxn ang="0">
                  <a:pos x="176" y="137"/>
                </a:cxn>
                <a:cxn ang="0">
                  <a:pos x="182" y="121"/>
                </a:cxn>
                <a:cxn ang="0">
                  <a:pos x="187" y="102"/>
                </a:cxn>
                <a:cxn ang="0">
                  <a:pos x="172" y="93"/>
                </a:cxn>
                <a:cxn ang="0">
                  <a:pos x="171" y="109"/>
                </a:cxn>
                <a:cxn ang="0">
                  <a:pos x="167" y="123"/>
                </a:cxn>
                <a:cxn ang="0">
                  <a:pos x="159" y="137"/>
                </a:cxn>
                <a:cxn ang="0">
                  <a:pos x="150" y="149"/>
                </a:cxn>
                <a:cxn ang="0">
                  <a:pos x="137" y="158"/>
                </a:cxn>
                <a:cxn ang="0">
                  <a:pos x="124" y="166"/>
                </a:cxn>
                <a:cxn ang="0">
                  <a:pos x="109" y="171"/>
                </a:cxn>
                <a:cxn ang="0">
                  <a:pos x="94" y="172"/>
                </a:cxn>
                <a:cxn ang="0">
                  <a:pos x="78" y="171"/>
                </a:cxn>
                <a:cxn ang="0">
                  <a:pos x="63" y="166"/>
                </a:cxn>
                <a:cxn ang="0">
                  <a:pos x="50" y="158"/>
                </a:cxn>
                <a:cxn ang="0">
                  <a:pos x="37" y="149"/>
                </a:cxn>
                <a:cxn ang="0">
                  <a:pos x="28" y="137"/>
                </a:cxn>
                <a:cxn ang="0">
                  <a:pos x="20" y="123"/>
                </a:cxn>
                <a:cxn ang="0">
                  <a:pos x="16" y="109"/>
                </a:cxn>
                <a:cxn ang="0">
                  <a:pos x="15" y="93"/>
                </a:cxn>
                <a:cxn ang="0">
                  <a:pos x="16" y="77"/>
                </a:cxn>
                <a:cxn ang="0">
                  <a:pos x="20" y="63"/>
                </a:cxn>
                <a:cxn ang="0">
                  <a:pos x="28" y="49"/>
                </a:cxn>
                <a:cxn ang="0">
                  <a:pos x="37" y="37"/>
                </a:cxn>
                <a:cxn ang="0">
                  <a:pos x="50" y="28"/>
                </a:cxn>
                <a:cxn ang="0">
                  <a:pos x="63" y="20"/>
                </a:cxn>
                <a:cxn ang="0">
                  <a:pos x="78" y="15"/>
                </a:cxn>
                <a:cxn ang="0">
                  <a:pos x="94" y="14"/>
                </a:cxn>
                <a:cxn ang="0">
                  <a:pos x="109" y="15"/>
                </a:cxn>
                <a:cxn ang="0">
                  <a:pos x="124" y="20"/>
                </a:cxn>
                <a:cxn ang="0">
                  <a:pos x="137" y="28"/>
                </a:cxn>
                <a:cxn ang="0">
                  <a:pos x="150" y="37"/>
                </a:cxn>
                <a:cxn ang="0">
                  <a:pos x="159" y="49"/>
                </a:cxn>
                <a:cxn ang="0">
                  <a:pos x="167" y="63"/>
                </a:cxn>
                <a:cxn ang="0">
                  <a:pos x="171" y="77"/>
                </a:cxn>
                <a:cxn ang="0">
                  <a:pos x="172" y="93"/>
                </a:cxn>
              </a:cxnLst>
              <a:rect l="0" t="0" r="r" b="b"/>
              <a:pathLst>
                <a:path w="187" h="186">
                  <a:moveTo>
                    <a:pt x="187" y="93"/>
                  </a:moveTo>
                  <a:lnTo>
                    <a:pt x="187" y="83"/>
                  </a:lnTo>
                  <a:lnTo>
                    <a:pt x="185" y="74"/>
                  </a:lnTo>
                  <a:lnTo>
                    <a:pt x="182" y="65"/>
                  </a:lnTo>
                  <a:lnTo>
                    <a:pt x="179" y="57"/>
                  </a:lnTo>
                  <a:lnTo>
                    <a:pt x="176" y="48"/>
                  </a:lnTo>
                  <a:lnTo>
                    <a:pt x="171" y="40"/>
                  </a:lnTo>
                  <a:lnTo>
                    <a:pt x="166" y="33"/>
                  </a:lnTo>
                  <a:lnTo>
                    <a:pt x="160" y="27"/>
                  </a:lnTo>
                  <a:lnTo>
                    <a:pt x="153" y="21"/>
                  </a:lnTo>
                  <a:lnTo>
                    <a:pt x="145" y="15"/>
                  </a:lnTo>
                  <a:lnTo>
                    <a:pt x="139" y="11"/>
                  </a:lnTo>
                  <a:lnTo>
                    <a:pt x="130" y="6"/>
                  </a:lnTo>
                  <a:lnTo>
                    <a:pt x="122" y="4"/>
                  </a:lnTo>
                  <a:lnTo>
                    <a:pt x="113" y="2"/>
                  </a:lnTo>
                  <a:lnTo>
                    <a:pt x="103" y="0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7" y="0"/>
                  </a:lnTo>
                  <a:lnTo>
                    <a:pt x="74" y="5"/>
                  </a:lnTo>
                  <a:lnTo>
                    <a:pt x="62" y="12"/>
                  </a:lnTo>
                  <a:lnTo>
                    <a:pt x="51" y="19"/>
                  </a:lnTo>
                  <a:lnTo>
                    <a:pt x="41" y="28"/>
                  </a:lnTo>
                  <a:lnTo>
                    <a:pt x="29" y="36"/>
                  </a:lnTo>
                  <a:lnTo>
                    <a:pt x="20" y="46"/>
                  </a:lnTo>
                  <a:lnTo>
                    <a:pt x="11" y="56"/>
                  </a:lnTo>
                  <a:lnTo>
                    <a:pt x="4" y="67"/>
                  </a:lnTo>
                  <a:lnTo>
                    <a:pt x="1" y="79"/>
                  </a:lnTo>
                  <a:lnTo>
                    <a:pt x="0" y="93"/>
                  </a:lnTo>
                  <a:lnTo>
                    <a:pt x="0" y="102"/>
                  </a:lnTo>
                  <a:lnTo>
                    <a:pt x="2" y="112"/>
                  </a:lnTo>
                  <a:lnTo>
                    <a:pt x="5" y="121"/>
                  </a:lnTo>
                  <a:lnTo>
                    <a:pt x="7" y="129"/>
                  </a:lnTo>
                  <a:lnTo>
                    <a:pt x="11" y="137"/>
                  </a:lnTo>
                  <a:lnTo>
                    <a:pt x="16" y="145"/>
                  </a:lnTo>
                  <a:lnTo>
                    <a:pt x="22" y="153"/>
                  </a:lnTo>
                  <a:lnTo>
                    <a:pt x="27" y="159"/>
                  </a:lnTo>
                  <a:lnTo>
                    <a:pt x="34" y="165"/>
                  </a:lnTo>
                  <a:lnTo>
                    <a:pt x="42" y="171"/>
                  </a:lnTo>
                  <a:lnTo>
                    <a:pt x="49" y="175"/>
                  </a:lnTo>
                  <a:lnTo>
                    <a:pt x="58" y="178"/>
                  </a:lnTo>
                  <a:lnTo>
                    <a:pt x="65" y="182"/>
                  </a:lnTo>
                  <a:lnTo>
                    <a:pt x="74" y="184"/>
                  </a:lnTo>
                  <a:lnTo>
                    <a:pt x="83" y="185"/>
                  </a:lnTo>
                  <a:lnTo>
                    <a:pt x="94" y="186"/>
                  </a:lnTo>
                  <a:lnTo>
                    <a:pt x="103" y="185"/>
                  </a:lnTo>
                  <a:lnTo>
                    <a:pt x="113" y="184"/>
                  </a:lnTo>
                  <a:lnTo>
                    <a:pt x="122" y="182"/>
                  </a:lnTo>
                  <a:lnTo>
                    <a:pt x="130" y="178"/>
                  </a:lnTo>
                  <a:lnTo>
                    <a:pt x="139" y="175"/>
                  </a:lnTo>
                  <a:lnTo>
                    <a:pt x="145" y="171"/>
                  </a:lnTo>
                  <a:lnTo>
                    <a:pt x="153" y="165"/>
                  </a:lnTo>
                  <a:lnTo>
                    <a:pt x="160" y="159"/>
                  </a:lnTo>
                  <a:lnTo>
                    <a:pt x="166" y="153"/>
                  </a:lnTo>
                  <a:lnTo>
                    <a:pt x="171" y="145"/>
                  </a:lnTo>
                  <a:lnTo>
                    <a:pt x="176" y="137"/>
                  </a:lnTo>
                  <a:lnTo>
                    <a:pt x="179" y="129"/>
                  </a:lnTo>
                  <a:lnTo>
                    <a:pt x="182" y="121"/>
                  </a:lnTo>
                  <a:lnTo>
                    <a:pt x="185" y="112"/>
                  </a:lnTo>
                  <a:lnTo>
                    <a:pt x="187" y="102"/>
                  </a:lnTo>
                  <a:lnTo>
                    <a:pt x="187" y="93"/>
                  </a:lnTo>
                  <a:close/>
                  <a:moveTo>
                    <a:pt x="172" y="93"/>
                  </a:moveTo>
                  <a:lnTo>
                    <a:pt x="172" y="101"/>
                  </a:lnTo>
                  <a:lnTo>
                    <a:pt x="171" y="109"/>
                  </a:lnTo>
                  <a:lnTo>
                    <a:pt x="169" y="117"/>
                  </a:lnTo>
                  <a:lnTo>
                    <a:pt x="167" y="123"/>
                  </a:lnTo>
                  <a:lnTo>
                    <a:pt x="163" y="130"/>
                  </a:lnTo>
                  <a:lnTo>
                    <a:pt x="159" y="137"/>
                  </a:lnTo>
                  <a:lnTo>
                    <a:pt x="154" y="144"/>
                  </a:lnTo>
                  <a:lnTo>
                    <a:pt x="150" y="149"/>
                  </a:lnTo>
                  <a:lnTo>
                    <a:pt x="144" y="154"/>
                  </a:lnTo>
                  <a:lnTo>
                    <a:pt x="137" y="158"/>
                  </a:lnTo>
                  <a:lnTo>
                    <a:pt x="131" y="163"/>
                  </a:lnTo>
                  <a:lnTo>
                    <a:pt x="124" y="166"/>
                  </a:lnTo>
                  <a:lnTo>
                    <a:pt x="117" y="168"/>
                  </a:lnTo>
                  <a:lnTo>
                    <a:pt x="109" y="171"/>
                  </a:lnTo>
                  <a:lnTo>
                    <a:pt x="101" y="172"/>
                  </a:lnTo>
                  <a:lnTo>
                    <a:pt x="94" y="172"/>
                  </a:lnTo>
                  <a:lnTo>
                    <a:pt x="86" y="172"/>
                  </a:lnTo>
                  <a:lnTo>
                    <a:pt x="78" y="171"/>
                  </a:lnTo>
                  <a:lnTo>
                    <a:pt x="70" y="168"/>
                  </a:lnTo>
                  <a:lnTo>
                    <a:pt x="63" y="166"/>
                  </a:lnTo>
                  <a:lnTo>
                    <a:pt x="55" y="163"/>
                  </a:lnTo>
                  <a:lnTo>
                    <a:pt x="50" y="158"/>
                  </a:lnTo>
                  <a:lnTo>
                    <a:pt x="43" y="154"/>
                  </a:lnTo>
                  <a:lnTo>
                    <a:pt x="37" y="149"/>
                  </a:lnTo>
                  <a:lnTo>
                    <a:pt x="33" y="144"/>
                  </a:lnTo>
                  <a:lnTo>
                    <a:pt x="28" y="137"/>
                  </a:lnTo>
                  <a:lnTo>
                    <a:pt x="24" y="130"/>
                  </a:lnTo>
                  <a:lnTo>
                    <a:pt x="20" y="123"/>
                  </a:lnTo>
                  <a:lnTo>
                    <a:pt x="18" y="117"/>
                  </a:lnTo>
                  <a:lnTo>
                    <a:pt x="16" y="109"/>
                  </a:lnTo>
                  <a:lnTo>
                    <a:pt x="15" y="101"/>
                  </a:lnTo>
                  <a:lnTo>
                    <a:pt x="15" y="93"/>
                  </a:lnTo>
                  <a:lnTo>
                    <a:pt x="15" y="85"/>
                  </a:lnTo>
                  <a:lnTo>
                    <a:pt x="16" y="77"/>
                  </a:lnTo>
                  <a:lnTo>
                    <a:pt x="18" y="69"/>
                  </a:lnTo>
                  <a:lnTo>
                    <a:pt x="20" y="63"/>
                  </a:lnTo>
                  <a:lnTo>
                    <a:pt x="24" y="55"/>
                  </a:lnTo>
                  <a:lnTo>
                    <a:pt x="28" y="49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3" y="32"/>
                  </a:lnTo>
                  <a:lnTo>
                    <a:pt x="50" y="28"/>
                  </a:lnTo>
                  <a:lnTo>
                    <a:pt x="55" y="23"/>
                  </a:lnTo>
                  <a:lnTo>
                    <a:pt x="63" y="20"/>
                  </a:lnTo>
                  <a:lnTo>
                    <a:pt x="70" y="18"/>
                  </a:lnTo>
                  <a:lnTo>
                    <a:pt x="78" y="15"/>
                  </a:lnTo>
                  <a:lnTo>
                    <a:pt x="86" y="14"/>
                  </a:lnTo>
                  <a:lnTo>
                    <a:pt x="94" y="14"/>
                  </a:lnTo>
                  <a:lnTo>
                    <a:pt x="101" y="14"/>
                  </a:lnTo>
                  <a:lnTo>
                    <a:pt x="109" y="15"/>
                  </a:lnTo>
                  <a:lnTo>
                    <a:pt x="117" y="18"/>
                  </a:lnTo>
                  <a:lnTo>
                    <a:pt x="124" y="20"/>
                  </a:lnTo>
                  <a:lnTo>
                    <a:pt x="131" y="23"/>
                  </a:lnTo>
                  <a:lnTo>
                    <a:pt x="137" y="28"/>
                  </a:lnTo>
                  <a:lnTo>
                    <a:pt x="144" y="32"/>
                  </a:lnTo>
                  <a:lnTo>
                    <a:pt x="150" y="37"/>
                  </a:lnTo>
                  <a:lnTo>
                    <a:pt x="154" y="42"/>
                  </a:lnTo>
                  <a:lnTo>
                    <a:pt x="159" y="49"/>
                  </a:lnTo>
                  <a:lnTo>
                    <a:pt x="163" y="55"/>
                  </a:lnTo>
                  <a:lnTo>
                    <a:pt x="167" y="63"/>
                  </a:lnTo>
                  <a:lnTo>
                    <a:pt x="169" y="69"/>
                  </a:lnTo>
                  <a:lnTo>
                    <a:pt x="171" y="77"/>
                  </a:lnTo>
                  <a:lnTo>
                    <a:pt x="172" y="85"/>
                  </a:lnTo>
                  <a:lnTo>
                    <a:pt x="172" y="93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6" name="Freeform 124"/>
            <p:cNvSpPr>
              <a:spLocks noEditPoints="1"/>
            </p:cNvSpPr>
            <p:nvPr/>
          </p:nvSpPr>
          <p:spPr bwMode="auto">
            <a:xfrm>
              <a:off x="584172" y="3144835"/>
              <a:ext cx="68266" cy="68269"/>
            </a:xfrm>
            <a:custGeom>
              <a:avLst/>
              <a:gdLst/>
              <a:ahLst/>
              <a:cxnLst>
                <a:cxn ang="0">
                  <a:pos x="172" y="78"/>
                </a:cxn>
                <a:cxn ang="0">
                  <a:pos x="169" y="61"/>
                </a:cxn>
                <a:cxn ang="0">
                  <a:pos x="162" y="45"/>
                </a:cxn>
                <a:cxn ang="0">
                  <a:pos x="153" y="32"/>
                </a:cxn>
                <a:cxn ang="0">
                  <a:pos x="142" y="21"/>
                </a:cxn>
                <a:cxn ang="0">
                  <a:pos x="127" y="10"/>
                </a:cxn>
                <a:cxn ang="0">
                  <a:pos x="112" y="5"/>
                </a:cxn>
                <a:cxn ang="0">
                  <a:pos x="96" y="1"/>
                </a:cxn>
                <a:cxn ang="0">
                  <a:pos x="78" y="1"/>
                </a:cxn>
                <a:cxn ang="0">
                  <a:pos x="60" y="5"/>
                </a:cxn>
                <a:cxn ang="0">
                  <a:pos x="43" y="14"/>
                </a:cxn>
                <a:cxn ang="0">
                  <a:pos x="25" y="28"/>
                </a:cxn>
                <a:cxn ang="0">
                  <a:pos x="10" y="48"/>
                </a:cxn>
                <a:cxn ang="0">
                  <a:pos x="1" y="73"/>
                </a:cxn>
                <a:cxn ang="0">
                  <a:pos x="1" y="96"/>
                </a:cxn>
                <a:cxn ang="0">
                  <a:pos x="4" y="113"/>
                </a:cxn>
                <a:cxn ang="0">
                  <a:pos x="11" y="127"/>
                </a:cxn>
                <a:cxn ang="0">
                  <a:pos x="20" y="142"/>
                </a:cxn>
                <a:cxn ang="0">
                  <a:pos x="31" y="153"/>
                </a:cxn>
                <a:cxn ang="0">
                  <a:pos x="45" y="162"/>
                </a:cxn>
                <a:cxn ang="0">
                  <a:pos x="61" y="169"/>
                </a:cxn>
                <a:cxn ang="0">
                  <a:pos x="78" y="172"/>
                </a:cxn>
                <a:cxn ang="0">
                  <a:pos x="96" y="172"/>
                </a:cxn>
                <a:cxn ang="0">
                  <a:pos x="112" y="169"/>
                </a:cxn>
                <a:cxn ang="0">
                  <a:pos x="127" y="162"/>
                </a:cxn>
                <a:cxn ang="0">
                  <a:pos x="142" y="153"/>
                </a:cxn>
                <a:cxn ang="0">
                  <a:pos x="153" y="142"/>
                </a:cxn>
                <a:cxn ang="0">
                  <a:pos x="162" y="127"/>
                </a:cxn>
                <a:cxn ang="0">
                  <a:pos x="169" y="113"/>
                </a:cxn>
                <a:cxn ang="0">
                  <a:pos x="172" y="96"/>
                </a:cxn>
                <a:cxn ang="0">
                  <a:pos x="159" y="87"/>
                </a:cxn>
                <a:cxn ang="0">
                  <a:pos x="157" y="102"/>
                </a:cxn>
                <a:cxn ang="0">
                  <a:pos x="153" y="115"/>
                </a:cxn>
                <a:cxn ang="0">
                  <a:pos x="146" y="127"/>
                </a:cxn>
                <a:cxn ang="0">
                  <a:pos x="137" y="138"/>
                </a:cxn>
                <a:cxn ang="0">
                  <a:pos x="127" y="147"/>
                </a:cxn>
                <a:cxn ang="0">
                  <a:pos x="115" y="153"/>
                </a:cxn>
                <a:cxn ang="0">
                  <a:pos x="101" y="157"/>
                </a:cxn>
                <a:cxn ang="0">
                  <a:pos x="87" y="159"/>
                </a:cxn>
                <a:cxn ang="0">
                  <a:pos x="72" y="157"/>
                </a:cxn>
                <a:cxn ang="0">
                  <a:pos x="58" y="153"/>
                </a:cxn>
                <a:cxn ang="0">
                  <a:pos x="46" y="147"/>
                </a:cxn>
                <a:cxn ang="0">
                  <a:pos x="36" y="138"/>
                </a:cxn>
                <a:cxn ang="0">
                  <a:pos x="27" y="127"/>
                </a:cxn>
                <a:cxn ang="0">
                  <a:pos x="20" y="115"/>
                </a:cxn>
                <a:cxn ang="0">
                  <a:pos x="16" y="102"/>
                </a:cxn>
                <a:cxn ang="0">
                  <a:pos x="15" y="87"/>
                </a:cxn>
                <a:cxn ang="0">
                  <a:pos x="16" y="72"/>
                </a:cxn>
                <a:cxn ang="0">
                  <a:pos x="20" y="59"/>
                </a:cxn>
                <a:cxn ang="0">
                  <a:pos x="27" y="46"/>
                </a:cxn>
                <a:cxn ang="0">
                  <a:pos x="36" y="36"/>
                </a:cxn>
                <a:cxn ang="0">
                  <a:pos x="46" y="27"/>
                </a:cxn>
                <a:cxn ang="0">
                  <a:pos x="58" y="21"/>
                </a:cxn>
                <a:cxn ang="0">
                  <a:pos x="72" y="16"/>
                </a:cxn>
                <a:cxn ang="0">
                  <a:pos x="87" y="15"/>
                </a:cxn>
                <a:cxn ang="0">
                  <a:pos x="101" y="16"/>
                </a:cxn>
                <a:cxn ang="0">
                  <a:pos x="115" y="21"/>
                </a:cxn>
                <a:cxn ang="0">
                  <a:pos x="127" y="27"/>
                </a:cxn>
                <a:cxn ang="0">
                  <a:pos x="137" y="36"/>
                </a:cxn>
                <a:cxn ang="0">
                  <a:pos x="146" y="46"/>
                </a:cxn>
                <a:cxn ang="0">
                  <a:pos x="153" y="59"/>
                </a:cxn>
                <a:cxn ang="0">
                  <a:pos x="157" y="72"/>
                </a:cxn>
                <a:cxn ang="0">
                  <a:pos x="159" y="87"/>
                </a:cxn>
              </a:cxnLst>
              <a:rect l="0" t="0" r="r" b="b"/>
              <a:pathLst>
                <a:path w="173" h="174">
                  <a:moveTo>
                    <a:pt x="173" y="87"/>
                  </a:moveTo>
                  <a:lnTo>
                    <a:pt x="172" y="78"/>
                  </a:lnTo>
                  <a:lnTo>
                    <a:pt x="171" y="69"/>
                  </a:lnTo>
                  <a:lnTo>
                    <a:pt x="169" y="61"/>
                  </a:lnTo>
                  <a:lnTo>
                    <a:pt x="166" y="53"/>
                  </a:lnTo>
                  <a:lnTo>
                    <a:pt x="162" y="45"/>
                  </a:lnTo>
                  <a:lnTo>
                    <a:pt x="159" y="39"/>
                  </a:lnTo>
                  <a:lnTo>
                    <a:pt x="153" y="32"/>
                  </a:lnTo>
                  <a:lnTo>
                    <a:pt x="147" y="26"/>
                  </a:lnTo>
                  <a:lnTo>
                    <a:pt x="142" y="21"/>
                  </a:lnTo>
                  <a:lnTo>
                    <a:pt x="135" y="15"/>
                  </a:lnTo>
                  <a:lnTo>
                    <a:pt x="127" y="10"/>
                  </a:lnTo>
                  <a:lnTo>
                    <a:pt x="120" y="7"/>
                  </a:lnTo>
                  <a:lnTo>
                    <a:pt x="112" y="5"/>
                  </a:lnTo>
                  <a:lnTo>
                    <a:pt x="103" y="3"/>
                  </a:lnTo>
                  <a:lnTo>
                    <a:pt x="96" y="1"/>
                  </a:lnTo>
                  <a:lnTo>
                    <a:pt x="87" y="0"/>
                  </a:lnTo>
                  <a:lnTo>
                    <a:pt x="78" y="1"/>
                  </a:lnTo>
                  <a:lnTo>
                    <a:pt x="69" y="3"/>
                  </a:lnTo>
                  <a:lnTo>
                    <a:pt x="60" y="5"/>
                  </a:lnTo>
                  <a:lnTo>
                    <a:pt x="52" y="8"/>
                  </a:lnTo>
                  <a:lnTo>
                    <a:pt x="43" y="14"/>
                  </a:lnTo>
                  <a:lnTo>
                    <a:pt x="34" y="21"/>
                  </a:lnTo>
                  <a:lnTo>
                    <a:pt x="25" y="28"/>
                  </a:lnTo>
                  <a:lnTo>
                    <a:pt x="17" y="36"/>
                  </a:lnTo>
                  <a:lnTo>
                    <a:pt x="10" y="48"/>
                  </a:lnTo>
                  <a:lnTo>
                    <a:pt x="4" y="60"/>
                  </a:lnTo>
                  <a:lnTo>
                    <a:pt x="1" y="73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4"/>
                  </a:lnTo>
                  <a:lnTo>
                    <a:pt x="4" y="113"/>
                  </a:lnTo>
                  <a:lnTo>
                    <a:pt x="7" y="121"/>
                  </a:lnTo>
                  <a:lnTo>
                    <a:pt x="11" y="127"/>
                  </a:lnTo>
                  <a:lnTo>
                    <a:pt x="15" y="135"/>
                  </a:lnTo>
                  <a:lnTo>
                    <a:pt x="20" y="142"/>
                  </a:lnTo>
                  <a:lnTo>
                    <a:pt x="26" y="148"/>
                  </a:lnTo>
                  <a:lnTo>
                    <a:pt x="31" y="153"/>
                  </a:lnTo>
                  <a:lnTo>
                    <a:pt x="38" y="158"/>
                  </a:lnTo>
                  <a:lnTo>
                    <a:pt x="45" y="162"/>
                  </a:lnTo>
                  <a:lnTo>
                    <a:pt x="53" y="166"/>
                  </a:lnTo>
                  <a:lnTo>
                    <a:pt x="61" y="169"/>
                  </a:lnTo>
                  <a:lnTo>
                    <a:pt x="70" y="171"/>
                  </a:lnTo>
                  <a:lnTo>
                    <a:pt x="78" y="172"/>
                  </a:lnTo>
                  <a:lnTo>
                    <a:pt x="87" y="174"/>
                  </a:lnTo>
                  <a:lnTo>
                    <a:pt x="96" y="172"/>
                  </a:lnTo>
                  <a:lnTo>
                    <a:pt x="103" y="171"/>
                  </a:lnTo>
                  <a:lnTo>
                    <a:pt x="112" y="169"/>
                  </a:lnTo>
                  <a:lnTo>
                    <a:pt x="120" y="166"/>
                  </a:lnTo>
                  <a:lnTo>
                    <a:pt x="127" y="162"/>
                  </a:lnTo>
                  <a:lnTo>
                    <a:pt x="135" y="158"/>
                  </a:lnTo>
                  <a:lnTo>
                    <a:pt x="142" y="153"/>
                  </a:lnTo>
                  <a:lnTo>
                    <a:pt x="147" y="148"/>
                  </a:lnTo>
                  <a:lnTo>
                    <a:pt x="153" y="142"/>
                  </a:lnTo>
                  <a:lnTo>
                    <a:pt x="159" y="135"/>
                  </a:lnTo>
                  <a:lnTo>
                    <a:pt x="162" y="127"/>
                  </a:lnTo>
                  <a:lnTo>
                    <a:pt x="166" y="121"/>
                  </a:lnTo>
                  <a:lnTo>
                    <a:pt x="169" y="113"/>
                  </a:lnTo>
                  <a:lnTo>
                    <a:pt x="171" y="104"/>
                  </a:lnTo>
                  <a:lnTo>
                    <a:pt x="172" y="96"/>
                  </a:lnTo>
                  <a:lnTo>
                    <a:pt x="173" y="87"/>
                  </a:lnTo>
                  <a:close/>
                  <a:moveTo>
                    <a:pt x="159" y="87"/>
                  </a:moveTo>
                  <a:lnTo>
                    <a:pt x="159" y="94"/>
                  </a:lnTo>
                  <a:lnTo>
                    <a:pt x="157" y="102"/>
                  </a:lnTo>
                  <a:lnTo>
                    <a:pt x="155" y="108"/>
                  </a:lnTo>
                  <a:lnTo>
                    <a:pt x="153" y="115"/>
                  </a:lnTo>
                  <a:lnTo>
                    <a:pt x="150" y="121"/>
                  </a:lnTo>
                  <a:lnTo>
                    <a:pt x="146" y="127"/>
                  </a:lnTo>
                  <a:lnTo>
                    <a:pt x="142" y="132"/>
                  </a:lnTo>
                  <a:lnTo>
                    <a:pt x="137" y="138"/>
                  </a:lnTo>
                  <a:lnTo>
                    <a:pt x="133" y="142"/>
                  </a:lnTo>
                  <a:lnTo>
                    <a:pt x="127" y="147"/>
                  </a:lnTo>
                  <a:lnTo>
                    <a:pt x="120" y="150"/>
                  </a:lnTo>
                  <a:lnTo>
                    <a:pt x="115" y="153"/>
                  </a:lnTo>
                  <a:lnTo>
                    <a:pt x="108" y="156"/>
                  </a:lnTo>
                  <a:lnTo>
                    <a:pt x="101" y="157"/>
                  </a:lnTo>
                  <a:lnTo>
                    <a:pt x="93" y="158"/>
                  </a:lnTo>
                  <a:lnTo>
                    <a:pt x="87" y="159"/>
                  </a:lnTo>
                  <a:lnTo>
                    <a:pt x="79" y="158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8" y="153"/>
                  </a:lnTo>
                  <a:lnTo>
                    <a:pt x="53" y="150"/>
                  </a:lnTo>
                  <a:lnTo>
                    <a:pt x="46" y="147"/>
                  </a:lnTo>
                  <a:lnTo>
                    <a:pt x="40" y="142"/>
                  </a:lnTo>
                  <a:lnTo>
                    <a:pt x="36" y="138"/>
                  </a:lnTo>
                  <a:lnTo>
                    <a:pt x="31" y="132"/>
                  </a:lnTo>
                  <a:lnTo>
                    <a:pt x="27" y="127"/>
                  </a:lnTo>
                  <a:lnTo>
                    <a:pt x="24" y="121"/>
                  </a:lnTo>
                  <a:lnTo>
                    <a:pt x="20" y="115"/>
                  </a:lnTo>
                  <a:lnTo>
                    <a:pt x="18" y="108"/>
                  </a:lnTo>
                  <a:lnTo>
                    <a:pt x="16" y="102"/>
                  </a:lnTo>
                  <a:lnTo>
                    <a:pt x="15" y="94"/>
                  </a:lnTo>
                  <a:lnTo>
                    <a:pt x="15" y="87"/>
                  </a:lnTo>
                  <a:lnTo>
                    <a:pt x="15" y="79"/>
                  </a:lnTo>
                  <a:lnTo>
                    <a:pt x="16" y="72"/>
                  </a:lnTo>
                  <a:lnTo>
                    <a:pt x="18" y="66"/>
                  </a:lnTo>
                  <a:lnTo>
                    <a:pt x="20" y="59"/>
                  </a:lnTo>
                  <a:lnTo>
                    <a:pt x="24" y="52"/>
                  </a:lnTo>
                  <a:lnTo>
                    <a:pt x="27" y="46"/>
                  </a:lnTo>
                  <a:lnTo>
                    <a:pt x="31" y="41"/>
                  </a:lnTo>
                  <a:lnTo>
                    <a:pt x="36" y="36"/>
                  </a:lnTo>
                  <a:lnTo>
                    <a:pt x="40" y="32"/>
                  </a:lnTo>
                  <a:lnTo>
                    <a:pt x="46" y="27"/>
                  </a:lnTo>
                  <a:lnTo>
                    <a:pt x="53" y="24"/>
                  </a:lnTo>
                  <a:lnTo>
                    <a:pt x="58" y="21"/>
                  </a:lnTo>
                  <a:lnTo>
                    <a:pt x="65" y="18"/>
                  </a:lnTo>
                  <a:lnTo>
                    <a:pt x="72" y="16"/>
                  </a:lnTo>
                  <a:lnTo>
                    <a:pt x="79" y="15"/>
                  </a:lnTo>
                  <a:lnTo>
                    <a:pt x="87" y="15"/>
                  </a:lnTo>
                  <a:lnTo>
                    <a:pt x="93" y="15"/>
                  </a:lnTo>
                  <a:lnTo>
                    <a:pt x="101" y="16"/>
                  </a:lnTo>
                  <a:lnTo>
                    <a:pt x="108" y="18"/>
                  </a:lnTo>
                  <a:lnTo>
                    <a:pt x="115" y="21"/>
                  </a:lnTo>
                  <a:lnTo>
                    <a:pt x="120" y="24"/>
                  </a:lnTo>
                  <a:lnTo>
                    <a:pt x="127" y="27"/>
                  </a:lnTo>
                  <a:lnTo>
                    <a:pt x="133" y="32"/>
                  </a:lnTo>
                  <a:lnTo>
                    <a:pt x="137" y="36"/>
                  </a:lnTo>
                  <a:lnTo>
                    <a:pt x="142" y="41"/>
                  </a:lnTo>
                  <a:lnTo>
                    <a:pt x="146" y="46"/>
                  </a:lnTo>
                  <a:lnTo>
                    <a:pt x="150" y="52"/>
                  </a:lnTo>
                  <a:lnTo>
                    <a:pt x="153" y="59"/>
                  </a:lnTo>
                  <a:lnTo>
                    <a:pt x="155" y="66"/>
                  </a:lnTo>
                  <a:lnTo>
                    <a:pt x="157" y="72"/>
                  </a:lnTo>
                  <a:lnTo>
                    <a:pt x="159" y="79"/>
                  </a:lnTo>
                  <a:lnTo>
                    <a:pt x="159" y="87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7" name="Freeform 125"/>
            <p:cNvSpPr>
              <a:spLocks noEditPoints="1"/>
            </p:cNvSpPr>
            <p:nvPr/>
          </p:nvSpPr>
          <p:spPr bwMode="auto">
            <a:xfrm>
              <a:off x="587347" y="3148010"/>
              <a:ext cx="61915" cy="61918"/>
            </a:xfrm>
            <a:custGeom>
              <a:avLst/>
              <a:gdLst/>
              <a:ahLst/>
              <a:cxnLst>
                <a:cxn ang="0">
                  <a:pos x="156" y="63"/>
                </a:cxn>
                <a:cxn ang="0">
                  <a:pos x="148" y="41"/>
                </a:cxn>
                <a:cxn ang="0">
                  <a:pos x="135" y="23"/>
                </a:cxn>
                <a:cxn ang="0">
                  <a:pos x="116" y="9"/>
                </a:cxn>
                <a:cxn ang="0">
                  <a:pos x="94" y="1"/>
                </a:cxn>
                <a:cxn ang="0">
                  <a:pos x="71" y="0"/>
                </a:cxn>
                <a:cxn ang="0">
                  <a:pos x="48" y="6"/>
                </a:cxn>
                <a:cxn ang="0">
                  <a:pos x="28" y="18"/>
                </a:cxn>
                <a:cxn ang="0">
                  <a:pos x="13" y="35"/>
                </a:cxn>
                <a:cxn ang="0">
                  <a:pos x="3" y="55"/>
                </a:cxn>
                <a:cxn ang="0">
                  <a:pos x="0" y="79"/>
                </a:cxn>
                <a:cxn ang="0">
                  <a:pos x="3" y="103"/>
                </a:cxn>
                <a:cxn ang="0">
                  <a:pos x="13" y="123"/>
                </a:cxn>
                <a:cxn ang="0">
                  <a:pos x="28" y="140"/>
                </a:cxn>
                <a:cxn ang="0">
                  <a:pos x="48" y="152"/>
                </a:cxn>
                <a:cxn ang="0">
                  <a:pos x="71" y="158"/>
                </a:cxn>
                <a:cxn ang="0">
                  <a:pos x="94" y="157"/>
                </a:cxn>
                <a:cxn ang="0">
                  <a:pos x="116" y="149"/>
                </a:cxn>
                <a:cxn ang="0">
                  <a:pos x="135" y="135"/>
                </a:cxn>
                <a:cxn ang="0">
                  <a:pos x="148" y="116"/>
                </a:cxn>
                <a:cxn ang="0">
                  <a:pos x="156" y="95"/>
                </a:cxn>
                <a:cxn ang="0">
                  <a:pos x="143" y="79"/>
                </a:cxn>
                <a:cxn ang="0">
                  <a:pos x="140" y="98"/>
                </a:cxn>
                <a:cxn ang="0">
                  <a:pos x="133" y="115"/>
                </a:cxn>
                <a:cxn ang="0">
                  <a:pos x="120" y="128"/>
                </a:cxn>
                <a:cxn ang="0">
                  <a:pos x="103" y="139"/>
                </a:cxn>
                <a:cxn ang="0">
                  <a:pos x="85" y="143"/>
                </a:cxn>
                <a:cxn ang="0">
                  <a:pos x="65" y="142"/>
                </a:cxn>
                <a:cxn ang="0">
                  <a:pos x="48" y="135"/>
                </a:cxn>
                <a:cxn ang="0">
                  <a:pos x="32" y="125"/>
                </a:cxn>
                <a:cxn ang="0">
                  <a:pos x="21" y="109"/>
                </a:cxn>
                <a:cxn ang="0">
                  <a:pos x="16" y="91"/>
                </a:cxn>
                <a:cxn ang="0">
                  <a:pos x="14" y="72"/>
                </a:cxn>
                <a:cxn ang="0">
                  <a:pos x="19" y="54"/>
                </a:cxn>
                <a:cxn ang="0">
                  <a:pos x="29" y="37"/>
                </a:cxn>
                <a:cxn ang="0">
                  <a:pos x="43" y="25"/>
                </a:cxn>
                <a:cxn ang="0">
                  <a:pos x="59" y="17"/>
                </a:cxn>
                <a:cxn ang="0">
                  <a:pos x="79" y="14"/>
                </a:cxn>
                <a:cxn ang="0">
                  <a:pos x="98" y="17"/>
                </a:cxn>
                <a:cxn ang="0">
                  <a:pos x="115" y="25"/>
                </a:cxn>
                <a:cxn ang="0">
                  <a:pos x="128" y="37"/>
                </a:cxn>
                <a:cxn ang="0">
                  <a:pos x="138" y="54"/>
                </a:cxn>
                <a:cxn ang="0">
                  <a:pos x="143" y="72"/>
                </a:cxn>
              </a:cxnLst>
              <a:rect l="0" t="0" r="r" b="b"/>
              <a:pathLst>
                <a:path w="157" h="158">
                  <a:moveTo>
                    <a:pt x="157" y="79"/>
                  </a:moveTo>
                  <a:lnTo>
                    <a:pt x="157" y="71"/>
                  </a:lnTo>
                  <a:lnTo>
                    <a:pt x="156" y="63"/>
                  </a:lnTo>
                  <a:lnTo>
                    <a:pt x="154" y="55"/>
                  </a:lnTo>
                  <a:lnTo>
                    <a:pt x="152" y="49"/>
                  </a:lnTo>
                  <a:lnTo>
                    <a:pt x="148" y="41"/>
                  </a:lnTo>
                  <a:lnTo>
                    <a:pt x="144" y="35"/>
                  </a:lnTo>
                  <a:lnTo>
                    <a:pt x="139" y="28"/>
                  </a:lnTo>
                  <a:lnTo>
                    <a:pt x="135" y="23"/>
                  </a:lnTo>
                  <a:lnTo>
                    <a:pt x="129" y="18"/>
                  </a:lnTo>
                  <a:lnTo>
                    <a:pt x="122" y="14"/>
                  </a:lnTo>
                  <a:lnTo>
                    <a:pt x="116" y="9"/>
                  </a:lnTo>
                  <a:lnTo>
                    <a:pt x="109" y="6"/>
                  </a:lnTo>
                  <a:lnTo>
                    <a:pt x="102" y="4"/>
                  </a:lnTo>
                  <a:lnTo>
                    <a:pt x="94" y="1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3" y="1"/>
                  </a:lnTo>
                  <a:lnTo>
                    <a:pt x="55" y="4"/>
                  </a:lnTo>
                  <a:lnTo>
                    <a:pt x="48" y="6"/>
                  </a:lnTo>
                  <a:lnTo>
                    <a:pt x="40" y="9"/>
                  </a:lnTo>
                  <a:lnTo>
                    <a:pt x="35" y="14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9" y="41"/>
                  </a:lnTo>
                  <a:lnTo>
                    <a:pt x="5" y="49"/>
                  </a:lnTo>
                  <a:lnTo>
                    <a:pt x="3" y="55"/>
                  </a:lnTo>
                  <a:lnTo>
                    <a:pt x="1" y="63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1" y="95"/>
                  </a:lnTo>
                  <a:lnTo>
                    <a:pt x="3" y="103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8" y="130"/>
                  </a:lnTo>
                  <a:lnTo>
                    <a:pt x="22" y="135"/>
                  </a:lnTo>
                  <a:lnTo>
                    <a:pt x="28" y="140"/>
                  </a:lnTo>
                  <a:lnTo>
                    <a:pt x="35" y="144"/>
                  </a:lnTo>
                  <a:lnTo>
                    <a:pt x="40" y="149"/>
                  </a:lnTo>
                  <a:lnTo>
                    <a:pt x="48" y="152"/>
                  </a:lnTo>
                  <a:lnTo>
                    <a:pt x="55" y="154"/>
                  </a:lnTo>
                  <a:lnTo>
                    <a:pt x="63" y="157"/>
                  </a:lnTo>
                  <a:lnTo>
                    <a:pt x="71" y="158"/>
                  </a:lnTo>
                  <a:lnTo>
                    <a:pt x="79" y="158"/>
                  </a:lnTo>
                  <a:lnTo>
                    <a:pt x="86" y="158"/>
                  </a:lnTo>
                  <a:lnTo>
                    <a:pt x="94" y="157"/>
                  </a:lnTo>
                  <a:lnTo>
                    <a:pt x="102" y="154"/>
                  </a:lnTo>
                  <a:lnTo>
                    <a:pt x="109" y="152"/>
                  </a:lnTo>
                  <a:lnTo>
                    <a:pt x="116" y="149"/>
                  </a:lnTo>
                  <a:lnTo>
                    <a:pt x="122" y="144"/>
                  </a:lnTo>
                  <a:lnTo>
                    <a:pt x="129" y="140"/>
                  </a:lnTo>
                  <a:lnTo>
                    <a:pt x="135" y="135"/>
                  </a:lnTo>
                  <a:lnTo>
                    <a:pt x="139" y="130"/>
                  </a:lnTo>
                  <a:lnTo>
                    <a:pt x="144" y="123"/>
                  </a:lnTo>
                  <a:lnTo>
                    <a:pt x="148" y="116"/>
                  </a:lnTo>
                  <a:lnTo>
                    <a:pt x="152" y="109"/>
                  </a:lnTo>
                  <a:lnTo>
                    <a:pt x="154" y="103"/>
                  </a:lnTo>
                  <a:lnTo>
                    <a:pt x="156" y="95"/>
                  </a:lnTo>
                  <a:lnTo>
                    <a:pt x="157" y="87"/>
                  </a:lnTo>
                  <a:lnTo>
                    <a:pt x="157" y="79"/>
                  </a:lnTo>
                  <a:close/>
                  <a:moveTo>
                    <a:pt x="143" y="79"/>
                  </a:moveTo>
                  <a:lnTo>
                    <a:pt x="143" y="86"/>
                  </a:lnTo>
                  <a:lnTo>
                    <a:pt x="142" y="91"/>
                  </a:lnTo>
                  <a:lnTo>
                    <a:pt x="140" y="98"/>
                  </a:lnTo>
                  <a:lnTo>
                    <a:pt x="138" y="104"/>
                  </a:lnTo>
                  <a:lnTo>
                    <a:pt x="135" y="109"/>
                  </a:lnTo>
                  <a:lnTo>
                    <a:pt x="133" y="115"/>
                  </a:lnTo>
                  <a:lnTo>
                    <a:pt x="128" y="119"/>
                  </a:lnTo>
                  <a:lnTo>
                    <a:pt x="125" y="125"/>
                  </a:lnTo>
                  <a:lnTo>
                    <a:pt x="120" y="128"/>
                  </a:lnTo>
                  <a:lnTo>
                    <a:pt x="115" y="133"/>
                  </a:lnTo>
                  <a:lnTo>
                    <a:pt x="109" y="135"/>
                  </a:lnTo>
                  <a:lnTo>
                    <a:pt x="103" y="139"/>
                  </a:lnTo>
                  <a:lnTo>
                    <a:pt x="98" y="141"/>
                  </a:lnTo>
                  <a:lnTo>
                    <a:pt x="92" y="142"/>
                  </a:lnTo>
                  <a:lnTo>
                    <a:pt x="85" y="143"/>
                  </a:lnTo>
                  <a:lnTo>
                    <a:pt x="79" y="143"/>
                  </a:lnTo>
                  <a:lnTo>
                    <a:pt x="72" y="143"/>
                  </a:lnTo>
                  <a:lnTo>
                    <a:pt x="65" y="142"/>
                  </a:lnTo>
                  <a:lnTo>
                    <a:pt x="59" y="141"/>
                  </a:lnTo>
                  <a:lnTo>
                    <a:pt x="54" y="139"/>
                  </a:lnTo>
                  <a:lnTo>
                    <a:pt x="48" y="135"/>
                  </a:lnTo>
                  <a:lnTo>
                    <a:pt x="43" y="133"/>
                  </a:lnTo>
                  <a:lnTo>
                    <a:pt x="37" y="128"/>
                  </a:lnTo>
                  <a:lnTo>
                    <a:pt x="32" y="125"/>
                  </a:lnTo>
                  <a:lnTo>
                    <a:pt x="29" y="119"/>
                  </a:lnTo>
                  <a:lnTo>
                    <a:pt x="25" y="115"/>
                  </a:lnTo>
                  <a:lnTo>
                    <a:pt x="21" y="109"/>
                  </a:lnTo>
                  <a:lnTo>
                    <a:pt x="19" y="104"/>
                  </a:lnTo>
                  <a:lnTo>
                    <a:pt x="17" y="98"/>
                  </a:lnTo>
                  <a:lnTo>
                    <a:pt x="16" y="91"/>
                  </a:lnTo>
                  <a:lnTo>
                    <a:pt x="14" y="86"/>
                  </a:lnTo>
                  <a:lnTo>
                    <a:pt x="13" y="79"/>
                  </a:lnTo>
                  <a:lnTo>
                    <a:pt x="14" y="72"/>
                  </a:lnTo>
                  <a:lnTo>
                    <a:pt x="16" y="65"/>
                  </a:lnTo>
                  <a:lnTo>
                    <a:pt x="17" y="60"/>
                  </a:lnTo>
                  <a:lnTo>
                    <a:pt x="19" y="54"/>
                  </a:lnTo>
                  <a:lnTo>
                    <a:pt x="21" y="47"/>
                  </a:lnTo>
                  <a:lnTo>
                    <a:pt x="25" y="43"/>
                  </a:lnTo>
                  <a:lnTo>
                    <a:pt x="29" y="37"/>
                  </a:lnTo>
                  <a:lnTo>
                    <a:pt x="32" y="33"/>
                  </a:lnTo>
                  <a:lnTo>
                    <a:pt x="37" y="29"/>
                  </a:lnTo>
                  <a:lnTo>
                    <a:pt x="43" y="25"/>
                  </a:lnTo>
                  <a:lnTo>
                    <a:pt x="48" y="22"/>
                  </a:lnTo>
                  <a:lnTo>
                    <a:pt x="54" y="19"/>
                  </a:lnTo>
                  <a:lnTo>
                    <a:pt x="59" y="17"/>
                  </a:lnTo>
                  <a:lnTo>
                    <a:pt x="65" y="16"/>
                  </a:lnTo>
                  <a:lnTo>
                    <a:pt x="72" y="15"/>
                  </a:lnTo>
                  <a:lnTo>
                    <a:pt x="79" y="14"/>
                  </a:lnTo>
                  <a:lnTo>
                    <a:pt x="85" y="15"/>
                  </a:lnTo>
                  <a:lnTo>
                    <a:pt x="92" y="16"/>
                  </a:lnTo>
                  <a:lnTo>
                    <a:pt x="98" y="17"/>
                  </a:lnTo>
                  <a:lnTo>
                    <a:pt x="103" y="19"/>
                  </a:lnTo>
                  <a:lnTo>
                    <a:pt x="109" y="22"/>
                  </a:lnTo>
                  <a:lnTo>
                    <a:pt x="115" y="25"/>
                  </a:lnTo>
                  <a:lnTo>
                    <a:pt x="120" y="29"/>
                  </a:lnTo>
                  <a:lnTo>
                    <a:pt x="125" y="33"/>
                  </a:lnTo>
                  <a:lnTo>
                    <a:pt x="128" y="37"/>
                  </a:lnTo>
                  <a:lnTo>
                    <a:pt x="133" y="43"/>
                  </a:lnTo>
                  <a:lnTo>
                    <a:pt x="135" y="47"/>
                  </a:lnTo>
                  <a:lnTo>
                    <a:pt x="138" y="54"/>
                  </a:lnTo>
                  <a:lnTo>
                    <a:pt x="140" y="60"/>
                  </a:lnTo>
                  <a:lnTo>
                    <a:pt x="142" y="65"/>
                  </a:lnTo>
                  <a:lnTo>
                    <a:pt x="143" y="72"/>
                  </a:lnTo>
                  <a:lnTo>
                    <a:pt x="143" y="79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8" name="Freeform 126"/>
            <p:cNvSpPr>
              <a:spLocks noEditPoints="1"/>
            </p:cNvSpPr>
            <p:nvPr/>
          </p:nvSpPr>
          <p:spPr bwMode="auto">
            <a:xfrm>
              <a:off x="588935" y="3151186"/>
              <a:ext cx="57153" cy="57155"/>
            </a:xfrm>
            <a:custGeom>
              <a:avLst/>
              <a:gdLst/>
              <a:ahLst/>
              <a:cxnLst>
                <a:cxn ang="0">
                  <a:pos x="142" y="64"/>
                </a:cxn>
                <a:cxn ang="0">
                  <a:pos x="140" y="51"/>
                </a:cxn>
                <a:cxn ang="0">
                  <a:pos x="135" y="37"/>
                </a:cxn>
                <a:cxn ang="0">
                  <a:pos x="127" y="26"/>
                </a:cxn>
                <a:cxn ang="0">
                  <a:pos x="118" y="17"/>
                </a:cxn>
                <a:cxn ang="0">
                  <a:pos x="105" y="9"/>
                </a:cxn>
                <a:cxn ang="0">
                  <a:pos x="93" y="3"/>
                </a:cxn>
                <a:cxn ang="0">
                  <a:pos x="78" y="0"/>
                </a:cxn>
                <a:cxn ang="0">
                  <a:pos x="64" y="0"/>
                </a:cxn>
                <a:cxn ang="0">
                  <a:pos x="50" y="3"/>
                </a:cxn>
                <a:cxn ang="0">
                  <a:pos x="38" y="9"/>
                </a:cxn>
                <a:cxn ang="0">
                  <a:pos x="25" y="17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51"/>
                </a:cxn>
                <a:cxn ang="0">
                  <a:pos x="0" y="64"/>
                </a:cxn>
                <a:cxn ang="0">
                  <a:pos x="0" y="79"/>
                </a:cxn>
                <a:cxn ang="0">
                  <a:pos x="3" y="93"/>
                </a:cxn>
                <a:cxn ang="0">
                  <a:pos x="9" y="106"/>
                </a:cxn>
                <a:cxn ang="0">
                  <a:pos x="16" y="117"/>
                </a:cxn>
                <a:cxn ang="0">
                  <a:pos x="25" y="127"/>
                </a:cxn>
                <a:cxn ang="0">
                  <a:pos x="38" y="135"/>
                </a:cxn>
                <a:cxn ang="0">
                  <a:pos x="50" y="141"/>
                </a:cxn>
                <a:cxn ang="0">
                  <a:pos x="64" y="143"/>
                </a:cxn>
                <a:cxn ang="0">
                  <a:pos x="78" y="143"/>
                </a:cxn>
                <a:cxn ang="0">
                  <a:pos x="93" y="141"/>
                </a:cxn>
                <a:cxn ang="0">
                  <a:pos x="105" y="135"/>
                </a:cxn>
                <a:cxn ang="0">
                  <a:pos x="118" y="127"/>
                </a:cxn>
                <a:cxn ang="0">
                  <a:pos x="127" y="117"/>
                </a:cxn>
                <a:cxn ang="0">
                  <a:pos x="135" y="106"/>
                </a:cxn>
                <a:cxn ang="0">
                  <a:pos x="140" y="93"/>
                </a:cxn>
                <a:cxn ang="0">
                  <a:pos x="142" y="79"/>
                </a:cxn>
                <a:cxn ang="0">
                  <a:pos x="129" y="72"/>
                </a:cxn>
                <a:cxn ang="0">
                  <a:pos x="128" y="83"/>
                </a:cxn>
                <a:cxn ang="0">
                  <a:pos x="124" y="94"/>
                </a:cxn>
                <a:cxn ang="0">
                  <a:pos x="112" y="112"/>
                </a:cxn>
                <a:cxn ang="0">
                  <a:pos x="94" y="125"/>
                </a:cxn>
                <a:cxn ang="0">
                  <a:pos x="83" y="128"/>
                </a:cxn>
                <a:cxn ang="0">
                  <a:pos x="72" y="129"/>
                </a:cxn>
                <a:cxn ang="0">
                  <a:pos x="60" y="128"/>
                </a:cxn>
                <a:cxn ang="0">
                  <a:pos x="49" y="125"/>
                </a:cxn>
                <a:cxn ang="0">
                  <a:pos x="31" y="112"/>
                </a:cxn>
                <a:cxn ang="0">
                  <a:pos x="19" y="94"/>
                </a:cxn>
                <a:cxn ang="0">
                  <a:pos x="15" y="83"/>
                </a:cxn>
                <a:cxn ang="0">
                  <a:pos x="14" y="72"/>
                </a:cxn>
                <a:cxn ang="0">
                  <a:pos x="15" y="61"/>
                </a:cxn>
                <a:cxn ang="0">
                  <a:pos x="19" y="49"/>
                </a:cxn>
                <a:cxn ang="0">
                  <a:pos x="31" y="31"/>
                </a:cxn>
                <a:cxn ang="0">
                  <a:pos x="49" y="19"/>
                </a:cxn>
                <a:cxn ang="0">
                  <a:pos x="60" y="16"/>
                </a:cxn>
                <a:cxn ang="0">
                  <a:pos x="72" y="15"/>
                </a:cxn>
                <a:cxn ang="0">
                  <a:pos x="83" y="16"/>
                </a:cxn>
                <a:cxn ang="0">
                  <a:pos x="94" y="19"/>
                </a:cxn>
                <a:cxn ang="0">
                  <a:pos x="112" y="31"/>
                </a:cxn>
                <a:cxn ang="0">
                  <a:pos x="124" y="49"/>
                </a:cxn>
                <a:cxn ang="0">
                  <a:pos x="128" y="61"/>
                </a:cxn>
                <a:cxn ang="0">
                  <a:pos x="129" y="72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lnTo>
                    <a:pt x="142" y="64"/>
                  </a:lnTo>
                  <a:lnTo>
                    <a:pt x="142" y="57"/>
                  </a:lnTo>
                  <a:lnTo>
                    <a:pt x="140" y="51"/>
                  </a:lnTo>
                  <a:lnTo>
                    <a:pt x="138" y="44"/>
                  </a:lnTo>
                  <a:lnTo>
                    <a:pt x="135" y="37"/>
                  </a:lnTo>
                  <a:lnTo>
                    <a:pt x="131" y="31"/>
                  </a:lnTo>
                  <a:lnTo>
                    <a:pt x="127" y="26"/>
                  </a:lnTo>
                  <a:lnTo>
                    <a:pt x="122" y="21"/>
                  </a:lnTo>
                  <a:lnTo>
                    <a:pt x="118" y="17"/>
                  </a:lnTo>
                  <a:lnTo>
                    <a:pt x="112" y="12"/>
                  </a:lnTo>
                  <a:lnTo>
                    <a:pt x="105" y="9"/>
                  </a:lnTo>
                  <a:lnTo>
                    <a:pt x="100" y="6"/>
                  </a:lnTo>
                  <a:lnTo>
                    <a:pt x="93" y="3"/>
                  </a:lnTo>
                  <a:lnTo>
                    <a:pt x="86" y="1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50" y="3"/>
                  </a:lnTo>
                  <a:lnTo>
                    <a:pt x="43" y="6"/>
                  </a:lnTo>
                  <a:lnTo>
                    <a:pt x="38" y="9"/>
                  </a:lnTo>
                  <a:lnTo>
                    <a:pt x="31" y="12"/>
                  </a:lnTo>
                  <a:lnTo>
                    <a:pt x="25" y="17"/>
                  </a:lnTo>
                  <a:lnTo>
                    <a:pt x="21" y="21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4"/>
                  </a:lnTo>
                  <a:lnTo>
                    <a:pt x="3" y="51"/>
                  </a:lnTo>
                  <a:lnTo>
                    <a:pt x="1" y="57"/>
                  </a:lnTo>
                  <a:lnTo>
                    <a:pt x="0" y="64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1" y="87"/>
                  </a:lnTo>
                  <a:lnTo>
                    <a:pt x="3" y="93"/>
                  </a:lnTo>
                  <a:lnTo>
                    <a:pt x="5" y="100"/>
                  </a:lnTo>
                  <a:lnTo>
                    <a:pt x="9" y="106"/>
                  </a:lnTo>
                  <a:lnTo>
                    <a:pt x="12" y="112"/>
                  </a:lnTo>
                  <a:lnTo>
                    <a:pt x="16" y="117"/>
                  </a:lnTo>
                  <a:lnTo>
                    <a:pt x="21" y="123"/>
                  </a:lnTo>
                  <a:lnTo>
                    <a:pt x="25" y="127"/>
                  </a:lnTo>
                  <a:lnTo>
                    <a:pt x="31" y="132"/>
                  </a:lnTo>
                  <a:lnTo>
                    <a:pt x="38" y="135"/>
                  </a:lnTo>
                  <a:lnTo>
                    <a:pt x="43" y="138"/>
                  </a:lnTo>
                  <a:lnTo>
                    <a:pt x="50" y="141"/>
                  </a:lnTo>
                  <a:lnTo>
                    <a:pt x="57" y="142"/>
                  </a:lnTo>
                  <a:lnTo>
                    <a:pt x="64" y="143"/>
                  </a:lnTo>
                  <a:lnTo>
                    <a:pt x="72" y="144"/>
                  </a:lnTo>
                  <a:lnTo>
                    <a:pt x="78" y="143"/>
                  </a:lnTo>
                  <a:lnTo>
                    <a:pt x="86" y="142"/>
                  </a:lnTo>
                  <a:lnTo>
                    <a:pt x="93" y="141"/>
                  </a:lnTo>
                  <a:lnTo>
                    <a:pt x="100" y="138"/>
                  </a:lnTo>
                  <a:lnTo>
                    <a:pt x="105" y="135"/>
                  </a:lnTo>
                  <a:lnTo>
                    <a:pt x="112" y="132"/>
                  </a:lnTo>
                  <a:lnTo>
                    <a:pt x="118" y="127"/>
                  </a:lnTo>
                  <a:lnTo>
                    <a:pt x="122" y="123"/>
                  </a:lnTo>
                  <a:lnTo>
                    <a:pt x="127" y="117"/>
                  </a:lnTo>
                  <a:lnTo>
                    <a:pt x="131" y="112"/>
                  </a:lnTo>
                  <a:lnTo>
                    <a:pt x="135" y="106"/>
                  </a:lnTo>
                  <a:lnTo>
                    <a:pt x="138" y="100"/>
                  </a:lnTo>
                  <a:lnTo>
                    <a:pt x="140" y="93"/>
                  </a:lnTo>
                  <a:lnTo>
                    <a:pt x="142" y="87"/>
                  </a:lnTo>
                  <a:lnTo>
                    <a:pt x="142" y="79"/>
                  </a:lnTo>
                  <a:lnTo>
                    <a:pt x="144" y="72"/>
                  </a:lnTo>
                  <a:close/>
                  <a:moveTo>
                    <a:pt x="129" y="72"/>
                  </a:moveTo>
                  <a:lnTo>
                    <a:pt x="129" y="78"/>
                  </a:lnTo>
                  <a:lnTo>
                    <a:pt x="128" y="83"/>
                  </a:lnTo>
                  <a:lnTo>
                    <a:pt x="127" y="89"/>
                  </a:lnTo>
                  <a:lnTo>
                    <a:pt x="124" y="94"/>
                  </a:lnTo>
                  <a:lnTo>
                    <a:pt x="119" y="103"/>
                  </a:lnTo>
                  <a:lnTo>
                    <a:pt x="112" y="112"/>
                  </a:lnTo>
                  <a:lnTo>
                    <a:pt x="104" y="119"/>
                  </a:lnTo>
                  <a:lnTo>
                    <a:pt x="94" y="125"/>
                  </a:lnTo>
                  <a:lnTo>
                    <a:pt x="88" y="127"/>
                  </a:lnTo>
                  <a:lnTo>
                    <a:pt x="83" y="128"/>
                  </a:lnTo>
                  <a:lnTo>
                    <a:pt x="77" y="129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0" y="128"/>
                  </a:lnTo>
                  <a:lnTo>
                    <a:pt x="55" y="127"/>
                  </a:lnTo>
                  <a:lnTo>
                    <a:pt x="49" y="125"/>
                  </a:lnTo>
                  <a:lnTo>
                    <a:pt x="39" y="119"/>
                  </a:lnTo>
                  <a:lnTo>
                    <a:pt x="31" y="112"/>
                  </a:lnTo>
                  <a:lnTo>
                    <a:pt x="24" y="103"/>
                  </a:lnTo>
                  <a:lnTo>
                    <a:pt x="19" y="94"/>
                  </a:lnTo>
                  <a:lnTo>
                    <a:pt x="16" y="89"/>
                  </a:lnTo>
                  <a:lnTo>
                    <a:pt x="15" y="83"/>
                  </a:lnTo>
                  <a:lnTo>
                    <a:pt x="14" y="78"/>
                  </a:lnTo>
                  <a:lnTo>
                    <a:pt x="14" y="72"/>
                  </a:lnTo>
                  <a:lnTo>
                    <a:pt x="14" y="66"/>
                  </a:lnTo>
                  <a:lnTo>
                    <a:pt x="15" y="61"/>
                  </a:lnTo>
                  <a:lnTo>
                    <a:pt x="16" y="55"/>
                  </a:lnTo>
                  <a:lnTo>
                    <a:pt x="19" y="49"/>
                  </a:lnTo>
                  <a:lnTo>
                    <a:pt x="24" y="39"/>
                  </a:lnTo>
                  <a:lnTo>
                    <a:pt x="31" y="31"/>
                  </a:lnTo>
                  <a:lnTo>
                    <a:pt x="39" y="25"/>
                  </a:lnTo>
                  <a:lnTo>
                    <a:pt x="49" y="19"/>
                  </a:lnTo>
                  <a:lnTo>
                    <a:pt x="55" y="17"/>
                  </a:lnTo>
                  <a:lnTo>
                    <a:pt x="60" y="16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77" y="15"/>
                  </a:lnTo>
                  <a:lnTo>
                    <a:pt x="83" y="16"/>
                  </a:lnTo>
                  <a:lnTo>
                    <a:pt x="88" y="17"/>
                  </a:lnTo>
                  <a:lnTo>
                    <a:pt x="94" y="19"/>
                  </a:lnTo>
                  <a:lnTo>
                    <a:pt x="104" y="25"/>
                  </a:lnTo>
                  <a:lnTo>
                    <a:pt x="112" y="31"/>
                  </a:lnTo>
                  <a:lnTo>
                    <a:pt x="119" y="39"/>
                  </a:lnTo>
                  <a:lnTo>
                    <a:pt x="124" y="49"/>
                  </a:lnTo>
                  <a:lnTo>
                    <a:pt x="127" y="55"/>
                  </a:lnTo>
                  <a:lnTo>
                    <a:pt x="128" y="61"/>
                  </a:lnTo>
                  <a:lnTo>
                    <a:pt x="129" y="66"/>
                  </a:lnTo>
                  <a:lnTo>
                    <a:pt x="129" y="7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9" name="Freeform 127"/>
            <p:cNvSpPr>
              <a:spLocks noEditPoints="1"/>
            </p:cNvSpPr>
            <p:nvPr/>
          </p:nvSpPr>
          <p:spPr bwMode="auto">
            <a:xfrm>
              <a:off x="592110" y="3152773"/>
              <a:ext cx="50802" cy="52392"/>
            </a:xfrm>
            <a:custGeom>
              <a:avLst/>
              <a:gdLst/>
              <a:ahLst/>
              <a:cxnLst>
                <a:cxn ang="0">
                  <a:pos x="130" y="58"/>
                </a:cxn>
                <a:cxn ang="0">
                  <a:pos x="127" y="46"/>
                </a:cxn>
                <a:cxn ang="0">
                  <a:pos x="123" y="33"/>
                </a:cxn>
                <a:cxn ang="0">
                  <a:pos x="115" y="23"/>
                </a:cxn>
                <a:cxn ang="0">
                  <a:pos x="107" y="15"/>
                </a:cxn>
                <a:cxn ang="0">
                  <a:pos x="96" y="8"/>
                </a:cxn>
                <a:cxn ang="0">
                  <a:pos x="85" y="3"/>
                </a:cxn>
                <a:cxn ang="0">
                  <a:pos x="72" y="1"/>
                </a:cxn>
                <a:cxn ang="0">
                  <a:pos x="59" y="1"/>
                </a:cxn>
                <a:cxn ang="0">
                  <a:pos x="46" y="3"/>
                </a:cxn>
                <a:cxn ang="0">
                  <a:pos x="35" y="8"/>
                </a:cxn>
                <a:cxn ang="0">
                  <a:pos x="24" y="15"/>
                </a:cxn>
                <a:cxn ang="0">
                  <a:pos x="16" y="23"/>
                </a:cxn>
                <a:cxn ang="0">
                  <a:pos x="8" y="33"/>
                </a:cxn>
                <a:cxn ang="0">
                  <a:pos x="4" y="46"/>
                </a:cxn>
                <a:cxn ang="0">
                  <a:pos x="1" y="58"/>
                </a:cxn>
                <a:cxn ang="0">
                  <a:pos x="1" y="72"/>
                </a:cxn>
                <a:cxn ang="0">
                  <a:pos x="4" y="84"/>
                </a:cxn>
                <a:cxn ang="0">
                  <a:pos x="8" y="95"/>
                </a:cxn>
                <a:cxn ang="0">
                  <a:pos x="16" y="105"/>
                </a:cxn>
                <a:cxn ang="0">
                  <a:pos x="24" y="114"/>
                </a:cxn>
                <a:cxn ang="0">
                  <a:pos x="35" y="121"/>
                </a:cxn>
                <a:cxn ang="0">
                  <a:pos x="46" y="127"/>
                </a:cxn>
                <a:cxn ang="0">
                  <a:pos x="59" y="129"/>
                </a:cxn>
                <a:cxn ang="0">
                  <a:pos x="72" y="129"/>
                </a:cxn>
                <a:cxn ang="0">
                  <a:pos x="85" y="127"/>
                </a:cxn>
                <a:cxn ang="0">
                  <a:pos x="96" y="121"/>
                </a:cxn>
                <a:cxn ang="0">
                  <a:pos x="107" y="114"/>
                </a:cxn>
                <a:cxn ang="0">
                  <a:pos x="115" y="105"/>
                </a:cxn>
                <a:cxn ang="0">
                  <a:pos x="123" y="95"/>
                </a:cxn>
                <a:cxn ang="0">
                  <a:pos x="127" y="84"/>
                </a:cxn>
                <a:cxn ang="0">
                  <a:pos x="130" y="72"/>
                </a:cxn>
                <a:cxn ang="0">
                  <a:pos x="116" y="65"/>
                </a:cxn>
                <a:cxn ang="0">
                  <a:pos x="112" y="84"/>
                </a:cxn>
                <a:cxn ang="0">
                  <a:pos x="102" y="100"/>
                </a:cxn>
                <a:cxn ang="0">
                  <a:pos x="85" y="111"/>
                </a:cxn>
                <a:cxn ang="0">
                  <a:pos x="66" y="116"/>
                </a:cxn>
                <a:cxn ang="0">
                  <a:pos x="46" y="111"/>
                </a:cxn>
                <a:cxn ang="0">
                  <a:pos x="30" y="100"/>
                </a:cxn>
                <a:cxn ang="0">
                  <a:pos x="19" y="84"/>
                </a:cxn>
                <a:cxn ang="0">
                  <a:pos x="15" y="65"/>
                </a:cxn>
                <a:cxn ang="0">
                  <a:pos x="19" y="45"/>
                </a:cxn>
                <a:cxn ang="0">
                  <a:pos x="30" y="29"/>
                </a:cxn>
                <a:cxn ang="0">
                  <a:pos x="46" y="19"/>
                </a:cxn>
                <a:cxn ang="0">
                  <a:pos x="66" y="14"/>
                </a:cxn>
                <a:cxn ang="0">
                  <a:pos x="85" y="19"/>
                </a:cxn>
                <a:cxn ang="0">
                  <a:pos x="102" y="29"/>
                </a:cxn>
                <a:cxn ang="0">
                  <a:pos x="112" y="45"/>
                </a:cxn>
                <a:cxn ang="0">
                  <a:pos x="116" y="65"/>
                </a:cxn>
              </a:cxnLst>
              <a:rect l="0" t="0" r="r" b="b"/>
              <a:pathLst>
                <a:path w="130" h="129">
                  <a:moveTo>
                    <a:pt x="130" y="65"/>
                  </a:moveTo>
                  <a:lnTo>
                    <a:pt x="130" y="58"/>
                  </a:lnTo>
                  <a:lnTo>
                    <a:pt x="129" y="51"/>
                  </a:lnTo>
                  <a:lnTo>
                    <a:pt x="127" y="46"/>
                  </a:lnTo>
                  <a:lnTo>
                    <a:pt x="125" y="40"/>
                  </a:lnTo>
                  <a:lnTo>
                    <a:pt x="123" y="33"/>
                  </a:lnTo>
                  <a:lnTo>
                    <a:pt x="120" y="29"/>
                  </a:lnTo>
                  <a:lnTo>
                    <a:pt x="115" y="23"/>
                  </a:lnTo>
                  <a:lnTo>
                    <a:pt x="112" y="19"/>
                  </a:lnTo>
                  <a:lnTo>
                    <a:pt x="107" y="15"/>
                  </a:lnTo>
                  <a:lnTo>
                    <a:pt x="102" y="11"/>
                  </a:lnTo>
                  <a:lnTo>
                    <a:pt x="96" y="8"/>
                  </a:lnTo>
                  <a:lnTo>
                    <a:pt x="90" y="5"/>
                  </a:lnTo>
                  <a:lnTo>
                    <a:pt x="85" y="3"/>
                  </a:lnTo>
                  <a:lnTo>
                    <a:pt x="79" y="2"/>
                  </a:lnTo>
                  <a:lnTo>
                    <a:pt x="72" y="1"/>
                  </a:lnTo>
                  <a:lnTo>
                    <a:pt x="66" y="0"/>
                  </a:lnTo>
                  <a:lnTo>
                    <a:pt x="59" y="1"/>
                  </a:lnTo>
                  <a:lnTo>
                    <a:pt x="52" y="2"/>
                  </a:lnTo>
                  <a:lnTo>
                    <a:pt x="46" y="3"/>
                  </a:lnTo>
                  <a:lnTo>
                    <a:pt x="41" y="5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6" y="23"/>
                  </a:lnTo>
                  <a:lnTo>
                    <a:pt x="12" y="29"/>
                  </a:lnTo>
                  <a:lnTo>
                    <a:pt x="8" y="33"/>
                  </a:lnTo>
                  <a:lnTo>
                    <a:pt x="6" y="40"/>
                  </a:lnTo>
                  <a:lnTo>
                    <a:pt x="4" y="46"/>
                  </a:lnTo>
                  <a:lnTo>
                    <a:pt x="3" y="51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72"/>
                  </a:lnTo>
                  <a:lnTo>
                    <a:pt x="3" y="77"/>
                  </a:lnTo>
                  <a:lnTo>
                    <a:pt x="4" y="84"/>
                  </a:lnTo>
                  <a:lnTo>
                    <a:pt x="6" y="90"/>
                  </a:lnTo>
                  <a:lnTo>
                    <a:pt x="8" y="95"/>
                  </a:lnTo>
                  <a:lnTo>
                    <a:pt x="12" y="101"/>
                  </a:lnTo>
                  <a:lnTo>
                    <a:pt x="16" y="105"/>
                  </a:lnTo>
                  <a:lnTo>
                    <a:pt x="19" y="111"/>
                  </a:lnTo>
                  <a:lnTo>
                    <a:pt x="24" y="114"/>
                  </a:lnTo>
                  <a:lnTo>
                    <a:pt x="30" y="119"/>
                  </a:lnTo>
                  <a:lnTo>
                    <a:pt x="35" y="121"/>
                  </a:lnTo>
                  <a:lnTo>
                    <a:pt x="41" y="125"/>
                  </a:lnTo>
                  <a:lnTo>
                    <a:pt x="46" y="127"/>
                  </a:lnTo>
                  <a:lnTo>
                    <a:pt x="52" y="128"/>
                  </a:lnTo>
                  <a:lnTo>
                    <a:pt x="59" y="129"/>
                  </a:lnTo>
                  <a:lnTo>
                    <a:pt x="66" y="129"/>
                  </a:lnTo>
                  <a:lnTo>
                    <a:pt x="72" y="129"/>
                  </a:lnTo>
                  <a:lnTo>
                    <a:pt x="79" y="128"/>
                  </a:lnTo>
                  <a:lnTo>
                    <a:pt x="85" y="127"/>
                  </a:lnTo>
                  <a:lnTo>
                    <a:pt x="90" y="125"/>
                  </a:lnTo>
                  <a:lnTo>
                    <a:pt x="96" y="121"/>
                  </a:lnTo>
                  <a:lnTo>
                    <a:pt x="102" y="119"/>
                  </a:lnTo>
                  <a:lnTo>
                    <a:pt x="107" y="114"/>
                  </a:lnTo>
                  <a:lnTo>
                    <a:pt x="112" y="111"/>
                  </a:lnTo>
                  <a:lnTo>
                    <a:pt x="115" y="105"/>
                  </a:lnTo>
                  <a:lnTo>
                    <a:pt x="120" y="101"/>
                  </a:lnTo>
                  <a:lnTo>
                    <a:pt x="123" y="95"/>
                  </a:lnTo>
                  <a:lnTo>
                    <a:pt x="125" y="90"/>
                  </a:lnTo>
                  <a:lnTo>
                    <a:pt x="127" y="84"/>
                  </a:lnTo>
                  <a:lnTo>
                    <a:pt x="129" y="77"/>
                  </a:lnTo>
                  <a:lnTo>
                    <a:pt x="130" y="72"/>
                  </a:lnTo>
                  <a:lnTo>
                    <a:pt x="130" y="65"/>
                  </a:lnTo>
                  <a:close/>
                  <a:moveTo>
                    <a:pt x="116" y="65"/>
                  </a:moveTo>
                  <a:lnTo>
                    <a:pt x="115" y="75"/>
                  </a:lnTo>
                  <a:lnTo>
                    <a:pt x="112" y="84"/>
                  </a:lnTo>
                  <a:lnTo>
                    <a:pt x="107" y="93"/>
                  </a:lnTo>
                  <a:lnTo>
                    <a:pt x="102" y="100"/>
                  </a:lnTo>
                  <a:lnTo>
                    <a:pt x="94" y="107"/>
                  </a:lnTo>
                  <a:lnTo>
                    <a:pt x="85" y="111"/>
                  </a:lnTo>
                  <a:lnTo>
                    <a:pt x="76" y="114"/>
                  </a:lnTo>
                  <a:lnTo>
                    <a:pt x="66" y="116"/>
                  </a:lnTo>
                  <a:lnTo>
                    <a:pt x="55" y="114"/>
                  </a:lnTo>
                  <a:lnTo>
                    <a:pt x="46" y="111"/>
                  </a:lnTo>
                  <a:lnTo>
                    <a:pt x="37" y="107"/>
                  </a:lnTo>
                  <a:lnTo>
                    <a:pt x="30" y="100"/>
                  </a:lnTo>
                  <a:lnTo>
                    <a:pt x="24" y="93"/>
                  </a:lnTo>
                  <a:lnTo>
                    <a:pt x="19" y="84"/>
                  </a:lnTo>
                  <a:lnTo>
                    <a:pt x="16" y="75"/>
                  </a:lnTo>
                  <a:lnTo>
                    <a:pt x="15" y="65"/>
                  </a:lnTo>
                  <a:lnTo>
                    <a:pt x="16" y="55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29"/>
                  </a:lnTo>
                  <a:lnTo>
                    <a:pt x="37" y="23"/>
                  </a:lnTo>
                  <a:lnTo>
                    <a:pt x="46" y="19"/>
                  </a:lnTo>
                  <a:lnTo>
                    <a:pt x="55" y="15"/>
                  </a:lnTo>
                  <a:lnTo>
                    <a:pt x="66" y="14"/>
                  </a:lnTo>
                  <a:lnTo>
                    <a:pt x="76" y="15"/>
                  </a:lnTo>
                  <a:lnTo>
                    <a:pt x="85" y="19"/>
                  </a:lnTo>
                  <a:lnTo>
                    <a:pt x="94" y="23"/>
                  </a:lnTo>
                  <a:lnTo>
                    <a:pt x="102" y="29"/>
                  </a:lnTo>
                  <a:lnTo>
                    <a:pt x="107" y="37"/>
                  </a:lnTo>
                  <a:lnTo>
                    <a:pt x="112" y="45"/>
                  </a:lnTo>
                  <a:lnTo>
                    <a:pt x="115" y="55"/>
                  </a:lnTo>
                  <a:lnTo>
                    <a:pt x="116" y="65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0" name="Freeform 128"/>
            <p:cNvSpPr>
              <a:spLocks noEditPoints="1"/>
            </p:cNvSpPr>
            <p:nvPr/>
          </p:nvSpPr>
          <p:spPr bwMode="auto">
            <a:xfrm>
              <a:off x="595285" y="3155949"/>
              <a:ext cx="46040" cy="46042"/>
            </a:xfrm>
            <a:custGeom>
              <a:avLst/>
              <a:gdLst/>
              <a:ahLst/>
              <a:cxnLst>
                <a:cxn ang="0">
                  <a:pos x="115" y="51"/>
                </a:cxn>
                <a:cxn ang="0">
                  <a:pos x="113" y="40"/>
                </a:cxn>
                <a:cxn ang="0">
                  <a:pos x="105" y="24"/>
                </a:cxn>
                <a:cxn ang="0">
                  <a:pos x="90" y="10"/>
                </a:cxn>
                <a:cxn ang="0">
                  <a:pos x="74" y="2"/>
                </a:cxn>
                <a:cxn ang="0">
                  <a:pos x="63" y="0"/>
                </a:cxn>
                <a:cxn ang="0">
                  <a:pos x="52" y="0"/>
                </a:cxn>
                <a:cxn ang="0">
                  <a:pos x="41" y="2"/>
                </a:cxn>
                <a:cxn ang="0">
                  <a:pos x="25" y="10"/>
                </a:cxn>
                <a:cxn ang="0">
                  <a:pos x="10" y="24"/>
                </a:cxn>
                <a:cxn ang="0">
                  <a:pos x="2" y="40"/>
                </a:cxn>
                <a:cxn ang="0">
                  <a:pos x="0" y="51"/>
                </a:cxn>
                <a:cxn ang="0">
                  <a:pos x="0" y="63"/>
                </a:cxn>
                <a:cxn ang="0">
                  <a:pos x="2" y="74"/>
                </a:cxn>
                <a:cxn ang="0">
                  <a:pos x="10" y="88"/>
                </a:cxn>
                <a:cxn ang="0">
                  <a:pos x="25" y="104"/>
                </a:cxn>
                <a:cxn ang="0">
                  <a:pos x="41" y="112"/>
                </a:cxn>
                <a:cxn ang="0">
                  <a:pos x="52" y="114"/>
                </a:cxn>
                <a:cxn ang="0">
                  <a:pos x="63" y="114"/>
                </a:cxn>
                <a:cxn ang="0">
                  <a:pos x="74" y="112"/>
                </a:cxn>
                <a:cxn ang="0">
                  <a:pos x="90" y="104"/>
                </a:cxn>
                <a:cxn ang="0">
                  <a:pos x="105" y="88"/>
                </a:cxn>
                <a:cxn ang="0">
                  <a:pos x="113" y="74"/>
                </a:cxn>
                <a:cxn ang="0">
                  <a:pos x="115" y="63"/>
                </a:cxn>
                <a:cxn ang="0">
                  <a:pos x="100" y="57"/>
                </a:cxn>
                <a:cxn ang="0">
                  <a:pos x="97" y="74"/>
                </a:cxn>
                <a:cxn ang="0">
                  <a:pos x="88" y="87"/>
                </a:cxn>
                <a:cxn ang="0">
                  <a:pos x="74" y="96"/>
                </a:cxn>
                <a:cxn ang="0">
                  <a:pos x="58" y="100"/>
                </a:cxn>
                <a:cxn ang="0">
                  <a:pos x="41" y="96"/>
                </a:cxn>
                <a:cxn ang="0">
                  <a:pos x="27" y="87"/>
                </a:cxn>
                <a:cxn ang="0">
                  <a:pos x="18" y="74"/>
                </a:cxn>
                <a:cxn ang="0">
                  <a:pos x="15" y="57"/>
                </a:cxn>
                <a:cxn ang="0">
                  <a:pos x="18" y="40"/>
                </a:cxn>
                <a:cxn ang="0">
                  <a:pos x="27" y="27"/>
                </a:cxn>
                <a:cxn ang="0">
                  <a:pos x="41" y="18"/>
                </a:cxn>
                <a:cxn ang="0">
                  <a:pos x="58" y="14"/>
                </a:cxn>
                <a:cxn ang="0">
                  <a:pos x="74" y="18"/>
                </a:cxn>
                <a:cxn ang="0">
                  <a:pos x="88" y="27"/>
                </a:cxn>
                <a:cxn ang="0">
                  <a:pos x="97" y="40"/>
                </a:cxn>
                <a:cxn ang="0">
                  <a:pos x="100" y="57"/>
                </a:cxn>
              </a:cxnLst>
              <a:rect l="0" t="0" r="r" b="b"/>
              <a:pathLst>
                <a:path w="115" h="114">
                  <a:moveTo>
                    <a:pt x="115" y="57"/>
                  </a:moveTo>
                  <a:lnTo>
                    <a:pt x="115" y="51"/>
                  </a:lnTo>
                  <a:lnTo>
                    <a:pt x="114" y="46"/>
                  </a:lnTo>
                  <a:lnTo>
                    <a:pt x="113" y="40"/>
                  </a:lnTo>
                  <a:lnTo>
                    <a:pt x="110" y="34"/>
                  </a:lnTo>
                  <a:lnTo>
                    <a:pt x="105" y="24"/>
                  </a:lnTo>
                  <a:lnTo>
                    <a:pt x="98" y="16"/>
                  </a:lnTo>
                  <a:lnTo>
                    <a:pt x="90" y="10"/>
                  </a:lnTo>
                  <a:lnTo>
                    <a:pt x="80" y="4"/>
                  </a:lnTo>
                  <a:lnTo>
                    <a:pt x="74" y="2"/>
                  </a:lnTo>
                  <a:lnTo>
                    <a:pt x="69" y="1"/>
                  </a:lnTo>
                  <a:lnTo>
                    <a:pt x="63" y="0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6" y="1"/>
                  </a:lnTo>
                  <a:lnTo>
                    <a:pt x="41" y="2"/>
                  </a:lnTo>
                  <a:lnTo>
                    <a:pt x="35" y="4"/>
                  </a:lnTo>
                  <a:lnTo>
                    <a:pt x="25" y="10"/>
                  </a:lnTo>
                  <a:lnTo>
                    <a:pt x="17" y="16"/>
                  </a:lnTo>
                  <a:lnTo>
                    <a:pt x="10" y="24"/>
                  </a:lnTo>
                  <a:lnTo>
                    <a:pt x="5" y="34"/>
                  </a:lnTo>
                  <a:lnTo>
                    <a:pt x="2" y="40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74"/>
                  </a:lnTo>
                  <a:lnTo>
                    <a:pt x="5" y="79"/>
                  </a:lnTo>
                  <a:lnTo>
                    <a:pt x="10" y="88"/>
                  </a:lnTo>
                  <a:lnTo>
                    <a:pt x="17" y="97"/>
                  </a:lnTo>
                  <a:lnTo>
                    <a:pt x="25" y="104"/>
                  </a:lnTo>
                  <a:lnTo>
                    <a:pt x="35" y="110"/>
                  </a:lnTo>
                  <a:lnTo>
                    <a:pt x="41" y="112"/>
                  </a:lnTo>
                  <a:lnTo>
                    <a:pt x="46" y="113"/>
                  </a:lnTo>
                  <a:lnTo>
                    <a:pt x="52" y="114"/>
                  </a:lnTo>
                  <a:lnTo>
                    <a:pt x="58" y="114"/>
                  </a:lnTo>
                  <a:lnTo>
                    <a:pt x="63" y="114"/>
                  </a:lnTo>
                  <a:lnTo>
                    <a:pt x="69" y="113"/>
                  </a:lnTo>
                  <a:lnTo>
                    <a:pt x="74" y="112"/>
                  </a:lnTo>
                  <a:lnTo>
                    <a:pt x="80" y="110"/>
                  </a:lnTo>
                  <a:lnTo>
                    <a:pt x="90" y="104"/>
                  </a:lnTo>
                  <a:lnTo>
                    <a:pt x="98" y="97"/>
                  </a:lnTo>
                  <a:lnTo>
                    <a:pt x="105" y="88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4" y="68"/>
                  </a:lnTo>
                  <a:lnTo>
                    <a:pt x="115" y="63"/>
                  </a:lnTo>
                  <a:lnTo>
                    <a:pt x="115" y="57"/>
                  </a:lnTo>
                  <a:close/>
                  <a:moveTo>
                    <a:pt x="100" y="57"/>
                  </a:moveTo>
                  <a:lnTo>
                    <a:pt x="99" y="66"/>
                  </a:lnTo>
                  <a:lnTo>
                    <a:pt x="97" y="74"/>
                  </a:lnTo>
                  <a:lnTo>
                    <a:pt x="94" y="81"/>
                  </a:lnTo>
                  <a:lnTo>
                    <a:pt x="88" y="87"/>
                  </a:lnTo>
                  <a:lnTo>
                    <a:pt x="81" y="93"/>
                  </a:lnTo>
                  <a:lnTo>
                    <a:pt x="74" y="96"/>
                  </a:lnTo>
                  <a:lnTo>
                    <a:pt x="67" y="99"/>
                  </a:lnTo>
                  <a:lnTo>
                    <a:pt x="58" y="100"/>
                  </a:lnTo>
                  <a:lnTo>
                    <a:pt x="49" y="99"/>
                  </a:lnTo>
                  <a:lnTo>
                    <a:pt x="41" y="96"/>
                  </a:lnTo>
                  <a:lnTo>
                    <a:pt x="34" y="93"/>
                  </a:lnTo>
                  <a:lnTo>
                    <a:pt x="27" y="87"/>
                  </a:lnTo>
                  <a:lnTo>
                    <a:pt x="22" y="81"/>
                  </a:lnTo>
                  <a:lnTo>
                    <a:pt x="18" y="74"/>
                  </a:lnTo>
                  <a:lnTo>
                    <a:pt x="15" y="66"/>
                  </a:lnTo>
                  <a:lnTo>
                    <a:pt x="15" y="57"/>
                  </a:lnTo>
                  <a:lnTo>
                    <a:pt x="15" y="48"/>
                  </a:lnTo>
                  <a:lnTo>
                    <a:pt x="18" y="40"/>
                  </a:lnTo>
                  <a:lnTo>
                    <a:pt x="22" y="32"/>
                  </a:lnTo>
                  <a:lnTo>
                    <a:pt x="27" y="27"/>
                  </a:lnTo>
                  <a:lnTo>
                    <a:pt x="34" y="21"/>
                  </a:lnTo>
                  <a:lnTo>
                    <a:pt x="41" y="18"/>
                  </a:lnTo>
                  <a:lnTo>
                    <a:pt x="49" y="14"/>
                  </a:lnTo>
                  <a:lnTo>
                    <a:pt x="58" y="14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1" y="21"/>
                  </a:lnTo>
                  <a:lnTo>
                    <a:pt x="88" y="27"/>
                  </a:lnTo>
                  <a:lnTo>
                    <a:pt x="94" y="32"/>
                  </a:lnTo>
                  <a:lnTo>
                    <a:pt x="97" y="40"/>
                  </a:lnTo>
                  <a:lnTo>
                    <a:pt x="99" y="48"/>
                  </a:lnTo>
                  <a:lnTo>
                    <a:pt x="100" y="57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1" name="Freeform 129"/>
            <p:cNvSpPr>
              <a:spLocks noEditPoints="1"/>
            </p:cNvSpPr>
            <p:nvPr/>
          </p:nvSpPr>
          <p:spPr bwMode="auto">
            <a:xfrm>
              <a:off x="598460" y="3159124"/>
              <a:ext cx="39689" cy="39691"/>
            </a:xfrm>
            <a:custGeom>
              <a:avLst/>
              <a:gdLst/>
              <a:ahLst/>
              <a:cxnLst>
                <a:cxn ang="0">
                  <a:pos x="100" y="41"/>
                </a:cxn>
                <a:cxn ang="0">
                  <a:pos x="92" y="23"/>
                </a:cxn>
                <a:cxn ang="0">
                  <a:pos x="79" y="9"/>
                </a:cxn>
                <a:cxn ang="0">
                  <a:pos x="61" y="1"/>
                </a:cxn>
                <a:cxn ang="0">
                  <a:pos x="40" y="1"/>
                </a:cxn>
                <a:cxn ang="0">
                  <a:pos x="22" y="9"/>
                </a:cxn>
                <a:cxn ang="0">
                  <a:pos x="9" y="23"/>
                </a:cxn>
                <a:cxn ang="0">
                  <a:pos x="1" y="41"/>
                </a:cxn>
                <a:cxn ang="0">
                  <a:pos x="1" y="61"/>
                </a:cxn>
                <a:cxn ang="0">
                  <a:pos x="9" y="79"/>
                </a:cxn>
                <a:cxn ang="0">
                  <a:pos x="22" y="93"/>
                </a:cxn>
                <a:cxn ang="0">
                  <a:pos x="40" y="100"/>
                </a:cxn>
                <a:cxn ang="0">
                  <a:pos x="61" y="100"/>
                </a:cxn>
                <a:cxn ang="0">
                  <a:pos x="79" y="93"/>
                </a:cxn>
                <a:cxn ang="0">
                  <a:pos x="92" y="79"/>
                </a:cxn>
                <a:cxn ang="0">
                  <a:pos x="100" y="61"/>
                </a:cxn>
                <a:cxn ang="0">
                  <a:pos x="87" y="51"/>
                </a:cxn>
                <a:cxn ang="0">
                  <a:pos x="83" y="64"/>
                </a:cxn>
                <a:cxn ang="0">
                  <a:pos x="76" y="76"/>
                </a:cxn>
                <a:cxn ang="0">
                  <a:pos x="64" y="84"/>
                </a:cxn>
                <a:cxn ang="0">
                  <a:pos x="51" y="87"/>
                </a:cxn>
                <a:cxn ang="0">
                  <a:pos x="37" y="84"/>
                </a:cxn>
                <a:cxn ang="0">
                  <a:pos x="25" y="76"/>
                </a:cxn>
                <a:cxn ang="0">
                  <a:pos x="18" y="64"/>
                </a:cxn>
                <a:cxn ang="0">
                  <a:pos x="15" y="51"/>
                </a:cxn>
                <a:cxn ang="0">
                  <a:pos x="18" y="36"/>
                </a:cxn>
                <a:cxn ang="0">
                  <a:pos x="25" y="25"/>
                </a:cxn>
                <a:cxn ang="0">
                  <a:pos x="37" y="17"/>
                </a:cxn>
                <a:cxn ang="0">
                  <a:pos x="51" y="15"/>
                </a:cxn>
                <a:cxn ang="0">
                  <a:pos x="64" y="17"/>
                </a:cxn>
                <a:cxn ang="0">
                  <a:pos x="76" y="25"/>
                </a:cxn>
                <a:cxn ang="0">
                  <a:pos x="83" y="36"/>
                </a:cxn>
                <a:cxn ang="0">
                  <a:pos x="87" y="51"/>
                </a:cxn>
              </a:cxnLst>
              <a:rect l="0" t="0" r="r" b="b"/>
              <a:pathLst>
                <a:path w="101" h="102">
                  <a:moveTo>
                    <a:pt x="101" y="51"/>
                  </a:moveTo>
                  <a:lnTo>
                    <a:pt x="100" y="41"/>
                  </a:lnTo>
                  <a:lnTo>
                    <a:pt x="97" y="31"/>
                  </a:lnTo>
                  <a:lnTo>
                    <a:pt x="92" y="23"/>
                  </a:lnTo>
                  <a:lnTo>
                    <a:pt x="87" y="15"/>
                  </a:lnTo>
                  <a:lnTo>
                    <a:pt x="79" y="9"/>
                  </a:lnTo>
                  <a:lnTo>
                    <a:pt x="70" y="5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0" y="1"/>
                  </a:lnTo>
                  <a:lnTo>
                    <a:pt x="31" y="5"/>
                  </a:lnTo>
                  <a:lnTo>
                    <a:pt x="22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4" y="70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2" y="93"/>
                  </a:lnTo>
                  <a:lnTo>
                    <a:pt x="31" y="97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0" y="97"/>
                  </a:lnTo>
                  <a:lnTo>
                    <a:pt x="79" y="93"/>
                  </a:lnTo>
                  <a:lnTo>
                    <a:pt x="87" y="86"/>
                  </a:lnTo>
                  <a:lnTo>
                    <a:pt x="92" y="79"/>
                  </a:lnTo>
                  <a:lnTo>
                    <a:pt x="97" y="70"/>
                  </a:lnTo>
                  <a:lnTo>
                    <a:pt x="100" y="61"/>
                  </a:lnTo>
                  <a:lnTo>
                    <a:pt x="101" y="51"/>
                  </a:lnTo>
                  <a:close/>
                  <a:moveTo>
                    <a:pt x="87" y="51"/>
                  </a:moveTo>
                  <a:lnTo>
                    <a:pt x="85" y="58"/>
                  </a:lnTo>
                  <a:lnTo>
                    <a:pt x="83" y="64"/>
                  </a:lnTo>
                  <a:lnTo>
                    <a:pt x="80" y="71"/>
                  </a:lnTo>
                  <a:lnTo>
                    <a:pt x="76" y="76"/>
                  </a:lnTo>
                  <a:lnTo>
                    <a:pt x="71" y="80"/>
                  </a:lnTo>
                  <a:lnTo>
                    <a:pt x="64" y="84"/>
                  </a:lnTo>
                  <a:lnTo>
                    <a:pt x="57" y="86"/>
                  </a:lnTo>
                  <a:lnTo>
                    <a:pt x="51" y="87"/>
                  </a:lnTo>
                  <a:lnTo>
                    <a:pt x="44" y="86"/>
                  </a:lnTo>
                  <a:lnTo>
                    <a:pt x="37" y="84"/>
                  </a:lnTo>
                  <a:lnTo>
                    <a:pt x="30" y="80"/>
                  </a:lnTo>
                  <a:lnTo>
                    <a:pt x="25" y="76"/>
                  </a:lnTo>
                  <a:lnTo>
                    <a:pt x="20" y="71"/>
                  </a:lnTo>
                  <a:lnTo>
                    <a:pt x="18" y="64"/>
                  </a:lnTo>
                  <a:lnTo>
                    <a:pt x="16" y="58"/>
                  </a:lnTo>
                  <a:lnTo>
                    <a:pt x="15" y="51"/>
                  </a:lnTo>
                  <a:lnTo>
                    <a:pt x="16" y="43"/>
                  </a:lnTo>
                  <a:lnTo>
                    <a:pt x="18" y="36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0" y="21"/>
                  </a:lnTo>
                  <a:lnTo>
                    <a:pt x="37" y="17"/>
                  </a:lnTo>
                  <a:lnTo>
                    <a:pt x="44" y="16"/>
                  </a:lnTo>
                  <a:lnTo>
                    <a:pt x="51" y="15"/>
                  </a:lnTo>
                  <a:lnTo>
                    <a:pt x="57" y="16"/>
                  </a:lnTo>
                  <a:lnTo>
                    <a:pt x="64" y="17"/>
                  </a:lnTo>
                  <a:lnTo>
                    <a:pt x="71" y="21"/>
                  </a:lnTo>
                  <a:lnTo>
                    <a:pt x="76" y="25"/>
                  </a:lnTo>
                  <a:lnTo>
                    <a:pt x="80" y="31"/>
                  </a:lnTo>
                  <a:lnTo>
                    <a:pt x="83" y="36"/>
                  </a:lnTo>
                  <a:lnTo>
                    <a:pt x="85" y="43"/>
                  </a:lnTo>
                  <a:lnTo>
                    <a:pt x="87" y="51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2" name="Freeform 130"/>
            <p:cNvSpPr>
              <a:spLocks noEditPoints="1"/>
            </p:cNvSpPr>
            <p:nvPr/>
          </p:nvSpPr>
          <p:spPr bwMode="auto">
            <a:xfrm>
              <a:off x="601635" y="3162299"/>
              <a:ext cx="33339" cy="33340"/>
            </a:xfrm>
            <a:custGeom>
              <a:avLst/>
              <a:gdLst/>
              <a:ahLst/>
              <a:cxnLst>
                <a:cxn ang="0">
                  <a:pos x="84" y="34"/>
                </a:cxn>
                <a:cxn ang="0">
                  <a:pos x="79" y="18"/>
                </a:cxn>
                <a:cxn ang="0">
                  <a:pos x="66" y="7"/>
                </a:cxn>
                <a:cxn ang="0">
                  <a:pos x="52" y="0"/>
                </a:cxn>
                <a:cxn ang="0">
                  <a:pos x="34" y="0"/>
                </a:cxn>
                <a:cxn ang="0">
                  <a:pos x="19" y="7"/>
                </a:cxn>
                <a:cxn ang="0">
                  <a:pos x="7" y="18"/>
                </a:cxn>
                <a:cxn ang="0">
                  <a:pos x="0" y="34"/>
                </a:cxn>
                <a:cxn ang="0">
                  <a:pos x="0" y="52"/>
                </a:cxn>
                <a:cxn ang="0">
                  <a:pos x="7" y="67"/>
                </a:cxn>
                <a:cxn ang="0">
                  <a:pos x="19" y="79"/>
                </a:cxn>
                <a:cxn ang="0">
                  <a:pos x="34" y="85"/>
                </a:cxn>
                <a:cxn ang="0">
                  <a:pos x="52" y="85"/>
                </a:cxn>
                <a:cxn ang="0">
                  <a:pos x="66" y="79"/>
                </a:cxn>
                <a:cxn ang="0">
                  <a:pos x="79" y="67"/>
                </a:cxn>
                <a:cxn ang="0">
                  <a:pos x="84" y="52"/>
                </a:cxn>
                <a:cxn ang="0">
                  <a:pos x="71" y="43"/>
                </a:cxn>
                <a:cxn ang="0">
                  <a:pos x="68" y="54"/>
                </a:cxn>
                <a:cxn ang="0">
                  <a:pos x="63" y="63"/>
                </a:cxn>
                <a:cxn ang="0">
                  <a:pos x="54" y="69"/>
                </a:cxn>
                <a:cxn ang="0">
                  <a:pos x="43" y="71"/>
                </a:cxn>
                <a:cxn ang="0">
                  <a:pos x="31" y="69"/>
                </a:cxn>
                <a:cxn ang="0">
                  <a:pos x="22" y="63"/>
                </a:cxn>
                <a:cxn ang="0">
                  <a:pos x="16" y="54"/>
                </a:cxn>
                <a:cxn ang="0">
                  <a:pos x="13" y="43"/>
                </a:cxn>
                <a:cxn ang="0">
                  <a:pos x="16" y="32"/>
                </a:cxn>
                <a:cxn ang="0">
                  <a:pos x="22" y="23"/>
                </a:cxn>
                <a:cxn ang="0">
                  <a:pos x="31" y="16"/>
                </a:cxn>
                <a:cxn ang="0">
                  <a:pos x="43" y="14"/>
                </a:cxn>
                <a:cxn ang="0">
                  <a:pos x="54" y="16"/>
                </a:cxn>
                <a:cxn ang="0">
                  <a:pos x="63" y="23"/>
                </a:cxn>
                <a:cxn ang="0">
                  <a:pos x="68" y="32"/>
                </a:cxn>
                <a:cxn ang="0">
                  <a:pos x="71" y="43"/>
                </a:cxn>
              </a:cxnLst>
              <a:rect l="0" t="0" r="r" b="b"/>
              <a:pathLst>
                <a:path w="85" h="86">
                  <a:moveTo>
                    <a:pt x="85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9" y="18"/>
                  </a:lnTo>
                  <a:lnTo>
                    <a:pt x="73" y="13"/>
                  </a:lnTo>
                  <a:lnTo>
                    <a:pt x="66" y="7"/>
                  </a:lnTo>
                  <a:lnTo>
                    <a:pt x="59" y="4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7" y="18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3" y="60"/>
                  </a:lnTo>
                  <a:lnTo>
                    <a:pt x="7" y="67"/>
                  </a:lnTo>
                  <a:lnTo>
                    <a:pt x="12" y="73"/>
                  </a:lnTo>
                  <a:lnTo>
                    <a:pt x="19" y="79"/>
                  </a:lnTo>
                  <a:lnTo>
                    <a:pt x="26" y="82"/>
                  </a:lnTo>
                  <a:lnTo>
                    <a:pt x="34" y="85"/>
                  </a:lnTo>
                  <a:lnTo>
                    <a:pt x="43" y="86"/>
                  </a:lnTo>
                  <a:lnTo>
                    <a:pt x="52" y="85"/>
                  </a:lnTo>
                  <a:lnTo>
                    <a:pt x="59" y="82"/>
                  </a:lnTo>
                  <a:lnTo>
                    <a:pt x="66" y="79"/>
                  </a:lnTo>
                  <a:lnTo>
                    <a:pt x="73" y="73"/>
                  </a:lnTo>
                  <a:lnTo>
                    <a:pt x="79" y="67"/>
                  </a:lnTo>
                  <a:lnTo>
                    <a:pt x="82" y="60"/>
                  </a:lnTo>
                  <a:lnTo>
                    <a:pt x="84" y="52"/>
                  </a:lnTo>
                  <a:lnTo>
                    <a:pt x="85" y="43"/>
                  </a:lnTo>
                  <a:close/>
                  <a:moveTo>
                    <a:pt x="71" y="43"/>
                  </a:moveTo>
                  <a:lnTo>
                    <a:pt x="71" y="49"/>
                  </a:lnTo>
                  <a:lnTo>
                    <a:pt x="68" y="54"/>
                  </a:lnTo>
                  <a:lnTo>
                    <a:pt x="66" y="59"/>
                  </a:lnTo>
                  <a:lnTo>
                    <a:pt x="63" y="63"/>
                  </a:lnTo>
                  <a:lnTo>
                    <a:pt x="58" y="67"/>
                  </a:lnTo>
                  <a:lnTo>
                    <a:pt x="54" y="69"/>
                  </a:lnTo>
                  <a:lnTo>
                    <a:pt x="48" y="71"/>
                  </a:lnTo>
                  <a:lnTo>
                    <a:pt x="43" y="71"/>
                  </a:lnTo>
                  <a:lnTo>
                    <a:pt x="37" y="71"/>
                  </a:lnTo>
                  <a:lnTo>
                    <a:pt x="31" y="69"/>
                  </a:lnTo>
                  <a:lnTo>
                    <a:pt x="27" y="67"/>
                  </a:lnTo>
                  <a:lnTo>
                    <a:pt x="22" y="63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4" y="49"/>
                  </a:lnTo>
                  <a:lnTo>
                    <a:pt x="13" y="43"/>
                  </a:lnTo>
                  <a:lnTo>
                    <a:pt x="14" y="37"/>
                  </a:lnTo>
                  <a:lnTo>
                    <a:pt x="16" y="32"/>
                  </a:lnTo>
                  <a:lnTo>
                    <a:pt x="19" y="27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1" y="16"/>
                  </a:lnTo>
                  <a:lnTo>
                    <a:pt x="37" y="15"/>
                  </a:lnTo>
                  <a:lnTo>
                    <a:pt x="43" y="14"/>
                  </a:lnTo>
                  <a:lnTo>
                    <a:pt x="48" y="15"/>
                  </a:lnTo>
                  <a:lnTo>
                    <a:pt x="54" y="16"/>
                  </a:lnTo>
                  <a:lnTo>
                    <a:pt x="58" y="19"/>
                  </a:lnTo>
                  <a:lnTo>
                    <a:pt x="63" y="23"/>
                  </a:lnTo>
                  <a:lnTo>
                    <a:pt x="66" y="27"/>
                  </a:lnTo>
                  <a:lnTo>
                    <a:pt x="68" y="32"/>
                  </a:lnTo>
                  <a:lnTo>
                    <a:pt x="71" y="37"/>
                  </a:lnTo>
                  <a:lnTo>
                    <a:pt x="71" y="43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3" name="Freeform 131"/>
            <p:cNvSpPr>
              <a:spLocks noEditPoints="1"/>
            </p:cNvSpPr>
            <p:nvPr/>
          </p:nvSpPr>
          <p:spPr bwMode="auto">
            <a:xfrm>
              <a:off x="603223" y="3165475"/>
              <a:ext cx="28576" cy="28578"/>
            </a:xfrm>
            <a:custGeom>
              <a:avLst/>
              <a:gdLst/>
              <a:ahLst/>
              <a:cxnLst>
                <a:cxn ang="0">
                  <a:pos x="70" y="28"/>
                </a:cxn>
                <a:cxn ang="0">
                  <a:pos x="65" y="16"/>
                </a:cxn>
                <a:cxn ang="0">
                  <a:pos x="56" y="6"/>
                </a:cxn>
                <a:cxn ang="0">
                  <a:pos x="42" y="1"/>
                </a:cxn>
                <a:cxn ang="0">
                  <a:pos x="29" y="1"/>
                </a:cxn>
                <a:cxn ang="0">
                  <a:pos x="15" y="6"/>
                </a:cxn>
                <a:cxn ang="0">
                  <a:pos x="5" y="16"/>
                </a:cxn>
                <a:cxn ang="0">
                  <a:pos x="1" y="28"/>
                </a:cxn>
                <a:cxn ang="0">
                  <a:pos x="1" y="43"/>
                </a:cxn>
                <a:cxn ang="0">
                  <a:pos x="5" y="56"/>
                </a:cxn>
                <a:cxn ang="0">
                  <a:pos x="15" y="65"/>
                </a:cxn>
                <a:cxn ang="0">
                  <a:pos x="29" y="71"/>
                </a:cxn>
                <a:cxn ang="0">
                  <a:pos x="42" y="71"/>
                </a:cxn>
                <a:cxn ang="0">
                  <a:pos x="56" y="65"/>
                </a:cxn>
                <a:cxn ang="0">
                  <a:pos x="65" y="56"/>
                </a:cxn>
                <a:cxn ang="0">
                  <a:pos x="70" y="43"/>
                </a:cxn>
                <a:cxn ang="0">
                  <a:pos x="57" y="36"/>
                </a:cxn>
                <a:cxn ang="0">
                  <a:pos x="56" y="44"/>
                </a:cxn>
                <a:cxn ang="0">
                  <a:pos x="51" y="51"/>
                </a:cxn>
                <a:cxn ang="0">
                  <a:pos x="43" y="56"/>
                </a:cxn>
                <a:cxn ang="0">
                  <a:pos x="36" y="57"/>
                </a:cxn>
                <a:cxn ang="0">
                  <a:pos x="28" y="56"/>
                </a:cxn>
                <a:cxn ang="0">
                  <a:pos x="20" y="51"/>
                </a:cxn>
                <a:cxn ang="0">
                  <a:pos x="15" y="44"/>
                </a:cxn>
                <a:cxn ang="0">
                  <a:pos x="14" y="36"/>
                </a:cxn>
                <a:cxn ang="0">
                  <a:pos x="15" y="27"/>
                </a:cxn>
                <a:cxn ang="0">
                  <a:pos x="20" y="20"/>
                </a:cxn>
                <a:cxn ang="0">
                  <a:pos x="28" y="16"/>
                </a:cxn>
                <a:cxn ang="0">
                  <a:pos x="36" y="15"/>
                </a:cxn>
                <a:cxn ang="0">
                  <a:pos x="43" y="16"/>
                </a:cxn>
                <a:cxn ang="0">
                  <a:pos x="51" y="20"/>
                </a:cxn>
                <a:cxn ang="0">
                  <a:pos x="56" y="27"/>
                </a:cxn>
                <a:cxn ang="0">
                  <a:pos x="57" y="36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lnTo>
                    <a:pt x="70" y="28"/>
                  </a:lnTo>
                  <a:lnTo>
                    <a:pt x="68" y="21"/>
                  </a:lnTo>
                  <a:lnTo>
                    <a:pt x="65" y="16"/>
                  </a:lnTo>
                  <a:lnTo>
                    <a:pt x="61" y="10"/>
                  </a:lnTo>
                  <a:lnTo>
                    <a:pt x="56" y="6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2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5" y="16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49"/>
                  </a:lnTo>
                  <a:lnTo>
                    <a:pt x="5" y="56"/>
                  </a:lnTo>
                  <a:lnTo>
                    <a:pt x="10" y="61"/>
                  </a:lnTo>
                  <a:lnTo>
                    <a:pt x="15" y="65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2" y="71"/>
                  </a:lnTo>
                  <a:lnTo>
                    <a:pt x="49" y="69"/>
                  </a:lnTo>
                  <a:lnTo>
                    <a:pt x="56" y="65"/>
                  </a:lnTo>
                  <a:lnTo>
                    <a:pt x="61" y="61"/>
                  </a:lnTo>
                  <a:lnTo>
                    <a:pt x="65" y="56"/>
                  </a:lnTo>
                  <a:lnTo>
                    <a:pt x="68" y="49"/>
                  </a:lnTo>
                  <a:lnTo>
                    <a:pt x="70" y="43"/>
                  </a:lnTo>
                  <a:lnTo>
                    <a:pt x="72" y="36"/>
                  </a:lnTo>
                  <a:close/>
                  <a:moveTo>
                    <a:pt x="57" y="36"/>
                  </a:moveTo>
                  <a:lnTo>
                    <a:pt x="57" y="40"/>
                  </a:lnTo>
                  <a:lnTo>
                    <a:pt x="56" y="44"/>
                  </a:lnTo>
                  <a:lnTo>
                    <a:pt x="54" y="48"/>
                  </a:lnTo>
                  <a:lnTo>
                    <a:pt x="51" y="51"/>
                  </a:lnTo>
                  <a:lnTo>
                    <a:pt x="48" y="54"/>
                  </a:lnTo>
                  <a:lnTo>
                    <a:pt x="43" y="56"/>
                  </a:lnTo>
                  <a:lnTo>
                    <a:pt x="40" y="57"/>
                  </a:lnTo>
                  <a:lnTo>
                    <a:pt x="36" y="57"/>
                  </a:lnTo>
                  <a:lnTo>
                    <a:pt x="31" y="57"/>
                  </a:lnTo>
                  <a:lnTo>
                    <a:pt x="28" y="56"/>
                  </a:lnTo>
                  <a:lnTo>
                    <a:pt x="23" y="54"/>
                  </a:lnTo>
                  <a:lnTo>
                    <a:pt x="20" y="51"/>
                  </a:lnTo>
                  <a:lnTo>
                    <a:pt x="18" y="48"/>
                  </a:lnTo>
                  <a:lnTo>
                    <a:pt x="15" y="44"/>
                  </a:lnTo>
                  <a:lnTo>
                    <a:pt x="14" y="40"/>
                  </a:lnTo>
                  <a:lnTo>
                    <a:pt x="14" y="36"/>
                  </a:lnTo>
                  <a:lnTo>
                    <a:pt x="14" y="31"/>
                  </a:lnTo>
                  <a:lnTo>
                    <a:pt x="15" y="27"/>
                  </a:lnTo>
                  <a:lnTo>
                    <a:pt x="18" y="24"/>
                  </a:lnTo>
                  <a:lnTo>
                    <a:pt x="20" y="20"/>
                  </a:lnTo>
                  <a:lnTo>
                    <a:pt x="23" y="18"/>
                  </a:lnTo>
                  <a:lnTo>
                    <a:pt x="28" y="16"/>
                  </a:lnTo>
                  <a:lnTo>
                    <a:pt x="31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3" y="16"/>
                  </a:lnTo>
                  <a:lnTo>
                    <a:pt x="48" y="18"/>
                  </a:lnTo>
                  <a:lnTo>
                    <a:pt x="51" y="20"/>
                  </a:lnTo>
                  <a:lnTo>
                    <a:pt x="54" y="24"/>
                  </a:lnTo>
                  <a:lnTo>
                    <a:pt x="56" y="27"/>
                  </a:lnTo>
                  <a:lnTo>
                    <a:pt x="57" y="31"/>
                  </a:lnTo>
                  <a:lnTo>
                    <a:pt x="57" y="36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4" name="Freeform 132"/>
            <p:cNvSpPr>
              <a:spLocks noEditPoints="1"/>
            </p:cNvSpPr>
            <p:nvPr/>
          </p:nvSpPr>
          <p:spPr bwMode="auto">
            <a:xfrm>
              <a:off x="606398" y="3167062"/>
              <a:ext cx="23814" cy="23815"/>
            </a:xfrm>
            <a:custGeom>
              <a:avLst/>
              <a:gdLst/>
              <a:ahLst/>
              <a:cxnLst>
                <a:cxn ang="0">
                  <a:pos x="59" y="29"/>
                </a:cxn>
                <a:cxn ang="0">
                  <a:pos x="58" y="23"/>
                </a:cxn>
                <a:cxn ang="0">
                  <a:pos x="57" y="18"/>
                </a:cxn>
                <a:cxn ang="0">
                  <a:pos x="53" y="13"/>
                </a:cxn>
                <a:cxn ang="0">
                  <a:pos x="50" y="9"/>
                </a:cxn>
                <a:cxn ang="0">
                  <a:pos x="45" y="5"/>
                </a:cxn>
                <a:cxn ang="0">
                  <a:pos x="41" y="2"/>
                </a:cxn>
                <a:cxn ang="0">
                  <a:pos x="35" y="1"/>
                </a:cxn>
                <a:cxn ang="0">
                  <a:pos x="30" y="0"/>
                </a:cxn>
                <a:cxn ang="0">
                  <a:pos x="24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9" y="9"/>
                </a:cxn>
                <a:cxn ang="0">
                  <a:pos x="6" y="13"/>
                </a:cxn>
                <a:cxn ang="0">
                  <a:pos x="3" y="18"/>
                </a:cxn>
                <a:cxn ang="0">
                  <a:pos x="1" y="23"/>
                </a:cxn>
                <a:cxn ang="0">
                  <a:pos x="0" y="29"/>
                </a:cxn>
                <a:cxn ang="0">
                  <a:pos x="1" y="35"/>
                </a:cxn>
                <a:cxn ang="0">
                  <a:pos x="3" y="40"/>
                </a:cxn>
                <a:cxn ang="0">
                  <a:pos x="6" y="45"/>
                </a:cxn>
                <a:cxn ang="0">
                  <a:pos x="9" y="49"/>
                </a:cxn>
                <a:cxn ang="0">
                  <a:pos x="14" y="53"/>
                </a:cxn>
                <a:cxn ang="0">
                  <a:pos x="18" y="55"/>
                </a:cxn>
                <a:cxn ang="0">
                  <a:pos x="24" y="57"/>
                </a:cxn>
                <a:cxn ang="0">
                  <a:pos x="30" y="57"/>
                </a:cxn>
                <a:cxn ang="0">
                  <a:pos x="35" y="57"/>
                </a:cxn>
                <a:cxn ang="0">
                  <a:pos x="41" y="55"/>
                </a:cxn>
                <a:cxn ang="0">
                  <a:pos x="45" y="53"/>
                </a:cxn>
                <a:cxn ang="0">
                  <a:pos x="50" y="49"/>
                </a:cxn>
                <a:cxn ang="0">
                  <a:pos x="53" y="45"/>
                </a:cxn>
                <a:cxn ang="0">
                  <a:pos x="57" y="40"/>
                </a:cxn>
                <a:cxn ang="0">
                  <a:pos x="58" y="35"/>
                </a:cxn>
                <a:cxn ang="0">
                  <a:pos x="59" y="29"/>
                </a:cxn>
                <a:cxn ang="0">
                  <a:pos x="44" y="29"/>
                </a:cxn>
                <a:cxn ang="0">
                  <a:pos x="43" y="35"/>
                </a:cxn>
                <a:cxn ang="0">
                  <a:pos x="40" y="39"/>
                </a:cxn>
                <a:cxn ang="0">
                  <a:pos x="35" y="42"/>
                </a:cxn>
                <a:cxn ang="0">
                  <a:pos x="30" y="44"/>
                </a:cxn>
                <a:cxn ang="0">
                  <a:pos x="24" y="42"/>
                </a:cxn>
                <a:cxn ang="0">
                  <a:pos x="19" y="39"/>
                </a:cxn>
                <a:cxn ang="0">
                  <a:pos x="16" y="35"/>
                </a:cxn>
                <a:cxn ang="0">
                  <a:pos x="15" y="29"/>
                </a:cxn>
                <a:cxn ang="0">
                  <a:pos x="16" y="23"/>
                </a:cxn>
                <a:cxn ang="0">
                  <a:pos x="19" y="19"/>
                </a:cxn>
                <a:cxn ang="0">
                  <a:pos x="24" y="15"/>
                </a:cxn>
                <a:cxn ang="0">
                  <a:pos x="30" y="14"/>
                </a:cxn>
                <a:cxn ang="0">
                  <a:pos x="35" y="15"/>
                </a:cxn>
                <a:cxn ang="0">
                  <a:pos x="40" y="19"/>
                </a:cxn>
                <a:cxn ang="0">
                  <a:pos x="43" y="23"/>
                </a:cxn>
                <a:cxn ang="0">
                  <a:pos x="44" y="29"/>
                </a:cxn>
              </a:cxnLst>
              <a:rect l="0" t="0" r="r" b="b"/>
              <a:pathLst>
                <a:path w="59" h="57">
                  <a:moveTo>
                    <a:pt x="59" y="29"/>
                  </a:moveTo>
                  <a:lnTo>
                    <a:pt x="58" y="23"/>
                  </a:lnTo>
                  <a:lnTo>
                    <a:pt x="57" y="18"/>
                  </a:lnTo>
                  <a:lnTo>
                    <a:pt x="53" y="13"/>
                  </a:lnTo>
                  <a:lnTo>
                    <a:pt x="50" y="9"/>
                  </a:lnTo>
                  <a:lnTo>
                    <a:pt x="45" y="5"/>
                  </a:lnTo>
                  <a:lnTo>
                    <a:pt x="41" y="2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6" y="45"/>
                  </a:lnTo>
                  <a:lnTo>
                    <a:pt x="9" y="49"/>
                  </a:lnTo>
                  <a:lnTo>
                    <a:pt x="14" y="53"/>
                  </a:lnTo>
                  <a:lnTo>
                    <a:pt x="18" y="55"/>
                  </a:lnTo>
                  <a:lnTo>
                    <a:pt x="24" y="57"/>
                  </a:lnTo>
                  <a:lnTo>
                    <a:pt x="30" y="57"/>
                  </a:lnTo>
                  <a:lnTo>
                    <a:pt x="35" y="57"/>
                  </a:lnTo>
                  <a:lnTo>
                    <a:pt x="41" y="55"/>
                  </a:lnTo>
                  <a:lnTo>
                    <a:pt x="45" y="53"/>
                  </a:lnTo>
                  <a:lnTo>
                    <a:pt x="50" y="49"/>
                  </a:lnTo>
                  <a:lnTo>
                    <a:pt x="53" y="45"/>
                  </a:lnTo>
                  <a:lnTo>
                    <a:pt x="57" y="40"/>
                  </a:lnTo>
                  <a:lnTo>
                    <a:pt x="58" y="35"/>
                  </a:lnTo>
                  <a:lnTo>
                    <a:pt x="59" y="29"/>
                  </a:lnTo>
                  <a:close/>
                  <a:moveTo>
                    <a:pt x="44" y="29"/>
                  </a:moveTo>
                  <a:lnTo>
                    <a:pt x="43" y="35"/>
                  </a:lnTo>
                  <a:lnTo>
                    <a:pt x="40" y="39"/>
                  </a:lnTo>
                  <a:lnTo>
                    <a:pt x="35" y="42"/>
                  </a:lnTo>
                  <a:lnTo>
                    <a:pt x="30" y="44"/>
                  </a:lnTo>
                  <a:lnTo>
                    <a:pt x="24" y="42"/>
                  </a:lnTo>
                  <a:lnTo>
                    <a:pt x="19" y="39"/>
                  </a:lnTo>
                  <a:lnTo>
                    <a:pt x="16" y="35"/>
                  </a:lnTo>
                  <a:lnTo>
                    <a:pt x="15" y="29"/>
                  </a:lnTo>
                  <a:lnTo>
                    <a:pt x="16" y="23"/>
                  </a:lnTo>
                  <a:lnTo>
                    <a:pt x="19" y="19"/>
                  </a:lnTo>
                  <a:lnTo>
                    <a:pt x="24" y="15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9"/>
                  </a:lnTo>
                  <a:lnTo>
                    <a:pt x="43" y="23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5" name="Freeform 133"/>
            <p:cNvSpPr>
              <a:spLocks/>
            </p:cNvSpPr>
            <p:nvPr/>
          </p:nvSpPr>
          <p:spPr bwMode="auto">
            <a:xfrm>
              <a:off x="609573" y="3170237"/>
              <a:ext cx="17463" cy="17464"/>
            </a:xfrm>
            <a:custGeom>
              <a:avLst/>
              <a:gdLst/>
              <a:ahLst/>
              <a:cxnLst>
                <a:cxn ang="0">
                  <a:pos x="43" y="21"/>
                </a:cxn>
                <a:cxn ang="0">
                  <a:pos x="43" y="16"/>
                </a:cxn>
                <a:cxn ang="0">
                  <a:pos x="42" y="12"/>
                </a:cxn>
                <a:cxn ang="0">
                  <a:pos x="40" y="9"/>
                </a:cxn>
                <a:cxn ang="0">
                  <a:pos x="37" y="5"/>
                </a:cxn>
                <a:cxn ang="0">
                  <a:pos x="34" y="3"/>
                </a:cxn>
                <a:cxn ang="0">
                  <a:pos x="29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4" y="1"/>
                </a:cxn>
                <a:cxn ang="0">
                  <a:pos x="9" y="3"/>
                </a:cxn>
                <a:cxn ang="0">
                  <a:pos x="6" y="5"/>
                </a:cxn>
                <a:cxn ang="0">
                  <a:pos x="4" y="9"/>
                </a:cxn>
                <a:cxn ang="0">
                  <a:pos x="1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3"/>
                </a:cxn>
                <a:cxn ang="0">
                  <a:pos x="6" y="36"/>
                </a:cxn>
                <a:cxn ang="0">
                  <a:pos x="9" y="39"/>
                </a:cxn>
                <a:cxn ang="0">
                  <a:pos x="14" y="41"/>
                </a:cxn>
                <a:cxn ang="0">
                  <a:pos x="17" y="42"/>
                </a:cxn>
                <a:cxn ang="0">
                  <a:pos x="22" y="42"/>
                </a:cxn>
                <a:cxn ang="0">
                  <a:pos x="26" y="42"/>
                </a:cxn>
                <a:cxn ang="0">
                  <a:pos x="29" y="41"/>
                </a:cxn>
                <a:cxn ang="0">
                  <a:pos x="34" y="39"/>
                </a:cxn>
                <a:cxn ang="0">
                  <a:pos x="37" y="36"/>
                </a:cxn>
                <a:cxn ang="0">
                  <a:pos x="40" y="33"/>
                </a:cxn>
                <a:cxn ang="0">
                  <a:pos x="42" y="29"/>
                </a:cxn>
                <a:cxn ang="0">
                  <a:pos x="43" y="25"/>
                </a:cxn>
                <a:cxn ang="0">
                  <a:pos x="43" y="21"/>
                </a:cxn>
              </a:cxnLst>
              <a:rect l="0" t="0" r="r" b="b"/>
              <a:pathLst>
                <a:path w="43" h="42">
                  <a:moveTo>
                    <a:pt x="43" y="21"/>
                  </a:moveTo>
                  <a:lnTo>
                    <a:pt x="43" y="16"/>
                  </a:lnTo>
                  <a:lnTo>
                    <a:pt x="42" y="12"/>
                  </a:lnTo>
                  <a:lnTo>
                    <a:pt x="40" y="9"/>
                  </a:lnTo>
                  <a:lnTo>
                    <a:pt x="37" y="5"/>
                  </a:lnTo>
                  <a:lnTo>
                    <a:pt x="34" y="3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4" y="41"/>
                  </a:lnTo>
                  <a:lnTo>
                    <a:pt x="17" y="42"/>
                  </a:lnTo>
                  <a:lnTo>
                    <a:pt x="22" y="42"/>
                  </a:lnTo>
                  <a:lnTo>
                    <a:pt x="26" y="42"/>
                  </a:lnTo>
                  <a:lnTo>
                    <a:pt x="29" y="41"/>
                  </a:lnTo>
                  <a:lnTo>
                    <a:pt x="34" y="39"/>
                  </a:lnTo>
                  <a:lnTo>
                    <a:pt x="37" y="36"/>
                  </a:lnTo>
                  <a:lnTo>
                    <a:pt x="40" y="33"/>
                  </a:lnTo>
                  <a:lnTo>
                    <a:pt x="42" y="29"/>
                  </a:lnTo>
                  <a:lnTo>
                    <a:pt x="43" y="25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6" name="Freeform 134"/>
            <p:cNvSpPr>
              <a:spLocks/>
            </p:cNvSpPr>
            <p:nvPr/>
          </p:nvSpPr>
          <p:spPr bwMode="auto">
            <a:xfrm>
              <a:off x="612749" y="3173413"/>
              <a:ext cx="11113" cy="111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28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1"/>
                </a:cxn>
                <a:cxn ang="0">
                  <a:pos x="4" y="25"/>
                </a:cxn>
                <a:cxn ang="0">
                  <a:pos x="9" y="28"/>
                </a:cxn>
                <a:cxn ang="0">
                  <a:pos x="15" y="30"/>
                </a:cxn>
                <a:cxn ang="0">
                  <a:pos x="20" y="28"/>
                </a:cxn>
                <a:cxn ang="0">
                  <a:pos x="25" y="25"/>
                </a:cxn>
                <a:cxn ang="0">
                  <a:pos x="28" y="21"/>
                </a:cxn>
                <a:cxn ang="0">
                  <a:pos x="29" y="15"/>
                </a:cxn>
              </a:cxnLst>
              <a:rect l="0" t="0" r="r" b="b"/>
              <a:pathLst>
                <a:path w="29" h="30">
                  <a:moveTo>
                    <a:pt x="29" y="15"/>
                  </a:moveTo>
                  <a:lnTo>
                    <a:pt x="28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15" y="30"/>
                  </a:lnTo>
                  <a:lnTo>
                    <a:pt x="20" y="28"/>
                  </a:lnTo>
                  <a:lnTo>
                    <a:pt x="25" y="25"/>
                  </a:lnTo>
                  <a:lnTo>
                    <a:pt x="28" y="21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7" name="Freeform 135"/>
            <p:cNvSpPr>
              <a:spLocks/>
            </p:cNvSpPr>
            <p:nvPr/>
          </p:nvSpPr>
          <p:spPr bwMode="auto">
            <a:xfrm>
              <a:off x="615924" y="3176588"/>
              <a:ext cx="4763" cy="4763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13" y="5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3" y="15"/>
                </a:cxn>
                <a:cxn ang="0">
                  <a:pos x="7" y="15"/>
                </a:cxn>
                <a:cxn ang="0">
                  <a:pos x="9" y="15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8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lnTo>
                    <a:pt x="13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2"/>
                  </a:lnTo>
                  <a:lnTo>
                    <a:pt x="13" y="10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8" name="Freeform 136"/>
            <p:cNvSpPr>
              <a:spLocks noEditPoints="1"/>
            </p:cNvSpPr>
            <p:nvPr/>
          </p:nvSpPr>
          <p:spPr bwMode="auto">
            <a:xfrm>
              <a:off x="569884" y="3148010"/>
              <a:ext cx="146057" cy="134950"/>
            </a:xfrm>
            <a:custGeom>
              <a:avLst/>
              <a:gdLst/>
              <a:ahLst/>
              <a:cxnLst>
                <a:cxn ang="0">
                  <a:pos x="288" y="82"/>
                </a:cxn>
                <a:cxn ang="0">
                  <a:pos x="271" y="211"/>
                </a:cxn>
                <a:cxn ang="0">
                  <a:pos x="263" y="129"/>
                </a:cxn>
                <a:cxn ang="0">
                  <a:pos x="245" y="153"/>
                </a:cxn>
                <a:cxn ang="0">
                  <a:pos x="234" y="315"/>
                </a:cxn>
                <a:cxn ang="0">
                  <a:pos x="53" y="180"/>
                </a:cxn>
                <a:cxn ang="0">
                  <a:pos x="36" y="168"/>
                </a:cxn>
                <a:cxn ang="0">
                  <a:pos x="21" y="154"/>
                </a:cxn>
                <a:cxn ang="0">
                  <a:pos x="8" y="138"/>
                </a:cxn>
                <a:cxn ang="0">
                  <a:pos x="0" y="144"/>
                </a:cxn>
                <a:cxn ang="0">
                  <a:pos x="1" y="176"/>
                </a:cxn>
                <a:cxn ang="0">
                  <a:pos x="8" y="212"/>
                </a:cxn>
                <a:cxn ang="0">
                  <a:pos x="23" y="244"/>
                </a:cxn>
                <a:cxn ang="0">
                  <a:pos x="42" y="275"/>
                </a:cxn>
                <a:cxn ang="0">
                  <a:pos x="68" y="299"/>
                </a:cxn>
                <a:cxn ang="0">
                  <a:pos x="97" y="319"/>
                </a:cxn>
                <a:cxn ang="0">
                  <a:pos x="129" y="333"/>
                </a:cxn>
                <a:cxn ang="0">
                  <a:pos x="165" y="340"/>
                </a:cxn>
                <a:cxn ang="0">
                  <a:pos x="203" y="340"/>
                </a:cxn>
                <a:cxn ang="0">
                  <a:pos x="239" y="333"/>
                </a:cxn>
                <a:cxn ang="0">
                  <a:pos x="271" y="319"/>
                </a:cxn>
                <a:cxn ang="0">
                  <a:pos x="302" y="299"/>
                </a:cxn>
                <a:cxn ang="0">
                  <a:pos x="326" y="275"/>
                </a:cxn>
                <a:cxn ang="0">
                  <a:pos x="345" y="244"/>
                </a:cxn>
                <a:cxn ang="0">
                  <a:pos x="360" y="212"/>
                </a:cxn>
                <a:cxn ang="0">
                  <a:pos x="367" y="176"/>
                </a:cxn>
                <a:cxn ang="0">
                  <a:pos x="368" y="145"/>
                </a:cxn>
                <a:cxn ang="0">
                  <a:pos x="365" y="120"/>
                </a:cxn>
                <a:cxn ang="0">
                  <a:pos x="358" y="98"/>
                </a:cxn>
                <a:cxn ang="0">
                  <a:pos x="350" y="77"/>
                </a:cxn>
                <a:cxn ang="0">
                  <a:pos x="338" y="56"/>
                </a:cxn>
                <a:cxn ang="0">
                  <a:pos x="324" y="38"/>
                </a:cxn>
                <a:cxn ang="0">
                  <a:pos x="308" y="21"/>
                </a:cxn>
                <a:cxn ang="0">
                  <a:pos x="290" y="7"/>
                </a:cxn>
                <a:cxn ang="0">
                  <a:pos x="285" y="16"/>
                </a:cxn>
                <a:cxn ang="0">
                  <a:pos x="288" y="33"/>
                </a:cxn>
                <a:cxn ang="0">
                  <a:pos x="288" y="50"/>
                </a:cxn>
                <a:cxn ang="0">
                  <a:pos x="284" y="82"/>
                </a:cxn>
                <a:cxn ang="0">
                  <a:pos x="214" y="271"/>
                </a:cxn>
                <a:cxn ang="0">
                  <a:pos x="206" y="183"/>
                </a:cxn>
                <a:cxn ang="0">
                  <a:pos x="178" y="208"/>
                </a:cxn>
                <a:cxn ang="0">
                  <a:pos x="159" y="199"/>
                </a:cxn>
                <a:cxn ang="0">
                  <a:pos x="142" y="201"/>
                </a:cxn>
                <a:cxn ang="0">
                  <a:pos x="126" y="201"/>
                </a:cxn>
              </a:cxnLst>
              <a:rect l="0" t="0" r="r" b="b"/>
              <a:pathLst>
                <a:path w="368" h="341">
                  <a:moveTo>
                    <a:pt x="284" y="82"/>
                  </a:moveTo>
                  <a:lnTo>
                    <a:pt x="288" y="82"/>
                  </a:lnTo>
                  <a:lnTo>
                    <a:pt x="289" y="211"/>
                  </a:lnTo>
                  <a:lnTo>
                    <a:pt x="271" y="211"/>
                  </a:lnTo>
                  <a:lnTo>
                    <a:pt x="271" y="116"/>
                  </a:lnTo>
                  <a:lnTo>
                    <a:pt x="263" y="129"/>
                  </a:lnTo>
                  <a:lnTo>
                    <a:pt x="255" y="142"/>
                  </a:lnTo>
                  <a:lnTo>
                    <a:pt x="245" y="153"/>
                  </a:lnTo>
                  <a:lnTo>
                    <a:pt x="234" y="164"/>
                  </a:lnTo>
                  <a:lnTo>
                    <a:pt x="234" y="315"/>
                  </a:lnTo>
                  <a:lnTo>
                    <a:pt x="62" y="185"/>
                  </a:lnTo>
                  <a:lnTo>
                    <a:pt x="53" y="180"/>
                  </a:lnTo>
                  <a:lnTo>
                    <a:pt x="44" y="174"/>
                  </a:lnTo>
                  <a:lnTo>
                    <a:pt x="36" y="168"/>
                  </a:lnTo>
                  <a:lnTo>
                    <a:pt x="28" y="161"/>
                  </a:lnTo>
                  <a:lnTo>
                    <a:pt x="21" y="154"/>
                  </a:lnTo>
                  <a:lnTo>
                    <a:pt x="15" y="146"/>
                  </a:lnTo>
                  <a:lnTo>
                    <a:pt x="8" y="138"/>
                  </a:lnTo>
                  <a:lnTo>
                    <a:pt x="2" y="131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1" y="176"/>
                  </a:lnTo>
                  <a:lnTo>
                    <a:pt x="3" y="194"/>
                  </a:lnTo>
                  <a:lnTo>
                    <a:pt x="8" y="212"/>
                  </a:lnTo>
                  <a:lnTo>
                    <a:pt x="15" y="229"/>
                  </a:lnTo>
                  <a:lnTo>
                    <a:pt x="23" y="244"/>
                  </a:lnTo>
                  <a:lnTo>
                    <a:pt x="32" y="260"/>
                  </a:lnTo>
                  <a:lnTo>
                    <a:pt x="42" y="275"/>
                  </a:lnTo>
                  <a:lnTo>
                    <a:pt x="54" y="287"/>
                  </a:lnTo>
                  <a:lnTo>
                    <a:pt x="68" y="299"/>
                  </a:lnTo>
                  <a:lnTo>
                    <a:pt x="81" y="310"/>
                  </a:lnTo>
                  <a:lnTo>
                    <a:pt x="97" y="319"/>
                  </a:lnTo>
                  <a:lnTo>
                    <a:pt x="113" y="326"/>
                  </a:lnTo>
                  <a:lnTo>
                    <a:pt x="129" y="333"/>
                  </a:lnTo>
                  <a:lnTo>
                    <a:pt x="147" y="338"/>
                  </a:lnTo>
                  <a:lnTo>
                    <a:pt x="165" y="340"/>
                  </a:lnTo>
                  <a:lnTo>
                    <a:pt x="185" y="341"/>
                  </a:lnTo>
                  <a:lnTo>
                    <a:pt x="203" y="340"/>
                  </a:lnTo>
                  <a:lnTo>
                    <a:pt x="221" y="338"/>
                  </a:lnTo>
                  <a:lnTo>
                    <a:pt x="239" y="333"/>
                  </a:lnTo>
                  <a:lnTo>
                    <a:pt x="255" y="326"/>
                  </a:lnTo>
                  <a:lnTo>
                    <a:pt x="271" y="319"/>
                  </a:lnTo>
                  <a:lnTo>
                    <a:pt x="287" y="310"/>
                  </a:lnTo>
                  <a:lnTo>
                    <a:pt x="302" y="299"/>
                  </a:lnTo>
                  <a:lnTo>
                    <a:pt x="314" y="287"/>
                  </a:lnTo>
                  <a:lnTo>
                    <a:pt x="326" y="275"/>
                  </a:lnTo>
                  <a:lnTo>
                    <a:pt x="336" y="260"/>
                  </a:lnTo>
                  <a:lnTo>
                    <a:pt x="345" y="244"/>
                  </a:lnTo>
                  <a:lnTo>
                    <a:pt x="353" y="229"/>
                  </a:lnTo>
                  <a:lnTo>
                    <a:pt x="360" y="212"/>
                  </a:lnTo>
                  <a:lnTo>
                    <a:pt x="365" y="194"/>
                  </a:lnTo>
                  <a:lnTo>
                    <a:pt x="367" y="176"/>
                  </a:lnTo>
                  <a:lnTo>
                    <a:pt x="368" y="158"/>
                  </a:lnTo>
                  <a:lnTo>
                    <a:pt x="368" y="145"/>
                  </a:lnTo>
                  <a:lnTo>
                    <a:pt x="367" y="133"/>
                  </a:lnTo>
                  <a:lnTo>
                    <a:pt x="365" y="120"/>
                  </a:lnTo>
                  <a:lnTo>
                    <a:pt x="362" y="109"/>
                  </a:lnTo>
                  <a:lnTo>
                    <a:pt x="358" y="98"/>
                  </a:lnTo>
                  <a:lnTo>
                    <a:pt x="354" y="87"/>
                  </a:lnTo>
                  <a:lnTo>
                    <a:pt x="350" y="77"/>
                  </a:lnTo>
                  <a:lnTo>
                    <a:pt x="344" y="66"/>
                  </a:lnTo>
                  <a:lnTo>
                    <a:pt x="338" y="56"/>
                  </a:lnTo>
                  <a:lnTo>
                    <a:pt x="331" y="47"/>
                  </a:lnTo>
                  <a:lnTo>
                    <a:pt x="324" y="38"/>
                  </a:lnTo>
                  <a:lnTo>
                    <a:pt x="316" y="29"/>
                  </a:lnTo>
                  <a:lnTo>
                    <a:pt x="308" y="21"/>
                  </a:lnTo>
                  <a:lnTo>
                    <a:pt x="299" y="14"/>
                  </a:lnTo>
                  <a:lnTo>
                    <a:pt x="290" y="7"/>
                  </a:lnTo>
                  <a:lnTo>
                    <a:pt x="280" y="0"/>
                  </a:lnTo>
                  <a:lnTo>
                    <a:pt x="285" y="16"/>
                  </a:lnTo>
                  <a:lnTo>
                    <a:pt x="287" y="33"/>
                  </a:lnTo>
                  <a:lnTo>
                    <a:pt x="288" y="33"/>
                  </a:lnTo>
                  <a:lnTo>
                    <a:pt x="288" y="50"/>
                  </a:lnTo>
                  <a:lnTo>
                    <a:pt x="288" y="50"/>
                  </a:lnTo>
                  <a:lnTo>
                    <a:pt x="286" y="66"/>
                  </a:lnTo>
                  <a:lnTo>
                    <a:pt x="284" y="82"/>
                  </a:lnTo>
                  <a:close/>
                  <a:moveTo>
                    <a:pt x="119" y="201"/>
                  </a:moveTo>
                  <a:lnTo>
                    <a:pt x="214" y="271"/>
                  </a:lnTo>
                  <a:lnTo>
                    <a:pt x="213" y="179"/>
                  </a:lnTo>
                  <a:lnTo>
                    <a:pt x="206" y="183"/>
                  </a:lnTo>
                  <a:lnTo>
                    <a:pt x="198" y="187"/>
                  </a:lnTo>
                  <a:lnTo>
                    <a:pt x="178" y="208"/>
                  </a:lnTo>
                  <a:lnTo>
                    <a:pt x="168" y="198"/>
                  </a:lnTo>
                  <a:lnTo>
                    <a:pt x="159" y="199"/>
                  </a:lnTo>
                  <a:lnTo>
                    <a:pt x="151" y="200"/>
                  </a:lnTo>
                  <a:lnTo>
                    <a:pt x="142" y="201"/>
                  </a:lnTo>
                  <a:lnTo>
                    <a:pt x="133" y="201"/>
                  </a:lnTo>
                  <a:lnTo>
                    <a:pt x="126" y="201"/>
                  </a:lnTo>
                  <a:lnTo>
                    <a:pt x="119" y="201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9" name="Freeform 137"/>
            <p:cNvSpPr>
              <a:spLocks noEditPoints="1"/>
            </p:cNvSpPr>
            <p:nvPr/>
          </p:nvSpPr>
          <p:spPr bwMode="auto">
            <a:xfrm>
              <a:off x="592110" y="3205166"/>
              <a:ext cx="123831" cy="66681"/>
            </a:xfrm>
            <a:custGeom>
              <a:avLst/>
              <a:gdLst/>
              <a:ahLst/>
              <a:cxnLst>
                <a:cxn ang="0">
                  <a:pos x="21" y="161"/>
                </a:cxn>
                <a:cxn ang="0">
                  <a:pos x="34" y="164"/>
                </a:cxn>
                <a:cxn ang="0">
                  <a:pos x="48" y="166"/>
                </a:cxn>
                <a:cxn ang="0">
                  <a:pos x="61" y="167"/>
                </a:cxn>
                <a:cxn ang="0">
                  <a:pos x="76" y="167"/>
                </a:cxn>
                <a:cxn ang="0">
                  <a:pos x="97" y="166"/>
                </a:cxn>
                <a:cxn ang="0">
                  <a:pos x="117" y="164"/>
                </a:cxn>
                <a:cxn ang="0">
                  <a:pos x="138" y="159"/>
                </a:cxn>
                <a:cxn ang="0">
                  <a:pos x="157" y="155"/>
                </a:cxn>
                <a:cxn ang="0">
                  <a:pos x="147" y="146"/>
                </a:cxn>
                <a:cxn ang="0">
                  <a:pos x="130" y="150"/>
                </a:cxn>
                <a:cxn ang="0">
                  <a:pos x="112" y="153"/>
                </a:cxn>
                <a:cxn ang="0">
                  <a:pos x="94" y="156"/>
                </a:cxn>
                <a:cxn ang="0">
                  <a:pos x="76" y="156"/>
                </a:cxn>
                <a:cxn ang="0">
                  <a:pos x="57" y="156"/>
                </a:cxn>
                <a:cxn ang="0">
                  <a:pos x="38" y="153"/>
                </a:cxn>
                <a:cxn ang="0">
                  <a:pos x="18" y="150"/>
                </a:cxn>
                <a:cxn ang="0">
                  <a:pos x="0" y="144"/>
                </a:cxn>
                <a:cxn ang="0">
                  <a:pos x="11" y="153"/>
                </a:cxn>
                <a:cxn ang="0">
                  <a:pos x="21" y="161"/>
                </a:cxn>
                <a:cxn ang="0">
                  <a:pos x="177" y="147"/>
                </a:cxn>
                <a:cxn ang="0">
                  <a:pos x="198" y="137"/>
                </a:cxn>
                <a:cxn ang="0">
                  <a:pos x="218" y="125"/>
                </a:cxn>
                <a:cxn ang="0">
                  <a:pos x="237" y="113"/>
                </a:cxn>
                <a:cxn ang="0">
                  <a:pos x="255" y="97"/>
                </a:cxn>
                <a:cxn ang="0">
                  <a:pos x="270" y="81"/>
                </a:cxn>
                <a:cxn ang="0">
                  <a:pos x="285" y="65"/>
                </a:cxn>
                <a:cxn ang="0">
                  <a:pos x="299" y="45"/>
                </a:cxn>
                <a:cxn ang="0">
                  <a:pos x="311" y="25"/>
                </a:cxn>
                <a:cxn ang="0">
                  <a:pos x="311" y="18"/>
                </a:cxn>
                <a:cxn ang="0">
                  <a:pos x="311" y="12"/>
                </a:cxn>
                <a:cxn ang="0">
                  <a:pos x="311" y="6"/>
                </a:cxn>
                <a:cxn ang="0">
                  <a:pos x="311" y="0"/>
                </a:cxn>
                <a:cxn ang="0">
                  <a:pos x="305" y="12"/>
                </a:cxn>
                <a:cxn ang="0">
                  <a:pos x="300" y="22"/>
                </a:cxn>
                <a:cxn ang="0">
                  <a:pos x="294" y="33"/>
                </a:cxn>
                <a:cxn ang="0">
                  <a:pos x="287" y="43"/>
                </a:cxn>
                <a:cxn ang="0">
                  <a:pos x="281" y="53"/>
                </a:cxn>
                <a:cxn ang="0">
                  <a:pos x="273" y="62"/>
                </a:cxn>
                <a:cxn ang="0">
                  <a:pos x="265" y="71"/>
                </a:cxn>
                <a:cxn ang="0">
                  <a:pos x="257" y="80"/>
                </a:cxn>
                <a:cxn ang="0">
                  <a:pos x="248" y="89"/>
                </a:cxn>
                <a:cxn ang="0">
                  <a:pos x="239" y="97"/>
                </a:cxn>
                <a:cxn ang="0">
                  <a:pos x="230" y="104"/>
                </a:cxn>
                <a:cxn ang="0">
                  <a:pos x="220" y="112"/>
                </a:cxn>
                <a:cxn ang="0">
                  <a:pos x="210" y="119"/>
                </a:cxn>
                <a:cxn ang="0">
                  <a:pos x="198" y="124"/>
                </a:cxn>
                <a:cxn ang="0">
                  <a:pos x="188" y="130"/>
                </a:cxn>
                <a:cxn ang="0">
                  <a:pos x="177" y="135"/>
                </a:cxn>
                <a:cxn ang="0">
                  <a:pos x="177" y="147"/>
                </a:cxn>
              </a:cxnLst>
              <a:rect l="0" t="0" r="r" b="b"/>
              <a:pathLst>
                <a:path w="311" h="167">
                  <a:moveTo>
                    <a:pt x="21" y="161"/>
                  </a:moveTo>
                  <a:lnTo>
                    <a:pt x="34" y="164"/>
                  </a:lnTo>
                  <a:lnTo>
                    <a:pt x="48" y="166"/>
                  </a:lnTo>
                  <a:lnTo>
                    <a:pt x="61" y="167"/>
                  </a:lnTo>
                  <a:lnTo>
                    <a:pt x="76" y="167"/>
                  </a:lnTo>
                  <a:lnTo>
                    <a:pt x="97" y="166"/>
                  </a:lnTo>
                  <a:lnTo>
                    <a:pt x="117" y="164"/>
                  </a:lnTo>
                  <a:lnTo>
                    <a:pt x="138" y="159"/>
                  </a:lnTo>
                  <a:lnTo>
                    <a:pt x="157" y="155"/>
                  </a:lnTo>
                  <a:lnTo>
                    <a:pt x="147" y="146"/>
                  </a:lnTo>
                  <a:lnTo>
                    <a:pt x="130" y="150"/>
                  </a:lnTo>
                  <a:lnTo>
                    <a:pt x="112" y="153"/>
                  </a:lnTo>
                  <a:lnTo>
                    <a:pt x="94" y="156"/>
                  </a:lnTo>
                  <a:lnTo>
                    <a:pt x="76" y="156"/>
                  </a:lnTo>
                  <a:lnTo>
                    <a:pt x="57" y="156"/>
                  </a:lnTo>
                  <a:lnTo>
                    <a:pt x="38" y="153"/>
                  </a:lnTo>
                  <a:lnTo>
                    <a:pt x="18" y="150"/>
                  </a:lnTo>
                  <a:lnTo>
                    <a:pt x="0" y="144"/>
                  </a:lnTo>
                  <a:lnTo>
                    <a:pt x="11" y="153"/>
                  </a:lnTo>
                  <a:lnTo>
                    <a:pt x="21" y="161"/>
                  </a:lnTo>
                  <a:close/>
                  <a:moveTo>
                    <a:pt x="177" y="147"/>
                  </a:moveTo>
                  <a:lnTo>
                    <a:pt x="198" y="137"/>
                  </a:lnTo>
                  <a:lnTo>
                    <a:pt x="218" y="125"/>
                  </a:lnTo>
                  <a:lnTo>
                    <a:pt x="237" y="113"/>
                  </a:lnTo>
                  <a:lnTo>
                    <a:pt x="255" y="97"/>
                  </a:lnTo>
                  <a:lnTo>
                    <a:pt x="270" y="81"/>
                  </a:lnTo>
                  <a:lnTo>
                    <a:pt x="285" y="65"/>
                  </a:lnTo>
                  <a:lnTo>
                    <a:pt x="299" y="45"/>
                  </a:lnTo>
                  <a:lnTo>
                    <a:pt x="311" y="25"/>
                  </a:lnTo>
                  <a:lnTo>
                    <a:pt x="311" y="18"/>
                  </a:lnTo>
                  <a:lnTo>
                    <a:pt x="311" y="12"/>
                  </a:lnTo>
                  <a:lnTo>
                    <a:pt x="311" y="6"/>
                  </a:lnTo>
                  <a:lnTo>
                    <a:pt x="311" y="0"/>
                  </a:lnTo>
                  <a:lnTo>
                    <a:pt x="305" y="12"/>
                  </a:lnTo>
                  <a:lnTo>
                    <a:pt x="300" y="22"/>
                  </a:lnTo>
                  <a:lnTo>
                    <a:pt x="294" y="33"/>
                  </a:lnTo>
                  <a:lnTo>
                    <a:pt x="287" y="43"/>
                  </a:lnTo>
                  <a:lnTo>
                    <a:pt x="281" y="53"/>
                  </a:lnTo>
                  <a:lnTo>
                    <a:pt x="273" y="62"/>
                  </a:lnTo>
                  <a:lnTo>
                    <a:pt x="265" y="71"/>
                  </a:lnTo>
                  <a:lnTo>
                    <a:pt x="257" y="80"/>
                  </a:lnTo>
                  <a:lnTo>
                    <a:pt x="248" y="89"/>
                  </a:lnTo>
                  <a:lnTo>
                    <a:pt x="239" y="97"/>
                  </a:lnTo>
                  <a:lnTo>
                    <a:pt x="230" y="104"/>
                  </a:lnTo>
                  <a:lnTo>
                    <a:pt x="220" y="112"/>
                  </a:lnTo>
                  <a:lnTo>
                    <a:pt x="210" y="119"/>
                  </a:lnTo>
                  <a:lnTo>
                    <a:pt x="198" y="124"/>
                  </a:lnTo>
                  <a:lnTo>
                    <a:pt x="188" y="130"/>
                  </a:lnTo>
                  <a:lnTo>
                    <a:pt x="177" y="135"/>
                  </a:lnTo>
                  <a:lnTo>
                    <a:pt x="177" y="147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0" name="Freeform 138"/>
            <p:cNvSpPr>
              <a:spLocks noEditPoints="1"/>
            </p:cNvSpPr>
            <p:nvPr/>
          </p:nvSpPr>
          <p:spPr bwMode="auto">
            <a:xfrm>
              <a:off x="588935" y="3200403"/>
              <a:ext cx="127006" cy="69856"/>
            </a:xfrm>
            <a:custGeom>
              <a:avLst/>
              <a:gdLst/>
              <a:ahLst/>
              <a:cxnLst>
                <a:cxn ang="0">
                  <a:pos x="18" y="165"/>
                </a:cxn>
                <a:cxn ang="0">
                  <a:pos x="33" y="169"/>
                </a:cxn>
                <a:cxn ang="0">
                  <a:pos x="49" y="171"/>
                </a:cxn>
                <a:cxn ang="0">
                  <a:pos x="66" y="173"/>
                </a:cxn>
                <a:cxn ang="0">
                  <a:pos x="83" y="173"/>
                </a:cxn>
                <a:cxn ang="0">
                  <a:pos x="102" y="172"/>
                </a:cxn>
                <a:cxn ang="0">
                  <a:pos x="121" y="170"/>
                </a:cxn>
                <a:cxn ang="0">
                  <a:pos x="140" y="167"/>
                </a:cxn>
                <a:cxn ang="0">
                  <a:pos x="159" y="162"/>
                </a:cxn>
                <a:cxn ang="0">
                  <a:pos x="148" y="154"/>
                </a:cxn>
                <a:cxn ang="0">
                  <a:pos x="132" y="158"/>
                </a:cxn>
                <a:cxn ang="0">
                  <a:pos x="115" y="160"/>
                </a:cxn>
                <a:cxn ang="0">
                  <a:pos x="100" y="162"/>
                </a:cxn>
                <a:cxn ang="0">
                  <a:pos x="83" y="162"/>
                </a:cxn>
                <a:cxn ang="0">
                  <a:pos x="61" y="162"/>
                </a:cxn>
                <a:cxn ang="0">
                  <a:pos x="40" y="159"/>
                </a:cxn>
                <a:cxn ang="0">
                  <a:pos x="20" y="154"/>
                </a:cxn>
                <a:cxn ang="0">
                  <a:pos x="0" y="149"/>
                </a:cxn>
                <a:cxn ang="0">
                  <a:pos x="9" y="158"/>
                </a:cxn>
                <a:cxn ang="0">
                  <a:pos x="18" y="165"/>
                </a:cxn>
                <a:cxn ang="0">
                  <a:pos x="184" y="153"/>
                </a:cxn>
                <a:cxn ang="0">
                  <a:pos x="205" y="143"/>
                </a:cxn>
                <a:cxn ang="0">
                  <a:pos x="226" y="131"/>
                </a:cxn>
                <a:cxn ang="0">
                  <a:pos x="245" y="117"/>
                </a:cxn>
                <a:cxn ang="0">
                  <a:pos x="263" y="101"/>
                </a:cxn>
                <a:cxn ang="0">
                  <a:pos x="280" y="83"/>
                </a:cxn>
                <a:cxn ang="0">
                  <a:pos x="294" y="65"/>
                </a:cxn>
                <a:cxn ang="0">
                  <a:pos x="307" y="45"/>
                </a:cxn>
                <a:cxn ang="0">
                  <a:pos x="318" y="25"/>
                </a:cxn>
                <a:cxn ang="0">
                  <a:pos x="318" y="24"/>
                </a:cxn>
                <a:cxn ang="0">
                  <a:pos x="318" y="11"/>
                </a:cxn>
                <a:cxn ang="0">
                  <a:pos x="317" y="0"/>
                </a:cxn>
                <a:cxn ang="0">
                  <a:pos x="312" y="11"/>
                </a:cxn>
                <a:cxn ang="0">
                  <a:pos x="307" y="22"/>
                </a:cxn>
                <a:cxn ang="0">
                  <a:pos x="301" y="34"/>
                </a:cxn>
                <a:cxn ang="0">
                  <a:pos x="294" y="45"/>
                </a:cxn>
                <a:cxn ang="0">
                  <a:pos x="288" y="55"/>
                </a:cxn>
                <a:cxn ang="0">
                  <a:pos x="281" y="65"/>
                </a:cxn>
                <a:cxn ang="0">
                  <a:pos x="273" y="74"/>
                </a:cxn>
                <a:cxn ang="0">
                  <a:pos x="264" y="84"/>
                </a:cxn>
                <a:cxn ang="0">
                  <a:pos x="256" y="92"/>
                </a:cxn>
                <a:cxn ang="0">
                  <a:pos x="247" y="101"/>
                </a:cxn>
                <a:cxn ang="0">
                  <a:pos x="237" y="109"/>
                </a:cxn>
                <a:cxn ang="0">
                  <a:pos x="227" y="116"/>
                </a:cxn>
                <a:cxn ang="0">
                  <a:pos x="217" y="124"/>
                </a:cxn>
                <a:cxn ang="0">
                  <a:pos x="207" y="129"/>
                </a:cxn>
                <a:cxn ang="0">
                  <a:pos x="195" y="136"/>
                </a:cxn>
                <a:cxn ang="0">
                  <a:pos x="184" y="141"/>
                </a:cxn>
                <a:cxn ang="0">
                  <a:pos x="184" y="153"/>
                </a:cxn>
              </a:cxnLst>
              <a:rect l="0" t="0" r="r" b="b"/>
              <a:pathLst>
                <a:path w="318" h="173">
                  <a:moveTo>
                    <a:pt x="18" y="165"/>
                  </a:moveTo>
                  <a:lnTo>
                    <a:pt x="33" y="169"/>
                  </a:lnTo>
                  <a:lnTo>
                    <a:pt x="49" y="171"/>
                  </a:lnTo>
                  <a:lnTo>
                    <a:pt x="66" y="173"/>
                  </a:lnTo>
                  <a:lnTo>
                    <a:pt x="83" y="173"/>
                  </a:lnTo>
                  <a:lnTo>
                    <a:pt x="102" y="172"/>
                  </a:lnTo>
                  <a:lnTo>
                    <a:pt x="121" y="170"/>
                  </a:lnTo>
                  <a:lnTo>
                    <a:pt x="140" y="167"/>
                  </a:lnTo>
                  <a:lnTo>
                    <a:pt x="159" y="162"/>
                  </a:lnTo>
                  <a:lnTo>
                    <a:pt x="148" y="154"/>
                  </a:lnTo>
                  <a:lnTo>
                    <a:pt x="132" y="158"/>
                  </a:lnTo>
                  <a:lnTo>
                    <a:pt x="115" y="160"/>
                  </a:lnTo>
                  <a:lnTo>
                    <a:pt x="100" y="162"/>
                  </a:lnTo>
                  <a:lnTo>
                    <a:pt x="83" y="162"/>
                  </a:lnTo>
                  <a:lnTo>
                    <a:pt x="61" y="162"/>
                  </a:lnTo>
                  <a:lnTo>
                    <a:pt x="40" y="159"/>
                  </a:lnTo>
                  <a:lnTo>
                    <a:pt x="20" y="154"/>
                  </a:lnTo>
                  <a:lnTo>
                    <a:pt x="0" y="149"/>
                  </a:lnTo>
                  <a:lnTo>
                    <a:pt x="9" y="158"/>
                  </a:lnTo>
                  <a:lnTo>
                    <a:pt x="18" y="165"/>
                  </a:lnTo>
                  <a:close/>
                  <a:moveTo>
                    <a:pt x="184" y="153"/>
                  </a:moveTo>
                  <a:lnTo>
                    <a:pt x="205" y="143"/>
                  </a:lnTo>
                  <a:lnTo>
                    <a:pt x="226" y="131"/>
                  </a:lnTo>
                  <a:lnTo>
                    <a:pt x="245" y="117"/>
                  </a:lnTo>
                  <a:lnTo>
                    <a:pt x="263" y="101"/>
                  </a:lnTo>
                  <a:lnTo>
                    <a:pt x="280" y="83"/>
                  </a:lnTo>
                  <a:lnTo>
                    <a:pt x="294" y="65"/>
                  </a:lnTo>
                  <a:lnTo>
                    <a:pt x="307" y="45"/>
                  </a:lnTo>
                  <a:lnTo>
                    <a:pt x="318" y="25"/>
                  </a:lnTo>
                  <a:lnTo>
                    <a:pt x="318" y="24"/>
                  </a:lnTo>
                  <a:lnTo>
                    <a:pt x="318" y="11"/>
                  </a:lnTo>
                  <a:lnTo>
                    <a:pt x="317" y="0"/>
                  </a:lnTo>
                  <a:lnTo>
                    <a:pt x="312" y="11"/>
                  </a:lnTo>
                  <a:lnTo>
                    <a:pt x="307" y="22"/>
                  </a:lnTo>
                  <a:lnTo>
                    <a:pt x="301" y="34"/>
                  </a:lnTo>
                  <a:lnTo>
                    <a:pt x="294" y="45"/>
                  </a:lnTo>
                  <a:lnTo>
                    <a:pt x="288" y="55"/>
                  </a:lnTo>
                  <a:lnTo>
                    <a:pt x="281" y="65"/>
                  </a:lnTo>
                  <a:lnTo>
                    <a:pt x="273" y="74"/>
                  </a:lnTo>
                  <a:lnTo>
                    <a:pt x="264" y="84"/>
                  </a:lnTo>
                  <a:lnTo>
                    <a:pt x="256" y="92"/>
                  </a:lnTo>
                  <a:lnTo>
                    <a:pt x="247" y="101"/>
                  </a:lnTo>
                  <a:lnTo>
                    <a:pt x="237" y="109"/>
                  </a:lnTo>
                  <a:lnTo>
                    <a:pt x="227" y="116"/>
                  </a:lnTo>
                  <a:lnTo>
                    <a:pt x="217" y="124"/>
                  </a:lnTo>
                  <a:lnTo>
                    <a:pt x="207" y="129"/>
                  </a:lnTo>
                  <a:lnTo>
                    <a:pt x="195" y="136"/>
                  </a:lnTo>
                  <a:lnTo>
                    <a:pt x="184" y="141"/>
                  </a:lnTo>
                  <a:lnTo>
                    <a:pt x="184" y="153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1" name="Freeform 139"/>
            <p:cNvSpPr>
              <a:spLocks noEditPoints="1"/>
            </p:cNvSpPr>
            <p:nvPr/>
          </p:nvSpPr>
          <p:spPr bwMode="auto">
            <a:xfrm>
              <a:off x="585760" y="3195640"/>
              <a:ext cx="130181" cy="71444"/>
            </a:xfrm>
            <a:custGeom>
              <a:avLst/>
              <a:gdLst/>
              <a:ahLst/>
              <a:cxnLst>
                <a:cxn ang="0">
                  <a:pos x="15" y="167"/>
                </a:cxn>
                <a:cxn ang="0">
                  <a:pos x="33" y="173"/>
                </a:cxn>
                <a:cxn ang="0">
                  <a:pos x="53" y="176"/>
                </a:cxn>
                <a:cxn ang="0">
                  <a:pos x="72" y="179"/>
                </a:cxn>
                <a:cxn ang="0">
                  <a:pos x="91" y="179"/>
                </a:cxn>
                <a:cxn ang="0">
                  <a:pos x="109" y="179"/>
                </a:cxn>
                <a:cxn ang="0">
                  <a:pos x="127" y="176"/>
                </a:cxn>
                <a:cxn ang="0">
                  <a:pos x="145" y="173"/>
                </a:cxn>
                <a:cxn ang="0">
                  <a:pos x="162" y="169"/>
                </a:cxn>
                <a:cxn ang="0">
                  <a:pos x="150" y="161"/>
                </a:cxn>
                <a:cxn ang="0">
                  <a:pos x="136" y="164"/>
                </a:cxn>
                <a:cxn ang="0">
                  <a:pos x="121" y="166"/>
                </a:cxn>
                <a:cxn ang="0">
                  <a:pos x="105" y="167"/>
                </a:cxn>
                <a:cxn ang="0">
                  <a:pos x="91" y="169"/>
                </a:cxn>
                <a:cxn ang="0">
                  <a:pos x="78" y="167"/>
                </a:cxn>
                <a:cxn ang="0">
                  <a:pos x="67" y="167"/>
                </a:cxn>
                <a:cxn ang="0">
                  <a:pos x="55" y="165"/>
                </a:cxn>
                <a:cxn ang="0">
                  <a:pos x="44" y="164"/>
                </a:cxn>
                <a:cxn ang="0">
                  <a:pos x="21" y="158"/>
                </a:cxn>
                <a:cxn ang="0">
                  <a:pos x="0" y="151"/>
                </a:cxn>
                <a:cxn ang="0">
                  <a:pos x="8" y="160"/>
                </a:cxn>
                <a:cxn ang="0">
                  <a:pos x="15" y="167"/>
                </a:cxn>
                <a:cxn ang="0">
                  <a:pos x="192" y="158"/>
                </a:cxn>
                <a:cxn ang="0">
                  <a:pos x="203" y="153"/>
                </a:cxn>
                <a:cxn ang="0">
                  <a:pos x="213" y="147"/>
                </a:cxn>
                <a:cxn ang="0">
                  <a:pos x="225" y="142"/>
                </a:cxn>
                <a:cxn ang="0">
                  <a:pos x="235" y="135"/>
                </a:cxn>
                <a:cxn ang="0">
                  <a:pos x="245" y="127"/>
                </a:cxn>
                <a:cxn ang="0">
                  <a:pos x="254" y="120"/>
                </a:cxn>
                <a:cxn ang="0">
                  <a:pos x="263" y="112"/>
                </a:cxn>
                <a:cxn ang="0">
                  <a:pos x="272" y="103"/>
                </a:cxn>
                <a:cxn ang="0">
                  <a:pos x="280" y="94"/>
                </a:cxn>
                <a:cxn ang="0">
                  <a:pos x="288" y="85"/>
                </a:cxn>
                <a:cxn ang="0">
                  <a:pos x="296" y="76"/>
                </a:cxn>
                <a:cxn ang="0">
                  <a:pos x="302" y="66"/>
                </a:cxn>
                <a:cxn ang="0">
                  <a:pos x="309" y="56"/>
                </a:cxn>
                <a:cxn ang="0">
                  <a:pos x="315" y="45"/>
                </a:cxn>
                <a:cxn ang="0">
                  <a:pos x="320" y="35"/>
                </a:cxn>
                <a:cxn ang="0">
                  <a:pos x="326" y="23"/>
                </a:cxn>
                <a:cxn ang="0">
                  <a:pos x="325" y="11"/>
                </a:cxn>
                <a:cxn ang="0">
                  <a:pos x="323" y="0"/>
                </a:cxn>
                <a:cxn ang="0">
                  <a:pos x="318" y="12"/>
                </a:cxn>
                <a:cxn ang="0">
                  <a:pos x="314" y="23"/>
                </a:cxn>
                <a:cxn ang="0">
                  <a:pos x="308" y="35"/>
                </a:cxn>
                <a:cxn ang="0">
                  <a:pos x="302" y="46"/>
                </a:cxn>
                <a:cxn ang="0">
                  <a:pos x="296" y="57"/>
                </a:cxn>
                <a:cxn ang="0">
                  <a:pos x="289" y="67"/>
                </a:cxn>
                <a:cxn ang="0">
                  <a:pos x="281" y="77"/>
                </a:cxn>
                <a:cxn ang="0">
                  <a:pos x="273" y="86"/>
                </a:cxn>
                <a:cxn ang="0">
                  <a:pos x="264" y="95"/>
                </a:cxn>
                <a:cxn ang="0">
                  <a:pos x="255" y="104"/>
                </a:cxn>
                <a:cxn ang="0">
                  <a:pos x="245" y="112"/>
                </a:cxn>
                <a:cxn ang="0">
                  <a:pos x="236" y="120"/>
                </a:cxn>
                <a:cxn ang="0">
                  <a:pos x="225" y="128"/>
                </a:cxn>
                <a:cxn ang="0">
                  <a:pos x="215" y="135"/>
                </a:cxn>
                <a:cxn ang="0">
                  <a:pos x="203" y="140"/>
                </a:cxn>
                <a:cxn ang="0">
                  <a:pos x="192" y="146"/>
                </a:cxn>
                <a:cxn ang="0">
                  <a:pos x="192" y="158"/>
                </a:cxn>
              </a:cxnLst>
              <a:rect l="0" t="0" r="r" b="b"/>
              <a:pathLst>
                <a:path w="326" h="179">
                  <a:moveTo>
                    <a:pt x="15" y="167"/>
                  </a:moveTo>
                  <a:lnTo>
                    <a:pt x="33" y="173"/>
                  </a:lnTo>
                  <a:lnTo>
                    <a:pt x="53" y="176"/>
                  </a:lnTo>
                  <a:lnTo>
                    <a:pt x="72" y="179"/>
                  </a:lnTo>
                  <a:lnTo>
                    <a:pt x="91" y="179"/>
                  </a:lnTo>
                  <a:lnTo>
                    <a:pt x="109" y="179"/>
                  </a:lnTo>
                  <a:lnTo>
                    <a:pt x="127" y="176"/>
                  </a:lnTo>
                  <a:lnTo>
                    <a:pt x="145" y="173"/>
                  </a:lnTo>
                  <a:lnTo>
                    <a:pt x="162" y="169"/>
                  </a:lnTo>
                  <a:lnTo>
                    <a:pt x="150" y="161"/>
                  </a:lnTo>
                  <a:lnTo>
                    <a:pt x="136" y="164"/>
                  </a:lnTo>
                  <a:lnTo>
                    <a:pt x="121" y="166"/>
                  </a:lnTo>
                  <a:lnTo>
                    <a:pt x="105" y="167"/>
                  </a:lnTo>
                  <a:lnTo>
                    <a:pt x="91" y="169"/>
                  </a:lnTo>
                  <a:lnTo>
                    <a:pt x="78" y="167"/>
                  </a:lnTo>
                  <a:lnTo>
                    <a:pt x="67" y="167"/>
                  </a:lnTo>
                  <a:lnTo>
                    <a:pt x="55" y="165"/>
                  </a:lnTo>
                  <a:lnTo>
                    <a:pt x="44" y="164"/>
                  </a:lnTo>
                  <a:lnTo>
                    <a:pt x="21" y="158"/>
                  </a:lnTo>
                  <a:lnTo>
                    <a:pt x="0" y="151"/>
                  </a:lnTo>
                  <a:lnTo>
                    <a:pt x="8" y="160"/>
                  </a:lnTo>
                  <a:lnTo>
                    <a:pt x="15" y="167"/>
                  </a:lnTo>
                  <a:close/>
                  <a:moveTo>
                    <a:pt x="192" y="158"/>
                  </a:moveTo>
                  <a:lnTo>
                    <a:pt x="203" y="153"/>
                  </a:lnTo>
                  <a:lnTo>
                    <a:pt x="213" y="147"/>
                  </a:lnTo>
                  <a:lnTo>
                    <a:pt x="225" y="142"/>
                  </a:lnTo>
                  <a:lnTo>
                    <a:pt x="235" y="135"/>
                  </a:lnTo>
                  <a:lnTo>
                    <a:pt x="245" y="127"/>
                  </a:lnTo>
                  <a:lnTo>
                    <a:pt x="254" y="120"/>
                  </a:lnTo>
                  <a:lnTo>
                    <a:pt x="263" y="112"/>
                  </a:lnTo>
                  <a:lnTo>
                    <a:pt x="272" y="103"/>
                  </a:lnTo>
                  <a:lnTo>
                    <a:pt x="280" y="94"/>
                  </a:lnTo>
                  <a:lnTo>
                    <a:pt x="288" y="85"/>
                  </a:lnTo>
                  <a:lnTo>
                    <a:pt x="296" y="76"/>
                  </a:lnTo>
                  <a:lnTo>
                    <a:pt x="302" y="66"/>
                  </a:lnTo>
                  <a:lnTo>
                    <a:pt x="309" y="56"/>
                  </a:lnTo>
                  <a:lnTo>
                    <a:pt x="315" y="45"/>
                  </a:lnTo>
                  <a:lnTo>
                    <a:pt x="320" y="35"/>
                  </a:lnTo>
                  <a:lnTo>
                    <a:pt x="326" y="23"/>
                  </a:lnTo>
                  <a:lnTo>
                    <a:pt x="325" y="11"/>
                  </a:lnTo>
                  <a:lnTo>
                    <a:pt x="323" y="0"/>
                  </a:lnTo>
                  <a:lnTo>
                    <a:pt x="318" y="12"/>
                  </a:lnTo>
                  <a:lnTo>
                    <a:pt x="314" y="23"/>
                  </a:lnTo>
                  <a:lnTo>
                    <a:pt x="308" y="35"/>
                  </a:lnTo>
                  <a:lnTo>
                    <a:pt x="302" y="46"/>
                  </a:lnTo>
                  <a:lnTo>
                    <a:pt x="296" y="57"/>
                  </a:lnTo>
                  <a:lnTo>
                    <a:pt x="289" y="67"/>
                  </a:lnTo>
                  <a:lnTo>
                    <a:pt x="281" y="77"/>
                  </a:lnTo>
                  <a:lnTo>
                    <a:pt x="273" y="86"/>
                  </a:lnTo>
                  <a:lnTo>
                    <a:pt x="264" y="95"/>
                  </a:lnTo>
                  <a:lnTo>
                    <a:pt x="255" y="104"/>
                  </a:lnTo>
                  <a:lnTo>
                    <a:pt x="245" y="112"/>
                  </a:lnTo>
                  <a:lnTo>
                    <a:pt x="236" y="120"/>
                  </a:lnTo>
                  <a:lnTo>
                    <a:pt x="225" y="128"/>
                  </a:lnTo>
                  <a:lnTo>
                    <a:pt x="215" y="135"/>
                  </a:lnTo>
                  <a:lnTo>
                    <a:pt x="203" y="140"/>
                  </a:lnTo>
                  <a:lnTo>
                    <a:pt x="192" y="146"/>
                  </a:lnTo>
                  <a:lnTo>
                    <a:pt x="192" y="158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2" name="Freeform 140"/>
            <p:cNvSpPr>
              <a:spLocks noEditPoints="1"/>
            </p:cNvSpPr>
            <p:nvPr/>
          </p:nvSpPr>
          <p:spPr bwMode="auto">
            <a:xfrm>
              <a:off x="584172" y="3192464"/>
              <a:ext cx="131769" cy="73032"/>
            </a:xfrm>
            <a:custGeom>
              <a:avLst/>
              <a:gdLst/>
              <a:ahLst/>
              <a:cxnLst>
                <a:cxn ang="0">
                  <a:pos x="15" y="172"/>
                </a:cxn>
                <a:cxn ang="0">
                  <a:pos x="34" y="177"/>
                </a:cxn>
                <a:cxn ang="0">
                  <a:pos x="55" y="182"/>
                </a:cxn>
                <a:cxn ang="0">
                  <a:pos x="76" y="185"/>
                </a:cxn>
                <a:cxn ang="0">
                  <a:pos x="98" y="185"/>
                </a:cxn>
                <a:cxn ang="0">
                  <a:pos x="115" y="185"/>
                </a:cxn>
                <a:cxn ang="0">
                  <a:pos x="130" y="183"/>
                </a:cxn>
                <a:cxn ang="0">
                  <a:pos x="147" y="181"/>
                </a:cxn>
                <a:cxn ang="0">
                  <a:pos x="163" y="177"/>
                </a:cxn>
                <a:cxn ang="0">
                  <a:pos x="152" y="168"/>
                </a:cxn>
                <a:cxn ang="0">
                  <a:pos x="138" y="172"/>
                </a:cxn>
                <a:cxn ang="0">
                  <a:pos x="125" y="173"/>
                </a:cxn>
                <a:cxn ang="0">
                  <a:pos x="111" y="174"/>
                </a:cxn>
                <a:cxn ang="0">
                  <a:pos x="98" y="175"/>
                </a:cxn>
                <a:cxn ang="0">
                  <a:pos x="84" y="174"/>
                </a:cxn>
                <a:cxn ang="0">
                  <a:pos x="72" y="174"/>
                </a:cxn>
                <a:cxn ang="0">
                  <a:pos x="60" y="172"/>
                </a:cxn>
                <a:cxn ang="0">
                  <a:pos x="47" y="169"/>
                </a:cxn>
                <a:cxn ang="0">
                  <a:pos x="35" y="166"/>
                </a:cxn>
                <a:cxn ang="0">
                  <a:pos x="22" y="163"/>
                </a:cxn>
                <a:cxn ang="0">
                  <a:pos x="11" y="159"/>
                </a:cxn>
                <a:cxn ang="0">
                  <a:pos x="0" y="154"/>
                </a:cxn>
                <a:cxn ang="0">
                  <a:pos x="7" y="163"/>
                </a:cxn>
                <a:cxn ang="0">
                  <a:pos x="15" y="172"/>
                </a:cxn>
                <a:cxn ang="0">
                  <a:pos x="199" y="164"/>
                </a:cxn>
                <a:cxn ang="0">
                  <a:pos x="210" y="159"/>
                </a:cxn>
                <a:cxn ang="0">
                  <a:pos x="222" y="152"/>
                </a:cxn>
                <a:cxn ang="0">
                  <a:pos x="232" y="147"/>
                </a:cxn>
                <a:cxn ang="0">
                  <a:pos x="242" y="139"/>
                </a:cxn>
                <a:cxn ang="0">
                  <a:pos x="252" y="132"/>
                </a:cxn>
                <a:cxn ang="0">
                  <a:pos x="262" y="124"/>
                </a:cxn>
                <a:cxn ang="0">
                  <a:pos x="271" y="115"/>
                </a:cxn>
                <a:cxn ang="0">
                  <a:pos x="279" y="107"/>
                </a:cxn>
                <a:cxn ang="0">
                  <a:pos x="288" y="97"/>
                </a:cxn>
                <a:cxn ang="0">
                  <a:pos x="296" y="88"/>
                </a:cxn>
                <a:cxn ang="0">
                  <a:pos x="303" y="78"/>
                </a:cxn>
                <a:cxn ang="0">
                  <a:pos x="309" y="68"/>
                </a:cxn>
                <a:cxn ang="0">
                  <a:pos x="316" y="57"/>
                </a:cxn>
                <a:cxn ang="0">
                  <a:pos x="322" y="45"/>
                </a:cxn>
                <a:cxn ang="0">
                  <a:pos x="327" y="34"/>
                </a:cxn>
                <a:cxn ang="0">
                  <a:pos x="332" y="23"/>
                </a:cxn>
                <a:cxn ang="0">
                  <a:pos x="330" y="12"/>
                </a:cxn>
                <a:cxn ang="0">
                  <a:pos x="327" y="0"/>
                </a:cxn>
                <a:cxn ang="0">
                  <a:pos x="324" y="13"/>
                </a:cxn>
                <a:cxn ang="0">
                  <a:pos x="319" y="25"/>
                </a:cxn>
                <a:cxn ang="0">
                  <a:pos x="314" y="38"/>
                </a:cxn>
                <a:cxn ang="0">
                  <a:pos x="308" y="49"/>
                </a:cxn>
                <a:cxn ang="0">
                  <a:pos x="301" y="60"/>
                </a:cxn>
                <a:cxn ang="0">
                  <a:pos x="295" y="70"/>
                </a:cxn>
                <a:cxn ang="0">
                  <a:pos x="287" y="80"/>
                </a:cxn>
                <a:cxn ang="0">
                  <a:pos x="279" y="90"/>
                </a:cxn>
                <a:cxn ang="0">
                  <a:pos x="271" y="101"/>
                </a:cxn>
                <a:cxn ang="0">
                  <a:pos x="262" y="110"/>
                </a:cxn>
                <a:cxn ang="0">
                  <a:pos x="252" y="118"/>
                </a:cxn>
                <a:cxn ang="0">
                  <a:pos x="243" y="125"/>
                </a:cxn>
                <a:cxn ang="0">
                  <a:pos x="232" y="133"/>
                </a:cxn>
                <a:cxn ang="0">
                  <a:pos x="222" y="140"/>
                </a:cxn>
                <a:cxn ang="0">
                  <a:pos x="210" y="147"/>
                </a:cxn>
                <a:cxn ang="0">
                  <a:pos x="199" y="152"/>
                </a:cxn>
                <a:cxn ang="0">
                  <a:pos x="199" y="164"/>
                </a:cxn>
              </a:cxnLst>
              <a:rect l="0" t="0" r="r" b="b"/>
              <a:pathLst>
                <a:path w="332" h="185">
                  <a:moveTo>
                    <a:pt x="15" y="172"/>
                  </a:moveTo>
                  <a:lnTo>
                    <a:pt x="34" y="177"/>
                  </a:lnTo>
                  <a:lnTo>
                    <a:pt x="55" y="182"/>
                  </a:lnTo>
                  <a:lnTo>
                    <a:pt x="76" y="185"/>
                  </a:lnTo>
                  <a:lnTo>
                    <a:pt x="98" y="185"/>
                  </a:lnTo>
                  <a:lnTo>
                    <a:pt x="115" y="185"/>
                  </a:lnTo>
                  <a:lnTo>
                    <a:pt x="130" y="183"/>
                  </a:lnTo>
                  <a:lnTo>
                    <a:pt x="147" y="181"/>
                  </a:lnTo>
                  <a:lnTo>
                    <a:pt x="163" y="177"/>
                  </a:lnTo>
                  <a:lnTo>
                    <a:pt x="152" y="168"/>
                  </a:lnTo>
                  <a:lnTo>
                    <a:pt x="138" y="172"/>
                  </a:lnTo>
                  <a:lnTo>
                    <a:pt x="125" y="173"/>
                  </a:lnTo>
                  <a:lnTo>
                    <a:pt x="111" y="174"/>
                  </a:lnTo>
                  <a:lnTo>
                    <a:pt x="98" y="175"/>
                  </a:lnTo>
                  <a:lnTo>
                    <a:pt x="84" y="174"/>
                  </a:lnTo>
                  <a:lnTo>
                    <a:pt x="72" y="174"/>
                  </a:lnTo>
                  <a:lnTo>
                    <a:pt x="60" y="172"/>
                  </a:lnTo>
                  <a:lnTo>
                    <a:pt x="47" y="169"/>
                  </a:lnTo>
                  <a:lnTo>
                    <a:pt x="35" y="166"/>
                  </a:lnTo>
                  <a:lnTo>
                    <a:pt x="22" y="163"/>
                  </a:lnTo>
                  <a:lnTo>
                    <a:pt x="11" y="159"/>
                  </a:lnTo>
                  <a:lnTo>
                    <a:pt x="0" y="154"/>
                  </a:lnTo>
                  <a:lnTo>
                    <a:pt x="7" y="163"/>
                  </a:lnTo>
                  <a:lnTo>
                    <a:pt x="15" y="172"/>
                  </a:lnTo>
                  <a:close/>
                  <a:moveTo>
                    <a:pt x="199" y="164"/>
                  </a:moveTo>
                  <a:lnTo>
                    <a:pt x="210" y="159"/>
                  </a:lnTo>
                  <a:lnTo>
                    <a:pt x="222" y="152"/>
                  </a:lnTo>
                  <a:lnTo>
                    <a:pt x="232" y="147"/>
                  </a:lnTo>
                  <a:lnTo>
                    <a:pt x="242" y="139"/>
                  </a:lnTo>
                  <a:lnTo>
                    <a:pt x="252" y="132"/>
                  </a:lnTo>
                  <a:lnTo>
                    <a:pt x="262" y="124"/>
                  </a:lnTo>
                  <a:lnTo>
                    <a:pt x="271" y="115"/>
                  </a:lnTo>
                  <a:lnTo>
                    <a:pt x="279" y="107"/>
                  </a:lnTo>
                  <a:lnTo>
                    <a:pt x="288" y="97"/>
                  </a:lnTo>
                  <a:lnTo>
                    <a:pt x="296" y="88"/>
                  </a:lnTo>
                  <a:lnTo>
                    <a:pt x="303" y="78"/>
                  </a:lnTo>
                  <a:lnTo>
                    <a:pt x="309" y="68"/>
                  </a:lnTo>
                  <a:lnTo>
                    <a:pt x="316" y="57"/>
                  </a:lnTo>
                  <a:lnTo>
                    <a:pt x="322" y="45"/>
                  </a:lnTo>
                  <a:lnTo>
                    <a:pt x="327" y="34"/>
                  </a:lnTo>
                  <a:lnTo>
                    <a:pt x="332" y="23"/>
                  </a:lnTo>
                  <a:lnTo>
                    <a:pt x="330" y="12"/>
                  </a:lnTo>
                  <a:lnTo>
                    <a:pt x="327" y="0"/>
                  </a:lnTo>
                  <a:lnTo>
                    <a:pt x="324" y="13"/>
                  </a:lnTo>
                  <a:lnTo>
                    <a:pt x="319" y="25"/>
                  </a:lnTo>
                  <a:lnTo>
                    <a:pt x="314" y="38"/>
                  </a:lnTo>
                  <a:lnTo>
                    <a:pt x="308" y="49"/>
                  </a:lnTo>
                  <a:lnTo>
                    <a:pt x="301" y="60"/>
                  </a:lnTo>
                  <a:lnTo>
                    <a:pt x="295" y="70"/>
                  </a:lnTo>
                  <a:lnTo>
                    <a:pt x="287" y="80"/>
                  </a:lnTo>
                  <a:lnTo>
                    <a:pt x="279" y="90"/>
                  </a:lnTo>
                  <a:lnTo>
                    <a:pt x="271" y="101"/>
                  </a:lnTo>
                  <a:lnTo>
                    <a:pt x="262" y="110"/>
                  </a:lnTo>
                  <a:lnTo>
                    <a:pt x="252" y="118"/>
                  </a:lnTo>
                  <a:lnTo>
                    <a:pt x="243" y="125"/>
                  </a:lnTo>
                  <a:lnTo>
                    <a:pt x="232" y="133"/>
                  </a:lnTo>
                  <a:lnTo>
                    <a:pt x="222" y="140"/>
                  </a:lnTo>
                  <a:lnTo>
                    <a:pt x="210" y="147"/>
                  </a:lnTo>
                  <a:lnTo>
                    <a:pt x="199" y="152"/>
                  </a:lnTo>
                  <a:lnTo>
                    <a:pt x="199" y="164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3" name="Freeform 141"/>
            <p:cNvSpPr>
              <a:spLocks noEditPoints="1"/>
            </p:cNvSpPr>
            <p:nvPr/>
          </p:nvSpPr>
          <p:spPr bwMode="auto">
            <a:xfrm>
              <a:off x="580997" y="3187702"/>
              <a:ext cx="133356" cy="76207"/>
            </a:xfrm>
            <a:custGeom>
              <a:avLst/>
              <a:gdLst/>
              <a:ahLst/>
              <a:cxnLst>
                <a:cxn ang="0">
                  <a:pos x="34" y="180"/>
                </a:cxn>
                <a:cxn ang="0">
                  <a:pos x="68" y="187"/>
                </a:cxn>
                <a:cxn ang="0">
                  <a:pos x="91" y="189"/>
                </a:cxn>
                <a:cxn ang="0">
                  <a:pos x="118" y="189"/>
                </a:cxn>
                <a:cxn ang="0">
                  <a:pos x="149" y="186"/>
                </a:cxn>
                <a:cxn ang="0">
                  <a:pos x="152" y="174"/>
                </a:cxn>
                <a:cxn ang="0">
                  <a:pos x="129" y="178"/>
                </a:cxn>
                <a:cxn ang="0">
                  <a:pos x="104" y="179"/>
                </a:cxn>
                <a:cxn ang="0">
                  <a:pos x="76" y="178"/>
                </a:cxn>
                <a:cxn ang="0">
                  <a:pos x="50" y="173"/>
                </a:cxn>
                <a:cxn ang="0">
                  <a:pos x="24" y="166"/>
                </a:cxn>
                <a:cxn ang="0">
                  <a:pos x="0" y="155"/>
                </a:cxn>
                <a:cxn ang="0">
                  <a:pos x="13" y="173"/>
                </a:cxn>
                <a:cxn ang="0">
                  <a:pos x="216" y="162"/>
                </a:cxn>
                <a:cxn ang="0">
                  <a:pos x="238" y="150"/>
                </a:cxn>
                <a:cxn ang="0">
                  <a:pos x="258" y="134"/>
                </a:cxn>
                <a:cxn ang="0">
                  <a:pos x="277" y="117"/>
                </a:cxn>
                <a:cxn ang="0">
                  <a:pos x="294" y="99"/>
                </a:cxn>
                <a:cxn ang="0">
                  <a:pos x="309" y="79"/>
                </a:cxn>
                <a:cxn ang="0">
                  <a:pos x="321" y="57"/>
                </a:cxn>
                <a:cxn ang="0">
                  <a:pos x="331" y="34"/>
                </a:cxn>
                <a:cxn ang="0">
                  <a:pos x="333" y="10"/>
                </a:cxn>
                <a:cxn ang="0">
                  <a:pos x="327" y="14"/>
                </a:cxn>
                <a:cxn ang="0">
                  <a:pos x="318" y="37"/>
                </a:cxn>
                <a:cxn ang="0">
                  <a:pos x="306" y="61"/>
                </a:cxn>
                <a:cxn ang="0">
                  <a:pos x="293" y="82"/>
                </a:cxn>
                <a:cxn ang="0">
                  <a:pos x="276" y="103"/>
                </a:cxn>
                <a:cxn ang="0">
                  <a:pos x="258" y="121"/>
                </a:cxn>
                <a:cxn ang="0">
                  <a:pos x="238" y="137"/>
                </a:cxn>
                <a:cxn ang="0">
                  <a:pos x="216" y="150"/>
                </a:cxn>
                <a:cxn ang="0">
                  <a:pos x="205" y="168"/>
                </a:cxn>
                <a:cxn ang="0">
                  <a:pos x="185" y="170"/>
                </a:cxn>
                <a:cxn ang="0">
                  <a:pos x="180" y="167"/>
                </a:cxn>
              </a:cxnLst>
              <a:rect l="0" t="0" r="r" b="b"/>
              <a:pathLst>
                <a:path w="336" h="191">
                  <a:moveTo>
                    <a:pt x="13" y="173"/>
                  </a:moveTo>
                  <a:lnTo>
                    <a:pt x="34" y="180"/>
                  </a:lnTo>
                  <a:lnTo>
                    <a:pt x="57" y="186"/>
                  </a:lnTo>
                  <a:lnTo>
                    <a:pt x="68" y="187"/>
                  </a:lnTo>
                  <a:lnTo>
                    <a:pt x="80" y="189"/>
                  </a:lnTo>
                  <a:lnTo>
                    <a:pt x="91" y="189"/>
                  </a:lnTo>
                  <a:lnTo>
                    <a:pt x="104" y="191"/>
                  </a:lnTo>
                  <a:lnTo>
                    <a:pt x="118" y="189"/>
                  </a:lnTo>
                  <a:lnTo>
                    <a:pt x="134" y="188"/>
                  </a:lnTo>
                  <a:lnTo>
                    <a:pt x="149" y="186"/>
                  </a:lnTo>
                  <a:lnTo>
                    <a:pt x="163" y="183"/>
                  </a:lnTo>
                  <a:lnTo>
                    <a:pt x="152" y="174"/>
                  </a:lnTo>
                  <a:lnTo>
                    <a:pt x="140" y="176"/>
                  </a:lnTo>
                  <a:lnTo>
                    <a:pt x="129" y="178"/>
                  </a:lnTo>
                  <a:lnTo>
                    <a:pt x="116" y="179"/>
                  </a:lnTo>
                  <a:lnTo>
                    <a:pt x="104" y="179"/>
                  </a:lnTo>
                  <a:lnTo>
                    <a:pt x="89" y="179"/>
                  </a:lnTo>
                  <a:lnTo>
                    <a:pt x="76" y="178"/>
                  </a:lnTo>
                  <a:lnTo>
                    <a:pt x="62" y="176"/>
                  </a:lnTo>
                  <a:lnTo>
                    <a:pt x="50" y="173"/>
                  </a:lnTo>
                  <a:lnTo>
                    <a:pt x="36" y="169"/>
                  </a:lnTo>
                  <a:lnTo>
                    <a:pt x="24" y="166"/>
                  </a:lnTo>
                  <a:lnTo>
                    <a:pt x="12" y="160"/>
                  </a:lnTo>
                  <a:lnTo>
                    <a:pt x="0" y="155"/>
                  </a:lnTo>
                  <a:lnTo>
                    <a:pt x="6" y="164"/>
                  </a:lnTo>
                  <a:lnTo>
                    <a:pt x="13" y="173"/>
                  </a:lnTo>
                  <a:close/>
                  <a:moveTo>
                    <a:pt x="205" y="168"/>
                  </a:moveTo>
                  <a:lnTo>
                    <a:pt x="216" y="162"/>
                  </a:lnTo>
                  <a:lnTo>
                    <a:pt x="228" y="157"/>
                  </a:lnTo>
                  <a:lnTo>
                    <a:pt x="238" y="150"/>
                  </a:lnTo>
                  <a:lnTo>
                    <a:pt x="249" y="142"/>
                  </a:lnTo>
                  <a:lnTo>
                    <a:pt x="258" y="134"/>
                  </a:lnTo>
                  <a:lnTo>
                    <a:pt x="268" y="126"/>
                  </a:lnTo>
                  <a:lnTo>
                    <a:pt x="277" y="117"/>
                  </a:lnTo>
                  <a:lnTo>
                    <a:pt x="286" y="108"/>
                  </a:lnTo>
                  <a:lnTo>
                    <a:pt x="294" y="99"/>
                  </a:lnTo>
                  <a:lnTo>
                    <a:pt x="302" y="89"/>
                  </a:lnTo>
                  <a:lnTo>
                    <a:pt x="309" y="79"/>
                  </a:lnTo>
                  <a:lnTo>
                    <a:pt x="315" y="68"/>
                  </a:lnTo>
                  <a:lnTo>
                    <a:pt x="321" y="57"/>
                  </a:lnTo>
                  <a:lnTo>
                    <a:pt x="327" y="45"/>
                  </a:lnTo>
                  <a:lnTo>
                    <a:pt x="331" y="34"/>
                  </a:lnTo>
                  <a:lnTo>
                    <a:pt x="336" y="22"/>
                  </a:lnTo>
                  <a:lnTo>
                    <a:pt x="333" y="10"/>
                  </a:lnTo>
                  <a:lnTo>
                    <a:pt x="331" y="0"/>
                  </a:lnTo>
                  <a:lnTo>
                    <a:pt x="327" y="14"/>
                  </a:lnTo>
                  <a:lnTo>
                    <a:pt x="323" y="26"/>
                  </a:lnTo>
                  <a:lnTo>
                    <a:pt x="318" y="37"/>
                  </a:lnTo>
                  <a:lnTo>
                    <a:pt x="313" y="50"/>
                  </a:lnTo>
                  <a:lnTo>
                    <a:pt x="306" y="61"/>
                  </a:lnTo>
                  <a:lnTo>
                    <a:pt x="300" y="72"/>
                  </a:lnTo>
                  <a:lnTo>
                    <a:pt x="293" y="82"/>
                  </a:lnTo>
                  <a:lnTo>
                    <a:pt x="285" y="93"/>
                  </a:lnTo>
                  <a:lnTo>
                    <a:pt x="276" y="103"/>
                  </a:lnTo>
                  <a:lnTo>
                    <a:pt x="268" y="112"/>
                  </a:lnTo>
                  <a:lnTo>
                    <a:pt x="258" y="121"/>
                  </a:lnTo>
                  <a:lnTo>
                    <a:pt x="249" y="129"/>
                  </a:lnTo>
                  <a:lnTo>
                    <a:pt x="238" y="137"/>
                  </a:lnTo>
                  <a:lnTo>
                    <a:pt x="228" y="143"/>
                  </a:lnTo>
                  <a:lnTo>
                    <a:pt x="216" y="150"/>
                  </a:lnTo>
                  <a:lnTo>
                    <a:pt x="205" y="156"/>
                  </a:lnTo>
                  <a:lnTo>
                    <a:pt x="205" y="168"/>
                  </a:lnTo>
                  <a:close/>
                  <a:moveTo>
                    <a:pt x="180" y="167"/>
                  </a:moveTo>
                  <a:lnTo>
                    <a:pt x="185" y="170"/>
                  </a:lnTo>
                  <a:lnTo>
                    <a:pt x="185" y="165"/>
                  </a:lnTo>
                  <a:lnTo>
                    <a:pt x="180" y="167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4" name="Freeform 142"/>
            <p:cNvSpPr>
              <a:spLocks noEditPoints="1"/>
            </p:cNvSpPr>
            <p:nvPr/>
          </p:nvSpPr>
          <p:spPr bwMode="auto">
            <a:xfrm>
              <a:off x="579409" y="3184526"/>
              <a:ext cx="134944" cy="76207"/>
            </a:xfrm>
            <a:custGeom>
              <a:avLst/>
              <a:gdLst/>
              <a:ahLst/>
              <a:cxnLst>
                <a:cxn ang="0">
                  <a:pos x="22" y="178"/>
                </a:cxn>
                <a:cxn ang="0">
                  <a:pos x="46" y="185"/>
                </a:cxn>
                <a:cxn ang="0">
                  <a:pos x="71" y="191"/>
                </a:cxn>
                <a:cxn ang="0">
                  <a:pos x="95" y="193"/>
                </a:cxn>
                <a:cxn ang="0">
                  <a:pos x="122" y="193"/>
                </a:cxn>
                <a:cxn ang="0">
                  <a:pos x="149" y="191"/>
                </a:cxn>
                <a:cxn ang="0">
                  <a:pos x="152" y="179"/>
                </a:cxn>
                <a:cxn ang="0">
                  <a:pos x="130" y="182"/>
                </a:cxn>
                <a:cxn ang="0">
                  <a:pos x="109" y="183"/>
                </a:cxn>
                <a:cxn ang="0">
                  <a:pos x="80" y="180"/>
                </a:cxn>
                <a:cxn ang="0">
                  <a:pos x="51" y="176"/>
                </a:cxn>
                <a:cxn ang="0">
                  <a:pos x="24" y="167"/>
                </a:cxn>
                <a:cxn ang="0">
                  <a:pos x="0" y="156"/>
                </a:cxn>
                <a:cxn ang="0">
                  <a:pos x="11" y="173"/>
                </a:cxn>
                <a:cxn ang="0">
                  <a:pos x="221" y="166"/>
                </a:cxn>
                <a:cxn ang="0">
                  <a:pos x="243" y="152"/>
                </a:cxn>
                <a:cxn ang="0">
                  <a:pos x="263" y="137"/>
                </a:cxn>
                <a:cxn ang="0">
                  <a:pos x="282" y="120"/>
                </a:cxn>
                <a:cxn ang="0">
                  <a:pos x="298" y="99"/>
                </a:cxn>
                <a:cxn ang="0">
                  <a:pos x="312" y="79"/>
                </a:cxn>
                <a:cxn ang="0">
                  <a:pos x="325" y="57"/>
                </a:cxn>
                <a:cxn ang="0">
                  <a:pos x="335" y="32"/>
                </a:cxn>
                <a:cxn ang="0">
                  <a:pos x="336" y="9"/>
                </a:cxn>
                <a:cxn ang="0">
                  <a:pos x="329" y="13"/>
                </a:cxn>
                <a:cxn ang="0">
                  <a:pos x="321" y="37"/>
                </a:cxn>
                <a:cxn ang="0">
                  <a:pos x="310" y="61"/>
                </a:cxn>
                <a:cxn ang="0">
                  <a:pos x="297" y="84"/>
                </a:cxn>
                <a:cxn ang="0">
                  <a:pos x="281" y="104"/>
                </a:cxn>
                <a:cxn ang="0">
                  <a:pos x="263" y="123"/>
                </a:cxn>
                <a:cxn ang="0">
                  <a:pos x="243" y="139"/>
                </a:cxn>
                <a:cxn ang="0">
                  <a:pos x="221" y="153"/>
                </a:cxn>
                <a:cxn ang="0">
                  <a:pos x="210" y="171"/>
                </a:cxn>
                <a:cxn ang="0">
                  <a:pos x="190" y="179"/>
                </a:cxn>
                <a:cxn ang="0">
                  <a:pos x="184" y="170"/>
                </a:cxn>
              </a:cxnLst>
              <a:rect l="0" t="0" r="r" b="b"/>
              <a:pathLst>
                <a:path w="338" h="194">
                  <a:moveTo>
                    <a:pt x="11" y="173"/>
                  </a:moveTo>
                  <a:lnTo>
                    <a:pt x="22" y="178"/>
                  </a:lnTo>
                  <a:lnTo>
                    <a:pt x="33" y="182"/>
                  </a:lnTo>
                  <a:lnTo>
                    <a:pt x="46" y="185"/>
                  </a:lnTo>
                  <a:lnTo>
                    <a:pt x="58" y="188"/>
                  </a:lnTo>
                  <a:lnTo>
                    <a:pt x="71" y="191"/>
                  </a:lnTo>
                  <a:lnTo>
                    <a:pt x="83" y="193"/>
                  </a:lnTo>
                  <a:lnTo>
                    <a:pt x="95" y="193"/>
                  </a:lnTo>
                  <a:lnTo>
                    <a:pt x="109" y="194"/>
                  </a:lnTo>
                  <a:lnTo>
                    <a:pt x="122" y="193"/>
                  </a:lnTo>
                  <a:lnTo>
                    <a:pt x="136" y="192"/>
                  </a:lnTo>
                  <a:lnTo>
                    <a:pt x="149" y="191"/>
                  </a:lnTo>
                  <a:lnTo>
                    <a:pt x="163" y="187"/>
                  </a:lnTo>
                  <a:lnTo>
                    <a:pt x="152" y="179"/>
                  </a:lnTo>
                  <a:lnTo>
                    <a:pt x="141" y="180"/>
                  </a:lnTo>
                  <a:lnTo>
                    <a:pt x="130" y="182"/>
                  </a:lnTo>
                  <a:lnTo>
                    <a:pt x="119" y="183"/>
                  </a:lnTo>
                  <a:lnTo>
                    <a:pt x="109" y="183"/>
                  </a:lnTo>
                  <a:lnTo>
                    <a:pt x="94" y="183"/>
                  </a:lnTo>
                  <a:lnTo>
                    <a:pt x="80" y="180"/>
                  </a:lnTo>
                  <a:lnTo>
                    <a:pt x="65" y="178"/>
                  </a:lnTo>
                  <a:lnTo>
                    <a:pt x="51" y="176"/>
                  </a:lnTo>
                  <a:lnTo>
                    <a:pt x="38" y="171"/>
                  </a:lnTo>
                  <a:lnTo>
                    <a:pt x="24" y="167"/>
                  </a:lnTo>
                  <a:lnTo>
                    <a:pt x="12" y="161"/>
                  </a:lnTo>
                  <a:lnTo>
                    <a:pt x="0" y="156"/>
                  </a:lnTo>
                  <a:lnTo>
                    <a:pt x="5" y="165"/>
                  </a:lnTo>
                  <a:lnTo>
                    <a:pt x="11" y="173"/>
                  </a:lnTo>
                  <a:close/>
                  <a:moveTo>
                    <a:pt x="210" y="171"/>
                  </a:moveTo>
                  <a:lnTo>
                    <a:pt x="221" y="166"/>
                  </a:lnTo>
                  <a:lnTo>
                    <a:pt x="233" y="159"/>
                  </a:lnTo>
                  <a:lnTo>
                    <a:pt x="243" y="152"/>
                  </a:lnTo>
                  <a:lnTo>
                    <a:pt x="254" y="144"/>
                  </a:lnTo>
                  <a:lnTo>
                    <a:pt x="263" y="137"/>
                  </a:lnTo>
                  <a:lnTo>
                    <a:pt x="273" y="129"/>
                  </a:lnTo>
                  <a:lnTo>
                    <a:pt x="282" y="120"/>
                  </a:lnTo>
                  <a:lnTo>
                    <a:pt x="290" y="109"/>
                  </a:lnTo>
                  <a:lnTo>
                    <a:pt x="298" y="99"/>
                  </a:lnTo>
                  <a:lnTo>
                    <a:pt x="306" y="89"/>
                  </a:lnTo>
                  <a:lnTo>
                    <a:pt x="312" y="79"/>
                  </a:lnTo>
                  <a:lnTo>
                    <a:pt x="319" y="68"/>
                  </a:lnTo>
                  <a:lnTo>
                    <a:pt x="325" y="57"/>
                  </a:lnTo>
                  <a:lnTo>
                    <a:pt x="330" y="44"/>
                  </a:lnTo>
                  <a:lnTo>
                    <a:pt x="335" y="32"/>
                  </a:lnTo>
                  <a:lnTo>
                    <a:pt x="338" y="19"/>
                  </a:lnTo>
                  <a:lnTo>
                    <a:pt x="336" y="9"/>
                  </a:lnTo>
                  <a:lnTo>
                    <a:pt x="332" y="0"/>
                  </a:lnTo>
                  <a:lnTo>
                    <a:pt x="329" y="13"/>
                  </a:lnTo>
                  <a:lnTo>
                    <a:pt x="325" y="25"/>
                  </a:lnTo>
                  <a:lnTo>
                    <a:pt x="321" y="37"/>
                  </a:lnTo>
                  <a:lnTo>
                    <a:pt x="316" y="50"/>
                  </a:lnTo>
                  <a:lnTo>
                    <a:pt x="310" y="61"/>
                  </a:lnTo>
                  <a:lnTo>
                    <a:pt x="303" y="72"/>
                  </a:lnTo>
                  <a:lnTo>
                    <a:pt x="297" y="84"/>
                  </a:lnTo>
                  <a:lnTo>
                    <a:pt x="289" y="94"/>
                  </a:lnTo>
                  <a:lnTo>
                    <a:pt x="281" y="104"/>
                  </a:lnTo>
                  <a:lnTo>
                    <a:pt x="272" y="114"/>
                  </a:lnTo>
                  <a:lnTo>
                    <a:pt x="263" y="123"/>
                  </a:lnTo>
                  <a:lnTo>
                    <a:pt x="253" y="131"/>
                  </a:lnTo>
                  <a:lnTo>
                    <a:pt x="243" y="139"/>
                  </a:lnTo>
                  <a:lnTo>
                    <a:pt x="233" y="147"/>
                  </a:lnTo>
                  <a:lnTo>
                    <a:pt x="221" y="153"/>
                  </a:lnTo>
                  <a:lnTo>
                    <a:pt x="210" y="159"/>
                  </a:lnTo>
                  <a:lnTo>
                    <a:pt x="210" y="171"/>
                  </a:lnTo>
                  <a:close/>
                  <a:moveTo>
                    <a:pt x="180" y="171"/>
                  </a:moveTo>
                  <a:lnTo>
                    <a:pt x="190" y="179"/>
                  </a:lnTo>
                  <a:lnTo>
                    <a:pt x="190" y="168"/>
                  </a:lnTo>
                  <a:lnTo>
                    <a:pt x="184" y="170"/>
                  </a:lnTo>
                  <a:lnTo>
                    <a:pt x="180" y="171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5" name="Freeform 143"/>
            <p:cNvSpPr>
              <a:spLocks noEditPoints="1"/>
            </p:cNvSpPr>
            <p:nvPr/>
          </p:nvSpPr>
          <p:spPr bwMode="auto">
            <a:xfrm>
              <a:off x="577822" y="3179763"/>
              <a:ext cx="134944" cy="79382"/>
            </a:xfrm>
            <a:custGeom>
              <a:avLst/>
              <a:gdLst/>
              <a:ahLst/>
              <a:cxnLst>
                <a:cxn ang="0">
                  <a:pos x="22" y="179"/>
                </a:cxn>
                <a:cxn ang="0">
                  <a:pos x="46" y="188"/>
                </a:cxn>
                <a:cxn ang="0">
                  <a:pos x="72" y="195"/>
                </a:cxn>
                <a:cxn ang="0">
                  <a:pos x="99" y="198"/>
                </a:cxn>
                <a:cxn ang="0">
                  <a:pos x="126" y="198"/>
                </a:cxn>
                <a:cxn ang="0">
                  <a:pos x="150" y="195"/>
                </a:cxn>
                <a:cxn ang="0">
                  <a:pos x="151" y="185"/>
                </a:cxn>
                <a:cxn ang="0">
                  <a:pos x="132" y="187"/>
                </a:cxn>
                <a:cxn ang="0">
                  <a:pos x="114" y="187"/>
                </a:cxn>
                <a:cxn ang="0">
                  <a:pos x="83" y="185"/>
                </a:cxn>
                <a:cxn ang="0">
                  <a:pos x="54" y="179"/>
                </a:cxn>
                <a:cxn ang="0">
                  <a:pos x="26" y="169"/>
                </a:cxn>
                <a:cxn ang="0">
                  <a:pos x="0" y="157"/>
                </a:cxn>
                <a:cxn ang="0">
                  <a:pos x="10" y="174"/>
                </a:cxn>
                <a:cxn ang="0">
                  <a:pos x="195" y="184"/>
                </a:cxn>
                <a:cxn ang="0">
                  <a:pos x="187" y="175"/>
                </a:cxn>
                <a:cxn ang="0">
                  <a:pos x="190" y="186"/>
                </a:cxn>
                <a:cxn ang="0">
                  <a:pos x="226" y="169"/>
                </a:cxn>
                <a:cxn ang="0">
                  <a:pos x="248" y="156"/>
                </a:cxn>
                <a:cxn ang="0">
                  <a:pos x="268" y="140"/>
                </a:cxn>
                <a:cxn ang="0">
                  <a:pos x="286" y="122"/>
                </a:cxn>
                <a:cxn ang="0">
                  <a:pos x="303" y="101"/>
                </a:cxn>
                <a:cxn ang="0">
                  <a:pos x="316" y="80"/>
                </a:cxn>
                <a:cxn ang="0">
                  <a:pos x="328" y="56"/>
                </a:cxn>
                <a:cxn ang="0">
                  <a:pos x="337" y="33"/>
                </a:cxn>
                <a:cxn ang="0">
                  <a:pos x="338" y="10"/>
                </a:cxn>
                <a:cxn ang="0">
                  <a:pos x="330" y="18"/>
                </a:cxn>
                <a:cxn ang="0">
                  <a:pos x="319" y="52"/>
                </a:cxn>
                <a:cxn ang="0">
                  <a:pos x="303" y="82"/>
                </a:cxn>
                <a:cxn ang="0">
                  <a:pos x="283" y="110"/>
                </a:cxn>
                <a:cxn ang="0">
                  <a:pos x="270" y="129"/>
                </a:cxn>
                <a:cxn ang="0">
                  <a:pos x="253" y="138"/>
                </a:cxn>
                <a:cxn ang="0">
                  <a:pos x="229" y="156"/>
                </a:cxn>
                <a:cxn ang="0">
                  <a:pos x="215" y="175"/>
                </a:cxn>
              </a:cxnLst>
              <a:rect l="0" t="0" r="r" b="b"/>
              <a:pathLst>
                <a:path w="341" h="198">
                  <a:moveTo>
                    <a:pt x="10" y="174"/>
                  </a:moveTo>
                  <a:lnTo>
                    <a:pt x="22" y="179"/>
                  </a:lnTo>
                  <a:lnTo>
                    <a:pt x="34" y="185"/>
                  </a:lnTo>
                  <a:lnTo>
                    <a:pt x="46" y="188"/>
                  </a:lnTo>
                  <a:lnTo>
                    <a:pt x="60" y="192"/>
                  </a:lnTo>
                  <a:lnTo>
                    <a:pt x="72" y="195"/>
                  </a:lnTo>
                  <a:lnTo>
                    <a:pt x="86" y="197"/>
                  </a:lnTo>
                  <a:lnTo>
                    <a:pt x="99" y="198"/>
                  </a:lnTo>
                  <a:lnTo>
                    <a:pt x="114" y="198"/>
                  </a:lnTo>
                  <a:lnTo>
                    <a:pt x="126" y="198"/>
                  </a:lnTo>
                  <a:lnTo>
                    <a:pt x="139" y="197"/>
                  </a:lnTo>
                  <a:lnTo>
                    <a:pt x="150" y="195"/>
                  </a:lnTo>
                  <a:lnTo>
                    <a:pt x="162" y="193"/>
                  </a:lnTo>
                  <a:lnTo>
                    <a:pt x="151" y="185"/>
                  </a:lnTo>
                  <a:lnTo>
                    <a:pt x="142" y="186"/>
                  </a:lnTo>
                  <a:lnTo>
                    <a:pt x="132" y="187"/>
                  </a:lnTo>
                  <a:lnTo>
                    <a:pt x="123" y="187"/>
                  </a:lnTo>
                  <a:lnTo>
                    <a:pt x="114" y="187"/>
                  </a:lnTo>
                  <a:lnTo>
                    <a:pt x="98" y="187"/>
                  </a:lnTo>
                  <a:lnTo>
                    <a:pt x="83" y="185"/>
                  </a:lnTo>
                  <a:lnTo>
                    <a:pt x="68" y="183"/>
                  </a:lnTo>
                  <a:lnTo>
                    <a:pt x="54" y="179"/>
                  </a:lnTo>
                  <a:lnTo>
                    <a:pt x="40" y="175"/>
                  </a:lnTo>
                  <a:lnTo>
                    <a:pt x="26" y="169"/>
                  </a:lnTo>
                  <a:lnTo>
                    <a:pt x="13" y="163"/>
                  </a:lnTo>
                  <a:lnTo>
                    <a:pt x="0" y="157"/>
                  </a:lnTo>
                  <a:lnTo>
                    <a:pt x="5" y="166"/>
                  </a:lnTo>
                  <a:lnTo>
                    <a:pt x="10" y="174"/>
                  </a:lnTo>
                  <a:close/>
                  <a:moveTo>
                    <a:pt x="190" y="186"/>
                  </a:moveTo>
                  <a:lnTo>
                    <a:pt x="195" y="184"/>
                  </a:lnTo>
                  <a:lnTo>
                    <a:pt x="195" y="172"/>
                  </a:lnTo>
                  <a:lnTo>
                    <a:pt x="187" y="175"/>
                  </a:lnTo>
                  <a:lnTo>
                    <a:pt x="179" y="178"/>
                  </a:lnTo>
                  <a:lnTo>
                    <a:pt x="190" y="186"/>
                  </a:lnTo>
                  <a:close/>
                  <a:moveTo>
                    <a:pt x="215" y="175"/>
                  </a:moveTo>
                  <a:lnTo>
                    <a:pt x="226" y="169"/>
                  </a:lnTo>
                  <a:lnTo>
                    <a:pt x="238" y="162"/>
                  </a:lnTo>
                  <a:lnTo>
                    <a:pt x="248" y="156"/>
                  </a:lnTo>
                  <a:lnTo>
                    <a:pt x="259" y="148"/>
                  </a:lnTo>
                  <a:lnTo>
                    <a:pt x="268" y="140"/>
                  </a:lnTo>
                  <a:lnTo>
                    <a:pt x="278" y="131"/>
                  </a:lnTo>
                  <a:lnTo>
                    <a:pt x="286" y="122"/>
                  </a:lnTo>
                  <a:lnTo>
                    <a:pt x="295" y="112"/>
                  </a:lnTo>
                  <a:lnTo>
                    <a:pt x="303" y="101"/>
                  </a:lnTo>
                  <a:lnTo>
                    <a:pt x="310" y="91"/>
                  </a:lnTo>
                  <a:lnTo>
                    <a:pt x="316" y="80"/>
                  </a:lnTo>
                  <a:lnTo>
                    <a:pt x="323" y="69"/>
                  </a:lnTo>
                  <a:lnTo>
                    <a:pt x="328" y="56"/>
                  </a:lnTo>
                  <a:lnTo>
                    <a:pt x="333" y="45"/>
                  </a:lnTo>
                  <a:lnTo>
                    <a:pt x="337" y="33"/>
                  </a:lnTo>
                  <a:lnTo>
                    <a:pt x="341" y="19"/>
                  </a:lnTo>
                  <a:lnTo>
                    <a:pt x="338" y="10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5" y="35"/>
                  </a:lnTo>
                  <a:lnTo>
                    <a:pt x="319" y="52"/>
                  </a:lnTo>
                  <a:lnTo>
                    <a:pt x="311" y="68"/>
                  </a:lnTo>
                  <a:lnTo>
                    <a:pt x="303" y="82"/>
                  </a:lnTo>
                  <a:lnTo>
                    <a:pt x="293" y="97"/>
                  </a:lnTo>
                  <a:lnTo>
                    <a:pt x="283" y="110"/>
                  </a:lnTo>
                  <a:lnTo>
                    <a:pt x="270" y="123"/>
                  </a:lnTo>
                  <a:lnTo>
                    <a:pt x="270" y="129"/>
                  </a:lnTo>
                  <a:lnTo>
                    <a:pt x="265" y="129"/>
                  </a:lnTo>
                  <a:lnTo>
                    <a:pt x="253" y="138"/>
                  </a:lnTo>
                  <a:lnTo>
                    <a:pt x="241" y="148"/>
                  </a:lnTo>
                  <a:lnTo>
                    <a:pt x="229" y="156"/>
                  </a:lnTo>
                  <a:lnTo>
                    <a:pt x="215" y="163"/>
                  </a:lnTo>
                  <a:lnTo>
                    <a:pt x="215" y="175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6" name="Freeform 144"/>
            <p:cNvSpPr>
              <a:spLocks noEditPoints="1"/>
            </p:cNvSpPr>
            <p:nvPr/>
          </p:nvSpPr>
          <p:spPr bwMode="auto">
            <a:xfrm>
              <a:off x="576234" y="3176588"/>
              <a:ext cx="134944" cy="79382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7" y="190"/>
                </a:cxn>
                <a:cxn ang="0">
                  <a:pos x="74" y="197"/>
                </a:cxn>
                <a:cxn ang="0">
                  <a:pos x="103" y="202"/>
                </a:cxn>
                <a:cxn ang="0">
                  <a:pos x="128" y="202"/>
                </a:cxn>
                <a:cxn ang="0">
                  <a:pos x="150" y="199"/>
                </a:cxn>
                <a:cxn ang="0">
                  <a:pos x="148" y="189"/>
                </a:cxn>
                <a:cxn ang="0">
                  <a:pos x="118" y="190"/>
                </a:cxn>
                <a:cxn ang="0">
                  <a:pos x="85" y="188"/>
                </a:cxn>
                <a:cxn ang="0">
                  <a:pos x="55" y="181"/>
                </a:cxn>
                <a:cxn ang="0">
                  <a:pos x="27" y="171"/>
                </a:cxn>
                <a:cxn ang="0">
                  <a:pos x="0" y="157"/>
                </a:cxn>
                <a:cxn ang="0">
                  <a:pos x="9" y="175"/>
                </a:cxn>
                <a:cxn ang="0">
                  <a:pos x="193" y="189"/>
                </a:cxn>
                <a:cxn ang="0">
                  <a:pos x="199" y="176"/>
                </a:cxn>
                <a:cxn ang="0">
                  <a:pos x="177" y="183"/>
                </a:cxn>
                <a:cxn ang="0">
                  <a:pos x="219" y="178"/>
                </a:cxn>
                <a:cxn ang="0">
                  <a:pos x="242" y="166"/>
                </a:cxn>
                <a:cxn ang="0">
                  <a:pos x="262" y="150"/>
                </a:cxn>
                <a:cxn ang="0">
                  <a:pos x="281" y="133"/>
                </a:cxn>
                <a:cxn ang="0">
                  <a:pos x="298" y="113"/>
                </a:cxn>
                <a:cxn ang="0">
                  <a:pos x="312" y="91"/>
                </a:cxn>
                <a:cxn ang="0">
                  <a:pos x="325" y="69"/>
                </a:cxn>
                <a:cxn ang="0">
                  <a:pos x="334" y="44"/>
                </a:cxn>
                <a:cxn ang="0">
                  <a:pos x="341" y="19"/>
                </a:cxn>
                <a:cxn ang="0">
                  <a:pos x="333" y="0"/>
                </a:cxn>
                <a:cxn ang="0">
                  <a:pos x="326" y="35"/>
                </a:cxn>
                <a:cxn ang="0">
                  <a:pos x="314" y="68"/>
                </a:cxn>
                <a:cxn ang="0">
                  <a:pos x="296" y="98"/>
                </a:cxn>
                <a:cxn ang="0">
                  <a:pos x="274" y="124"/>
                </a:cxn>
                <a:cxn ang="0">
                  <a:pos x="261" y="138"/>
                </a:cxn>
                <a:cxn ang="0">
                  <a:pos x="240" y="152"/>
                </a:cxn>
                <a:cxn ang="0">
                  <a:pos x="219" y="166"/>
                </a:cxn>
              </a:cxnLst>
              <a:rect l="0" t="0" r="r" b="b"/>
              <a:pathLst>
                <a:path w="341" h="202">
                  <a:moveTo>
                    <a:pt x="9" y="175"/>
                  </a:moveTo>
                  <a:lnTo>
                    <a:pt x="21" y="180"/>
                  </a:lnTo>
                  <a:lnTo>
                    <a:pt x="33" y="186"/>
                  </a:lnTo>
                  <a:lnTo>
                    <a:pt x="47" y="190"/>
                  </a:lnTo>
                  <a:lnTo>
                    <a:pt x="60" y="195"/>
                  </a:lnTo>
                  <a:lnTo>
                    <a:pt x="74" y="197"/>
                  </a:lnTo>
                  <a:lnTo>
                    <a:pt x="89" y="199"/>
                  </a:lnTo>
                  <a:lnTo>
                    <a:pt x="103" y="202"/>
                  </a:lnTo>
                  <a:lnTo>
                    <a:pt x="118" y="202"/>
                  </a:lnTo>
                  <a:lnTo>
                    <a:pt x="128" y="202"/>
                  </a:lnTo>
                  <a:lnTo>
                    <a:pt x="139" y="201"/>
                  </a:lnTo>
                  <a:lnTo>
                    <a:pt x="150" y="199"/>
                  </a:lnTo>
                  <a:lnTo>
                    <a:pt x="161" y="198"/>
                  </a:lnTo>
                  <a:lnTo>
                    <a:pt x="148" y="189"/>
                  </a:lnTo>
                  <a:lnTo>
                    <a:pt x="134" y="190"/>
                  </a:lnTo>
                  <a:lnTo>
                    <a:pt x="118" y="190"/>
                  </a:lnTo>
                  <a:lnTo>
                    <a:pt x="101" y="190"/>
                  </a:lnTo>
                  <a:lnTo>
                    <a:pt x="85" y="188"/>
                  </a:lnTo>
                  <a:lnTo>
                    <a:pt x="71" y="186"/>
                  </a:lnTo>
                  <a:lnTo>
                    <a:pt x="55" y="181"/>
                  </a:lnTo>
                  <a:lnTo>
                    <a:pt x="40" y="177"/>
                  </a:lnTo>
                  <a:lnTo>
                    <a:pt x="27" y="171"/>
                  </a:lnTo>
                  <a:lnTo>
                    <a:pt x="13" y="165"/>
                  </a:lnTo>
                  <a:lnTo>
                    <a:pt x="0" y="157"/>
                  </a:lnTo>
                  <a:lnTo>
                    <a:pt x="4" y="166"/>
                  </a:lnTo>
                  <a:lnTo>
                    <a:pt x="9" y="175"/>
                  </a:lnTo>
                  <a:close/>
                  <a:moveTo>
                    <a:pt x="189" y="190"/>
                  </a:moveTo>
                  <a:lnTo>
                    <a:pt x="193" y="189"/>
                  </a:lnTo>
                  <a:lnTo>
                    <a:pt x="199" y="187"/>
                  </a:lnTo>
                  <a:lnTo>
                    <a:pt x="199" y="176"/>
                  </a:lnTo>
                  <a:lnTo>
                    <a:pt x="189" y="179"/>
                  </a:lnTo>
                  <a:lnTo>
                    <a:pt x="177" y="183"/>
                  </a:lnTo>
                  <a:lnTo>
                    <a:pt x="189" y="190"/>
                  </a:lnTo>
                  <a:close/>
                  <a:moveTo>
                    <a:pt x="219" y="178"/>
                  </a:moveTo>
                  <a:lnTo>
                    <a:pt x="230" y="172"/>
                  </a:lnTo>
                  <a:lnTo>
                    <a:pt x="242" y="166"/>
                  </a:lnTo>
                  <a:lnTo>
                    <a:pt x="252" y="158"/>
                  </a:lnTo>
                  <a:lnTo>
                    <a:pt x="262" y="150"/>
                  </a:lnTo>
                  <a:lnTo>
                    <a:pt x="272" y="142"/>
                  </a:lnTo>
                  <a:lnTo>
                    <a:pt x="281" y="133"/>
                  </a:lnTo>
                  <a:lnTo>
                    <a:pt x="290" y="123"/>
                  </a:lnTo>
                  <a:lnTo>
                    <a:pt x="298" y="113"/>
                  </a:lnTo>
                  <a:lnTo>
                    <a:pt x="306" y="103"/>
                  </a:lnTo>
                  <a:lnTo>
                    <a:pt x="312" y="91"/>
                  </a:lnTo>
                  <a:lnTo>
                    <a:pt x="319" y="80"/>
                  </a:lnTo>
                  <a:lnTo>
                    <a:pt x="325" y="69"/>
                  </a:lnTo>
                  <a:lnTo>
                    <a:pt x="330" y="56"/>
                  </a:lnTo>
                  <a:lnTo>
                    <a:pt x="334" y="44"/>
                  </a:lnTo>
                  <a:lnTo>
                    <a:pt x="338" y="32"/>
                  </a:lnTo>
                  <a:lnTo>
                    <a:pt x="341" y="19"/>
                  </a:lnTo>
                  <a:lnTo>
                    <a:pt x="337" y="9"/>
                  </a:lnTo>
                  <a:lnTo>
                    <a:pt x="333" y="0"/>
                  </a:lnTo>
                  <a:lnTo>
                    <a:pt x="330" y="18"/>
                  </a:lnTo>
                  <a:lnTo>
                    <a:pt x="326" y="35"/>
                  </a:lnTo>
                  <a:lnTo>
                    <a:pt x="320" y="52"/>
                  </a:lnTo>
                  <a:lnTo>
                    <a:pt x="314" y="68"/>
                  </a:lnTo>
                  <a:lnTo>
                    <a:pt x="306" y="83"/>
                  </a:lnTo>
                  <a:lnTo>
                    <a:pt x="296" y="98"/>
                  </a:lnTo>
                  <a:lnTo>
                    <a:pt x="285" y="112"/>
                  </a:lnTo>
                  <a:lnTo>
                    <a:pt x="274" y="124"/>
                  </a:lnTo>
                  <a:lnTo>
                    <a:pt x="274" y="138"/>
                  </a:lnTo>
                  <a:lnTo>
                    <a:pt x="261" y="138"/>
                  </a:lnTo>
                  <a:lnTo>
                    <a:pt x="251" y="145"/>
                  </a:lnTo>
                  <a:lnTo>
                    <a:pt x="240" y="152"/>
                  </a:lnTo>
                  <a:lnTo>
                    <a:pt x="230" y="160"/>
                  </a:lnTo>
                  <a:lnTo>
                    <a:pt x="219" y="166"/>
                  </a:lnTo>
                  <a:lnTo>
                    <a:pt x="219" y="178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7" name="Freeform 145"/>
            <p:cNvSpPr>
              <a:spLocks noEditPoints="1"/>
            </p:cNvSpPr>
            <p:nvPr/>
          </p:nvSpPr>
          <p:spPr bwMode="auto">
            <a:xfrm>
              <a:off x="574647" y="3173413"/>
              <a:ext cx="134944" cy="80970"/>
            </a:xfrm>
            <a:custGeom>
              <a:avLst/>
              <a:gdLst/>
              <a:ahLst/>
              <a:cxnLst>
                <a:cxn ang="0">
                  <a:pos x="21" y="180"/>
                </a:cxn>
                <a:cxn ang="0">
                  <a:pos x="48" y="192"/>
                </a:cxn>
                <a:cxn ang="0">
                  <a:pos x="76" y="200"/>
                </a:cxn>
                <a:cxn ang="0">
                  <a:pos x="106" y="204"/>
                </a:cxn>
                <a:cxn ang="0">
                  <a:pos x="131" y="204"/>
                </a:cxn>
                <a:cxn ang="0">
                  <a:pos x="150" y="203"/>
                </a:cxn>
                <a:cxn ang="0">
                  <a:pos x="147" y="192"/>
                </a:cxn>
                <a:cxn ang="0">
                  <a:pos x="122" y="194"/>
                </a:cxn>
                <a:cxn ang="0">
                  <a:pos x="88" y="191"/>
                </a:cxn>
                <a:cxn ang="0">
                  <a:pos x="57" y="184"/>
                </a:cxn>
                <a:cxn ang="0">
                  <a:pos x="27" y="171"/>
                </a:cxn>
                <a:cxn ang="0">
                  <a:pos x="0" y="156"/>
                </a:cxn>
                <a:cxn ang="0">
                  <a:pos x="8" y="174"/>
                </a:cxn>
                <a:cxn ang="0">
                  <a:pos x="195" y="192"/>
                </a:cxn>
                <a:cxn ang="0">
                  <a:pos x="203" y="177"/>
                </a:cxn>
                <a:cxn ang="0">
                  <a:pos x="176" y="186"/>
                </a:cxn>
                <a:cxn ang="0">
                  <a:pos x="223" y="180"/>
                </a:cxn>
                <a:cxn ang="0">
                  <a:pos x="249" y="165"/>
                </a:cxn>
                <a:cxn ang="0">
                  <a:pos x="273" y="146"/>
                </a:cxn>
                <a:cxn ang="0">
                  <a:pos x="260" y="142"/>
                </a:cxn>
                <a:cxn ang="0">
                  <a:pos x="242" y="156"/>
                </a:cxn>
                <a:cxn ang="0">
                  <a:pos x="223" y="168"/>
                </a:cxn>
                <a:cxn ang="0">
                  <a:pos x="278" y="140"/>
                </a:cxn>
                <a:cxn ang="0">
                  <a:pos x="301" y="114"/>
                </a:cxn>
                <a:cxn ang="0">
                  <a:pos x="319" y="85"/>
                </a:cxn>
                <a:cxn ang="0">
                  <a:pos x="333" y="52"/>
                </a:cxn>
                <a:cxn ang="0">
                  <a:pos x="341" y="17"/>
                </a:cxn>
                <a:cxn ang="0">
                  <a:pos x="332" y="0"/>
                </a:cxn>
                <a:cxn ang="0">
                  <a:pos x="327" y="35"/>
                </a:cxn>
                <a:cxn ang="0">
                  <a:pos x="315" y="68"/>
                </a:cxn>
                <a:cxn ang="0">
                  <a:pos x="298" y="97"/>
                </a:cxn>
                <a:cxn ang="0">
                  <a:pos x="278" y="124"/>
                </a:cxn>
              </a:cxnLst>
              <a:rect l="0" t="0" r="r" b="b"/>
              <a:pathLst>
                <a:path w="341" h="204">
                  <a:moveTo>
                    <a:pt x="8" y="174"/>
                  </a:moveTo>
                  <a:lnTo>
                    <a:pt x="21" y="180"/>
                  </a:lnTo>
                  <a:lnTo>
                    <a:pt x="34" y="186"/>
                  </a:lnTo>
                  <a:lnTo>
                    <a:pt x="48" y="192"/>
                  </a:lnTo>
                  <a:lnTo>
                    <a:pt x="62" y="196"/>
                  </a:lnTo>
                  <a:lnTo>
                    <a:pt x="76" y="200"/>
                  </a:lnTo>
                  <a:lnTo>
                    <a:pt x="91" y="202"/>
                  </a:lnTo>
                  <a:lnTo>
                    <a:pt x="106" y="204"/>
                  </a:lnTo>
                  <a:lnTo>
                    <a:pt x="122" y="204"/>
                  </a:lnTo>
                  <a:lnTo>
                    <a:pt x="131" y="204"/>
                  </a:lnTo>
                  <a:lnTo>
                    <a:pt x="140" y="204"/>
                  </a:lnTo>
                  <a:lnTo>
                    <a:pt x="150" y="203"/>
                  </a:lnTo>
                  <a:lnTo>
                    <a:pt x="159" y="202"/>
                  </a:lnTo>
                  <a:lnTo>
                    <a:pt x="147" y="192"/>
                  </a:lnTo>
                  <a:lnTo>
                    <a:pt x="134" y="193"/>
                  </a:lnTo>
                  <a:lnTo>
                    <a:pt x="122" y="194"/>
                  </a:lnTo>
                  <a:lnTo>
                    <a:pt x="105" y="193"/>
                  </a:lnTo>
                  <a:lnTo>
                    <a:pt x="88" y="191"/>
                  </a:lnTo>
                  <a:lnTo>
                    <a:pt x="72" y="188"/>
                  </a:lnTo>
                  <a:lnTo>
                    <a:pt x="57" y="184"/>
                  </a:lnTo>
                  <a:lnTo>
                    <a:pt x="42" y="178"/>
                  </a:lnTo>
                  <a:lnTo>
                    <a:pt x="27" y="171"/>
                  </a:lnTo>
                  <a:lnTo>
                    <a:pt x="14" y="164"/>
                  </a:lnTo>
                  <a:lnTo>
                    <a:pt x="0" y="156"/>
                  </a:lnTo>
                  <a:lnTo>
                    <a:pt x="4" y="165"/>
                  </a:lnTo>
                  <a:lnTo>
                    <a:pt x="8" y="174"/>
                  </a:lnTo>
                  <a:close/>
                  <a:moveTo>
                    <a:pt x="187" y="195"/>
                  </a:moveTo>
                  <a:lnTo>
                    <a:pt x="195" y="192"/>
                  </a:lnTo>
                  <a:lnTo>
                    <a:pt x="203" y="189"/>
                  </a:lnTo>
                  <a:lnTo>
                    <a:pt x="203" y="177"/>
                  </a:lnTo>
                  <a:lnTo>
                    <a:pt x="189" y="183"/>
                  </a:lnTo>
                  <a:lnTo>
                    <a:pt x="176" y="186"/>
                  </a:lnTo>
                  <a:lnTo>
                    <a:pt x="187" y="195"/>
                  </a:lnTo>
                  <a:close/>
                  <a:moveTo>
                    <a:pt x="223" y="180"/>
                  </a:moveTo>
                  <a:lnTo>
                    <a:pt x="237" y="173"/>
                  </a:lnTo>
                  <a:lnTo>
                    <a:pt x="249" y="165"/>
                  </a:lnTo>
                  <a:lnTo>
                    <a:pt x="261" y="155"/>
                  </a:lnTo>
                  <a:lnTo>
                    <a:pt x="273" y="146"/>
                  </a:lnTo>
                  <a:lnTo>
                    <a:pt x="260" y="146"/>
                  </a:lnTo>
                  <a:lnTo>
                    <a:pt x="260" y="142"/>
                  </a:lnTo>
                  <a:lnTo>
                    <a:pt x="251" y="149"/>
                  </a:lnTo>
                  <a:lnTo>
                    <a:pt x="242" y="156"/>
                  </a:lnTo>
                  <a:lnTo>
                    <a:pt x="233" y="162"/>
                  </a:lnTo>
                  <a:lnTo>
                    <a:pt x="223" y="168"/>
                  </a:lnTo>
                  <a:lnTo>
                    <a:pt x="223" y="180"/>
                  </a:lnTo>
                  <a:close/>
                  <a:moveTo>
                    <a:pt x="278" y="140"/>
                  </a:moveTo>
                  <a:lnTo>
                    <a:pt x="291" y="127"/>
                  </a:lnTo>
                  <a:lnTo>
                    <a:pt x="301" y="114"/>
                  </a:lnTo>
                  <a:lnTo>
                    <a:pt x="311" y="99"/>
                  </a:lnTo>
                  <a:lnTo>
                    <a:pt x="319" y="85"/>
                  </a:lnTo>
                  <a:lnTo>
                    <a:pt x="327" y="69"/>
                  </a:lnTo>
                  <a:lnTo>
                    <a:pt x="333" y="52"/>
                  </a:lnTo>
                  <a:lnTo>
                    <a:pt x="338" y="35"/>
                  </a:lnTo>
                  <a:lnTo>
                    <a:pt x="341" y="17"/>
                  </a:lnTo>
                  <a:lnTo>
                    <a:pt x="337" y="9"/>
                  </a:lnTo>
                  <a:lnTo>
                    <a:pt x="332" y="0"/>
                  </a:lnTo>
                  <a:lnTo>
                    <a:pt x="330" y="18"/>
                  </a:lnTo>
                  <a:lnTo>
                    <a:pt x="327" y="35"/>
                  </a:lnTo>
                  <a:lnTo>
                    <a:pt x="321" y="52"/>
                  </a:lnTo>
                  <a:lnTo>
                    <a:pt x="315" y="68"/>
                  </a:lnTo>
                  <a:lnTo>
                    <a:pt x="307" y="82"/>
                  </a:lnTo>
                  <a:lnTo>
                    <a:pt x="298" y="97"/>
                  </a:lnTo>
                  <a:lnTo>
                    <a:pt x="289" y="112"/>
                  </a:lnTo>
                  <a:lnTo>
                    <a:pt x="278" y="124"/>
                  </a:lnTo>
                  <a:lnTo>
                    <a:pt x="278" y="140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8" name="Freeform 146"/>
            <p:cNvSpPr>
              <a:spLocks noEditPoints="1"/>
            </p:cNvSpPr>
            <p:nvPr/>
          </p:nvSpPr>
          <p:spPr bwMode="auto">
            <a:xfrm>
              <a:off x="573059" y="3170237"/>
              <a:ext cx="134944" cy="82557"/>
            </a:xfrm>
            <a:custGeom>
              <a:avLst/>
              <a:gdLst/>
              <a:ahLst/>
              <a:cxnLst>
                <a:cxn ang="0">
                  <a:pos x="7" y="173"/>
                </a:cxn>
                <a:cxn ang="0">
                  <a:pos x="20" y="181"/>
                </a:cxn>
                <a:cxn ang="0">
                  <a:pos x="34" y="187"/>
                </a:cxn>
                <a:cxn ang="0">
                  <a:pos x="47" y="193"/>
                </a:cxn>
                <a:cxn ang="0">
                  <a:pos x="62" y="197"/>
                </a:cxn>
                <a:cxn ang="0">
                  <a:pos x="78" y="202"/>
                </a:cxn>
                <a:cxn ang="0">
                  <a:pos x="92" y="204"/>
                </a:cxn>
                <a:cxn ang="0">
                  <a:pos x="108" y="206"/>
                </a:cxn>
                <a:cxn ang="0">
                  <a:pos x="125" y="206"/>
                </a:cxn>
                <a:cxn ang="0">
                  <a:pos x="141" y="206"/>
                </a:cxn>
                <a:cxn ang="0">
                  <a:pos x="155" y="205"/>
                </a:cxn>
                <a:cxn ang="0">
                  <a:pos x="143" y="195"/>
                </a:cxn>
                <a:cxn ang="0">
                  <a:pos x="134" y="196"/>
                </a:cxn>
                <a:cxn ang="0">
                  <a:pos x="125" y="196"/>
                </a:cxn>
                <a:cxn ang="0">
                  <a:pos x="107" y="195"/>
                </a:cxn>
                <a:cxn ang="0">
                  <a:pos x="90" y="193"/>
                </a:cxn>
                <a:cxn ang="0">
                  <a:pos x="74" y="190"/>
                </a:cxn>
                <a:cxn ang="0">
                  <a:pos x="57" y="185"/>
                </a:cxn>
                <a:cxn ang="0">
                  <a:pos x="43" y="179"/>
                </a:cxn>
                <a:cxn ang="0">
                  <a:pos x="28" y="172"/>
                </a:cxn>
                <a:cxn ang="0">
                  <a:pos x="13" y="164"/>
                </a:cxn>
                <a:cxn ang="0">
                  <a:pos x="0" y="155"/>
                </a:cxn>
                <a:cxn ang="0">
                  <a:pos x="3" y="164"/>
                </a:cxn>
                <a:cxn ang="0">
                  <a:pos x="7" y="173"/>
                </a:cxn>
                <a:cxn ang="0">
                  <a:pos x="184" y="199"/>
                </a:cxn>
                <a:cxn ang="0">
                  <a:pos x="196" y="195"/>
                </a:cxn>
                <a:cxn ang="0">
                  <a:pos x="206" y="192"/>
                </a:cxn>
                <a:cxn ang="0">
                  <a:pos x="206" y="179"/>
                </a:cxn>
                <a:cxn ang="0">
                  <a:pos x="190" y="185"/>
                </a:cxn>
                <a:cxn ang="0">
                  <a:pos x="173" y="191"/>
                </a:cxn>
                <a:cxn ang="0">
                  <a:pos x="184" y="199"/>
                </a:cxn>
                <a:cxn ang="0">
                  <a:pos x="226" y="182"/>
                </a:cxn>
                <a:cxn ang="0">
                  <a:pos x="237" y="176"/>
                </a:cxn>
                <a:cxn ang="0">
                  <a:pos x="247" y="168"/>
                </a:cxn>
                <a:cxn ang="0">
                  <a:pos x="258" y="161"/>
                </a:cxn>
                <a:cxn ang="0">
                  <a:pos x="268" y="154"/>
                </a:cxn>
                <a:cxn ang="0">
                  <a:pos x="263" y="154"/>
                </a:cxn>
                <a:cxn ang="0">
                  <a:pos x="263" y="142"/>
                </a:cxn>
                <a:cxn ang="0">
                  <a:pos x="254" y="150"/>
                </a:cxn>
                <a:cxn ang="0">
                  <a:pos x="245" y="157"/>
                </a:cxn>
                <a:cxn ang="0">
                  <a:pos x="236" y="164"/>
                </a:cxn>
                <a:cxn ang="0">
                  <a:pos x="226" y="169"/>
                </a:cxn>
                <a:cxn ang="0">
                  <a:pos x="226" y="182"/>
                </a:cxn>
                <a:cxn ang="0">
                  <a:pos x="281" y="140"/>
                </a:cxn>
                <a:cxn ang="0">
                  <a:pos x="292" y="128"/>
                </a:cxn>
                <a:cxn ang="0">
                  <a:pos x="303" y="114"/>
                </a:cxn>
                <a:cxn ang="0">
                  <a:pos x="313" y="99"/>
                </a:cxn>
                <a:cxn ang="0">
                  <a:pos x="321" y="84"/>
                </a:cxn>
                <a:cxn ang="0">
                  <a:pos x="327" y="68"/>
                </a:cxn>
                <a:cxn ang="0">
                  <a:pos x="333" y="51"/>
                </a:cxn>
                <a:cxn ang="0">
                  <a:pos x="337" y="34"/>
                </a:cxn>
                <a:cxn ang="0">
                  <a:pos x="340" y="16"/>
                </a:cxn>
                <a:cxn ang="0">
                  <a:pos x="335" y="8"/>
                </a:cxn>
                <a:cxn ang="0">
                  <a:pos x="331" y="0"/>
                </a:cxn>
                <a:cxn ang="0">
                  <a:pos x="328" y="17"/>
                </a:cxn>
                <a:cxn ang="0">
                  <a:pos x="326" y="35"/>
                </a:cxn>
                <a:cxn ang="0">
                  <a:pos x="322" y="51"/>
                </a:cxn>
                <a:cxn ang="0">
                  <a:pos x="316" y="67"/>
                </a:cxn>
                <a:cxn ang="0">
                  <a:pos x="309" y="83"/>
                </a:cxn>
                <a:cxn ang="0">
                  <a:pos x="300" y="97"/>
                </a:cxn>
                <a:cxn ang="0">
                  <a:pos x="291" y="111"/>
                </a:cxn>
                <a:cxn ang="0">
                  <a:pos x="281" y="124"/>
                </a:cxn>
                <a:cxn ang="0">
                  <a:pos x="281" y="140"/>
                </a:cxn>
              </a:cxnLst>
              <a:rect l="0" t="0" r="r" b="b"/>
              <a:pathLst>
                <a:path w="340" h="206">
                  <a:moveTo>
                    <a:pt x="7" y="173"/>
                  </a:moveTo>
                  <a:lnTo>
                    <a:pt x="20" y="181"/>
                  </a:lnTo>
                  <a:lnTo>
                    <a:pt x="34" y="187"/>
                  </a:lnTo>
                  <a:lnTo>
                    <a:pt x="47" y="193"/>
                  </a:lnTo>
                  <a:lnTo>
                    <a:pt x="62" y="197"/>
                  </a:lnTo>
                  <a:lnTo>
                    <a:pt x="78" y="202"/>
                  </a:lnTo>
                  <a:lnTo>
                    <a:pt x="92" y="204"/>
                  </a:lnTo>
                  <a:lnTo>
                    <a:pt x="108" y="206"/>
                  </a:lnTo>
                  <a:lnTo>
                    <a:pt x="125" y="206"/>
                  </a:lnTo>
                  <a:lnTo>
                    <a:pt x="141" y="206"/>
                  </a:lnTo>
                  <a:lnTo>
                    <a:pt x="155" y="205"/>
                  </a:lnTo>
                  <a:lnTo>
                    <a:pt x="143" y="195"/>
                  </a:lnTo>
                  <a:lnTo>
                    <a:pt x="134" y="196"/>
                  </a:lnTo>
                  <a:lnTo>
                    <a:pt x="125" y="196"/>
                  </a:lnTo>
                  <a:lnTo>
                    <a:pt x="107" y="195"/>
                  </a:lnTo>
                  <a:lnTo>
                    <a:pt x="90" y="193"/>
                  </a:lnTo>
                  <a:lnTo>
                    <a:pt x="74" y="190"/>
                  </a:lnTo>
                  <a:lnTo>
                    <a:pt x="57" y="185"/>
                  </a:lnTo>
                  <a:lnTo>
                    <a:pt x="43" y="179"/>
                  </a:lnTo>
                  <a:lnTo>
                    <a:pt x="28" y="172"/>
                  </a:lnTo>
                  <a:lnTo>
                    <a:pt x="13" y="164"/>
                  </a:lnTo>
                  <a:lnTo>
                    <a:pt x="0" y="155"/>
                  </a:lnTo>
                  <a:lnTo>
                    <a:pt x="3" y="164"/>
                  </a:lnTo>
                  <a:lnTo>
                    <a:pt x="7" y="173"/>
                  </a:lnTo>
                  <a:close/>
                  <a:moveTo>
                    <a:pt x="184" y="199"/>
                  </a:moveTo>
                  <a:lnTo>
                    <a:pt x="196" y="195"/>
                  </a:lnTo>
                  <a:lnTo>
                    <a:pt x="206" y="192"/>
                  </a:lnTo>
                  <a:lnTo>
                    <a:pt x="206" y="179"/>
                  </a:lnTo>
                  <a:lnTo>
                    <a:pt x="190" y="185"/>
                  </a:lnTo>
                  <a:lnTo>
                    <a:pt x="173" y="191"/>
                  </a:lnTo>
                  <a:lnTo>
                    <a:pt x="184" y="199"/>
                  </a:lnTo>
                  <a:close/>
                  <a:moveTo>
                    <a:pt x="226" y="182"/>
                  </a:moveTo>
                  <a:lnTo>
                    <a:pt x="237" y="176"/>
                  </a:lnTo>
                  <a:lnTo>
                    <a:pt x="247" y="168"/>
                  </a:lnTo>
                  <a:lnTo>
                    <a:pt x="258" y="161"/>
                  </a:lnTo>
                  <a:lnTo>
                    <a:pt x="268" y="154"/>
                  </a:lnTo>
                  <a:lnTo>
                    <a:pt x="263" y="154"/>
                  </a:lnTo>
                  <a:lnTo>
                    <a:pt x="263" y="142"/>
                  </a:lnTo>
                  <a:lnTo>
                    <a:pt x="254" y="150"/>
                  </a:lnTo>
                  <a:lnTo>
                    <a:pt x="245" y="157"/>
                  </a:lnTo>
                  <a:lnTo>
                    <a:pt x="236" y="164"/>
                  </a:lnTo>
                  <a:lnTo>
                    <a:pt x="226" y="169"/>
                  </a:lnTo>
                  <a:lnTo>
                    <a:pt x="226" y="182"/>
                  </a:lnTo>
                  <a:close/>
                  <a:moveTo>
                    <a:pt x="281" y="140"/>
                  </a:moveTo>
                  <a:lnTo>
                    <a:pt x="292" y="128"/>
                  </a:lnTo>
                  <a:lnTo>
                    <a:pt x="303" y="114"/>
                  </a:lnTo>
                  <a:lnTo>
                    <a:pt x="313" y="99"/>
                  </a:lnTo>
                  <a:lnTo>
                    <a:pt x="321" y="84"/>
                  </a:lnTo>
                  <a:lnTo>
                    <a:pt x="327" y="68"/>
                  </a:lnTo>
                  <a:lnTo>
                    <a:pt x="333" y="51"/>
                  </a:lnTo>
                  <a:lnTo>
                    <a:pt x="337" y="34"/>
                  </a:lnTo>
                  <a:lnTo>
                    <a:pt x="340" y="16"/>
                  </a:lnTo>
                  <a:lnTo>
                    <a:pt x="335" y="8"/>
                  </a:lnTo>
                  <a:lnTo>
                    <a:pt x="331" y="0"/>
                  </a:lnTo>
                  <a:lnTo>
                    <a:pt x="328" y="17"/>
                  </a:lnTo>
                  <a:lnTo>
                    <a:pt x="326" y="35"/>
                  </a:lnTo>
                  <a:lnTo>
                    <a:pt x="322" y="51"/>
                  </a:lnTo>
                  <a:lnTo>
                    <a:pt x="316" y="67"/>
                  </a:lnTo>
                  <a:lnTo>
                    <a:pt x="309" y="83"/>
                  </a:lnTo>
                  <a:lnTo>
                    <a:pt x="300" y="97"/>
                  </a:lnTo>
                  <a:lnTo>
                    <a:pt x="291" y="111"/>
                  </a:lnTo>
                  <a:lnTo>
                    <a:pt x="281" y="124"/>
                  </a:lnTo>
                  <a:lnTo>
                    <a:pt x="281" y="140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9" name="Freeform 147"/>
            <p:cNvSpPr>
              <a:spLocks noEditPoints="1"/>
            </p:cNvSpPr>
            <p:nvPr/>
          </p:nvSpPr>
          <p:spPr bwMode="auto">
            <a:xfrm>
              <a:off x="571472" y="3167062"/>
              <a:ext cx="134944" cy="82557"/>
            </a:xfrm>
            <a:custGeom>
              <a:avLst/>
              <a:gdLst/>
              <a:ahLst/>
              <a:cxnLst>
                <a:cxn ang="0">
                  <a:pos x="19" y="179"/>
                </a:cxn>
                <a:cxn ang="0">
                  <a:pos x="47" y="193"/>
                </a:cxn>
                <a:cxn ang="0">
                  <a:pos x="77" y="203"/>
                </a:cxn>
                <a:cxn ang="0">
                  <a:pos x="110" y="208"/>
                </a:cxn>
                <a:cxn ang="0">
                  <a:pos x="139" y="208"/>
                </a:cxn>
                <a:cxn ang="0">
                  <a:pos x="138" y="198"/>
                </a:cxn>
                <a:cxn ang="0">
                  <a:pos x="127" y="198"/>
                </a:cxn>
                <a:cxn ang="0">
                  <a:pos x="91" y="194"/>
                </a:cxn>
                <a:cxn ang="0">
                  <a:pos x="58" y="185"/>
                </a:cxn>
                <a:cxn ang="0">
                  <a:pos x="28" y="172"/>
                </a:cxn>
                <a:cxn ang="0">
                  <a:pos x="0" y="153"/>
                </a:cxn>
                <a:cxn ang="0">
                  <a:pos x="5" y="171"/>
                </a:cxn>
                <a:cxn ang="0">
                  <a:pos x="194" y="198"/>
                </a:cxn>
                <a:cxn ang="0">
                  <a:pos x="208" y="181"/>
                </a:cxn>
                <a:cxn ang="0">
                  <a:pos x="189" y="188"/>
                </a:cxn>
                <a:cxn ang="0">
                  <a:pos x="170" y="193"/>
                </a:cxn>
                <a:cxn ang="0">
                  <a:pos x="228" y="183"/>
                </a:cxn>
                <a:cxn ang="0">
                  <a:pos x="247" y="171"/>
                </a:cxn>
                <a:cxn ang="0">
                  <a:pos x="265" y="157"/>
                </a:cxn>
                <a:cxn ang="0">
                  <a:pos x="256" y="149"/>
                </a:cxn>
                <a:cxn ang="0">
                  <a:pos x="238" y="164"/>
                </a:cxn>
                <a:cxn ang="0">
                  <a:pos x="228" y="183"/>
                </a:cxn>
                <a:cxn ang="0">
                  <a:pos x="294" y="127"/>
                </a:cxn>
                <a:cxn ang="0">
                  <a:pos x="312" y="97"/>
                </a:cxn>
                <a:cxn ang="0">
                  <a:pos x="326" y="67"/>
                </a:cxn>
                <a:cxn ang="0">
                  <a:pos x="335" y="33"/>
                </a:cxn>
                <a:cxn ang="0">
                  <a:pos x="333" y="7"/>
                </a:cxn>
                <a:cxn ang="0">
                  <a:pos x="326" y="16"/>
                </a:cxn>
                <a:cxn ang="0">
                  <a:pos x="320" y="50"/>
                </a:cxn>
                <a:cxn ang="0">
                  <a:pos x="309" y="82"/>
                </a:cxn>
                <a:cxn ang="0">
                  <a:pos x="292" y="110"/>
                </a:cxn>
                <a:cxn ang="0">
                  <a:pos x="283" y="139"/>
                </a:cxn>
              </a:cxnLst>
              <a:rect l="0" t="0" r="r" b="b"/>
              <a:pathLst>
                <a:path w="337" h="209">
                  <a:moveTo>
                    <a:pt x="5" y="171"/>
                  </a:moveTo>
                  <a:lnTo>
                    <a:pt x="19" y="179"/>
                  </a:lnTo>
                  <a:lnTo>
                    <a:pt x="32" y="186"/>
                  </a:lnTo>
                  <a:lnTo>
                    <a:pt x="47" y="193"/>
                  </a:lnTo>
                  <a:lnTo>
                    <a:pt x="62" y="199"/>
                  </a:lnTo>
                  <a:lnTo>
                    <a:pt x="77" y="203"/>
                  </a:lnTo>
                  <a:lnTo>
                    <a:pt x="93" y="206"/>
                  </a:lnTo>
                  <a:lnTo>
                    <a:pt x="110" y="208"/>
                  </a:lnTo>
                  <a:lnTo>
                    <a:pt x="127" y="209"/>
                  </a:lnTo>
                  <a:lnTo>
                    <a:pt x="139" y="208"/>
                  </a:lnTo>
                  <a:lnTo>
                    <a:pt x="152" y="207"/>
                  </a:lnTo>
                  <a:lnTo>
                    <a:pt x="138" y="198"/>
                  </a:lnTo>
                  <a:lnTo>
                    <a:pt x="132" y="198"/>
                  </a:lnTo>
                  <a:lnTo>
                    <a:pt x="127" y="198"/>
                  </a:lnTo>
                  <a:lnTo>
                    <a:pt x="109" y="197"/>
                  </a:lnTo>
                  <a:lnTo>
                    <a:pt x="91" y="194"/>
                  </a:lnTo>
                  <a:lnTo>
                    <a:pt x="74" y="191"/>
                  </a:lnTo>
                  <a:lnTo>
                    <a:pt x="58" y="185"/>
                  </a:lnTo>
                  <a:lnTo>
                    <a:pt x="42" y="180"/>
                  </a:lnTo>
                  <a:lnTo>
                    <a:pt x="28" y="172"/>
                  </a:lnTo>
                  <a:lnTo>
                    <a:pt x="13" y="163"/>
                  </a:lnTo>
                  <a:lnTo>
                    <a:pt x="0" y="153"/>
                  </a:lnTo>
                  <a:lnTo>
                    <a:pt x="2" y="162"/>
                  </a:lnTo>
                  <a:lnTo>
                    <a:pt x="5" y="171"/>
                  </a:lnTo>
                  <a:close/>
                  <a:moveTo>
                    <a:pt x="181" y="201"/>
                  </a:moveTo>
                  <a:lnTo>
                    <a:pt x="194" y="198"/>
                  </a:lnTo>
                  <a:lnTo>
                    <a:pt x="208" y="192"/>
                  </a:lnTo>
                  <a:lnTo>
                    <a:pt x="208" y="181"/>
                  </a:lnTo>
                  <a:lnTo>
                    <a:pt x="198" y="184"/>
                  </a:lnTo>
                  <a:lnTo>
                    <a:pt x="189" y="188"/>
                  </a:lnTo>
                  <a:lnTo>
                    <a:pt x="180" y="191"/>
                  </a:lnTo>
                  <a:lnTo>
                    <a:pt x="170" y="193"/>
                  </a:lnTo>
                  <a:lnTo>
                    <a:pt x="181" y="201"/>
                  </a:lnTo>
                  <a:close/>
                  <a:moveTo>
                    <a:pt x="228" y="183"/>
                  </a:moveTo>
                  <a:lnTo>
                    <a:pt x="238" y="177"/>
                  </a:lnTo>
                  <a:lnTo>
                    <a:pt x="247" y="171"/>
                  </a:lnTo>
                  <a:lnTo>
                    <a:pt x="256" y="164"/>
                  </a:lnTo>
                  <a:lnTo>
                    <a:pt x="265" y="157"/>
                  </a:lnTo>
                  <a:lnTo>
                    <a:pt x="265" y="141"/>
                  </a:lnTo>
                  <a:lnTo>
                    <a:pt x="256" y="149"/>
                  </a:lnTo>
                  <a:lnTo>
                    <a:pt x="247" y="157"/>
                  </a:lnTo>
                  <a:lnTo>
                    <a:pt x="238" y="164"/>
                  </a:lnTo>
                  <a:lnTo>
                    <a:pt x="228" y="171"/>
                  </a:lnTo>
                  <a:lnTo>
                    <a:pt x="228" y="183"/>
                  </a:lnTo>
                  <a:close/>
                  <a:moveTo>
                    <a:pt x="283" y="139"/>
                  </a:moveTo>
                  <a:lnTo>
                    <a:pt x="294" y="127"/>
                  </a:lnTo>
                  <a:lnTo>
                    <a:pt x="303" y="112"/>
                  </a:lnTo>
                  <a:lnTo>
                    <a:pt x="312" y="97"/>
                  </a:lnTo>
                  <a:lnTo>
                    <a:pt x="320" y="83"/>
                  </a:lnTo>
                  <a:lnTo>
                    <a:pt x="326" y="67"/>
                  </a:lnTo>
                  <a:lnTo>
                    <a:pt x="332" y="50"/>
                  </a:lnTo>
                  <a:lnTo>
                    <a:pt x="335" y="33"/>
                  </a:lnTo>
                  <a:lnTo>
                    <a:pt x="337" y="15"/>
                  </a:lnTo>
                  <a:lnTo>
                    <a:pt x="333" y="7"/>
                  </a:lnTo>
                  <a:lnTo>
                    <a:pt x="327" y="0"/>
                  </a:lnTo>
                  <a:lnTo>
                    <a:pt x="326" y="16"/>
                  </a:lnTo>
                  <a:lnTo>
                    <a:pt x="324" y="33"/>
                  </a:lnTo>
                  <a:lnTo>
                    <a:pt x="320" y="50"/>
                  </a:lnTo>
                  <a:lnTo>
                    <a:pt x="315" y="66"/>
                  </a:lnTo>
                  <a:lnTo>
                    <a:pt x="309" y="82"/>
                  </a:lnTo>
                  <a:lnTo>
                    <a:pt x="301" y="96"/>
                  </a:lnTo>
                  <a:lnTo>
                    <a:pt x="292" y="110"/>
                  </a:lnTo>
                  <a:lnTo>
                    <a:pt x="283" y="122"/>
                  </a:lnTo>
                  <a:lnTo>
                    <a:pt x="283" y="139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0" name="Freeform 148"/>
            <p:cNvSpPr>
              <a:spLocks noEditPoints="1"/>
            </p:cNvSpPr>
            <p:nvPr/>
          </p:nvSpPr>
          <p:spPr bwMode="auto">
            <a:xfrm>
              <a:off x="571472" y="3163887"/>
              <a:ext cx="133356" cy="84145"/>
            </a:xfrm>
            <a:custGeom>
              <a:avLst/>
              <a:gdLst/>
              <a:ahLst/>
              <a:cxnLst>
                <a:cxn ang="0">
                  <a:pos x="18" y="178"/>
                </a:cxn>
                <a:cxn ang="0">
                  <a:pos x="48" y="193"/>
                </a:cxn>
                <a:cxn ang="0">
                  <a:pos x="79" y="204"/>
                </a:cxn>
                <a:cxn ang="0">
                  <a:pos x="112" y="209"/>
                </a:cxn>
                <a:cxn ang="0">
                  <a:pos x="139" y="210"/>
                </a:cxn>
                <a:cxn ang="0">
                  <a:pos x="134" y="199"/>
                </a:cxn>
                <a:cxn ang="0">
                  <a:pos x="112" y="198"/>
                </a:cxn>
                <a:cxn ang="0">
                  <a:pos x="76" y="192"/>
                </a:cxn>
                <a:cxn ang="0">
                  <a:pos x="43" y="179"/>
                </a:cxn>
                <a:cxn ang="0">
                  <a:pos x="14" y="162"/>
                </a:cxn>
                <a:cxn ang="0">
                  <a:pos x="3" y="160"/>
                </a:cxn>
                <a:cxn ang="0">
                  <a:pos x="178" y="205"/>
                </a:cxn>
                <a:cxn ang="0">
                  <a:pos x="211" y="193"/>
                </a:cxn>
                <a:cxn ang="0">
                  <a:pos x="200" y="187"/>
                </a:cxn>
                <a:cxn ang="0">
                  <a:pos x="178" y="193"/>
                </a:cxn>
                <a:cxn ang="0">
                  <a:pos x="178" y="205"/>
                </a:cxn>
                <a:cxn ang="0">
                  <a:pos x="241" y="178"/>
                </a:cxn>
                <a:cxn ang="0">
                  <a:pos x="259" y="164"/>
                </a:cxn>
                <a:cxn ang="0">
                  <a:pos x="268" y="142"/>
                </a:cxn>
                <a:cxn ang="0">
                  <a:pos x="250" y="157"/>
                </a:cxn>
                <a:cxn ang="0">
                  <a:pos x="231" y="171"/>
                </a:cxn>
                <a:cxn ang="0">
                  <a:pos x="286" y="138"/>
                </a:cxn>
                <a:cxn ang="0">
                  <a:pos x="305" y="111"/>
                </a:cxn>
                <a:cxn ang="0">
                  <a:pos x="321" y="81"/>
                </a:cxn>
                <a:cxn ang="0">
                  <a:pos x="331" y="49"/>
                </a:cxn>
                <a:cxn ang="0">
                  <a:pos x="336" y="14"/>
                </a:cxn>
                <a:cxn ang="0">
                  <a:pos x="324" y="0"/>
                </a:cxn>
                <a:cxn ang="0">
                  <a:pos x="324" y="20"/>
                </a:cxn>
                <a:cxn ang="0">
                  <a:pos x="319" y="52"/>
                </a:cxn>
                <a:cxn ang="0">
                  <a:pos x="309" y="81"/>
                </a:cxn>
                <a:cxn ang="0">
                  <a:pos x="295" y="108"/>
                </a:cxn>
                <a:cxn ang="0">
                  <a:pos x="286" y="138"/>
                </a:cxn>
              </a:cxnLst>
              <a:rect l="0" t="0" r="r" b="b"/>
              <a:pathLst>
                <a:path w="336" h="210">
                  <a:moveTo>
                    <a:pt x="5" y="169"/>
                  </a:moveTo>
                  <a:lnTo>
                    <a:pt x="18" y="178"/>
                  </a:lnTo>
                  <a:lnTo>
                    <a:pt x="33" y="186"/>
                  </a:lnTo>
                  <a:lnTo>
                    <a:pt x="48" y="193"/>
                  </a:lnTo>
                  <a:lnTo>
                    <a:pt x="62" y="199"/>
                  </a:lnTo>
                  <a:lnTo>
                    <a:pt x="79" y="204"/>
                  </a:lnTo>
                  <a:lnTo>
                    <a:pt x="95" y="207"/>
                  </a:lnTo>
                  <a:lnTo>
                    <a:pt x="112" y="209"/>
                  </a:lnTo>
                  <a:lnTo>
                    <a:pt x="130" y="210"/>
                  </a:lnTo>
                  <a:lnTo>
                    <a:pt x="139" y="210"/>
                  </a:lnTo>
                  <a:lnTo>
                    <a:pt x="148" y="209"/>
                  </a:lnTo>
                  <a:lnTo>
                    <a:pt x="134" y="199"/>
                  </a:lnTo>
                  <a:lnTo>
                    <a:pt x="130" y="199"/>
                  </a:lnTo>
                  <a:lnTo>
                    <a:pt x="112" y="198"/>
                  </a:lnTo>
                  <a:lnTo>
                    <a:pt x="94" y="196"/>
                  </a:lnTo>
                  <a:lnTo>
                    <a:pt x="76" y="192"/>
                  </a:lnTo>
                  <a:lnTo>
                    <a:pt x="60" y="187"/>
                  </a:lnTo>
                  <a:lnTo>
                    <a:pt x="43" y="179"/>
                  </a:lnTo>
                  <a:lnTo>
                    <a:pt x="29" y="171"/>
                  </a:lnTo>
                  <a:lnTo>
                    <a:pt x="14" y="162"/>
                  </a:lnTo>
                  <a:lnTo>
                    <a:pt x="0" y="151"/>
                  </a:lnTo>
                  <a:lnTo>
                    <a:pt x="3" y="160"/>
                  </a:lnTo>
                  <a:lnTo>
                    <a:pt x="5" y="169"/>
                  </a:lnTo>
                  <a:close/>
                  <a:moveTo>
                    <a:pt x="178" y="205"/>
                  </a:moveTo>
                  <a:lnTo>
                    <a:pt x="195" y="199"/>
                  </a:lnTo>
                  <a:lnTo>
                    <a:pt x="211" y="193"/>
                  </a:lnTo>
                  <a:lnTo>
                    <a:pt x="210" y="182"/>
                  </a:lnTo>
                  <a:lnTo>
                    <a:pt x="200" y="187"/>
                  </a:lnTo>
                  <a:lnTo>
                    <a:pt x="189" y="190"/>
                  </a:lnTo>
                  <a:lnTo>
                    <a:pt x="178" y="193"/>
                  </a:lnTo>
                  <a:lnTo>
                    <a:pt x="167" y="196"/>
                  </a:lnTo>
                  <a:lnTo>
                    <a:pt x="178" y="205"/>
                  </a:lnTo>
                  <a:close/>
                  <a:moveTo>
                    <a:pt x="231" y="183"/>
                  </a:moveTo>
                  <a:lnTo>
                    <a:pt x="241" y="178"/>
                  </a:lnTo>
                  <a:lnTo>
                    <a:pt x="250" y="171"/>
                  </a:lnTo>
                  <a:lnTo>
                    <a:pt x="259" y="164"/>
                  </a:lnTo>
                  <a:lnTo>
                    <a:pt x="268" y="156"/>
                  </a:lnTo>
                  <a:lnTo>
                    <a:pt x="268" y="142"/>
                  </a:lnTo>
                  <a:lnTo>
                    <a:pt x="259" y="149"/>
                  </a:lnTo>
                  <a:lnTo>
                    <a:pt x="250" y="157"/>
                  </a:lnTo>
                  <a:lnTo>
                    <a:pt x="241" y="164"/>
                  </a:lnTo>
                  <a:lnTo>
                    <a:pt x="231" y="171"/>
                  </a:lnTo>
                  <a:lnTo>
                    <a:pt x="231" y="183"/>
                  </a:lnTo>
                  <a:close/>
                  <a:moveTo>
                    <a:pt x="286" y="138"/>
                  </a:moveTo>
                  <a:lnTo>
                    <a:pt x="296" y="125"/>
                  </a:lnTo>
                  <a:lnTo>
                    <a:pt x="305" y="111"/>
                  </a:lnTo>
                  <a:lnTo>
                    <a:pt x="314" y="97"/>
                  </a:lnTo>
                  <a:lnTo>
                    <a:pt x="321" y="81"/>
                  </a:lnTo>
                  <a:lnTo>
                    <a:pt x="327" y="65"/>
                  </a:lnTo>
                  <a:lnTo>
                    <a:pt x="331" y="49"/>
                  </a:lnTo>
                  <a:lnTo>
                    <a:pt x="333" y="31"/>
                  </a:lnTo>
                  <a:lnTo>
                    <a:pt x="336" y="14"/>
                  </a:lnTo>
                  <a:lnTo>
                    <a:pt x="330" y="7"/>
                  </a:lnTo>
                  <a:lnTo>
                    <a:pt x="324" y="0"/>
                  </a:lnTo>
                  <a:lnTo>
                    <a:pt x="326" y="3"/>
                  </a:lnTo>
                  <a:lnTo>
                    <a:pt x="324" y="20"/>
                  </a:lnTo>
                  <a:lnTo>
                    <a:pt x="322" y="36"/>
                  </a:lnTo>
                  <a:lnTo>
                    <a:pt x="319" y="52"/>
                  </a:lnTo>
                  <a:lnTo>
                    <a:pt x="314" y="66"/>
                  </a:lnTo>
                  <a:lnTo>
                    <a:pt x="309" y="81"/>
                  </a:lnTo>
                  <a:lnTo>
                    <a:pt x="302" y="95"/>
                  </a:lnTo>
                  <a:lnTo>
                    <a:pt x="295" y="108"/>
                  </a:lnTo>
                  <a:lnTo>
                    <a:pt x="286" y="121"/>
                  </a:lnTo>
                  <a:lnTo>
                    <a:pt x="286" y="138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1" name="Freeform 149"/>
            <p:cNvSpPr>
              <a:spLocks noEditPoints="1"/>
            </p:cNvSpPr>
            <p:nvPr/>
          </p:nvSpPr>
          <p:spPr bwMode="auto">
            <a:xfrm>
              <a:off x="571472" y="3162299"/>
              <a:ext cx="130181" cy="84145"/>
            </a:xfrm>
            <a:custGeom>
              <a:avLst/>
              <a:gdLst/>
              <a:ahLst/>
              <a:cxnLst>
                <a:cxn ang="0">
                  <a:pos x="17" y="177"/>
                </a:cxn>
                <a:cxn ang="0">
                  <a:pos x="46" y="194"/>
                </a:cxn>
                <a:cxn ang="0">
                  <a:pos x="78" y="205"/>
                </a:cxn>
                <a:cxn ang="0">
                  <a:pos x="113" y="211"/>
                </a:cxn>
                <a:cxn ang="0">
                  <a:pos x="136" y="212"/>
                </a:cxn>
                <a:cxn ang="0">
                  <a:pos x="129" y="200"/>
                </a:cxn>
                <a:cxn ang="0">
                  <a:pos x="93" y="197"/>
                </a:cxn>
                <a:cxn ang="0">
                  <a:pos x="59" y="187"/>
                </a:cxn>
                <a:cxn ang="0">
                  <a:pos x="27" y="170"/>
                </a:cxn>
                <a:cxn ang="0">
                  <a:pos x="0" y="149"/>
                </a:cxn>
                <a:cxn ang="0">
                  <a:pos x="4" y="167"/>
                </a:cxn>
                <a:cxn ang="0">
                  <a:pos x="184" y="205"/>
                </a:cxn>
                <a:cxn ang="0">
                  <a:pos x="203" y="198"/>
                </a:cxn>
                <a:cxn ang="0">
                  <a:pos x="211" y="182"/>
                </a:cxn>
                <a:cxn ang="0">
                  <a:pos x="187" y="193"/>
                </a:cxn>
                <a:cxn ang="0">
                  <a:pos x="162" y="198"/>
                </a:cxn>
                <a:cxn ang="0">
                  <a:pos x="232" y="185"/>
                </a:cxn>
                <a:cxn ang="0">
                  <a:pos x="251" y="171"/>
                </a:cxn>
                <a:cxn ang="0">
                  <a:pos x="269" y="156"/>
                </a:cxn>
                <a:cxn ang="0">
                  <a:pos x="261" y="149"/>
                </a:cxn>
                <a:cxn ang="0">
                  <a:pos x="242" y="164"/>
                </a:cxn>
                <a:cxn ang="0">
                  <a:pos x="232" y="185"/>
                </a:cxn>
                <a:cxn ang="0">
                  <a:pos x="296" y="124"/>
                </a:cxn>
                <a:cxn ang="0">
                  <a:pos x="313" y="96"/>
                </a:cxn>
                <a:cxn ang="0">
                  <a:pos x="324" y="64"/>
                </a:cxn>
                <a:cxn ang="0">
                  <a:pos x="330" y="32"/>
                </a:cxn>
                <a:cxn ang="0">
                  <a:pos x="325" y="7"/>
                </a:cxn>
                <a:cxn ang="0">
                  <a:pos x="321" y="6"/>
                </a:cxn>
                <a:cxn ang="0">
                  <a:pos x="320" y="26"/>
                </a:cxn>
                <a:cxn ang="0">
                  <a:pos x="315" y="54"/>
                </a:cxn>
                <a:cxn ang="0">
                  <a:pos x="306" y="82"/>
                </a:cxn>
                <a:cxn ang="0">
                  <a:pos x="294" y="107"/>
                </a:cxn>
                <a:cxn ang="0">
                  <a:pos x="287" y="136"/>
                </a:cxn>
              </a:cxnLst>
              <a:rect l="0" t="0" r="r" b="b"/>
              <a:pathLst>
                <a:path w="331" h="212">
                  <a:moveTo>
                    <a:pt x="4" y="167"/>
                  </a:moveTo>
                  <a:lnTo>
                    <a:pt x="17" y="177"/>
                  </a:lnTo>
                  <a:lnTo>
                    <a:pt x="32" y="186"/>
                  </a:lnTo>
                  <a:lnTo>
                    <a:pt x="46" y="194"/>
                  </a:lnTo>
                  <a:lnTo>
                    <a:pt x="62" y="199"/>
                  </a:lnTo>
                  <a:lnTo>
                    <a:pt x="78" y="205"/>
                  </a:lnTo>
                  <a:lnTo>
                    <a:pt x="95" y="208"/>
                  </a:lnTo>
                  <a:lnTo>
                    <a:pt x="113" y="211"/>
                  </a:lnTo>
                  <a:lnTo>
                    <a:pt x="131" y="212"/>
                  </a:lnTo>
                  <a:lnTo>
                    <a:pt x="136" y="212"/>
                  </a:lnTo>
                  <a:lnTo>
                    <a:pt x="142" y="212"/>
                  </a:lnTo>
                  <a:lnTo>
                    <a:pt x="129" y="200"/>
                  </a:lnTo>
                  <a:lnTo>
                    <a:pt x="111" y="199"/>
                  </a:lnTo>
                  <a:lnTo>
                    <a:pt x="93" y="197"/>
                  </a:lnTo>
                  <a:lnTo>
                    <a:pt x="75" y="193"/>
                  </a:lnTo>
                  <a:lnTo>
                    <a:pt x="59" y="187"/>
                  </a:lnTo>
                  <a:lnTo>
                    <a:pt x="42" y="179"/>
                  </a:lnTo>
                  <a:lnTo>
                    <a:pt x="27" y="170"/>
                  </a:lnTo>
                  <a:lnTo>
                    <a:pt x="14" y="160"/>
                  </a:lnTo>
                  <a:lnTo>
                    <a:pt x="0" y="149"/>
                  </a:lnTo>
                  <a:lnTo>
                    <a:pt x="1" y="158"/>
                  </a:lnTo>
                  <a:lnTo>
                    <a:pt x="4" y="167"/>
                  </a:lnTo>
                  <a:close/>
                  <a:moveTo>
                    <a:pt x="174" y="207"/>
                  </a:moveTo>
                  <a:lnTo>
                    <a:pt x="184" y="205"/>
                  </a:lnTo>
                  <a:lnTo>
                    <a:pt x="193" y="202"/>
                  </a:lnTo>
                  <a:lnTo>
                    <a:pt x="203" y="198"/>
                  </a:lnTo>
                  <a:lnTo>
                    <a:pt x="212" y="195"/>
                  </a:lnTo>
                  <a:lnTo>
                    <a:pt x="211" y="182"/>
                  </a:lnTo>
                  <a:lnTo>
                    <a:pt x="199" y="188"/>
                  </a:lnTo>
                  <a:lnTo>
                    <a:pt x="187" y="193"/>
                  </a:lnTo>
                  <a:lnTo>
                    <a:pt x="175" y="196"/>
                  </a:lnTo>
                  <a:lnTo>
                    <a:pt x="162" y="198"/>
                  </a:lnTo>
                  <a:lnTo>
                    <a:pt x="174" y="207"/>
                  </a:lnTo>
                  <a:close/>
                  <a:moveTo>
                    <a:pt x="232" y="185"/>
                  </a:moveTo>
                  <a:lnTo>
                    <a:pt x="242" y="178"/>
                  </a:lnTo>
                  <a:lnTo>
                    <a:pt x="251" y="171"/>
                  </a:lnTo>
                  <a:lnTo>
                    <a:pt x="260" y="163"/>
                  </a:lnTo>
                  <a:lnTo>
                    <a:pt x="269" y="156"/>
                  </a:lnTo>
                  <a:lnTo>
                    <a:pt x="269" y="141"/>
                  </a:lnTo>
                  <a:lnTo>
                    <a:pt x="261" y="149"/>
                  </a:lnTo>
                  <a:lnTo>
                    <a:pt x="251" y="158"/>
                  </a:lnTo>
                  <a:lnTo>
                    <a:pt x="242" y="164"/>
                  </a:lnTo>
                  <a:lnTo>
                    <a:pt x="232" y="171"/>
                  </a:lnTo>
                  <a:lnTo>
                    <a:pt x="232" y="185"/>
                  </a:lnTo>
                  <a:close/>
                  <a:moveTo>
                    <a:pt x="287" y="136"/>
                  </a:moveTo>
                  <a:lnTo>
                    <a:pt x="296" y="124"/>
                  </a:lnTo>
                  <a:lnTo>
                    <a:pt x="305" y="110"/>
                  </a:lnTo>
                  <a:lnTo>
                    <a:pt x="313" y="96"/>
                  </a:lnTo>
                  <a:lnTo>
                    <a:pt x="319" y="80"/>
                  </a:lnTo>
                  <a:lnTo>
                    <a:pt x="324" y="64"/>
                  </a:lnTo>
                  <a:lnTo>
                    <a:pt x="328" y="47"/>
                  </a:lnTo>
                  <a:lnTo>
                    <a:pt x="330" y="32"/>
                  </a:lnTo>
                  <a:lnTo>
                    <a:pt x="331" y="14"/>
                  </a:lnTo>
                  <a:lnTo>
                    <a:pt x="325" y="7"/>
                  </a:lnTo>
                  <a:lnTo>
                    <a:pt x="320" y="0"/>
                  </a:lnTo>
                  <a:lnTo>
                    <a:pt x="321" y="6"/>
                  </a:lnTo>
                  <a:lnTo>
                    <a:pt x="321" y="10"/>
                  </a:lnTo>
                  <a:lnTo>
                    <a:pt x="320" y="26"/>
                  </a:lnTo>
                  <a:lnTo>
                    <a:pt x="319" y="41"/>
                  </a:lnTo>
                  <a:lnTo>
                    <a:pt x="315" y="54"/>
                  </a:lnTo>
                  <a:lnTo>
                    <a:pt x="312" y="69"/>
                  </a:lnTo>
                  <a:lnTo>
                    <a:pt x="306" y="82"/>
                  </a:lnTo>
                  <a:lnTo>
                    <a:pt x="301" y="95"/>
                  </a:lnTo>
                  <a:lnTo>
                    <a:pt x="294" y="107"/>
                  </a:lnTo>
                  <a:lnTo>
                    <a:pt x="287" y="119"/>
                  </a:lnTo>
                  <a:lnTo>
                    <a:pt x="287" y="136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2" name="Freeform 150"/>
            <p:cNvSpPr>
              <a:spLocks noEditPoints="1"/>
            </p:cNvSpPr>
            <p:nvPr/>
          </p:nvSpPr>
          <p:spPr bwMode="auto">
            <a:xfrm>
              <a:off x="569884" y="3159124"/>
              <a:ext cx="130181" cy="84145"/>
            </a:xfrm>
            <a:custGeom>
              <a:avLst/>
              <a:gdLst/>
              <a:ahLst/>
              <a:cxnLst>
                <a:cxn ang="0">
                  <a:pos x="326" y="14"/>
                </a:cxn>
                <a:cxn ang="0">
                  <a:pos x="315" y="0"/>
                </a:cxn>
                <a:cxn ang="0">
                  <a:pos x="316" y="17"/>
                </a:cxn>
                <a:cxn ang="0">
                  <a:pos x="314" y="44"/>
                </a:cxn>
                <a:cxn ang="0">
                  <a:pos x="308" y="70"/>
                </a:cxn>
                <a:cxn ang="0">
                  <a:pos x="299" y="94"/>
                </a:cxn>
                <a:cxn ang="0">
                  <a:pos x="288" y="116"/>
                </a:cxn>
                <a:cxn ang="0">
                  <a:pos x="297" y="122"/>
                </a:cxn>
                <a:cxn ang="0">
                  <a:pos x="311" y="95"/>
                </a:cxn>
                <a:cxn ang="0">
                  <a:pos x="321" y="66"/>
                </a:cxn>
                <a:cxn ang="0">
                  <a:pos x="326" y="34"/>
                </a:cxn>
                <a:cxn ang="0">
                  <a:pos x="2" y="165"/>
                </a:cxn>
                <a:cxn ang="0">
                  <a:pos x="31" y="185"/>
                </a:cxn>
                <a:cxn ang="0">
                  <a:pos x="62" y="201"/>
                </a:cxn>
                <a:cxn ang="0">
                  <a:pos x="96" y="210"/>
                </a:cxn>
                <a:cxn ang="0">
                  <a:pos x="132" y="213"/>
                </a:cxn>
                <a:cxn ang="0">
                  <a:pos x="122" y="202"/>
                </a:cxn>
                <a:cxn ang="0">
                  <a:pos x="87" y="197"/>
                </a:cxn>
                <a:cxn ang="0">
                  <a:pos x="55" y="186"/>
                </a:cxn>
                <a:cxn ang="0">
                  <a:pos x="26" y="169"/>
                </a:cxn>
                <a:cxn ang="0">
                  <a:pos x="0" y="148"/>
                </a:cxn>
                <a:cxn ang="0">
                  <a:pos x="2" y="165"/>
                </a:cxn>
                <a:cxn ang="0">
                  <a:pos x="180" y="207"/>
                </a:cxn>
                <a:cxn ang="0">
                  <a:pos x="202" y="201"/>
                </a:cxn>
                <a:cxn ang="0">
                  <a:pos x="212" y="184"/>
                </a:cxn>
                <a:cxn ang="0">
                  <a:pos x="186" y="194"/>
                </a:cxn>
                <a:cxn ang="0">
                  <a:pos x="157" y="201"/>
                </a:cxn>
                <a:cxn ang="0">
                  <a:pos x="233" y="185"/>
                </a:cxn>
                <a:cxn ang="0">
                  <a:pos x="252" y="171"/>
                </a:cxn>
                <a:cxn ang="0">
                  <a:pos x="270" y="156"/>
                </a:cxn>
                <a:cxn ang="0">
                  <a:pos x="262" y="149"/>
                </a:cxn>
                <a:cxn ang="0">
                  <a:pos x="243" y="165"/>
                </a:cxn>
                <a:cxn ang="0">
                  <a:pos x="233" y="185"/>
                </a:cxn>
              </a:cxnLst>
              <a:rect l="0" t="0" r="r" b="b"/>
              <a:pathLst>
                <a:path w="328" h="213">
                  <a:moveTo>
                    <a:pt x="328" y="17"/>
                  </a:moveTo>
                  <a:lnTo>
                    <a:pt x="326" y="14"/>
                  </a:lnTo>
                  <a:lnTo>
                    <a:pt x="321" y="7"/>
                  </a:lnTo>
                  <a:lnTo>
                    <a:pt x="315" y="0"/>
                  </a:lnTo>
                  <a:lnTo>
                    <a:pt x="316" y="9"/>
                  </a:lnTo>
                  <a:lnTo>
                    <a:pt x="316" y="17"/>
                  </a:lnTo>
                  <a:lnTo>
                    <a:pt x="315" y="31"/>
                  </a:lnTo>
                  <a:lnTo>
                    <a:pt x="314" y="44"/>
                  </a:lnTo>
                  <a:lnTo>
                    <a:pt x="312" y="58"/>
                  </a:lnTo>
                  <a:lnTo>
                    <a:pt x="308" y="70"/>
                  </a:lnTo>
                  <a:lnTo>
                    <a:pt x="305" y="82"/>
                  </a:lnTo>
                  <a:lnTo>
                    <a:pt x="299" y="94"/>
                  </a:lnTo>
                  <a:lnTo>
                    <a:pt x="294" y="105"/>
                  </a:lnTo>
                  <a:lnTo>
                    <a:pt x="288" y="116"/>
                  </a:lnTo>
                  <a:lnTo>
                    <a:pt x="288" y="135"/>
                  </a:lnTo>
                  <a:lnTo>
                    <a:pt x="297" y="122"/>
                  </a:lnTo>
                  <a:lnTo>
                    <a:pt x="304" y="109"/>
                  </a:lnTo>
                  <a:lnTo>
                    <a:pt x="311" y="95"/>
                  </a:lnTo>
                  <a:lnTo>
                    <a:pt x="316" y="80"/>
                  </a:lnTo>
                  <a:lnTo>
                    <a:pt x="321" y="66"/>
                  </a:lnTo>
                  <a:lnTo>
                    <a:pt x="324" y="50"/>
                  </a:lnTo>
                  <a:lnTo>
                    <a:pt x="326" y="34"/>
                  </a:lnTo>
                  <a:lnTo>
                    <a:pt x="328" y="17"/>
                  </a:lnTo>
                  <a:close/>
                  <a:moveTo>
                    <a:pt x="2" y="165"/>
                  </a:moveTo>
                  <a:lnTo>
                    <a:pt x="16" y="176"/>
                  </a:lnTo>
                  <a:lnTo>
                    <a:pt x="31" y="185"/>
                  </a:lnTo>
                  <a:lnTo>
                    <a:pt x="45" y="193"/>
                  </a:lnTo>
                  <a:lnTo>
                    <a:pt x="62" y="201"/>
                  </a:lnTo>
                  <a:lnTo>
                    <a:pt x="78" y="206"/>
                  </a:lnTo>
                  <a:lnTo>
                    <a:pt x="96" y="210"/>
                  </a:lnTo>
                  <a:lnTo>
                    <a:pt x="114" y="212"/>
                  </a:lnTo>
                  <a:lnTo>
                    <a:pt x="132" y="213"/>
                  </a:lnTo>
                  <a:lnTo>
                    <a:pt x="136" y="213"/>
                  </a:lnTo>
                  <a:lnTo>
                    <a:pt x="122" y="202"/>
                  </a:lnTo>
                  <a:lnTo>
                    <a:pt x="105" y="201"/>
                  </a:lnTo>
                  <a:lnTo>
                    <a:pt x="87" y="197"/>
                  </a:lnTo>
                  <a:lnTo>
                    <a:pt x="71" y="192"/>
                  </a:lnTo>
                  <a:lnTo>
                    <a:pt x="55" y="186"/>
                  </a:lnTo>
                  <a:lnTo>
                    <a:pt x="40" y="178"/>
                  </a:lnTo>
                  <a:lnTo>
                    <a:pt x="26" y="169"/>
                  </a:lnTo>
                  <a:lnTo>
                    <a:pt x="13" y="159"/>
                  </a:lnTo>
                  <a:lnTo>
                    <a:pt x="0" y="148"/>
                  </a:lnTo>
                  <a:lnTo>
                    <a:pt x="1" y="156"/>
                  </a:lnTo>
                  <a:lnTo>
                    <a:pt x="2" y="165"/>
                  </a:lnTo>
                  <a:close/>
                  <a:moveTo>
                    <a:pt x="169" y="210"/>
                  </a:moveTo>
                  <a:lnTo>
                    <a:pt x="180" y="207"/>
                  </a:lnTo>
                  <a:lnTo>
                    <a:pt x="191" y="204"/>
                  </a:lnTo>
                  <a:lnTo>
                    <a:pt x="202" y="201"/>
                  </a:lnTo>
                  <a:lnTo>
                    <a:pt x="212" y="196"/>
                  </a:lnTo>
                  <a:lnTo>
                    <a:pt x="212" y="184"/>
                  </a:lnTo>
                  <a:lnTo>
                    <a:pt x="199" y="189"/>
                  </a:lnTo>
                  <a:lnTo>
                    <a:pt x="186" y="194"/>
                  </a:lnTo>
                  <a:lnTo>
                    <a:pt x="171" y="198"/>
                  </a:lnTo>
                  <a:lnTo>
                    <a:pt x="157" y="201"/>
                  </a:lnTo>
                  <a:lnTo>
                    <a:pt x="169" y="210"/>
                  </a:lnTo>
                  <a:close/>
                  <a:moveTo>
                    <a:pt x="233" y="185"/>
                  </a:moveTo>
                  <a:lnTo>
                    <a:pt x="243" y="178"/>
                  </a:lnTo>
                  <a:lnTo>
                    <a:pt x="252" y="171"/>
                  </a:lnTo>
                  <a:lnTo>
                    <a:pt x="261" y="163"/>
                  </a:lnTo>
                  <a:lnTo>
                    <a:pt x="270" y="156"/>
                  </a:lnTo>
                  <a:lnTo>
                    <a:pt x="270" y="140"/>
                  </a:lnTo>
                  <a:lnTo>
                    <a:pt x="262" y="149"/>
                  </a:lnTo>
                  <a:lnTo>
                    <a:pt x="253" y="157"/>
                  </a:lnTo>
                  <a:lnTo>
                    <a:pt x="243" y="165"/>
                  </a:lnTo>
                  <a:lnTo>
                    <a:pt x="233" y="172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3" name="Freeform 151"/>
            <p:cNvSpPr>
              <a:spLocks noEditPoints="1"/>
            </p:cNvSpPr>
            <p:nvPr/>
          </p:nvSpPr>
          <p:spPr bwMode="auto">
            <a:xfrm>
              <a:off x="569884" y="3157536"/>
              <a:ext cx="128594" cy="84145"/>
            </a:xfrm>
            <a:custGeom>
              <a:avLst/>
              <a:gdLst/>
              <a:ahLst/>
              <a:cxnLst>
                <a:cxn ang="0">
                  <a:pos x="323" y="18"/>
                </a:cxn>
                <a:cxn ang="0">
                  <a:pos x="316" y="5"/>
                </a:cxn>
                <a:cxn ang="0">
                  <a:pos x="312" y="11"/>
                </a:cxn>
                <a:cxn ang="0">
                  <a:pos x="312" y="35"/>
                </a:cxn>
                <a:cxn ang="0">
                  <a:pos x="308" y="58"/>
                </a:cxn>
                <a:cxn ang="0">
                  <a:pos x="303" y="80"/>
                </a:cxn>
                <a:cxn ang="0">
                  <a:pos x="294" y="101"/>
                </a:cxn>
                <a:cxn ang="0">
                  <a:pos x="289" y="131"/>
                </a:cxn>
                <a:cxn ang="0">
                  <a:pos x="303" y="107"/>
                </a:cxn>
                <a:cxn ang="0">
                  <a:pos x="314" y="81"/>
                </a:cxn>
                <a:cxn ang="0">
                  <a:pos x="321" y="53"/>
                </a:cxn>
                <a:cxn ang="0">
                  <a:pos x="323" y="22"/>
                </a:cxn>
                <a:cxn ang="0">
                  <a:pos x="16" y="172"/>
                </a:cxn>
                <a:cxn ang="0">
                  <a:pos x="44" y="191"/>
                </a:cxn>
                <a:cxn ang="0">
                  <a:pos x="77" y="205"/>
                </a:cxn>
                <a:cxn ang="0">
                  <a:pos x="113" y="211"/>
                </a:cxn>
                <a:cxn ang="0">
                  <a:pos x="115" y="201"/>
                </a:cxn>
                <a:cxn ang="0">
                  <a:pos x="82" y="194"/>
                </a:cxn>
                <a:cxn ang="0">
                  <a:pos x="52" y="183"/>
                </a:cxn>
                <a:cxn ang="0">
                  <a:pos x="24" y="165"/>
                </a:cxn>
                <a:cxn ang="0">
                  <a:pos x="0" y="144"/>
                </a:cxn>
                <a:cxn ang="0">
                  <a:pos x="2" y="161"/>
                </a:cxn>
                <a:cxn ang="0">
                  <a:pos x="177" y="208"/>
                </a:cxn>
                <a:cxn ang="0">
                  <a:pos x="201" y="200"/>
                </a:cxn>
                <a:cxn ang="0">
                  <a:pos x="213" y="183"/>
                </a:cxn>
                <a:cxn ang="0">
                  <a:pos x="183" y="194"/>
                </a:cxn>
                <a:cxn ang="0">
                  <a:pos x="152" y="201"/>
                </a:cxn>
                <a:cxn ang="0">
                  <a:pos x="234" y="183"/>
                </a:cxn>
                <a:cxn ang="0">
                  <a:pos x="253" y="170"/>
                </a:cxn>
                <a:cxn ang="0">
                  <a:pos x="271" y="153"/>
                </a:cxn>
                <a:cxn ang="0">
                  <a:pos x="263" y="146"/>
                </a:cxn>
                <a:cxn ang="0">
                  <a:pos x="244" y="163"/>
                </a:cxn>
                <a:cxn ang="0">
                  <a:pos x="234" y="183"/>
                </a:cxn>
              </a:cxnLst>
              <a:rect l="0" t="0" r="r" b="b"/>
              <a:pathLst>
                <a:path w="323" h="212">
                  <a:moveTo>
                    <a:pt x="323" y="22"/>
                  </a:moveTo>
                  <a:lnTo>
                    <a:pt x="323" y="18"/>
                  </a:lnTo>
                  <a:lnTo>
                    <a:pt x="322" y="12"/>
                  </a:lnTo>
                  <a:lnTo>
                    <a:pt x="316" y="5"/>
                  </a:lnTo>
                  <a:lnTo>
                    <a:pt x="311" y="0"/>
                  </a:lnTo>
                  <a:lnTo>
                    <a:pt x="312" y="11"/>
                  </a:lnTo>
                  <a:lnTo>
                    <a:pt x="312" y="22"/>
                  </a:lnTo>
                  <a:lnTo>
                    <a:pt x="312" y="35"/>
                  </a:lnTo>
                  <a:lnTo>
                    <a:pt x="311" y="46"/>
                  </a:lnTo>
                  <a:lnTo>
                    <a:pt x="308" y="58"/>
                  </a:lnTo>
                  <a:lnTo>
                    <a:pt x="306" y="69"/>
                  </a:lnTo>
                  <a:lnTo>
                    <a:pt x="303" y="80"/>
                  </a:lnTo>
                  <a:lnTo>
                    <a:pt x="298" y="91"/>
                  </a:lnTo>
                  <a:lnTo>
                    <a:pt x="294" y="101"/>
                  </a:lnTo>
                  <a:lnTo>
                    <a:pt x="289" y="111"/>
                  </a:lnTo>
                  <a:lnTo>
                    <a:pt x="289" y="131"/>
                  </a:lnTo>
                  <a:lnTo>
                    <a:pt x="296" y="119"/>
                  </a:lnTo>
                  <a:lnTo>
                    <a:pt x="303" y="107"/>
                  </a:lnTo>
                  <a:lnTo>
                    <a:pt x="308" y="94"/>
                  </a:lnTo>
                  <a:lnTo>
                    <a:pt x="314" y="81"/>
                  </a:lnTo>
                  <a:lnTo>
                    <a:pt x="317" y="66"/>
                  </a:lnTo>
                  <a:lnTo>
                    <a:pt x="321" y="53"/>
                  </a:lnTo>
                  <a:lnTo>
                    <a:pt x="322" y="38"/>
                  </a:lnTo>
                  <a:lnTo>
                    <a:pt x="323" y="22"/>
                  </a:lnTo>
                  <a:close/>
                  <a:moveTo>
                    <a:pt x="2" y="161"/>
                  </a:moveTo>
                  <a:lnTo>
                    <a:pt x="16" y="172"/>
                  </a:lnTo>
                  <a:lnTo>
                    <a:pt x="29" y="182"/>
                  </a:lnTo>
                  <a:lnTo>
                    <a:pt x="44" y="191"/>
                  </a:lnTo>
                  <a:lnTo>
                    <a:pt x="61" y="199"/>
                  </a:lnTo>
                  <a:lnTo>
                    <a:pt x="77" y="205"/>
                  </a:lnTo>
                  <a:lnTo>
                    <a:pt x="95" y="209"/>
                  </a:lnTo>
                  <a:lnTo>
                    <a:pt x="113" y="211"/>
                  </a:lnTo>
                  <a:lnTo>
                    <a:pt x="131" y="212"/>
                  </a:lnTo>
                  <a:lnTo>
                    <a:pt x="115" y="201"/>
                  </a:lnTo>
                  <a:lnTo>
                    <a:pt x="98" y="199"/>
                  </a:lnTo>
                  <a:lnTo>
                    <a:pt x="82" y="194"/>
                  </a:lnTo>
                  <a:lnTo>
                    <a:pt x="66" y="190"/>
                  </a:lnTo>
                  <a:lnTo>
                    <a:pt x="52" y="183"/>
                  </a:lnTo>
                  <a:lnTo>
                    <a:pt x="37" y="174"/>
                  </a:lnTo>
                  <a:lnTo>
                    <a:pt x="24" y="165"/>
                  </a:lnTo>
                  <a:lnTo>
                    <a:pt x="11" y="155"/>
                  </a:lnTo>
                  <a:lnTo>
                    <a:pt x="0" y="144"/>
                  </a:lnTo>
                  <a:lnTo>
                    <a:pt x="1" y="153"/>
                  </a:lnTo>
                  <a:lnTo>
                    <a:pt x="2" y="161"/>
                  </a:lnTo>
                  <a:close/>
                  <a:moveTo>
                    <a:pt x="164" y="210"/>
                  </a:moveTo>
                  <a:lnTo>
                    <a:pt x="177" y="208"/>
                  </a:lnTo>
                  <a:lnTo>
                    <a:pt x="189" y="205"/>
                  </a:lnTo>
                  <a:lnTo>
                    <a:pt x="201" y="200"/>
                  </a:lnTo>
                  <a:lnTo>
                    <a:pt x="213" y="194"/>
                  </a:lnTo>
                  <a:lnTo>
                    <a:pt x="213" y="183"/>
                  </a:lnTo>
                  <a:lnTo>
                    <a:pt x="198" y="190"/>
                  </a:lnTo>
                  <a:lnTo>
                    <a:pt x="183" y="194"/>
                  </a:lnTo>
                  <a:lnTo>
                    <a:pt x="168" y="199"/>
                  </a:lnTo>
                  <a:lnTo>
                    <a:pt x="152" y="201"/>
                  </a:lnTo>
                  <a:lnTo>
                    <a:pt x="164" y="210"/>
                  </a:lnTo>
                  <a:close/>
                  <a:moveTo>
                    <a:pt x="234" y="183"/>
                  </a:moveTo>
                  <a:lnTo>
                    <a:pt x="244" y="176"/>
                  </a:lnTo>
                  <a:lnTo>
                    <a:pt x="253" y="170"/>
                  </a:lnTo>
                  <a:lnTo>
                    <a:pt x="263" y="161"/>
                  </a:lnTo>
                  <a:lnTo>
                    <a:pt x="271" y="153"/>
                  </a:lnTo>
                  <a:lnTo>
                    <a:pt x="271" y="136"/>
                  </a:lnTo>
                  <a:lnTo>
                    <a:pt x="263" y="146"/>
                  </a:lnTo>
                  <a:lnTo>
                    <a:pt x="254" y="155"/>
                  </a:lnTo>
                  <a:lnTo>
                    <a:pt x="244" y="163"/>
                  </a:lnTo>
                  <a:lnTo>
                    <a:pt x="234" y="171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4" name="Freeform 152"/>
            <p:cNvSpPr>
              <a:spLocks noEditPoints="1"/>
            </p:cNvSpPr>
            <p:nvPr/>
          </p:nvSpPr>
          <p:spPr bwMode="auto">
            <a:xfrm>
              <a:off x="569884" y="3154361"/>
              <a:ext cx="125418" cy="84145"/>
            </a:xfrm>
            <a:custGeom>
              <a:avLst/>
              <a:gdLst/>
              <a:ahLst/>
              <a:cxnLst>
                <a:cxn ang="0">
                  <a:pos x="317" y="20"/>
                </a:cxn>
                <a:cxn ang="0">
                  <a:pos x="311" y="6"/>
                </a:cxn>
                <a:cxn ang="0">
                  <a:pos x="306" y="14"/>
                </a:cxn>
                <a:cxn ang="0">
                  <a:pos x="306" y="39"/>
                </a:cxn>
                <a:cxn ang="0">
                  <a:pos x="304" y="59"/>
                </a:cxn>
                <a:cxn ang="0">
                  <a:pos x="296" y="88"/>
                </a:cxn>
                <a:cxn ang="0">
                  <a:pos x="289" y="127"/>
                </a:cxn>
                <a:cxn ang="0">
                  <a:pos x="300" y="105"/>
                </a:cxn>
                <a:cxn ang="0">
                  <a:pos x="309" y="81"/>
                </a:cxn>
                <a:cxn ang="0">
                  <a:pos x="315" y="55"/>
                </a:cxn>
                <a:cxn ang="0">
                  <a:pos x="317" y="28"/>
                </a:cxn>
                <a:cxn ang="0">
                  <a:pos x="14" y="170"/>
                </a:cxn>
                <a:cxn ang="0">
                  <a:pos x="41" y="189"/>
                </a:cxn>
                <a:cxn ang="0">
                  <a:pos x="72" y="203"/>
                </a:cxn>
                <a:cxn ang="0">
                  <a:pos x="106" y="212"/>
                </a:cxn>
                <a:cxn ang="0">
                  <a:pos x="107" y="200"/>
                </a:cxn>
                <a:cxn ang="0">
                  <a:pos x="75" y="193"/>
                </a:cxn>
                <a:cxn ang="0">
                  <a:pos x="47" y="180"/>
                </a:cxn>
                <a:cxn ang="0">
                  <a:pos x="21" y="163"/>
                </a:cxn>
                <a:cxn ang="0">
                  <a:pos x="0" y="141"/>
                </a:cxn>
                <a:cxn ang="0">
                  <a:pos x="1" y="159"/>
                </a:cxn>
                <a:cxn ang="0">
                  <a:pos x="172" y="209"/>
                </a:cxn>
                <a:cxn ang="0">
                  <a:pos x="200" y="200"/>
                </a:cxn>
                <a:cxn ang="0">
                  <a:pos x="213" y="182"/>
                </a:cxn>
                <a:cxn ang="0">
                  <a:pos x="180" y="196"/>
                </a:cxn>
                <a:cxn ang="0">
                  <a:pos x="145" y="202"/>
                </a:cxn>
                <a:cxn ang="0">
                  <a:pos x="234" y="183"/>
                </a:cxn>
                <a:cxn ang="0">
                  <a:pos x="254" y="168"/>
                </a:cxn>
                <a:cxn ang="0">
                  <a:pos x="271" y="151"/>
                </a:cxn>
                <a:cxn ang="0">
                  <a:pos x="263" y="143"/>
                </a:cxn>
                <a:cxn ang="0">
                  <a:pos x="244" y="162"/>
                </a:cxn>
                <a:cxn ang="0">
                  <a:pos x="234" y="183"/>
                </a:cxn>
              </a:cxnLst>
              <a:rect l="0" t="0" r="r" b="b"/>
              <a:pathLst>
                <a:path w="317" h="213">
                  <a:moveTo>
                    <a:pt x="317" y="28"/>
                  </a:moveTo>
                  <a:lnTo>
                    <a:pt x="317" y="20"/>
                  </a:lnTo>
                  <a:lnTo>
                    <a:pt x="316" y="11"/>
                  </a:lnTo>
                  <a:lnTo>
                    <a:pt x="311" y="6"/>
                  </a:lnTo>
                  <a:lnTo>
                    <a:pt x="304" y="0"/>
                  </a:lnTo>
                  <a:lnTo>
                    <a:pt x="306" y="14"/>
                  </a:lnTo>
                  <a:lnTo>
                    <a:pt x="306" y="28"/>
                  </a:lnTo>
                  <a:lnTo>
                    <a:pt x="306" y="39"/>
                  </a:lnTo>
                  <a:lnTo>
                    <a:pt x="305" y="48"/>
                  </a:lnTo>
                  <a:lnTo>
                    <a:pt x="304" y="59"/>
                  </a:lnTo>
                  <a:lnTo>
                    <a:pt x="302" y="69"/>
                  </a:lnTo>
                  <a:lnTo>
                    <a:pt x="296" y="88"/>
                  </a:lnTo>
                  <a:lnTo>
                    <a:pt x="288" y="105"/>
                  </a:lnTo>
                  <a:lnTo>
                    <a:pt x="289" y="127"/>
                  </a:lnTo>
                  <a:lnTo>
                    <a:pt x="295" y="116"/>
                  </a:lnTo>
                  <a:lnTo>
                    <a:pt x="300" y="105"/>
                  </a:lnTo>
                  <a:lnTo>
                    <a:pt x="306" y="93"/>
                  </a:lnTo>
                  <a:lnTo>
                    <a:pt x="309" y="81"/>
                  </a:lnTo>
                  <a:lnTo>
                    <a:pt x="313" y="69"/>
                  </a:lnTo>
                  <a:lnTo>
                    <a:pt x="315" y="55"/>
                  </a:lnTo>
                  <a:lnTo>
                    <a:pt x="316" y="42"/>
                  </a:lnTo>
                  <a:lnTo>
                    <a:pt x="317" y="28"/>
                  </a:lnTo>
                  <a:close/>
                  <a:moveTo>
                    <a:pt x="1" y="159"/>
                  </a:moveTo>
                  <a:lnTo>
                    <a:pt x="14" y="170"/>
                  </a:lnTo>
                  <a:lnTo>
                    <a:pt x="27" y="180"/>
                  </a:lnTo>
                  <a:lnTo>
                    <a:pt x="41" y="189"/>
                  </a:lnTo>
                  <a:lnTo>
                    <a:pt x="56" y="197"/>
                  </a:lnTo>
                  <a:lnTo>
                    <a:pt x="72" y="203"/>
                  </a:lnTo>
                  <a:lnTo>
                    <a:pt x="88" y="208"/>
                  </a:lnTo>
                  <a:lnTo>
                    <a:pt x="106" y="212"/>
                  </a:lnTo>
                  <a:lnTo>
                    <a:pt x="123" y="213"/>
                  </a:lnTo>
                  <a:lnTo>
                    <a:pt x="107" y="200"/>
                  </a:lnTo>
                  <a:lnTo>
                    <a:pt x="91" y="197"/>
                  </a:lnTo>
                  <a:lnTo>
                    <a:pt x="75" y="193"/>
                  </a:lnTo>
                  <a:lnTo>
                    <a:pt x="61" y="187"/>
                  </a:lnTo>
                  <a:lnTo>
                    <a:pt x="47" y="180"/>
                  </a:lnTo>
                  <a:lnTo>
                    <a:pt x="34" y="172"/>
                  </a:lnTo>
                  <a:lnTo>
                    <a:pt x="21" y="163"/>
                  </a:lnTo>
                  <a:lnTo>
                    <a:pt x="10" y="152"/>
                  </a:lnTo>
                  <a:lnTo>
                    <a:pt x="0" y="141"/>
                  </a:lnTo>
                  <a:lnTo>
                    <a:pt x="0" y="150"/>
                  </a:lnTo>
                  <a:lnTo>
                    <a:pt x="1" y="159"/>
                  </a:lnTo>
                  <a:close/>
                  <a:moveTo>
                    <a:pt x="158" y="212"/>
                  </a:moveTo>
                  <a:lnTo>
                    <a:pt x="172" y="209"/>
                  </a:lnTo>
                  <a:lnTo>
                    <a:pt x="187" y="205"/>
                  </a:lnTo>
                  <a:lnTo>
                    <a:pt x="200" y="200"/>
                  </a:lnTo>
                  <a:lnTo>
                    <a:pt x="213" y="195"/>
                  </a:lnTo>
                  <a:lnTo>
                    <a:pt x="213" y="182"/>
                  </a:lnTo>
                  <a:lnTo>
                    <a:pt x="197" y="190"/>
                  </a:lnTo>
                  <a:lnTo>
                    <a:pt x="180" y="196"/>
                  </a:lnTo>
                  <a:lnTo>
                    <a:pt x="163" y="199"/>
                  </a:lnTo>
                  <a:lnTo>
                    <a:pt x="145" y="202"/>
                  </a:lnTo>
                  <a:lnTo>
                    <a:pt x="158" y="212"/>
                  </a:lnTo>
                  <a:close/>
                  <a:moveTo>
                    <a:pt x="234" y="183"/>
                  </a:moveTo>
                  <a:lnTo>
                    <a:pt x="244" y="176"/>
                  </a:lnTo>
                  <a:lnTo>
                    <a:pt x="254" y="168"/>
                  </a:lnTo>
                  <a:lnTo>
                    <a:pt x="263" y="160"/>
                  </a:lnTo>
                  <a:lnTo>
                    <a:pt x="271" y="151"/>
                  </a:lnTo>
                  <a:lnTo>
                    <a:pt x="271" y="133"/>
                  </a:lnTo>
                  <a:lnTo>
                    <a:pt x="263" y="143"/>
                  </a:lnTo>
                  <a:lnTo>
                    <a:pt x="254" y="153"/>
                  </a:lnTo>
                  <a:lnTo>
                    <a:pt x="244" y="162"/>
                  </a:lnTo>
                  <a:lnTo>
                    <a:pt x="234" y="170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5" name="Freeform 153"/>
            <p:cNvSpPr>
              <a:spLocks noEditPoints="1"/>
            </p:cNvSpPr>
            <p:nvPr/>
          </p:nvSpPr>
          <p:spPr bwMode="auto">
            <a:xfrm>
              <a:off x="569884" y="3152773"/>
              <a:ext cx="123831" cy="84145"/>
            </a:xfrm>
            <a:custGeom>
              <a:avLst/>
              <a:gdLst/>
              <a:ahLst/>
              <a:cxnLst>
                <a:cxn ang="0">
                  <a:pos x="312" y="23"/>
                </a:cxn>
                <a:cxn ang="0">
                  <a:pos x="304" y="6"/>
                </a:cxn>
                <a:cxn ang="0">
                  <a:pos x="299" y="8"/>
                </a:cxn>
                <a:cxn ang="0">
                  <a:pos x="300" y="26"/>
                </a:cxn>
                <a:cxn ang="0">
                  <a:pos x="300" y="51"/>
                </a:cxn>
                <a:cxn ang="0">
                  <a:pos x="294" y="84"/>
                </a:cxn>
                <a:cxn ang="0">
                  <a:pos x="289" y="123"/>
                </a:cxn>
                <a:cxn ang="0">
                  <a:pos x="298" y="103"/>
                </a:cxn>
                <a:cxn ang="0">
                  <a:pos x="306" y="81"/>
                </a:cxn>
                <a:cxn ang="0">
                  <a:pos x="311" y="58"/>
                </a:cxn>
                <a:cxn ang="0">
                  <a:pos x="312" y="34"/>
                </a:cxn>
                <a:cxn ang="0">
                  <a:pos x="11" y="167"/>
                </a:cxn>
                <a:cxn ang="0">
                  <a:pos x="37" y="186"/>
                </a:cxn>
                <a:cxn ang="0">
                  <a:pos x="66" y="202"/>
                </a:cxn>
                <a:cxn ang="0">
                  <a:pos x="98" y="211"/>
                </a:cxn>
                <a:cxn ang="0">
                  <a:pos x="97" y="200"/>
                </a:cxn>
                <a:cxn ang="0">
                  <a:pos x="69" y="191"/>
                </a:cxn>
                <a:cxn ang="0">
                  <a:pos x="43" y="177"/>
                </a:cxn>
                <a:cxn ang="0">
                  <a:pos x="20" y="160"/>
                </a:cxn>
                <a:cxn ang="0">
                  <a:pos x="0" y="139"/>
                </a:cxn>
                <a:cxn ang="0">
                  <a:pos x="0" y="146"/>
                </a:cxn>
                <a:cxn ang="0">
                  <a:pos x="0" y="156"/>
                </a:cxn>
                <a:cxn ang="0">
                  <a:pos x="168" y="211"/>
                </a:cxn>
                <a:cxn ang="0">
                  <a:pos x="198" y="202"/>
                </a:cxn>
                <a:cxn ang="0">
                  <a:pos x="213" y="183"/>
                </a:cxn>
                <a:cxn ang="0">
                  <a:pos x="178" y="197"/>
                </a:cxn>
                <a:cxn ang="0">
                  <a:pos x="159" y="201"/>
                </a:cxn>
                <a:cxn ang="0">
                  <a:pos x="138" y="203"/>
                </a:cxn>
                <a:cxn ang="0">
                  <a:pos x="234" y="183"/>
                </a:cxn>
                <a:cxn ang="0">
                  <a:pos x="254" y="167"/>
                </a:cxn>
                <a:cxn ang="0">
                  <a:pos x="271" y="148"/>
                </a:cxn>
                <a:cxn ang="0">
                  <a:pos x="263" y="141"/>
                </a:cxn>
                <a:cxn ang="0">
                  <a:pos x="244" y="160"/>
                </a:cxn>
                <a:cxn ang="0">
                  <a:pos x="234" y="183"/>
                </a:cxn>
              </a:cxnLst>
              <a:rect l="0" t="0" r="r" b="b"/>
              <a:pathLst>
                <a:path w="312" h="213">
                  <a:moveTo>
                    <a:pt x="312" y="34"/>
                  </a:moveTo>
                  <a:lnTo>
                    <a:pt x="312" y="23"/>
                  </a:lnTo>
                  <a:lnTo>
                    <a:pt x="311" y="12"/>
                  </a:lnTo>
                  <a:lnTo>
                    <a:pt x="304" y="6"/>
                  </a:lnTo>
                  <a:lnTo>
                    <a:pt x="297" y="0"/>
                  </a:lnTo>
                  <a:lnTo>
                    <a:pt x="299" y="8"/>
                  </a:lnTo>
                  <a:lnTo>
                    <a:pt x="300" y="17"/>
                  </a:lnTo>
                  <a:lnTo>
                    <a:pt x="300" y="26"/>
                  </a:lnTo>
                  <a:lnTo>
                    <a:pt x="300" y="34"/>
                  </a:lnTo>
                  <a:lnTo>
                    <a:pt x="300" y="51"/>
                  </a:lnTo>
                  <a:lnTo>
                    <a:pt x="298" y="68"/>
                  </a:lnTo>
                  <a:lnTo>
                    <a:pt x="294" y="84"/>
                  </a:lnTo>
                  <a:lnTo>
                    <a:pt x="288" y="98"/>
                  </a:lnTo>
                  <a:lnTo>
                    <a:pt x="289" y="123"/>
                  </a:lnTo>
                  <a:lnTo>
                    <a:pt x="294" y="113"/>
                  </a:lnTo>
                  <a:lnTo>
                    <a:pt x="298" y="103"/>
                  </a:lnTo>
                  <a:lnTo>
                    <a:pt x="303" y="92"/>
                  </a:lnTo>
                  <a:lnTo>
                    <a:pt x="306" y="81"/>
                  </a:lnTo>
                  <a:lnTo>
                    <a:pt x="308" y="70"/>
                  </a:lnTo>
                  <a:lnTo>
                    <a:pt x="311" y="58"/>
                  </a:lnTo>
                  <a:lnTo>
                    <a:pt x="312" y="47"/>
                  </a:lnTo>
                  <a:lnTo>
                    <a:pt x="312" y="34"/>
                  </a:lnTo>
                  <a:close/>
                  <a:moveTo>
                    <a:pt x="0" y="156"/>
                  </a:moveTo>
                  <a:lnTo>
                    <a:pt x="11" y="167"/>
                  </a:lnTo>
                  <a:lnTo>
                    <a:pt x="24" y="177"/>
                  </a:lnTo>
                  <a:lnTo>
                    <a:pt x="37" y="186"/>
                  </a:lnTo>
                  <a:lnTo>
                    <a:pt x="52" y="195"/>
                  </a:lnTo>
                  <a:lnTo>
                    <a:pt x="66" y="202"/>
                  </a:lnTo>
                  <a:lnTo>
                    <a:pt x="82" y="206"/>
                  </a:lnTo>
                  <a:lnTo>
                    <a:pt x="98" y="211"/>
                  </a:lnTo>
                  <a:lnTo>
                    <a:pt x="115" y="213"/>
                  </a:lnTo>
                  <a:lnTo>
                    <a:pt x="97" y="200"/>
                  </a:lnTo>
                  <a:lnTo>
                    <a:pt x="82" y="195"/>
                  </a:lnTo>
                  <a:lnTo>
                    <a:pt x="69" y="191"/>
                  </a:lnTo>
                  <a:lnTo>
                    <a:pt x="55" y="184"/>
                  </a:lnTo>
                  <a:lnTo>
                    <a:pt x="43" y="177"/>
                  </a:lnTo>
                  <a:lnTo>
                    <a:pt x="30" y="169"/>
                  </a:lnTo>
                  <a:lnTo>
                    <a:pt x="20" y="160"/>
                  </a:lnTo>
                  <a:lnTo>
                    <a:pt x="9" y="150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6"/>
                  </a:lnTo>
                  <a:close/>
                  <a:moveTo>
                    <a:pt x="152" y="213"/>
                  </a:moveTo>
                  <a:lnTo>
                    <a:pt x="168" y="211"/>
                  </a:lnTo>
                  <a:lnTo>
                    <a:pt x="183" y="206"/>
                  </a:lnTo>
                  <a:lnTo>
                    <a:pt x="198" y="202"/>
                  </a:lnTo>
                  <a:lnTo>
                    <a:pt x="213" y="195"/>
                  </a:lnTo>
                  <a:lnTo>
                    <a:pt x="213" y="183"/>
                  </a:lnTo>
                  <a:lnTo>
                    <a:pt x="196" y="191"/>
                  </a:lnTo>
                  <a:lnTo>
                    <a:pt x="178" y="197"/>
                  </a:lnTo>
                  <a:lnTo>
                    <a:pt x="168" y="200"/>
                  </a:lnTo>
                  <a:lnTo>
                    <a:pt x="159" y="201"/>
                  </a:lnTo>
                  <a:lnTo>
                    <a:pt x="149" y="202"/>
                  </a:lnTo>
                  <a:lnTo>
                    <a:pt x="138" y="203"/>
                  </a:lnTo>
                  <a:lnTo>
                    <a:pt x="152" y="213"/>
                  </a:lnTo>
                  <a:close/>
                  <a:moveTo>
                    <a:pt x="234" y="183"/>
                  </a:moveTo>
                  <a:lnTo>
                    <a:pt x="244" y="175"/>
                  </a:lnTo>
                  <a:lnTo>
                    <a:pt x="254" y="167"/>
                  </a:lnTo>
                  <a:lnTo>
                    <a:pt x="263" y="158"/>
                  </a:lnTo>
                  <a:lnTo>
                    <a:pt x="271" y="148"/>
                  </a:lnTo>
                  <a:lnTo>
                    <a:pt x="271" y="130"/>
                  </a:lnTo>
                  <a:lnTo>
                    <a:pt x="263" y="141"/>
                  </a:lnTo>
                  <a:lnTo>
                    <a:pt x="254" y="151"/>
                  </a:lnTo>
                  <a:lnTo>
                    <a:pt x="244" y="160"/>
                  </a:lnTo>
                  <a:lnTo>
                    <a:pt x="234" y="169"/>
                  </a:lnTo>
                  <a:lnTo>
                    <a:pt x="234" y="183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6" name="Freeform 154"/>
            <p:cNvSpPr>
              <a:spLocks noEditPoints="1"/>
            </p:cNvSpPr>
            <p:nvPr/>
          </p:nvSpPr>
          <p:spPr bwMode="auto">
            <a:xfrm>
              <a:off x="569884" y="3149598"/>
              <a:ext cx="122243" cy="85733"/>
            </a:xfrm>
            <a:custGeom>
              <a:avLst/>
              <a:gdLst/>
              <a:ahLst/>
              <a:cxnLst>
                <a:cxn ang="0">
                  <a:pos x="306" y="25"/>
                </a:cxn>
                <a:cxn ang="0">
                  <a:pos x="297" y="5"/>
                </a:cxn>
                <a:cxn ang="0">
                  <a:pos x="293" y="10"/>
                </a:cxn>
                <a:cxn ang="0">
                  <a:pos x="295" y="29"/>
                </a:cxn>
                <a:cxn ang="0">
                  <a:pos x="295" y="52"/>
                </a:cxn>
                <a:cxn ang="0">
                  <a:pos x="291" y="76"/>
                </a:cxn>
                <a:cxn ang="0">
                  <a:pos x="288" y="116"/>
                </a:cxn>
                <a:cxn ang="0">
                  <a:pos x="302" y="80"/>
                </a:cxn>
                <a:cxn ang="0">
                  <a:pos x="305" y="59"/>
                </a:cxn>
                <a:cxn ang="0">
                  <a:pos x="306" y="39"/>
                </a:cxn>
                <a:cxn ang="0">
                  <a:pos x="10" y="163"/>
                </a:cxn>
                <a:cxn ang="0">
                  <a:pos x="34" y="183"/>
                </a:cxn>
                <a:cxn ang="0">
                  <a:pos x="61" y="198"/>
                </a:cxn>
                <a:cxn ang="0">
                  <a:pos x="91" y="208"/>
                </a:cxn>
                <a:cxn ang="0">
                  <a:pos x="86" y="196"/>
                </a:cxn>
                <a:cxn ang="0">
                  <a:pos x="61" y="185"/>
                </a:cxn>
                <a:cxn ang="0">
                  <a:pos x="38" y="172"/>
                </a:cxn>
                <a:cxn ang="0">
                  <a:pos x="18" y="155"/>
                </a:cxn>
                <a:cxn ang="0">
                  <a:pos x="1" y="135"/>
                </a:cxn>
                <a:cxn ang="0">
                  <a:pos x="0" y="151"/>
                </a:cxn>
                <a:cxn ang="0">
                  <a:pos x="145" y="213"/>
                </a:cxn>
                <a:cxn ang="0">
                  <a:pos x="180" y="207"/>
                </a:cxn>
                <a:cxn ang="0">
                  <a:pos x="213" y="193"/>
                </a:cxn>
                <a:cxn ang="0">
                  <a:pos x="199" y="189"/>
                </a:cxn>
                <a:cxn ang="0">
                  <a:pos x="178" y="201"/>
                </a:cxn>
                <a:cxn ang="0">
                  <a:pos x="164" y="200"/>
                </a:cxn>
                <a:cxn ang="0">
                  <a:pos x="143" y="202"/>
                </a:cxn>
                <a:cxn ang="0">
                  <a:pos x="131" y="202"/>
                </a:cxn>
                <a:cxn ang="0">
                  <a:pos x="234" y="181"/>
                </a:cxn>
                <a:cxn ang="0">
                  <a:pos x="254" y="164"/>
                </a:cxn>
                <a:cxn ang="0">
                  <a:pos x="271" y="144"/>
                </a:cxn>
                <a:cxn ang="0">
                  <a:pos x="263" y="137"/>
                </a:cxn>
                <a:cxn ang="0">
                  <a:pos x="244" y="157"/>
                </a:cxn>
                <a:cxn ang="0">
                  <a:pos x="234" y="181"/>
                </a:cxn>
              </a:cxnLst>
              <a:rect l="0" t="0" r="r" b="b"/>
              <a:pathLst>
                <a:path w="306" h="213">
                  <a:moveTo>
                    <a:pt x="306" y="39"/>
                  </a:moveTo>
                  <a:lnTo>
                    <a:pt x="306" y="25"/>
                  </a:lnTo>
                  <a:lnTo>
                    <a:pt x="304" y="11"/>
                  </a:lnTo>
                  <a:lnTo>
                    <a:pt x="297" y="5"/>
                  </a:lnTo>
                  <a:lnTo>
                    <a:pt x="290" y="0"/>
                  </a:lnTo>
                  <a:lnTo>
                    <a:pt x="293" y="10"/>
                  </a:lnTo>
                  <a:lnTo>
                    <a:pt x="294" y="20"/>
                  </a:lnTo>
                  <a:lnTo>
                    <a:pt x="295" y="29"/>
                  </a:lnTo>
                  <a:lnTo>
                    <a:pt x="296" y="39"/>
                  </a:lnTo>
                  <a:lnTo>
                    <a:pt x="295" y="52"/>
                  </a:lnTo>
                  <a:lnTo>
                    <a:pt x="294" y="64"/>
                  </a:lnTo>
                  <a:lnTo>
                    <a:pt x="291" y="76"/>
                  </a:lnTo>
                  <a:lnTo>
                    <a:pt x="288" y="88"/>
                  </a:lnTo>
                  <a:lnTo>
                    <a:pt x="288" y="116"/>
                  </a:lnTo>
                  <a:lnTo>
                    <a:pt x="296" y="99"/>
                  </a:lnTo>
                  <a:lnTo>
                    <a:pt x="302" y="80"/>
                  </a:lnTo>
                  <a:lnTo>
                    <a:pt x="304" y="70"/>
                  </a:lnTo>
                  <a:lnTo>
                    <a:pt x="305" y="59"/>
                  </a:lnTo>
                  <a:lnTo>
                    <a:pt x="306" y="50"/>
                  </a:lnTo>
                  <a:lnTo>
                    <a:pt x="306" y="39"/>
                  </a:lnTo>
                  <a:close/>
                  <a:moveTo>
                    <a:pt x="0" y="152"/>
                  </a:moveTo>
                  <a:lnTo>
                    <a:pt x="10" y="163"/>
                  </a:lnTo>
                  <a:lnTo>
                    <a:pt x="21" y="174"/>
                  </a:lnTo>
                  <a:lnTo>
                    <a:pt x="34" y="183"/>
                  </a:lnTo>
                  <a:lnTo>
                    <a:pt x="47" y="191"/>
                  </a:lnTo>
                  <a:lnTo>
                    <a:pt x="61" y="198"/>
                  </a:lnTo>
                  <a:lnTo>
                    <a:pt x="75" y="204"/>
                  </a:lnTo>
                  <a:lnTo>
                    <a:pt x="91" y="208"/>
                  </a:lnTo>
                  <a:lnTo>
                    <a:pt x="107" y="211"/>
                  </a:lnTo>
                  <a:lnTo>
                    <a:pt x="86" y="196"/>
                  </a:lnTo>
                  <a:lnTo>
                    <a:pt x="73" y="191"/>
                  </a:lnTo>
                  <a:lnTo>
                    <a:pt x="61" y="185"/>
                  </a:lnTo>
                  <a:lnTo>
                    <a:pt x="50" y="180"/>
                  </a:lnTo>
                  <a:lnTo>
                    <a:pt x="38" y="172"/>
                  </a:lnTo>
                  <a:lnTo>
                    <a:pt x="27" y="164"/>
                  </a:lnTo>
                  <a:lnTo>
                    <a:pt x="18" y="155"/>
                  </a:lnTo>
                  <a:lnTo>
                    <a:pt x="9" y="146"/>
                  </a:lnTo>
                  <a:lnTo>
                    <a:pt x="1" y="135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2"/>
                  </a:lnTo>
                  <a:close/>
                  <a:moveTo>
                    <a:pt x="145" y="213"/>
                  </a:moveTo>
                  <a:lnTo>
                    <a:pt x="163" y="210"/>
                  </a:lnTo>
                  <a:lnTo>
                    <a:pt x="180" y="207"/>
                  </a:lnTo>
                  <a:lnTo>
                    <a:pt x="197" y="201"/>
                  </a:lnTo>
                  <a:lnTo>
                    <a:pt x="213" y="193"/>
                  </a:lnTo>
                  <a:lnTo>
                    <a:pt x="213" y="181"/>
                  </a:lnTo>
                  <a:lnTo>
                    <a:pt x="199" y="189"/>
                  </a:lnTo>
                  <a:lnTo>
                    <a:pt x="185" y="194"/>
                  </a:lnTo>
                  <a:lnTo>
                    <a:pt x="178" y="201"/>
                  </a:lnTo>
                  <a:lnTo>
                    <a:pt x="174" y="197"/>
                  </a:lnTo>
                  <a:lnTo>
                    <a:pt x="164" y="200"/>
                  </a:lnTo>
                  <a:lnTo>
                    <a:pt x="154" y="201"/>
                  </a:lnTo>
                  <a:lnTo>
                    <a:pt x="143" y="202"/>
                  </a:lnTo>
                  <a:lnTo>
                    <a:pt x="133" y="202"/>
                  </a:lnTo>
                  <a:lnTo>
                    <a:pt x="131" y="202"/>
                  </a:lnTo>
                  <a:lnTo>
                    <a:pt x="145" y="213"/>
                  </a:lnTo>
                  <a:close/>
                  <a:moveTo>
                    <a:pt x="234" y="181"/>
                  </a:moveTo>
                  <a:lnTo>
                    <a:pt x="244" y="173"/>
                  </a:lnTo>
                  <a:lnTo>
                    <a:pt x="254" y="164"/>
                  </a:lnTo>
                  <a:lnTo>
                    <a:pt x="263" y="154"/>
                  </a:lnTo>
                  <a:lnTo>
                    <a:pt x="271" y="144"/>
                  </a:lnTo>
                  <a:lnTo>
                    <a:pt x="271" y="125"/>
                  </a:lnTo>
                  <a:lnTo>
                    <a:pt x="263" y="137"/>
                  </a:lnTo>
                  <a:lnTo>
                    <a:pt x="254" y="147"/>
                  </a:lnTo>
                  <a:lnTo>
                    <a:pt x="244" y="157"/>
                  </a:lnTo>
                  <a:lnTo>
                    <a:pt x="234" y="167"/>
                  </a:lnTo>
                  <a:lnTo>
                    <a:pt x="234" y="181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7" name="Freeform 155"/>
            <p:cNvSpPr>
              <a:spLocks noEditPoints="1"/>
            </p:cNvSpPr>
            <p:nvPr/>
          </p:nvSpPr>
          <p:spPr bwMode="auto">
            <a:xfrm>
              <a:off x="569884" y="3148010"/>
              <a:ext cx="119068" cy="85733"/>
            </a:xfrm>
            <a:custGeom>
              <a:avLst/>
              <a:gdLst/>
              <a:ahLst/>
              <a:cxnLst>
                <a:cxn ang="0">
                  <a:pos x="300" y="36"/>
                </a:cxn>
                <a:cxn ang="0">
                  <a:pos x="299" y="18"/>
                </a:cxn>
                <a:cxn ang="0">
                  <a:pos x="290" y="5"/>
                </a:cxn>
                <a:cxn ang="0">
                  <a:pos x="287" y="12"/>
                </a:cxn>
                <a:cxn ang="0">
                  <a:pos x="289" y="33"/>
                </a:cxn>
                <a:cxn ang="0">
                  <a:pos x="289" y="54"/>
                </a:cxn>
                <a:cxn ang="0">
                  <a:pos x="288" y="72"/>
                </a:cxn>
                <a:cxn ang="0">
                  <a:pos x="288" y="80"/>
                </a:cxn>
                <a:cxn ang="0">
                  <a:pos x="294" y="94"/>
                </a:cxn>
                <a:cxn ang="0">
                  <a:pos x="300" y="61"/>
                </a:cxn>
                <a:cxn ang="0">
                  <a:pos x="0" y="149"/>
                </a:cxn>
                <a:cxn ang="0">
                  <a:pos x="20" y="170"/>
                </a:cxn>
                <a:cxn ang="0">
                  <a:pos x="43" y="187"/>
                </a:cxn>
                <a:cxn ang="0">
                  <a:pos x="69" y="201"/>
                </a:cxn>
                <a:cxn ang="0">
                  <a:pos x="97" y="210"/>
                </a:cxn>
                <a:cxn ang="0">
                  <a:pos x="61" y="185"/>
                </a:cxn>
                <a:cxn ang="0">
                  <a:pos x="41" y="172"/>
                </a:cxn>
                <a:cxn ang="0">
                  <a:pos x="24" y="158"/>
                </a:cxn>
                <a:cxn ang="0">
                  <a:pos x="8" y="141"/>
                </a:cxn>
                <a:cxn ang="0">
                  <a:pos x="1" y="140"/>
                </a:cxn>
                <a:cxn ang="0">
                  <a:pos x="138" y="213"/>
                </a:cxn>
                <a:cxn ang="0">
                  <a:pos x="159" y="211"/>
                </a:cxn>
                <a:cxn ang="0">
                  <a:pos x="178" y="207"/>
                </a:cxn>
                <a:cxn ang="0">
                  <a:pos x="213" y="193"/>
                </a:cxn>
                <a:cxn ang="0">
                  <a:pos x="204" y="186"/>
                </a:cxn>
                <a:cxn ang="0">
                  <a:pos x="178" y="206"/>
                </a:cxn>
                <a:cxn ang="0">
                  <a:pos x="161" y="199"/>
                </a:cxn>
                <a:cxn ang="0">
                  <a:pos x="142" y="202"/>
                </a:cxn>
                <a:cxn ang="0">
                  <a:pos x="128" y="202"/>
                </a:cxn>
                <a:cxn ang="0">
                  <a:pos x="138" y="213"/>
                </a:cxn>
                <a:cxn ang="0">
                  <a:pos x="244" y="170"/>
                </a:cxn>
                <a:cxn ang="0">
                  <a:pos x="263" y="151"/>
                </a:cxn>
                <a:cxn ang="0">
                  <a:pos x="271" y="120"/>
                </a:cxn>
                <a:cxn ang="0">
                  <a:pos x="254" y="144"/>
                </a:cxn>
                <a:cxn ang="0">
                  <a:pos x="234" y="165"/>
                </a:cxn>
              </a:cxnLst>
              <a:rect l="0" t="0" r="r" b="b"/>
              <a:pathLst>
                <a:path w="300" h="213">
                  <a:moveTo>
                    <a:pt x="300" y="44"/>
                  </a:moveTo>
                  <a:lnTo>
                    <a:pt x="300" y="36"/>
                  </a:lnTo>
                  <a:lnTo>
                    <a:pt x="300" y="27"/>
                  </a:lnTo>
                  <a:lnTo>
                    <a:pt x="299" y="18"/>
                  </a:lnTo>
                  <a:lnTo>
                    <a:pt x="297" y="10"/>
                  </a:lnTo>
                  <a:lnTo>
                    <a:pt x="290" y="5"/>
                  </a:lnTo>
                  <a:lnTo>
                    <a:pt x="284" y="0"/>
                  </a:lnTo>
                  <a:lnTo>
                    <a:pt x="287" y="12"/>
                  </a:lnTo>
                  <a:lnTo>
                    <a:pt x="288" y="22"/>
                  </a:lnTo>
                  <a:lnTo>
                    <a:pt x="289" y="33"/>
                  </a:lnTo>
                  <a:lnTo>
                    <a:pt x="290" y="44"/>
                  </a:lnTo>
                  <a:lnTo>
                    <a:pt x="289" y="54"/>
                  </a:lnTo>
                  <a:lnTo>
                    <a:pt x="289" y="63"/>
                  </a:lnTo>
                  <a:lnTo>
                    <a:pt x="288" y="72"/>
                  </a:lnTo>
                  <a:lnTo>
                    <a:pt x="286" y="80"/>
                  </a:lnTo>
                  <a:lnTo>
                    <a:pt x="288" y="80"/>
                  </a:lnTo>
                  <a:lnTo>
                    <a:pt x="288" y="108"/>
                  </a:lnTo>
                  <a:lnTo>
                    <a:pt x="294" y="94"/>
                  </a:lnTo>
                  <a:lnTo>
                    <a:pt x="298" y="78"/>
                  </a:lnTo>
                  <a:lnTo>
                    <a:pt x="300" y="61"/>
                  </a:lnTo>
                  <a:lnTo>
                    <a:pt x="300" y="44"/>
                  </a:lnTo>
                  <a:close/>
                  <a:moveTo>
                    <a:pt x="0" y="149"/>
                  </a:moveTo>
                  <a:lnTo>
                    <a:pt x="9" y="160"/>
                  </a:lnTo>
                  <a:lnTo>
                    <a:pt x="20" y="170"/>
                  </a:lnTo>
                  <a:lnTo>
                    <a:pt x="30" y="179"/>
                  </a:lnTo>
                  <a:lnTo>
                    <a:pt x="43" y="187"/>
                  </a:lnTo>
                  <a:lnTo>
                    <a:pt x="55" y="194"/>
                  </a:lnTo>
                  <a:lnTo>
                    <a:pt x="69" y="201"/>
                  </a:lnTo>
                  <a:lnTo>
                    <a:pt x="82" y="205"/>
                  </a:lnTo>
                  <a:lnTo>
                    <a:pt x="97" y="210"/>
                  </a:lnTo>
                  <a:lnTo>
                    <a:pt x="71" y="189"/>
                  </a:lnTo>
                  <a:lnTo>
                    <a:pt x="61" y="185"/>
                  </a:lnTo>
                  <a:lnTo>
                    <a:pt x="51" y="179"/>
                  </a:lnTo>
                  <a:lnTo>
                    <a:pt x="41" y="172"/>
                  </a:lnTo>
                  <a:lnTo>
                    <a:pt x="32" y="166"/>
                  </a:lnTo>
                  <a:lnTo>
                    <a:pt x="24" y="158"/>
                  </a:lnTo>
                  <a:lnTo>
                    <a:pt x="16" y="150"/>
                  </a:lnTo>
                  <a:lnTo>
                    <a:pt x="8" y="141"/>
                  </a:lnTo>
                  <a:lnTo>
                    <a:pt x="1" y="132"/>
                  </a:lnTo>
                  <a:lnTo>
                    <a:pt x="1" y="140"/>
                  </a:lnTo>
                  <a:lnTo>
                    <a:pt x="0" y="149"/>
                  </a:lnTo>
                  <a:close/>
                  <a:moveTo>
                    <a:pt x="138" y="213"/>
                  </a:moveTo>
                  <a:lnTo>
                    <a:pt x="149" y="212"/>
                  </a:lnTo>
                  <a:lnTo>
                    <a:pt x="159" y="211"/>
                  </a:lnTo>
                  <a:lnTo>
                    <a:pt x="168" y="210"/>
                  </a:lnTo>
                  <a:lnTo>
                    <a:pt x="178" y="207"/>
                  </a:lnTo>
                  <a:lnTo>
                    <a:pt x="196" y="201"/>
                  </a:lnTo>
                  <a:lnTo>
                    <a:pt x="213" y="193"/>
                  </a:lnTo>
                  <a:lnTo>
                    <a:pt x="213" y="180"/>
                  </a:lnTo>
                  <a:lnTo>
                    <a:pt x="204" y="186"/>
                  </a:lnTo>
                  <a:lnTo>
                    <a:pt x="194" y="190"/>
                  </a:lnTo>
                  <a:lnTo>
                    <a:pt x="178" y="206"/>
                  </a:lnTo>
                  <a:lnTo>
                    <a:pt x="170" y="197"/>
                  </a:lnTo>
                  <a:lnTo>
                    <a:pt x="161" y="199"/>
                  </a:lnTo>
                  <a:lnTo>
                    <a:pt x="152" y="201"/>
                  </a:lnTo>
                  <a:lnTo>
                    <a:pt x="142" y="202"/>
                  </a:lnTo>
                  <a:lnTo>
                    <a:pt x="133" y="202"/>
                  </a:lnTo>
                  <a:lnTo>
                    <a:pt x="128" y="202"/>
                  </a:lnTo>
                  <a:lnTo>
                    <a:pt x="124" y="202"/>
                  </a:lnTo>
                  <a:lnTo>
                    <a:pt x="138" y="213"/>
                  </a:lnTo>
                  <a:close/>
                  <a:moveTo>
                    <a:pt x="234" y="179"/>
                  </a:moveTo>
                  <a:lnTo>
                    <a:pt x="244" y="170"/>
                  </a:lnTo>
                  <a:lnTo>
                    <a:pt x="254" y="161"/>
                  </a:lnTo>
                  <a:lnTo>
                    <a:pt x="263" y="151"/>
                  </a:lnTo>
                  <a:lnTo>
                    <a:pt x="271" y="140"/>
                  </a:lnTo>
                  <a:lnTo>
                    <a:pt x="271" y="120"/>
                  </a:lnTo>
                  <a:lnTo>
                    <a:pt x="263" y="132"/>
                  </a:lnTo>
                  <a:lnTo>
                    <a:pt x="254" y="144"/>
                  </a:lnTo>
                  <a:lnTo>
                    <a:pt x="245" y="154"/>
                  </a:lnTo>
                  <a:lnTo>
                    <a:pt x="234" y="165"/>
                  </a:lnTo>
                  <a:lnTo>
                    <a:pt x="234" y="179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8" name="Freeform 156"/>
            <p:cNvSpPr>
              <a:spLocks noEditPoints="1"/>
            </p:cNvSpPr>
            <p:nvPr/>
          </p:nvSpPr>
          <p:spPr bwMode="auto">
            <a:xfrm>
              <a:off x="569884" y="3146423"/>
              <a:ext cx="117481" cy="84145"/>
            </a:xfrm>
            <a:custGeom>
              <a:avLst/>
              <a:gdLst/>
              <a:ahLst/>
              <a:cxnLst>
                <a:cxn ang="0">
                  <a:pos x="294" y="38"/>
                </a:cxn>
                <a:cxn ang="0">
                  <a:pos x="292" y="19"/>
                </a:cxn>
                <a:cxn ang="0">
                  <a:pos x="283" y="4"/>
                </a:cxn>
                <a:cxn ang="0">
                  <a:pos x="278" y="9"/>
                </a:cxn>
                <a:cxn ang="0">
                  <a:pos x="281" y="26"/>
                </a:cxn>
                <a:cxn ang="0">
                  <a:pos x="287" y="35"/>
                </a:cxn>
                <a:cxn ang="0">
                  <a:pos x="284" y="52"/>
                </a:cxn>
                <a:cxn ang="0">
                  <a:pos x="279" y="84"/>
                </a:cxn>
                <a:cxn ang="0">
                  <a:pos x="287" y="97"/>
                </a:cxn>
                <a:cxn ang="0">
                  <a:pos x="293" y="73"/>
                </a:cxn>
                <a:cxn ang="0">
                  <a:pos x="295" y="48"/>
                </a:cxn>
                <a:cxn ang="0">
                  <a:pos x="8" y="155"/>
                </a:cxn>
                <a:cxn ang="0">
                  <a:pos x="26" y="173"/>
                </a:cxn>
                <a:cxn ang="0">
                  <a:pos x="49" y="189"/>
                </a:cxn>
                <a:cxn ang="0">
                  <a:pos x="72" y="200"/>
                </a:cxn>
                <a:cxn ang="0">
                  <a:pos x="28" y="162"/>
                </a:cxn>
                <a:cxn ang="0">
                  <a:pos x="23" y="154"/>
                </a:cxn>
                <a:cxn ang="0">
                  <a:pos x="8" y="137"/>
                </a:cxn>
                <a:cxn ang="0">
                  <a:pos x="0" y="136"/>
                </a:cxn>
                <a:cxn ang="0">
                  <a:pos x="130" y="211"/>
                </a:cxn>
                <a:cxn ang="0">
                  <a:pos x="142" y="211"/>
                </a:cxn>
                <a:cxn ang="0">
                  <a:pos x="163" y="208"/>
                </a:cxn>
                <a:cxn ang="0">
                  <a:pos x="164" y="197"/>
                </a:cxn>
                <a:cxn ang="0">
                  <a:pos x="132" y="201"/>
                </a:cxn>
                <a:cxn ang="0">
                  <a:pos x="114" y="200"/>
                </a:cxn>
                <a:cxn ang="0">
                  <a:pos x="184" y="203"/>
                </a:cxn>
                <a:cxn ang="0">
                  <a:pos x="212" y="190"/>
                </a:cxn>
                <a:cxn ang="0">
                  <a:pos x="208" y="180"/>
                </a:cxn>
                <a:cxn ang="0">
                  <a:pos x="184" y="203"/>
                </a:cxn>
                <a:cxn ang="0">
                  <a:pos x="243" y="166"/>
                </a:cxn>
                <a:cxn ang="0">
                  <a:pos x="262" y="146"/>
                </a:cxn>
                <a:cxn ang="0">
                  <a:pos x="270" y="115"/>
                </a:cxn>
                <a:cxn ang="0">
                  <a:pos x="260" y="130"/>
                </a:cxn>
                <a:cxn ang="0">
                  <a:pos x="243" y="152"/>
                </a:cxn>
                <a:cxn ang="0">
                  <a:pos x="233" y="176"/>
                </a:cxn>
              </a:cxnLst>
              <a:rect l="0" t="0" r="r" b="b"/>
              <a:pathLst>
                <a:path w="295" h="211">
                  <a:moveTo>
                    <a:pt x="295" y="48"/>
                  </a:moveTo>
                  <a:lnTo>
                    <a:pt x="294" y="38"/>
                  </a:lnTo>
                  <a:lnTo>
                    <a:pt x="293" y="29"/>
                  </a:lnTo>
                  <a:lnTo>
                    <a:pt x="292" y="19"/>
                  </a:lnTo>
                  <a:lnTo>
                    <a:pt x="289" y="9"/>
                  </a:lnTo>
                  <a:lnTo>
                    <a:pt x="283" y="4"/>
                  </a:lnTo>
                  <a:lnTo>
                    <a:pt x="276" y="0"/>
                  </a:lnTo>
                  <a:lnTo>
                    <a:pt x="278" y="9"/>
                  </a:lnTo>
                  <a:lnTo>
                    <a:pt x="280" y="17"/>
                  </a:lnTo>
                  <a:lnTo>
                    <a:pt x="281" y="26"/>
                  </a:lnTo>
                  <a:lnTo>
                    <a:pt x="283" y="35"/>
                  </a:lnTo>
                  <a:lnTo>
                    <a:pt x="287" y="35"/>
                  </a:lnTo>
                  <a:lnTo>
                    <a:pt x="287" y="52"/>
                  </a:lnTo>
                  <a:lnTo>
                    <a:pt x="284" y="52"/>
                  </a:lnTo>
                  <a:lnTo>
                    <a:pt x="283" y="68"/>
                  </a:lnTo>
                  <a:lnTo>
                    <a:pt x="279" y="84"/>
                  </a:lnTo>
                  <a:lnTo>
                    <a:pt x="287" y="84"/>
                  </a:lnTo>
                  <a:lnTo>
                    <a:pt x="287" y="97"/>
                  </a:lnTo>
                  <a:lnTo>
                    <a:pt x="290" y="85"/>
                  </a:lnTo>
                  <a:lnTo>
                    <a:pt x="293" y="73"/>
                  </a:lnTo>
                  <a:lnTo>
                    <a:pt x="294" y="61"/>
                  </a:lnTo>
                  <a:lnTo>
                    <a:pt x="295" y="48"/>
                  </a:lnTo>
                  <a:close/>
                  <a:moveTo>
                    <a:pt x="0" y="144"/>
                  </a:moveTo>
                  <a:lnTo>
                    <a:pt x="8" y="155"/>
                  </a:lnTo>
                  <a:lnTo>
                    <a:pt x="17" y="164"/>
                  </a:lnTo>
                  <a:lnTo>
                    <a:pt x="26" y="173"/>
                  </a:lnTo>
                  <a:lnTo>
                    <a:pt x="37" y="181"/>
                  </a:lnTo>
                  <a:lnTo>
                    <a:pt x="49" y="189"/>
                  </a:lnTo>
                  <a:lnTo>
                    <a:pt x="60" y="194"/>
                  </a:lnTo>
                  <a:lnTo>
                    <a:pt x="72" y="200"/>
                  </a:lnTo>
                  <a:lnTo>
                    <a:pt x="85" y="205"/>
                  </a:lnTo>
                  <a:lnTo>
                    <a:pt x="28" y="162"/>
                  </a:lnTo>
                  <a:lnTo>
                    <a:pt x="31" y="162"/>
                  </a:lnTo>
                  <a:lnTo>
                    <a:pt x="23" y="154"/>
                  </a:lnTo>
                  <a:lnTo>
                    <a:pt x="15" y="146"/>
                  </a:lnTo>
                  <a:lnTo>
                    <a:pt x="8" y="137"/>
                  </a:lnTo>
                  <a:lnTo>
                    <a:pt x="1" y="128"/>
                  </a:lnTo>
                  <a:lnTo>
                    <a:pt x="0" y="136"/>
                  </a:lnTo>
                  <a:lnTo>
                    <a:pt x="0" y="144"/>
                  </a:lnTo>
                  <a:close/>
                  <a:moveTo>
                    <a:pt x="130" y="211"/>
                  </a:moveTo>
                  <a:lnTo>
                    <a:pt x="132" y="211"/>
                  </a:lnTo>
                  <a:lnTo>
                    <a:pt x="142" y="211"/>
                  </a:lnTo>
                  <a:lnTo>
                    <a:pt x="153" y="210"/>
                  </a:lnTo>
                  <a:lnTo>
                    <a:pt x="163" y="208"/>
                  </a:lnTo>
                  <a:lnTo>
                    <a:pt x="173" y="206"/>
                  </a:lnTo>
                  <a:lnTo>
                    <a:pt x="164" y="197"/>
                  </a:lnTo>
                  <a:lnTo>
                    <a:pt x="148" y="200"/>
                  </a:lnTo>
                  <a:lnTo>
                    <a:pt x="132" y="201"/>
                  </a:lnTo>
                  <a:lnTo>
                    <a:pt x="123" y="200"/>
                  </a:lnTo>
                  <a:lnTo>
                    <a:pt x="114" y="200"/>
                  </a:lnTo>
                  <a:lnTo>
                    <a:pt x="130" y="211"/>
                  </a:lnTo>
                  <a:close/>
                  <a:moveTo>
                    <a:pt x="184" y="203"/>
                  </a:moveTo>
                  <a:lnTo>
                    <a:pt x="198" y="198"/>
                  </a:lnTo>
                  <a:lnTo>
                    <a:pt x="212" y="190"/>
                  </a:lnTo>
                  <a:lnTo>
                    <a:pt x="212" y="178"/>
                  </a:lnTo>
                  <a:lnTo>
                    <a:pt x="208" y="180"/>
                  </a:lnTo>
                  <a:lnTo>
                    <a:pt x="204" y="182"/>
                  </a:lnTo>
                  <a:lnTo>
                    <a:pt x="184" y="203"/>
                  </a:lnTo>
                  <a:close/>
                  <a:moveTo>
                    <a:pt x="233" y="176"/>
                  </a:moveTo>
                  <a:lnTo>
                    <a:pt x="243" y="166"/>
                  </a:lnTo>
                  <a:lnTo>
                    <a:pt x="253" y="156"/>
                  </a:lnTo>
                  <a:lnTo>
                    <a:pt x="262" y="146"/>
                  </a:lnTo>
                  <a:lnTo>
                    <a:pt x="270" y="134"/>
                  </a:lnTo>
                  <a:lnTo>
                    <a:pt x="270" y="115"/>
                  </a:lnTo>
                  <a:lnTo>
                    <a:pt x="267" y="118"/>
                  </a:lnTo>
                  <a:lnTo>
                    <a:pt x="260" y="130"/>
                  </a:lnTo>
                  <a:lnTo>
                    <a:pt x="252" y="142"/>
                  </a:lnTo>
                  <a:lnTo>
                    <a:pt x="243" y="152"/>
                  </a:lnTo>
                  <a:lnTo>
                    <a:pt x="233" y="162"/>
                  </a:lnTo>
                  <a:lnTo>
                    <a:pt x="233" y="17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9" name="Freeform 157"/>
            <p:cNvSpPr>
              <a:spLocks noEditPoints="1"/>
            </p:cNvSpPr>
            <p:nvPr/>
          </p:nvSpPr>
          <p:spPr bwMode="auto">
            <a:xfrm>
              <a:off x="569884" y="3144835"/>
              <a:ext cx="115893" cy="84145"/>
            </a:xfrm>
            <a:custGeom>
              <a:avLst/>
              <a:gdLst/>
              <a:ahLst/>
              <a:cxnLst>
                <a:cxn ang="0">
                  <a:pos x="288" y="41"/>
                </a:cxn>
                <a:cxn ang="0">
                  <a:pos x="286" y="20"/>
                </a:cxn>
                <a:cxn ang="0">
                  <a:pos x="276" y="4"/>
                </a:cxn>
                <a:cxn ang="0">
                  <a:pos x="271" y="9"/>
                </a:cxn>
                <a:cxn ang="0">
                  <a:pos x="276" y="29"/>
                </a:cxn>
                <a:cxn ang="0">
                  <a:pos x="287" y="39"/>
                </a:cxn>
                <a:cxn ang="0">
                  <a:pos x="278" y="56"/>
                </a:cxn>
                <a:cxn ang="0">
                  <a:pos x="274" y="88"/>
                </a:cxn>
                <a:cxn ang="0">
                  <a:pos x="287" y="80"/>
                </a:cxn>
                <a:cxn ang="0">
                  <a:pos x="288" y="62"/>
                </a:cxn>
                <a:cxn ang="0">
                  <a:pos x="0" y="140"/>
                </a:cxn>
                <a:cxn ang="0">
                  <a:pos x="15" y="158"/>
                </a:cxn>
                <a:cxn ang="0">
                  <a:pos x="31" y="174"/>
                </a:cxn>
                <a:cxn ang="0">
                  <a:pos x="50" y="187"/>
                </a:cxn>
                <a:cxn ang="0">
                  <a:pos x="70" y="197"/>
                </a:cxn>
                <a:cxn ang="0">
                  <a:pos x="38" y="166"/>
                </a:cxn>
                <a:cxn ang="0">
                  <a:pos x="19" y="147"/>
                </a:cxn>
                <a:cxn ang="0">
                  <a:pos x="4" y="124"/>
                </a:cxn>
                <a:cxn ang="0">
                  <a:pos x="0" y="140"/>
                </a:cxn>
                <a:cxn ang="0">
                  <a:pos x="127" y="210"/>
                </a:cxn>
                <a:cxn ang="0">
                  <a:pos x="141" y="210"/>
                </a:cxn>
                <a:cxn ang="0">
                  <a:pos x="160" y="207"/>
                </a:cxn>
                <a:cxn ang="0">
                  <a:pos x="163" y="201"/>
                </a:cxn>
                <a:cxn ang="0">
                  <a:pos x="148" y="198"/>
                </a:cxn>
                <a:cxn ang="0">
                  <a:pos x="118" y="198"/>
                </a:cxn>
                <a:cxn ang="0">
                  <a:pos x="123" y="210"/>
                </a:cxn>
                <a:cxn ang="0">
                  <a:pos x="203" y="194"/>
                </a:cxn>
                <a:cxn ang="0">
                  <a:pos x="212" y="178"/>
                </a:cxn>
                <a:cxn ang="0">
                  <a:pos x="233" y="174"/>
                </a:cxn>
                <a:cxn ang="0">
                  <a:pos x="253" y="152"/>
                </a:cxn>
                <a:cxn ang="0">
                  <a:pos x="270" y="128"/>
                </a:cxn>
                <a:cxn ang="0">
                  <a:pos x="252" y="135"/>
                </a:cxn>
                <a:cxn ang="0">
                  <a:pos x="233" y="159"/>
                </a:cxn>
              </a:cxnLst>
              <a:rect l="0" t="0" r="r" b="b"/>
              <a:pathLst>
                <a:path w="289" h="210">
                  <a:moveTo>
                    <a:pt x="289" y="52"/>
                  </a:moveTo>
                  <a:lnTo>
                    <a:pt x="288" y="41"/>
                  </a:lnTo>
                  <a:lnTo>
                    <a:pt x="287" y="30"/>
                  </a:lnTo>
                  <a:lnTo>
                    <a:pt x="286" y="20"/>
                  </a:lnTo>
                  <a:lnTo>
                    <a:pt x="283" y="8"/>
                  </a:lnTo>
                  <a:lnTo>
                    <a:pt x="276" y="4"/>
                  </a:lnTo>
                  <a:lnTo>
                    <a:pt x="268" y="0"/>
                  </a:lnTo>
                  <a:lnTo>
                    <a:pt x="271" y="9"/>
                  </a:lnTo>
                  <a:lnTo>
                    <a:pt x="275" y="18"/>
                  </a:lnTo>
                  <a:lnTo>
                    <a:pt x="276" y="29"/>
                  </a:lnTo>
                  <a:lnTo>
                    <a:pt x="277" y="39"/>
                  </a:lnTo>
                  <a:lnTo>
                    <a:pt x="287" y="39"/>
                  </a:lnTo>
                  <a:lnTo>
                    <a:pt x="287" y="56"/>
                  </a:lnTo>
                  <a:lnTo>
                    <a:pt x="278" y="56"/>
                  </a:lnTo>
                  <a:lnTo>
                    <a:pt x="277" y="72"/>
                  </a:lnTo>
                  <a:lnTo>
                    <a:pt x="274" y="88"/>
                  </a:lnTo>
                  <a:lnTo>
                    <a:pt x="285" y="88"/>
                  </a:lnTo>
                  <a:lnTo>
                    <a:pt x="287" y="80"/>
                  </a:lnTo>
                  <a:lnTo>
                    <a:pt x="288" y="71"/>
                  </a:lnTo>
                  <a:lnTo>
                    <a:pt x="288" y="62"/>
                  </a:lnTo>
                  <a:lnTo>
                    <a:pt x="289" y="52"/>
                  </a:lnTo>
                  <a:close/>
                  <a:moveTo>
                    <a:pt x="0" y="140"/>
                  </a:moveTo>
                  <a:lnTo>
                    <a:pt x="7" y="149"/>
                  </a:lnTo>
                  <a:lnTo>
                    <a:pt x="15" y="158"/>
                  </a:lnTo>
                  <a:lnTo>
                    <a:pt x="23" y="166"/>
                  </a:lnTo>
                  <a:lnTo>
                    <a:pt x="31" y="174"/>
                  </a:lnTo>
                  <a:lnTo>
                    <a:pt x="40" y="180"/>
                  </a:lnTo>
                  <a:lnTo>
                    <a:pt x="50" y="187"/>
                  </a:lnTo>
                  <a:lnTo>
                    <a:pt x="60" y="193"/>
                  </a:lnTo>
                  <a:lnTo>
                    <a:pt x="70" y="197"/>
                  </a:lnTo>
                  <a:lnTo>
                    <a:pt x="28" y="166"/>
                  </a:lnTo>
                  <a:lnTo>
                    <a:pt x="38" y="166"/>
                  </a:lnTo>
                  <a:lnTo>
                    <a:pt x="28" y="157"/>
                  </a:lnTo>
                  <a:lnTo>
                    <a:pt x="19" y="147"/>
                  </a:lnTo>
                  <a:lnTo>
                    <a:pt x="10" y="135"/>
                  </a:lnTo>
                  <a:lnTo>
                    <a:pt x="4" y="124"/>
                  </a:lnTo>
                  <a:lnTo>
                    <a:pt x="1" y="132"/>
                  </a:lnTo>
                  <a:lnTo>
                    <a:pt x="0" y="140"/>
                  </a:lnTo>
                  <a:close/>
                  <a:moveTo>
                    <a:pt x="123" y="210"/>
                  </a:moveTo>
                  <a:lnTo>
                    <a:pt x="127" y="210"/>
                  </a:lnTo>
                  <a:lnTo>
                    <a:pt x="132" y="210"/>
                  </a:lnTo>
                  <a:lnTo>
                    <a:pt x="141" y="210"/>
                  </a:lnTo>
                  <a:lnTo>
                    <a:pt x="151" y="209"/>
                  </a:lnTo>
                  <a:lnTo>
                    <a:pt x="160" y="207"/>
                  </a:lnTo>
                  <a:lnTo>
                    <a:pt x="169" y="205"/>
                  </a:lnTo>
                  <a:lnTo>
                    <a:pt x="163" y="201"/>
                  </a:lnTo>
                  <a:lnTo>
                    <a:pt x="163" y="196"/>
                  </a:lnTo>
                  <a:lnTo>
                    <a:pt x="148" y="198"/>
                  </a:lnTo>
                  <a:lnTo>
                    <a:pt x="132" y="200"/>
                  </a:lnTo>
                  <a:lnTo>
                    <a:pt x="118" y="198"/>
                  </a:lnTo>
                  <a:lnTo>
                    <a:pt x="105" y="197"/>
                  </a:lnTo>
                  <a:lnTo>
                    <a:pt x="123" y="210"/>
                  </a:lnTo>
                  <a:close/>
                  <a:moveTo>
                    <a:pt x="193" y="198"/>
                  </a:moveTo>
                  <a:lnTo>
                    <a:pt x="203" y="194"/>
                  </a:lnTo>
                  <a:lnTo>
                    <a:pt x="212" y="188"/>
                  </a:lnTo>
                  <a:lnTo>
                    <a:pt x="212" y="178"/>
                  </a:lnTo>
                  <a:lnTo>
                    <a:pt x="193" y="198"/>
                  </a:lnTo>
                  <a:close/>
                  <a:moveTo>
                    <a:pt x="233" y="174"/>
                  </a:moveTo>
                  <a:lnTo>
                    <a:pt x="244" y="162"/>
                  </a:lnTo>
                  <a:lnTo>
                    <a:pt x="253" y="152"/>
                  </a:lnTo>
                  <a:lnTo>
                    <a:pt x="262" y="140"/>
                  </a:lnTo>
                  <a:lnTo>
                    <a:pt x="270" y="128"/>
                  </a:lnTo>
                  <a:lnTo>
                    <a:pt x="270" y="119"/>
                  </a:lnTo>
                  <a:lnTo>
                    <a:pt x="252" y="135"/>
                  </a:lnTo>
                  <a:lnTo>
                    <a:pt x="243" y="148"/>
                  </a:lnTo>
                  <a:lnTo>
                    <a:pt x="233" y="159"/>
                  </a:lnTo>
                  <a:lnTo>
                    <a:pt x="233" y="174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0" name="Freeform 158"/>
            <p:cNvSpPr>
              <a:spLocks noEditPoints="1"/>
            </p:cNvSpPr>
            <p:nvPr/>
          </p:nvSpPr>
          <p:spPr bwMode="auto">
            <a:xfrm>
              <a:off x="571472" y="3143248"/>
              <a:ext cx="111130" cy="84145"/>
            </a:xfrm>
            <a:custGeom>
              <a:avLst/>
              <a:gdLst/>
              <a:ahLst/>
              <a:cxnLst>
                <a:cxn ang="0">
                  <a:pos x="280" y="34"/>
                </a:cxn>
                <a:cxn ang="0">
                  <a:pos x="277" y="17"/>
                </a:cxn>
                <a:cxn ang="0">
                  <a:pos x="267" y="4"/>
                </a:cxn>
                <a:cxn ang="0">
                  <a:pos x="264" y="10"/>
                </a:cxn>
                <a:cxn ang="0">
                  <a:pos x="269" y="31"/>
                </a:cxn>
                <a:cxn ang="0">
                  <a:pos x="282" y="43"/>
                </a:cxn>
                <a:cxn ang="0">
                  <a:pos x="7" y="145"/>
                </a:cxn>
                <a:cxn ang="0">
                  <a:pos x="22" y="162"/>
                </a:cxn>
                <a:cxn ang="0">
                  <a:pos x="46" y="170"/>
                </a:cxn>
                <a:cxn ang="0">
                  <a:pos x="23" y="147"/>
                </a:cxn>
                <a:cxn ang="0">
                  <a:pos x="5" y="120"/>
                </a:cxn>
                <a:cxn ang="0">
                  <a:pos x="0" y="136"/>
                </a:cxn>
                <a:cxn ang="0">
                  <a:pos x="122" y="208"/>
                </a:cxn>
                <a:cxn ang="0">
                  <a:pos x="147" y="208"/>
                </a:cxn>
                <a:cxn ang="0">
                  <a:pos x="162" y="205"/>
                </a:cxn>
                <a:cxn ang="0">
                  <a:pos x="147" y="197"/>
                </a:cxn>
                <a:cxn ang="0">
                  <a:pos x="121" y="198"/>
                </a:cxn>
                <a:cxn ang="0">
                  <a:pos x="102" y="195"/>
                </a:cxn>
                <a:cxn ang="0">
                  <a:pos x="113" y="208"/>
                </a:cxn>
                <a:cxn ang="0">
                  <a:pos x="207" y="188"/>
                </a:cxn>
                <a:cxn ang="0">
                  <a:pos x="211" y="182"/>
                </a:cxn>
                <a:cxn ang="0">
                  <a:pos x="232" y="170"/>
                </a:cxn>
                <a:cxn ang="0">
                  <a:pos x="251" y="150"/>
                </a:cxn>
                <a:cxn ang="0">
                  <a:pos x="266" y="126"/>
                </a:cxn>
                <a:cxn ang="0">
                  <a:pos x="232" y="170"/>
                </a:cxn>
                <a:cxn ang="0">
                  <a:pos x="282" y="76"/>
                </a:cxn>
                <a:cxn ang="0">
                  <a:pos x="271" y="60"/>
                </a:cxn>
                <a:cxn ang="0">
                  <a:pos x="270" y="80"/>
                </a:cxn>
                <a:cxn ang="0">
                  <a:pos x="266" y="99"/>
                </a:cxn>
                <a:cxn ang="0">
                  <a:pos x="278" y="92"/>
                </a:cxn>
                <a:cxn ang="0">
                  <a:pos x="179" y="192"/>
                </a:cxn>
                <a:cxn ang="0">
                  <a:pos x="181" y="189"/>
                </a:cxn>
              </a:cxnLst>
              <a:rect l="0" t="0" r="r" b="b"/>
              <a:pathLst>
                <a:path w="283" h="209">
                  <a:moveTo>
                    <a:pt x="282" y="43"/>
                  </a:moveTo>
                  <a:lnTo>
                    <a:pt x="280" y="34"/>
                  </a:lnTo>
                  <a:lnTo>
                    <a:pt x="279" y="25"/>
                  </a:lnTo>
                  <a:lnTo>
                    <a:pt x="277" y="17"/>
                  </a:lnTo>
                  <a:lnTo>
                    <a:pt x="275" y="8"/>
                  </a:lnTo>
                  <a:lnTo>
                    <a:pt x="267" y="4"/>
                  </a:lnTo>
                  <a:lnTo>
                    <a:pt x="260" y="0"/>
                  </a:lnTo>
                  <a:lnTo>
                    <a:pt x="264" y="10"/>
                  </a:lnTo>
                  <a:lnTo>
                    <a:pt x="267" y="21"/>
                  </a:lnTo>
                  <a:lnTo>
                    <a:pt x="269" y="31"/>
                  </a:lnTo>
                  <a:lnTo>
                    <a:pt x="271" y="43"/>
                  </a:lnTo>
                  <a:lnTo>
                    <a:pt x="282" y="43"/>
                  </a:lnTo>
                  <a:close/>
                  <a:moveTo>
                    <a:pt x="0" y="136"/>
                  </a:moveTo>
                  <a:lnTo>
                    <a:pt x="7" y="145"/>
                  </a:lnTo>
                  <a:lnTo>
                    <a:pt x="14" y="154"/>
                  </a:lnTo>
                  <a:lnTo>
                    <a:pt x="22" y="162"/>
                  </a:lnTo>
                  <a:lnTo>
                    <a:pt x="30" y="170"/>
                  </a:lnTo>
                  <a:lnTo>
                    <a:pt x="46" y="170"/>
                  </a:lnTo>
                  <a:lnTo>
                    <a:pt x="34" y="160"/>
                  </a:lnTo>
                  <a:lnTo>
                    <a:pt x="23" y="147"/>
                  </a:lnTo>
                  <a:lnTo>
                    <a:pt x="13" y="134"/>
                  </a:lnTo>
                  <a:lnTo>
                    <a:pt x="5" y="120"/>
                  </a:lnTo>
                  <a:lnTo>
                    <a:pt x="3" y="128"/>
                  </a:lnTo>
                  <a:lnTo>
                    <a:pt x="0" y="136"/>
                  </a:lnTo>
                  <a:close/>
                  <a:moveTo>
                    <a:pt x="113" y="208"/>
                  </a:moveTo>
                  <a:lnTo>
                    <a:pt x="122" y="208"/>
                  </a:lnTo>
                  <a:lnTo>
                    <a:pt x="131" y="209"/>
                  </a:lnTo>
                  <a:lnTo>
                    <a:pt x="147" y="208"/>
                  </a:lnTo>
                  <a:lnTo>
                    <a:pt x="163" y="205"/>
                  </a:lnTo>
                  <a:lnTo>
                    <a:pt x="162" y="205"/>
                  </a:lnTo>
                  <a:lnTo>
                    <a:pt x="162" y="195"/>
                  </a:lnTo>
                  <a:lnTo>
                    <a:pt x="147" y="197"/>
                  </a:lnTo>
                  <a:lnTo>
                    <a:pt x="131" y="198"/>
                  </a:lnTo>
                  <a:lnTo>
                    <a:pt x="121" y="198"/>
                  </a:lnTo>
                  <a:lnTo>
                    <a:pt x="112" y="197"/>
                  </a:lnTo>
                  <a:lnTo>
                    <a:pt x="102" y="195"/>
                  </a:lnTo>
                  <a:lnTo>
                    <a:pt x="93" y="192"/>
                  </a:lnTo>
                  <a:lnTo>
                    <a:pt x="113" y="208"/>
                  </a:lnTo>
                  <a:close/>
                  <a:moveTo>
                    <a:pt x="203" y="190"/>
                  </a:moveTo>
                  <a:lnTo>
                    <a:pt x="207" y="188"/>
                  </a:lnTo>
                  <a:lnTo>
                    <a:pt x="211" y="186"/>
                  </a:lnTo>
                  <a:lnTo>
                    <a:pt x="211" y="182"/>
                  </a:lnTo>
                  <a:lnTo>
                    <a:pt x="203" y="190"/>
                  </a:lnTo>
                  <a:close/>
                  <a:moveTo>
                    <a:pt x="232" y="170"/>
                  </a:moveTo>
                  <a:lnTo>
                    <a:pt x="242" y="160"/>
                  </a:lnTo>
                  <a:lnTo>
                    <a:pt x="251" y="150"/>
                  </a:lnTo>
                  <a:lnTo>
                    <a:pt x="259" y="138"/>
                  </a:lnTo>
                  <a:lnTo>
                    <a:pt x="266" y="126"/>
                  </a:lnTo>
                  <a:lnTo>
                    <a:pt x="232" y="157"/>
                  </a:lnTo>
                  <a:lnTo>
                    <a:pt x="232" y="170"/>
                  </a:lnTo>
                  <a:close/>
                  <a:moveTo>
                    <a:pt x="278" y="92"/>
                  </a:moveTo>
                  <a:lnTo>
                    <a:pt x="282" y="76"/>
                  </a:lnTo>
                  <a:lnTo>
                    <a:pt x="283" y="60"/>
                  </a:lnTo>
                  <a:lnTo>
                    <a:pt x="271" y="60"/>
                  </a:lnTo>
                  <a:lnTo>
                    <a:pt x="271" y="70"/>
                  </a:lnTo>
                  <a:lnTo>
                    <a:pt x="270" y="80"/>
                  </a:lnTo>
                  <a:lnTo>
                    <a:pt x="268" y="89"/>
                  </a:lnTo>
                  <a:lnTo>
                    <a:pt x="266" y="99"/>
                  </a:lnTo>
                  <a:lnTo>
                    <a:pt x="271" y="93"/>
                  </a:lnTo>
                  <a:lnTo>
                    <a:pt x="278" y="92"/>
                  </a:lnTo>
                  <a:close/>
                  <a:moveTo>
                    <a:pt x="179" y="189"/>
                  </a:moveTo>
                  <a:lnTo>
                    <a:pt x="179" y="192"/>
                  </a:lnTo>
                  <a:lnTo>
                    <a:pt x="184" y="188"/>
                  </a:lnTo>
                  <a:lnTo>
                    <a:pt x="181" y="189"/>
                  </a:lnTo>
                  <a:lnTo>
                    <a:pt x="179" y="189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1" name="Freeform 159"/>
            <p:cNvSpPr>
              <a:spLocks noEditPoints="1"/>
            </p:cNvSpPr>
            <p:nvPr/>
          </p:nvSpPr>
          <p:spPr bwMode="auto">
            <a:xfrm>
              <a:off x="571472" y="3143248"/>
              <a:ext cx="109543" cy="80970"/>
            </a:xfrm>
            <a:custGeom>
              <a:avLst/>
              <a:gdLst/>
              <a:ahLst/>
              <a:cxnLst>
                <a:cxn ang="0">
                  <a:pos x="273" y="45"/>
                </a:cxn>
                <a:cxn ang="0">
                  <a:pos x="272" y="35"/>
                </a:cxn>
                <a:cxn ang="0">
                  <a:pos x="271" y="24"/>
                </a:cxn>
                <a:cxn ang="0">
                  <a:pos x="267" y="15"/>
                </a:cxn>
                <a:cxn ang="0">
                  <a:pos x="264" y="6"/>
                </a:cxn>
                <a:cxn ang="0">
                  <a:pos x="257" y="2"/>
                </a:cxn>
                <a:cxn ang="0">
                  <a:pos x="249" y="0"/>
                </a:cxn>
                <a:cxn ang="0">
                  <a:pos x="254" y="10"/>
                </a:cxn>
                <a:cxn ang="0">
                  <a:pos x="258" y="21"/>
                </a:cxn>
                <a:cxn ang="0">
                  <a:pos x="261" y="32"/>
                </a:cxn>
                <a:cxn ang="0">
                  <a:pos x="263" y="45"/>
                </a:cxn>
                <a:cxn ang="0">
                  <a:pos x="273" y="45"/>
                </a:cxn>
                <a:cxn ang="0">
                  <a:pos x="0" y="130"/>
                </a:cxn>
                <a:cxn ang="0">
                  <a:pos x="6" y="141"/>
                </a:cxn>
                <a:cxn ang="0">
                  <a:pos x="15" y="153"/>
                </a:cxn>
                <a:cxn ang="0">
                  <a:pos x="24" y="163"/>
                </a:cxn>
                <a:cxn ang="0">
                  <a:pos x="34" y="172"/>
                </a:cxn>
                <a:cxn ang="0">
                  <a:pos x="54" y="172"/>
                </a:cxn>
                <a:cxn ang="0">
                  <a:pos x="46" y="166"/>
                </a:cxn>
                <a:cxn ang="0">
                  <a:pos x="38" y="161"/>
                </a:cxn>
                <a:cxn ang="0">
                  <a:pos x="31" y="154"/>
                </a:cxn>
                <a:cxn ang="0">
                  <a:pos x="24" y="147"/>
                </a:cxn>
                <a:cxn ang="0">
                  <a:pos x="19" y="139"/>
                </a:cxn>
                <a:cxn ang="0">
                  <a:pos x="13" y="131"/>
                </a:cxn>
                <a:cxn ang="0">
                  <a:pos x="7" y="122"/>
                </a:cxn>
                <a:cxn ang="0">
                  <a:pos x="4" y="114"/>
                </a:cxn>
                <a:cxn ang="0">
                  <a:pos x="2" y="121"/>
                </a:cxn>
                <a:cxn ang="0">
                  <a:pos x="0" y="130"/>
                </a:cxn>
                <a:cxn ang="0">
                  <a:pos x="101" y="203"/>
                </a:cxn>
                <a:cxn ang="0">
                  <a:pos x="114" y="204"/>
                </a:cxn>
                <a:cxn ang="0">
                  <a:pos x="128" y="206"/>
                </a:cxn>
                <a:cxn ang="0">
                  <a:pos x="144" y="204"/>
                </a:cxn>
                <a:cxn ang="0">
                  <a:pos x="159" y="202"/>
                </a:cxn>
                <a:cxn ang="0">
                  <a:pos x="159" y="191"/>
                </a:cxn>
                <a:cxn ang="0">
                  <a:pos x="144" y="193"/>
                </a:cxn>
                <a:cxn ang="0">
                  <a:pos x="128" y="194"/>
                </a:cxn>
                <a:cxn ang="0">
                  <a:pos x="117" y="194"/>
                </a:cxn>
                <a:cxn ang="0">
                  <a:pos x="106" y="193"/>
                </a:cxn>
                <a:cxn ang="0">
                  <a:pos x="96" y="191"/>
                </a:cxn>
                <a:cxn ang="0">
                  <a:pos x="87" y="189"/>
                </a:cxn>
                <a:cxn ang="0">
                  <a:pos x="81" y="189"/>
                </a:cxn>
                <a:cxn ang="0">
                  <a:pos x="101" y="203"/>
                </a:cxn>
                <a:cxn ang="0">
                  <a:pos x="229" y="165"/>
                </a:cxn>
                <a:cxn ang="0">
                  <a:pos x="239" y="154"/>
                </a:cxn>
                <a:cxn ang="0">
                  <a:pos x="248" y="141"/>
                </a:cxn>
                <a:cxn ang="0">
                  <a:pos x="229" y="159"/>
                </a:cxn>
                <a:cxn ang="0">
                  <a:pos x="229" y="165"/>
                </a:cxn>
                <a:cxn ang="0">
                  <a:pos x="270" y="94"/>
                </a:cxn>
                <a:cxn ang="0">
                  <a:pos x="273" y="78"/>
                </a:cxn>
                <a:cxn ang="0">
                  <a:pos x="274" y="62"/>
                </a:cxn>
                <a:cxn ang="0">
                  <a:pos x="263" y="62"/>
                </a:cxn>
                <a:cxn ang="0">
                  <a:pos x="263" y="74"/>
                </a:cxn>
                <a:cxn ang="0">
                  <a:pos x="261" y="86"/>
                </a:cxn>
                <a:cxn ang="0">
                  <a:pos x="257" y="98"/>
                </a:cxn>
                <a:cxn ang="0">
                  <a:pos x="254" y="109"/>
                </a:cxn>
                <a:cxn ang="0">
                  <a:pos x="268" y="95"/>
                </a:cxn>
                <a:cxn ang="0">
                  <a:pos x="270" y="94"/>
                </a:cxn>
                <a:cxn ang="0">
                  <a:pos x="176" y="185"/>
                </a:cxn>
                <a:cxn ang="0">
                  <a:pos x="176" y="194"/>
                </a:cxn>
                <a:cxn ang="0">
                  <a:pos x="191" y="179"/>
                </a:cxn>
                <a:cxn ang="0">
                  <a:pos x="184" y="182"/>
                </a:cxn>
                <a:cxn ang="0">
                  <a:pos x="176" y="185"/>
                </a:cxn>
              </a:cxnLst>
              <a:rect l="0" t="0" r="r" b="b"/>
              <a:pathLst>
                <a:path w="274" h="206">
                  <a:moveTo>
                    <a:pt x="273" y="45"/>
                  </a:moveTo>
                  <a:lnTo>
                    <a:pt x="272" y="35"/>
                  </a:lnTo>
                  <a:lnTo>
                    <a:pt x="271" y="24"/>
                  </a:lnTo>
                  <a:lnTo>
                    <a:pt x="267" y="15"/>
                  </a:lnTo>
                  <a:lnTo>
                    <a:pt x="264" y="6"/>
                  </a:lnTo>
                  <a:lnTo>
                    <a:pt x="257" y="2"/>
                  </a:lnTo>
                  <a:lnTo>
                    <a:pt x="249" y="0"/>
                  </a:lnTo>
                  <a:lnTo>
                    <a:pt x="254" y="10"/>
                  </a:lnTo>
                  <a:lnTo>
                    <a:pt x="258" y="21"/>
                  </a:lnTo>
                  <a:lnTo>
                    <a:pt x="261" y="32"/>
                  </a:lnTo>
                  <a:lnTo>
                    <a:pt x="263" y="45"/>
                  </a:lnTo>
                  <a:lnTo>
                    <a:pt x="273" y="45"/>
                  </a:lnTo>
                  <a:close/>
                  <a:moveTo>
                    <a:pt x="0" y="130"/>
                  </a:moveTo>
                  <a:lnTo>
                    <a:pt x="6" y="141"/>
                  </a:lnTo>
                  <a:lnTo>
                    <a:pt x="15" y="153"/>
                  </a:lnTo>
                  <a:lnTo>
                    <a:pt x="24" y="163"/>
                  </a:lnTo>
                  <a:lnTo>
                    <a:pt x="34" y="172"/>
                  </a:lnTo>
                  <a:lnTo>
                    <a:pt x="54" y="172"/>
                  </a:lnTo>
                  <a:lnTo>
                    <a:pt x="46" y="166"/>
                  </a:lnTo>
                  <a:lnTo>
                    <a:pt x="38" y="161"/>
                  </a:lnTo>
                  <a:lnTo>
                    <a:pt x="31" y="154"/>
                  </a:lnTo>
                  <a:lnTo>
                    <a:pt x="24" y="147"/>
                  </a:lnTo>
                  <a:lnTo>
                    <a:pt x="19" y="139"/>
                  </a:lnTo>
                  <a:lnTo>
                    <a:pt x="13" y="131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21"/>
                  </a:lnTo>
                  <a:lnTo>
                    <a:pt x="0" y="130"/>
                  </a:lnTo>
                  <a:close/>
                  <a:moveTo>
                    <a:pt x="101" y="203"/>
                  </a:moveTo>
                  <a:lnTo>
                    <a:pt x="114" y="204"/>
                  </a:lnTo>
                  <a:lnTo>
                    <a:pt x="128" y="206"/>
                  </a:lnTo>
                  <a:lnTo>
                    <a:pt x="144" y="204"/>
                  </a:lnTo>
                  <a:lnTo>
                    <a:pt x="159" y="202"/>
                  </a:lnTo>
                  <a:lnTo>
                    <a:pt x="159" y="191"/>
                  </a:lnTo>
                  <a:lnTo>
                    <a:pt x="144" y="193"/>
                  </a:lnTo>
                  <a:lnTo>
                    <a:pt x="128" y="194"/>
                  </a:lnTo>
                  <a:lnTo>
                    <a:pt x="117" y="194"/>
                  </a:lnTo>
                  <a:lnTo>
                    <a:pt x="106" y="193"/>
                  </a:lnTo>
                  <a:lnTo>
                    <a:pt x="96" y="191"/>
                  </a:lnTo>
                  <a:lnTo>
                    <a:pt x="87" y="189"/>
                  </a:lnTo>
                  <a:lnTo>
                    <a:pt x="81" y="189"/>
                  </a:lnTo>
                  <a:lnTo>
                    <a:pt x="101" y="203"/>
                  </a:lnTo>
                  <a:close/>
                  <a:moveTo>
                    <a:pt x="229" y="165"/>
                  </a:moveTo>
                  <a:lnTo>
                    <a:pt x="239" y="154"/>
                  </a:lnTo>
                  <a:lnTo>
                    <a:pt x="248" y="141"/>
                  </a:lnTo>
                  <a:lnTo>
                    <a:pt x="229" y="159"/>
                  </a:lnTo>
                  <a:lnTo>
                    <a:pt x="229" y="165"/>
                  </a:lnTo>
                  <a:close/>
                  <a:moveTo>
                    <a:pt x="270" y="94"/>
                  </a:moveTo>
                  <a:lnTo>
                    <a:pt x="273" y="78"/>
                  </a:lnTo>
                  <a:lnTo>
                    <a:pt x="274" y="62"/>
                  </a:lnTo>
                  <a:lnTo>
                    <a:pt x="263" y="62"/>
                  </a:lnTo>
                  <a:lnTo>
                    <a:pt x="263" y="74"/>
                  </a:lnTo>
                  <a:lnTo>
                    <a:pt x="261" y="86"/>
                  </a:lnTo>
                  <a:lnTo>
                    <a:pt x="257" y="98"/>
                  </a:lnTo>
                  <a:lnTo>
                    <a:pt x="254" y="109"/>
                  </a:lnTo>
                  <a:lnTo>
                    <a:pt x="268" y="95"/>
                  </a:lnTo>
                  <a:lnTo>
                    <a:pt x="270" y="94"/>
                  </a:lnTo>
                  <a:close/>
                  <a:moveTo>
                    <a:pt x="176" y="185"/>
                  </a:moveTo>
                  <a:lnTo>
                    <a:pt x="176" y="194"/>
                  </a:lnTo>
                  <a:lnTo>
                    <a:pt x="191" y="179"/>
                  </a:lnTo>
                  <a:lnTo>
                    <a:pt x="184" y="182"/>
                  </a:lnTo>
                  <a:lnTo>
                    <a:pt x="176" y="185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2" name="Freeform 161"/>
            <p:cNvSpPr>
              <a:spLocks noEditPoints="1"/>
            </p:cNvSpPr>
            <p:nvPr/>
          </p:nvSpPr>
          <p:spPr bwMode="auto">
            <a:xfrm>
              <a:off x="573059" y="3140072"/>
              <a:ext cx="103192" cy="79382"/>
            </a:xfrm>
            <a:custGeom>
              <a:avLst/>
              <a:gdLst/>
              <a:ahLst/>
              <a:cxnLst>
                <a:cxn ang="0">
                  <a:pos x="257" y="39"/>
                </a:cxn>
                <a:cxn ang="0">
                  <a:pos x="250" y="17"/>
                </a:cxn>
                <a:cxn ang="0">
                  <a:pos x="237" y="3"/>
                </a:cxn>
                <a:cxn ang="0">
                  <a:pos x="236" y="12"/>
                </a:cxn>
                <a:cxn ang="0">
                  <a:pos x="245" y="38"/>
                </a:cxn>
                <a:cxn ang="0">
                  <a:pos x="259" y="52"/>
                </a:cxn>
                <a:cxn ang="0">
                  <a:pos x="3" y="129"/>
                </a:cxn>
                <a:cxn ang="0">
                  <a:pos x="15" y="146"/>
                </a:cxn>
                <a:cxn ang="0">
                  <a:pos x="27" y="161"/>
                </a:cxn>
                <a:cxn ang="0">
                  <a:pos x="42" y="173"/>
                </a:cxn>
                <a:cxn ang="0">
                  <a:pos x="72" y="179"/>
                </a:cxn>
                <a:cxn ang="0">
                  <a:pos x="50" y="166"/>
                </a:cxn>
                <a:cxn ang="0">
                  <a:pos x="32" y="150"/>
                </a:cxn>
                <a:cxn ang="0">
                  <a:pos x="27" y="145"/>
                </a:cxn>
                <a:cxn ang="0">
                  <a:pos x="15" y="127"/>
                </a:cxn>
                <a:cxn ang="0">
                  <a:pos x="6" y="106"/>
                </a:cxn>
                <a:cxn ang="0">
                  <a:pos x="0" y="121"/>
                </a:cxn>
                <a:cxn ang="0">
                  <a:pos x="92" y="198"/>
                </a:cxn>
                <a:cxn ang="0">
                  <a:pos x="113" y="201"/>
                </a:cxn>
                <a:cxn ang="0">
                  <a:pos x="140" y="200"/>
                </a:cxn>
                <a:cxn ang="0">
                  <a:pos x="155" y="187"/>
                </a:cxn>
                <a:cxn ang="0">
                  <a:pos x="124" y="190"/>
                </a:cxn>
                <a:cxn ang="0">
                  <a:pos x="123" y="195"/>
                </a:cxn>
                <a:cxn ang="0">
                  <a:pos x="172" y="192"/>
                </a:cxn>
                <a:cxn ang="0">
                  <a:pos x="187" y="186"/>
                </a:cxn>
                <a:cxn ang="0">
                  <a:pos x="205" y="161"/>
                </a:cxn>
                <a:cxn ang="0">
                  <a:pos x="189" y="172"/>
                </a:cxn>
                <a:cxn ang="0">
                  <a:pos x="172" y="181"/>
                </a:cxn>
                <a:cxn ang="0">
                  <a:pos x="250" y="116"/>
                </a:cxn>
                <a:cxn ang="0">
                  <a:pos x="257" y="93"/>
                </a:cxn>
                <a:cxn ang="0">
                  <a:pos x="259" y="69"/>
                </a:cxn>
                <a:cxn ang="0">
                  <a:pos x="248" y="79"/>
                </a:cxn>
                <a:cxn ang="0">
                  <a:pos x="244" y="98"/>
                </a:cxn>
                <a:cxn ang="0">
                  <a:pos x="239" y="116"/>
                </a:cxn>
                <a:cxn ang="0">
                  <a:pos x="230" y="132"/>
                </a:cxn>
                <a:cxn ang="0">
                  <a:pos x="250" y="116"/>
                </a:cxn>
              </a:cxnLst>
              <a:rect l="0" t="0" r="r" b="b"/>
              <a:pathLst>
                <a:path w="259" h="201">
                  <a:moveTo>
                    <a:pt x="259" y="52"/>
                  </a:moveTo>
                  <a:lnTo>
                    <a:pt x="257" y="39"/>
                  </a:lnTo>
                  <a:lnTo>
                    <a:pt x="254" y="28"/>
                  </a:lnTo>
                  <a:lnTo>
                    <a:pt x="250" y="17"/>
                  </a:lnTo>
                  <a:lnTo>
                    <a:pt x="245" y="7"/>
                  </a:lnTo>
                  <a:lnTo>
                    <a:pt x="237" y="3"/>
                  </a:lnTo>
                  <a:lnTo>
                    <a:pt x="230" y="0"/>
                  </a:lnTo>
                  <a:lnTo>
                    <a:pt x="236" y="12"/>
                  </a:lnTo>
                  <a:lnTo>
                    <a:pt x="242" y="25"/>
                  </a:lnTo>
                  <a:lnTo>
                    <a:pt x="245" y="38"/>
                  </a:lnTo>
                  <a:lnTo>
                    <a:pt x="248" y="52"/>
                  </a:lnTo>
                  <a:lnTo>
                    <a:pt x="259" y="52"/>
                  </a:lnTo>
                  <a:close/>
                  <a:moveTo>
                    <a:pt x="0" y="121"/>
                  </a:moveTo>
                  <a:lnTo>
                    <a:pt x="3" y="129"/>
                  </a:lnTo>
                  <a:lnTo>
                    <a:pt x="9" y="138"/>
                  </a:lnTo>
                  <a:lnTo>
                    <a:pt x="15" y="146"/>
                  </a:lnTo>
                  <a:lnTo>
                    <a:pt x="20" y="154"/>
                  </a:lnTo>
                  <a:lnTo>
                    <a:pt x="27" y="161"/>
                  </a:lnTo>
                  <a:lnTo>
                    <a:pt x="34" y="168"/>
                  </a:lnTo>
                  <a:lnTo>
                    <a:pt x="42" y="173"/>
                  </a:lnTo>
                  <a:lnTo>
                    <a:pt x="50" y="179"/>
                  </a:lnTo>
                  <a:lnTo>
                    <a:pt x="72" y="179"/>
                  </a:lnTo>
                  <a:lnTo>
                    <a:pt x="61" y="173"/>
                  </a:lnTo>
                  <a:lnTo>
                    <a:pt x="50" y="166"/>
                  </a:lnTo>
                  <a:lnTo>
                    <a:pt x="41" y="159"/>
                  </a:lnTo>
                  <a:lnTo>
                    <a:pt x="32" y="150"/>
                  </a:lnTo>
                  <a:lnTo>
                    <a:pt x="23" y="150"/>
                  </a:lnTo>
                  <a:lnTo>
                    <a:pt x="27" y="145"/>
                  </a:lnTo>
                  <a:lnTo>
                    <a:pt x="20" y="136"/>
                  </a:lnTo>
                  <a:lnTo>
                    <a:pt x="15" y="127"/>
                  </a:lnTo>
                  <a:lnTo>
                    <a:pt x="9" y="116"/>
                  </a:lnTo>
                  <a:lnTo>
                    <a:pt x="6" y="106"/>
                  </a:lnTo>
                  <a:lnTo>
                    <a:pt x="2" y="114"/>
                  </a:lnTo>
                  <a:lnTo>
                    <a:pt x="0" y="121"/>
                  </a:lnTo>
                  <a:close/>
                  <a:moveTo>
                    <a:pt x="82" y="196"/>
                  </a:moveTo>
                  <a:lnTo>
                    <a:pt x="92" y="198"/>
                  </a:lnTo>
                  <a:lnTo>
                    <a:pt x="102" y="200"/>
                  </a:lnTo>
                  <a:lnTo>
                    <a:pt x="113" y="201"/>
                  </a:lnTo>
                  <a:lnTo>
                    <a:pt x="124" y="201"/>
                  </a:lnTo>
                  <a:lnTo>
                    <a:pt x="140" y="200"/>
                  </a:lnTo>
                  <a:lnTo>
                    <a:pt x="155" y="198"/>
                  </a:lnTo>
                  <a:lnTo>
                    <a:pt x="155" y="187"/>
                  </a:lnTo>
                  <a:lnTo>
                    <a:pt x="140" y="190"/>
                  </a:lnTo>
                  <a:lnTo>
                    <a:pt x="124" y="190"/>
                  </a:lnTo>
                  <a:lnTo>
                    <a:pt x="123" y="190"/>
                  </a:lnTo>
                  <a:lnTo>
                    <a:pt x="123" y="195"/>
                  </a:lnTo>
                  <a:lnTo>
                    <a:pt x="82" y="196"/>
                  </a:lnTo>
                  <a:close/>
                  <a:moveTo>
                    <a:pt x="172" y="192"/>
                  </a:moveTo>
                  <a:lnTo>
                    <a:pt x="180" y="189"/>
                  </a:lnTo>
                  <a:lnTo>
                    <a:pt x="187" y="186"/>
                  </a:lnTo>
                  <a:lnTo>
                    <a:pt x="205" y="166"/>
                  </a:lnTo>
                  <a:lnTo>
                    <a:pt x="205" y="161"/>
                  </a:lnTo>
                  <a:lnTo>
                    <a:pt x="197" y="166"/>
                  </a:lnTo>
                  <a:lnTo>
                    <a:pt x="189" y="172"/>
                  </a:lnTo>
                  <a:lnTo>
                    <a:pt x="181" y="177"/>
                  </a:lnTo>
                  <a:lnTo>
                    <a:pt x="172" y="181"/>
                  </a:lnTo>
                  <a:lnTo>
                    <a:pt x="172" y="192"/>
                  </a:lnTo>
                  <a:close/>
                  <a:moveTo>
                    <a:pt x="250" y="116"/>
                  </a:moveTo>
                  <a:lnTo>
                    <a:pt x="253" y="105"/>
                  </a:lnTo>
                  <a:lnTo>
                    <a:pt x="257" y="93"/>
                  </a:lnTo>
                  <a:lnTo>
                    <a:pt x="259" y="81"/>
                  </a:lnTo>
                  <a:lnTo>
                    <a:pt x="259" y="69"/>
                  </a:lnTo>
                  <a:lnTo>
                    <a:pt x="249" y="69"/>
                  </a:lnTo>
                  <a:lnTo>
                    <a:pt x="248" y="79"/>
                  </a:lnTo>
                  <a:lnTo>
                    <a:pt x="246" y="89"/>
                  </a:lnTo>
                  <a:lnTo>
                    <a:pt x="244" y="98"/>
                  </a:lnTo>
                  <a:lnTo>
                    <a:pt x="242" y="107"/>
                  </a:lnTo>
                  <a:lnTo>
                    <a:pt x="239" y="116"/>
                  </a:lnTo>
                  <a:lnTo>
                    <a:pt x="234" y="124"/>
                  </a:lnTo>
                  <a:lnTo>
                    <a:pt x="230" y="132"/>
                  </a:lnTo>
                  <a:lnTo>
                    <a:pt x="224" y="139"/>
                  </a:lnTo>
                  <a:lnTo>
                    <a:pt x="250" y="11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3" name="Freeform 162"/>
            <p:cNvSpPr>
              <a:spLocks noEditPoints="1"/>
            </p:cNvSpPr>
            <p:nvPr/>
          </p:nvSpPr>
          <p:spPr bwMode="auto">
            <a:xfrm>
              <a:off x="574647" y="3138485"/>
              <a:ext cx="100017" cy="79382"/>
            </a:xfrm>
            <a:custGeom>
              <a:avLst/>
              <a:gdLst/>
              <a:ahLst/>
              <a:cxnLst>
                <a:cxn ang="0">
                  <a:pos x="249" y="41"/>
                </a:cxn>
                <a:cxn ang="0">
                  <a:pos x="241" y="17"/>
                </a:cxn>
                <a:cxn ang="0">
                  <a:pos x="228" y="2"/>
                </a:cxn>
                <a:cxn ang="0">
                  <a:pos x="228" y="12"/>
                </a:cxn>
                <a:cxn ang="0">
                  <a:pos x="238" y="39"/>
                </a:cxn>
                <a:cxn ang="0">
                  <a:pos x="251" y="54"/>
                </a:cxn>
                <a:cxn ang="0">
                  <a:pos x="5" y="125"/>
                </a:cxn>
                <a:cxn ang="0">
                  <a:pos x="15" y="143"/>
                </a:cxn>
                <a:cxn ang="0">
                  <a:pos x="30" y="144"/>
                </a:cxn>
                <a:cxn ang="0">
                  <a:pos x="16" y="123"/>
                </a:cxn>
                <a:cxn ang="0">
                  <a:pos x="7" y="100"/>
                </a:cxn>
                <a:cxn ang="0">
                  <a:pos x="0" y="116"/>
                </a:cxn>
                <a:cxn ang="0">
                  <a:pos x="30" y="161"/>
                </a:cxn>
                <a:cxn ang="0">
                  <a:pos x="48" y="175"/>
                </a:cxn>
                <a:cxn ang="0">
                  <a:pos x="85" y="181"/>
                </a:cxn>
                <a:cxn ang="0">
                  <a:pos x="59" y="170"/>
                </a:cxn>
                <a:cxn ang="0">
                  <a:pos x="37" y="152"/>
                </a:cxn>
                <a:cxn ang="0">
                  <a:pos x="106" y="197"/>
                </a:cxn>
                <a:cxn ang="0">
                  <a:pos x="122" y="198"/>
                </a:cxn>
                <a:cxn ang="0">
                  <a:pos x="153" y="194"/>
                </a:cxn>
                <a:cxn ang="0">
                  <a:pos x="138" y="186"/>
                </a:cxn>
                <a:cxn ang="0">
                  <a:pos x="121" y="188"/>
                </a:cxn>
                <a:cxn ang="0">
                  <a:pos x="106" y="197"/>
                </a:cxn>
                <a:cxn ang="0">
                  <a:pos x="178" y="185"/>
                </a:cxn>
                <a:cxn ang="0">
                  <a:pos x="193" y="176"/>
                </a:cxn>
                <a:cxn ang="0">
                  <a:pos x="203" y="168"/>
                </a:cxn>
                <a:cxn ang="0">
                  <a:pos x="195" y="162"/>
                </a:cxn>
                <a:cxn ang="0">
                  <a:pos x="179" y="173"/>
                </a:cxn>
                <a:cxn ang="0">
                  <a:pos x="170" y="189"/>
                </a:cxn>
                <a:cxn ang="0">
                  <a:pos x="243" y="114"/>
                </a:cxn>
                <a:cxn ang="0">
                  <a:pos x="250" y="86"/>
                </a:cxn>
                <a:cxn ang="0">
                  <a:pos x="241" y="71"/>
                </a:cxn>
                <a:cxn ang="0">
                  <a:pos x="239" y="87"/>
                </a:cxn>
                <a:cxn ang="0">
                  <a:pos x="235" y="103"/>
                </a:cxn>
                <a:cxn ang="0">
                  <a:pos x="222" y="132"/>
                </a:cxn>
                <a:cxn ang="0">
                  <a:pos x="238" y="127"/>
                </a:cxn>
              </a:cxnLst>
              <a:rect l="0" t="0" r="r" b="b"/>
              <a:pathLst>
                <a:path w="252" h="198">
                  <a:moveTo>
                    <a:pt x="251" y="54"/>
                  </a:moveTo>
                  <a:lnTo>
                    <a:pt x="249" y="41"/>
                  </a:lnTo>
                  <a:lnTo>
                    <a:pt x="246" y="29"/>
                  </a:lnTo>
                  <a:lnTo>
                    <a:pt x="241" y="17"/>
                  </a:lnTo>
                  <a:lnTo>
                    <a:pt x="235" y="5"/>
                  </a:lnTo>
                  <a:lnTo>
                    <a:pt x="228" y="2"/>
                  </a:lnTo>
                  <a:lnTo>
                    <a:pt x="220" y="0"/>
                  </a:lnTo>
                  <a:lnTo>
                    <a:pt x="228" y="12"/>
                  </a:lnTo>
                  <a:lnTo>
                    <a:pt x="233" y="26"/>
                  </a:lnTo>
                  <a:lnTo>
                    <a:pt x="238" y="39"/>
                  </a:lnTo>
                  <a:lnTo>
                    <a:pt x="240" y="54"/>
                  </a:lnTo>
                  <a:lnTo>
                    <a:pt x="251" y="54"/>
                  </a:lnTo>
                  <a:close/>
                  <a:moveTo>
                    <a:pt x="0" y="116"/>
                  </a:moveTo>
                  <a:lnTo>
                    <a:pt x="5" y="125"/>
                  </a:lnTo>
                  <a:lnTo>
                    <a:pt x="9" y="135"/>
                  </a:lnTo>
                  <a:lnTo>
                    <a:pt x="15" y="143"/>
                  </a:lnTo>
                  <a:lnTo>
                    <a:pt x="22" y="152"/>
                  </a:lnTo>
                  <a:lnTo>
                    <a:pt x="30" y="144"/>
                  </a:lnTo>
                  <a:lnTo>
                    <a:pt x="22" y="134"/>
                  </a:lnTo>
                  <a:lnTo>
                    <a:pt x="16" y="123"/>
                  </a:lnTo>
                  <a:lnTo>
                    <a:pt x="10" y="112"/>
                  </a:lnTo>
                  <a:lnTo>
                    <a:pt x="7" y="100"/>
                  </a:lnTo>
                  <a:lnTo>
                    <a:pt x="4" y="108"/>
                  </a:lnTo>
                  <a:lnTo>
                    <a:pt x="0" y="116"/>
                  </a:lnTo>
                  <a:close/>
                  <a:moveTo>
                    <a:pt x="23" y="152"/>
                  </a:moveTo>
                  <a:lnTo>
                    <a:pt x="30" y="161"/>
                  </a:lnTo>
                  <a:lnTo>
                    <a:pt x="39" y="168"/>
                  </a:lnTo>
                  <a:lnTo>
                    <a:pt x="48" y="175"/>
                  </a:lnTo>
                  <a:lnTo>
                    <a:pt x="58" y="181"/>
                  </a:lnTo>
                  <a:lnTo>
                    <a:pt x="85" y="181"/>
                  </a:lnTo>
                  <a:lnTo>
                    <a:pt x="71" y="176"/>
                  </a:lnTo>
                  <a:lnTo>
                    <a:pt x="59" y="170"/>
                  </a:lnTo>
                  <a:lnTo>
                    <a:pt x="48" y="162"/>
                  </a:lnTo>
                  <a:lnTo>
                    <a:pt x="37" y="152"/>
                  </a:lnTo>
                  <a:lnTo>
                    <a:pt x="23" y="152"/>
                  </a:lnTo>
                  <a:close/>
                  <a:moveTo>
                    <a:pt x="106" y="197"/>
                  </a:moveTo>
                  <a:lnTo>
                    <a:pt x="114" y="198"/>
                  </a:lnTo>
                  <a:lnTo>
                    <a:pt x="122" y="198"/>
                  </a:lnTo>
                  <a:lnTo>
                    <a:pt x="138" y="197"/>
                  </a:lnTo>
                  <a:lnTo>
                    <a:pt x="153" y="194"/>
                  </a:lnTo>
                  <a:lnTo>
                    <a:pt x="153" y="183"/>
                  </a:lnTo>
                  <a:lnTo>
                    <a:pt x="138" y="186"/>
                  </a:lnTo>
                  <a:lnTo>
                    <a:pt x="122" y="188"/>
                  </a:lnTo>
                  <a:lnTo>
                    <a:pt x="121" y="188"/>
                  </a:lnTo>
                  <a:lnTo>
                    <a:pt x="121" y="197"/>
                  </a:lnTo>
                  <a:lnTo>
                    <a:pt x="106" y="197"/>
                  </a:lnTo>
                  <a:close/>
                  <a:moveTo>
                    <a:pt x="170" y="189"/>
                  </a:moveTo>
                  <a:lnTo>
                    <a:pt x="178" y="185"/>
                  </a:lnTo>
                  <a:lnTo>
                    <a:pt x="186" y="181"/>
                  </a:lnTo>
                  <a:lnTo>
                    <a:pt x="193" y="176"/>
                  </a:lnTo>
                  <a:lnTo>
                    <a:pt x="201" y="172"/>
                  </a:lnTo>
                  <a:lnTo>
                    <a:pt x="203" y="168"/>
                  </a:lnTo>
                  <a:lnTo>
                    <a:pt x="203" y="155"/>
                  </a:lnTo>
                  <a:lnTo>
                    <a:pt x="195" y="162"/>
                  </a:lnTo>
                  <a:lnTo>
                    <a:pt x="187" y="167"/>
                  </a:lnTo>
                  <a:lnTo>
                    <a:pt x="179" y="173"/>
                  </a:lnTo>
                  <a:lnTo>
                    <a:pt x="170" y="177"/>
                  </a:lnTo>
                  <a:lnTo>
                    <a:pt x="170" y="189"/>
                  </a:lnTo>
                  <a:close/>
                  <a:moveTo>
                    <a:pt x="238" y="127"/>
                  </a:moveTo>
                  <a:lnTo>
                    <a:pt x="243" y="114"/>
                  </a:lnTo>
                  <a:lnTo>
                    <a:pt x="248" y="100"/>
                  </a:lnTo>
                  <a:lnTo>
                    <a:pt x="250" y="86"/>
                  </a:lnTo>
                  <a:lnTo>
                    <a:pt x="252" y="71"/>
                  </a:lnTo>
                  <a:lnTo>
                    <a:pt x="241" y="71"/>
                  </a:lnTo>
                  <a:lnTo>
                    <a:pt x="240" y="80"/>
                  </a:lnTo>
                  <a:lnTo>
                    <a:pt x="239" y="87"/>
                  </a:lnTo>
                  <a:lnTo>
                    <a:pt x="238" y="95"/>
                  </a:lnTo>
                  <a:lnTo>
                    <a:pt x="235" y="103"/>
                  </a:lnTo>
                  <a:lnTo>
                    <a:pt x="230" y="119"/>
                  </a:lnTo>
                  <a:lnTo>
                    <a:pt x="222" y="132"/>
                  </a:lnTo>
                  <a:lnTo>
                    <a:pt x="222" y="141"/>
                  </a:lnTo>
                  <a:lnTo>
                    <a:pt x="238" y="127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4" name="Freeform 163"/>
            <p:cNvSpPr>
              <a:spLocks noEditPoints="1"/>
            </p:cNvSpPr>
            <p:nvPr/>
          </p:nvSpPr>
          <p:spPr bwMode="auto">
            <a:xfrm>
              <a:off x="576234" y="3138485"/>
              <a:ext cx="95254" cy="77794"/>
            </a:xfrm>
            <a:custGeom>
              <a:avLst/>
              <a:gdLst/>
              <a:ahLst/>
              <a:cxnLst>
                <a:cxn ang="0">
                  <a:pos x="239" y="41"/>
                </a:cxn>
                <a:cxn ang="0">
                  <a:pos x="230" y="15"/>
                </a:cxn>
                <a:cxn ang="0">
                  <a:pos x="216" y="1"/>
                </a:cxn>
                <a:cxn ang="0">
                  <a:pos x="217" y="12"/>
                </a:cxn>
                <a:cxn ang="0">
                  <a:pos x="228" y="39"/>
                </a:cxn>
                <a:cxn ang="0">
                  <a:pos x="242" y="55"/>
                </a:cxn>
                <a:cxn ang="0">
                  <a:pos x="3" y="119"/>
                </a:cxn>
                <a:cxn ang="0">
                  <a:pos x="14" y="139"/>
                </a:cxn>
                <a:cxn ang="0">
                  <a:pos x="29" y="140"/>
                </a:cxn>
                <a:cxn ang="0">
                  <a:pos x="15" y="119"/>
                </a:cxn>
                <a:cxn ang="0">
                  <a:pos x="6" y="93"/>
                </a:cxn>
                <a:cxn ang="0">
                  <a:pos x="0" y="109"/>
                </a:cxn>
                <a:cxn ang="0">
                  <a:pos x="35" y="162"/>
                </a:cxn>
                <a:cxn ang="0">
                  <a:pos x="55" y="176"/>
                </a:cxn>
                <a:cxn ang="0">
                  <a:pos x="108" y="182"/>
                </a:cxn>
                <a:cxn ang="0">
                  <a:pos x="89" y="180"/>
                </a:cxn>
                <a:cxn ang="0">
                  <a:pos x="72" y="173"/>
                </a:cxn>
                <a:cxn ang="0">
                  <a:pos x="55" y="164"/>
                </a:cxn>
                <a:cxn ang="0">
                  <a:pos x="41" y="153"/>
                </a:cxn>
                <a:cxn ang="0">
                  <a:pos x="117" y="193"/>
                </a:cxn>
                <a:cxn ang="0">
                  <a:pos x="134" y="193"/>
                </a:cxn>
                <a:cxn ang="0">
                  <a:pos x="149" y="178"/>
                </a:cxn>
                <a:cxn ang="0">
                  <a:pos x="118" y="183"/>
                </a:cxn>
                <a:cxn ang="0">
                  <a:pos x="117" y="193"/>
                </a:cxn>
                <a:cxn ang="0">
                  <a:pos x="175" y="180"/>
                </a:cxn>
                <a:cxn ang="0">
                  <a:pos x="191" y="169"/>
                </a:cxn>
                <a:cxn ang="0">
                  <a:pos x="199" y="149"/>
                </a:cxn>
                <a:cxn ang="0">
                  <a:pos x="183" y="162"/>
                </a:cxn>
                <a:cxn ang="0">
                  <a:pos x="166" y="172"/>
                </a:cxn>
                <a:cxn ang="0">
                  <a:pos x="218" y="142"/>
                </a:cxn>
                <a:cxn ang="0">
                  <a:pos x="228" y="127"/>
                </a:cxn>
                <a:cxn ang="0">
                  <a:pos x="236" y="110"/>
                </a:cxn>
                <a:cxn ang="0">
                  <a:pos x="240" y="92"/>
                </a:cxn>
                <a:cxn ang="0">
                  <a:pos x="243" y="72"/>
                </a:cxn>
                <a:cxn ang="0">
                  <a:pos x="230" y="85"/>
                </a:cxn>
                <a:cxn ang="0">
                  <a:pos x="224" y="111"/>
                </a:cxn>
                <a:cxn ang="0">
                  <a:pos x="218" y="142"/>
                </a:cxn>
              </a:cxnLst>
              <a:rect l="0" t="0" r="r" b="b"/>
              <a:pathLst>
                <a:path w="243" h="193">
                  <a:moveTo>
                    <a:pt x="242" y="55"/>
                  </a:moveTo>
                  <a:lnTo>
                    <a:pt x="239" y="41"/>
                  </a:lnTo>
                  <a:lnTo>
                    <a:pt x="236" y="28"/>
                  </a:lnTo>
                  <a:lnTo>
                    <a:pt x="230" y="15"/>
                  </a:lnTo>
                  <a:lnTo>
                    <a:pt x="224" y="3"/>
                  </a:lnTo>
                  <a:lnTo>
                    <a:pt x="216" y="1"/>
                  </a:lnTo>
                  <a:lnTo>
                    <a:pt x="208" y="0"/>
                  </a:lnTo>
                  <a:lnTo>
                    <a:pt x="217" y="12"/>
                  </a:lnTo>
                  <a:lnTo>
                    <a:pt x="222" y="25"/>
                  </a:lnTo>
                  <a:lnTo>
                    <a:pt x="228" y="39"/>
                  </a:lnTo>
                  <a:lnTo>
                    <a:pt x="230" y="55"/>
                  </a:lnTo>
                  <a:lnTo>
                    <a:pt x="242" y="55"/>
                  </a:lnTo>
                  <a:close/>
                  <a:moveTo>
                    <a:pt x="0" y="109"/>
                  </a:moveTo>
                  <a:lnTo>
                    <a:pt x="3" y="119"/>
                  </a:lnTo>
                  <a:lnTo>
                    <a:pt x="9" y="130"/>
                  </a:lnTo>
                  <a:lnTo>
                    <a:pt x="14" y="139"/>
                  </a:lnTo>
                  <a:lnTo>
                    <a:pt x="21" y="148"/>
                  </a:lnTo>
                  <a:lnTo>
                    <a:pt x="29" y="140"/>
                  </a:lnTo>
                  <a:lnTo>
                    <a:pt x="21" y="130"/>
                  </a:lnTo>
                  <a:lnTo>
                    <a:pt x="15" y="119"/>
                  </a:lnTo>
                  <a:lnTo>
                    <a:pt x="10" y="106"/>
                  </a:lnTo>
                  <a:lnTo>
                    <a:pt x="6" y="93"/>
                  </a:lnTo>
                  <a:lnTo>
                    <a:pt x="3" y="101"/>
                  </a:lnTo>
                  <a:lnTo>
                    <a:pt x="0" y="109"/>
                  </a:lnTo>
                  <a:close/>
                  <a:moveTo>
                    <a:pt x="26" y="153"/>
                  </a:moveTo>
                  <a:lnTo>
                    <a:pt x="35" y="162"/>
                  </a:lnTo>
                  <a:lnTo>
                    <a:pt x="44" y="169"/>
                  </a:lnTo>
                  <a:lnTo>
                    <a:pt x="55" y="176"/>
                  </a:lnTo>
                  <a:lnTo>
                    <a:pt x="66" y="182"/>
                  </a:lnTo>
                  <a:lnTo>
                    <a:pt x="108" y="182"/>
                  </a:lnTo>
                  <a:lnTo>
                    <a:pt x="98" y="181"/>
                  </a:lnTo>
                  <a:lnTo>
                    <a:pt x="89" y="180"/>
                  </a:lnTo>
                  <a:lnTo>
                    <a:pt x="80" y="176"/>
                  </a:lnTo>
                  <a:lnTo>
                    <a:pt x="72" y="173"/>
                  </a:lnTo>
                  <a:lnTo>
                    <a:pt x="63" y="168"/>
                  </a:lnTo>
                  <a:lnTo>
                    <a:pt x="55" y="164"/>
                  </a:lnTo>
                  <a:lnTo>
                    <a:pt x="48" y="159"/>
                  </a:lnTo>
                  <a:lnTo>
                    <a:pt x="41" y="153"/>
                  </a:lnTo>
                  <a:lnTo>
                    <a:pt x="26" y="153"/>
                  </a:lnTo>
                  <a:close/>
                  <a:moveTo>
                    <a:pt x="117" y="193"/>
                  </a:moveTo>
                  <a:lnTo>
                    <a:pt x="118" y="193"/>
                  </a:lnTo>
                  <a:lnTo>
                    <a:pt x="134" y="193"/>
                  </a:lnTo>
                  <a:lnTo>
                    <a:pt x="149" y="190"/>
                  </a:lnTo>
                  <a:lnTo>
                    <a:pt x="149" y="178"/>
                  </a:lnTo>
                  <a:lnTo>
                    <a:pt x="134" y="182"/>
                  </a:lnTo>
                  <a:lnTo>
                    <a:pt x="118" y="183"/>
                  </a:lnTo>
                  <a:lnTo>
                    <a:pt x="117" y="183"/>
                  </a:lnTo>
                  <a:lnTo>
                    <a:pt x="117" y="193"/>
                  </a:lnTo>
                  <a:close/>
                  <a:moveTo>
                    <a:pt x="166" y="184"/>
                  </a:moveTo>
                  <a:lnTo>
                    <a:pt x="175" y="180"/>
                  </a:lnTo>
                  <a:lnTo>
                    <a:pt x="183" y="175"/>
                  </a:lnTo>
                  <a:lnTo>
                    <a:pt x="191" y="169"/>
                  </a:lnTo>
                  <a:lnTo>
                    <a:pt x="199" y="164"/>
                  </a:lnTo>
                  <a:lnTo>
                    <a:pt x="199" y="149"/>
                  </a:lnTo>
                  <a:lnTo>
                    <a:pt x="191" y="156"/>
                  </a:lnTo>
                  <a:lnTo>
                    <a:pt x="183" y="162"/>
                  </a:lnTo>
                  <a:lnTo>
                    <a:pt x="175" y="167"/>
                  </a:lnTo>
                  <a:lnTo>
                    <a:pt x="166" y="172"/>
                  </a:lnTo>
                  <a:lnTo>
                    <a:pt x="166" y="184"/>
                  </a:lnTo>
                  <a:close/>
                  <a:moveTo>
                    <a:pt x="218" y="142"/>
                  </a:moveTo>
                  <a:lnTo>
                    <a:pt x="224" y="135"/>
                  </a:lnTo>
                  <a:lnTo>
                    <a:pt x="228" y="127"/>
                  </a:lnTo>
                  <a:lnTo>
                    <a:pt x="233" y="119"/>
                  </a:lnTo>
                  <a:lnTo>
                    <a:pt x="236" y="110"/>
                  </a:lnTo>
                  <a:lnTo>
                    <a:pt x="238" y="101"/>
                  </a:lnTo>
                  <a:lnTo>
                    <a:pt x="240" y="92"/>
                  </a:lnTo>
                  <a:lnTo>
                    <a:pt x="242" y="82"/>
                  </a:lnTo>
                  <a:lnTo>
                    <a:pt x="243" y="72"/>
                  </a:lnTo>
                  <a:lnTo>
                    <a:pt x="231" y="72"/>
                  </a:lnTo>
                  <a:lnTo>
                    <a:pt x="230" y="85"/>
                  </a:lnTo>
                  <a:lnTo>
                    <a:pt x="228" y="99"/>
                  </a:lnTo>
                  <a:lnTo>
                    <a:pt x="224" y="111"/>
                  </a:lnTo>
                  <a:lnTo>
                    <a:pt x="218" y="123"/>
                  </a:lnTo>
                  <a:lnTo>
                    <a:pt x="218" y="142"/>
                  </a:lnTo>
                  <a:lnTo>
                    <a:pt x="218" y="14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5" name="Freeform 164"/>
            <p:cNvSpPr>
              <a:spLocks noEditPoints="1"/>
            </p:cNvSpPr>
            <p:nvPr/>
          </p:nvSpPr>
          <p:spPr bwMode="auto">
            <a:xfrm>
              <a:off x="577822" y="3138485"/>
              <a:ext cx="92079" cy="74619"/>
            </a:xfrm>
            <a:custGeom>
              <a:avLst/>
              <a:gdLst/>
              <a:ahLst/>
              <a:cxnLst>
                <a:cxn ang="0">
                  <a:pos x="231" y="43"/>
                </a:cxn>
                <a:cxn ang="0">
                  <a:pos x="221" y="16"/>
                </a:cxn>
                <a:cxn ang="0">
                  <a:pos x="205" y="3"/>
                </a:cxn>
                <a:cxn ang="0">
                  <a:pos x="201" y="7"/>
                </a:cxn>
                <a:cxn ang="0">
                  <a:pos x="210" y="19"/>
                </a:cxn>
                <a:cxn ang="0">
                  <a:pos x="216" y="34"/>
                </a:cxn>
                <a:cxn ang="0">
                  <a:pos x="221" y="50"/>
                </a:cxn>
                <a:cxn ang="0">
                  <a:pos x="233" y="58"/>
                </a:cxn>
                <a:cxn ang="0">
                  <a:pos x="3" y="116"/>
                </a:cxn>
                <a:cxn ang="0">
                  <a:pos x="15" y="138"/>
                </a:cxn>
                <a:cxn ang="0">
                  <a:pos x="30" y="140"/>
                </a:cxn>
                <a:cxn ang="0">
                  <a:pos x="16" y="116"/>
                </a:cxn>
                <a:cxn ang="0">
                  <a:pos x="8" y="89"/>
                </a:cxn>
                <a:cxn ang="0">
                  <a:pos x="0" y="104"/>
                </a:cxn>
                <a:cxn ang="0">
                  <a:pos x="41" y="166"/>
                </a:cxn>
                <a:cxn ang="0">
                  <a:pos x="64" y="180"/>
                </a:cxn>
                <a:cxn ang="0">
                  <a:pos x="114" y="185"/>
                </a:cxn>
                <a:cxn ang="0">
                  <a:pos x="115" y="192"/>
                </a:cxn>
                <a:cxn ang="0">
                  <a:pos x="146" y="187"/>
                </a:cxn>
                <a:cxn ang="0">
                  <a:pos x="138" y="178"/>
                </a:cxn>
                <a:cxn ang="0">
                  <a:pos x="123" y="180"/>
                </a:cxn>
                <a:cxn ang="0">
                  <a:pos x="105" y="180"/>
                </a:cxn>
                <a:cxn ang="0">
                  <a:pos x="87" y="177"/>
                </a:cxn>
                <a:cxn ang="0">
                  <a:pos x="69" y="170"/>
                </a:cxn>
                <a:cxn ang="0">
                  <a:pos x="53" y="161"/>
                </a:cxn>
                <a:cxn ang="0">
                  <a:pos x="30" y="156"/>
                </a:cxn>
                <a:cxn ang="0">
                  <a:pos x="172" y="177"/>
                </a:cxn>
                <a:cxn ang="0">
                  <a:pos x="188" y="166"/>
                </a:cxn>
                <a:cxn ang="0">
                  <a:pos x="196" y="143"/>
                </a:cxn>
                <a:cxn ang="0">
                  <a:pos x="180" y="158"/>
                </a:cxn>
                <a:cxn ang="0">
                  <a:pos x="163" y="169"/>
                </a:cxn>
                <a:cxn ang="0">
                  <a:pos x="215" y="136"/>
                </a:cxn>
                <a:cxn ang="0">
                  <a:pos x="228" y="107"/>
                </a:cxn>
                <a:cxn ang="0">
                  <a:pos x="232" y="91"/>
                </a:cxn>
                <a:cxn ang="0">
                  <a:pos x="234" y="75"/>
                </a:cxn>
                <a:cxn ang="0">
                  <a:pos x="223" y="85"/>
                </a:cxn>
                <a:cxn ang="0">
                  <a:pos x="218" y="104"/>
                </a:cxn>
                <a:cxn ang="0">
                  <a:pos x="215" y="136"/>
                </a:cxn>
              </a:cxnLst>
              <a:rect l="0" t="0" r="r" b="b"/>
              <a:pathLst>
                <a:path w="234" h="192">
                  <a:moveTo>
                    <a:pt x="233" y="58"/>
                  </a:moveTo>
                  <a:lnTo>
                    <a:pt x="231" y="43"/>
                  </a:lnTo>
                  <a:lnTo>
                    <a:pt x="226" y="30"/>
                  </a:lnTo>
                  <a:lnTo>
                    <a:pt x="221" y="16"/>
                  </a:lnTo>
                  <a:lnTo>
                    <a:pt x="213" y="4"/>
                  </a:lnTo>
                  <a:lnTo>
                    <a:pt x="205" y="3"/>
                  </a:lnTo>
                  <a:lnTo>
                    <a:pt x="197" y="0"/>
                  </a:lnTo>
                  <a:lnTo>
                    <a:pt x="201" y="7"/>
                  </a:lnTo>
                  <a:lnTo>
                    <a:pt x="206" y="13"/>
                  </a:lnTo>
                  <a:lnTo>
                    <a:pt x="210" y="19"/>
                  </a:lnTo>
                  <a:lnTo>
                    <a:pt x="214" y="27"/>
                  </a:lnTo>
                  <a:lnTo>
                    <a:pt x="216" y="34"/>
                  </a:lnTo>
                  <a:lnTo>
                    <a:pt x="219" y="42"/>
                  </a:lnTo>
                  <a:lnTo>
                    <a:pt x="221" y="50"/>
                  </a:lnTo>
                  <a:lnTo>
                    <a:pt x="222" y="58"/>
                  </a:lnTo>
                  <a:lnTo>
                    <a:pt x="233" y="58"/>
                  </a:lnTo>
                  <a:close/>
                  <a:moveTo>
                    <a:pt x="0" y="104"/>
                  </a:moveTo>
                  <a:lnTo>
                    <a:pt x="3" y="116"/>
                  </a:lnTo>
                  <a:lnTo>
                    <a:pt x="9" y="127"/>
                  </a:lnTo>
                  <a:lnTo>
                    <a:pt x="15" y="138"/>
                  </a:lnTo>
                  <a:lnTo>
                    <a:pt x="23" y="148"/>
                  </a:lnTo>
                  <a:lnTo>
                    <a:pt x="30" y="140"/>
                  </a:lnTo>
                  <a:lnTo>
                    <a:pt x="23" y="129"/>
                  </a:lnTo>
                  <a:lnTo>
                    <a:pt x="16" y="116"/>
                  </a:lnTo>
                  <a:lnTo>
                    <a:pt x="10" y="103"/>
                  </a:lnTo>
                  <a:lnTo>
                    <a:pt x="8" y="89"/>
                  </a:lnTo>
                  <a:lnTo>
                    <a:pt x="3" y="96"/>
                  </a:lnTo>
                  <a:lnTo>
                    <a:pt x="0" y="104"/>
                  </a:lnTo>
                  <a:close/>
                  <a:moveTo>
                    <a:pt x="30" y="156"/>
                  </a:moveTo>
                  <a:lnTo>
                    <a:pt x="41" y="166"/>
                  </a:lnTo>
                  <a:lnTo>
                    <a:pt x="52" y="174"/>
                  </a:lnTo>
                  <a:lnTo>
                    <a:pt x="64" y="180"/>
                  </a:lnTo>
                  <a:lnTo>
                    <a:pt x="78" y="185"/>
                  </a:lnTo>
                  <a:lnTo>
                    <a:pt x="114" y="185"/>
                  </a:lnTo>
                  <a:lnTo>
                    <a:pt x="114" y="192"/>
                  </a:lnTo>
                  <a:lnTo>
                    <a:pt x="115" y="192"/>
                  </a:lnTo>
                  <a:lnTo>
                    <a:pt x="131" y="190"/>
                  </a:lnTo>
                  <a:lnTo>
                    <a:pt x="146" y="187"/>
                  </a:lnTo>
                  <a:lnTo>
                    <a:pt x="146" y="176"/>
                  </a:lnTo>
                  <a:lnTo>
                    <a:pt x="138" y="178"/>
                  </a:lnTo>
                  <a:lnTo>
                    <a:pt x="131" y="179"/>
                  </a:lnTo>
                  <a:lnTo>
                    <a:pt x="123" y="180"/>
                  </a:lnTo>
                  <a:lnTo>
                    <a:pt x="115" y="180"/>
                  </a:lnTo>
                  <a:lnTo>
                    <a:pt x="105" y="180"/>
                  </a:lnTo>
                  <a:lnTo>
                    <a:pt x="96" y="178"/>
                  </a:lnTo>
                  <a:lnTo>
                    <a:pt x="87" y="177"/>
                  </a:lnTo>
                  <a:lnTo>
                    <a:pt x="78" y="174"/>
                  </a:lnTo>
                  <a:lnTo>
                    <a:pt x="69" y="170"/>
                  </a:lnTo>
                  <a:lnTo>
                    <a:pt x="61" y="166"/>
                  </a:lnTo>
                  <a:lnTo>
                    <a:pt x="53" y="161"/>
                  </a:lnTo>
                  <a:lnTo>
                    <a:pt x="46" y="156"/>
                  </a:lnTo>
                  <a:lnTo>
                    <a:pt x="30" y="156"/>
                  </a:lnTo>
                  <a:close/>
                  <a:moveTo>
                    <a:pt x="163" y="181"/>
                  </a:moveTo>
                  <a:lnTo>
                    <a:pt x="172" y="177"/>
                  </a:lnTo>
                  <a:lnTo>
                    <a:pt x="180" y="171"/>
                  </a:lnTo>
                  <a:lnTo>
                    <a:pt x="188" y="166"/>
                  </a:lnTo>
                  <a:lnTo>
                    <a:pt x="196" y="159"/>
                  </a:lnTo>
                  <a:lnTo>
                    <a:pt x="196" y="143"/>
                  </a:lnTo>
                  <a:lnTo>
                    <a:pt x="189" y="151"/>
                  </a:lnTo>
                  <a:lnTo>
                    <a:pt x="180" y="158"/>
                  </a:lnTo>
                  <a:lnTo>
                    <a:pt x="172" y="163"/>
                  </a:lnTo>
                  <a:lnTo>
                    <a:pt x="163" y="169"/>
                  </a:lnTo>
                  <a:lnTo>
                    <a:pt x="163" y="181"/>
                  </a:lnTo>
                  <a:close/>
                  <a:moveTo>
                    <a:pt x="215" y="136"/>
                  </a:moveTo>
                  <a:lnTo>
                    <a:pt x="223" y="123"/>
                  </a:lnTo>
                  <a:lnTo>
                    <a:pt x="228" y="107"/>
                  </a:lnTo>
                  <a:lnTo>
                    <a:pt x="231" y="99"/>
                  </a:lnTo>
                  <a:lnTo>
                    <a:pt x="232" y="91"/>
                  </a:lnTo>
                  <a:lnTo>
                    <a:pt x="233" y="84"/>
                  </a:lnTo>
                  <a:lnTo>
                    <a:pt x="234" y="75"/>
                  </a:lnTo>
                  <a:lnTo>
                    <a:pt x="223" y="75"/>
                  </a:lnTo>
                  <a:lnTo>
                    <a:pt x="223" y="85"/>
                  </a:lnTo>
                  <a:lnTo>
                    <a:pt x="221" y="95"/>
                  </a:lnTo>
                  <a:lnTo>
                    <a:pt x="218" y="104"/>
                  </a:lnTo>
                  <a:lnTo>
                    <a:pt x="215" y="114"/>
                  </a:lnTo>
                  <a:lnTo>
                    <a:pt x="215" y="136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6" name="Freeform 165"/>
            <p:cNvSpPr>
              <a:spLocks noEditPoints="1"/>
            </p:cNvSpPr>
            <p:nvPr/>
          </p:nvSpPr>
          <p:spPr bwMode="auto">
            <a:xfrm>
              <a:off x="577822" y="3136897"/>
              <a:ext cx="90492" cy="74619"/>
            </a:xfrm>
            <a:custGeom>
              <a:avLst/>
              <a:gdLst/>
              <a:ahLst/>
              <a:cxnLst>
                <a:cxn ang="0">
                  <a:pos x="222" y="43"/>
                </a:cxn>
                <a:cxn ang="0">
                  <a:pos x="211" y="16"/>
                </a:cxn>
                <a:cxn ang="0">
                  <a:pos x="194" y="1"/>
                </a:cxn>
                <a:cxn ang="0">
                  <a:pos x="191" y="7"/>
                </a:cxn>
                <a:cxn ang="0">
                  <a:pos x="200" y="19"/>
                </a:cxn>
                <a:cxn ang="0">
                  <a:pos x="207" y="34"/>
                </a:cxn>
                <a:cxn ang="0">
                  <a:pos x="212" y="51"/>
                </a:cxn>
                <a:cxn ang="0">
                  <a:pos x="224" y="59"/>
                </a:cxn>
                <a:cxn ang="0">
                  <a:pos x="4" y="110"/>
                </a:cxn>
                <a:cxn ang="0">
                  <a:pos x="15" y="134"/>
                </a:cxn>
                <a:cxn ang="0">
                  <a:pos x="31" y="137"/>
                </a:cxn>
                <a:cxn ang="0">
                  <a:pos x="16" y="112"/>
                </a:cxn>
                <a:cxn ang="0">
                  <a:pos x="9" y="82"/>
                </a:cxn>
                <a:cxn ang="0">
                  <a:pos x="0" y="97"/>
                </a:cxn>
                <a:cxn ang="0">
                  <a:pos x="42" y="163"/>
                </a:cxn>
                <a:cxn ang="0">
                  <a:pos x="57" y="172"/>
                </a:cxn>
                <a:cxn ang="0">
                  <a:pos x="74" y="180"/>
                </a:cxn>
                <a:cxn ang="0">
                  <a:pos x="92" y="185"/>
                </a:cxn>
                <a:cxn ang="0">
                  <a:pos x="111" y="186"/>
                </a:cxn>
                <a:cxn ang="0">
                  <a:pos x="112" y="187"/>
                </a:cxn>
                <a:cxn ang="0">
                  <a:pos x="143" y="182"/>
                </a:cxn>
                <a:cxn ang="0">
                  <a:pos x="135" y="173"/>
                </a:cxn>
                <a:cxn ang="0">
                  <a:pos x="120" y="176"/>
                </a:cxn>
                <a:cxn ang="0">
                  <a:pos x="103" y="176"/>
                </a:cxn>
                <a:cxn ang="0">
                  <a:pos x="87" y="173"/>
                </a:cxn>
                <a:cxn ang="0">
                  <a:pos x="72" y="168"/>
                </a:cxn>
                <a:cxn ang="0">
                  <a:pos x="59" y="161"/>
                </a:cxn>
                <a:cxn ang="0">
                  <a:pos x="35" y="157"/>
                </a:cxn>
                <a:cxn ang="0">
                  <a:pos x="169" y="171"/>
                </a:cxn>
                <a:cxn ang="0">
                  <a:pos x="185" y="160"/>
                </a:cxn>
                <a:cxn ang="0">
                  <a:pos x="193" y="136"/>
                </a:cxn>
                <a:cxn ang="0">
                  <a:pos x="178" y="152"/>
                </a:cxn>
                <a:cxn ang="0">
                  <a:pos x="160" y="163"/>
                </a:cxn>
                <a:cxn ang="0">
                  <a:pos x="212" y="127"/>
                </a:cxn>
                <a:cxn ang="0">
                  <a:pos x="222" y="103"/>
                </a:cxn>
                <a:cxn ang="0">
                  <a:pos x="225" y="76"/>
                </a:cxn>
                <a:cxn ang="0">
                  <a:pos x="214" y="85"/>
                </a:cxn>
                <a:cxn ang="0">
                  <a:pos x="211" y="100"/>
                </a:cxn>
                <a:cxn ang="0">
                  <a:pos x="212" y="108"/>
                </a:cxn>
              </a:cxnLst>
              <a:rect l="0" t="0" r="r" b="b"/>
              <a:pathLst>
                <a:path w="225" h="187">
                  <a:moveTo>
                    <a:pt x="224" y="59"/>
                  </a:moveTo>
                  <a:lnTo>
                    <a:pt x="222" y="43"/>
                  </a:lnTo>
                  <a:lnTo>
                    <a:pt x="216" y="29"/>
                  </a:lnTo>
                  <a:lnTo>
                    <a:pt x="211" y="16"/>
                  </a:lnTo>
                  <a:lnTo>
                    <a:pt x="202" y="4"/>
                  </a:lnTo>
                  <a:lnTo>
                    <a:pt x="194" y="1"/>
                  </a:lnTo>
                  <a:lnTo>
                    <a:pt x="185" y="0"/>
                  </a:lnTo>
                  <a:lnTo>
                    <a:pt x="191" y="7"/>
                  </a:lnTo>
                  <a:lnTo>
                    <a:pt x="195" y="13"/>
                  </a:lnTo>
                  <a:lnTo>
                    <a:pt x="200" y="19"/>
                  </a:lnTo>
                  <a:lnTo>
                    <a:pt x="204" y="27"/>
                  </a:lnTo>
                  <a:lnTo>
                    <a:pt x="207" y="34"/>
                  </a:lnTo>
                  <a:lnTo>
                    <a:pt x="210" y="42"/>
                  </a:lnTo>
                  <a:lnTo>
                    <a:pt x="212" y="51"/>
                  </a:lnTo>
                  <a:lnTo>
                    <a:pt x="214" y="59"/>
                  </a:lnTo>
                  <a:lnTo>
                    <a:pt x="224" y="59"/>
                  </a:lnTo>
                  <a:close/>
                  <a:moveTo>
                    <a:pt x="0" y="97"/>
                  </a:moveTo>
                  <a:lnTo>
                    <a:pt x="4" y="110"/>
                  </a:lnTo>
                  <a:lnTo>
                    <a:pt x="9" y="123"/>
                  </a:lnTo>
                  <a:lnTo>
                    <a:pt x="15" y="134"/>
                  </a:lnTo>
                  <a:lnTo>
                    <a:pt x="23" y="144"/>
                  </a:lnTo>
                  <a:lnTo>
                    <a:pt x="31" y="137"/>
                  </a:lnTo>
                  <a:lnTo>
                    <a:pt x="23" y="125"/>
                  </a:lnTo>
                  <a:lnTo>
                    <a:pt x="16" y="112"/>
                  </a:lnTo>
                  <a:lnTo>
                    <a:pt x="12" y="98"/>
                  </a:lnTo>
                  <a:lnTo>
                    <a:pt x="9" y="82"/>
                  </a:lnTo>
                  <a:lnTo>
                    <a:pt x="5" y="90"/>
                  </a:lnTo>
                  <a:lnTo>
                    <a:pt x="0" y="97"/>
                  </a:lnTo>
                  <a:close/>
                  <a:moveTo>
                    <a:pt x="35" y="157"/>
                  </a:moveTo>
                  <a:lnTo>
                    <a:pt x="42" y="163"/>
                  </a:lnTo>
                  <a:lnTo>
                    <a:pt x="49" y="168"/>
                  </a:lnTo>
                  <a:lnTo>
                    <a:pt x="57" y="172"/>
                  </a:lnTo>
                  <a:lnTo>
                    <a:pt x="66" y="177"/>
                  </a:lnTo>
                  <a:lnTo>
                    <a:pt x="74" y="180"/>
                  </a:lnTo>
                  <a:lnTo>
                    <a:pt x="83" y="184"/>
                  </a:lnTo>
                  <a:lnTo>
                    <a:pt x="92" y="185"/>
                  </a:lnTo>
                  <a:lnTo>
                    <a:pt x="102" y="186"/>
                  </a:lnTo>
                  <a:lnTo>
                    <a:pt x="111" y="186"/>
                  </a:lnTo>
                  <a:lnTo>
                    <a:pt x="111" y="187"/>
                  </a:lnTo>
                  <a:lnTo>
                    <a:pt x="112" y="187"/>
                  </a:lnTo>
                  <a:lnTo>
                    <a:pt x="128" y="186"/>
                  </a:lnTo>
                  <a:lnTo>
                    <a:pt x="143" y="182"/>
                  </a:lnTo>
                  <a:lnTo>
                    <a:pt x="143" y="171"/>
                  </a:lnTo>
                  <a:lnTo>
                    <a:pt x="135" y="173"/>
                  </a:lnTo>
                  <a:lnTo>
                    <a:pt x="128" y="175"/>
                  </a:lnTo>
                  <a:lnTo>
                    <a:pt x="120" y="176"/>
                  </a:lnTo>
                  <a:lnTo>
                    <a:pt x="112" y="176"/>
                  </a:lnTo>
                  <a:lnTo>
                    <a:pt x="103" y="176"/>
                  </a:lnTo>
                  <a:lnTo>
                    <a:pt x="95" y="175"/>
                  </a:lnTo>
                  <a:lnTo>
                    <a:pt x="87" y="173"/>
                  </a:lnTo>
                  <a:lnTo>
                    <a:pt x="80" y="171"/>
                  </a:lnTo>
                  <a:lnTo>
                    <a:pt x="72" y="168"/>
                  </a:lnTo>
                  <a:lnTo>
                    <a:pt x="66" y="164"/>
                  </a:lnTo>
                  <a:lnTo>
                    <a:pt x="59" y="161"/>
                  </a:lnTo>
                  <a:lnTo>
                    <a:pt x="52" y="157"/>
                  </a:lnTo>
                  <a:lnTo>
                    <a:pt x="35" y="157"/>
                  </a:lnTo>
                  <a:close/>
                  <a:moveTo>
                    <a:pt x="160" y="176"/>
                  </a:moveTo>
                  <a:lnTo>
                    <a:pt x="169" y="171"/>
                  </a:lnTo>
                  <a:lnTo>
                    <a:pt x="177" y="166"/>
                  </a:lnTo>
                  <a:lnTo>
                    <a:pt x="185" y="160"/>
                  </a:lnTo>
                  <a:lnTo>
                    <a:pt x="193" y="153"/>
                  </a:lnTo>
                  <a:lnTo>
                    <a:pt x="193" y="136"/>
                  </a:lnTo>
                  <a:lnTo>
                    <a:pt x="186" y="144"/>
                  </a:lnTo>
                  <a:lnTo>
                    <a:pt x="178" y="152"/>
                  </a:lnTo>
                  <a:lnTo>
                    <a:pt x="169" y="158"/>
                  </a:lnTo>
                  <a:lnTo>
                    <a:pt x="160" y="163"/>
                  </a:lnTo>
                  <a:lnTo>
                    <a:pt x="160" y="176"/>
                  </a:lnTo>
                  <a:close/>
                  <a:moveTo>
                    <a:pt x="212" y="127"/>
                  </a:moveTo>
                  <a:lnTo>
                    <a:pt x="218" y="115"/>
                  </a:lnTo>
                  <a:lnTo>
                    <a:pt x="222" y="103"/>
                  </a:lnTo>
                  <a:lnTo>
                    <a:pt x="224" y="89"/>
                  </a:lnTo>
                  <a:lnTo>
                    <a:pt x="225" y="76"/>
                  </a:lnTo>
                  <a:lnTo>
                    <a:pt x="214" y="76"/>
                  </a:lnTo>
                  <a:lnTo>
                    <a:pt x="214" y="85"/>
                  </a:lnTo>
                  <a:lnTo>
                    <a:pt x="213" y="92"/>
                  </a:lnTo>
                  <a:lnTo>
                    <a:pt x="211" y="100"/>
                  </a:lnTo>
                  <a:lnTo>
                    <a:pt x="209" y="108"/>
                  </a:lnTo>
                  <a:lnTo>
                    <a:pt x="212" y="108"/>
                  </a:lnTo>
                  <a:lnTo>
                    <a:pt x="212" y="127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7" name="Freeform 166"/>
            <p:cNvSpPr>
              <a:spLocks noEditPoints="1"/>
            </p:cNvSpPr>
            <p:nvPr/>
          </p:nvSpPr>
          <p:spPr bwMode="auto">
            <a:xfrm>
              <a:off x="579409" y="3136897"/>
              <a:ext cx="85729" cy="73032"/>
            </a:xfrm>
            <a:custGeom>
              <a:avLst/>
              <a:gdLst/>
              <a:ahLst/>
              <a:cxnLst>
                <a:cxn ang="0">
                  <a:pos x="213" y="52"/>
                </a:cxn>
                <a:cxn ang="0">
                  <a:pos x="208" y="36"/>
                </a:cxn>
                <a:cxn ang="0">
                  <a:pos x="202" y="21"/>
                </a:cxn>
                <a:cxn ang="0">
                  <a:pos x="193" y="9"/>
                </a:cxn>
                <a:cxn ang="0">
                  <a:pos x="180" y="1"/>
                </a:cxn>
                <a:cxn ang="0">
                  <a:pos x="178" y="7"/>
                </a:cxn>
                <a:cxn ang="0">
                  <a:pos x="188" y="19"/>
                </a:cxn>
                <a:cxn ang="0">
                  <a:pos x="196" y="35"/>
                </a:cxn>
                <a:cxn ang="0">
                  <a:pos x="201" y="51"/>
                </a:cxn>
                <a:cxn ang="0">
                  <a:pos x="214" y="60"/>
                </a:cxn>
                <a:cxn ang="0">
                  <a:pos x="2" y="105"/>
                </a:cxn>
                <a:cxn ang="0">
                  <a:pos x="15" y="131"/>
                </a:cxn>
                <a:cxn ang="0">
                  <a:pos x="30" y="134"/>
                </a:cxn>
                <a:cxn ang="0">
                  <a:pos x="21" y="122"/>
                </a:cxn>
                <a:cxn ang="0">
                  <a:pos x="15" y="107"/>
                </a:cxn>
                <a:cxn ang="0">
                  <a:pos x="11" y="92"/>
                </a:cxn>
                <a:cxn ang="0">
                  <a:pos x="9" y="77"/>
                </a:cxn>
                <a:cxn ang="0">
                  <a:pos x="0" y="91"/>
                </a:cxn>
                <a:cxn ang="0">
                  <a:pos x="45" y="163"/>
                </a:cxn>
                <a:cxn ang="0">
                  <a:pos x="61" y="172"/>
                </a:cxn>
                <a:cxn ang="0">
                  <a:pos x="79" y="179"/>
                </a:cxn>
                <a:cxn ang="0">
                  <a:pos x="97" y="182"/>
                </a:cxn>
                <a:cxn ang="0">
                  <a:pos x="115" y="182"/>
                </a:cxn>
                <a:cxn ang="0">
                  <a:pos x="130" y="180"/>
                </a:cxn>
                <a:cxn ang="0">
                  <a:pos x="138" y="167"/>
                </a:cxn>
                <a:cxn ang="0">
                  <a:pos x="123" y="170"/>
                </a:cxn>
                <a:cxn ang="0">
                  <a:pos x="107" y="171"/>
                </a:cxn>
                <a:cxn ang="0">
                  <a:pos x="81" y="168"/>
                </a:cxn>
                <a:cxn ang="0">
                  <a:pos x="57" y="158"/>
                </a:cxn>
                <a:cxn ang="0">
                  <a:pos x="155" y="171"/>
                </a:cxn>
                <a:cxn ang="0">
                  <a:pos x="172" y="160"/>
                </a:cxn>
                <a:cxn ang="0">
                  <a:pos x="188" y="145"/>
                </a:cxn>
                <a:cxn ang="0">
                  <a:pos x="181" y="137"/>
                </a:cxn>
                <a:cxn ang="0">
                  <a:pos x="164" y="152"/>
                </a:cxn>
                <a:cxn ang="0">
                  <a:pos x="155" y="171"/>
                </a:cxn>
                <a:cxn ang="0">
                  <a:pos x="210" y="106"/>
                </a:cxn>
                <a:cxn ang="0">
                  <a:pos x="215" y="87"/>
                </a:cxn>
                <a:cxn ang="0">
                  <a:pos x="205" y="78"/>
                </a:cxn>
                <a:cxn ang="0">
                  <a:pos x="202" y="93"/>
                </a:cxn>
                <a:cxn ang="0">
                  <a:pos x="198" y="109"/>
                </a:cxn>
                <a:cxn ang="0">
                  <a:pos x="207" y="116"/>
                </a:cxn>
              </a:cxnLst>
              <a:rect l="0" t="0" r="r" b="b"/>
              <a:pathLst>
                <a:path w="215" h="182">
                  <a:moveTo>
                    <a:pt x="214" y="60"/>
                  </a:moveTo>
                  <a:lnTo>
                    <a:pt x="213" y="52"/>
                  </a:lnTo>
                  <a:lnTo>
                    <a:pt x="211" y="44"/>
                  </a:lnTo>
                  <a:lnTo>
                    <a:pt x="208" y="36"/>
                  </a:lnTo>
                  <a:lnTo>
                    <a:pt x="206" y="29"/>
                  </a:lnTo>
                  <a:lnTo>
                    <a:pt x="202" y="21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9" y="2"/>
                  </a:lnTo>
                  <a:lnTo>
                    <a:pt x="180" y="1"/>
                  </a:lnTo>
                  <a:lnTo>
                    <a:pt x="171" y="0"/>
                  </a:lnTo>
                  <a:lnTo>
                    <a:pt x="178" y="7"/>
                  </a:lnTo>
                  <a:lnTo>
                    <a:pt x="183" y="12"/>
                  </a:lnTo>
                  <a:lnTo>
                    <a:pt x="188" y="19"/>
                  </a:lnTo>
                  <a:lnTo>
                    <a:pt x="192" y="27"/>
                  </a:lnTo>
                  <a:lnTo>
                    <a:pt x="196" y="35"/>
                  </a:lnTo>
                  <a:lnTo>
                    <a:pt x="199" y="43"/>
                  </a:lnTo>
                  <a:lnTo>
                    <a:pt x="201" y="51"/>
                  </a:lnTo>
                  <a:lnTo>
                    <a:pt x="204" y="60"/>
                  </a:lnTo>
                  <a:lnTo>
                    <a:pt x="214" y="60"/>
                  </a:lnTo>
                  <a:close/>
                  <a:moveTo>
                    <a:pt x="0" y="91"/>
                  </a:moveTo>
                  <a:lnTo>
                    <a:pt x="2" y="105"/>
                  </a:lnTo>
                  <a:lnTo>
                    <a:pt x="8" y="118"/>
                  </a:lnTo>
                  <a:lnTo>
                    <a:pt x="15" y="131"/>
                  </a:lnTo>
                  <a:lnTo>
                    <a:pt x="22" y="142"/>
                  </a:lnTo>
                  <a:lnTo>
                    <a:pt x="30" y="134"/>
                  </a:lnTo>
                  <a:lnTo>
                    <a:pt x="26" y="128"/>
                  </a:lnTo>
                  <a:lnTo>
                    <a:pt x="21" y="122"/>
                  </a:lnTo>
                  <a:lnTo>
                    <a:pt x="18" y="115"/>
                  </a:lnTo>
                  <a:lnTo>
                    <a:pt x="15" y="107"/>
                  </a:lnTo>
                  <a:lnTo>
                    <a:pt x="12" y="100"/>
                  </a:lnTo>
                  <a:lnTo>
                    <a:pt x="11" y="92"/>
                  </a:lnTo>
                  <a:lnTo>
                    <a:pt x="9" y="84"/>
                  </a:lnTo>
                  <a:lnTo>
                    <a:pt x="9" y="77"/>
                  </a:lnTo>
                  <a:lnTo>
                    <a:pt x="4" y="83"/>
                  </a:lnTo>
                  <a:lnTo>
                    <a:pt x="0" y="91"/>
                  </a:lnTo>
                  <a:close/>
                  <a:moveTo>
                    <a:pt x="38" y="158"/>
                  </a:moveTo>
                  <a:lnTo>
                    <a:pt x="45" y="163"/>
                  </a:lnTo>
                  <a:lnTo>
                    <a:pt x="53" y="168"/>
                  </a:lnTo>
                  <a:lnTo>
                    <a:pt x="61" y="172"/>
                  </a:lnTo>
                  <a:lnTo>
                    <a:pt x="70" y="176"/>
                  </a:lnTo>
                  <a:lnTo>
                    <a:pt x="79" y="179"/>
                  </a:lnTo>
                  <a:lnTo>
                    <a:pt x="88" y="180"/>
                  </a:lnTo>
                  <a:lnTo>
                    <a:pt x="97" y="182"/>
                  </a:lnTo>
                  <a:lnTo>
                    <a:pt x="107" y="182"/>
                  </a:lnTo>
                  <a:lnTo>
                    <a:pt x="115" y="182"/>
                  </a:lnTo>
                  <a:lnTo>
                    <a:pt x="123" y="181"/>
                  </a:lnTo>
                  <a:lnTo>
                    <a:pt x="130" y="180"/>
                  </a:lnTo>
                  <a:lnTo>
                    <a:pt x="138" y="178"/>
                  </a:lnTo>
                  <a:lnTo>
                    <a:pt x="138" y="167"/>
                  </a:lnTo>
                  <a:lnTo>
                    <a:pt x="130" y="169"/>
                  </a:lnTo>
                  <a:lnTo>
                    <a:pt x="123" y="170"/>
                  </a:lnTo>
                  <a:lnTo>
                    <a:pt x="115" y="171"/>
                  </a:lnTo>
                  <a:lnTo>
                    <a:pt x="107" y="171"/>
                  </a:lnTo>
                  <a:lnTo>
                    <a:pt x="93" y="171"/>
                  </a:lnTo>
                  <a:lnTo>
                    <a:pt x="81" y="168"/>
                  </a:lnTo>
                  <a:lnTo>
                    <a:pt x="69" y="163"/>
                  </a:lnTo>
                  <a:lnTo>
                    <a:pt x="57" y="158"/>
                  </a:lnTo>
                  <a:lnTo>
                    <a:pt x="38" y="158"/>
                  </a:lnTo>
                  <a:close/>
                  <a:moveTo>
                    <a:pt x="155" y="171"/>
                  </a:moveTo>
                  <a:lnTo>
                    <a:pt x="164" y="165"/>
                  </a:lnTo>
                  <a:lnTo>
                    <a:pt x="172" y="160"/>
                  </a:lnTo>
                  <a:lnTo>
                    <a:pt x="181" y="153"/>
                  </a:lnTo>
                  <a:lnTo>
                    <a:pt x="188" y="145"/>
                  </a:lnTo>
                  <a:lnTo>
                    <a:pt x="188" y="128"/>
                  </a:lnTo>
                  <a:lnTo>
                    <a:pt x="181" y="137"/>
                  </a:lnTo>
                  <a:lnTo>
                    <a:pt x="173" y="145"/>
                  </a:lnTo>
                  <a:lnTo>
                    <a:pt x="164" y="152"/>
                  </a:lnTo>
                  <a:lnTo>
                    <a:pt x="155" y="159"/>
                  </a:lnTo>
                  <a:lnTo>
                    <a:pt x="155" y="171"/>
                  </a:lnTo>
                  <a:close/>
                  <a:moveTo>
                    <a:pt x="207" y="116"/>
                  </a:moveTo>
                  <a:lnTo>
                    <a:pt x="210" y="106"/>
                  </a:lnTo>
                  <a:lnTo>
                    <a:pt x="213" y="97"/>
                  </a:lnTo>
                  <a:lnTo>
                    <a:pt x="215" y="87"/>
                  </a:lnTo>
                  <a:lnTo>
                    <a:pt x="215" y="77"/>
                  </a:lnTo>
                  <a:lnTo>
                    <a:pt x="205" y="78"/>
                  </a:lnTo>
                  <a:lnTo>
                    <a:pt x="204" y="86"/>
                  </a:lnTo>
                  <a:lnTo>
                    <a:pt x="202" y="93"/>
                  </a:lnTo>
                  <a:lnTo>
                    <a:pt x="200" y="101"/>
                  </a:lnTo>
                  <a:lnTo>
                    <a:pt x="198" y="109"/>
                  </a:lnTo>
                  <a:lnTo>
                    <a:pt x="207" y="109"/>
                  </a:lnTo>
                  <a:lnTo>
                    <a:pt x="207" y="116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8" name="Freeform 167"/>
            <p:cNvSpPr>
              <a:spLocks noEditPoints="1"/>
            </p:cNvSpPr>
            <p:nvPr/>
          </p:nvSpPr>
          <p:spPr bwMode="auto">
            <a:xfrm>
              <a:off x="582585" y="3136897"/>
              <a:ext cx="80966" cy="69856"/>
            </a:xfrm>
            <a:custGeom>
              <a:avLst/>
              <a:gdLst/>
              <a:ahLst/>
              <a:cxnLst>
                <a:cxn ang="0">
                  <a:pos x="203" y="52"/>
                </a:cxn>
                <a:cxn ang="0">
                  <a:pos x="198" y="35"/>
                </a:cxn>
                <a:cxn ang="0">
                  <a:pos x="191" y="20"/>
                </a:cxn>
                <a:cxn ang="0">
                  <a:pos x="182" y="8"/>
                </a:cxn>
                <a:cxn ang="0">
                  <a:pos x="167" y="0"/>
                </a:cxn>
                <a:cxn ang="0">
                  <a:pos x="165" y="6"/>
                </a:cxn>
                <a:cxn ang="0">
                  <a:pos x="177" y="19"/>
                </a:cxn>
                <a:cxn ang="0">
                  <a:pos x="186" y="34"/>
                </a:cxn>
                <a:cxn ang="0">
                  <a:pos x="192" y="51"/>
                </a:cxn>
                <a:cxn ang="0">
                  <a:pos x="205" y="60"/>
                </a:cxn>
                <a:cxn ang="0">
                  <a:pos x="3" y="99"/>
                </a:cxn>
                <a:cxn ang="0">
                  <a:pos x="14" y="126"/>
                </a:cxn>
                <a:cxn ang="0">
                  <a:pos x="30" y="131"/>
                </a:cxn>
                <a:cxn ang="0">
                  <a:pos x="22" y="118"/>
                </a:cxn>
                <a:cxn ang="0">
                  <a:pos x="15" y="104"/>
                </a:cxn>
                <a:cxn ang="0">
                  <a:pos x="12" y="89"/>
                </a:cxn>
                <a:cxn ang="0">
                  <a:pos x="11" y="73"/>
                </a:cxn>
                <a:cxn ang="0">
                  <a:pos x="11" y="70"/>
                </a:cxn>
                <a:cxn ang="0">
                  <a:pos x="0" y="83"/>
                </a:cxn>
                <a:cxn ang="0">
                  <a:pos x="50" y="162"/>
                </a:cxn>
                <a:cxn ang="0">
                  <a:pos x="63" y="169"/>
                </a:cxn>
                <a:cxn ang="0">
                  <a:pos x="78" y="174"/>
                </a:cxn>
                <a:cxn ang="0">
                  <a:pos x="94" y="177"/>
                </a:cxn>
                <a:cxn ang="0">
                  <a:pos x="111" y="177"/>
                </a:cxn>
                <a:cxn ang="0">
                  <a:pos x="126" y="174"/>
                </a:cxn>
                <a:cxn ang="0">
                  <a:pos x="134" y="161"/>
                </a:cxn>
                <a:cxn ang="0">
                  <a:pos x="119" y="164"/>
                </a:cxn>
                <a:cxn ang="0">
                  <a:pos x="103" y="165"/>
                </a:cxn>
                <a:cxn ang="0">
                  <a:pos x="84" y="164"/>
                </a:cxn>
                <a:cxn ang="0">
                  <a:pos x="65" y="158"/>
                </a:cxn>
                <a:cxn ang="0">
                  <a:pos x="151" y="164"/>
                </a:cxn>
                <a:cxn ang="0">
                  <a:pos x="169" y="153"/>
                </a:cxn>
                <a:cxn ang="0">
                  <a:pos x="184" y="137"/>
                </a:cxn>
                <a:cxn ang="0">
                  <a:pos x="177" y="128"/>
                </a:cxn>
                <a:cxn ang="0">
                  <a:pos x="161" y="145"/>
                </a:cxn>
                <a:cxn ang="0">
                  <a:pos x="151" y="164"/>
                </a:cxn>
                <a:cxn ang="0">
                  <a:pos x="202" y="101"/>
                </a:cxn>
                <a:cxn ang="0">
                  <a:pos x="205" y="86"/>
                </a:cxn>
                <a:cxn ang="0">
                  <a:pos x="195" y="78"/>
                </a:cxn>
                <a:cxn ang="0">
                  <a:pos x="193" y="93"/>
                </a:cxn>
                <a:cxn ang="0">
                  <a:pos x="187" y="109"/>
                </a:cxn>
              </a:cxnLst>
              <a:rect l="0" t="0" r="r" b="b"/>
              <a:pathLst>
                <a:path w="205" h="177">
                  <a:moveTo>
                    <a:pt x="205" y="60"/>
                  </a:moveTo>
                  <a:lnTo>
                    <a:pt x="203" y="52"/>
                  </a:lnTo>
                  <a:lnTo>
                    <a:pt x="201" y="43"/>
                  </a:lnTo>
                  <a:lnTo>
                    <a:pt x="198" y="35"/>
                  </a:lnTo>
                  <a:lnTo>
                    <a:pt x="195" y="28"/>
                  </a:lnTo>
                  <a:lnTo>
                    <a:pt x="191" y="20"/>
                  </a:lnTo>
                  <a:lnTo>
                    <a:pt x="186" y="14"/>
                  </a:lnTo>
                  <a:lnTo>
                    <a:pt x="182" y="8"/>
                  </a:lnTo>
                  <a:lnTo>
                    <a:pt x="176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5" y="6"/>
                  </a:lnTo>
                  <a:lnTo>
                    <a:pt x="171" y="12"/>
                  </a:lnTo>
                  <a:lnTo>
                    <a:pt x="177" y="19"/>
                  </a:lnTo>
                  <a:lnTo>
                    <a:pt x="182" y="26"/>
                  </a:lnTo>
                  <a:lnTo>
                    <a:pt x="186" y="34"/>
                  </a:lnTo>
                  <a:lnTo>
                    <a:pt x="189" y="42"/>
                  </a:lnTo>
                  <a:lnTo>
                    <a:pt x="192" y="51"/>
                  </a:lnTo>
                  <a:lnTo>
                    <a:pt x="194" y="60"/>
                  </a:lnTo>
                  <a:lnTo>
                    <a:pt x="205" y="60"/>
                  </a:lnTo>
                  <a:close/>
                  <a:moveTo>
                    <a:pt x="0" y="83"/>
                  </a:moveTo>
                  <a:lnTo>
                    <a:pt x="3" y="99"/>
                  </a:lnTo>
                  <a:lnTo>
                    <a:pt x="7" y="113"/>
                  </a:lnTo>
                  <a:lnTo>
                    <a:pt x="14" y="126"/>
                  </a:lnTo>
                  <a:lnTo>
                    <a:pt x="22" y="138"/>
                  </a:lnTo>
                  <a:lnTo>
                    <a:pt x="30" y="131"/>
                  </a:lnTo>
                  <a:lnTo>
                    <a:pt x="25" y="124"/>
                  </a:lnTo>
                  <a:lnTo>
                    <a:pt x="22" y="118"/>
                  </a:lnTo>
                  <a:lnTo>
                    <a:pt x="18" y="111"/>
                  </a:lnTo>
                  <a:lnTo>
                    <a:pt x="15" y="104"/>
                  </a:lnTo>
                  <a:lnTo>
                    <a:pt x="13" y="97"/>
                  </a:lnTo>
                  <a:lnTo>
                    <a:pt x="12" y="89"/>
                  </a:lnTo>
                  <a:lnTo>
                    <a:pt x="11" y="81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5" y="77"/>
                  </a:lnTo>
                  <a:lnTo>
                    <a:pt x="0" y="83"/>
                  </a:lnTo>
                  <a:close/>
                  <a:moveTo>
                    <a:pt x="43" y="158"/>
                  </a:moveTo>
                  <a:lnTo>
                    <a:pt x="50" y="162"/>
                  </a:lnTo>
                  <a:lnTo>
                    <a:pt x="57" y="165"/>
                  </a:lnTo>
                  <a:lnTo>
                    <a:pt x="63" y="169"/>
                  </a:lnTo>
                  <a:lnTo>
                    <a:pt x="71" y="172"/>
                  </a:lnTo>
                  <a:lnTo>
                    <a:pt x="78" y="174"/>
                  </a:lnTo>
                  <a:lnTo>
                    <a:pt x="86" y="176"/>
                  </a:lnTo>
                  <a:lnTo>
                    <a:pt x="94" y="177"/>
                  </a:lnTo>
                  <a:lnTo>
                    <a:pt x="103" y="177"/>
                  </a:lnTo>
                  <a:lnTo>
                    <a:pt x="111" y="177"/>
                  </a:lnTo>
                  <a:lnTo>
                    <a:pt x="119" y="176"/>
                  </a:lnTo>
                  <a:lnTo>
                    <a:pt x="126" y="174"/>
                  </a:lnTo>
                  <a:lnTo>
                    <a:pt x="134" y="172"/>
                  </a:lnTo>
                  <a:lnTo>
                    <a:pt x="134" y="161"/>
                  </a:lnTo>
                  <a:lnTo>
                    <a:pt x="126" y="163"/>
                  </a:lnTo>
                  <a:lnTo>
                    <a:pt x="119" y="164"/>
                  </a:lnTo>
                  <a:lnTo>
                    <a:pt x="111" y="165"/>
                  </a:lnTo>
                  <a:lnTo>
                    <a:pt x="103" y="165"/>
                  </a:lnTo>
                  <a:lnTo>
                    <a:pt x="93" y="165"/>
                  </a:lnTo>
                  <a:lnTo>
                    <a:pt x="84" y="164"/>
                  </a:lnTo>
                  <a:lnTo>
                    <a:pt x="74" y="161"/>
                  </a:lnTo>
                  <a:lnTo>
                    <a:pt x="65" y="158"/>
                  </a:lnTo>
                  <a:lnTo>
                    <a:pt x="43" y="158"/>
                  </a:lnTo>
                  <a:close/>
                  <a:moveTo>
                    <a:pt x="151" y="164"/>
                  </a:moveTo>
                  <a:lnTo>
                    <a:pt x="160" y="159"/>
                  </a:lnTo>
                  <a:lnTo>
                    <a:pt x="169" y="153"/>
                  </a:lnTo>
                  <a:lnTo>
                    <a:pt x="177" y="145"/>
                  </a:lnTo>
                  <a:lnTo>
                    <a:pt x="184" y="137"/>
                  </a:lnTo>
                  <a:lnTo>
                    <a:pt x="184" y="117"/>
                  </a:lnTo>
                  <a:lnTo>
                    <a:pt x="177" y="128"/>
                  </a:lnTo>
                  <a:lnTo>
                    <a:pt x="169" y="137"/>
                  </a:lnTo>
                  <a:lnTo>
                    <a:pt x="161" y="145"/>
                  </a:lnTo>
                  <a:lnTo>
                    <a:pt x="151" y="152"/>
                  </a:lnTo>
                  <a:lnTo>
                    <a:pt x="151" y="164"/>
                  </a:lnTo>
                  <a:close/>
                  <a:moveTo>
                    <a:pt x="200" y="109"/>
                  </a:moveTo>
                  <a:lnTo>
                    <a:pt x="202" y="101"/>
                  </a:lnTo>
                  <a:lnTo>
                    <a:pt x="204" y="93"/>
                  </a:lnTo>
                  <a:lnTo>
                    <a:pt x="205" y="86"/>
                  </a:lnTo>
                  <a:lnTo>
                    <a:pt x="205" y="77"/>
                  </a:lnTo>
                  <a:lnTo>
                    <a:pt x="195" y="78"/>
                  </a:lnTo>
                  <a:lnTo>
                    <a:pt x="194" y="86"/>
                  </a:lnTo>
                  <a:lnTo>
                    <a:pt x="193" y="93"/>
                  </a:lnTo>
                  <a:lnTo>
                    <a:pt x="191" y="101"/>
                  </a:lnTo>
                  <a:lnTo>
                    <a:pt x="187" y="109"/>
                  </a:lnTo>
                  <a:lnTo>
                    <a:pt x="200" y="109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9" name="Freeform 168"/>
            <p:cNvSpPr>
              <a:spLocks noEditPoints="1"/>
            </p:cNvSpPr>
            <p:nvPr/>
          </p:nvSpPr>
          <p:spPr bwMode="auto">
            <a:xfrm>
              <a:off x="584172" y="3136897"/>
              <a:ext cx="77791" cy="68269"/>
            </a:xfrm>
            <a:custGeom>
              <a:avLst/>
              <a:gdLst/>
              <a:ahLst/>
              <a:cxnLst>
                <a:cxn ang="0">
                  <a:pos x="192" y="51"/>
                </a:cxn>
                <a:cxn ang="0">
                  <a:pos x="187" y="35"/>
                </a:cxn>
                <a:cxn ang="0">
                  <a:pos x="179" y="19"/>
                </a:cxn>
                <a:cxn ang="0">
                  <a:pos x="169" y="7"/>
                </a:cxn>
                <a:cxn ang="0">
                  <a:pos x="156" y="0"/>
                </a:cxn>
                <a:cxn ang="0">
                  <a:pos x="144" y="0"/>
                </a:cxn>
                <a:cxn ang="0">
                  <a:pos x="159" y="11"/>
                </a:cxn>
                <a:cxn ang="0">
                  <a:pos x="170" y="26"/>
                </a:cxn>
                <a:cxn ang="0">
                  <a:pos x="179" y="42"/>
                </a:cxn>
                <a:cxn ang="0">
                  <a:pos x="183" y="60"/>
                </a:cxn>
                <a:cxn ang="0">
                  <a:pos x="0" y="77"/>
                </a:cxn>
                <a:cxn ang="0">
                  <a:pos x="2" y="92"/>
                </a:cxn>
                <a:cxn ang="0">
                  <a:pos x="6" y="108"/>
                </a:cxn>
                <a:cxn ang="0">
                  <a:pos x="12" y="122"/>
                </a:cxn>
                <a:cxn ang="0">
                  <a:pos x="21" y="134"/>
                </a:cxn>
                <a:cxn ang="0">
                  <a:pos x="21" y="115"/>
                </a:cxn>
                <a:cxn ang="0">
                  <a:pos x="13" y="96"/>
                </a:cxn>
                <a:cxn ang="0">
                  <a:pos x="11" y="81"/>
                </a:cxn>
                <a:cxn ang="0">
                  <a:pos x="11" y="68"/>
                </a:cxn>
                <a:cxn ang="0">
                  <a:pos x="6" y="69"/>
                </a:cxn>
                <a:cxn ang="0">
                  <a:pos x="48" y="158"/>
                </a:cxn>
                <a:cxn ang="0">
                  <a:pos x="72" y="168"/>
                </a:cxn>
                <a:cxn ang="0">
                  <a:pos x="98" y="171"/>
                </a:cxn>
                <a:cxn ang="0">
                  <a:pos x="114" y="170"/>
                </a:cxn>
                <a:cxn ang="0">
                  <a:pos x="129" y="167"/>
                </a:cxn>
                <a:cxn ang="0">
                  <a:pos x="121" y="158"/>
                </a:cxn>
                <a:cxn ang="0">
                  <a:pos x="106" y="160"/>
                </a:cxn>
                <a:cxn ang="0">
                  <a:pos x="87" y="160"/>
                </a:cxn>
                <a:cxn ang="0">
                  <a:pos x="48" y="158"/>
                </a:cxn>
                <a:cxn ang="0">
                  <a:pos x="155" y="152"/>
                </a:cxn>
                <a:cxn ang="0">
                  <a:pos x="172" y="137"/>
                </a:cxn>
                <a:cxn ang="0">
                  <a:pos x="179" y="109"/>
                </a:cxn>
                <a:cxn ang="0">
                  <a:pos x="191" y="101"/>
                </a:cxn>
                <a:cxn ang="0">
                  <a:pos x="195" y="86"/>
                </a:cxn>
                <a:cxn ang="0">
                  <a:pos x="184" y="78"/>
                </a:cxn>
                <a:cxn ang="0">
                  <a:pos x="181" y="98"/>
                </a:cxn>
                <a:cxn ang="0">
                  <a:pos x="173" y="117"/>
                </a:cxn>
                <a:cxn ang="0">
                  <a:pos x="161" y="133"/>
                </a:cxn>
                <a:cxn ang="0">
                  <a:pos x="146" y="146"/>
                </a:cxn>
              </a:cxnLst>
              <a:rect l="0" t="0" r="r" b="b"/>
              <a:pathLst>
                <a:path w="196" h="171">
                  <a:moveTo>
                    <a:pt x="195" y="60"/>
                  </a:moveTo>
                  <a:lnTo>
                    <a:pt x="192" y="51"/>
                  </a:lnTo>
                  <a:lnTo>
                    <a:pt x="190" y="43"/>
                  </a:lnTo>
                  <a:lnTo>
                    <a:pt x="187" y="35"/>
                  </a:lnTo>
                  <a:lnTo>
                    <a:pt x="183" y="27"/>
                  </a:lnTo>
                  <a:lnTo>
                    <a:pt x="179" y="19"/>
                  </a:lnTo>
                  <a:lnTo>
                    <a:pt x="174" y="12"/>
                  </a:lnTo>
                  <a:lnTo>
                    <a:pt x="169" y="7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52" y="6"/>
                  </a:lnTo>
                  <a:lnTo>
                    <a:pt x="159" y="11"/>
                  </a:lnTo>
                  <a:lnTo>
                    <a:pt x="164" y="18"/>
                  </a:lnTo>
                  <a:lnTo>
                    <a:pt x="170" y="26"/>
                  </a:lnTo>
                  <a:lnTo>
                    <a:pt x="174" y="34"/>
                  </a:lnTo>
                  <a:lnTo>
                    <a:pt x="179" y="42"/>
                  </a:lnTo>
                  <a:lnTo>
                    <a:pt x="181" y="51"/>
                  </a:lnTo>
                  <a:lnTo>
                    <a:pt x="183" y="60"/>
                  </a:lnTo>
                  <a:lnTo>
                    <a:pt x="195" y="60"/>
                  </a:lnTo>
                  <a:close/>
                  <a:moveTo>
                    <a:pt x="0" y="77"/>
                  </a:moveTo>
                  <a:lnTo>
                    <a:pt x="0" y="84"/>
                  </a:lnTo>
                  <a:lnTo>
                    <a:pt x="2" y="92"/>
                  </a:lnTo>
                  <a:lnTo>
                    <a:pt x="3" y="100"/>
                  </a:lnTo>
                  <a:lnTo>
                    <a:pt x="6" y="108"/>
                  </a:lnTo>
                  <a:lnTo>
                    <a:pt x="9" y="115"/>
                  </a:lnTo>
                  <a:lnTo>
                    <a:pt x="12" y="122"/>
                  </a:lnTo>
                  <a:lnTo>
                    <a:pt x="17" y="128"/>
                  </a:lnTo>
                  <a:lnTo>
                    <a:pt x="21" y="134"/>
                  </a:lnTo>
                  <a:lnTo>
                    <a:pt x="28" y="126"/>
                  </a:lnTo>
                  <a:lnTo>
                    <a:pt x="21" y="115"/>
                  </a:lnTo>
                  <a:lnTo>
                    <a:pt x="16" y="102"/>
                  </a:lnTo>
                  <a:lnTo>
                    <a:pt x="13" y="96"/>
                  </a:lnTo>
                  <a:lnTo>
                    <a:pt x="12" y="88"/>
                  </a:lnTo>
                  <a:lnTo>
                    <a:pt x="11" y="81"/>
                  </a:lnTo>
                  <a:lnTo>
                    <a:pt x="11" y="73"/>
                  </a:lnTo>
                  <a:lnTo>
                    <a:pt x="11" y="68"/>
                  </a:lnTo>
                  <a:lnTo>
                    <a:pt x="11" y="62"/>
                  </a:lnTo>
                  <a:lnTo>
                    <a:pt x="6" y="69"/>
                  </a:lnTo>
                  <a:lnTo>
                    <a:pt x="0" y="77"/>
                  </a:lnTo>
                  <a:close/>
                  <a:moveTo>
                    <a:pt x="48" y="158"/>
                  </a:moveTo>
                  <a:lnTo>
                    <a:pt x="60" y="163"/>
                  </a:lnTo>
                  <a:lnTo>
                    <a:pt x="72" y="168"/>
                  </a:lnTo>
                  <a:lnTo>
                    <a:pt x="84" y="171"/>
                  </a:lnTo>
                  <a:lnTo>
                    <a:pt x="98" y="171"/>
                  </a:lnTo>
                  <a:lnTo>
                    <a:pt x="106" y="171"/>
                  </a:lnTo>
                  <a:lnTo>
                    <a:pt x="114" y="170"/>
                  </a:lnTo>
                  <a:lnTo>
                    <a:pt x="121" y="169"/>
                  </a:lnTo>
                  <a:lnTo>
                    <a:pt x="129" y="167"/>
                  </a:lnTo>
                  <a:lnTo>
                    <a:pt x="129" y="154"/>
                  </a:lnTo>
                  <a:lnTo>
                    <a:pt x="121" y="158"/>
                  </a:lnTo>
                  <a:lnTo>
                    <a:pt x="114" y="159"/>
                  </a:lnTo>
                  <a:lnTo>
                    <a:pt x="106" y="160"/>
                  </a:lnTo>
                  <a:lnTo>
                    <a:pt x="98" y="161"/>
                  </a:lnTo>
                  <a:lnTo>
                    <a:pt x="87" y="160"/>
                  </a:lnTo>
                  <a:lnTo>
                    <a:pt x="76" y="158"/>
                  </a:lnTo>
                  <a:lnTo>
                    <a:pt x="48" y="158"/>
                  </a:lnTo>
                  <a:close/>
                  <a:moveTo>
                    <a:pt x="146" y="159"/>
                  </a:moveTo>
                  <a:lnTo>
                    <a:pt x="155" y="152"/>
                  </a:lnTo>
                  <a:lnTo>
                    <a:pt x="164" y="145"/>
                  </a:lnTo>
                  <a:lnTo>
                    <a:pt x="172" y="137"/>
                  </a:lnTo>
                  <a:lnTo>
                    <a:pt x="179" y="128"/>
                  </a:lnTo>
                  <a:lnTo>
                    <a:pt x="179" y="109"/>
                  </a:lnTo>
                  <a:lnTo>
                    <a:pt x="189" y="109"/>
                  </a:lnTo>
                  <a:lnTo>
                    <a:pt x="191" y="101"/>
                  </a:lnTo>
                  <a:lnTo>
                    <a:pt x="193" y="93"/>
                  </a:lnTo>
                  <a:lnTo>
                    <a:pt x="195" y="86"/>
                  </a:lnTo>
                  <a:lnTo>
                    <a:pt x="196" y="78"/>
                  </a:lnTo>
                  <a:lnTo>
                    <a:pt x="184" y="78"/>
                  </a:lnTo>
                  <a:lnTo>
                    <a:pt x="183" y="88"/>
                  </a:lnTo>
                  <a:lnTo>
                    <a:pt x="181" y="98"/>
                  </a:lnTo>
                  <a:lnTo>
                    <a:pt x="178" y="108"/>
                  </a:lnTo>
                  <a:lnTo>
                    <a:pt x="173" y="117"/>
                  </a:lnTo>
                  <a:lnTo>
                    <a:pt x="168" y="125"/>
                  </a:lnTo>
                  <a:lnTo>
                    <a:pt x="161" y="133"/>
                  </a:lnTo>
                  <a:lnTo>
                    <a:pt x="154" y="140"/>
                  </a:lnTo>
                  <a:lnTo>
                    <a:pt x="146" y="146"/>
                  </a:lnTo>
                  <a:lnTo>
                    <a:pt x="146" y="159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0" name="Freeform 169"/>
            <p:cNvSpPr>
              <a:spLocks noEditPoints="1"/>
            </p:cNvSpPr>
            <p:nvPr/>
          </p:nvSpPr>
          <p:spPr bwMode="auto">
            <a:xfrm>
              <a:off x="585760" y="3136897"/>
              <a:ext cx="73028" cy="65093"/>
            </a:xfrm>
            <a:custGeom>
              <a:avLst/>
              <a:gdLst/>
              <a:ahLst/>
              <a:cxnLst>
                <a:cxn ang="0">
                  <a:pos x="181" y="51"/>
                </a:cxn>
                <a:cxn ang="0">
                  <a:pos x="175" y="34"/>
                </a:cxn>
                <a:cxn ang="0">
                  <a:pos x="166" y="19"/>
                </a:cxn>
                <a:cxn ang="0">
                  <a:pos x="154" y="6"/>
                </a:cxn>
                <a:cxn ang="0">
                  <a:pos x="144" y="0"/>
                </a:cxn>
                <a:cxn ang="0">
                  <a:pos x="128" y="1"/>
                </a:cxn>
                <a:cxn ang="0">
                  <a:pos x="144" y="11"/>
                </a:cxn>
                <a:cxn ang="0">
                  <a:pos x="157" y="25"/>
                </a:cxn>
                <a:cxn ang="0">
                  <a:pos x="166" y="42"/>
                </a:cxn>
                <a:cxn ang="0">
                  <a:pos x="172" y="6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89"/>
                </a:cxn>
                <a:cxn ang="0">
                  <a:pos x="4" y="104"/>
                </a:cxn>
                <a:cxn ang="0">
                  <a:pos x="11" y="118"/>
                </a:cxn>
                <a:cxn ang="0">
                  <a:pos x="19" y="131"/>
                </a:cxn>
                <a:cxn ang="0">
                  <a:pos x="20" y="111"/>
                </a:cxn>
                <a:cxn ang="0">
                  <a:pos x="11" y="87"/>
                </a:cxn>
                <a:cxn ang="0">
                  <a:pos x="11" y="64"/>
                </a:cxn>
                <a:cxn ang="0">
                  <a:pos x="5" y="62"/>
                </a:cxn>
                <a:cxn ang="0">
                  <a:pos x="54" y="158"/>
                </a:cxn>
                <a:cxn ang="0">
                  <a:pos x="73" y="164"/>
                </a:cxn>
                <a:cxn ang="0">
                  <a:pos x="92" y="165"/>
                </a:cxn>
                <a:cxn ang="0">
                  <a:pos x="108" y="164"/>
                </a:cxn>
                <a:cxn ang="0">
                  <a:pos x="123" y="161"/>
                </a:cxn>
                <a:cxn ang="0">
                  <a:pos x="115" y="152"/>
                </a:cxn>
                <a:cxn ang="0">
                  <a:pos x="100" y="154"/>
                </a:cxn>
                <a:cxn ang="0">
                  <a:pos x="91" y="155"/>
                </a:cxn>
                <a:cxn ang="0">
                  <a:pos x="54" y="158"/>
                </a:cxn>
                <a:cxn ang="0">
                  <a:pos x="150" y="145"/>
                </a:cxn>
                <a:cxn ang="0">
                  <a:pos x="166" y="128"/>
                </a:cxn>
                <a:cxn ang="0">
                  <a:pos x="173" y="109"/>
                </a:cxn>
                <a:cxn ang="0">
                  <a:pos x="180" y="101"/>
                </a:cxn>
                <a:cxn ang="0">
                  <a:pos x="183" y="86"/>
                </a:cxn>
                <a:cxn ang="0">
                  <a:pos x="173" y="78"/>
                </a:cxn>
                <a:cxn ang="0">
                  <a:pos x="169" y="96"/>
                </a:cxn>
                <a:cxn ang="0">
                  <a:pos x="163" y="113"/>
                </a:cxn>
                <a:cxn ang="0">
                  <a:pos x="153" y="127"/>
                </a:cxn>
                <a:cxn ang="0">
                  <a:pos x="140" y="140"/>
                </a:cxn>
                <a:cxn ang="0">
                  <a:pos x="42" y="138"/>
                </a:cxn>
                <a:cxn ang="0">
                  <a:pos x="46" y="141"/>
                </a:cxn>
                <a:cxn ang="0">
                  <a:pos x="42" y="138"/>
                </a:cxn>
              </a:cxnLst>
              <a:rect l="0" t="0" r="r" b="b"/>
              <a:pathLst>
                <a:path w="184" h="165">
                  <a:moveTo>
                    <a:pt x="183" y="60"/>
                  </a:moveTo>
                  <a:lnTo>
                    <a:pt x="181" y="51"/>
                  </a:lnTo>
                  <a:lnTo>
                    <a:pt x="178" y="42"/>
                  </a:lnTo>
                  <a:lnTo>
                    <a:pt x="175" y="34"/>
                  </a:lnTo>
                  <a:lnTo>
                    <a:pt x="171" y="26"/>
                  </a:lnTo>
                  <a:lnTo>
                    <a:pt x="166" y="19"/>
                  </a:lnTo>
                  <a:lnTo>
                    <a:pt x="160" y="12"/>
                  </a:lnTo>
                  <a:lnTo>
                    <a:pt x="154" y="6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36" y="0"/>
                  </a:lnTo>
                  <a:lnTo>
                    <a:pt x="128" y="1"/>
                  </a:lnTo>
                  <a:lnTo>
                    <a:pt x="136" y="6"/>
                  </a:lnTo>
                  <a:lnTo>
                    <a:pt x="144" y="11"/>
                  </a:lnTo>
                  <a:lnTo>
                    <a:pt x="150" y="18"/>
                  </a:lnTo>
                  <a:lnTo>
                    <a:pt x="157" y="25"/>
                  </a:lnTo>
                  <a:lnTo>
                    <a:pt x="162" y="33"/>
                  </a:lnTo>
                  <a:lnTo>
                    <a:pt x="166" y="42"/>
                  </a:lnTo>
                  <a:lnTo>
                    <a:pt x="169" y="51"/>
                  </a:lnTo>
                  <a:lnTo>
                    <a:pt x="172" y="60"/>
                  </a:lnTo>
                  <a:lnTo>
                    <a:pt x="183" y="60"/>
                  </a:lnTo>
                  <a:close/>
                  <a:moveTo>
                    <a:pt x="0" y="70"/>
                  </a:moveTo>
                  <a:lnTo>
                    <a:pt x="0" y="72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9"/>
                  </a:lnTo>
                  <a:lnTo>
                    <a:pt x="2" y="97"/>
                  </a:lnTo>
                  <a:lnTo>
                    <a:pt x="4" y="104"/>
                  </a:lnTo>
                  <a:lnTo>
                    <a:pt x="7" y="111"/>
                  </a:lnTo>
                  <a:lnTo>
                    <a:pt x="11" y="118"/>
                  </a:lnTo>
                  <a:lnTo>
                    <a:pt x="14" y="124"/>
                  </a:lnTo>
                  <a:lnTo>
                    <a:pt x="19" y="131"/>
                  </a:lnTo>
                  <a:lnTo>
                    <a:pt x="27" y="123"/>
                  </a:lnTo>
                  <a:lnTo>
                    <a:pt x="20" y="111"/>
                  </a:lnTo>
                  <a:lnTo>
                    <a:pt x="14" y="100"/>
                  </a:lnTo>
                  <a:lnTo>
                    <a:pt x="11" y="87"/>
                  </a:lnTo>
                  <a:lnTo>
                    <a:pt x="10" y="73"/>
                  </a:lnTo>
                  <a:lnTo>
                    <a:pt x="11" y="64"/>
                  </a:lnTo>
                  <a:lnTo>
                    <a:pt x="12" y="55"/>
                  </a:lnTo>
                  <a:lnTo>
                    <a:pt x="5" y="62"/>
                  </a:lnTo>
                  <a:lnTo>
                    <a:pt x="0" y="70"/>
                  </a:lnTo>
                  <a:close/>
                  <a:moveTo>
                    <a:pt x="54" y="158"/>
                  </a:moveTo>
                  <a:lnTo>
                    <a:pt x="63" y="161"/>
                  </a:lnTo>
                  <a:lnTo>
                    <a:pt x="73" y="164"/>
                  </a:lnTo>
                  <a:lnTo>
                    <a:pt x="82" y="165"/>
                  </a:lnTo>
                  <a:lnTo>
                    <a:pt x="92" y="165"/>
                  </a:lnTo>
                  <a:lnTo>
                    <a:pt x="100" y="165"/>
                  </a:lnTo>
                  <a:lnTo>
                    <a:pt x="108" y="164"/>
                  </a:lnTo>
                  <a:lnTo>
                    <a:pt x="115" y="163"/>
                  </a:lnTo>
                  <a:lnTo>
                    <a:pt x="123" y="161"/>
                  </a:lnTo>
                  <a:lnTo>
                    <a:pt x="123" y="149"/>
                  </a:lnTo>
                  <a:lnTo>
                    <a:pt x="115" y="152"/>
                  </a:lnTo>
                  <a:lnTo>
                    <a:pt x="108" y="153"/>
                  </a:lnTo>
                  <a:lnTo>
                    <a:pt x="100" y="154"/>
                  </a:lnTo>
                  <a:lnTo>
                    <a:pt x="92" y="155"/>
                  </a:lnTo>
                  <a:lnTo>
                    <a:pt x="91" y="155"/>
                  </a:lnTo>
                  <a:lnTo>
                    <a:pt x="91" y="158"/>
                  </a:lnTo>
                  <a:lnTo>
                    <a:pt x="54" y="158"/>
                  </a:lnTo>
                  <a:close/>
                  <a:moveTo>
                    <a:pt x="140" y="152"/>
                  </a:moveTo>
                  <a:lnTo>
                    <a:pt x="150" y="145"/>
                  </a:lnTo>
                  <a:lnTo>
                    <a:pt x="158" y="137"/>
                  </a:lnTo>
                  <a:lnTo>
                    <a:pt x="166" y="128"/>
                  </a:lnTo>
                  <a:lnTo>
                    <a:pt x="173" y="117"/>
                  </a:lnTo>
                  <a:lnTo>
                    <a:pt x="173" y="109"/>
                  </a:lnTo>
                  <a:lnTo>
                    <a:pt x="176" y="109"/>
                  </a:lnTo>
                  <a:lnTo>
                    <a:pt x="180" y="101"/>
                  </a:lnTo>
                  <a:lnTo>
                    <a:pt x="182" y="93"/>
                  </a:lnTo>
                  <a:lnTo>
                    <a:pt x="183" y="86"/>
                  </a:lnTo>
                  <a:lnTo>
                    <a:pt x="184" y="78"/>
                  </a:lnTo>
                  <a:lnTo>
                    <a:pt x="173" y="78"/>
                  </a:lnTo>
                  <a:lnTo>
                    <a:pt x="172" y="87"/>
                  </a:lnTo>
                  <a:lnTo>
                    <a:pt x="169" y="96"/>
                  </a:lnTo>
                  <a:lnTo>
                    <a:pt x="167" y="105"/>
                  </a:lnTo>
                  <a:lnTo>
                    <a:pt x="163" y="113"/>
                  </a:lnTo>
                  <a:lnTo>
                    <a:pt x="158" y="120"/>
                  </a:lnTo>
                  <a:lnTo>
                    <a:pt x="153" y="127"/>
                  </a:lnTo>
                  <a:lnTo>
                    <a:pt x="147" y="134"/>
                  </a:lnTo>
                  <a:lnTo>
                    <a:pt x="140" y="140"/>
                  </a:lnTo>
                  <a:lnTo>
                    <a:pt x="140" y="152"/>
                  </a:lnTo>
                  <a:close/>
                  <a:moveTo>
                    <a:pt x="42" y="138"/>
                  </a:moveTo>
                  <a:lnTo>
                    <a:pt x="40" y="141"/>
                  </a:lnTo>
                  <a:lnTo>
                    <a:pt x="46" y="141"/>
                  </a:lnTo>
                  <a:lnTo>
                    <a:pt x="45" y="140"/>
                  </a:lnTo>
                  <a:lnTo>
                    <a:pt x="42" y="138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1" name="Freeform 170"/>
            <p:cNvSpPr>
              <a:spLocks noEditPoints="1"/>
            </p:cNvSpPr>
            <p:nvPr/>
          </p:nvSpPr>
          <p:spPr bwMode="auto">
            <a:xfrm>
              <a:off x="588935" y="3136897"/>
              <a:ext cx="68266" cy="63506"/>
            </a:xfrm>
            <a:custGeom>
              <a:avLst/>
              <a:gdLst/>
              <a:ahLst/>
              <a:cxnLst>
                <a:cxn ang="0">
                  <a:pos x="170" y="51"/>
                </a:cxn>
                <a:cxn ang="0">
                  <a:pos x="163" y="34"/>
                </a:cxn>
                <a:cxn ang="0">
                  <a:pos x="153" y="18"/>
                </a:cxn>
                <a:cxn ang="0">
                  <a:pos x="141" y="6"/>
                </a:cxn>
                <a:cxn ang="0">
                  <a:pos x="122" y="1"/>
                </a:cxn>
                <a:cxn ang="0">
                  <a:pos x="121" y="6"/>
                </a:cxn>
                <a:cxn ang="0">
                  <a:pos x="137" y="17"/>
                </a:cxn>
                <a:cxn ang="0">
                  <a:pos x="150" y="32"/>
                </a:cxn>
                <a:cxn ang="0">
                  <a:pos x="159" y="50"/>
                </a:cxn>
                <a:cxn ang="0">
                  <a:pos x="172" y="60"/>
                </a:cxn>
                <a:cxn ang="0">
                  <a:pos x="0" y="68"/>
                </a:cxn>
                <a:cxn ang="0">
                  <a:pos x="0" y="81"/>
                </a:cxn>
                <a:cxn ang="0">
                  <a:pos x="2" y="96"/>
                </a:cxn>
                <a:cxn ang="0">
                  <a:pos x="10" y="115"/>
                </a:cxn>
                <a:cxn ang="0">
                  <a:pos x="25" y="118"/>
                </a:cxn>
                <a:cxn ang="0">
                  <a:pos x="15" y="98"/>
                </a:cxn>
                <a:cxn ang="0">
                  <a:pos x="10" y="73"/>
                </a:cxn>
                <a:cxn ang="0">
                  <a:pos x="11" y="60"/>
                </a:cxn>
                <a:cxn ang="0">
                  <a:pos x="15" y="47"/>
                </a:cxn>
                <a:cxn ang="0">
                  <a:pos x="0" y="62"/>
                </a:cxn>
                <a:cxn ang="0">
                  <a:pos x="76" y="160"/>
                </a:cxn>
                <a:cxn ang="0">
                  <a:pos x="95" y="160"/>
                </a:cxn>
                <a:cxn ang="0">
                  <a:pos x="110" y="158"/>
                </a:cxn>
                <a:cxn ang="0">
                  <a:pos x="118" y="143"/>
                </a:cxn>
                <a:cxn ang="0">
                  <a:pos x="103" y="147"/>
                </a:cxn>
                <a:cxn ang="0">
                  <a:pos x="87" y="150"/>
                </a:cxn>
                <a:cxn ang="0">
                  <a:pos x="86" y="158"/>
                </a:cxn>
                <a:cxn ang="0">
                  <a:pos x="135" y="146"/>
                </a:cxn>
                <a:cxn ang="0">
                  <a:pos x="150" y="133"/>
                </a:cxn>
                <a:cxn ang="0">
                  <a:pos x="162" y="117"/>
                </a:cxn>
                <a:cxn ang="0">
                  <a:pos x="170" y="98"/>
                </a:cxn>
                <a:cxn ang="0">
                  <a:pos x="173" y="78"/>
                </a:cxn>
                <a:cxn ang="0">
                  <a:pos x="162" y="86"/>
                </a:cxn>
                <a:cxn ang="0">
                  <a:pos x="158" y="101"/>
                </a:cxn>
                <a:cxn ang="0">
                  <a:pos x="151" y="115"/>
                </a:cxn>
                <a:cxn ang="0">
                  <a:pos x="141" y="127"/>
                </a:cxn>
                <a:cxn ang="0">
                  <a:pos x="135" y="146"/>
                </a:cxn>
                <a:cxn ang="0">
                  <a:pos x="35" y="141"/>
                </a:cxn>
                <a:cxn ang="0">
                  <a:pos x="46" y="138"/>
                </a:cxn>
              </a:cxnLst>
              <a:rect l="0" t="0" r="r" b="b"/>
              <a:pathLst>
                <a:path w="173" h="161">
                  <a:moveTo>
                    <a:pt x="172" y="60"/>
                  </a:moveTo>
                  <a:lnTo>
                    <a:pt x="170" y="51"/>
                  </a:lnTo>
                  <a:lnTo>
                    <a:pt x="168" y="42"/>
                  </a:lnTo>
                  <a:lnTo>
                    <a:pt x="163" y="34"/>
                  </a:lnTo>
                  <a:lnTo>
                    <a:pt x="159" y="26"/>
                  </a:lnTo>
                  <a:lnTo>
                    <a:pt x="153" y="18"/>
                  </a:lnTo>
                  <a:lnTo>
                    <a:pt x="148" y="11"/>
                  </a:lnTo>
                  <a:lnTo>
                    <a:pt x="141" y="6"/>
                  </a:lnTo>
                  <a:lnTo>
                    <a:pt x="133" y="0"/>
                  </a:lnTo>
                  <a:lnTo>
                    <a:pt x="122" y="1"/>
                  </a:lnTo>
                  <a:lnTo>
                    <a:pt x="112" y="2"/>
                  </a:lnTo>
                  <a:lnTo>
                    <a:pt x="121" y="6"/>
                  </a:lnTo>
                  <a:lnTo>
                    <a:pt x="130" y="11"/>
                  </a:lnTo>
                  <a:lnTo>
                    <a:pt x="137" y="17"/>
                  </a:lnTo>
                  <a:lnTo>
                    <a:pt x="144" y="24"/>
                  </a:lnTo>
                  <a:lnTo>
                    <a:pt x="150" y="32"/>
                  </a:lnTo>
                  <a:lnTo>
                    <a:pt x="155" y="41"/>
                  </a:lnTo>
                  <a:lnTo>
                    <a:pt x="159" y="50"/>
                  </a:lnTo>
                  <a:lnTo>
                    <a:pt x="161" y="60"/>
                  </a:lnTo>
                  <a:lnTo>
                    <a:pt x="172" y="60"/>
                  </a:lnTo>
                  <a:close/>
                  <a:moveTo>
                    <a:pt x="0" y="62"/>
                  </a:moveTo>
                  <a:lnTo>
                    <a:pt x="0" y="68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2" y="96"/>
                  </a:lnTo>
                  <a:lnTo>
                    <a:pt x="5" y="102"/>
                  </a:lnTo>
                  <a:lnTo>
                    <a:pt x="10" y="115"/>
                  </a:lnTo>
                  <a:lnTo>
                    <a:pt x="17" y="126"/>
                  </a:lnTo>
                  <a:lnTo>
                    <a:pt x="25" y="118"/>
                  </a:lnTo>
                  <a:lnTo>
                    <a:pt x="19" y="109"/>
                  </a:lnTo>
                  <a:lnTo>
                    <a:pt x="15" y="98"/>
                  </a:lnTo>
                  <a:lnTo>
                    <a:pt x="11" y="86"/>
                  </a:lnTo>
                  <a:lnTo>
                    <a:pt x="10" y="73"/>
                  </a:lnTo>
                  <a:lnTo>
                    <a:pt x="10" y="66"/>
                  </a:lnTo>
                  <a:lnTo>
                    <a:pt x="11" y="60"/>
                  </a:lnTo>
                  <a:lnTo>
                    <a:pt x="14" y="54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0" y="62"/>
                  </a:lnTo>
                  <a:close/>
                  <a:moveTo>
                    <a:pt x="65" y="158"/>
                  </a:moveTo>
                  <a:lnTo>
                    <a:pt x="76" y="160"/>
                  </a:lnTo>
                  <a:lnTo>
                    <a:pt x="87" y="161"/>
                  </a:lnTo>
                  <a:lnTo>
                    <a:pt x="95" y="160"/>
                  </a:lnTo>
                  <a:lnTo>
                    <a:pt x="103" y="159"/>
                  </a:lnTo>
                  <a:lnTo>
                    <a:pt x="110" y="158"/>
                  </a:lnTo>
                  <a:lnTo>
                    <a:pt x="118" y="154"/>
                  </a:lnTo>
                  <a:lnTo>
                    <a:pt x="118" y="143"/>
                  </a:lnTo>
                  <a:lnTo>
                    <a:pt x="110" y="146"/>
                  </a:lnTo>
                  <a:lnTo>
                    <a:pt x="103" y="147"/>
                  </a:lnTo>
                  <a:lnTo>
                    <a:pt x="95" y="150"/>
                  </a:lnTo>
                  <a:lnTo>
                    <a:pt x="87" y="150"/>
                  </a:lnTo>
                  <a:lnTo>
                    <a:pt x="86" y="150"/>
                  </a:lnTo>
                  <a:lnTo>
                    <a:pt x="86" y="158"/>
                  </a:lnTo>
                  <a:lnTo>
                    <a:pt x="65" y="158"/>
                  </a:lnTo>
                  <a:close/>
                  <a:moveTo>
                    <a:pt x="135" y="146"/>
                  </a:moveTo>
                  <a:lnTo>
                    <a:pt x="143" y="140"/>
                  </a:lnTo>
                  <a:lnTo>
                    <a:pt x="150" y="133"/>
                  </a:lnTo>
                  <a:lnTo>
                    <a:pt x="157" y="125"/>
                  </a:lnTo>
                  <a:lnTo>
                    <a:pt x="162" y="117"/>
                  </a:lnTo>
                  <a:lnTo>
                    <a:pt x="167" y="108"/>
                  </a:lnTo>
                  <a:lnTo>
                    <a:pt x="170" y="98"/>
                  </a:lnTo>
                  <a:lnTo>
                    <a:pt x="172" y="88"/>
                  </a:lnTo>
                  <a:lnTo>
                    <a:pt x="173" y="78"/>
                  </a:lnTo>
                  <a:lnTo>
                    <a:pt x="162" y="78"/>
                  </a:lnTo>
                  <a:lnTo>
                    <a:pt x="162" y="86"/>
                  </a:lnTo>
                  <a:lnTo>
                    <a:pt x="160" y="93"/>
                  </a:lnTo>
                  <a:lnTo>
                    <a:pt x="158" y="101"/>
                  </a:lnTo>
                  <a:lnTo>
                    <a:pt x="154" y="108"/>
                  </a:lnTo>
                  <a:lnTo>
                    <a:pt x="151" y="115"/>
                  </a:lnTo>
                  <a:lnTo>
                    <a:pt x="145" y="122"/>
                  </a:lnTo>
                  <a:lnTo>
                    <a:pt x="141" y="127"/>
                  </a:lnTo>
                  <a:lnTo>
                    <a:pt x="135" y="133"/>
                  </a:lnTo>
                  <a:lnTo>
                    <a:pt x="135" y="146"/>
                  </a:lnTo>
                  <a:close/>
                  <a:moveTo>
                    <a:pt x="42" y="135"/>
                  </a:moveTo>
                  <a:lnTo>
                    <a:pt x="35" y="141"/>
                  </a:lnTo>
                  <a:lnTo>
                    <a:pt x="51" y="141"/>
                  </a:lnTo>
                  <a:lnTo>
                    <a:pt x="46" y="138"/>
                  </a:lnTo>
                  <a:lnTo>
                    <a:pt x="42" y="13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2" name="Freeform 171"/>
            <p:cNvSpPr>
              <a:spLocks noEditPoints="1"/>
            </p:cNvSpPr>
            <p:nvPr/>
          </p:nvSpPr>
          <p:spPr bwMode="auto">
            <a:xfrm>
              <a:off x="590522" y="3136897"/>
              <a:ext cx="63503" cy="61918"/>
            </a:xfrm>
            <a:custGeom>
              <a:avLst/>
              <a:gdLst/>
              <a:ahLst/>
              <a:cxnLst>
                <a:cxn ang="0">
                  <a:pos x="159" y="50"/>
                </a:cxn>
                <a:cxn ang="0">
                  <a:pos x="152" y="32"/>
                </a:cxn>
                <a:cxn ang="0">
                  <a:pos x="140" y="17"/>
                </a:cxn>
                <a:cxn ang="0">
                  <a:pos x="126" y="5"/>
                </a:cxn>
                <a:cxn ang="0">
                  <a:pos x="105" y="1"/>
                </a:cxn>
                <a:cxn ang="0">
                  <a:pos x="104" y="6"/>
                </a:cxn>
                <a:cxn ang="0">
                  <a:pos x="123" y="16"/>
                </a:cxn>
                <a:cxn ang="0">
                  <a:pos x="138" y="31"/>
                </a:cxn>
                <a:cxn ang="0">
                  <a:pos x="148" y="49"/>
                </a:cxn>
                <a:cxn ang="0">
                  <a:pos x="162" y="59"/>
                </a:cxn>
                <a:cxn ang="0">
                  <a:pos x="1" y="63"/>
                </a:cxn>
                <a:cxn ang="0">
                  <a:pos x="1" y="86"/>
                </a:cxn>
                <a:cxn ang="0">
                  <a:pos x="10" y="110"/>
                </a:cxn>
                <a:cxn ang="0">
                  <a:pos x="24" y="114"/>
                </a:cxn>
                <a:cxn ang="0">
                  <a:pos x="14" y="95"/>
                </a:cxn>
                <a:cxn ang="0">
                  <a:pos x="11" y="72"/>
                </a:cxn>
                <a:cxn ang="0">
                  <a:pos x="13" y="54"/>
                </a:cxn>
                <a:cxn ang="0">
                  <a:pos x="20" y="38"/>
                </a:cxn>
                <a:cxn ang="0">
                  <a:pos x="2" y="54"/>
                </a:cxn>
                <a:cxn ang="0">
                  <a:pos x="35" y="139"/>
                </a:cxn>
                <a:cxn ang="0">
                  <a:pos x="60" y="140"/>
                </a:cxn>
                <a:cxn ang="0">
                  <a:pos x="40" y="130"/>
                </a:cxn>
                <a:cxn ang="0">
                  <a:pos x="81" y="154"/>
                </a:cxn>
                <a:cxn ang="0">
                  <a:pos x="90" y="153"/>
                </a:cxn>
                <a:cxn ang="0">
                  <a:pos x="105" y="151"/>
                </a:cxn>
                <a:cxn ang="0">
                  <a:pos x="113" y="136"/>
                </a:cxn>
                <a:cxn ang="0">
                  <a:pos x="98" y="141"/>
                </a:cxn>
                <a:cxn ang="0">
                  <a:pos x="82" y="143"/>
                </a:cxn>
                <a:cxn ang="0">
                  <a:pos x="81" y="154"/>
                </a:cxn>
                <a:cxn ang="0">
                  <a:pos x="137" y="133"/>
                </a:cxn>
                <a:cxn ang="0">
                  <a:pos x="148" y="119"/>
                </a:cxn>
                <a:cxn ang="0">
                  <a:pos x="157" y="104"/>
                </a:cxn>
                <a:cxn ang="0">
                  <a:pos x="162" y="86"/>
                </a:cxn>
                <a:cxn ang="0">
                  <a:pos x="152" y="77"/>
                </a:cxn>
                <a:cxn ang="0">
                  <a:pos x="150" y="90"/>
                </a:cxn>
                <a:cxn ang="0">
                  <a:pos x="146" y="103"/>
                </a:cxn>
                <a:cxn ang="0">
                  <a:pos x="139" y="114"/>
                </a:cxn>
                <a:cxn ang="0">
                  <a:pos x="130" y="124"/>
                </a:cxn>
              </a:cxnLst>
              <a:rect l="0" t="0" r="r" b="b"/>
              <a:pathLst>
                <a:path w="163" h="154">
                  <a:moveTo>
                    <a:pt x="162" y="59"/>
                  </a:moveTo>
                  <a:lnTo>
                    <a:pt x="159" y="50"/>
                  </a:lnTo>
                  <a:lnTo>
                    <a:pt x="156" y="41"/>
                  </a:lnTo>
                  <a:lnTo>
                    <a:pt x="152" y="32"/>
                  </a:lnTo>
                  <a:lnTo>
                    <a:pt x="147" y="24"/>
                  </a:lnTo>
                  <a:lnTo>
                    <a:pt x="140" y="17"/>
                  </a:lnTo>
                  <a:lnTo>
                    <a:pt x="134" y="10"/>
                  </a:lnTo>
                  <a:lnTo>
                    <a:pt x="126" y="5"/>
                  </a:lnTo>
                  <a:lnTo>
                    <a:pt x="118" y="0"/>
                  </a:lnTo>
                  <a:lnTo>
                    <a:pt x="105" y="1"/>
                  </a:lnTo>
                  <a:lnTo>
                    <a:pt x="94" y="4"/>
                  </a:lnTo>
                  <a:lnTo>
                    <a:pt x="104" y="6"/>
                  </a:lnTo>
                  <a:lnTo>
                    <a:pt x="114" y="10"/>
                  </a:lnTo>
                  <a:lnTo>
                    <a:pt x="123" y="16"/>
                  </a:lnTo>
                  <a:lnTo>
                    <a:pt x="131" y="23"/>
                  </a:lnTo>
                  <a:lnTo>
                    <a:pt x="138" y="31"/>
                  </a:lnTo>
                  <a:lnTo>
                    <a:pt x="144" y="38"/>
                  </a:lnTo>
                  <a:lnTo>
                    <a:pt x="148" y="49"/>
                  </a:lnTo>
                  <a:lnTo>
                    <a:pt x="150" y="59"/>
                  </a:lnTo>
                  <a:lnTo>
                    <a:pt x="162" y="59"/>
                  </a:lnTo>
                  <a:close/>
                  <a:moveTo>
                    <a:pt x="2" y="54"/>
                  </a:moveTo>
                  <a:lnTo>
                    <a:pt x="1" y="63"/>
                  </a:lnTo>
                  <a:lnTo>
                    <a:pt x="0" y="72"/>
                  </a:lnTo>
                  <a:lnTo>
                    <a:pt x="1" y="86"/>
                  </a:lnTo>
                  <a:lnTo>
                    <a:pt x="4" y="99"/>
                  </a:lnTo>
                  <a:lnTo>
                    <a:pt x="10" y="110"/>
                  </a:lnTo>
                  <a:lnTo>
                    <a:pt x="17" y="122"/>
                  </a:lnTo>
                  <a:lnTo>
                    <a:pt x="24" y="114"/>
                  </a:lnTo>
                  <a:lnTo>
                    <a:pt x="19" y="105"/>
                  </a:lnTo>
                  <a:lnTo>
                    <a:pt x="14" y="95"/>
                  </a:lnTo>
                  <a:lnTo>
                    <a:pt x="12" y="83"/>
                  </a:lnTo>
                  <a:lnTo>
                    <a:pt x="11" y="72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7" y="46"/>
                  </a:lnTo>
                  <a:lnTo>
                    <a:pt x="20" y="38"/>
                  </a:lnTo>
                  <a:lnTo>
                    <a:pt x="11" y="45"/>
                  </a:lnTo>
                  <a:lnTo>
                    <a:pt x="2" y="54"/>
                  </a:lnTo>
                  <a:close/>
                  <a:moveTo>
                    <a:pt x="32" y="137"/>
                  </a:moveTo>
                  <a:lnTo>
                    <a:pt x="35" y="139"/>
                  </a:lnTo>
                  <a:lnTo>
                    <a:pt x="36" y="140"/>
                  </a:lnTo>
                  <a:lnTo>
                    <a:pt x="60" y="140"/>
                  </a:lnTo>
                  <a:lnTo>
                    <a:pt x="49" y="135"/>
                  </a:lnTo>
                  <a:lnTo>
                    <a:pt x="40" y="130"/>
                  </a:lnTo>
                  <a:lnTo>
                    <a:pt x="32" y="137"/>
                  </a:lnTo>
                  <a:close/>
                  <a:moveTo>
                    <a:pt x="81" y="154"/>
                  </a:moveTo>
                  <a:lnTo>
                    <a:pt x="82" y="154"/>
                  </a:lnTo>
                  <a:lnTo>
                    <a:pt x="90" y="153"/>
                  </a:lnTo>
                  <a:lnTo>
                    <a:pt x="98" y="152"/>
                  </a:lnTo>
                  <a:lnTo>
                    <a:pt x="105" y="151"/>
                  </a:lnTo>
                  <a:lnTo>
                    <a:pt x="113" y="148"/>
                  </a:lnTo>
                  <a:lnTo>
                    <a:pt x="113" y="136"/>
                  </a:lnTo>
                  <a:lnTo>
                    <a:pt x="105" y="139"/>
                  </a:lnTo>
                  <a:lnTo>
                    <a:pt x="98" y="141"/>
                  </a:lnTo>
                  <a:lnTo>
                    <a:pt x="90" y="143"/>
                  </a:lnTo>
                  <a:lnTo>
                    <a:pt x="82" y="143"/>
                  </a:lnTo>
                  <a:lnTo>
                    <a:pt x="81" y="143"/>
                  </a:lnTo>
                  <a:lnTo>
                    <a:pt x="81" y="154"/>
                  </a:lnTo>
                  <a:close/>
                  <a:moveTo>
                    <a:pt x="130" y="139"/>
                  </a:moveTo>
                  <a:lnTo>
                    <a:pt x="137" y="133"/>
                  </a:lnTo>
                  <a:lnTo>
                    <a:pt x="143" y="126"/>
                  </a:lnTo>
                  <a:lnTo>
                    <a:pt x="148" y="119"/>
                  </a:lnTo>
                  <a:lnTo>
                    <a:pt x="153" y="112"/>
                  </a:lnTo>
                  <a:lnTo>
                    <a:pt x="157" y="104"/>
                  </a:lnTo>
                  <a:lnTo>
                    <a:pt x="159" y="95"/>
                  </a:lnTo>
                  <a:lnTo>
                    <a:pt x="162" y="86"/>
                  </a:lnTo>
                  <a:lnTo>
                    <a:pt x="163" y="77"/>
                  </a:lnTo>
                  <a:lnTo>
                    <a:pt x="152" y="77"/>
                  </a:lnTo>
                  <a:lnTo>
                    <a:pt x="152" y="83"/>
                  </a:lnTo>
                  <a:lnTo>
                    <a:pt x="150" y="90"/>
                  </a:lnTo>
                  <a:lnTo>
                    <a:pt x="148" y="97"/>
                  </a:lnTo>
                  <a:lnTo>
                    <a:pt x="146" y="103"/>
                  </a:lnTo>
                  <a:lnTo>
                    <a:pt x="143" y="108"/>
                  </a:lnTo>
                  <a:lnTo>
                    <a:pt x="139" y="114"/>
                  </a:lnTo>
                  <a:lnTo>
                    <a:pt x="135" y="119"/>
                  </a:lnTo>
                  <a:lnTo>
                    <a:pt x="130" y="124"/>
                  </a:lnTo>
                  <a:lnTo>
                    <a:pt x="130" y="139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3" name="Freeform 172"/>
            <p:cNvSpPr>
              <a:spLocks noEditPoints="1"/>
            </p:cNvSpPr>
            <p:nvPr/>
          </p:nvSpPr>
          <p:spPr bwMode="auto">
            <a:xfrm>
              <a:off x="592110" y="3138485"/>
              <a:ext cx="60328" cy="57155"/>
            </a:xfrm>
            <a:custGeom>
              <a:avLst/>
              <a:gdLst/>
              <a:ahLst/>
              <a:cxnLst>
                <a:cxn ang="0">
                  <a:pos x="149" y="48"/>
                </a:cxn>
                <a:cxn ang="0">
                  <a:pos x="140" y="30"/>
                </a:cxn>
                <a:cxn ang="0">
                  <a:pos x="127" y="15"/>
                </a:cxn>
                <a:cxn ang="0">
                  <a:pos x="111" y="4"/>
                </a:cxn>
                <a:cxn ang="0">
                  <a:pos x="87" y="3"/>
                </a:cxn>
                <a:cxn ang="0">
                  <a:pos x="75" y="7"/>
                </a:cxn>
                <a:cxn ang="0">
                  <a:pos x="88" y="7"/>
                </a:cxn>
                <a:cxn ang="0">
                  <a:pos x="108" y="15"/>
                </a:cxn>
                <a:cxn ang="0">
                  <a:pos x="125" y="28"/>
                </a:cxn>
                <a:cxn ang="0">
                  <a:pos x="136" y="48"/>
                </a:cxn>
                <a:cxn ang="0">
                  <a:pos x="151" y="58"/>
                </a:cxn>
                <a:cxn ang="0">
                  <a:pos x="4" y="52"/>
                </a:cxn>
                <a:cxn ang="0">
                  <a:pos x="0" y="64"/>
                </a:cxn>
                <a:cxn ang="0">
                  <a:pos x="1" y="84"/>
                </a:cxn>
                <a:cxn ang="0">
                  <a:pos x="9" y="107"/>
                </a:cxn>
                <a:cxn ang="0">
                  <a:pos x="23" y="108"/>
                </a:cxn>
                <a:cxn ang="0">
                  <a:pos x="15" y="91"/>
                </a:cxn>
                <a:cxn ang="0">
                  <a:pos x="12" y="71"/>
                </a:cxn>
                <a:cxn ang="0">
                  <a:pos x="13" y="59"/>
                </a:cxn>
                <a:cxn ang="0">
                  <a:pos x="16" y="48"/>
                </a:cxn>
                <a:cxn ang="0">
                  <a:pos x="30" y="27"/>
                </a:cxn>
                <a:cxn ang="0">
                  <a:pos x="5" y="45"/>
                </a:cxn>
                <a:cxn ang="0">
                  <a:pos x="36" y="136"/>
                </a:cxn>
                <a:cxn ang="0">
                  <a:pos x="76" y="139"/>
                </a:cxn>
                <a:cxn ang="0">
                  <a:pos x="77" y="148"/>
                </a:cxn>
                <a:cxn ang="0">
                  <a:pos x="93" y="145"/>
                </a:cxn>
                <a:cxn ang="0">
                  <a:pos x="108" y="141"/>
                </a:cxn>
                <a:cxn ang="0">
                  <a:pos x="100" y="132"/>
                </a:cxn>
                <a:cxn ang="0">
                  <a:pos x="85" y="136"/>
                </a:cxn>
                <a:cxn ang="0">
                  <a:pos x="67" y="136"/>
                </a:cxn>
                <a:cxn ang="0">
                  <a:pos x="48" y="130"/>
                </a:cxn>
                <a:cxn ang="0">
                  <a:pos x="32" y="133"/>
                </a:cxn>
                <a:cxn ang="0">
                  <a:pos x="131" y="125"/>
                </a:cxn>
                <a:cxn ang="0">
                  <a:pos x="141" y="113"/>
                </a:cxn>
                <a:cxn ang="0">
                  <a:pos x="148" y="99"/>
                </a:cxn>
                <a:cxn ang="0">
                  <a:pos x="152" y="84"/>
                </a:cxn>
                <a:cxn ang="0">
                  <a:pos x="142" y="76"/>
                </a:cxn>
                <a:cxn ang="0">
                  <a:pos x="136" y="97"/>
                </a:cxn>
                <a:cxn ang="0">
                  <a:pos x="125" y="115"/>
                </a:cxn>
              </a:cxnLst>
              <a:rect l="0" t="0" r="r" b="b"/>
              <a:pathLst>
                <a:path w="152" h="148">
                  <a:moveTo>
                    <a:pt x="151" y="58"/>
                  </a:moveTo>
                  <a:lnTo>
                    <a:pt x="149" y="48"/>
                  </a:lnTo>
                  <a:lnTo>
                    <a:pt x="145" y="39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27" y="15"/>
                  </a:lnTo>
                  <a:lnTo>
                    <a:pt x="120" y="9"/>
                  </a:lnTo>
                  <a:lnTo>
                    <a:pt x="111" y="4"/>
                  </a:lnTo>
                  <a:lnTo>
                    <a:pt x="102" y="0"/>
                  </a:lnTo>
                  <a:lnTo>
                    <a:pt x="87" y="3"/>
                  </a:lnTo>
                  <a:lnTo>
                    <a:pt x="72" y="7"/>
                  </a:lnTo>
                  <a:lnTo>
                    <a:pt x="75" y="7"/>
                  </a:lnTo>
                  <a:lnTo>
                    <a:pt x="77" y="7"/>
                  </a:lnTo>
                  <a:lnTo>
                    <a:pt x="88" y="7"/>
                  </a:lnTo>
                  <a:lnTo>
                    <a:pt x="99" y="10"/>
                  </a:lnTo>
                  <a:lnTo>
                    <a:pt x="108" y="15"/>
                  </a:lnTo>
                  <a:lnTo>
                    <a:pt x="117" y="22"/>
                  </a:lnTo>
                  <a:lnTo>
                    <a:pt x="125" y="28"/>
                  </a:lnTo>
                  <a:lnTo>
                    <a:pt x="132" y="37"/>
                  </a:lnTo>
                  <a:lnTo>
                    <a:pt x="136" y="48"/>
                  </a:lnTo>
                  <a:lnTo>
                    <a:pt x="140" y="58"/>
                  </a:lnTo>
                  <a:lnTo>
                    <a:pt x="151" y="58"/>
                  </a:lnTo>
                  <a:close/>
                  <a:moveTo>
                    <a:pt x="5" y="45"/>
                  </a:moveTo>
                  <a:lnTo>
                    <a:pt x="4" y="52"/>
                  </a:lnTo>
                  <a:lnTo>
                    <a:pt x="1" y="58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9" y="107"/>
                  </a:lnTo>
                  <a:lnTo>
                    <a:pt x="15" y="116"/>
                  </a:lnTo>
                  <a:lnTo>
                    <a:pt x="23" y="108"/>
                  </a:lnTo>
                  <a:lnTo>
                    <a:pt x="18" y="100"/>
                  </a:lnTo>
                  <a:lnTo>
                    <a:pt x="15" y="91"/>
                  </a:lnTo>
                  <a:lnTo>
                    <a:pt x="13" y="81"/>
                  </a:lnTo>
                  <a:lnTo>
                    <a:pt x="12" y="71"/>
                  </a:lnTo>
                  <a:lnTo>
                    <a:pt x="12" y="66"/>
                  </a:lnTo>
                  <a:lnTo>
                    <a:pt x="13" y="59"/>
                  </a:lnTo>
                  <a:lnTo>
                    <a:pt x="14" y="53"/>
                  </a:lnTo>
                  <a:lnTo>
                    <a:pt x="16" y="48"/>
                  </a:lnTo>
                  <a:lnTo>
                    <a:pt x="22" y="36"/>
                  </a:lnTo>
                  <a:lnTo>
                    <a:pt x="30" y="27"/>
                  </a:lnTo>
                  <a:lnTo>
                    <a:pt x="17" y="35"/>
                  </a:lnTo>
                  <a:lnTo>
                    <a:pt x="5" y="45"/>
                  </a:lnTo>
                  <a:close/>
                  <a:moveTo>
                    <a:pt x="32" y="133"/>
                  </a:moveTo>
                  <a:lnTo>
                    <a:pt x="36" y="136"/>
                  </a:lnTo>
                  <a:lnTo>
                    <a:pt x="41" y="139"/>
                  </a:lnTo>
                  <a:lnTo>
                    <a:pt x="76" y="139"/>
                  </a:lnTo>
                  <a:lnTo>
                    <a:pt x="76" y="148"/>
                  </a:lnTo>
                  <a:lnTo>
                    <a:pt x="77" y="148"/>
                  </a:lnTo>
                  <a:lnTo>
                    <a:pt x="85" y="148"/>
                  </a:lnTo>
                  <a:lnTo>
                    <a:pt x="93" y="145"/>
                  </a:lnTo>
                  <a:lnTo>
                    <a:pt x="100" y="144"/>
                  </a:lnTo>
                  <a:lnTo>
                    <a:pt x="108" y="141"/>
                  </a:lnTo>
                  <a:lnTo>
                    <a:pt x="108" y="129"/>
                  </a:lnTo>
                  <a:lnTo>
                    <a:pt x="100" y="132"/>
                  </a:lnTo>
                  <a:lnTo>
                    <a:pt x="93" y="134"/>
                  </a:lnTo>
                  <a:lnTo>
                    <a:pt x="85" y="136"/>
                  </a:lnTo>
                  <a:lnTo>
                    <a:pt x="77" y="136"/>
                  </a:lnTo>
                  <a:lnTo>
                    <a:pt x="67" y="136"/>
                  </a:lnTo>
                  <a:lnTo>
                    <a:pt x="57" y="134"/>
                  </a:lnTo>
                  <a:lnTo>
                    <a:pt x="48" y="130"/>
                  </a:lnTo>
                  <a:lnTo>
                    <a:pt x="39" y="125"/>
                  </a:lnTo>
                  <a:lnTo>
                    <a:pt x="32" y="133"/>
                  </a:lnTo>
                  <a:close/>
                  <a:moveTo>
                    <a:pt x="125" y="131"/>
                  </a:moveTo>
                  <a:lnTo>
                    <a:pt x="131" y="125"/>
                  </a:lnTo>
                  <a:lnTo>
                    <a:pt x="135" y="120"/>
                  </a:lnTo>
                  <a:lnTo>
                    <a:pt x="141" y="113"/>
                  </a:lnTo>
                  <a:lnTo>
                    <a:pt x="144" y="106"/>
                  </a:lnTo>
                  <a:lnTo>
                    <a:pt x="148" y="99"/>
                  </a:lnTo>
                  <a:lnTo>
                    <a:pt x="150" y="91"/>
                  </a:lnTo>
                  <a:lnTo>
                    <a:pt x="152" y="84"/>
                  </a:lnTo>
                  <a:lnTo>
                    <a:pt x="152" y="76"/>
                  </a:lnTo>
                  <a:lnTo>
                    <a:pt x="142" y="76"/>
                  </a:lnTo>
                  <a:lnTo>
                    <a:pt x="140" y="87"/>
                  </a:lnTo>
                  <a:lnTo>
                    <a:pt x="136" y="97"/>
                  </a:lnTo>
                  <a:lnTo>
                    <a:pt x="132" y="107"/>
                  </a:lnTo>
                  <a:lnTo>
                    <a:pt x="125" y="115"/>
                  </a:lnTo>
                  <a:lnTo>
                    <a:pt x="125" y="131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4" name="Freeform 173"/>
            <p:cNvSpPr>
              <a:spLocks noEditPoints="1"/>
            </p:cNvSpPr>
            <p:nvPr/>
          </p:nvSpPr>
          <p:spPr bwMode="auto">
            <a:xfrm>
              <a:off x="593698" y="3138485"/>
              <a:ext cx="57153" cy="55567"/>
            </a:xfrm>
            <a:custGeom>
              <a:avLst/>
              <a:gdLst/>
              <a:ahLst/>
              <a:cxnLst>
                <a:cxn ang="0">
                  <a:pos x="137" y="45"/>
                </a:cxn>
                <a:cxn ang="0">
                  <a:pos x="127" y="27"/>
                </a:cxn>
                <a:cxn ang="0">
                  <a:pos x="112" y="12"/>
                </a:cxn>
                <a:cxn ang="0">
                  <a:pos x="93" y="2"/>
                </a:cxn>
                <a:cxn ang="0">
                  <a:pos x="73" y="2"/>
                </a:cxn>
                <a:cxn ang="0">
                  <a:pos x="53" y="9"/>
                </a:cxn>
                <a:cxn ang="0">
                  <a:pos x="35" y="18"/>
                </a:cxn>
                <a:cxn ang="0">
                  <a:pos x="17" y="28"/>
                </a:cxn>
                <a:cxn ang="0">
                  <a:pos x="6" y="42"/>
                </a:cxn>
                <a:cxn ang="0">
                  <a:pos x="1" y="59"/>
                </a:cxn>
                <a:cxn ang="0">
                  <a:pos x="1" y="79"/>
                </a:cxn>
                <a:cxn ang="0">
                  <a:pos x="8" y="101"/>
                </a:cxn>
                <a:cxn ang="0">
                  <a:pos x="21" y="102"/>
                </a:cxn>
                <a:cxn ang="0">
                  <a:pos x="13" y="86"/>
                </a:cxn>
                <a:cxn ang="0">
                  <a:pos x="11" y="68"/>
                </a:cxn>
                <a:cxn ang="0">
                  <a:pos x="12" y="57"/>
                </a:cxn>
                <a:cxn ang="0">
                  <a:pos x="16" y="46"/>
                </a:cxn>
                <a:cxn ang="0">
                  <a:pos x="28" y="27"/>
                </a:cxn>
                <a:cxn ang="0">
                  <a:pos x="47" y="14"/>
                </a:cxn>
                <a:cxn ang="0">
                  <a:pos x="58" y="10"/>
                </a:cxn>
                <a:cxn ang="0">
                  <a:pos x="71" y="9"/>
                </a:cxn>
                <a:cxn ang="0">
                  <a:pos x="91" y="12"/>
                </a:cxn>
                <a:cxn ang="0">
                  <a:pos x="108" y="22"/>
                </a:cxn>
                <a:cxn ang="0">
                  <a:pos x="120" y="37"/>
                </a:cxn>
                <a:cxn ang="0">
                  <a:pos x="128" y="55"/>
                </a:cxn>
                <a:cxn ang="0">
                  <a:pos x="29" y="126"/>
                </a:cxn>
                <a:cxn ang="0">
                  <a:pos x="49" y="136"/>
                </a:cxn>
                <a:cxn ang="0">
                  <a:pos x="70" y="139"/>
                </a:cxn>
                <a:cxn ang="0">
                  <a:pos x="79" y="139"/>
                </a:cxn>
                <a:cxn ang="0">
                  <a:pos x="94" y="135"/>
                </a:cxn>
                <a:cxn ang="0">
                  <a:pos x="102" y="120"/>
                </a:cxn>
                <a:cxn ang="0">
                  <a:pos x="87" y="126"/>
                </a:cxn>
                <a:cxn ang="0">
                  <a:pos x="71" y="129"/>
                </a:cxn>
                <a:cxn ang="0">
                  <a:pos x="53" y="126"/>
                </a:cxn>
                <a:cxn ang="0">
                  <a:pos x="36" y="118"/>
                </a:cxn>
                <a:cxn ang="0">
                  <a:pos x="119" y="120"/>
                </a:cxn>
                <a:cxn ang="0">
                  <a:pos x="128" y="110"/>
                </a:cxn>
                <a:cxn ang="0">
                  <a:pos x="135" y="99"/>
                </a:cxn>
                <a:cxn ang="0">
                  <a:pos x="139" y="86"/>
                </a:cxn>
                <a:cxn ang="0">
                  <a:pos x="141" y="73"/>
                </a:cxn>
                <a:cxn ang="0">
                  <a:pos x="129" y="82"/>
                </a:cxn>
                <a:cxn ang="0">
                  <a:pos x="123" y="97"/>
                </a:cxn>
                <a:cxn ang="0">
                  <a:pos x="119" y="104"/>
                </a:cxn>
              </a:cxnLst>
              <a:rect l="0" t="0" r="r" b="b"/>
              <a:pathLst>
                <a:path w="141" h="139">
                  <a:moveTo>
                    <a:pt x="139" y="55"/>
                  </a:moveTo>
                  <a:lnTo>
                    <a:pt x="137" y="45"/>
                  </a:lnTo>
                  <a:lnTo>
                    <a:pt x="133" y="34"/>
                  </a:lnTo>
                  <a:lnTo>
                    <a:pt x="127" y="27"/>
                  </a:lnTo>
                  <a:lnTo>
                    <a:pt x="120" y="19"/>
                  </a:lnTo>
                  <a:lnTo>
                    <a:pt x="112" y="12"/>
                  </a:lnTo>
                  <a:lnTo>
                    <a:pt x="103" y="6"/>
                  </a:lnTo>
                  <a:lnTo>
                    <a:pt x="93" y="2"/>
                  </a:lnTo>
                  <a:lnTo>
                    <a:pt x="83" y="0"/>
                  </a:lnTo>
                  <a:lnTo>
                    <a:pt x="73" y="2"/>
                  </a:lnTo>
                  <a:lnTo>
                    <a:pt x="63" y="5"/>
                  </a:lnTo>
                  <a:lnTo>
                    <a:pt x="53" y="9"/>
                  </a:lnTo>
                  <a:lnTo>
                    <a:pt x="44" y="13"/>
                  </a:lnTo>
                  <a:lnTo>
                    <a:pt x="35" y="18"/>
                  </a:lnTo>
                  <a:lnTo>
                    <a:pt x="26" y="22"/>
                  </a:lnTo>
                  <a:lnTo>
                    <a:pt x="17" y="28"/>
                  </a:lnTo>
                  <a:lnTo>
                    <a:pt x="9" y="34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1" y="59"/>
                  </a:lnTo>
                  <a:lnTo>
                    <a:pt x="0" y="68"/>
                  </a:lnTo>
                  <a:lnTo>
                    <a:pt x="1" y="79"/>
                  </a:lnTo>
                  <a:lnTo>
                    <a:pt x="3" y="91"/>
                  </a:lnTo>
                  <a:lnTo>
                    <a:pt x="8" y="101"/>
                  </a:lnTo>
                  <a:lnTo>
                    <a:pt x="13" y="110"/>
                  </a:lnTo>
                  <a:lnTo>
                    <a:pt x="21" y="102"/>
                  </a:lnTo>
                  <a:lnTo>
                    <a:pt x="17" y="94"/>
                  </a:lnTo>
                  <a:lnTo>
                    <a:pt x="13" y="86"/>
                  </a:lnTo>
                  <a:lnTo>
                    <a:pt x="11" y="77"/>
                  </a:lnTo>
                  <a:lnTo>
                    <a:pt x="11" y="68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3" y="51"/>
                  </a:lnTo>
                  <a:lnTo>
                    <a:pt x="16" y="46"/>
                  </a:lnTo>
                  <a:lnTo>
                    <a:pt x="21" y="36"/>
                  </a:lnTo>
                  <a:lnTo>
                    <a:pt x="28" y="27"/>
                  </a:lnTo>
                  <a:lnTo>
                    <a:pt x="37" y="19"/>
                  </a:lnTo>
                  <a:lnTo>
                    <a:pt x="47" y="14"/>
                  </a:lnTo>
                  <a:lnTo>
                    <a:pt x="53" y="12"/>
                  </a:lnTo>
                  <a:lnTo>
                    <a:pt x="58" y="10"/>
                  </a:lnTo>
                  <a:lnTo>
                    <a:pt x="64" y="10"/>
                  </a:lnTo>
                  <a:lnTo>
                    <a:pt x="71" y="9"/>
                  </a:lnTo>
                  <a:lnTo>
                    <a:pt x="81" y="10"/>
                  </a:lnTo>
                  <a:lnTo>
                    <a:pt x="91" y="12"/>
                  </a:lnTo>
                  <a:lnTo>
                    <a:pt x="100" y="16"/>
                  </a:lnTo>
                  <a:lnTo>
                    <a:pt x="108" y="22"/>
                  </a:lnTo>
                  <a:lnTo>
                    <a:pt x="115" y="29"/>
                  </a:lnTo>
                  <a:lnTo>
                    <a:pt x="120" y="37"/>
                  </a:lnTo>
                  <a:lnTo>
                    <a:pt x="126" y="46"/>
                  </a:lnTo>
                  <a:lnTo>
                    <a:pt x="128" y="55"/>
                  </a:lnTo>
                  <a:lnTo>
                    <a:pt x="139" y="55"/>
                  </a:lnTo>
                  <a:close/>
                  <a:moveTo>
                    <a:pt x="29" y="126"/>
                  </a:moveTo>
                  <a:lnTo>
                    <a:pt x="38" y="131"/>
                  </a:lnTo>
                  <a:lnTo>
                    <a:pt x="49" y="136"/>
                  </a:lnTo>
                  <a:lnTo>
                    <a:pt x="70" y="136"/>
                  </a:lnTo>
                  <a:lnTo>
                    <a:pt x="70" y="139"/>
                  </a:lnTo>
                  <a:lnTo>
                    <a:pt x="71" y="139"/>
                  </a:lnTo>
                  <a:lnTo>
                    <a:pt x="79" y="139"/>
                  </a:lnTo>
                  <a:lnTo>
                    <a:pt x="87" y="137"/>
                  </a:lnTo>
                  <a:lnTo>
                    <a:pt x="94" y="135"/>
                  </a:lnTo>
                  <a:lnTo>
                    <a:pt x="102" y="132"/>
                  </a:lnTo>
                  <a:lnTo>
                    <a:pt x="102" y="120"/>
                  </a:lnTo>
                  <a:lnTo>
                    <a:pt x="94" y="123"/>
                  </a:lnTo>
                  <a:lnTo>
                    <a:pt x="87" y="126"/>
                  </a:lnTo>
                  <a:lnTo>
                    <a:pt x="79" y="128"/>
                  </a:lnTo>
                  <a:lnTo>
                    <a:pt x="71" y="129"/>
                  </a:lnTo>
                  <a:lnTo>
                    <a:pt x="61" y="128"/>
                  </a:lnTo>
                  <a:lnTo>
                    <a:pt x="53" y="126"/>
                  </a:lnTo>
                  <a:lnTo>
                    <a:pt x="44" y="122"/>
                  </a:lnTo>
                  <a:lnTo>
                    <a:pt x="36" y="118"/>
                  </a:lnTo>
                  <a:lnTo>
                    <a:pt x="29" y="126"/>
                  </a:lnTo>
                  <a:close/>
                  <a:moveTo>
                    <a:pt x="119" y="120"/>
                  </a:moveTo>
                  <a:lnTo>
                    <a:pt x="124" y="115"/>
                  </a:lnTo>
                  <a:lnTo>
                    <a:pt x="128" y="110"/>
                  </a:lnTo>
                  <a:lnTo>
                    <a:pt x="132" y="104"/>
                  </a:lnTo>
                  <a:lnTo>
                    <a:pt x="135" y="99"/>
                  </a:lnTo>
                  <a:lnTo>
                    <a:pt x="137" y="93"/>
                  </a:lnTo>
                  <a:lnTo>
                    <a:pt x="139" y="86"/>
                  </a:lnTo>
                  <a:lnTo>
                    <a:pt x="141" y="79"/>
                  </a:lnTo>
                  <a:lnTo>
                    <a:pt x="141" y="73"/>
                  </a:lnTo>
                  <a:lnTo>
                    <a:pt x="130" y="73"/>
                  </a:lnTo>
                  <a:lnTo>
                    <a:pt x="129" y="82"/>
                  </a:lnTo>
                  <a:lnTo>
                    <a:pt x="127" y="90"/>
                  </a:lnTo>
                  <a:lnTo>
                    <a:pt x="123" y="97"/>
                  </a:lnTo>
                  <a:lnTo>
                    <a:pt x="118" y="104"/>
                  </a:lnTo>
                  <a:lnTo>
                    <a:pt x="119" y="104"/>
                  </a:lnTo>
                  <a:lnTo>
                    <a:pt x="119" y="120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5" name="Freeform 174"/>
            <p:cNvSpPr>
              <a:spLocks noEditPoints="1"/>
            </p:cNvSpPr>
            <p:nvPr/>
          </p:nvSpPr>
          <p:spPr bwMode="auto">
            <a:xfrm>
              <a:off x="596873" y="3140072"/>
              <a:ext cx="52390" cy="52392"/>
            </a:xfrm>
            <a:custGeom>
              <a:avLst/>
              <a:gdLst/>
              <a:ahLst/>
              <a:cxnLst>
                <a:cxn ang="0">
                  <a:pos x="124" y="41"/>
                </a:cxn>
                <a:cxn ang="0">
                  <a:pos x="113" y="21"/>
                </a:cxn>
                <a:cxn ang="0">
                  <a:pos x="96" y="8"/>
                </a:cxn>
                <a:cxn ang="0">
                  <a:pos x="76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28" y="14"/>
                </a:cxn>
                <a:cxn ang="0">
                  <a:pos x="10" y="29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1" y="74"/>
                </a:cxn>
                <a:cxn ang="0">
                  <a:pos x="6" y="93"/>
                </a:cxn>
                <a:cxn ang="0">
                  <a:pos x="19" y="95"/>
                </a:cxn>
                <a:cxn ang="0">
                  <a:pos x="13" y="80"/>
                </a:cxn>
                <a:cxn ang="0">
                  <a:pos x="11" y="64"/>
                </a:cxn>
                <a:cxn ang="0">
                  <a:pos x="14" y="44"/>
                </a:cxn>
                <a:cxn ang="0">
                  <a:pos x="27" y="26"/>
                </a:cxn>
                <a:cxn ang="0">
                  <a:pos x="43" y="15"/>
                </a:cxn>
                <a:cxn ang="0">
                  <a:pos x="65" y="10"/>
                </a:cxn>
                <a:cxn ang="0">
                  <a:pos x="83" y="14"/>
                </a:cxn>
                <a:cxn ang="0">
                  <a:pos x="97" y="21"/>
                </a:cxn>
                <a:cxn ang="0">
                  <a:pos x="110" y="35"/>
                </a:cxn>
                <a:cxn ang="0">
                  <a:pos x="117" y="51"/>
                </a:cxn>
                <a:cxn ang="0">
                  <a:pos x="27" y="118"/>
                </a:cxn>
                <a:cxn ang="0">
                  <a:pos x="45" y="127"/>
                </a:cxn>
                <a:cxn ang="0">
                  <a:pos x="65" y="129"/>
                </a:cxn>
                <a:cxn ang="0">
                  <a:pos x="81" y="127"/>
                </a:cxn>
                <a:cxn ang="0">
                  <a:pos x="96" y="122"/>
                </a:cxn>
                <a:cxn ang="0">
                  <a:pos x="88" y="114"/>
                </a:cxn>
                <a:cxn ang="0">
                  <a:pos x="73" y="118"/>
                </a:cxn>
                <a:cxn ang="0">
                  <a:pos x="56" y="118"/>
                </a:cxn>
                <a:cxn ang="0">
                  <a:pos x="41" y="114"/>
                </a:cxn>
                <a:cxn ang="0">
                  <a:pos x="27" y="118"/>
                </a:cxn>
                <a:cxn ang="0">
                  <a:pos x="120" y="100"/>
                </a:cxn>
                <a:cxn ang="0">
                  <a:pos x="128" y="80"/>
                </a:cxn>
                <a:cxn ang="0">
                  <a:pos x="119" y="69"/>
                </a:cxn>
                <a:cxn ang="0">
                  <a:pos x="114" y="86"/>
                </a:cxn>
                <a:cxn ang="0">
                  <a:pos x="105" y="100"/>
                </a:cxn>
                <a:cxn ang="0">
                  <a:pos x="113" y="108"/>
                </a:cxn>
              </a:cxnLst>
              <a:rect l="0" t="0" r="r" b="b"/>
              <a:pathLst>
                <a:path w="130" h="129">
                  <a:moveTo>
                    <a:pt x="128" y="51"/>
                  </a:moveTo>
                  <a:lnTo>
                    <a:pt x="124" y="41"/>
                  </a:lnTo>
                  <a:lnTo>
                    <a:pt x="120" y="30"/>
                  </a:lnTo>
                  <a:lnTo>
                    <a:pt x="113" y="21"/>
                  </a:lnTo>
                  <a:lnTo>
                    <a:pt x="105" y="15"/>
                  </a:lnTo>
                  <a:lnTo>
                    <a:pt x="96" y="8"/>
                  </a:lnTo>
                  <a:lnTo>
                    <a:pt x="87" y="3"/>
                  </a:lnTo>
                  <a:lnTo>
                    <a:pt x="76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49" y="3"/>
                  </a:lnTo>
                  <a:lnTo>
                    <a:pt x="38" y="8"/>
                  </a:lnTo>
                  <a:lnTo>
                    <a:pt x="28" y="14"/>
                  </a:lnTo>
                  <a:lnTo>
                    <a:pt x="18" y="20"/>
                  </a:lnTo>
                  <a:lnTo>
                    <a:pt x="10" y="29"/>
                  </a:lnTo>
                  <a:lnTo>
                    <a:pt x="4" y="41"/>
                  </a:lnTo>
                  <a:lnTo>
                    <a:pt x="2" y="46"/>
                  </a:lnTo>
                  <a:lnTo>
                    <a:pt x="1" y="52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1" y="74"/>
                  </a:lnTo>
                  <a:lnTo>
                    <a:pt x="3" y="84"/>
                  </a:lnTo>
                  <a:lnTo>
                    <a:pt x="6" y="93"/>
                  </a:lnTo>
                  <a:lnTo>
                    <a:pt x="11" y="101"/>
                  </a:lnTo>
                  <a:lnTo>
                    <a:pt x="19" y="95"/>
                  </a:lnTo>
                  <a:lnTo>
                    <a:pt x="15" y="88"/>
                  </a:lnTo>
                  <a:lnTo>
                    <a:pt x="13" y="80"/>
                  </a:lnTo>
                  <a:lnTo>
                    <a:pt x="11" y="73"/>
                  </a:lnTo>
                  <a:lnTo>
                    <a:pt x="11" y="64"/>
                  </a:lnTo>
                  <a:lnTo>
                    <a:pt x="12" y="54"/>
                  </a:lnTo>
                  <a:lnTo>
                    <a:pt x="14" y="44"/>
                  </a:lnTo>
                  <a:lnTo>
                    <a:pt x="20" y="34"/>
                  </a:lnTo>
                  <a:lnTo>
                    <a:pt x="27" y="26"/>
                  </a:lnTo>
                  <a:lnTo>
                    <a:pt x="34" y="19"/>
                  </a:lnTo>
                  <a:lnTo>
                    <a:pt x="43" y="15"/>
                  </a:lnTo>
                  <a:lnTo>
                    <a:pt x="54" y="11"/>
                  </a:lnTo>
                  <a:lnTo>
                    <a:pt x="65" y="10"/>
                  </a:lnTo>
                  <a:lnTo>
                    <a:pt x="74" y="11"/>
                  </a:lnTo>
                  <a:lnTo>
                    <a:pt x="83" y="14"/>
                  </a:lnTo>
                  <a:lnTo>
                    <a:pt x="91" y="17"/>
                  </a:lnTo>
                  <a:lnTo>
                    <a:pt x="97" y="21"/>
                  </a:lnTo>
                  <a:lnTo>
                    <a:pt x="104" y="28"/>
                  </a:lnTo>
                  <a:lnTo>
                    <a:pt x="110" y="35"/>
                  </a:lnTo>
                  <a:lnTo>
                    <a:pt x="114" y="43"/>
                  </a:lnTo>
                  <a:lnTo>
                    <a:pt x="117" y="51"/>
                  </a:lnTo>
                  <a:lnTo>
                    <a:pt x="128" y="51"/>
                  </a:lnTo>
                  <a:close/>
                  <a:moveTo>
                    <a:pt x="27" y="118"/>
                  </a:moveTo>
                  <a:lnTo>
                    <a:pt x="36" y="123"/>
                  </a:lnTo>
                  <a:lnTo>
                    <a:pt x="45" y="127"/>
                  </a:lnTo>
                  <a:lnTo>
                    <a:pt x="55" y="129"/>
                  </a:lnTo>
                  <a:lnTo>
                    <a:pt x="65" y="129"/>
                  </a:lnTo>
                  <a:lnTo>
                    <a:pt x="73" y="129"/>
                  </a:lnTo>
                  <a:lnTo>
                    <a:pt x="81" y="127"/>
                  </a:lnTo>
                  <a:lnTo>
                    <a:pt x="88" y="125"/>
                  </a:lnTo>
                  <a:lnTo>
                    <a:pt x="96" y="122"/>
                  </a:lnTo>
                  <a:lnTo>
                    <a:pt x="96" y="109"/>
                  </a:lnTo>
                  <a:lnTo>
                    <a:pt x="88" y="114"/>
                  </a:lnTo>
                  <a:lnTo>
                    <a:pt x="82" y="116"/>
                  </a:lnTo>
                  <a:lnTo>
                    <a:pt x="73" y="118"/>
                  </a:lnTo>
                  <a:lnTo>
                    <a:pt x="65" y="119"/>
                  </a:lnTo>
                  <a:lnTo>
                    <a:pt x="56" y="118"/>
                  </a:lnTo>
                  <a:lnTo>
                    <a:pt x="48" y="117"/>
                  </a:lnTo>
                  <a:lnTo>
                    <a:pt x="41" y="114"/>
                  </a:lnTo>
                  <a:lnTo>
                    <a:pt x="34" y="109"/>
                  </a:lnTo>
                  <a:lnTo>
                    <a:pt x="27" y="118"/>
                  </a:lnTo>
                  <a:close/>
                  <a:moveTo>
                    <a:pt x="113" y="108"/>
                  </a:moveTo>
                  <a:lnTo>
                    <a:pt x="120" y="100"/>
                  </a:lnTo>
                  <a:lnTo>
                    <a:pt x="124" y="90"/>
                  </a:lnTo>
                  <a:lnTo>
                    <a:pt x="128" y="80"/>
                  </a:lnTo>
                  <a:lnTo>
                    <a:pt x="130" y="69"/>
                  </a:lnTo>
                  <a:lnTo>
                    <a:pt x="119" y="69"/>
                  </a:lnTo>
                  <a:lnTo>
                    <a:pt x="118" y="78"/>
                  </a:lnTo>
                  <a:lnTo>
                    <a:pt x="114" y="86"/>
                  </a:lnTo>
                  <a:lnTo>
                    <a:pt x="111" y="93"/>
                  </a:lnTo>
                  <a:lnTo>
                    <a:pt x="105" y="100"/>
                  </a:lnTo>
                  <a:lnTo>
                    <a:pt x="113" y="100"/>
                  </a:lnTo>
                  <a:lnTo>
                    <a:pt x="113" y="108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6" name="Freeform 175"/>
            <p:cNvSpPr>
              <a:spLocks noEditPoints="1"/>
            </p:cNvSpPr>
            <p:nvPr/>
          </p:nvSpPr>
          <p:spPr bwMode="auto">
            <a:xfrm>
              <a:off x="598460" y="3141660"/>
              <a:ext cx="47627" cy="47629"/>
            </a:xfrm>
            <a:custGeom>
              <a:avLst/>
              <a:gdLst/>
              <a:ahLst/>
              <a:cxnLst>
                <a:cxn ang="0">
                  <a:pos x="115" y="37"/>
                </a:cxn>
                <a:cxn ang="0">
                  <a:pos x="104" y="20"/>
                </a:cxn>
                <a:cxn ang="0">
                  <a:pos x="89" y="7"/>
                </a:cxn>
                <a:cxn ang="0">
                  <a:pos x="70" y="1"/>
                </a:cxn>
                <a:cxn ang="0">
                  <a:pos x="53" y="1"/>
                </a:cxn>
                <a:cxn ang="0">
                  <a:pos x="42" y="3"/>
                </a:cxn>
                <a:cxn ang="0">
                  <a:pos x="26" y="10"/>
                </a:cxn>
                <a:cxn ang="0">
                  <a:pos x="10" y="27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6" y="85"/>
                </a:cxn>
                <a:cxn ang="0">
                  <a:pos x="18" y="85"/>
                </a:cxn>
                <a:cxn ang="0">
                  <a:pos x="13" y="73"/>
                </a:cxn>
                <a:cxn ang="0">
                  <a:pos x="10" y="59"/>
                </a:cxn>
                <a:cxn ang="0">
                  <a:pos x="15" y="41"/>
                </a:cxn>
                <a:cxn ang="0">
                  <a:pos x="25" y="25"/>
                </a:cxn>
                <a:cxn ang="0">
                  <a:pos x="41" y="14"/>
                </a:cxn>
                <a:cxn ang="0">
                  <a:pos x="60" y="11"/>
                </a:cxn>
                <a:cxn ang="0">
                  <a:pos x="76" y="13"/>
                </a:cxn>
                <a:cxn ang="0">
                  <a:pos x="89" y="21"/>
                </a:cxn>
                <a:cxn ang="0">
                  <a:pos x="99" y="32"/>
                </a:cxn>
                <a:cxn ang="0">
                  <a:pos x="106" y="46"/>
                </a:cxn>
                <a:cxn ang="0">
                  <a:pos x="25" y="109"/>
                </a:cxn>
                <a:cxn ang="0">
                  <a:pos x="42" y="117"/>
                </a:cxn>
                <a:cxn ang="0">
                  <a:pos x="60" y="120"/>
                </a:cxn>
                <a:cxn ang="0">
                  <a:pos x="77" y="117"/>
                </a:cxn>
                <a:cxn ang="0">
                  <a:pos x="91" y="111"/>
                </a:cxn>
                <a:cxn ang="0">
                  <a:pos x="85" y="102"/>
                </a:cxn>
                <a:cxn ang="0">
                  <a:pos x="69" y="108"/>
                </a:cxn>
                <a:cxn ang="0">
                  <a:pos x="52" y="108"/>
                </a:cxn>
                <a:cxn ang="0">
                  <a:pos x="38" y="104"/>
                </a:cxn>
                <a:cxn ang="0">
                  <a:pos x="25" y="109"/>
                </a:cxn>
                <a:cxn ang="0">
                  <a:pos x="112" y="88"/>
                </a:cxn>
                <a:cxn ang="0">
                  <a:pos x="118" y="73"/>
                </a:cxn>
                <a:cxn ang="0">
                  <a:pos x="108" y="64"/>
                </a:cxn>
                <a:cxn ang="0">
                  <a:pos x="104" y="82"/>
                </a:cxn>
                <a:cxn ang="0">
                  <a:pos x="92" y="95"/>
                </a:cxn>
              </a:cxnLst>
              <a:rect l="0" t="0" r="r" b="b"/>
              <a:pathLst>
                <a:path w="119" h="120">
                  <a:moveTo>
                    <a:pt x="117" y="46"/>
                  </a:moveTo>
                  <a:lnTo>
                    <a:pt x="115" y="37"/>
                  </a:lnTo>
                  <a:lnTo>
                    <a:pt x="109" y="28"/>
                  </a:lnTo>
                  <a:lnTo>
                    <a:pt x="104" y="20"/>
                  </a:lnTo>
                  <a:lnTo>
                    <a:pt x="97" y="13"/>
                  </a:lnTo>
                  <a:lnTo>
                    <a:pt x="89" y="7"/>
                  </a:lnTo>
                  <a:lnTo>
                    <a:pt x="80" y="3"/>
                  </a:lnTo>
                  <a:lnTo>
                    <a:pt x="70" y="1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1"/>
                  </a:lnTo>
                  <a:lnTo>
                    <a:pt x="42" y="3"/>
                  </a:lnTo>
                  <a:lnTo>
                    <a:pt x="36" y="5"/>
                  </a:lnTo>
                  <a:lnTo>
                    <a:pt x="26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5" y="37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2" y="77"/>
                  </a:lnTo>
                  <a:lnTo>
                    <a:pt x="6" y="85"/>
                  </a:lnTo>
                  <a:lnTo>
                    <a:pt x="10" y="93"/>
                  </a:lnTo>
                  <a:lnTo>
                    <a:pt x="18" y="85"/>
                  </a:lnTo>
                  <a:lnTo>
                    <a:pt x="15" y="79"/>
                  </a:lnTo>
                  <a:lnTo>
                    <a:pt x="13" y="73"/>
                  </a:lnTo>
                  <a:lnTo>
                    <a:pt x="11" y="67"/>
                  </a:lnTo>
                  <a:lnTo>
                    <a:pt x="10" y="59"/>
                  </a:lnTo>
                  <a:lnTo>
                    <a:pt x="11" y="50"/>
                  </a:lnTo>
                  <a:lnTo>
                    <a:pt x="15" y="41"/>
                  </a:lnTo>
                  <a:lnTo>
                    <a:pt x="19" y="32"/>
                  </a:lnTo>
                  <a:lnTo>
                    <a:pt x="25" y="25"/>
                  </a:lnTo>
                  <a:lnTo>
                    <a:pt x="32" y="19"/>
                  </a:lnTo>
                  <a:lnTo>
                    <a:pt x="41" y="14"/>
                  </a:lnTo>
                  <a:lnTo>
                    <a:pt x="50" y="12"/>
                  </a:lnTo>
                  <a:lnTo>
                    <a:pt x="60" y="11"/>
                  </a:lnTo>
                  <a:lnTo>
                    <a:pt x="68" y="12"/>
                  </a:lnTo>
                  <a:lnTo>
                    <a:pt x="76" y="13"/>
                  </a:lnTo>
                  <a:lnTo>
                    <a:pt x="82" y="16"/>
                  </a:lnTo>
                  <a:lnTo>
                    <a:pt x="89" y="21"/>
                  </a:lnTo>
                  <a:lnTo>
                    <a:pt x="95" y="25"/>
                  </a:lnTo>
                  <a:lnTo>
                    <a:pt x="99" y="32"/>
                  </a:lnTo>
                  <a:lnTo>
                    <a:pt x="104" y="39"/>
                  </a:lnTo>
                  <a:lnTo>
                    <a:pt x="106" y="46"/>
                  </a:lnTo>
                  <a:lnTo>
                    <a:pt x="117" y="46"/>
                  </a:lnTo>
                  <a:close/>
                  <a:moveTo>
                    <a:pt x="25" y="109"/>
                  </a:moveTo>
                  <a:lnTo>
                    <a:pt x="33" y="113"/>
                  </a:lnTo>
                  <a:lnTo>
                    <a:pt x="42" y="117"/>
                  </a:lnTo>
                  <a:lnTo>
                    <a:pt x="50" y="119"/>
                  </a:lnTo>
                  <a:lnTo>
                    <a:pt x="60" y="120"/>
                  </a:lnTo>
                  <a:lnTo>
                    <a:pt x="68" y="119"/>
                  </a:lnTo>
                  <a:lnTo>
                    <a:pt x="77" y="117"/>
                  </a:lnTo>
                  <a:lnTo>
                    <a:pt x="83" y="114"/>
                  </a:lnTo>
                  <a:lnTo>
                    <a:pt x="91" y="111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7" y="105"/>
                  </a:lnTo>
                  <a:lnTo>
                    <a:pt x="69" y="108"/>
                  </a:lnTo>
                  <a:lnTo>
                    <a:pt x="60" y="109"/>
                  </a:lnTo>
                  <a:lnTo>
                    <a:pt x="52" y="108"/>
                  </a:lnTo>
                  <a:lnTo>
                    <a:pt x="45" y="106"/>
                  </a:lnTo>
                  <a:lnTo>
                    <a:pt x="38" y="104"/>
                  </a:lnTo>
                  <a:lnTo>
                    <a:pt x="33" y="101"/>
                  </a:lnTo>
                  <a:lnTo>
                    <a:pt x="25" y="109"/>
                  </a:lnTo>
                  <a:close/>
                  <a:moveTo>
                    <a:pt x="107" y="95"/>
                  </a:moveTo>
                  <a:lnTo>
                    <a:pt x="112" y="88"/>
                  </a:lnTo>
                  <a:lnTo>
                    <a:pt x="116" y="81"/>
                  </a:lnTo>
                  <a:lnTo>
                    <a:pt x="118" y="73"/>
                  </a:lnTo>
                  <a:lnTo>
                    <a:pt x="119" y="64"/>
                  </a:lnTo>
                  <a:lnTo>
                    <a:pt x="108" y="64"/>
                  </a:lnTo>
                  <a:lnTo>
                    <a:pt x="107" y="73"/>
                  </a:lnTo>
                  <a:lnTo>
                    <a:pt x="104" y="82"/>
                  </a:lnTo>
                  <a:lnTo>
                    <a:pt x="99" y="88"/>
                  </a:lnTo>
                  <a:lnTo>
                    <a:pt x="92" y="95"/>
                  </a:lnTo>
                  <a:lnTo>
                    <a:pt x="107" y="95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7" name="Freeform 176"/>
            <p:cNvSpPr>
              <a:spLocks noEditPoints="1"/>
            </p:cNvSpPr>
            <p:nvPr/>
          </p:nvSpPr>
          <p:spPr bwMode="auto">
            <a:xfrm>
              <a:off x="601635" y="3144835"/>
              <a:ext cx="42865" cy="42866"/>
            </a:xfrm>
            <a:custGeom>
              <a:avLst/>
              <a:gdLst/>
              <a:ahLst/>
              <a:cxnLst>
                <a:cxn ang="0">
                  <a:pos x="103" y="33"/>
                </a:cxn>
                <a:cxn ang="0">
                  <a:pos x="93" y="18"/>
                </a:cxn>
                <a:cxn ang="0">
                  <a:pos x="80" y="7"/>
                </a:cxn>
                <a:cxn ang="0">
                  <a:pos x="63" y="1"/>
                </a:cxn>
                <a:cxn ang="0">
                  <a:pos x="43" y="1"/>
                </a:cxn>
                <a:cxn ang="0">
                  <a:pos x="23" y="9"/>
                </a:cxn>
                <a:cxn ang="0">
                  <a:pos x="9" y="24"/>
                </a:cxn>
                <a:cxn ang="0">
                  <a:pos x="0" y="44"/>
                </a:cxn>
                <a:cxn ang="0">
                  <a:pos x="0" y="63"/>
                </a:cxn>
                <a:cxn ang="0">
                  <a:pos x="4" y="78"/>
                </a:cxn>
                <a:cxn ang="0">
                  <a:pos x="16" y="76"/>
                </a:cxn>
                <a:cxn ang="0">
                  <a:pos x="11" y="65"/>
                </a:cxn>
                <a:cxn ang="0">
                  <a:pos x="10" y="54"/>
                </a:cxn>
                <a:cxn ang="0">
                  <a:pos x="13" y="37"/>
                </a:cxn>
                <a:cxn ang="0">
                  <a:pos x="22" y="24"/>
                </a:cxn>
                <a:cxn ang="0">
                  <a:pos x="37" y="15"/>
                </a:cxn>
                <a:cxn ang="0">
                  <a:pos x="54" y="11"/>
                </a:cxn>
                <a:cxn ang="0">
                  <a:pos x="67" y="14"/>
                </a:cxn>
                <a:cxn ang="0">
                  <a:pos x="79" y="19"/>
                </a:cxn>
                <a:cxn ang="0">
                  <a:pos x="89" y="28"/>
                </a:cxn>
                <a:cxn ang="0">
                  <a:pos x="94" y="41"/>
                </a:cxn>
                <a:cxn ang="0">
                  <a:pos x="23" y="99"/>
                </a:cxn>
                <a:cxn ang="0">
                  <a:pos x="37" y="107"/>
                </a:cxn>
                <a:cxn ang="0">
                  <a:pos x="54" y="109"/>
                </a:cxn>
                <a:cxn ang="0">
                  <a:pos x="71" y="106"/>
                </a:cxn>
                <a:cxn ang="0">
                  <a:pos x="85" y="99"/>
                </a:cxn>
                <a:cxn ang="0">
                  <a:pos x="94" y="90"/>
                </a:cxn>
                <a:cxn ang="0">
                  <a:pos x="103" y="76"/>
                </a:cxn>
                <a:cxn ang="0">
                  <a:pos x="108" y="59"/>
                </a:cxn>
                <a:cxn ang="0">
                  <a:pos x="95" y="67"/>
                </a:cxn>
                <a:cxn ang="0">
                  <a:pos x="89" y="81"/>
                </a:cxn>
                <a:cxn ang="0">
                  <a:pos x="76" y="91"/>
                </a:cxn>
                <a:cxn ang="0">
                  <a:pos x="62" y="97"/>
                </a:cxn>
                <a:cxn ang="0">
                  <a:pos x="47" y="98"/>
                </a:cxn>
                <a:cxn ang="0">
                  <a:pos x="36" y="95"/>
                </a:cxn>
                <a:cxn ang="0">
                  <a:pos x="23" y="99"/>
                </a:cxn>
              </a:cxnLst>
              <a:rect l="0" t="0" r="r" b="b"/>
              <a:pathLst>
                <a:path w="108" h="109">
                  <a:moveTo>
                    <a:pt x="106" y="41"/>
                  </a:moveTo>
                  <a:lnTo>
                    <a:pt x="103" y="33"/>
                  </a:lnTo>
                  <a:lnTo>
                    <a:pt x="99" y="25"/>
                  </a:lnTo>
                  <a:lnTo>
                    <a:pt x="93" y="18"/>
                  </a:lnTo>
                  <a:lnTo>
                    <a:pt x="86" y="11"/>
                  </a:lnTo>
                  <a:lnTo>
                    <a:pt x="80" y="7"/>
                  </a:lnTo>
                  <a:lnTo>
                    <a:pt x="72" y="4"/>
                  </a:lnTo>
                  <a:lnTo>
                    <a:pt x="63" y="1"/>
                  </a:lnTo>
                  <a:lnTo>
                    <a:pt x="54" y="0"/>
                  </a:lnTo>
                  <a:lnTo>
                    <a:pt x="43" y="1"/>
                  </a:lnTo>
                  <a:lnTo>
                    <a:pt x="32" y="5"/>
                  </a:lnTo>
                  <a:lnTo>
                    <a:pt x="23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3" y="34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0"/>
                  </a:lnTo>
                  <a:lnTo>
                    <a:pt x="4" y="78"/>
                  </a:lnTo>
                  <a:lnTo>
                    <a:pt x="8" y="85"/>
                  </a:lnTo>
                  <a:lnTo>
                    <a:pt x="16" y="76"/>
                  </a:lnTo>
                  <a:lnTo>
                    <a:pt x="13" y="71"/>
                  </a:lnTo>
                  <a:lnTo>
                    <a:pt x="11" y="65"/>
                  </a:lnTo>
                  <a:lnTo>
                    <a:pt x="11" y="61"/>
                  </a:lnTo>
                  <a:lnTo>
                    <a:pt x="10" y="54"/>
                  </a:lnTo>
                  <a:lnTo>
                    <a:pt x="11" y="46"/>
                  </a:lnTo>
                  <a:lnTo>
                    <a:pt x="13" y="37"/>
                  </a:lnTo>
                  <a:lnTo>
                    <a:pt x="18" y="31"/>
                  </a:lnTo>
                  <a:lnTo>
                    <a:pt x="22" y="24"/>
                  </a:lnTo>
                  <a:lnTo>
                    <a:pt x="29" y="18"/>
                  </a:lnTo>
                  <a:lnTo>
                    <a:pt x="37" y="15"/>
                  </a:lnTo>
                  <a:lnTo>
                    <a:pt x="45" y="13"/>
                  </a:lnTo>
                  <a:lnTo>
                    <a:pt x="54" y="11"/>
                  </a:lnTo>
                  <a:lnTo>
                    <a:pt x="61" y="11"/>
                  </a:lnTo>
                  <a:lnTo>
                    <a:pt x="67" y="14"/>
                  </a:lnTo>
                  <a:lnTo>
                    <a:pt x="73" y="16"/>
                  </a:lnTo>
                  <a:lnTo>
                    <a:pt x="79" y="19"/>
                  </a:lnTo>
                  <a:lnTo>
                    <a:pt x="84" y="24"/>
                  </a:lnTo>
                  <a:lnTo>
                    <a:pt x="89" y="28"/>
                  </a:lnTo>
                  <a:lnTo>
                    <a:pt x="92" y="35"/>
                  </a:lnTo>
                  <a:lnTo>
                    <a:pt x="94" y="41"/>
                  </a:lnTo>
                  <a:lnTo>
                    <a:pt x="106" y="41"/>
                  </a:lnTo>
                  <a:close/>
                  <a:moveTo>
                    <a:pt x="23" y="99"/>
                  </a:moveTo>
                  <a:lnTo>
                    <a:pt x="30" y="104"/>
                  </a:lnTo>
                  <a:lnTo>
                    <a:pt x="37" y="107"/>
                  </a:lnTo>
                  <a:lnTo>
                    <a:pt x="45" y="108"/>
                  </a:lnTo>
                  <a:lnTo>
                    <a:pt x="54" y="109"/>
                  </a:lnTo>
                  <a:lnTo>
                    <a:pt x="62" y="108"/>
                  </a:lnTo>
                  <a:lnTo>
                    <a:pt x="71" y="106"/>
                  </a:lnTo>
                  <a:lnTo>
                    <a:pt x="77" y="104"/>
                  </a:lnTo>
                  <a:lnTo>
                    <a:pt x="85" y="99"/>
                  </a:lnTo>
                  <a:lnTo>
                    <a:pt x="85" y="90"/>
                  </a:lnTo>
                  <a:lnTo>
                    <a:pt x="94" y="90"/>
                  </a:lnTo>
                  <a:lnTo>
                    <a:pt x="100" y="83"/>
                  </a:lnTo>
                  <a:lnTo>
                    <a:pt x="103" y="76"/>
                  </a:lnTo>
                  <a:lnTo>
                    <a:pt x="107" y="68"/>
                  </a:lnTo>
                  <a:lnTo>
                    <a:pt x="108" y="59"/>
                  </a:lnTo>
                  <a:lnTo>
                    <a:pt x="97" y="59"/>
                  </a:lnTo>
                  <a:lnTo>
                    <a:pt x="95" y="67"/>
                  </a:lnTo>
                  <a:lnTo>
                    <a:pt x="92" y="74"/>
                  </a:lnTo>
                  <a:lnTo>
                    <a:pt x="89" y="81"/>
                  </a:lnTo>
                  <a:lnTo>
                    <a:pt x="83" y="87"/>
                  </a:lnTo>
                  <a:lnTo>
                    <a:pt x="76" y="91"/>
                  </a:lnTo>
                  <a:lnTo>
                    <a:pt x="70" y="95"/>
                  </a:lnTo>
                  <a:lnTo>
                    <a:pt x="62" y="97"/>
                  </a:lnTo>
                  <a:lnTo>
                    <a:pt x="54" y="98"/>
                  </a:lnTo>
                  <a:lnTo>
                    <a:pt x="47" y="98"/>
                  </a:lnTo>
                  <a:lnTo>
                    <a:pt x="41" y="97"/>
                  </a:lnTo>
                  <a:lnTo>
                    <a:pt x="36" y="95"/>
                  </a:lnTo>
                  <a:lnTo>
                    <a:pt x="30" y="91"/>
                  </a:lnTo>
                  <a:lnTo>
                    <a:pt x="23" y="99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8" name="Freeform 177"/>
            <p:cNvSpPr>
              <a:spLocks noEditPoints="1"/>
            </p:cNvSpPr>
            <p:nvPr/>
          </p:nvSpPr>
          <p:spPr bwMode="auto">
            <a:xfrm>
              <a:off x="603223" y="3146423"/>
              <a:ext cx="38102" cy="39691"/>
            </a:xfrm>
            <a:custGeom>
              <a:avLst/>
              <a:gdLst/>
              <a:ahLst/>
              <a:cxnLst>
                <a:cxn ang="0">
                  <a:pos x="94" y="28"/>
                </a:cxn>
                <a:cxn ang="0">
                  <a:pos x="85" y="14"/>
                </a:cxn>
                <a:cxn ang="0">
                  <a:pos x="72" y="5"/>
                </a:cxn>
                <a:cxn ang="0">
                  <a:pos x="58" y="1"/>
                </a:cxn>
                <a:cxn ang="0">
                  <a:pos x="40" y="1"/>
                </a:cxn>
                <a:cxn ang="0">
                  <a:pos x="22" y="8"/>
                </a:cxn>
                <a:cxn ang="0">
                  <a:pos x="9" y="21"/>
                </a:cxn>
                <a:cxn ang="0">
                  <a:pos x="1" y="39"/>
                </a:cxn>
                <a:cxn ang="0">
                  <a:pos x="1" y="56"/>
                </a:cxn>
                <a:cxn ang="0">
                  <a:pos x="5" y="68"/>
                </a:cxn>
                <a:cxn ang="0">
                  <a:pos x="16" y="66"/>
                </a:cxn>
                <a:cxn ang="0">
                  <a:pos x="12" y="48"/>
                </a:cxn>
                <a:cxn ang="0">
                  <a:pos x="15" y="34"/>
                </a:cxn>
                <a:cxn ang="0">
                  <a:pos x="23" y="22"/>
                </a:cxn>
                <a:cxn ang="0">
                  <a:pos x="35" y="13"/>
                </a:cxn>
                <a:cxn ang="0">
                  <a:pos x="50" y="11"/>
                </a:cxn>
                <a:cxn ang="0">
                  <a:pos x="61" y="12"/>
                </a:cxn>
                <a:cxn ang="0">
                  <a:pos x="71" y="18"/>
                </a:cxn>
                <a:cxn ang="0">
                  <a:pos x="79" y="25"/>
                </a:cxn>
                <a:cxn ang="0">
                  <a:pos x="85" y="35"/>
                </a:cxn>
                <a:cxn ang="0">
                  <a:pos x="23" y="90"/>
                </a:cxn>
                <a:cxn ang="0">
                  <a:pos x="35" y="95"/>
                </a:cxn>
                <a:cxn ang="0">
                  <a:pos x="50" y="98"/>
                </a:cxn>
                <a:cxn ang="0">
                  <a:pos x="67" y="94"/>
                </a:cxn>
                <a:cxn ang="0">
                  <a:pos x="81" y="86"/>
                </a:cxn>
                <a:cxn ang="0">
                  <a:pos x="82" y="84"/>
                </a:cxn>
                <a:cxn ang="0">
                  <a:pos x="94" y="71"/>
                </a:cxn>
                <a:cxn ang="0">
                  <a:pos x="98" y="53"/>
                </a:cxn>
                <a:cxn ang="0">
                  <a:pos x="86" y="59"/>
                </a:cxn>
                <a:cxn ang="0">
                  <a:pos x="80" y="72"/>
                </a:cxn>
                <a:cxn ang="0">
                  <a:pos x="70" y="81"/>
                </a:cxn>
                <a:cxn ang="0">
                  <a:pos x="57" y="86"/>
                </a:cxn>
                <a:cxn ang="0">
                  <a:pos x="44" y="86"/>
                </a:cxn>
                <a:cxn ang="0">
                  <a:pos x="35" y="84"/>
                </a:cxn>
                <a:cxn ang="0">
                  <a:pos x="23" y="90"/>
                </a:cxn>
              </a:cxnLst>
              <a:rect l="0" t="0" r="r" b="b"/>
              <a:pathLst>
                <a:path w="98" h="98">
                  <a:moveTo>
                    <a:pt x="96" y="35"/>
                  </a:moveTo>
                  <a:lnTo>
                    <a:pt x="94" y="28"/>
                  </a:lnTo>
                  <a:lnTo>
                    <a:pt x="89" y="21"/>
                  </a:lnTo>
                  <a:lnTo>
                    <a:pt x="85" y="14"/>
                  </a:lnTo>
                  <a:lnTo>
                    <a:pt x="79" y="10"/>
                  </a:lnTo>
                  <a:lnTo>
                    <a:pt x="72" y="5"/>
                  </a:lnTo>
                  <a:lnTo>
                    <a:pt x="66" y="2"/>
                  </a:lnTo>
                  <a:lnTo>
                    <a:pt x="58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2" y="8"/>
                  </a:lnTo>
                  <a:lnTo>
                    <a:pt x="15" y="14"/>
                  </a:lnTo>
                  <a:lnTo>
                    <a:pt x="9" y="21"/>
                  </a:lnTo>
                  <a:lnTo>
                    <a:pt x="5" y="30"/>
                  </a:lnTo>
                  <a:lnTo>
                    <a:pt x="1" y="39"/>
                  </a:lnTo>
                  <a:lnTo>
                    <a:pt x="0" y="48"/>
                  </a:lnTo>
                  <a:lnTo>
                    <a:pt x="1" y="56"/>
                  </a:lnTo>
                  <a:lnTo>
                    <a:pt x="3" y="62"/>
                  </a:lnTo>
                  <a:lnTo>
                    <a:pt x="5" y="68"/>
                  </a:lnTo>
                  <a:lnTo>
                    <a:pt x="8" y="74"/>
                  </a:lnTo>
                  <a:lnTo>
                    <a:pt x="16" y="66"/>
                  </a:lnTo>
                  <a:lnTo>
                    <a:pt x="13" y="58"/>
                  </a:lnTo>
                  <a:lnTo>
                    <a:pt x="12" y="48"/>
                  </a:lnTo>
                  <a:lnTo>
                    <a:pt x="13" y="41"/>
                  </a:lnTo>
                  <a:lnTo>
                    <a:pt x="15" y="34"/>
                  </a:lnTo>
                  <a:lnTo>
                    <a:pt x="18" y="28"/>
                  </a:lnTo>
                  <a:lnTo>
                    <a:pt x="23" y="22"/>
                  </a:lnTo>
                  <a:lnTo>
                    <a:pt x="28" y="17"/>
                  </a:lnTo>
                  <a:lnTo>
                    <a:pt x="35" y="13"/>
                  </a:lnTo>
                  <a:lnTo>
                    <a:pt x="42" y="11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61" y="12"/>
                  </a:lnTo>
                  <a:lnTo>
                    <a:pt x="67" y="14"/>
                  </a:lnTo>
                  <a:lnTo>
                    <a:pt x="71" y="18"/>
                  </a:lnTo>
                  <a:lnTo>
                    <a:pt x="76" y="21"/>
                  </a:lnTo>
                  <a:lnTo>
                    <a:pt x="79" y="25"/>
                  </a:lnTo>
                  <a:lnTo>
                    <a:pt x="82" y="29"/>
                  </a:lnTo>
                  <a:lnTo>
                    <a:pt x="85" y="35"/>
                  </a:lnTo>
                  <a:lnTo>
                    <a:pt x="96" y="35"/>
                  </a:lnTo>
                  <a:close/>
                  <a:moveTo>
                    <a:pt x="23" y="90"/>
                  </a:moveTo>
                  <a:lnTo>
                    <a:pt x="28" y="93"/>
                  </a:lnTo>
                  <a:lnTo>
                    <a:pt x="35" y="95"/>
                  </a:lnTo>
                  <a:lnTo>
                    <a:pt x="42" y="97"/>
                  </a:lnTo>
                  <a:lnTo>
                    <a:pt x="50" y="98"/>
                  </a:lnTo>
                  <a:lnTo>
                    <a:pt x="59" y="97"/>
                  </a:lnTo>
                  <a:lnTo>
                    <a:pt x="67" y="94"/>
                  </a:lnTo>
                  <a:lnTo>
                    <a:pt x="75" y="91"/>
                  </a:lnTo>
                  <a:lnTo>
                    <a:pt x="81" y="86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9" y="77"/>
                  </a:lnTo>
                  <a:lnTo>
                    <a:pt x="94" y="71"/>
                  </a:lnTo>
                  <a:lnTo>
                    <a:pt x="97" y="62"/>
                  </a:lnTo>
                  <a:lnTo>
                    <a:pt x="98" y="53"/>
                  </a:lnTo>
                  <a:lnTo>
                    <a:pt x="87" y="53"/>
                  </a:lnTo>
                  <a:lnTo>
                    <a:pt x="86" y="59"/>
                  </a:lnTo>
                  <a:lnTo>
                    <a:pt x="84" y="66"/>
                  </a:lnTo>
                  <a:lnTo>
                    <a:pt x="80" y="72"/>
                  </a:lnTo>
                  <a:lnTo>
                    <a:pt x="75" y="76"/>
                  </a:lnTo>
                  <a:lnTo>
                    <a:pt x="70" y="81"/>
                  </a:lnTo>
                  <a:lnTo>
                    <a:pt x="63" y="84"/>
                  </a:lnTo>
                  <a:lnTo>
                    <a:pt x="57" y="86"/>
                  </a:lnTo>
                  <a:lnTo>
                    <a:pt x="50" y="86"/>
                  </a:lnTo>
                  <a:lnTo>
                    <a:pt x="44" y="86"/>
                  </a:lnTo>
                  <a:lnTo>
                    <a:pt x="40" y="85"/>
                  </a:lnTo>
                  <a:lnTo>
                    <a:pt x="35" y="84"/>
                  </a:lnTo>
                  <a:lnTo>
                    <a:pt x="31" y="82"/>
                  </a:lnTo>
                  <a:lnTo>
                    <a:pt x="23" y="90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9" name="Freeform 178"/>
            <p:cNvSpPr>
              <a:spLocks noEditPoints="1"/>
            </p:cNvSpPr>
            <p:nvPr/>
          </p:nvSpPr>
          <p:spPr bwMode="auto">
            <a:xfrm>
              <a:off x="604811" y="3149598"/>
              <a:ext cx="34927" cy="33340"/>
            </a:xfrm>
            <a:custGeom>
              <a:avLst/>
              <a:gdLst/>
              <a:ahLst/>
              <a:cxnLst>
                <a:cxn ang="0">
                  <a:pos x="82" y="24"/>
                </a:cxn>
                <a:cxn ang="0">
                  <a:pos x="74" y="13"/>
                </a:cxn>
                <a:cxn ang="0">
                  <a:pos x="63" y="5"/>
                </a:cxn>
                <a:cxn ang="0">
                  <a:pos x="51" y="0"/>
                </a:cxn>
                <a:cxn ang="0">
                  <a:pos x="35" y="2"/>
                </a:cxn>
                <a:cxn ang="0">
                  <a:pos x="19" y="7"/>
                </a:cxn>
                <a:cxn ang="0">
                  <a:pos x="8" y="20"/>
                </a:cxn>
                <a:cxn ang="0">
                  <a:pos x="1" y="35"/>
                </a:cxn>
                <a:cxn ang="0">
                  <a:pos x="1" y="50"/>
                </a:cxn>
                <a:cxn ang="0">
                  <a:pos x="3" y="60"/>
                </a:cxn>
                <a:cxn ang="0">
                  <a:pos x="13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20" y="21"/>
                </a:cxn>
                <a:cxn ang="0">
                  <a:pos x="31" y="14"/>
                </a:cxn>
                <a:cxn ang="0">
                  <a:pos x="44" y="11"/>
                </a:cxn>
                <a:cxn ang="0">
                  <a:pos x="53" y="13"/>
                </a:cxn>
                <a:cxn ang="0">
                  <a:pos x="61" y="16"/>
                </a:cxn>
                <a:cxn ang="0">
                  <a:pos x="67" y="22"/>
                </a:cxn>
                <a:cxn ang="0">
                  <a:pos x="73" y="30"/>
                </a:cxn>
                <a:cxn ang="0">
                  <a:pos x="20" y="80"/>
                </a:cxn>
                <a:cxn ang="0">
                  <a:pos x="31" y="86"/>
                </a:cxn>
                <a:cxn ang="0">
                  <a:pos x="44" y="87"/>
                </a:cxn>
                <a:cxn ang="0">
                  <a:pos x="60" y="84"/>
                </a:cxn>
                <a:cxn ang="0">
                  <a:pos x="73" y="76"/>
                </a:cxn>
                <a:cxn ang="0">
                  <a:pos x="82" y="63"/>
                </a:cxn>
                <a:cxn ang="0">
                  <a:pos x="87" y="48"/>
                </a:cxn>
                <a:cxn ang="0">
                  <a:pos x="74" y="53"/>
                </a:cxn>
                <a:cxn ang="0">
                  <a:pos x="70" y="63"/>
                </a:cxn>
                <a:cxn ang="0">
                  <a:pos x="61" y="71"/>
                </a:cxn>
                <a:cxn ang="0">
                  <a:pos x="49" y="76"/>
                </a:cxn>
                <a:cxn ang="0">
                  <a:pos x="36" y="75"/>
                </a:cxn>
                <a:cxn ang="0">
                  <a:pos x="20" y="80"/>
                </a:cxn>
              </a:cxnLst>
              <a:rect l="0" t="0" r="r" b="b"/>
              <a:pathLst>
                <a:path w="87" h="87">
                  <a:moveTo>
                    <a:pt x="84" y="30"/>
                  </a:moveTo>
                  <a:lnTo>
                    <a:pt x="82" y="24"/>
                  </a:lnTo>
                  <a:lnTo>
                    <a:pt x="79" y="17"/>
                  </a:lnTo>
                  <a:lnTo>
                    <a:pt x="74" y="13"/>
                  </a:lnTo>
                  <a:lnTo>
                    <a:pt x="69" y="8"/>
                  </a:lnTo>
                  <a:lnTo>
                    <a:pt x="63" y="5"/>
                  </a:lnTo>
                  <a:lnTo>
                    <a:pt x="57" y="3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5" y="2"/>
                  </a:lnTo>
                  <a:lnTo>
                    <a:pt x="27" y="4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8" y="20"/>
                  </a:lnTo>
                  <a:lnTo>
                    <a:pt x="3" y="26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0"/>
                  </a:lnTo>
                  <a:lnTo>
                    <a:pt x="1" y="54"/>
                  </a:lnTo>
                  <a:lnTo>
                    <a:pt x="3" y="60"/>
                  </a:lnTo>
                  <a:lnTo>
                    <a:pt x="6" y="65"/>
                  </a:lnTo>
                  <a:lnTo>
                    <a:pt x="13" y="57"/>
                  </a:lnTo>
                  <a:lnTo>
                    <a:pt x="11" y="51"/>
                  </a:lnTo>
                  <a:lnTo>
                    <a:pt x="11" y="43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0" y="21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7" y="12"/>
                  </a:lnTo>
                  <a:lnTo>
                    <a:pt x="44" y="11"/>
                  </a:lnTo>
                  <a:lnTo>
                    <a:pt x="48" y="12"/>
                  </a:lnTo>
                  <a:lnTo>
                    <a:pt x="53" y="13"/>
                  </a:lnTo>
                  <a:lnTo>
                    <a:pt x="57" y="14"/>
                  </a:lnTo>
                  <a:lnTo>
                    <a:pt x="61" y="16"/>
                  </a:lnTo>
                  <a:lnTo>
                    <a:pt x="65" y="18"/>
                  </a:lnTo>
                  <a:lnTo>
                    <a:pt x="67" y="22"/>
                  </a:lnTo>
                  <a:lnTo>
                    <a:pt x="71" y="25"/>
                  </a:lnTo>
                  <a:lnTo>
                    <a:pt x="73" y="30"/>
                  </a:lnTo>
                  <a:lnTo>
                    <a:pt x="84" y="30"/>
                  </a:lnTo>
                  <a:close/>
                  <a:moveTo>
                    <a:pt x="20" y="80"/>
                  </a:moveTo>
                  <a:lnTo>
                    <a:pt x="26" y="84"/>
                  </a:lnTo>
                  <a:lnTo>
                    <a:pt x="31" y="86"/>
                  </a:lnTo>
                  <a:lnTo>
                    <a:pt x="37" y="87"/>
                  </a:lnTo>
                  <a:lnTo>
                    <a:pt x="44" y="87"/>
                  </a:lnTo>
                  <a:lnTo>
                    <a:pt x="52" y="86"/>
                  </a:lnTo>
                  <a:lnTo>
                    <a:pt x="60" y="84"/>
                  </a:lnTo>
                  <a:lnTo>
                    <a:pt x="66" y="80"/>
                  </a:lnTo>
                  <a:lnTo>
                    <a:pt x="73" y="76"/>
                  </a:lnTo>
                  <a:lnTo>
                    <a:pt x="79" y="70"/>
                  </a:lnTo>
                  <a:lnTo>
                    <a:pt x="82" y="63"/>
                  </a:lnTo>
                  <a:lnTo>
                    <a:pt x="85" y="56"/>
                  </a:lnTo>
                  <a:lnTo>
                    <a:pt x="87" y="48"/>
                  </a:lnTo>
                  <a:lnTo>
                    <a:pt x="75" y="48"/>
                  </a:lnTo>
                  <a:lnTo>
                    <a:pt x="74" y="53"/>
                  </a:lnTo>
                  <a:lnTo>
                    <a:pt x="72" y="59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1" y="71"/>
                  </a:lnTo>
                  <a:lnTo>
                    <a:pt x="55" y="74"/>
                  </a:lnTo>
                  <a:lnTo>
                    <a:pt x="49" y="76"/>
                  </a:lnTo>
                  <a:lnTo>
                    <a:pt x="44" y="76"/>
                  </a:lnTo>
                  <a:lnTo>
                    <a:pt x="36" y="75"/>
                  </a:lnTo>
                  <a:lnTo>
                    <a:pt x="28" y="72"/>
                  </a:lnTo>
                  <a:lnTo>
                    <a:pt x="20" y="80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0" name="Freeform 179"/>
            <p:cNvSpPr>
              <a:spLocks noEditPoints="1"/>
            </p:cNvSpPr>
            <p:nvPr/>
          </p:nvSpPr>
          <p:spPr bwMode="auto">
            <a:xfrm>
              <a:off x="607986" y="3151186"/>
              <a:ext cx="28576" cy="30165"/>
            </a:xfrm>
            <a:custGeom>
              <a:avLst/>
              <a:gdLst/>
              <a:ahLst/>
              <a:cxnLst>
                <a:cxn ang="0">
                  <a:pos x="73" y="24"/>
                </a:cxn>
                <a:cxn ang="0">
                  <a:pos x="70" y="18"/>
                </a:cxn>
                <a:cxn ang="0">
                  <a:pos x="67" y="14"/>
                </a:cxn>
                <a:cxn ang="0">
                  <a:pos x="64" y="10"/>
                </a:cxn>
                <a:cxn ang="0">
                  <a:pos x="59" y="7"/>
                </a:cxn>
                <a:cxn ang="0">
                  <a:pos x="55" y="3"/>
                </a:cxn>
                <a:cxn ang="0">
                  <a:pos x="49" y="1"/>
                </a:cxn>
                <a:cxn ang="0">
                  <a:pos x="43" y="0"/>
                </a:cxn>
                <a:cxn ang="0">
                  <a:pos x="38" y="0"/>
                </a:cxn>
                <a:cxn ang="0">
                  <a:pos x="30" y="0"/>
                </a:cxn>
                <a:cxn ang="0">
                  <a:pos x="23" y="2"/>
                </a:cxn>
                <a:cxn ang="0">
                  <a:pos x="16" y="6"/>
                </a:cxn>
                <a:cxn ang="0">
                  <a:pos x="11" y="11"/>
                </a:cxn>
                <a:cxn ang="0">
                  <a:pos x="6" y="17"/>
                </a:cxn>
                <a:cxn ang="0">
                  <a:pos x="3" y="23"/>
                </a:cxn>
                <a:cxn ang="0">
                  <a:pos x="1" y="30"/>
                </a:cxn>
                <a:cxn ang="0">
                  <a:pos x="0" y="37"/>
                </a:cxn>
                <a:cxn ang="0">
                  <a:pos x="1" y="47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11" y="43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3" y="27"/>
                </a:cxn>
                <a:cxn ang="0">
                  <a:pos x="15" y="23"/>
                </a:cxn>
                <a:cxn ang="0">
                  <a:pos x="19" y="18"/>
                </a:cxn>
                <a:cxn ang="0">
                  <a:pos x="22" y="15"/>
                </a:cxn>
                <a:cxn ang="0">
                  <a:pos x="27" y="12"/>
                </a:cxn>
                <a:cxn ang="0">
                  <a:pos x="32" y="11"/>
                </a:cxn>
                <a:cxn ang="0">
                  <a:pos x="38" y="10"/>
                </a:cxn>
                <a:cxn ang="0">
                  <a:pos x="45" y="11"/>
                </a:cxn>
                <a:cxn ang="0">
                  <a:pos x="51" y="15"/>
                </a:cxn>
                <a:cxn ang="0">
                  <a:pos x="57" y="18"/>
                </a:cxn>
                <a:cxn ang="0">
                  <a:pos x="60" y="24"/>
                </a:cxn>
                <a:cxn ang="0">
                  <a:pos x="73" y="24"/>
                </a:cxn>
                <a:cxn ang="0">
                  <a:pos x="19" y="71"/>
                </a:cxn>
                <a:cxn ang="0">
                  <a:pos x="23" y="73"/>
                </a:cxn>
                <a:cxn ang="0">
                  <a:pos x="28" y="74"/>
                </a:cxn>
                <a:cxn ang="0">
                  <a:pos x="32" y="75"/>
                </a:cxn>
                <a:cxn ang="0">
                  <a:pos x="38" y="75"/>
                </a:cxn>
                <a:cxn ang="0">
                  <a:pos x="45" y="75"/>
                </a:cxn>
                <a:cxn ang="0">
                  <a:pos x="51" y="73"/>
                </a:cxn>
                <a:cxn ang="0">
                  <a:pos x="58" y="70"/>
                </a:cxn>
                <a:cxn ang="0">
                  <a:pos x="63" y="65"/>
                </a:cxn>
                <a:cxn ang="0">
                  <a:pos x="68" y="61"/>
                </a:cxn>
                <a:cxn ang="0">
                  <a:pos x="72" y="55"/>
                </a:cxn>
                <a:cxn ang="0">
                  <a:pos x="74" y="48"/>
                </a:cxn>
                <a:cxn ang="0">
                  <a:pos x="75" y="42"/>
                </a:cxn>
                <a:cxn ang="0">
                  <a:pos x="65" y="42"/>
                </a:cxn>
                <a:cxn ang="0">
                  <a:pos x="64" y="46"/>
                </a:cxn>
                <a:cxn ang="0">
                  <a:pos x="61" y="51"/>
                </a:cxn>
                <a:cxn ang="0">
                  <a:pos x="59" y="55"/>
                </a:cxn>
                <a:cxn ang="0">
                  <a:pos x="56" y="59"/>
                </a:cxn>
                <a:cxn ang="0">
                  <a:pos x="51" y="61"/>
                </a:cxn>
                <a:cxn ang="0">
                  <a:pos x="47" y="63"/>
                </a:cxn>
                <a:cxn ang="0">
                  <a:pos x="42" y="64"/>
                </a:cxn>
                <a:cxn ang="0">
                  <a:pos x="38" y="65"/>
                </a:cxn>
                <a:cxn ang="0">
                  <a:pos x="32" y="64"/>
                </a:cxn>
                <a:cxn ang="0">
                  <a:pos x="27" y="62"/>
                </a:cxn>
                <a:cxn ang="0">
                  <a:pos x="19" y="71"/>
                </a:cxn>
              </a:cxnLst>
              <a:rect l="0" t="0" r="r" b="b"/>
              <a:pathLst>
                <a:path w="75" h="75">
                  <a:moveTo>
                    <a:pt x="73" y="24"/>
                  </a:moveTo>
                  <a:lnTo>
                    <a:pt x="70" y="18"/>
                  </a:lnTo>
                  <a:lnTo>
                    <a:pt x="67" y="14"/>
                  </a:lnTo>
                  <a:lnTo>
                    <a:pt x="64" y="10"/>
                  </a:lnTo>
                  <a:lnTo>
                    <a:pt x="59" y="7"/>
                  </a:lnTo>
                  <a:lnTo>
                    <a:pt x="55" y="3"/>
                  </a:lnTo>
                  <a:lnTo>
                    <a:pt x="49" y="1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6" y="6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7"/>
                  </a:lnTo>
                  <a:lnTo>
                    <a:pt x="1" y="47"/>
                  </a:lnTo>
                  <a:lnTo>
                    <a:pt x="4" y="55"/>
                  </a:lnTo>
                  <a:lnTo>
                    <a:pt x="12" y="47"/>
                  </a:lnTo>
                  <a:lnTo>
                    <a:pt x="11" y="43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3" y="27"/>
                  </a:lnTo>
                  <a:lnTo>
                    <a:pt x="15" y="23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7" y="12"/>
                  </a:lnTo>
                  <a:lnTo>
                    <a:pt x="32" y="11"/>
                  </a:lnTo>
                  <a:lnTo>
                    <a:pt x="38" y="10"/>
                  </a:lnTo>
                  <a:lnTo>
                    <a:pt x="45" y="11"/>
                  </a:lnTo>
                  <a:lnTo>
                    <a:pt x="51" y="15"/>
                  </a:lnTo>
                  <a:lnTo>
                    <a:pt x="57" y="18"/>
                  </a:lnTo>
                  <a:lnTo>
                    <a:pt x="60" y="24"/>
                  </a:lnTo>
                  <a:lnTo>
                    <a:pt x="73" y="24"/>
                  </a:lnTo>
                  <a:close/>
                  <a:moveTo>
                    <a:pt x="19" y="71"/>
                  </a:moveTo>
                  <a:lnTo>
                    <a:pt x="23" y="73"/>
                  </a:lnTo>
                  <a:lnTo>
                    <a:pt x="28" y="74"/>
                  </a:lnTo>
                  <a:lnTo>
                    <a:pt x="32" y="75"/>
                  </a:lnTo>
                  <a:lnTo>
                    <a:pt x="38" y="75"/>
                  </a:lnTo>
                  <a:lnTo>
                    <a:pt x="45" y="75"/>
                  </a:lnTo>
                  <a:lnTo>
                    <a:pt x="51" y="73"/>
                  </a:lnTo>
                  <a:lnTo>
                    <a:pt x="58" y="70"/>
                  </a:lnTo>
                  <a:lnTo>
                    <a:pt x="63" y="65"/>
                  </a:lnTo>
                  <a:lnTo>
                    <a:pt x="68" y="61"/>
                  </a:lnTo>
                  <a:lnTo>
                    <a:pt x="72" y="55"/>
                  </a:lnTo>
                  <a:lnTo>
                    <a:pt x="74" y="48"/>
                  </a:lnTo>
                  <a:lnTo>
                    <a:pt x="75" y="42"/>
                  </a:lnTo>
                  <a:lnTo>
                    <a:pt x="65" y="42"/>
                  </a:lnTo>
                  <a:lnTo>
                    <a:pt x="64" y="46"/>
                  </a:lnTo>
                  <a:lnTo>
                    <a:pt x="61" y="51"/>
                  </a:lnTo>
                  <a:lnTo>
                    <a:pt x="59" y="55"/>
                  </a:lnTo>
                  <a:lnTo>
                    <a:pt x="56" y="59"/>
                  </a:lnTo>
                  <a:lnTo>
                    <a:pt x="51" y="61"/>
                  </a:lnTo>
                  <a:lnTo>
                    <a:pt x="47" y="63"/>
                  </a:lnTo>
                  <a:lnTo>
                    <a:pt x="42" y="64"/>
                  </a:lnTo>
                  <a:lnTo>
                    <a:pt x="38" y="65"/>
                  </a:lnTo>
                  <a:lnTo>
                    <a:pt x="32" y="64"/>
                  </a:lnTo>
                  <a:lnTo>
                    <a:pt x="27" y="62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1" name="Freeform 180"/>
            <p:cNvSpPr>
              <a:spLocks noEditPoints="1"/>
            </p:cNvSpPr>
            <p:nvPr/>
          </p:nvSpPr>
          <p:spPr bwMode="auto">
            <a:xfrm>
              <a:off x="609573" y="3152773"/>
              <a:ext cx="25401" cy="25402"/>
            </a:xfrm>
            <a:custGeom>
              <a:avLst/>
              <a:gdLst/>
              <a:ahLst/>
              <a:cxnLst>
                <a:cxn ang="0">
                  <a:pos x="62" y="19"/>
                </a:cxn>
                <a:cxn ang="0">
                  <a:pos x="60" y="14"/>
                </a:cxn>
                <a:cxn ang="0">
                  <a:pos x="56" y="11"/>
                </a:cxn>
                <a:cxn ang="0">
                  <a:pos x="54" y="7"/>
                </a:cxn>
                <a:cxn ang="0">
                  <a:pos x="50" y="5"/>
                </a:cxn>
                <a:cxn ang="0">
                  <a:pos x="46" y="3"/>
                </a:cxn>
                <a:cxn ang="0">
                  <a:pos x="42" y="2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6" y="1"/>
                </a:cxn>
                <a:cxn ang="0">
                  <a:pos x="20" y="3"/>
                </a:cxn>
                <a:cxn ang="0">
                  <a:pos x="15" y="5"/>
                </a:cxn>
                <a:cxn ang="0">
                  <a:pos x="9" y="10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7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2" y="46"/>
                </a:cxn>
                <a:cxn ang="0">
                  <a:pos x="11" y="38"/>
                </a:cxn>
                <a:cxn ang="0">
                  <a:pos x="11" y="36"/>
                </a:cxn>
                <a:cxn ang="0">
                  <a:pos x="10" y="32"/>
                </a:cxn>
                <a:cxn ang="0">
                  <a:pos x="11" y="29"/>
                </a:cxn>
                <a:cxn ang="0">
                  <a:pos x="13" y="24"/>
                </a:cxn>
                <a:cxn ang="0">
                  <a:pos x="15" y="21"/>
                </a:cxn>
                <a:cxn ang="0">
                  <a:pos x="17" y="18"/>
                </a:cxn>
                <a:cxn ang="0">
                  <a:pos x="20" y="14"/>
                </a:cxn>
                <a:cxn ang="0">
                  <a:pos x="24" y="13"/>
                </a:cxn>
                <a:cxn ang="0">
                  <a:pos x="28" y="12"/>
                </a:cxn>
                <a:cxn ang="0">
                  <a:pos x="33" y="11"/>
                </a:cxn>
                <a:cxn ang="0">
                  <a:pos x="37" y="12"/>
                </a:cxn>
                <a:cxn ang="0">
                  <a:pos x="42" y="13"/>
                </a:cxn>
                <a:cxn ang="0">
                  <a:pos x="46" y="15"/>
                </a:cxn>
                <a:cxn ang="0">
                  <a:pos x="50" y="19"/>
                </a:cxn>
                <a:cxn ang="0">
                  <a:pos x="62" y="19"/>
                </a:cxn>
                <a:cxn ang="0">
                  <a:pos x="17" y="61"/>
                </a:cxn>
                <a:cxn ang="0">
                  <a:pos x="25" y="65"/>
                </a:cxn>
                <a:cxn ang="0">
                  <a:pos x="33" y="65"/>
                </a:cxn>
                <a:cxn ang="0">
                  <a:pos x="38" y="65"/>
                </a:cxn>
                <a:cxn ang="0">
                  <a:pos x="44" y="63"/>
                </a:cxn>
                <a:cxn ang="0">
                  <a:pos x="50" y="60"/>
                </a:cxn>
                <a:cxn ang="0">
                  <a:pos x="54" y="57"/>
                </a:cxn>
                <a:cxn ang="0">
                  <a:pos x="59" y="52"/>
                </a:cxn>
                <a:cxn ang="0">
                  <a:pos x="61" y="48"/>
                </a:cxn>
                <a:cxn ang="0">
                  <a:pos x="63" y="42"/>
                </a:cxn>
                <a:cxn ang="0">
                  <a:pos x="65" y="37"/>
                </a:cxn>
                <a:cxn ang="0">
                  <a:pos x="54" y="37"/>
                </a:cxn>
                <a:cxn ang="0">
                  <a:pos x="53" y="40"/>
                </a:cxn>
                <a:cxn ang="0">
                  <a:pos x="51" y="43"/>
                </a:cxn>
                <a:cxn ang="0">
                  <a:pos x="49" y="47"/>
                </a:cxn>
                <a:cxn ang="0">
                  <a:pos x="46" y="49"/>
                </a:cxn>
                <a:cxn ang="0">
                  <a:pos x="43" y="51"/>
                </a:cxn>
                <a:cxn ang="0">
                  <a:pos x="40" y="54"/>
                </a:cxn>
                <a:cxn ang="0">
                  <a:pos x="36" y="54"/>
                </a:cxn>
                <a:cxn ang="0">
                  <a:pos x="33" y="55"/>
                </a:cxn>
                <a:cxn ang="0">
                  <a:pos x="28" y="54"/>
                </a:cxn>
                <a:cxn ang="0">
                  <a:pos x="25" y="54"/>
                </a:cxn>
                <a:cxn ang="0">
                  <a:pos x="17" y="61"/>
                </a:cxn>
              </a:cxnLst>
              <a:rect l="0" t="0" r="r" b="b"/>
              <a:pathLst>
                <a:path w="65" h="65">
                  <a:moveTo>
                    <a:pt x="62" y="19"/>
                  </a:moveTo>
                  <a:lnTo>
                    <a:pt x="60" y="14"/>
                  </a:lnTo>
                  <a:lnTo>
                    <a:pt x="56" y="11"/>
                  </a:lnTo>
                  <a:lnTo>
                    <a:pt x="54" y="7"/>
                  </a:lnTo>
                  <a:lnTo>
                    <a:pt x="50" y="5"/>
                  </a:lnTo>
                  <a:lnTo>
                    <a:pt x="46" y="3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20" y="3"/>
                  </a:lnTo>
                  <a:lnTo>
                    <a:pt x="15" y="5"/>
                  </a:lnTo>
                  <a:lnTo>
                    <a:pt x="9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0" y="32"/>
                  </a:lnTo>
                  <a:lnTo>
                    <a:pt x="11" y="29"/>
                  </a:lnTo>
                  <a:lnTo>
                    <a:pt x="13" y="24"/>
                  </a:lnTo>
                  <a:lnTo>
                    <a:pt x="15" y="21"/>
                  </a:lnTo>
                  <a:lnTo>
                    <a:pt x="17" y="18"/>
                  </a:lnTo>
                  <a:lnTo>
                    <a:pt x="20" y="14"/>
                  </a:lnTo>
                  <a:lnTo>
                    <a:pt x="24" y="13"/>
                  </a:lnTo>
                  <a:lnTo>
                    <a:pt x="28" y="12"/>
                  </a:lnTo>
                  <a:lnTo>
                    <a:pt x="33" y="11"/>
                  </a:lnTo>
                  <a:lnTo>
                    <a:pt x="37" y="12"/>
                  </a:lnTo>
                  <a:lnTo>
                    <a:pt x="42" y="13"/>
                  </a:lnTo>
                  <a:lnTo>
                    <a:pt x="46" y="15"/>
                  </a:lnTo>
                  <a:lnTo>
                    <a:pt x="50" y="19"/>
                  </a:lnTo>
                  <a:lnTo>
                    <a:pt x="62" y="19"/>
                  </a:lnTo>
                  <a:close/>
                  <a:moveTo>
                    <a:pt x="17" y="61"/>
                  </a:moveTo>
                  <a:lnTo>
                    <a:pt x="25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4" y="57"/>
                  </a:lnTo>
                  <a:lnTo>
                    <a:pt x="59" y="52"/>
                  </a:lnTo>
                  <a:lnTo>
                    <a:pt x="61" y="48"/>
                  </a:lnTo>
                  <a:lnTo>
                    <a:pt x="63" y="42"/>
                  </a:lnTo>
                  <a:lnTo>
                    <a:pt x="65" y="37"/>
                  </a:lnTo>
                  <a:lnTo>
                    <a:pt x="54" y="37"/>
                  </a:lnTo>
                  <a:lnTo>
                    <a:pt x="53" y="40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6" y="49"/>
                  </a:lnTo>
                  <a:lnTo>
                    <a:pt x="43" y="51"/>
                  </a:lnTo>
                  <a:lnTo>
                    <a:pt x="40" y="54"/>
                  </a:lnTo>
                  <a:lnTo>
                    <a:pt x="36" y="54"/>
                  </a:lnTo>
                  <a:lnTo>
                    <a:pt x="33" y="55"/>
                  </a:lnTo>
                  <a:lnTo>
                    <a:pt x="28" y="54"/>
                  </a:lnTo>
                  <a:lnTo>
                    <a:pt x="25" y="54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2" name="Freeform 181"/>
            <p:cNvSpPr>
              <a:spLocks noEditPoints="1"/>
            </p:cNvSpPr>
            <p:nvPr/>
          </p:nvSpPr>
          <p:spPr bwMode="auto">
            <a:xfrm>
              <a:off x="611161" y="3155949"/>
              <a:ext cx="22226" cy="20639"/>
            </a:xfrm>
            <a:custGeom>
              <a:avLst/>
              <a:gdLst/>
              <a:ahLst/>
              <a:cxnLst>
                <a:cxn ang="0">
                  <a:pos x="49" y="14"/>
                </a:cxn>
                <a:cxn ang="0">
                  <a:pos x="46" y="8"/>
                </a:cxn>
                <a:cxn ang="0">
                  <a:pos x="40" y="5"/>
                </a:cxn>
                <a:cxn ang="0">
                  <a:pos x="34" y="1"/>
                </a:cxn>
                <a:cxn ang="0">
                  <a:pos x="27" y="0"/>
                </a:cxn>
                <a:cxn ang="0">
                  <a:pos x="21" y="1"/>
                </a:cxn>
                <a:cxn ang="0">
                  <a:pos x="16" y="2"/>
                </a:cxn>
                <a:cxn ang="0">
                  <a:pos x="11" y="5"/>
                </a:cxn>
                <a:cxn ang="0">
                  <a:pos x="8" y="8"/>
                </a:cxn>
                <a:cxn ang="0">
                  <a:pos x="4" y="13"/>
                </a:cxn>
                <a:cxn ang="0">
                  <a:pos x="2" y="17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1" y="37"/>
                </a:cxn>
                <a:cxn ang="0">
                  <a:pos x="10" y="27"/>
                </a:cxn>
                <a:cxn ang="0">
                  <a:pos x="11" y="24"/>
                </a:cxn>
                <a:cxn ang="0">
                  <a:pos x="11" y="22"/>
                </a:cxn>
                <a:cxn ang="0">
                  <a:pos x="13" y="18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20" y="13"/>
                </a:cxn>
                <a:cxn ang="0">
                  <a:pos x="23" y="11"/>
                </a:cxn>
                <a:cxn ang="0">
                  <a:pos x="27" y="11"/>
                </a:cxn>
                <a:cxn ang="0">
                  <a:pos x="31" y="11"/>
                </a:cxn>
                <a:cxn ang="0">
                  <a:pos x="35" y="14"/>
                </a:cxn>
                <a:cxn ang="0">
                  <a:pos x="49" y="14"/>
                </a:cxn>
                <a:cxn ang="0">
                  <a:pos x="16" y="52"/>
                </a:cxn>
                <a:cxn ang="0">
                  <a:pos x="21" y="54"/>
                </a:cxn>
                <a:cxn ang="0">
                  <a:pos x="27" y="55"/>
                </a:cxn>
                <a:cxn ang="0">
                  <a:pos x="31" y="54"/>
                </a:cxn>
                <a:cxn ang="0">
                  <a:pos x="36" y="53"/>
                </a:cxn>
                <a:cxn ang="0">
                  <a:pos x="40" y="51"/>
                </a:cxn>
                <a:cxn ang="0">
                  <a:pos x="45" y="49"/>
                </a:cxn>
                <a:cxn ang="0">
                  <a:pos x="48" y="45"/>
                </a:cxn>
                <a:cxn ang="0">
                  <a:pos x="50" y="41"/>
                </a:cxn>
                <a:cxn ang="0">
                  <a:pos x="53" y="36"/>
                </a:cxn>
                <a:cxn ang="0">
                  <a:pos x="54" y="32"/>
                </a:cxn>
                <a:cxn ang="0">
                  <a:pos x="43" y="32"/>
                </a:cxn>
                <a:cxn ang="0">
                  <a:pos x="40" y="36"/>
                </a:cxn>
                <a:cxn ang="0">
                  <a:pos x="37" y="41"/>
                </a:cxn>
                <a:cxn ang="0">
                  <a:pos x="32" y="43"/>
                </a:cxn>
                <a:cxn ang="0">
                  <a:pos x="27" y="44"/>
                </a:cxn>
                <a:cxn ang="0">
                  <a:pos x="25" y="44"/>
                </a:cxn>
                <a:cxn ang="0">
                  <a:pos x="23" y="44"/>
                </a:cxn>
                <a:cxn ang="0">
                  <a:pos x="16" y="52"/>
                </a:cxn>
              </a:cxnLst>
              <a:rect l="0" t="0" r="r" b="b"/>
              <a:pathLst>
                <a:path w="54" h="55">
                  <a:moveTo>
                    <a:pt x="49" y="14"/>
                  </a:moveTo>
                  <a:lnTo>
                    <a:pt x="46" y="8"/>
                  </a:lnTo>
                  <a:lnTo>
                    <a:pt x="40" y="5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1" y="5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1" y="37"/>
                  </a:lnTo>
                  <a:lnTo>
                    <a:pt x="10" y="27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3" y="18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3"/>
                  </a:lnTo>
                  <a:lnTo>
                    <a:pt x="23" y="11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4"/>
                  </a:lnTo>
                  <a:lnTo>
                    <a:pt x="49" y="14"/>
                  </a:lnTo>
                  <a:close/>
                  <a:moveTo>
                    <a:pt x="16" y="52"/>
                  </a:moveTo>
                  <a:lnTo>
                    <a:pt x="21" y="54"/>
                  </a:lnTo>
                  <a:lnTo>
                    <a:pt x="27" y="55"/>
                  </a:lnTo>
                  <a:lnTo>
                    <a:pt x="31" y="54"/>
                  </a:lnTo>
                  <a:lnTo>
                    <a:pt x="36" y="53"/>
                  </a:lnTo>
                  <a:lnTo>
                    <a:pt x="40" y="51"/>
                  </a:lnTo>
                  <a:lnTo>
                    <a:pt x="45" y="49"/>
                  </a:lnTo>
                  <a:lnTo>
                    <a:pt x="48" y="45"/>
                  </a:lnTo>
                  <a:lnTo>
                    <a:pt x="50" y="41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7" y="41"/>
                  </a:lnTo>
                  <a:lnTo>
                    <a:pt x="32" y="43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3" name="Freeform 182"/>
            <p:cNvSpPr>
              <a:spLocks noEditPoints="1"/>
            </p:cNvSpPr>
            <p:nvPr/>
          </p:nvSpPr>
          <p:spPr bwMode="auto">
            <a:xfrm>
              <a:off x="614336" y="3157536"/>
              <a:ext cx="17463" cy="17464"/>
            </a:xfrm>
            <a:custGeom>
              <a:avLst/>
              <a:gdLst/>
              <a:ahLst/>
              <a:cxnLst>
                <a:cxn ang="0">
                  <a:pos x="40" y="8"/>
                </a:cxn>
                <a:cxn ang="0">
                  <a:pos x="36" y="4"/>
                </a:cxn>
                <a:cxn ang="0">
                  <a:pos x="32" y="2"/>
                </a:cxn>
                <a:cxn ang="0">
                  <a:pos x="27" y="1"/>
                </a:cxn>
                <a:cxn ang="0">
                  <a:pos x="23" y="0"/>
                </a:cxn>
                <a:cxn ang="0">
                  <a:pos x="18" y="1"/>
                </a:cxn>
                <a:cxn ang="0">
                  <a:pos x="14" y="2"/>
                </a:cxn>
                <a:cxn ang="0">
                  <a:pos x="10" y="3"/>
                </a:cxn>
                <a:cxn ang="0">
                  <a:pos x="7" y="7"/>
                </a:cxn>
                <a:cxn ang="0">
                  <a:pos x="5" y="10"/>
                </a:cxn>
                <a:cxn ang="0">
                  <a:pos x="3" y="13"/>
                </a:cxn>
                <a:cxn ang="0">
                  <a:pos x="1" y="18"/>
                </a:cxn>
                <a:cxn ang="0">
                  <a:pos x="0" y="21"/>
                </a:cxn>
                <a:cxn ang="0">
                  <a:pos x="1" y="25"/>
                </a:cxn>
                <a:cxn ang="0">
                  <a:pos x="1" y="27"/>
                </a:cxn>
                <a:cxn ang="0">
                  <a:pos x="21" y="8"/>
                </a:cxn>
                <a:cxn ang="0">
                  <a:pos x="40" y="8"/>
                </a:cxn>
                <a:cxn ang="0">
                  <a:pos x="15" y="43"/>
                </a:cxn>
                <a:cxn ang="0">
                  <a:pos x="18" y="43"/>
                </a:cxn>
                <a:cxn ang="0">
                  <a:pos x="23" y="44"/>
                </a:cxn>
                <a:cxn ang="0">
                  <a:pos x="26" y="43"/>
                </a:cxn>
                <a:cxn ang="0">
                  <a:pos x="30" y="43"/>
                </a:cxn>
                <a:cxn ang="0">
                  <a:pos x="33" y="40"/>
                </a:cxn>
                <a:cxn ang="0">
                  <a:pos x="36" y="38"/>
                </a:cxn>
                <a:cxn ang="0">
                  <a:pos x="39" y="36"/>
                </a:cxn>
                <a:cxn ang="0">
                  <a:pos x="41" y="32"/>
                </a:cxn>
                <a:cxn ang="0">
                  <a:pos x="43" y="29"/>
                </a:cxn>
                <a:cxn ang="0">
                  <a:pos x="44" y="26"/>
                </a:cxn>
                <a:cxn ang="0">
                  <a:pos x="33" y="26"/>
                </a:cxn>
                <a:cxn ang="0">
                  <a:pos x="31" y="28"/>
                </a:cxn>
                <a:cxn ang="0">
                  <a:pos x="30" y="30"/>
                </a:cxn>
                <a:cxn ang="0">
                  <a:pos x="27" y="31"/>
                </a:cxn>
                <a:cxn ang="0">
                  <a:pos x="24" y="32"/>
                </a:cxn>
                <a:cxn ang="0">
                  <a:pos x="15" y="43"/>
                </a:cxn>
              </a:cxnLst>
              <a:rect l="0" t="0" r="r" b="b"/>
              <a:pathLst>
                <a:path w="44" h="44">
                  <a:moveTo>
                    <a:pt x="40" y="8"/>
                  </a:moveTo>
                  <a:lnTo>
                    <a:pt x="36" y="4"/>
                  </a:lnTo>
                  <a:lnTo>
                    <a:pt x="32" y="2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1" y="8"/>
                  </a:lnTo>
                  <a:lnTo>
                    <a:pt x="40" y="8"/>
                  </a:lnTo>
                  <a:close/>
                  <a:moveTo>
                    <a:pt x="15" y="43"/>
                  </a:moveTo>
                  <a:lnTo>
                    <a:pt x="18" y="43"/>
                  </a:lnTo>
                  <a:lnTo>
                    <a:pt x="23" y="44"/>
                  </a:lnTo>
                  <a:lnTo>
                    <a:pt x="26" y="43"/>
                  </a:lnTo>
                  <a:lnTo>
                    <a:pt x="30" y="43"/>
                  </a:lnTo>
                  <a:lnTo>
                    <a:pt x="33" y="40"/>
                  </a:lnTo>
                  <a:lnTo>
                    <a:pt x="36" y="38"/>
                  </a:lnTo>
                  <a:lnTo>
                    <a:pt x="39" y="36"/>
                  </a:lnTo>
                  <a:lnTo>
                    <a:pt x="41" y="32"/>
                  </a:lnTo>
                  <a:lnTo>
                    <a:pt x="43" y="29"/>
                  </a:lnTo>
                  <a:lnTo>
                    <a:pt x="44" y="26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30" y="30"/>
                  </a:lnTo>
                  <a:lnTo>
                    <a:pt x="27" y="31"/>
                  </a:lnTo>
                  <a:lnTo>
                    <a:pt x="24" y="32"/>
                  </a:lnTo>
                  <a:lnTo>
                    <a:pt x="15" y="43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4" name="Freeform 183"/>
            <p:cNvSpPr>
              <a:spLocks noEditPoints="1"/>
            </p:cNvSpPr>
            <p:nvPr/>
          </p:nvSpPr>
          <p:spPr bwMode="auto">
            <a:xfrm>
              <a:off x="642910" y="3143248"/>
              <a:ext cx="12701" cy="14289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10" y="2"/>
                </a:cxn>
                <a:cxn ang="0">
                  <a:pos x="8" y="3"/>
                </a:cxn>
                <a:cxn ang="0">
                  <a:pos x="6" y="5"/>
                </a:cxn>
                <a:cxn ang="0">
                  <a:pos x="3" y="7"/>
                </a:cxn>
                <a:cxn ang="0">
                  <a:pos x="1" y="11"/>
                </a:cxn>
                <a:cxn ang="0">
                  <a:pos x="1" y="13"/>
                </a:cxn>
                <a:cxn ang="0">
                  <a:pos x="0" y="16"/>
                </a:cxn>
                <a:cxn ang="0">
                  <a:pos x="15" y="3"/>
                </a:cxn>
                <a:cxn ang="0">
                  <a:pos x="25" y="3"/>
                </a:cxn>
                <a:cxn ang="0">
                  <a:pos x="13" y="33"/>
                </a:cxn>
                <a:cxn ang="0">
                  <a:pos x="15" y="33"/>
                </a:cxn>
                <a:cxn ang="0">
                  <a:pos x="17" y="33"/>
                </a:cxn>
                <a:cxn ang="0">
                  <a:pos x="22" y="32"/>
                </a:cxn>
                <a:cxn ang="0">
                  <a:pos x="27" y="30"/>
                </a:cxn>
                <a:cxn ang="0">
                  <a:pos x="30" y="25"/>
                </a:cxn>
                <a:cxn ang="0">
                  <a:pos x="33" y="21"/>
                </a:cxn>
                <a:cxn ang="0">
                  <a:pos x="25" y="21"/>
                </a:cxn>
                <a:cxn ang="0">
                  <a:pos x="13" y="33"/>
                </a:cxn>
              </a:cxnLst>
              <a:rect l="0" t="0" r="r" b="b"/>
              <a:pathLst>
                <a:path w="33" h="33">
                  <a:moveTo>
                    <a:pt x="25" y="3"/>
                  </a:move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3" y="7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5" y="3"/>
                  </a:lnTo>
                  <a:lnTo>
                    <a:pt x="25" y="3"/>
                  </a:lnTo>
                  <a:close/>
                  <a:moveTo>
                    <a:pt x="13" y="33"/>
                  </a:moveTo>
                  <a:lnTo>
                    <a:pt x="15" y="33"/>
                  </a:lnTo>
                  <a:lnTo>
                    <a:pt x="17" y="33"/>
                  </a:lnTo>
                  <a:lnTo>
                    <a:pt x="22" y="32"/>
                  </a:lnTo>
                  <a:lnTo>
                    <a:pt x="27" y="30"/>
                  </a:lnTo>
                  <a:lnTo>
                    <a:pt x="30" y="25"/>
                  </a:lnTo>
                  <a:lnTo>
                    <a:pt x="33" y="21"/>
                  </a:lnTo>
                  <a:lnTo>
                    <a:pt x="25" y="21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5" name="Freeform 184"/>
            <p:cNvSpPr>
              <a:spLocks/>
            </p:cNvSpPr>
            <p:nvPr/>
          </p:nvSpPr>
          <p:spPr bwMode="auto">
            <a:xfrm>
              <a:off x="622274" y="3167062"/>
              <a:ext cx="4763" cy="31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5"/>
                </a:cxn>
                <a:cxn ang="0">
                  <a:pos x="6" y="4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0" y="6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lnTo>
                    <a:pt x="3" y="5"/>
                  </a:lnTo>
                  <a:lnTo>
                    <a:pt x="6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216" name="Прямоугольник 1215"/>
          <p:cNvSpPr/>
          <p:nvPr/>
        </p:nvSpPr>
        <p:spPr>
          <a:xfrm>
            <a:off x="357158" y="4286256"/>
            <a:ext cx="500065" cy="25391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ru-RU" sz="1050" b="1" cap="all" dirty="0" smtClean="0">
                <a:ln w="0"/>
                <a:solidFill>
                  <a:srgbClr val="34438F"/>
                </a:solidFill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2017</a:t>
            </a:r>
            <a:r>
              <a:rPr lang="ru-RU" sz="1050" b="1" cap="all" dirty="0" smtClean="0">
                <a:ln w="0"/>
                <a:effectLst>
                  <a:reflection blurRad="12700" stA="50000" endPos="50000" dist="5000" dir="5400000" sy="-100000" rotWithShape="0"/>
                </a:effectLst>
                <a:latin typeface="Arial Narrow" pitchFamily="34" charset="0"/>
              </a:rPr>
              <a:t> </a:t>
            </a:r>
            <a:endParaRPr lang="ru-RU" sz="1050" b="1" cap="all" dirty="0">
              <a:ln w="0"/>
              <a:effectLst>
                <a:reflection blurRad="12700" stA="50000" endPos="50000" dist="5000" dir="5400000" sy="-100000" rotWithShape="0"/>
              </a:effectLst>
              <a:latin typeface="Arial Narrow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2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2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2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2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2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1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32" grpId="0"/>
      <p:bldP spid="2133" grpId="0"/>
      <p:bldP spid="2134" grpId="0"/>
      <p:bldP spid="2135" grpId="0"/>
      <p:bldP spid="2136" grpId="0"/>
      <p:bldP spid="2137" grpId="0"/>
      <p:bldP spid="2138" grpId="0"/>
      <p:bldP spid="2139" grpId="0"/>
      <p:bldP spid="2140" grpId="0"/>
      <p:bldP spid="2141" grpId="0"/>
      <p:bldP spid="121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32" y="0"/>
            <a:ext cx="9144000" cy="6858000"/>
          </a:xfrm>
          <a:prstGeom prst="rect">
            <a:avLst/>
          </a:prstGeom>
        </p:spPr>
      </p:pic>
      <p:pic>
        <p:nvPicPr>
          <p:cNvPr id="1310" name="Picture 15" descr="D:\D\Для презентации\11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124745"/>
            <a:ext cx="9144000" cy="5733256"/>
          </a:xfrm>
          <a:prstGeom prst="rect">
            <a:avLst/>
          </a:prstGeom>
          <a:noFill/>
        </p:spPr>
      </p:pic>
      <p:sp>
        <p:nvSpPr>
          <p:cNvPr id="6" name="Заголовок 23"/>
          <p:cNvSpPr>
            <a:spLocks noGrp="1"/>
          </p:cNvSpPr>
          <p:nvPr>
            <p:ph type="title"/>
          </p:nvPr>
        </p:nvSpPr>
        <p:spPr>
          <a:xfrm>
            <a:off x="1357290" y="0"/>
            <a:ext cx="5929354" cy="571480"/>
          </a:xfrm>
        </p:spPr>
        <p:txBody>
          <a:bodyPr>
            <a:no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r>
              <a:rPr lang="ru-RU" sz="32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География работ</a:t>
            </a:r>
            <a:endParaRPr lang="ru-RU" sz="3200" b="1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Arial Narrow" pitchFamily="34" charset="0"/>
            </a:endParaRPr>
          </a:p>
        </p:txBody>
      </p:sp>
      <p:grpSp>
        <p:nvGrpSpPr>
          <p:cNvPr id="2" name="Группа 2217"/>
          <p:cNvGrpSpPr/>
          <p:nvPr/>
        </p:nvGrpSpPr>
        <p:grpSpPr>
          <a:xfrm>
            <a:off x="899592" y="4581128"/>
            <a:ext cx="144016" cy="142015"/>
            <a:chOff x="1328797" y="4275513"/>
            <a:chExt cx="287351" cy="287363"/>
          </a:xfrm>
        </p:grpSpPr>
        <p:sp>
          <p:nvSpPr>
            <p:cNvPr id="12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02" name="Скругленный прямоугольник 101"/>
          <p:cNvSpPr/>
          <p:nvPr/>
        </p:nvSpPr>
        <p:spPr>
          <a:xfrm>
            <a:off x="107504" y="4221088"/>
            <a:ext cx="1043608" cy="288032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Ростов-на-Дону и н.п. Ростовской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3" name="Группа 2217"/>
          <p:cNvGrpSpPr/>
          <p:nvPr/>
        </p:nvGrpSpPr>
        <p:grpSpPr>
          <a:xfrm>
            <a:off x="1691680" y="4077072"/>
            <a:ext cx="144016" cy="142015"/>
            <a:chOff x="1328797" y="4275513"/>
            <a:chExt cx="287351" cy="287363"/>
          </a:xfrm>
        </p:grpSpPr>
        <p:sp>
          <p:nvSpPr>
            <p:cNvPr id="104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95" name="Скругленный прямоугольник 194"/>
          <p:cNvSpPr/>
          <p:nvPr/>
        </p:nvSpPr>
        <p:spPr>
          <a:xfrm>
            <a:off x="1907704" y="4005064"/>
            <a:ext cx="2016224" cy="144016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tIns="4680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Нижний Новгород и н.п. Нижегородской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4" name="Группа 2217"/>
          <p:cNvGrpSpPr/>
          <p:nvPr/>
        </p:nvGrpSpPr>
        <p:grpSpPr>
          <a:xfrm>
            <a:off x="1619672" y="3717032"/>
            <a:ext cx="144016" cy="142015"/>
            <a:chOff x="1328797" y="4275513"/>
            <a:chExt cx="287351" cy="287363"/>
          </a:xfrm>
        </p:grpSpPr>
        <p:sp>
          <p:nvSpPr>
            <p:cNvPr id="197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8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9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1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2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3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4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5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2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2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3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5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6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7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4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5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6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87" name="Скругленный прямоугольник 286"/>
          <p:cNvSpPr/>
          <p:nvPr/>
        </p:nvSpPr>
        <p:spPr>
          <a:xfrm>
            <a:off x="1763688" y="3645024"/>
            <a:ext cx="1584176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Ярославль и н.п. Ярославской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8" name="Группа 2217"/>
          <p:cNvGrpSpPr/>
          <p:nvPr/>
        </p:nvGrpSpPr>
        <p:grpSpPr>
          <a:xfrm>
            <a:off x="1259632" y="4653136"/>
            <a:ext cx="144016" cy="142015"/>
            <a:chOff x="1328797" y="4275513"/>
            <a:chExt cx="287351" cy="287363"/>
          </a:xfrm>
        </p:grpSpPr>
        <p:sp>
          <p:nvSpPr>
            <p:cNvPr id="289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0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1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2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3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4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5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6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7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8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9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0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5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6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7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8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9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0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1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2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3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4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5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0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1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2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3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4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9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0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1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2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3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4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5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6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7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8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9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0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1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2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3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4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5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6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7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8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9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0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1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2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3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4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5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6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7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8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0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1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2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3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4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5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6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7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0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1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2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3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4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5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6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7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8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79" name="Скругленный прямоугольник 378"/>
          <p:cNvSpPr/>
          <p:nvPr/>
        </p:nvSpPr>
        <p:spPr>
          <a:xfrm>
            <a:off x="1259632" y="4869160"/>
            <a:ext cx="1152128" cy="288032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tIns="36000" rIns="0" bIns="3600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Волгоград и</a:t>
            </a:r>
            <a:b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</a:br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н.п. Волгоградской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9" name="Группа 2217"/>
          <p:cNvGrpSpPr/>
          <p:nvPr/>
        </p:nvGrpSpPr>
        <p:grpSpPr>
          <a:xfrm>
            <a:off x="1071538" y="3286124"/>
            <a:ext cx="144016" cy="142015"/>
            <a:chOff x="1328797" y="4275513"/>
            <a:chExt cx="287351" cy="287363"/>
          </a:xfrm>
        </p:grpSpPr>
        <p:sp>
          <p:nvSpPr>
            <p:cNvPr id="473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4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5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6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7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8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9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0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1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2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3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4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5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6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7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8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9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0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1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2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3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4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5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6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7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8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9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0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1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2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3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4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5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6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7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8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9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0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1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2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8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9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0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1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2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3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4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5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6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7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8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9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0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1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2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3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4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5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6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7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8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9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0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1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2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3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4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5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6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7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8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9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0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1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2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3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4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5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6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7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8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9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0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1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2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563" name="Скругленный прямоугольник 562"/>
          <p:cNvSpPr/>
          <p:nvPr/>
        </p:nvSpPr>
        <p:spPr>
          <a:xfrm>
            <a:off x="107504" y="3212976"/>
            <a:ext cx="1008112" cy="360040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Калининград и Калининградская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0" name="Группа 2217"/>
          <p:cNvGrpSpPr/>
          <p:nvPr/>
        </p:nvGrpSpPr>
        <p:grpSpPr>
          <a:xfrm>
            <a:off x="539552" y="4797152"/>
            <a:ext cx="72008" cy="70007"/>
            <a:chOff x="1328797" y="4275513"/>
            <a:chExt cx="287351" cy="287363"/>
          </a:xfrm>
        </p:grpSpPr>
        <p:sp>
          <p:nvSpPr>
            <p:cNvPr id="565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6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7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8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9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0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1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2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5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6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7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8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9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0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1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2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3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4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5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6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7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8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9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0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1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2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3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4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5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6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7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8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9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0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1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2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3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4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5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6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7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8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9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0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1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2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3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4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5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6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7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8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9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0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1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2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3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4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5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6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7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8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9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0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1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2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3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4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5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6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7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8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9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0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1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2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3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4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5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6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7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8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9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0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1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2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3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4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655" name="Скругленный прямоугольник 654"/>
          <p:cNvSpPr/>
          <p:nvPr/>
        </p:nvSpPr>
        <p:spPr>
          <a:xfrm>
            <a:off x="107504" y="4869160"/>
            <a:ext cx="1152128" cy="288032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н.п. Краснодарского края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1" name="Группа 2217"/>
          <p:cNvGrpSpPr/>
          <p:nvPr/>
        </p:nvGrpSpPr>
        <p:grpSpPr>
          <a:xfrm>
            <a:off x="1331640" y="4221088"/>
            <a:ext cx="144016" cy="142015"/>
            <a:chOff x="1328797" y="4275513"/>
            <a:chExt cx="287351" cy="287363"/>
          </a:xfrm>
        </p:grpSpPr>
        <p:sp>
          <p:nvSpPr>
            <p:cNvPr id="657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8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9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0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1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2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3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4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5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6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7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8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9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0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1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2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3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4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5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6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7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8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9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0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1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2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3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4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5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6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7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8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9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0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1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2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3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4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5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6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7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8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9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0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1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2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3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4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5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6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7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8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9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0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1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2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3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4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5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6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7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8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9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0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1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2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3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4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5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6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7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8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9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0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1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2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3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4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5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6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7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8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9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0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1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2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3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4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5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6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747" name="Скругленный прямоугольник 746"/>
          <p:cNvSpPr/>
          <p:nvPr/>
        </p:nvSpPr>
        <p:spPr>
          <a:xfrm>
            <a:off x="827584" y="4077072"/>
            <a:ext cx="576064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Тамбов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402" name="Группа 2217"/>
          <p:cNvGrpSpPr/>
          <p:nvPr/>
        </p:nvGrpSpPr>
        <p:grpSpPr>
          <a:xfrm>
            <a:off x="1907704" y="4293096"/>
            <a:ext cx="144016" cy="142015"/>
            <a:chOff x="1328797" y="4275513"/>
            <a:chExt cx="287351" cy="287363"/>
          </a:xfrm>
        </p:grpSpPr>
        <p:sp>
          <p:nvSpPr>
            <p:cNvPr id="749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0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1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2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3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4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5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6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7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8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9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0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1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2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3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4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5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6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7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8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9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0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1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2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3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4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5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6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7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8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9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0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1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2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3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4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5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6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7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8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9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0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1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2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3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4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5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6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7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8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9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0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1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2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3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4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5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6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7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8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9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0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1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2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3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4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5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6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7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8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9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0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1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2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3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4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5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6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7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8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9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0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1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2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3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4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5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6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7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8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839" name="Скругленный прямоугольник 838"/>
          <p:cNvSpPr/>
          <p:nvPr/>
        </p:nvSpPr>
        <p:spPr>
          <a:xfrm>
            <a:off x="2123728" y="4149080"/>
            <a:ext cx="1656184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Казань и н.п. Республики Татарстан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03" name="Группа 2217"/>
          <p:cNvGrpSpPr/>
          <p:nvPr/>
        </p:nvGrpSpPr>
        <p:grpSpPr>
          <a:xfrm>
            <a:off x="2195736" y="4653136"/>
            <a:ext cx="144016" cy="142015"/>
            <a:chOff x="1328797" y="4275513"/>
            <a:chExt cx="287351" cy="287363"/>
          </a:xfrm>
        </p:grpSpPr>
        <p:sp>
          <p:nvSpPr>
            <p:cNvPr id="841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2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3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4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5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6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7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8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9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0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1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2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3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4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5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6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7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8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9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0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1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2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3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4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5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6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7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8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9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0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1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2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3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4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5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6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7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8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9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0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1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2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3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4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5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6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7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8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9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0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1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2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3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4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5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6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7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8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9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0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1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2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3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4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5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6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7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8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9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0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1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2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3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4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5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6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7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8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9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0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1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2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3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4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5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6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7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8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9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0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931" name="Скругленный прямоугольник 930"/>
          <p:cNvSpPr/>
          <p:nvPr/>
        </p:nvSpPr>
        <p:spPr>
          <a:xfrm>
            <a:off x="2339752" y="4653136"/>
            <a:ext cx="432048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Уфа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494" name="Группа 2217"/>
          <p:cNvGrpSpPr/>
          <p:nvPr/>
        </p:nvGrpSpPr>
        <p:grpSpPr>
          <a:xfrm>
            <a:off x="3563888" y="4581128"/>
            <a:ext cx="72008" cy="70007"/>
            <a:chOff x="1328797" y="4275513"/>
            <a:chExt cx="287351" cy="287363"/>
          </a:xfrm>
        </p:grpSpPr>
        <p:sp>
          <p:nvSpPr>
            <p:cNvPr id="933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4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5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6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7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8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9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0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1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2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3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4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5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6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7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8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9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0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1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2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3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4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5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6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7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8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9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0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1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2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3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4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5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6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7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8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9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0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1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2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3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4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5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6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7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8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9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0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1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2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3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4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5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6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7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8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9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0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1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2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3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4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5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6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7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8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9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0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1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2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3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4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5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6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7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8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9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0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1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2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3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4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5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6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7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8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9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0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1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2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023" name="Скругленный прямоугольник 1022"/>
          <p:cNvSpPr/>
          <p:nvPr/>
        </p:nvSpPr>
        <p:spPr>
          <a:xfrm>
            <a:off x="3635896" y="4437112"/>
            <a:ext cx="936104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Нижневартовск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495" name="Группа 2217"/>
          <p:cNvGrpSpPr/>
          <p:nvPr/>
        </p:nvGrpSpPr>
        <p:grpSpPr>
          <a:xfrm>
            <a:off x="2051720" y="4437112"/>
            <a:ext cx="72008" cy="70007"/>
            <a:chOff x="1328797" y="4275513"/>
            <a:chExt cx="287351" cy="287363"/>
          </a:xfrm>
        </p:grpSpPr>
        <p:sp>
          <p:nvSpPr>
            <p:cNvPr id="1025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9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0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1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2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3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4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5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6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7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8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9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0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1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2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3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4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5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6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7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8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9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0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1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2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3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4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5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6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7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8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9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0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1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2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3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4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5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6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7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8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9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0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1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2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3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4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5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6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7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8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9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0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1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2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3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4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5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6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7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8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9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0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1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2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3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4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5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6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7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8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9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0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1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2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3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4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5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6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7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8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9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0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1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2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3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4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5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6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7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118" name="Скругленный прямоугольник 1117"/>
          <p:cNvSpPr/>
          <p:nvPr/>
        </p:nvSpPr>
        <p:spPr>
          <a:xfrm>
            <a:off x="1547664" y="4581128"/>
            <a:ext cx="792088" cy="144016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Нижнекамск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496" name="Группа 2217"/>
          <p:cNvGrpSpPr/>
          <p:nvPr/>
        </p:nvGrpSpPr>
        <p:grpSpPr>
          <a:xfrm>
            <a:off x="1619672" y="3645024"/>
            <a:ext cx="72008" cy="70007"/>
            <a:chOff x="1328797" y="4275513"/>
            <a:chExt cx="287351" cy="287363"/>
          </a:xfrm>
        </p:grpSpPr>
        <p:sp>
          <p:nvSpPr>
            <p:cNvPr id="1120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1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2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3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4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5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6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7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8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9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0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1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2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3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4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5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6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7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8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9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0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1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2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3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4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5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6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7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8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9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0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1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2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3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4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5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6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7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8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9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0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1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2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3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4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5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6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7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8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9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0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1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2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3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4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5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6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7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8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9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0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1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2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3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4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5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6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7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8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9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0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1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2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3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4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5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6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7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8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9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0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1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2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3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4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5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6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7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8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9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210" name="Скругленный прямоугольник 1209"/>
          <p:cNvSpPr/>
          <p:nvPr/>
        </p:nvSpPr>
        <p:spPr>
          <a:xfrm>
            <a:off x="899592" y="3573016"/>
            <a:ext cx="720080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Рыбинск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497" name="Группа 2217"/>
          <p:cNvGrpSpPr/>
          <p:nvPr/>
        </p:nvGrpSpPr>
        <p:grpSpPr>
          <a:xfrm>
            <a:off x="1691680" y="3573016"/>
            <a:ext cx="72008" cy="70007"/>
            <a:chOff x="1328797" y="4275513"/>
            <a:chExt cx="287351" cy="287363"/>
          </a:xfrm>
        </p:grpSpPr>
        <p:sp>
          <p:nvSpPr>
            <p:cNvPr id="1212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3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4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5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6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7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8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9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0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2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3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4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5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6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7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6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7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8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3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4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5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8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9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0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302" name="Скругленный прямоугольник 1301"/>
          <p:cNvSpPr/>
          <p:nvPr/>
        </p:nvSpPr>
        <p:spPr>
          <a:xfrm>
            <a:off x="1763688" y="3429000"/>
            <a:ext cx="720080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Череповец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sp>
        <p:nvSpPr>
          <p:cNvPr id="1312" name="Скругленный прямоугольник 1311"/>
          <p:cNvSpPr/>
          <p:nvPr/>
        </p:nvSpPr>
        <p:spPr>
          <a:xfrm>
            <a:off x="2843808" y="4797152"/>
            <a:ext cx="936104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н.п. Курганской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sp>
        <p:nvSpPr>
          <p:cNvPr id="1313" name="Скругленный прямоугольник 1312"/>
          <p:cNvSpPr/>
          <p:nvPr/>
        </p:nvSpPr>
        <p:spPr>
          <a:xfrm>
            <a:off x="1547664" y="2996952"/>
            <a:ext cx="1080120" cy="21602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Санкт-Петербург и Ленинградской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sp>
        <p:nvSpPr>
          <p:cNvPr id="1314" name="Скругленный прямоугольник 1313"/>
          <p:cNvSpPr/>
          <p:nvPr/>
        </p:nvSpPr>
        <p:spPr>
          <a:xfrm>
            <a:off x="2555776" y="5589240"/>
            <a:ext cx="936104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н.п. Алтайского края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sp>
        <p:nvSpPr>
          <p:cNvPr id="1315" name="Скругленный прямоугольник 1314"/>
          <p:cNvSpPr/>
          <p:nvPr/>
        </p:nvSpPr>
        <p:spPr>
          <a:xfrm>
            <a:off x="2555776" y="4365104"/>
            <a:ext cx="936104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н.п. Пермского края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sp>
        <p:nvSpPr>
          <p:cNvPr id="1316" name="Скругленный прямоугольник 1315"/>
          <p:cNvSpPr/>
          <p:nvPr/>
        </p:nvSpPr>
        <p:spPr>
          <a:xfrm>
            <a:off x="1835696" y="3284984"/>
            <a:ext cx="1080120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н.п. Вологодской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sp>
        <p:nvSpPr>
          <p:cNvPr id="1317" name="Скругленный прямоугольник 1316"/>
          <p:cNvSpPr/>
          <p:nvPr/>
        </p:nvSpPr>
        <p:spPr>
          <a:xfrm>
            <a:off x="7740352" y="5157192"/>
            <a:ext cx="1080120" cy="288032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Южно-Сахалинск и  Сахалинской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498" name="Группа 2217"/>
          <p:cNvGrpSpPr/>
          <p:nvPr/>
        </p:nvGrpSpPr>
        <p:grpSpPr>
          <a:xfrm>
            <a:off x="7308304" y="5733256"/>
            <a:ext cx="144016" cy="142015"/>
            <a:chOff x="1328797" y="4275513"/>
            <a:chExt cx="287351" cy="287363"/>
          </a:xfrm>
        </p:grpSpPr>
        <p:sp>
          <p:nvSpPr>
            <p:cNvPr id="1304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8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9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0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1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2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3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4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5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6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7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8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9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0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1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2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3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4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5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6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7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8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9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0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1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2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3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4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5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6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7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8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9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0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1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2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3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4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5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6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7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8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9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0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1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2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3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4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5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6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7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8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9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0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1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2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3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4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5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6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7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8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9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0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1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2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3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4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5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6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7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8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9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0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1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2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3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4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5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6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7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8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9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0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01" name="Скругленный прямоугольник 1400"/>
          <p:cNvSpPr/>
          <p:nvPr/>
        </p:nvSpPr>
        <p:spPr>
          <a:xfrm>
            <a:off x="6660232" y="5589240"/>
            <a:ext cx="720080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Хабаровск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499" name="Группа 2217"/>
          <p:cNvGrpSpPr/>
          <p:nvPr/>
        </p:nvGrpSpPr>
        <p:grpSpPr>
          <a:xfrm>
            <a:off x="4355976" y="3573016"/>
            <a:ext cx="72008" cy="70007"/>
            <a:chOff x="1328797" y="4275513"/>
            <a:chExt cx="287351" cy="287363"/>
          </a:xfrm>
        </p:grpSpPr>
        <p:sp>
          <p:nvSpPr>
            <p:cNvPr id="1403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4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5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6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7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8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9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0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1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2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3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4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5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6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7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8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9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0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1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2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3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4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5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6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7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8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9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0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1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2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3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4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5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6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7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8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9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0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1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2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3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4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5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6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7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8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9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0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1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2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3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4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5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6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7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8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9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0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1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2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3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4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5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6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7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8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9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0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1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2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3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4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5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6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7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8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9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0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1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2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3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4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5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6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7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8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9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0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1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2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93" name="Скругленный прямоугольник 1492"/>
          <p:cNvSpPr/>
          <p:nvPr/>
        </p:nvSpPr>
        <p:spPr>
          <a:xfrm>
            <a:off x="4427984" y="3501008"/>
            <a:ext cx="648072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Норильск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sp>
        <p:nvSpPr>
          <p:cNvPr id="1591" name="Скругленный прямоугольник 1590"/>
          <p:cNvSpPr/>
          <p:nvPr/>
        </p:nvSpPr>
        <p:spPr>
          <a:xfrm>
            <a:off x="3857620" y="5143512"/>
            <a:ext cx="785818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Новокузнецк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592" name="Группа 2217"/>
          <p:cNvGrpSpPr/>
          <p:nvPr/>
        </p:nvGrpSpPr>
        <p:grpSpPr>
          <a:xfrm>
            <a:off x="3786182" y="5214950"/>
            <a:ext cx="72008" cy="70007"/>
            <a:chOff x="1328797" y="4275513"/>
            <a:chExt cx="287351" cy="287363"/>
          </a:xfrm>
        </p:grpSpPr>
        <p:sp>
          <p:nvSpPr>
            <p:cNvPr id="1593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4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5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6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7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8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9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0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1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2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3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4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5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6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7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8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9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0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1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2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3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4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5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6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7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8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9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0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1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2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3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4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5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6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7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8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9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0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1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2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3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4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5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6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7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8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9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0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1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2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3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4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5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6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7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8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9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0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1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2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3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4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5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6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7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8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9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0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1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2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3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4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5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6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7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8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9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0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1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2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3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4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5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6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7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8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9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0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1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2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500" name="Группа 2217"/>
          <p:cNvGrpSpPr/>
          <p:nvPr/>
        </p:nvGrpSpPr>
        <p:grpSpPr>
          <a:xfrm>
            <a:off x="1403648" y="3789040"/>
            <a:ext cx="144016" cy="142015"/>
            <a:chOff x="1328797" y="4275513"/>
            <a:chExt cx="287351" cy="287363"/>
          </a:xfrm>
        </p:grpSpPr>
        <p:sp>
          <p:nvSpPr>
            <p:cNvPr id="1501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2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3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4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5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6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7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8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9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0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1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2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3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4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5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6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7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8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9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0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1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2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3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4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5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6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7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8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9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0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1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2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3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4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5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6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7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8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9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0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1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2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3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4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5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6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7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8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9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0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1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2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3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4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5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6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7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8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9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0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1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2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3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4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5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6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7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8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9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0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1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2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3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4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5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6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7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8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9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0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1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2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3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4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5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6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7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8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9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0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683" name="Скругленный прямоугольник 1682"/>
          <p:cNvSpPr/>
          <p:nvPr/>
        </p:nvSpPr>
        <p:spPr>
          <a:xfrm>
            <a:off x="1619672" y="3861048"/>
            <a:ext cx="1368152" cy="149312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Москва и Московская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684" name="Группа 2217"/>
          <p:cNvGrpSpPr/>
          <p:nvPr/>
        </p:nvGrpSpPr>
        <p:grpSpPr>
          <a:xfrm>
            <a:off x="1475656" y="4293096"/>
            <a:ext cx="144016" cy="142015"/>
            <a:chOff x="1328797" y="4275513"/>
            <a:chExt cx="287351" cy="287363"/>
          </a:xfrm>
        </p:grpSpPr>
        <p:sp>
          <p:nvSpPr>
            <p:cNvPr id="1685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6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7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8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9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0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1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2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3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4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5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6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7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8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9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0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1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2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3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4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5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6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7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8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9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0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1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2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3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4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5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6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7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8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9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0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1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2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3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4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5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6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7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8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9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0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1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2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3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4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5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6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7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8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9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0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1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2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3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4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5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6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7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8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9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0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1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2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3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4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5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6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7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8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9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0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1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2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3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4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5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6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7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8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9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0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1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2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3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4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775" name="Скругленный прямоугольник 1774"/>
          <p:cNvSpPr/>
          <p:nvPr/>
        </p:nvSpPr>
        <p:spPr>
          <a:xfrm>
            <a:off x="1043608" y="4437112"/>
            <a:ext cx="1440160" cy="144016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Саратов и Саратовская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sp>
        <p:nvSpPr>
          <p:cNvPr id="1776" name="Скругленный прямоугольник 1775"/>
          <p:cNvSpPr/>
          <p:nvPr/>
        </p:nvSpPr>
        <p:spPr>
          <a:xfrm>
            <a:off x="2555776" y="5157192"/>
            <a:ext cx="785818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Новосибирск</a:t>
            </a:r>
          </a:p>
        </p:txBody>
      </p:sp>
      <p:grpSp>
        <p:nvGrpSpPr>
          <p:cNvPr id="1777" name="Группа 2217"/>
          <p:cNvGrpSpPr/>
          <p:nvPr/>
        </p:nvGrpSpPr>
        <p:grpSpPr>
          <a:xfrm>
            <a:off x="3347864" y="5157192"/>
            <a:ext cx="144016" cy="142015"/>
            <a:chOff x="1328797" y="4275513"/>
            <a:chExt cx="287351" cy="287363"/>
          </a:xfrm>
        </p:grpSpPr>
        <p:sp>
          <p:nvSpPr>
            <p:cNvPr id="1778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9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0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1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2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3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4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5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6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7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8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9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0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1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2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3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4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5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6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7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8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9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0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1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2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3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4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5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6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7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8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9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0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1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2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3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4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5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6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7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8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9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0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1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2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3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4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5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6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7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8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9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0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1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2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3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4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5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6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7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8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9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0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1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2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3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4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5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6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7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8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9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0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1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2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3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4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5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6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7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8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9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0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1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2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3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4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5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6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7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68" name="Скругленный прямоугольник 1867"/>
          <p:cNvSpPr/>
          <p:nvPr/>
        </p:nvSpPr>
        <p:spPr>
          <a:xfrm>
            <a:off x="3635896" y="4941168"/>
            <a:ext cx="489972" cy="149312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Томск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grpSp>
        <p:nvGrpSpPr>
          <p:cNvPr id="1869" name="Группа 2217"/>
          <p:cNvGrpSpPr/>
          <p:nvPr/>
        </p:nvGrpSpPr>
        <p:grpSpPr>
          <a:xfrm>
            <a:off x="7740352" y="5517232"/>
            <a:ext cx="144016" cy="142015"/>
            <a:chOff x="1328797" y="4275513"/>
            <a:chExt cx="287351" cy="287363"/>
          </a:xfrm>
        </p:grpSpPr>
        <p:sp>
          <p:nvSpPr>
            <p:cNvPr id="1870" name="Freeform 999"/>
            <p:cNvSpPr>
              <a:spLocks/>
            </p:cNvSpPr>
            <p:nvPr/>
          </p:nvSpPr>
          <p:spPr bwMode="auto">
            <a:xfrm>
              <a:off x="1524068" y="4497783"/>
              <a:ext cx="69853" cy="55567"/>
            </a:xfrm>
            <a:custGeom>
              <a:avLst/>
              <a:gdLst/>
              <a:ahLst/>
              <a:cxnLst>
                <a:cxn ang="0">
                  <a:pos x="0" y="141"/>
                </a:cxn>
                <a:cxn ang="0">
                  <a:pos x="13" y="136"/>
                </a:cxn>
                <a:cxn ang="0">
                  <a:pos x="27" y="130"/>
                </a:cxn>
                <a:cxn ang="0">
                  <a:pos x="39" y="123"/>
                </a:cxn>
                <a:cxn ang="0">
                  <a:pos x="51" y="117"/>
                </a:cxn>
                <a:cxn ang="0">
                  <a:pos x="64" y="109"/>
                </a:cxn>
                <a:cxn ang="0">
                  <a:pos x="76" y="101"/>
                </a:cxn>
                <a:cxn ang="0">
                  <a:pos x="87" y="93"/>
                </a:cxn>
                <a:cxn ang="0">
                  <a:pos x="99" y="84"/>
                </a:cxn>
                <a:cxn ang="0">
                  <a:pos x="120" y="66"/>
                </a:cxn>
                <a:cxn ang="0">
                  <a:pos x="140" y="45"/>
                </a:cxn>
                <a:cxn ang="0">
                  <a:pos x="158" y="23"/>
                </a:cxn>
                <a:cxn ang="0">
                  <a:pos x="174" y="0"/>
                </a:cxn>
                <a:cxn ang="0">
                  <a:pos x="156" y="21"/>
                </a:cxn>
                <a:cxn ang="0">
                  <a:pos x="137" y="41"/>
                </a:cxn>
                <a:cxn ang="0">
                  <a:pos x="116" y="61"/>
                </a:cxn>
                <a:cxn ang="0">
                  <a:pos x="94" y="80"/>
                </a:cxn>
                <a:cxn ang="0">
                  <a:pos x="72" y="96"/>
                </a:cxn>
                <a:cxn ang="0">
                  <a:pos x="49" y="113"/>
                </a:cxn>
                <a:cxn ang="0">
                  <a:pos x="24" y="128"/>
                </a:cxn>
                <a:cxn ang="0">
                  <a:pos x="0" y="141"/>
                </a:cxn>
              </a:cxnLst>
              <a:rect l="0" t="0" r="r" b="b"/>
              <a:pathLst>
                <a:path w="174" h="141">
                  <a:moveTo>
                    <a:pt x="0" y="141"/>
                  </a:moveTo>
                  <a:lnTo>
                    <a:pt x="13" y="136"/>
                  </a:lnTo>
                  <a:lnTo>
                    <a:pt x="27" y="130"/>
                  </a:lnTo>
                  <a:lnTo>
                    <a:pt x="39" y="123"/>
                  </a:lnTo>
                  <a:lnTo>
                    <a:pt x="51" y="117"/>
                  </a:lnTo>
                  <a:lnTo>
                    <a:pt x="64" y="109"/>
                  </a:lnTo>
                  <a:lnTo>
                    <a:pt x="76" y="101"/>
                  </a:lnTo>
                  <a:lnTo>
                    <a:pt x="87" y="93"/>
                  </a:lnTo>
                  <a:lnTo>
                    <a:pt x="99" y="84"/>
                  </a:lnTo>
                  <a:lnTo>
                    <a:pt x="120" y="66"/>
                  </a:lnTo>
                  <a:lnTo>
                    <a:pt x="140" y="45"/>
                  </a:lnTo>
                  <a:lnTo>
                    <a:pt x="158" y="23"/>
                  </a:lnTo>
                  <a:lnTo>
                    <a:pt x="174" y="0"/>
                  </a:lnTo>
                  <a:lnTo>
                    <a:pt x="156" y="21"/>
                  </a:lnTo>
                  <a:lnTo>
                    <a:pt x="137" y="41"/>
                  </a:lnTo>
                  <a:lnTo>
                    <a:pt x="116" y="61"/>
                  </a:lnTo>
                  <a:lnTo>
                    <a:pt x="94" y="80"/>
                  </a:lnTo>
                  <a:lnTo>
                    <a:pt x="72" y="96"/>
                  </a:lnTo>
                  <a:lnTo>
                    <a:pt x="49" y="113"/>
                  </a:lnTo>
                  <a:lnTo>
                    <a:pt x="24" y="12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9492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1" name="Freeform 1000"/>
            <p:cNvSpPr>
              <a:spLocks/>
            </p:cNvSpPr>
            <p:nvPr/>
          </p:nvSpPr>
          <p:spPr bwMode="auto">
            <a:xfrm>
              <a:off x="1489142" y="4464442"/>
              <a:ext cx="119068" cy="98434"/>
            </a:xfrm>
            <a:custGeom>
              <a:avLst/>
              <a:gdLst/>
              <a:ahLst/>
              <a:cxnLst>
                <a:cxn ang="0">
                  <a:pos x="0" y="246"/>
                </a:cxn>
                <a:cxn ang="0">
                  <a:pos x="26" y="242"/>
                </a:cxn>
                <a:cxn ang="0">
                  <a:pos x="52" y="237"/>
                </a:cxn>
                <a:cxn ang="0">
                  <a:pos x="76" y="229"/>
                </a:cxn>
                <a:cxn ang="0">
                  <a:pos x="101" y="220"/>
                </a:cxn>
                <a:cxn ang="0">
                  <a:pos x="125" y="209"/>
                </a:cxn>
                <a:cxn ang="0">
                  <a:pos x="147" y="196"/>
                </a:cxn>
                <a:cxn ang="0">
                  <a:pos x="169" y="182"/>
                </a:cxn>
                <a:cxn ang="0">
                  <a:pos x="189" y="167"/>
                </a:cxn>
                <a:cxn ang="0">
                  <a:pos x="208" y="150"/>
                </a:cxn>
                <a:cxn ang="0">
                  <a:pos x="225" y="132"/>
                </a:cxn>
                <a:cxn ang="0">
                  <a:pos x="242" y="113"/>
                </a:cxn>
                <a:cxn ang="0">
                  <a:pos x="257" y="92"/>
                </a:cxn>
                <a:cxn ang="0">
                  <a:pos x="271" y="70"/>
                </a:cxn>
                <a:cxn ang="0">
                  <a:pos x="283" y="48"/>
                </a:cxn>
                <a:cxn ang="0">
                  <a:pos x="293" y="24"/>
                </a:cxn>
                <a:cxn ang="0">
                  <a:pos x="302" y="0"/>
                </a:cxn>
                <a:cxn ang="0">
                  <a:pos x="290" y="22"/>
                </a:cxn>
                <a:cxn ang="0">
                  <a:pos x="277" y="42"/>
                </a:cxn>
                <a:cxn ang="0">
                  <a:pos x="262" y="62"/>
                </a:cxn>
                <a:cxn ang="0">
                  <a:pos x="246" y="81"/>
                </a:cxn>
                <a:cxn ang="0">
                  <a:pos x="229" y="101"/>
                </a:cxn>
                <a:cxn ang="0">
                  <a:pos x="212" y="119"/>
                </a:cxn>
                <a:cxn ang="0">
                  <a:pos x="194" y="135"/>
                </a:cxn>
                <a:cxn ang="0">
                  <a:pos x="175" y="151"/>
                </a:cxn>
                <a:cxn ang="0">
                  <a:pos x="155" y="166"/>
                </a:cxn>
                <a:cxn ang="0">
                  <a:pos x="135" y="181"/>
                </a:cxn>
                <a:cxn ang="0">
                  <a:pos x="115" y="194"/>
                </a:cxn>
                <a:cxn ang="0">
                  <a:pos x="92" y="206"/>
                </a:cxn>
                <a:cxn ang="0">
                  <a:pos x="70" y="218"/>
                </a:cxn>
                <a:cxn ang="0">
                  <a:pos x="47" y="229"/>
                </a:cxn>
                <a:cxn ang="0">
                  <a:pos x="23" y="238"/>
                </a:cxn>
                <a:cxn ang="0">
                  <a:pos x="0" y="246"/>
                </a:cxn>
              </a:cxnLst>
              <a:rect l="0" t="0" r="r" b="b"/>
              <a:pathLst>
                <a:path w="302" h="246">
                  <a:moveTo>
                    <a:pt x="0" y="246"/>
                  </a:moveTo>
                  <a:lnTo>
                    <a:pt x="26" y="242"/>
                  </a:lnTo>
                  <a:lnTo>
                    <a:pt x="52" y="237"/>
                  </a:lnTo>
                  <a:lnTo>
                    <a:pt x="76" y="229"/>
                  </a:lnTo>
                  <a:lnTo>
                    <a:pt x="101" y="220"/>
                  </a:lnTo>
                  <a:lnTo>
                    <a:pt x="125" y="209"/>
                  </a:lnTo>
                  <a:lnTo>
                    <a:pt x="147" y="196"/>
                  </a:lnTo>
                  <a:lnTo>
                    <a:pt x="169" y="182"/>
                  </a:lnTo>
                  <a:lnTo>
                    <a:pt x="189" y="167"/>
                  </a:lnTo>
                  <a:lnTo>
                    <a:pt x="208" y="150"/>
                  </a:lnTo>
                  <a:lnTo>
                    <a:pt x="225" y="132"/>
                  </a:lnTo>
                  <a:lnTo>
                    <a:pt x="242" y="113"/>
                  </a:lnTo>
                  <a:lnTo>
                    <a:pt x="257" y="92"/>
                  </a:lnTo>
                  <a:lnTo>
                    <a:pt x="271" y="70"/>
                  </a:lnTo>
                  <a:lnTo>
                    <a:pt x="283" y="48"/>
                  </a:lnTo>
                  <a:lnTo>
                    <a:pt x="293" y="24"/>
                  </a:lnTo>
                  <a:lnTo>
                    <a:pt x="302" y="0"/>
                  </a:lnTo>
                  <a:lnTo>
                    <a:pt x="290" y="22"/>
                  </a:lnTo>
                  <a:lnTo>
                    <a:pt x="277" y="42"/>
                  </a:lnTo>
                  <a:lnTo>
                    <a:pt x="262" y="62"/>
                  </a:lnTo>
                  <a:lnTo>
                    <a:pt x="246" y="81"/>
                  </a:lnTo>
                  <a:lnTo>
                    <a:pt x="229" y="101"/>
                  </a:lnTo>
                  <a:lnTo>
                    <a:pt x="212" y="119"/>
                  </a:lnTo>
                  <a:lnTo>
                    <a:pt x="194" y="135"/>
                  </a:lnTo>
                  <a:lnTo>
                    <a:pt x="175" y="151"/>
                  </a:lnTo>
                  <a:lnTo>
                    <a:pt x="155" y="166"/>
                  </a:lnTo>
                  <a:lnTo>
                    <a:pt x="135" y="181"/>
                  </a:lnTo>
                  <a:lnTo>
                    <a:pt x="115" y="194"/>
                  </a:lnTo>
                  <a:lnTo>
                    <a:pt x="92" y="206"/>
                  </a:lnTo>
                  <a:lnTo>
                    <a:pt x="70" y="218"/>
                  </a:lnTo>
                  <a:lnTo>
                    <a:pt x="47" y="229"/>
                  </a:lnTo>
                  <a:lnTo>
                    <a:pt x="23" y="238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9695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2" name="Freeform 1001"/>
            <p:cNvSpPr>
              <a:spLocks/>
            </p:cNvSpPr>
            <p:nvPr/>
          </p:nvSpPr>
          <p:spPr bwMode="auto">
            <a:xfrm>
              <a:off x="1463741" y="4440628"/>
              <a:ext cx="150820" cy="122248"/>
            </a:xfrm>
            <a:custGeom>
              <a:avLst/>
              <a:gdLst/>
              <a:ahLst/>
              <a:cxnLst>
                <a:cxn ang="0">
                  <a:pos x="152" y="284"/>
                </a:cxn>
                <a:cxn ang="0">
                  <a:pos x="176" y="271"/>
                </a:cxn>
                <a:cxn ang="0">
                  <a:pos x="201" y="256"/>
                </a:cxn>
                <a:cxn ang="0">
                  <a:pos x="224" y="239"/>
                </a:cxn>
                <a:cxn ang="0">
                  <a:pos x="246" y="223"/>
                </a:cxn>
                <a:cxn ang="0">
                  <a:pos x="268" y="204"/>
                </a:cxn>
                <a:cxn ang="0">
                  <a:pos x="289" y="184"/>
                </a:cxn>
                <a:cxn ang="0">
                  <a:pos x="308" y="164"/>
                </a:cxn>
                <a:cxn ang="0">
                  <a:pos x="326" y="143"/>
                </a:cxn>
                <a:cxn ang="0">
                  <a:pos x="336" y="127"/>
                </a:cxn>
                <a:cxn ang="0">
                  <a:pos x="345" y="110"/>
                </a:cxn>
                <a:cxn ang="0">
                  <a:pos x="353" y="92"/>
                </a:cxn>
                <a:cxn ang="0">
                  <a:pos x="361" y="75"/>
                </a:cxn>
                <a:cxn ang="0">
                  <a:pos x="368" y="57"/>
                </a:cxn>
                <a:cxn ang="0">
                  <a:pos x="372" y="38"/>
                </a:cxn>
                <a:cxn ang="0">
                  <a:pos x="377" y="19"/>
                </a:cxn>
                <a:cxn ang="0">
                  <a:pos x="380" y="0"/>
                </a:cxn>
                <a:cxn ang="0">
                  <a:pos x="367" y="29"/>
                </a:cxn>
                <a:cxn ang="0">
                  <a:pos x="352" y="57"/>
                </a:cxn>
                <a:cxn ang="0">
                  <a:pos x="335" y="83"/>
                </a:cxn>
                <a:cxn ang="0">
                  <a:pos x="317" y="109"/>
                </a:cxn>
                <a:cxn ang="0">
                  <a:pos x="297" y="134"/>
                </a:cxn>
                <a:cxn ang="0">
                  <a:pos x="275" y="157"/>
                </a:cxn>
                <a:cxn ang="0">
                  <a:pos x="253" y="180"/>
                </a:cxn>
                <a:cxn ang="0">
                  <a:pos x="229" y="200"/>
                </a:cxn>
                <a:cxn ang="0">
                  <a:pos x="205" y="219"/>
                </a:cxn>
                <a:cxn ang="0">
                  <a:pos x="178" y="237"/>
                </a:cxn>
                <a:cxn ang="0">
                  <a:pos x="151" y="253"/>
                </a:cxn>
                <a:cxn ang="0">
                  <a:pos x="122" y="268"/>
                </a:cxn>
                <a:cxn ang="0">
                  <a:pos x="93" y="280"/>
                </a:cxn>
                <a:cxn ang="0">
                  <a:pos x="63" y="291"/>
                </a:cxn>
                <a:cxn ang="0">
                  <a:pos x="31" y="300"/>
                </a:cxn>
                <a:cxn ang="0">
                  <a:pos x="0" y="308"/>
                </a:cxn>
                <a:cxn ang="0">
                  <a:pos x="11" y="308"/>
                </a:cxn>
                <a:cxn ang="0">
                  <a:pos x="22" y="308"/>
                </a:cxn>
                <a:cxn ang="0">
                  <a:pos x="39" y="308"/>
                </a:cxn>
                <a:cxn ang="0">
                  <a:pos x="56" y="307"/>
                </a:cxn>
                <a:cxn ang="0">
                  <a:pos x="73" y="305"/>
                </a:cxn>
                <a:cxn ang="0">
                  <a:pos x="89" y="302"/>
                </a:cxn>
                <a:cxn ang="0">
                  <a:pos x="106" y="299"/>
                </a:cxn>
                <a:cxn ang="0">
                  <a:pos x="121" y="295"/>
                </a:cxn>
                <a:cxn ang="0">
                  <a:pos x="136" y="290"/>
                </a:cxn>
                <a:cxn ang="0">
                  <a:pos x="152" y="284"/>
                </a:cxn>
              </a:cxnLst>
              <a:rect l="0" t="0" r="r" b="b"/>
              <a:pathLst>
                <a:path w="380" h="308">
                  <a:moveTo>
                    <a:pt x="152" y="284"/>
                  </a:moveTo>
                  <a:lnTo>
                    <a:pt x="176" y="271"/>
                  </a:lnTo>
                  <a:lnTo>
                    <a:pt x="201" y="256"/>
                  </a:lnTo>
                  <a:lnTo>
                    <a:pt x="224" y="239"/>
                  </a:lnTo>
                  <a:lnTo>
                    <a:pt x="246" y="223"/>
                  </a:lnTo>
                  <a:lnTo>
                    <a:pt x="268" y="204"/>
                  </a:lnTo>
                  <a:lnTo>
                    <a:pt x="289" y="184"/>
                  </a:lnTo>
                  <a:lnTo>
                    <a:pt x="308" y="164"/>
                  </a:lnTo>
                  <a:lnTo>
                    <a:pt x="326" y="143"/>
                  </a:lnTo>
                  <a:lnTo>
                    <a:pt x="336" y="127"/>
                  </a:lnTo>
                  <a:lnTo>
                    <a:pt x="345" y="110"/>
                  </a:lnTo>
                  <a:lnTo>
                    <a:pt x="353" y="92"/>
                  </a:lnTo>
                  <a:lnTo>
                    <a:pt x="361" y="75"/>
                  </a:lnTo>
                  <a:lnTo>
                    <a:pt x="368" y="57"/>
                  </a:lnTo>
                  <a:lnTo>
                    <a:pt x="372" y="38"/>
                  </a:lnTo>
                  <a:lnTo>
                    <a:pt x="377" y="19"/>
                  </a:lnTo>
                  <a:lnTo>
                    <a:pt x="380" y="0"/>
                  </a:lnTo>
                  <a:lnTo>
                    <a:pt x="367" y="29"/>
                  </a:lnTo>
                  <a:lnTo>
                    <a:pt x="352" y="57"/>
                  </a:lnTo>
                  <a:lnTo>
                    <a:pt x="335" y="83"/>
                  </a:lnTo>
                  <a:lnTo>
                    <a:pt x="317" y="109"/>
                  </a:lnTo>
                  <a:lnTo>
                    <a:pt x="297" y="134"/>
                  </a:lnTo>
                  <a:lnTo>
                    <a:pt x="275" y="157"/>
                  </a:lnTo>
                  <a:lnTo>
                    <a:pt x="253" y="180"/>
                  </a:lnTo>
                  <a:lnTo>
                    <a:pt x="229" y="200"/>
                  </a:lnTo>
                  <a:lnTo>
                    <a:pt x="205" y="219"/>
                  </a:lnTo>
                  <a:lnTo>
                    <a:pt x="178" y="237"/>
                  </a:lnTo>
                  <a:lnTo>
                    <a:pt x="151" y="253"/>
                  </a:lnTo>
                  <a:lnTo>
                    <a:pt x="122" y="268"/>
                  </a:lnTo>
                  <a:lnTo>
                    <a:pt x="93" y="280"/>
                  </a:lnTo>
                  <a:lnTo>
                    <a:pt x="63" y="291"/>
                  </a:lnTo>
                  <a:lnTo>
                    <a:pt x="31" y="300"/>
                  </a:lnTo>
                  <a:lnTo>
                    <a:pt x="0" y="308"/>
                  </a:lnTo>
                  <a:lnTo>
                    <a:pt x="11" y="308"/>
                  </a:lnTo>
                  <a:lnTo>
                    <a:pt x="22" y="308"/>
                  </a:lnTo>
                  <a:lnTo>
                    <a:pt x="39" y="308"/>
                  </a:lnTo>
                  <a:lnTo>
                    <a:pt x="56" y="307"/>
                  </a:lnTo>
                  <a:lnTo>
                    <a:pt x="73" y="305"/>
                  </a:lnTo>
                  <a:lnTo>
                    <a:pt x="89" y="302"/>
                  </a:lnTo>
                  <a:lnTo>
                    <a:pt x="106" y="299"/>
                  </a:lnTo>
                  <a:lnTo>
                    <a:pt x="121" y="295"/>
                  </a:lnTo>
                  <a:lnTo>
                    <a:pt x="136" y="290"/>
                  </a:lnTo>
                  <a:lnTo>
                    <a:pt x="152" y="284"/>
                  </a:lnTo>
                  <a:close/>
                </a:path>
              </a:pathLst>
            </a:custGeom>
            <a:solidFill>
              <a:srgbClr val="9796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3" name="Freeform 1002"/>
            <p:cNvSpPr>
              <a:spLocks/>
            </p:cNvSpPr>
            <p:nvPr/>
          </p:nvSpPr>
          <p:spPr bwMode="auto">
            <a:xfrm>
              <a:off x="1443102" y="4419988"/>
              <a:ext cx="173046" cy="142888"/>
            </a:xfrm>
            <a:custGeom>
              <a:avLst/>
              <a:gdLst/>
              <a:ahLst/>
              <a:cxnLst>
                <a:cxn ang="0">
                  <a:pos x="114" y="357"/>
                </a:cxn>
                <a:cxn ang="0">
                  <a:pos x="137" y="349"/>
                </a:cxn>
                <a:cxn ang="0">
                  <a:pos x="161" y="340"/>
                </a:cxn>
                <a:cxn ang="0">
                  <a:pos x="184" y="329"/>
                </a:cxn>
                <a:cxn ang="0">
                  <a:pos x="206" y="317"/>
                </a:cxn>
                <a:cxn ang="0">
                  <a:pos x="229" y="305"/>
                </a:cxn>
                <a:cxn ang="0">
                  <a:pos x="249" y="292"/>
                </a:cxn>
                <a:cxn ang="0">
                  <a:pos x="269" y="277"/>
                </a:cxn>
                <a:cxn ang="0">
                  <a:pos x="289" y="262"/>
                </a:cxn>
                <a:cxn ang="0">
                  <a:pos x="308" y="246"/>
                </a:cxn>
                <a:cxn ang="0">
                  <a:pos x="326" y="230"/>
                </a:cxn>
                <a:cxn ang="0">
                  <a:pos x="343" y="212"/>
                </a:cxn>
                <a:cxn ang="0">
                  <a:pos x="360" y="192"/>
                </a:cxn>
                <a:cxn ang="0">
                  <a:pos x="376" y="173"/>
                </a:cxn>
                <a:cxn ang="0">
                  <a:pos x="391" y="153"/>
                </a:cxn>
                <a:cxn ang="0">
                  <a:pos x="404" y="133"/>
                </a:cxn>
                <a:cxn ang="0">
                  <a:pos x="416" y="111"/>
                </a:cxn>
                <a:cxn ang="0">
                  <a:pos x="424" y="84"/>
                </a:cxn>
                <a:cxn ang="0">
                  <a:pos x="430" y="57"/>
                </a:cxn>
                <a:cxn ang="0">
                  <a:pos x="432" y="43"/>
                </a:cxn>
                <a:cxn ang="0">
                  <a:pos x="434" y="28"/>
                </a:cxn>
                <a:cxn ang="0">
                  <a:pos x="434" y="15"/>
                </a:cxn>
                <a:cxn ang="0">
                  <a:pos x="436" y="0"/>
                </a:cxn>
                <a:cxn ang="0">
                  <a:pos x="429" y="17"/>
                </a:cxn>
                <a:cxn ang="0">
                  <a:pos x="422" y="35"/>
                </a:cxn>
                <a:cxn ang="0">
                  <a:pos x="415" y="52"/>
                </a:cxn>
                <a:cxn ang="0">
                  <a:pos x="407" y="69"/>
                </a:cxn>
                <a:cxn ang="0">
                  <a:pos x="400" y="86"/>
                </a:cxn>
                <a:cxn ang="0">
                  <a:pos x="391" y="101"/>
                </a:cxn>
                <a:cxn ang="0">
                  <a:pos x="380" y="117"/>
                </a:cxn>
                <a:cxn ang="0">
                  <a:pos x="370" y="133"/>
                </a:cxn>
                <a:cxn ang="0">
                  <a:pos x="360" y="147"/>
                </a:cxn>
                <a:cxn ang="0">
                  <a:pos x="349" y="162"/>
                </a:cxn>
                <a:cxn ang="0">
                  <a:pos x="337" y="176"/>
                </a:cxn>
                <a:cxn ang="0">
                  <a:pos x="325" y="189"/>
                </a:cxn>
                <a:cxn ang="0">
                  <a:pos x="312" y="203"/>
                </a:cxn>
                <a:cxn ang="0">
                  <a:pos x="299" y="216"/>
                </a:cxn>
                <a:cxn ang="0">
                  <a:pos x="286" y="228"/>
                </a:cxn>
                <a:cxn ang="0">
                  <a:pos x="271" y="240"/>
                </a:cxn>
                <a:cxn ang="0">
                  <a:pos x="258" y="251"/>
                </a:cxn>
                <a:cxn ang="0">
                  <a:pos x="242" y="262"/>
                </a:cxn>
                <a:cxn ang="0">
                  <a:pos x="227" y="272"/>
                </a:cxn>
                <a:cxn ang="0">
                  <a:pos x="212" y="283"/>
                </a:cxn>
                <a:cxn ang="0">
                  <a:pos x="196" y="292"/>
                </a:cxn>
                <a:cxn ang="0">
                  <a:pos x="179" y="299"/>
                </a:cxn>
                <a:cxn ang="0">
                  <a:pos x="163" y="307"/>
                </a:cxn>
                <a:cxn ang="0">
                  <a:pos x="146" y="315"/>
                </a:cxn>
                <a:cxn ang="0">
                  <a:pos x="128" y="322"/>
                </a:cxn>
                <a:cxn ang="0">
                  <a:pos x="110" y="329"/>
                </a:cxn>
                <a:cxn ang="0">
                  <a:pos x="94" y="334"/>
                </a:cxn>
                <a:cxn ang="0">
                  <a:pos x="74" y="339"/>
                </a:cxn>
                <a:cxn ang="0">
                  <a:pos x="56" y="343"/>
                </a:cxn>
                <a:cxn ang="0">
                  <a:pos x="37" y="347"/>
                </a:cxn>
                <a:cxn ang="0">
                  <a:pos x="19" y="350"/>
                </a:cxn>
                <a:cxn ang="0">
                  <a:pos x="0" y="352"/>
                </a:cxn>
                <a:cxn ang="0">
                  <a:pos x="18" y="355"/>
                </a:cxn>
                <a:cxn ang="0">
                  <a:pos x="36" y="358"/>
                </a:cxn>
                <a:cxn ang="0">
                  <a:pos x="54" y="359"/>
                </a:cxn>
                <a:cxn ang="0">
                  <a:pos x="73" y="359"/>
                </a:cxn>
                <a:cxn ang="0">
                  <a:pos x="83" y="359"/>
                </a:cxn>
                <a:cxn ang="0">
                  <a:pos x="94" y="359"/>
                </a:cxn>
                <a:cxn ang="0">
                  <a:pos x="104" y="358"/>
                </a:cxn>
                <a:cxn ang="0">
                  <a:pos x="114" y="357"/>
                </a:cxn>
              </a:cxnLst>
              <a:rect l="0" t="0" r="r" b="b"/>
              <a:pathLst>
                <a:path w="436" h="359">
                  <a:moveTo>
                    <a:pt x="114" y="357"/>
                  </a:moveTo>
                  <a:lnTo>
                    <a:pt x="137" y="349"/>
                  </a:lnTo>
                  <a:lnTo>
                    <a:pt x="161" y="340"/>
                  </a:lnTo>
                  <a:lnTo>
                    <a:pt x="184" y="329"/>
                  </a:lnTo>
                  <a:lnTo>
                    <a:pt x="206" y="317"/>
                  </a:lnTo>
                  <a:lnTo>
                    <a:pt x="229" y="305"/>
                  </a:lnTo>
                  <a:lnTo>
                    <a:pt x="249" y="292"/>
                  </a:lnTo>
                  <a:lnTo>
                    <a:pt x="269" y="277"/>
                  </a:lnTo>
                  <a:lnTo>
                    <a:pt x="289" y="262"/>
                  </a:lnTo>
                  <a:lnTo>
                    <a:pt x="308" y="246"/>
                  </a:lnTo>
                  <a:lnTo>
                    <a:pt x="326" y="230"/>
                  </a:lnTo>
                  <a:lnTo>
                    <a:pt x="343" y="212"/>
                  </a:lnTo>
                  <a:lnTo>
                    <a:pt x="360" y="192"/>
                  </a:lnTo>
                  <a:lnTo>
                    <a:pt x="376" y="173"/>
                  </a:lnTo>
                  <a:lnTo>
                    <a:pt x="391" y="153"/>
                  </a:lnTo>
                  <a:lnTo>
                    <a:pt x="404" y="133"/>
                  </a:lnTo>
                  <a:lnTo>
                    <a:pt x="416" y="111"/>
                  </a:lnTo>
                  <a:lnTo>
                    <a:pt x="424" y="84"/>
                  </a:lnTo>
                  <a:lnTo>
                    <a:pt x="430" y="57"/>
                  </a:lnTo>
                  <a:lnTo>
                    <a:pt x="432" y="43"/>
                  </a:lnTo>
                  <a:lnTo>
                    <a:pt x="434" y="28"/>
                  </a:lnTo>
                  <a:lnTo>
                    <a:pt x="434" y="15"/>
                  </a:lnTo>
                  <a:lnTo>
                    <a:pt x="436" y="0"/>
                  </a:lnTo>
                  <a:lnTo>
                    <a:pt x="429" y="17"/>
                  </a:lnTo>
                  <a:lnTo>
                    <a:pt x="422" y="35"/>
                  </a:lnTo>
                  <a:lnTo>
                    <a:pt x="415" y="52"/>
                  </a:lnTo>
                  <a:lnTo>
                    <a:pt x="407" y="69"/>
                  </a:lnTo>
                  <a:lnTo>
                    <a:pt x="400" y="86"/>
                  </a:lnTo>
                  <a:lnTo>
                    <a:pt x="391" y="101"/>
                  </a:lnTo>
                  <a:lnTo>
                    <a:pt x="380" y="117"/>
                  </a:lnTo>
                  <a:lnTo>
                    <a:pt x="370" y="133"/>
                  </a:lnTo>
                  <a:lnTo>
                    <a:pt x="360" y="147"/>
                  </a:lnTo>
                  <a:lnTo>
                    <a:pt x="349" y="162"/>
                  </a:lnTo>
                  <a:lnTo>
                    <a:pt x="337" y="176"/>
                  </a:lnTo>
                  <a:lnTo>
                    <a:pt x="325" y="189"/>
                  </a:lnTo>
                  <a:lnTo>
                    <a:pt x="312" y="203"/>
                  </a:lnTo>
                  <a:lnTo>
                    <a:pt x="299" y="216"/>
                  </a:lnTo>
                  <a:lnTo>
                    <a:pt x="286" y="228"/>
                  </a:lnTo>
                  <a:lnTo>
                    <a:pt x="271" y="240"/>
                  </a:lnTo>
                  <a:lnTo>
                    <a:pt x="258" y="251"/>
                  </a:lnTo>
                  <a:lnTo>
                    <a:pt x="242" y="262"/>
                  </a:lnTo>
                  <a:lnTo>
                    <a:pt x="227" y="272"/>
                  </a:lnTo>
                  <a:lnTo>
                    <a:pt x="212" y="283"/>
                  </a:lnTo>
                  <a:lnTo>
                    <a:pt x="196" y="292"/>
                  </a:lnTo>
                  <a:lnTo>
                    <a:pt x="179" y="299"/>
                  </a:lnTo>
                  <a:lnTo>
                    <a:pt x="163" y="307"/>
                  </a:lnTo>
                  <a:lnTo>
                    <a:pt x="146" y="315"/>
                  </a:lnTo>
                  <a:lnTo>
                    <a:pt x="128" y="322"/>
                  </a:lnTo>
                  <a:lnTo>
                    <a:pt x="110" y="329"/>
                  </a:lnTo>
                  <a:lnTo>
                    <a:pt x="94" y="334"/>
                  </a:lnTo>
                  <a:lnTo>
                    <a:pt x="74" y="339"/>
                  </a:lnTo>
                  <a:lnTo>
                    <a:pt x="56" y="343"/>
                  </a:lnTo>
                  <a:lnTo>
                    <a:pt x="37" y="347"/>
                  </a:lnTo>
                  <a:lnTo>
                    <a:pt x="19" y="350"/>
                  </a:lnTo>
                  <a:lnTo>
                    <a:pt x="0" y="352"/>
                  </a:lnTo>
                  <a:lnTo>
                    <a:pt x="18" y="355"/>
                  </a:lnTo>
                  <a:lnTo>
                    <a:pt x="36" y="358"/>
                  </a:lnTo>
                  <a:lnTo>
                    <a:pt x="54" y="359"/>
                  </a:lnTo>
                  <a:lnTo>
                    <a:pt x="73" y="359"/>
                  </a:lnTo>
                  <a:lnTo>
                    <a:pt x="83" y="359"/>
                  </a:lnTo>
                  <a:lnTo>
                    <a:pt x="94" y="359"/>
                  </a:lnTo>
                  <a:lnTo>
                    <a:pt x="104" y="358"/>
                  </a:lnTo>
                  <a:lnTo>
                    <a:pt x="114" y="357"/>
                  </a:lnTo>
                  <a:close/>
                </a:path>
              </a:pathLst>
            </a:custGeom>
            <a:solidFill>
              <a:srgbClr val="9A99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4" name="Freeform 1003"/>
            <p:cNvSpPr>
              <a:spLocks/>
            </p:cNvSpPr>
            <p:nvPr/>
          </p:nvSpPr>
          <p:spPr bwMode="auto">
            <a:xfrm>
              <a:off x="1425639" y="4402524"/>
              <a:ext cx="190509" cy="160352"/>
            </a:xfrm>
            <a:custGeom>
              <a:avLst/>
              <a:gdLst/>
              <a:ahLst/>
              <a:cxnLst>
                <a:cxn ang="0">
                  <a:pos x="95" y="404"/>
                </a:cxn>
                <a:cxn ang="0">
                  <a:pos x="126" y="396"/>
                </a:cxn>
                <a:cxn ang="0">
                  <a:pos x="158" y="387"/>
                </a:cxn>
                <a:cxn ang="0">
                  <a:pos x="188" y="376"/>
                </a:cxn>
                <a:cxn ang="0">
                  <a:pos x="217" y="364"/>
                </a:cxn>
                <a:cxn ang="0">
                  <a:pos x="246" y="349"/>
                </a:cxn>
                <a:cxn ang="0">
                  <a:pos x="273" y="333"/>
                </a:cxn>
                <a:cxn ang="0">
                  <a:pos x="300" y="315"/>
                </a:cxn>
                <a:cxn ang="0">
                  <a:pos x="324" y="296"/>
                </a:cxn>
                <a:cxn ang="0">
                  <a:pos x="348" y="276"/>
                </a:cxn>
                <a:cxn ang="0">
                  <a:pos x="370" y="253"/>
                </a:cxn>
                <a:cxn ang="0">
                  <a:pos x="392" y="230"/>
                </a:cxn>
                <a:cxn ang="0">
                  <a:pos x="412" y="205"/>
                </a:cxn>
                <a:cxn ang="0">
                  <a:pos x="430" y="180"/>
                </a:cxn>
                <a:cxn ang="0">
                  <a:pos x="447" y="153"/>
                </a:cxn>
                <a:cxn ang="0">
                  <a:pos x="462" y="125"/>
                </a:cxn>
                <a:cxn ang="0">
                  <a:pos x="475" y="96"/>
                </a:cxn>
                <a:cxn ang="0">
                  <a:pos x="477" y="82"/>
                </a:cxn>
                <a:cxn ang="0">
                  <a:pos x="478" y="70"/>
                </a:cxn>
                <a:cxn ang="0">
                  <a:pos x="480" y="56"/>
                </a:cxn>
                <a:cxn ang="0">
                  <a:pos x="480" y="43"/>
                </a:cxn>
                <a:cxn ang="0">
                  <a:pos x="480" y="31"/>
                </a:cxn>
                <a:cxn ang="0">
                  <a:pos x="478" y="21"/>
                </a:cxn>
                <a:cxn ang="0">
                  <a:pos x="477" y="10"/>
                </a:cxn>
                <a:cxn ang="0">
                  <a:pos x="476" y="0"/>
                </a:cxn>
                <a:cxn ang="0">
                  <a:pos x="472" y="20"/>
                </a:cxn>
                <a:cxn ang="0">
                  <a:pos x="466" y="40"/>
                </a:cxn>
                <a:cxn ang="0">
                  <a:pos x="459" y="60"/>
                </a:cxn>
                <a:cxn ang="0">
                  <a:pos x="451" y="79"/>
                </a:cxn>
                <a:cxn ang="0">
                  <a:pos x="444" y="98"/>
                </a:cxn>
                <a:cxn ang="0">
                  <a:pos x="435" y="116"/>
                </a:cxn>
                <a:cxn ang="0">
                  <a:pos x="424" y="134"/>
                </a:cxn>
                <a:cxn ang="0">
                  <a:pos x="414" y="152"/>
                </a:cxn>
                <a:cxn ang="0">
                  <a:pos x="403" y="169"/>
                </a:cxn>
                <a:cxn ang="0">
                  <a:pos x="392" y="186"/>
                </a:cxn>
                <a:cxn ang="0">
                  <a:pos x="378" y="201"/>
                </a:cxn>
                <a:cxn ang="0">
                  <a:pos x="366" y="217"/>
                </a:cxn>
                <a:cxn ang="0">
                  <a:pos x="352" y="232"/>
                </a:cxn>
                <a:cxn ang="0">
                  <a:pos x="338" y="246"/>
                </a:cxn>
                <a:cxn ang="0">
                  <a:pos x="323" y="260"/>
                </a:cxn>
                <a:cxn ang="0">
                  <a:pos x="307" y="273"/>
                </a:cxn>
                <a:cxn ang="0">
                  <a:pos x="292" y="286"/>
                </a:cxn>
                <a:cxn ang="0">
                  <a:pos x="275" y="298"/>
                </a:cxn>
                <a:cxn ang="0">
                  <a:pos x="258" y="309"/>
                </a:cxn>
                <a:cxn ang="0">
                  <a:pos x="240" y="320"/>
                </a:cxn>
                <a:cxn ang="0">
                  <a:pos x="223" y="330"/>
                </a:cxn>
                <a:cxn ang="0">
                  <a:pos x="204" y="339"/>
                </a:cxn>
                <a:cxn ang="0">
                  <a:pos x="185" y="347"/>
                </a:cxn>
                <a:cxn ang="0">
                  <a:pos x="166" y="355"/>
                </a:cxn>
                <a:cxn ang="0">
                  <a:pos x="147" y="361"/>
                </a:cxn>
                <a:cxn ang="0">
                  <a:pos x="126" y="367"/>
                </a:cxn>
                <a:cxn ang="0">
                  <a:pos x="106" y="373"/>
                </a:cxn>
                <a:cxn ang="0">
                  <a:pos x="86" y="377"/>
                </a:cxn>
                <a:cxn ang="0">
                  <a:pos x="64" y="380"/>
                </a:cxn>
                <a:cxn ang="0">
                  <a:pos x="44" y="383"/>
                </a:cxn>
                <a:cxn ang="0">
                  <a:pos x="22" y="384"/>
                </a:cxn>
                <a:cxn ang="0">
                  <a:pos x="0" y="385"/>
                </a:cxn>
                <a:cxn ang="0">
                  <a:pos x="23" y="392"/>
                </a:cxn>
                <a:cxn ang="0">
                  <a:pos x="46" y="397"/>
                </a:cxn>
                <a:cxn ang="0">
                  <a:pos x="70" y="402"/>
                </a:cxn>
                <a:cxn ang="0">
                  <a:pos x="95" y="404"/>
                </a:cxn>
              </a:cxnLst>
              <a:rect l="0" t="0" r="r" b="b"/>
              <a:pathLst>
                <a:path w="480" h="404">
                  <a:moveTo>
                    <a:pt x="95" y="404"/>
                  </a:moveTo>
                  <a:lnTo>
                    <a:pt x="126" y="396"/>
                  </a:lnTo>
                  <a:lnTo>
                    <a:pt x="158" y="387"/>
                  </a:lnTo>
                  <a:lnTo>
                    <a:pt x="188" y="376"/>
                  </a:lnTo>
                  <a:lnTo>
                    <a:pt x="217" y="364"/>
                  </a:lnTo>
                  <a:lnTo>
                    <a:pt x="246" y="349"/>
                  </a:lnTo>
                  <a:lnTo>
                    <a:pt x="273" y="333"/>
                  </a:lnTo>
                  <a:lnTo>
                    <a:pt x="300" y="315"/>
                  </a:lnTo>
                  <a:lnTo>
                    <a:pt x="324" y="296"/>
                  </a:lnTo>
                  <a:lnTo>
                    <a:pt x="348" y="276"/>
                  </a:lnTo>
                  <a:lnTo>
                    <a:pt x="370" y="253"/>
                  </a:lnTo>
                  <a:lnTo>
                    <a:pt x="392" y="230"/>
                  </a:lnTo>
                  <a:lnTo>
                    <a:pt x="412" y="205"/>
                  </a:lnTo>
                  <a:lnTo>
                    <a:pt x="430" y="180"/>
                  </a:lnTo>
                  <a:lnTo>
                    <a:pt x="447" y="153"/>
                  </a:lnTo>
                  <a:lnTo>
                    <a:pt x="462" y="125"/>
                  </a:lnTo>
                  <a:lnTo>
                    <a:pt x="475" y="96"/>
                  </a:lnTo>
                  <a:lnTo>
                    <a:pt x="477" y="82"/>
                  </a:lnTo>
                  <a:lnTo>
                    <a:pt x="478" y="70"/>
                  </a:lnTo>
                  <a:lnTo>
                    <a:pt x="480" y="56"/>
                  </a:lnTo>
                  <a:lnTo>
                    <a:pt x="480" y="43"/>
                  </a:lnTo>
                  <a:lnTo>
                    <a:pt x="480" y="31"/>
                  </a:lnTo>
                  <a:lnTo>
                    <a:pt x="478" y="21"/>
                  </a:lnTo>
                  <a:lnTo>
                    <a:pt x="477" y="10"/>
                  </a:lnTo>
                  <a:lnTo>
                    <a:pt x="476" y="0"/>
                  </a:lnTo>
                  <a:lnTo>
                    <a:pt x="472" y="20"/>
                  </a:lnTo>
                  <a:lnTo>
                    <a:pt x="466" y="40"/>
                  </a:lnTo>
                  <a:lnTo>
                    <a:pt x="459" y="60"/>
                  </a:lnTo>
                  <a:lnTo>
                    <a:pt x="451" y="79"/>
                  </a:lnTo>
                  <a:lnTo>
                    <a:pt x="444" y="98"/>
                  </a:lnTo>
                  <a:lnTo>
                    <a:pt x="435" y="116"/>
                  </a:lnTo>
                  <a:lnTo>
                    <a:pt x="424" y="134"/>
                  </a:lnTo>
                  <a:lnTo>
                    <a:pt x="414" y="152"/>
                  </a:lnTo>
                  <a:lnTo>
                    <a:pt x="403" y="169"/>
                  </a:lnTo>
                  <a:lnTo>
                    <a:pt x="392" y="186"/>
                  </a:lnTo>
                  <a:lnTo>
                    <a:pt x="378" y="201"/>
                  </a:lnTo>
                  <a:lnTo>
                    <a:pt x="366" y="217"/>
                  </a:lnTo>
                  <a:lnTo>
                    <a:pt x="352" y="232"/>
                  </a:lnTo>
                  <a:lnTo>
                    <a:pt x="338" y="246"/>
                  </a:lnTo>
                  <a:lnTo>
                    <a:pt x="323" y="260"/>
                  </a:lnTo>
                  <a:lnTo>
                    <a:pt x="307" y="273"/>
                  </a:lnTo>
                  <a:lnTo>
                    <a:pt x="292" y="286"/>
                  </a:lnTo>
                  <a:lnTo>
                    <a:pt x="275" y="298"/>
                  </a:lnTo>
                  <a:lnTo>
                    <a:pt x="258" y="309"/>
                  </a:lnTo>
                  <a:lnTo>
                    <a:pt x="240" y="320"/>
                  </a:lnTo>
                  <a:lnTo>
                    <a:pt x="223" y="330"/>
                  </a:lnTo>
                  <a:lnTo>
                    <a:pt x="204" y="339"/>
                  </a:lnTo>
                  <a:lnTo>
                    <a:pt x="185" y="347"/>
                  </a:lnTo>
                  <a:lnTo>
                    <a:pt x="166" y="355"/>
                  </a:lnTo>
                  <a:lnTo>
                    <a:pt x="147" y="361"/>
                  </a:lnTo>
                  <a:lnTo>
                    <a:pt x="126" y="367"/>
                  </a:lnTo>
                  <a:lnTo>
                    <a:pt x="106" y="373"/>
                  </a:lnTo>
                  <a:lnTo>
                    <a:pt x="86" y="377"/>
                  </a:lnTo>
                  <a:lnTo>
                    <a:pt x="64" y="380"/>
                  </a:lnTo>
                  <a:lnTo>
                    <a:pt x="44" y="383"/>
                  </a:lnTo>
                  <a:lnTo>
                    <a:pt x="22" y="384"/>
                  </a:lnTo>
                  <a:lnTo>
                    <a:pt x="0" y="385"/>
                  </a:lnTo>
                  <a:lnTo>
                    <a:pt x="23" y="392"/>
                  </a:lnTo>
                  <a:lnTo>
                    <a:pt x="46" y="397"/>
                  </a:lnTo>
                  <a:lnTo>
                    <a:pt x="70" y="402"/>
                  </a:lnTo>
                  <a:lnTo>
                    <a:pt x="95" y="404"/>
                  </a:lnTo>
                  <a:close/>
                </a:path>
              </a:pathLst>
            </a:custGeom>
            <a:solidFill>
              <a:srgbClr val="9B9A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5" name="Freeform 1004"/>
            <p:cNvSpPr>
              <a:spLocks/>
            </p:cNvSpPr>
            <p:nvPr/>
          </p:nvSpPr>
          <p:spPr bwMode="auto">
            <a:xfrm>
              <a:off x="1411351" y="4386648"/>
              <a:ext cx="204797" cy="174641"/>
            </a:xfrm>
            <a:custGeom>
              <a:avLst/>
              <a:gdLst/>
              <a:ahLst/>
              <a:cxnLst>
                <a:cxn ang="0">
                  <a:pos x="100" y="436"/>
                </a:cxn>
                <a:cxn ang="0">
                  <a:pos x="137" y="429"/>
                </a:cxn>
                <a:cxn ang="0">
                  <a:pos x="175" y="420"/>
                </a:cxn>
                <a:cxn ang="0">
                  <a:pos x="209" y="408"/>
                </a:cxn>
                <a:cxn ang="0">
                  <a:pos x="244" y="393"/>
                </a:cxn>
                <a:cxn ang="0">
                  <a:pos x="277" y="378"/>
                </a:cxn>
                <a:cxn ang="0">
                  <a:pos x="308" y="358"/>
                </a:cxn>
                <a:cxn ang="0">
                  <a:pos x="339" y="337"/>
                </a:cxn>
                <a:cxn ang="0">
                  <a:pos x="367" y="314"/>
                </a:cxn>
                <a:cxn ang="0">
                  <a:pos x="393" y="289"/>
                </a:cxn>
                <a:cxn ang="0">
                  <a:pos x="418" y="262"/>
                </a:cxn>
                <a:cxn ang="0">
                  <a:pos x="441" y="233"/>
                </a:cxn>
                <a:cxn ang="0">
                  <a:pos x="461" y="203"/>
                </a:cxn>
                <a:cxn ang="0">
                  <a:pos x="481" y="172"/>
                </a:cxn>
                <a:cxn ang="0">
                  <a:pos x="496" y="138"/>
                </a:cxn>
                <a:cxn ang="0">
                  <a:pos x="510" y="103"/>
                </a:cxn>
                <a:cxn ang="0">
                  <a:pos x="517" y="84"/>
                </a:cxn>
                <a:cxn ang="0">
                  <a:pos x="514" y="41"/>
                </a:cxn>
                <a:cxn ang="0">
                  <a:pos x="506" y="0"/>
                </a:cxn>
                <a:cxn ang="0">
                  <a:pos x="499" y="43"/>
                </a:cxn>
                <a:cxn ang="0">
                  <a:pos x="486" y="85"/>
                </a:cxn>
                <a:cxn ang="0">
                  <a:pos x="472" y="125"/>
                </a:cxn>
                <a:cxn ang="0">
                  <a:pos x="452" y="164"/>
                </a:cxn>
                <a:cxn ang="0">
                  <a:pos x="430" y="200"/>
                </a:cxn>
                <a:cxn ang="0">
                  <a:pos x="405" y="233"/>
                </a:cxn>
                <a:cxn ang="0">
                  <a:pos x="377" y="265"/>
                </a:cxn>
                <a:cxn ang="0">
                  <a:pos x="347" y="293"/>
                </a:cxn>
                <a:cxn ang="0">
                  <a:pos x="314" y="320"/>
                </a:cxn>
                <a:cxn ang="0">
                  <a:pos x="279" y="343"/>
                </a:cxn>
                <a:cxn ang="0">
                  <a:pos x="242" y="363"/>
                </a:cxn>
                <a:cxn ang="0">
                  <a:pos x="203" y="381"/>
                </a:cxn>
                <a:cxn ang="0">
                  <a:pos x="162" y="394"/>
                </a:cxn>
                <a:cxn ang="0">
                  <a:pos x="119" y="403"/>
                </a:cxn>
                <a:cxn ang="0">
                  <a:pos x="77" y="410"/>
                </a:cxn>
                <a:cxn ang="0">
                  <a:pos x="32" y="412"/>
                </a:cxn>
                <a:cxn ang="0">
                  <a:pos x="0" y="411"/>
                </a:cxn>
                <a:cxn ang="0">
                  <a:pos x="40" y="427"/>
                </a:cxn>
                <a:cxn ang="0">
                  <a:pos x="81" y="438"/>
                </a:cxn>
              </a:cxnLst>
              <a:rect l="0" t="0" r="r" b="b"/>
              <a:pathLst>
                <a:path w="517" h="438">
                  <a:moveTo>
                    <a:pt x="81" y="438"/>
                  </a:moveTo>
                  <a:lnTo>
                    <a:pt x="100" y="436"/>
                  </a:lnTo>
                  <a:lnTo>
                    <a:pt x="118" y="433"/>
                  </a:lnTo>
                  <a:lnTo>
                    <a:pt x="137" y="429"/>
                  </a:lnTo>
                  <a:lnTo>
                    <a:pt x="155" y="425"/>
                  </a:lnTo>
                  <a:lnTo>
                    <a:pt x="175" y="420"/>
                  </a:lnTo>
                  <a:lnTo>
                    <a:pt x="191" y="415"/>
                  </a:lnTo>
                  <a:lnTo>
                    <a:pt x="209" y="408"/>
                  </a:lnTo>
                  <a:lnTo>
                    <a:pt x="227" y="401"/>
                  </a:lnTo>
                  <a:lnTo>
                    <a:pt x="244" y="393"/>
                  </a:lnTo>
                  <a:lnTo>
                    <a:pt x="260" y="385"/>
                  </a:lnTo>
                  <a:lnTo>
                    <a:pt x="277" y="378"/>
                  </a:lnTo>
                  <a:lnTo>
                    <a:pt x="293" y="369"/>
                  </a:lnTo>
                  <a:lnTo>
                    <a:pt x="308" y="358"/>
                  </a:lnTo>
                  <a:lnTo>
                    <a:pt x="323" y="348"/>
                  </a:lnTo>
                  <a:lnTo>
                    <a:pt x="339" y="337"/>
                  </a:lnTo>
                  <a:lnTo>
                    <a:pt x="352" y="326"/>
                  </a:lnTo>
                  <a:lnTo>
                    <a:pt x="367" y="314"/>
                  </a:lnTo>
                  <a:lnTo>
                    <a:pt x="380" y="302"/>
                  </a:lnTo>
                  <a:lnTo>
                    <a:pt x="393" y="289"/>
                  </a:lnTo>
                  <a:lnTo>
                    <a:pt x="406" y="275"/>
                  </a:lnTo>
                  <a:lnTo>
                    <a:pt x="418" y="262"/>
                  </a:lnTo>
                  <a:lnTo>
                    <a:pt x="430" y="248"/>
                  </a:lnTo>
                  <a:lnTo>
                    <a:pt x="441" y="233"/>
                  </a:lnTo>
                  <a:lnTo>
                    <a:pt x="451" y="219"/>
                  </a:lnTo>
                  <a:lnTo>
                    <a:pt x="461" y="203"/>
                  </a:lnTo>
                  <a:lnTo>
                    <a:pt x="472" y="187"/>
                  </a:lnTo>
                  <a:lnTo>
                    <a:pt x="481" y="172"/>
                  </a:lnTo>
                  <a:lnTo>
                    <a:pt x="488" y="155"/>
                  </a:lnTo>
                  <a:lnTo>
                    <a:pt x="496" y="138"/>
                  </a:lnTo>
                  <a:lnTo>
                    <a:pt x="503" y="121"/>
                  </a:lnTo>
                  <a:lnTo>
                    <a:pt x="510" y="103"/>
                  </a:lnTo>
                  <a:lnTo>
                    <a:pt x="517" y="86"/>
                  </a:lnTo>
                  <a:lnTo>
                    <a:pt x="517" y="84"/>
                  </a:lnTo>
                  <a:lnTo>
                    <a:pt x="515" y="62"/>
                  </a:lnTo>
                  <a:lnTo>
                    <a:pt x="514" y="41"/>
                  </a:lnTo>
                  <a:lnTo>
                    <a:pt x="511" y="21"/>
                  </a:lnTo>
                  <a:lnTo>
                    <a:pt x="506" y="0"/>
                  </a:lnTo>
                  <a:lnTo>
                    <a:pt x="503" y="23"/>
                  </a:lnTo>
                  <a:lnTo>
                    <a:pt x="499" y="43"/>
                  </a:lnTo>
                  <a:lnTo>
                    <a:pt x="493" y="65"/>
                  </a:lnTo>
                  <a:lnTo>
                    <a:pt x="486" y="85"/>
                  </a:lnTo>
                  <a:lnTo>
                    <a:pt x="479" y="105"/>
                  </a:lnTo>
                  <a:lnTo>
                    <a:pt x="472" y="125"/>
                  </a:lnTo>
                  <a:lnTo>
                    <a:pt x="463" y="145"/>
                  </a:lnTo>
                  <a:lnTo>
                    <a:pt x="452" y="164"/>
                  </a:lnTo>
                  <a:lnTo>
                    <a:pt x="441" y="182"/>
                  </a:lnTo>
                  <a:lnTo>
                    <a:pt x="430" y="200"/>
                  </a:lnTo>
                  <a:lnTo>
                    <a:pt x="419" y="217"/>
                  </a:lnTo>
                  <a:lnTo>
                    <a:pt x="405" y="233"/>
                  </a:lnTo>
                  <a:lnTo>
                    <a:pt x="392" y="249"/>
                  </a:lnTo>
                  <a:lnTo>
                    <a:pt x="377" y="265"/>
                  </a:lnTo>
                  <a:lnTo>
                    <a:pt x="362" y="280"/>
                  </a:lnTo>
                  <a:lnTo>
                    <a:pt x="347" y="293"/>
                  </a:lnTo>
                  <a:lnTo>
                    <a:pt x="331" y="307"/>
                  </a:lnTo>
                  <a:lnTo>
                    <a:pt x="314" y="320"/>
                  </a:lnTo>
                  <a:lnTo>
                    <a:pt x="297" y="331"/>
                  </a:lnTo>
                  <a:lnTo>
                    <a:pt x="279" y="343"/>
                  </a:lnTo>
                  <a:lnTo>
                    <a:pt x="261" y="354"/>
                  </a:lnTo>
                  <a:lnTo>
                    <a:pt x="242" y="363"/>
                  </a:lnTo>
                  <a:lnTo>
                    <a:pt x="223" y="372"/>
                  </a:lnTo>
                  <a:lnTo>
                    <a:pt x="203" y="381"/>
                  </a:lnTo>
                  <a:lnTo>
                    <a:pt x="182" y="388"/>
                  </a:lnTo>
                  <a:lnTo>
                    <a:pt x="162" y="394"/>
                  </a:lnTo>
                  <a:lnTo>
                    <a:pt x="141" y="399"/>
                  </a:lnTo>
                  <a:lnTo>
                    <a:pt x="119" y="403"/>
                  </a:lnTo>
                  <a:lnTo>
                    <a:pt x="98" y="408"/>
                  </a:lnTo>
                  <a:lnTo>
                    <a:pt x="77" y="410"/>
                  </a:lnTo>
                  <a:lnTo>
                    <a:pt x="54" y="411"/>
                  </a:lnTo>
                  <a:lnTo>
                    <a:pt x="32" y="412"/>
                  </a:lnTo>
                  <a:lnTo>
                    <a:pt x="16" y="411"/>
                  </a:lnTo>
                  <a:lnTo>
                    <a:pt x="0" y="411"/>
                  </a:lnTo>
                  <a:lnTo>
                    <a:pt x="19" y="419"/>
                  </a:lnTo>
                  <a:lnTo>
                    <a:pt x="40" y="427"/>
                  </a:lnTo>
                  <a:lnTo>
                    <a:pt x="60" y="433"/>
                  </a:lnTo>
                  <a:lnTo>
                    <a:pt x="81" y="438"/>
                  </a:lnTo>
                  <a:close/>
                </a:path>
              </a:pathLst>
            </a:custGeom>
            <a:solidFill>
              <a:srgbClr val="9E9D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6" name="Freeform 1005"/>
            <p:cNvSpPr>
              <a:spLocks/>
            </p:cNvSpPr>
            <p:nvPr/>
          </p:nvSpPr>
          <p:spPr bwMode="auto">
            <a:xfrm>
              <a:off x="1398650" y="4372359"/>
              <a:ext cx="215910" cy="182579"/>
            </a:xfrm>
            <a:custGeom>
              <a:avLst/>
              <a:gdLst/>
              <a:ahLst/>
              <a:cxnLst>
                <a:cxn ang="0">
                  <a:pos x="91" y="459"/>
                </a:cxn>
                <a:cxn ang="0">
                  <a:pos x="133" y="455"/>
                </a:cxn>
                <a:cxn ang="0">
                  <a:pos x="175" y="448"/>
                </a:cxn>
                <a:cxn ang="0">
                  <a:pos x="216" y="436"/>
                </a:cxn>
                <a:cxn ang="0">
                  <a:pos x="254" y="422"/>
                </a:cxn>
                <a:cxn ang="0">
                  <a:pos x="292" y="405"/>
                </a:cxn>
                <a:cxn ang="0">
                  <a:pos x="327" y="384"/>
                </a:cxn>
                <a:cxn ang="0">
                  <a:pos x="361" y="361"/>
                </a:cxn>
                <a:cxn ang="0">
                  <a:pos x="392" y="335"/>
                </a:cxn>
                <a:cxn ang="0">
                  <a:pos x="421" y="307"/>
                </a:cxn>
                <a:cxn ang="0">
                  <a:pos x="447" y="276"/>
                </a:cxn>
                <a:cxn ang="0">
                  <a:pos x="472" y="244"/>
                </a:cxn>
                <a:cxn ang="0">
                  <a:pos x="493" y="209"/>
                </a:cxn>
                <a:cxn ang="0">
                  <a:pos x="513" y="173"/>
                </a:cxn>
                <a:cxn ang="0">
                  <a:pos x="528" y="135"/>
                </a:cxn>
                <a:cxn ang="0">
                  <a:pos x="541" y="95"/>
                </a:cxn>
                <a:cxn ang="0">
                  <a:pos x="543" y="56"/>
                </a:cxn>
                <a:cxn ang="0">
                  <a:pos x="534" y="18"/>
                </a:cxn>
                <a:cxn ang="0">
                  <a:pos x="526" y="22"/>
                </a:cxn>
                <a:cxn ang="0">
                  <a:pos x="519" y="66"/>
                </a:cxn>
                <a:cxn ang="0">
                  <a:pos x="507" y="108"/>
                </a:cxn>
                <a:cxn ang="0">
                  <a:pos x="492" y="149"/>
                </a:cxn>
                <a:cxn ang="0">
                  <a:pos x="473" y="188"/>
                </a:cxn>
                <a:cxn ang="0">
                  <a:pos x="451" y="225"/>
                </a:cxn>
                <a:cxn ang="0">
                  <a:pos x="426" y="260"/>
                </a:cxn>
                <a:cxn ang="0">
                  <a:pos x="397" y="291"/>
                </a:cxn>
                <a:cxn ang="0">
                  <a:pos x="366" y="320"/>
                </a:cxn>
                <a:cxn ang="0">
                  <a:pos x="333" y="346"/>
                </a:cxn>
                <a:cxn ang="0">
                  <a:pos x="295" y="370"/>
                </a:cxn>
                <a:cxn ang="0">
                  <a:pos x="257" y="390"/>
                </a:cxn>
                <a:cxn ang="0">
                  <a:pos x="217" y="406"/>
                </a:cxn>
                <a:cxn ang="0">
                  <a:pos x="175" y="418"/>
                </a:cxn>
                <a:cxn ang="0">
                  <a:pos x="131" y="427"/>
                </a:cxn>
                <a:cxn ang="0">
                  <a:pos x="86" y="432"/>
                </a:cxn>
                <a:cxn ang="0">
                  <a:pos x="47" y="432"/>
                </a:cxn>
                <a:cxn ang="0">
                  <a:pos x="15" y="430"/>
                </a:cxn>
                <a:cxn ang="0">
                  <a:pos x="16" y="437"/>
                </a:cxn>
                <a:cxn ang="0">
                  <a:pos x="51" y="453"/>
                </a:cxn>
              </a:cxnLst>
              <a:rect l="0" t="0" r="r" b="b"/>
              <a:pathLst>
                <a:path w="545" h="460">
                  <a:moveTo>
                    <a:pt x="69" y="460"/>
                  </a:moveTo>
                  <a:lnTo>
                    <a:pt x="91" y="459"/>
                  </a:lnTo>
                  <a:lnTo>
                    <a:pt x="113" y="458"/>
                  </a:lnTo>
                  <a:lnTo>
                    <a:pt x="133" y="455"/>
                  </a:lnTo>
                  <a:lnTo>
                    <a:pt x="155" y="452"/>
                  </a:lnTo>
                  <a:lnTo>
                    <a:pt x="175" y="448"/>
                  </a:lnTo>
                  <a:lnTo>
                    <a:pt x="195" y="442"/>
                  </a:lnTo>
                  <a:lnTo>
                    <a:pt x="216" y="436"/>
                  </a:lnTo>
                  <a:lnTo>
                    <a:pt x="235" y="430"/>
                  </a:lnTo>
                  <a:lnTo>
                    <a:pt x="254" y="422"/>
                  </a:lnTo>
                  <a:lnTo>
                    <a:pt x="273" y="414"/>
                  </a:lnTo>
                  <a:lnTo>
                    <a:pt x="292" y="405"/>
                  </a:lnTo>
                  <a:lnTo>
                    <a:pt x="309" y="395"/>
                  </a:lnTo>
                  <a:lnTo>
                    <a:pt x="327" y="384"/>
                  </a:lnTo>
                  <a:lnTo>
                    <a:pt x="344" y="373"/>
                  </a:lnTo>
                  <a:lnTo>
                    <a:pt x="361" y="361"/>
                  </a:lnTo>
                  <a:lnTo>
                    <a:pt x="376" y="348"/>
                  </a:lnTo>
                  <a:lnTo>
                    <a:pt x="392" y="335"/>
                  </a:lnTo>
                  <a:lnTo>
                    <a:pt x="407" y="321"/>
                  </a:lnTo>
                  <a:lnTo>
                    <a:pt x="421" y="307"/>
                  </a:lnTo>
                  <a:lnTo>
                    <a:pt x="435" y="292"/>
                  </a:lnTo>
                  <a:lnTo>
                    <a:pt x="447" y="276"/>
                  </a:lnTo>
                  <a:lnTo>
                    <a:pt x="461" y="261"/>
                  </a:lnTo>
                  <a:lnTo>
                    <a:pt x="472" y="244"/>
                  </a:lnTo>
                  <a:lnTo>
                    <a:pt x="483" y="227"/>
                  </a:lnTo>
                  <a:lnTo>
                    <a:pt x="493" y="209"/>
                  </a:lnTo>
                  <a:lnTo>
                    <a:pt x="504" y="191"/>
                  </a:lnTo>
                  <a:lnTo>
                    <a:pt x="513" y="173"/>
                  </a:lnTo>
                  <a:lnTo>
                    <a:pt x="520" y="154"/>
                  </a:lnTo>
                  <a:lnTo>
                    <a:pt x="528" y="135"/>
                  </a:lnTo>
                  <a:lnTo>
                    <a:pt x="535" y="115"/>
                  </a:lnTo>
                  <a:lnTo>
                    <a:pt x="541" y="95"/>
                  </a:lnTo>
                  <a:lnTo>
                    <a:pt x="545" y="75"/>
                  </a:lnTo>
                  <a:lnTo>
                    <a:pt x="543" y="56"/>
                  </a:lnTo>
                  <a:lnTo>
                    <a:pt x="540" y="37"/>
                  </a:lnTo>
                  <a:lnTo>
                    <a:pt x="534" y="18"/>
                  </a:lnTo>
                  <a:lnTo>
                    <a:pt x="528" y="0"/>
                  </a:lnTo>
                  <a:lnTo>
                    <a:pt x="526" y="22"/>
                  </a:lnTo>
                  <a:lnTo>
                    <a:pt x="523" y="43"/>
                  </a:lnTo>
                  <a:lnTo>
                    <a:pt x="519" y="66"/>
                  </a:lnTo>
                  <a:lnTo>
                    <a:pt x="514" y="87"/>
                  </a:lnTo>
                  <a:lnTo>
                    <a:pt x="507" y="108"/>
                  </a:lnTo>
                  <a:lnTo>
                    <a:pt x="500" y="129"/>
                  </a:lnTo>
                  <a:lnTo>
                    <a:pt x="492" y="149"/>
                  </a:lnTo>
                  <a:lnTo>
                    <a:pt x="483" y="168"/>
                  </a:lnTo>
                  <a:lnTo>
                    <a:pt x="473" y="188"/>
                  </a:lnTo>
                  <a:lnTo>
                    <a:pt x="463" y="207"/>
                  </a:lnTo>
                  <a:lnTo>
                    <a:pt x="451" y="225"/>
                  </a:lnTo>
                  <a:lnTo>
                    <a:pt x="438" y="243"/>
                  </a:lnTo>
                  <a:lnTo>
                    <a:pt x="426" y="260"/>
                  </a:lnTo>
                  <a:lnTo>
                    <a:pt x="411" y="275"/>
                  </a:lnTo>
                  <a:lnTo>
                    <a:pt x="397" y="291"/>
                  </a:lnTo>
                  <a:lnTo>
                    <a:pt x="382" y="306"/>
                  </a:lnTo>
                  <a:lnTo>
                    <a:pt x="366" y="320"/>
                  </a:lnTo>
                  <a:lnTo>
                    <a:pt x="349" y="334"/>
                  </a:lnTo>
                  <a:lnTo>
                    <a:pt x="333" y="346"/>
                  </a:lnTo>
                  <a:lnTo>
                    <a:pt x="315" y="359"/>
                  </a:lnTo>
                  <a:lnTo>
                    <a:pt x="295" y="370"/>
                  </a:lnTo>
                  <a:lnTo>
                    <a:pt x="277" y="380"/>
                  </a:lnTo>
                  <a:lnTo>
                    <a:pt x="257" y="390"/>
                  </a:lnTo>
                  <a:lnTo>
                    <a:pt x="238" y="398"/>
                  </a:lnTo>
                  <a:lnTo>
                    <a:pt x="217" y="406"/>
                  </a:lnTo>
                  <a:lnTo>
                    <a:pt x="196" y="413"/>
                  </a:lnTo>
                  <a:lnTo>
                    <a:pt x="175" y="418"/>
                  </a:lnTo>
                  <a:lnTo>
                    <a:pt x="154" y="423"/>
                  </a:lnTo>
                  <a:lnTo>
                    <a:pt x="131" y="427"/>
                  </a:lnTo>
                  <a:lnTo>
                    <a:pt x="109" y="430"/>
                  </a:lnTo>
                  <a:lnTo>
                    <a:pt x="86" y="432"/>
                  </a:lnTo>
                  <a:lnTo>
                    <a:pt x="64" y="432"/>
                  </a:lnTo>
                  <a:lnTo>
                    <a:pt x="47" y="432"/>
                  </a:lnTo>
                  <a:lnTo>
                    <a:pt x="31" y="431"/>
                  </a:lnTo>
                  <a:lnTo>
                    <a:pt x="15" y="430"/>
                  </a:lnTo>
                  <a:lnTo>
                    <a:pt x="0" y="427"/>
                  </a:lnTo>
                  <a:lnTo>
                    <a:pt x="16" y="437"/>
                  </a:lnTo>
                  <a:lnTo>
                    <a:pt x="33" y="445"/>
                  </a:lnTo>
                  <a:lnTo>
                    <a:pt x="51" y="453"/>
                  </a:lnTo>
                  <a:lnTo>
                    <a:pt x="69" y="460"/>
                  </a:lnTo>
                  <a:close/>
                </a:path>
              </a:pathLst>
            </a:custGeom>
            <a:solidFill>
              <a:srgbClr val="A09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7" name="Freeform 1006"/>
            <p:cNvSpPr>
              <a:spLocks/>
            </p:cNvSpPr>
            <p:nvPr/>
          </p:nvSpPr>
          <p:spPr bwMode="auto">
            <a:xfrm>
              <a:off x="1387537" y="4359658"/>
              <a:ext cx="225436" cy="190517"/>
            </a:xfrm>
            <a:custGeom>
              <a:avLst/>
              <a:gdLst/>
              <a:ahLst/>
              <a:cxnLst>
                <a:cxn ang="0">
                  <a:pos x="77" y="478"/>
                </a:cxn>
                <a:cxn ang="0">
                  <a:pos x="115" y="478"/>
                </a:cxn>
                <a:cxn ang="0">
                  <a:pos x="159" y="475"/>
                </a:cxn>
                <a:cxn ang="0">
                  <a:pos x="202" y="466"/>
                </a:cxn>
                <a:cxn ang="0">
                  <a:pos x="243" y="455"/>
                </a:cxn>
                <a:cxn ang="0">
                  <a:pos x="284" y="439"/>
                </a:cxn>
                <a:cxn ang="0">
                  <a:pos x="322" y="421"/>
                </a:cxn>
                <a:cxn ang="0">
                  <a:pos x="358" y="398"/>
                </a:cxn>
                <a:cxn ang="0">
                  <a:pos x="392" y="374"/>
                </a:cxn>
                <a:cxn ang="0">
                  <a:pos x="423" y="347"/>
                </a:cxn>
                <a:cxn ang="0">
                  <a:pos x="453" y="316"/>
                </a:cxn>
                <a:cxn ang="0">
                  <a:pos x="480" y="284"/>
                </a:cxn>
                <a:cxn ang="0">
                  <a:pos x="502" y="249"/>
                </a:cxn>
                <a:cxn ang="0">
                  <a:pos x="524" y="212"/>
                </a:cxn>
                <a:cxn ang="0">
                  <a:pos x="540" y="172"/>
                </a:cxn>
                <a:cxn ang="0">
                  <a:pos x="554" y="132"/>
                </a:cxn>
                <a:cxn ang="0">
                  <a:pos x="564" y="90"/>
                </a:cxn>
                <a:cxn ang="0">
                  <a:pos x="563" y="51"/>
                </a:cxn>
                <a:cxn ang="0">
                  <a:pos x="552" y="16"/>
                </a:cxn>
                <a:cxn ang="0">
                  <a:pos x="544" y="24"/>
                </a:cxn>
                <a:cxn ang="0">
                  <a:pos x="539" y="69"/>
                </a:cxn>
                <a:cxn ang="0">
                  <a:pos x="530" y="112"/>
                </a:cxn>
                <a:cxn ang="0">
                  <a:pos x="517" y="155"/>
                </a:cxn>
                <a:cxn ang="0">
                  <a:pos x="500" y="196"/>
                </a:cxn>
                <a:cxn ang="0">
                  <a:pos x="479" y="234"/>
                </a:cxn>
                <a:cxn ang="0">
                  <a:pos x="454" y="270"/>
                </a:cxn>
                <a:cxn ang="0">
                  <a:pos x="427" y="303"/>
                </a:cxn>
                <a:cxn ang="0">
                  <a:pos x="396" y="333"/>
                </a:cxn>
                <a:cxn ang="0">
                  <a:pos x="363" y="361"/>
                </a:cxn>
                <a:cxn ang="0">
                  <a:pos x="327" y="386"/>
                </a:cxn>
                <a:cxn ang="0">
                  <a:pos x="288" y="406"/>
                </a:cxn>
                <a:cxn ang="0">
                  <a:pos x="248" y="423"/>
                </a:cxn>
                <a:cxn ang="0">
                  <a:pos x="205" y="437"/>
                </a:cxn>
                <a:cxn ang="0">
                  <a:pos x="161" y="446"/>
                </a:cxn>
                <a:cxn ang="0">
                  <a:pos x="115" y="450"/>
                </a:cxn>
                <a:cxn ang="0">
                  <a:pos x="69" y="450"/>
                </a:cxn>
                <a:cxn ang="0">
                  <a:pos x="23" y="446"/>
                </a:cxn>
                <a:cxn ang="0">
                  <a:pos x="15" y="451"/>
                </a:cxn>
                <a:cxn ang="0">
                  <a:pos x="45" y="470"/>
                </a:cxn>
              </a:cxnLst>
              <a:rect l="0" t="0" r="r" b="b"/>
              <a:pathLst>
                <a:path w="567" h="479">
                  <a:moveTo>
                    <a:pt x="61" y="478"/>
                  </a:moveTo>
                  <a:lnTo>
                    <a:pt x="77" y="478"/>
                  </a:lnTo>
                  <a:lnTo>
                    <a:pt x="93" y="479"/>
                  </a:lnTo>
                  <a:lnTo>
                    <a:pt x="115" y="478"/>
                  </a:lnTo>
                  <a:lnTo>
                    <a:pt x="138" y="477"/>
                  </a:lnTo>
                  <a:lnTo>
                    <a:pt x="159" y="475"/>
                  </a:lnTo>
                  <a:lnTo>
                    <a:pt x="180" y="470"/>
                  </a:lnTo>
                  <a:lnTo>
                    <a:pt x="202" y="466"/>
                  </a:lnTo>
                  <a:lnTo>
                    <a:pt x="223" y="461"/>
                  </a:lnTo>
                  <a:lnTo>
                    <a:pt x="243" y="455"/>
                  </a:lnTo>
                  <a:lnTo>
                    <a:pt x="264" y="448"/>
                  </a:lnTo>
                  <a:lnTo>
                    <a:pt x="284" y="439"/>
                  </a:lnTo>
                  <a:lnTo>
                    <a:pt x="303" y="430"/>
                  </a:lnTo>
                  <a:lnTo>
                    <a:pt x="322" y="421"/>
                  </a:lnTo>
                  <a:lnTo>
                    <a:pt x="340" y="410"/>
                  </a:lnTo>
                  <a:lnTo>
                    <a:pt x="358" y="398"/>
                  </a:lnTo>
                  <a:lnTo>
                    <a:pt x="375" y="387"/>
                  </a:lnTo>
                  <a:lnTo>
                    <a:pt x="392" y="374"/>
                  </a:lnTo>
                  <a:lnTo>
                    <a:pt x="408" y="360"/>
                  </a:lnTo>
                  <a:lnTo>
                    <a:pt x="423" y="347"/>
                  </a:lnTo>
                  <a:lnTo>
                    <a:pt x="438" y="332"/>
                  </a:lnTo>
                  <a:lnTo>
                    <a:pt x="453" y="316"/>
                  </a:lnTo>
                  <a:lnTo>
                    <a:pt x="466" y="300"/>
                  </a:lnTo>
                  <a:lnTo>
                    <a:pt x="480" y="284"/>
                  </a:lnTo>
                  <a:lnTo>
                    <a:pt x="491" y="267"/>
                  </a:lnTo>
                  <a:lnTo>
                    <a:pt x="502" y="249"/>
                  </a:lnTo>
                  <a:lnTo>
                    <a:pt x="513" y="231"/>
                  </a:lnTo>
                  <a:lnTo>
                    <a:pt x="524" y="212"/>
                  </a:lnTo>
                  <a:lnTo>
                    <a:pt x="533" y="192"/>
                  </a:lnTo>
                  <a:lnTo>
                    <a:pt x="540" y="172"/>
                  </a:lnTo>
                  <a:lnTo>
                    <a:pt x="547" y="152"/>
                  </a:lnTo>
                  <a:lnTo>
                    <a:pt x="554" y="132"/>
                  </a:lnTo>
                  <a:lnTo>
                    <a:pt x="560" y="110"/>
                  </a:lnTo>
                  <a:lnTo>
                    <a:pt x="564" y="90"/>
                  </a:lnTo>
                  <a:lnTo>
                    <a:pt x="567" y="67"/>
                  </a:lnTo>
                  <a:lnTo>
                    <a:pt x="563" y="51"/>
                  </a:lnTo>
                  <a:lnTo>
                    <a:pt x="557" y="33"/>
                  </a:lnTo>
                  <a:lnTo>
                    <a:pt x="552" y="16"/>
                  </a:lnTo>
                  <a:lnTo>
                    <a:pt x="545" y="0"/>
                  </a:lnTo>
                  <a:lnTo>
                    <a:pt x="544" y="24"/>
                  </a:lnTo>
                  <a:lnTo>
                    <a:pt x="542" y="46"/>
                  </a:lnTo>
                  <a:lnTo>
                    <a:pt x="539" y="69"/>
                  </a:lnTo>
                  <a:lnTo>
                    <a:pt x="535" y="91"/>
                  </a:lnTo>
                  <a:lnTo>
                    <a:pt x="530" y="112"/>
                  </a:lnTo>
                  <a:lnTo>
                    <a:pt x="524" y="134"/>
                  </a:lnTo>
                  <a:lnTo>
                    <a:pt x="517" y="155"/>
                  </a:lnTo>
                  <a:lnTo>
                    <a:pt x="509" y="175"/>
                  </a:lnTo>
                  <a:lnTo>
                    <a:pt x="500" y="196"/>
                  </a:lnTo>
                  <a:lnTo>
                    <a:pt x="490" y="215"/>
                  </a:lnTo>
                  <a:lnTo>
                    <a:pt x="479" y="234"/>
                  </a:lnTo>
                  <a:lnTo>
                    <a:pt x="467" y="252"/>
                  </a:lnTo>
                  <a:lnTo>
                    <a:pt x="454" y="270"/>
                  </a:lnTo>
                  <a:lnTo>
                    <a:pt x="440" y="287"/>
                  </a:lnTo>
                  <a:lnTo>
                    <a:pt x="427" y="303"/>
                  </a:lnTo>
                  <a:lnTo>
                    <a:pt x="412" y="318"/>
                  </a:lnTo>
                  <a:lnTo>
                    <a:pt x="396" y="333"/>
                  </a:lnTo>
                  <a:lnTo>
                    <a:pt x="380" y="348"/>
                  </a:lnTo>
                  <a:lnTo>
                    <a:pt x="363" y="361"/>
                  </a:lnTo>
                  <a:lnTo>
                    <a:pt x="345" y="374"/>
                  </a:lnTo>
                  <a:lnTo>
                    <a:pt x="327" y="386"/>
                  </a:lnTo>
                  <a:lnTo>
                    <a:pt x="308" y="396"/>
                  </a:lnTo>
                  <a:lnTo>
                    <a:pt x="288" y="406"/>
                  </a:lnTo>
                  <a:lnTo>
                    <a:pt x="268" y="415"/>
                  </a:lnTo>
                  <a:lnTo>
                    <a:pt x="248" y="423"/>
                  </a:lnTo>
                  <a:lnTo>
                    <a:pt x="227" y="430"/>
                  </a:lnTo>
                  <a:lnTo>
                    <a:pt x="205" y="437"/>
                  </a:lnTo>
                  <a:lnTo>
                    <a:pt x="184" y="441"/>
                  </a:lnTo>
                  <a:lnTo>
                    <a:pt x="161" y="446"/>
                  </a:lnTo>
                  <a:lnTo>
                    <a:pt x="139" y="448"/>
                  </a:lnTo>
                  <a:lnTo>
                    <a:pt x="115" y="450"/>
                  </a:lnTo>
                  <a:lnTo>
                    <a:pt x="93" y="450"/>
                  </a:lnTo>
                  <a:lnTo>
                    <a:pt x="69" y="450"/>
                  </a:lnTo>
                  <a:lnTo>
                    <a:pt x="45" y="448"/>
                  </a:lnTo>
                  <a:lnTo>
                    <a:pt x="23" y="446"/>
                  </a:lnTo>
                  <a:lnTo>
                    <a:pt x="0" y="441"/>
                  </a:lnTo>
                  <a:lnTo>
                    <a:pt x="15" y="451"/>
                  </a:lnTo>
                  <a:lnTo>
                    <a:pt x="30" y="461"/>
                  </a:lnTo>
                  <a:lnTo>
                    <a:pt x="45" y="470"/>
                  </a:lnTo>
                  <a:lnTo>
                    <a:pt x="61" y="478"/>
                  </a:lnTo>
                  <a:close/>
                </a:path>
              </a:pathLst>
            </a:custGeom>
            <a:solidFill>
              <a:srgbClr val="A2A1A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8" name="Freeform 1007"/>
            <p:cNvSpPr>
              <a:spLocks/>
            </p:cNvSpPr>
            <p:nvPr/>
          </p:nvSpPr>
          <p:spPr bwMode="auto">
            <a:xfrm>
              <a:off x="1376424" y="4348544"/>
              <a:ext cx="231786" cy="195280"/>
            </a:xfrm>
            <a:custGeom>
              <a:avLst/>
              <a:gdLst/>
              <a:ahLst/>
              <a:cxnLst>
                <a:cxn ang="0">
                  <a:pos x="69" y="492"/>
                </a:cxn>
                <a:cxn ang="0">
                  <a:pos x="101" y="494"/>
                </a:cxn>
                <a:cxn ang="0">
                  <a:pos x="140" y="494"/>
                </a:cxn>
                <a:cxn ang="0">
                  <a:pos x="185" y="489"/>
                </a:cxn>
                <a:cxn ang="0">
                  <a:pos x="229" y="480"/>
                </a:cxn>
                <a:cxn ang="0">
                  <a:pos x="271" y="468"/>
                </a:cxn>
                <a:cxn ang="0">
                  <a:pos x="311" y="452"/>
                </a:cxn>
                <a:cxn ang="0">
                  <a:pos x="349" y="432"/>
                </a:cxn>
                <a:cxn ang="0">
                  <a:pos x="387" y="408"/>
                </a:cxn>
                <a:cxn ang="0">
                  <a:pos x="420" y="382"/>
                </a:cxn>
                <a:cxn ang="0">
                  <a:pos x="451" y="353"/>
                </a:cxn>
                <a:cxn ang="0">
                  <a:pos x="480" y="322"/>
                </a:cxn>
                <a:cxn ang="0">
                  <a:pos x="505" y="287"/>
                </a:cxn>
                <a:cxn ang="0">
                  <a:pos x="527" y="250"/>
                </a:cxn>
                <a:cxn ang="0">
                  <a:pos x="546" y="211"/>
                </a:cxn>
                <a:cxn ang="0">
                  <a:pos x="561" y="170"/>
                </a:cxn>
                <a:cxn ang="0">
                  <a:pos x="573" y="128"/>
                </a:cxn>
                <a:cxn ang="0">
                  <a:pos x="580" y="84"/>
                </a:cxn>
                <a:cxn ang="0">
                  <a:pos x="577" y="45"/>
                </a:cxn>
                <a:cxn ang="0">
                  <a:pos x="562" y="14"/>
                </a:cxn>
                <a:cxn ang="0">
                  <a:pos x="555" y="13"/>
                </a:cxn>
                <a:cxn ang="0">
                  <a:pos x="555" y="50"/>
                </a:cxn>
                <a:cxn ang="0">
                  <a:pos x="551" y="94"/>
                </a:cxn>
                <a:cxn ang="0">
                  <a:pos x="542" y="137"/>
                </a:cxn>
                <a:cxn ang="0">
                  <a:pos x="528" y="177"/>
                </a:cxn>
                <a:cxn ang="0">
                  <a:pos x="513" y="217"/>
                </a:cxn>
                <a:cxn ang="0">
                  <a:pos x="492" y="254"/>
                </a:cxn>
                <a:cxn ang="0">
                  <a:pos x="469" y="290"/>
                </a:cxn>
                <a:cxn ang="0">
                  <a:pos x="442" y="322"/>
                </a:cxn>
                <a:cxn ang="0">
                  <a:pos x="412" y="352"/>
                </a:cxn>
                <a:cxn ang="0">
                  <a:pos x="380" y="379"/>
                </a:cxn>
                <a:cxn ang="0">
                  <a:pos x="345" y="403"/>
                </a:cxn>
                <a:cxn ang="0">
                  <a:pos x="308" y="423"/>
                </a:cxn>
                <a:cxn ang="0">
                  <a:pos x="268" y="439"/>
                </a:cxn>
                <a:cxn ang="0">
                  <a:pos x="227" y="452"/>
                </a:cxn>
                <a:cxn ang="0">
                  <a:pos x="184" y="460"/>
                </a:cxn>
                <a:cxn ang="0">
                  <a:pos x="140" y="465"/>
                </a:cxn>
                <a:cxn ang="0">
                  <a:pos x="87" y="465"/>
                </a:cxn>
                <a:cxn ang="0">
                  <a:pos x="28" y="457"/>
                </a:cxn>
                <a:cxn ang="0">
                  <a:pos x="12" y="460"/>
                </a:cxn>
                <a:cxn ang="0">
                  <a:pos x="39" y="480"/>
                </a:cxn>
              </a:cxnLst>
              <a:rect l="0" t="0" r="r" b="b"/>
              <a:pathLst>
                <a:path w="582" h="494">
                  <a:moveTo>
                    <a:pt x="54" y="489"/>
                  </a:moveTo>
                  <a:lnTo>
                    <a:pt x="69" y="492"/>
                  </a:lnTo>
                  <a:lnTo>
                    <a:pt x="85" y="493"/>
                  </a:lnTo>
                  <a:lnTo>
                    <a:pt x="101" y="494"/>
                  </a:lnTo>
                  <a:lnTo>
                    <a:pt x="118" y="494"/>
                  </a:lnTo>
                  <a:lnTo>
                    <a:pt x="140" y="494"/>
                  </a:lnTo>
                  <a:lnTo>
                    <a:pt x="163" y="492"/>
                  </a:lnTo>
                  <a:lnTo>
                    <a:pt x="185" y="489"/>
                  </a:lnTo>
                  <a:lnTo>
                    <a:pt x="208" y="485"/>
                  </a:lnTo>
                  <a:lnTo>
                    <a:pt x="229" y="480"/>
                  </a:lnTo>
                  <a:lnTo>
                    <a:pt x="250" y="475"/>
                  </a:lnTo>
                  <a:lnTo>
                    <a:pt x="271" y="468"/>
                  </a:lnTo>
                  <a:lnTo>
                    <a:pt x="292" y="460"/>
                  </a:lnTo>
                  <a:lnTo>
                    <a:pt x="311" y="452"/>
                  </a:lnTo>
                  <a:lnTo>
                    <a:pt x="331" y="442"/>
                  </a:lnTo>
                  <a:lnTo>
                    <a:pt x="349" y="432"/>
                  </a:lnTo>
                  <a:lnTo>
                    <a:pt x="369" y="421"/>
                  </a:lnTo>
                  <a:lnTo>
                    <a:pt x="387" y="408"/>
                  </a:lnTo>
                  <a:lnTo>
                    <a:pt x="403" y="396"/>
                  </a:lnTo>
                  <a:lnTo>
                    <a:pt x="420" y="382"/>
                  </a:lnTo>
                  <a:lnTo>
                    <a:pt x="436" y="368"/>
                  </a:lnTo>
                  <a:lnTo>
                    <a:pt x="451" y="353"/>
                  </a:lnTo>
                  <a:lnTo>
                    <a:pt x="465" y="337"/>
                  </a:lnTo>
                  <a:lnTo>
                    <a:pt x="480" y="322"/>
                  </a:lnTo>
                  <a:lnTo>
                    <a:pt x="492" y="305"/>
                  </a:lnTo>
                  <a:lnTo>
                    <a:pt x="505" y="287"/>
                  </a:lnTo>
                  <a:lnTo>
                    <a:pt x="517" y="269"/>
                  </a:lnTo>
                  <a:lnTo>
                    <a:pt x="527" y="250"/>
                  </a:lnTo>
                  <a:lnTo>
                    <a:pt x="537" y="230"/>
                  </a:lnTo>
                  <a:lnTo>
                    <a:pt x="546" y="211"/>
                  </a:lnTo>
                  <a:lnTo>
                    <a:pt x="554" y="191"/>
                  </a:lnTo>
                  <a:lnTo>
                    <a:pt x="561" y="170"/>
                  </a:lnTo>
                  <a:lnTo>
                    <a:pt x="568" y="149"/>
                  </a:lnTo>
                  <a:lnTo>
                    <a:pt x="573" y="128"/>
                  </a:lnTo>
                  <a:lnTo>
                    <a:pt x="577" y="105"/>
                  </a:lnTo>
                  <a:lnTo>
                    <a:pt x="580" y="84"/>
                  </a:lnTo>
                  <a:lnTo>
                    <a:pt x="582" y="62"/>
                  </a:lnTo>
                  <a:lnTo>
                    <a:pt x="577" y="45"/>
                  </a:lnTo>
                  <a:lnTo>
                    <a:pt x="570" y="30"/>
                  </a:lnTo>
                  <a:lnTo>
                    <a:pt x="562" y="14"/>
                  </a:lnTo>
                  <a:lnTo>
                    <a:pt x="554" y="0"/>
                  </a:lnTo>
                  <a:lnTo>
                    <a:pt x="555" y="13"/>
                  </a:lnTo>
                  <a:lnTo>
                    <a:pt x="555" y="28"/>
                  </a:lnTo>
                  <a:lnTo>
                    <a:pt x="555" y="50"/>
                  </a:lnTo>
                  <a:lnTo>
                    <a:pt x="553" y="72"/>
                  </a:lnTo>
                  <a:lnTo>
                    <a:pt x="551" y="94"/>
                  </a:lnTo>
                  <a:lnTo>
                    <a:pt x="546" y="116"/>
                  </a:lnTo>
                  <a:lnTo>
                    <a:pt x="542" y="137"/>
                  </a:lnTo>
                  <a:lnTo>
                    <a:pt x="536" y="157"/>
                  </a:lnTo>
                  <a:lnTo>
                    <a:pt x="528" y="177"/>
                  </a:lnTo>
                  <a:lnTo>
                    <a:pt x="520" y="198"/>
                  </a:lnTo>
                  <a:lnTo>
                    <a:pt x="513" y="217"/>
                  </a:lnTo>
                  <a:lnTo>
                    <a:pt x="502" y="236"/>
                  </a:lnTo>
                  <a:lnTo>
                    <a:pt x="492" y="254"/>
                  </a:lnTo>
                  <a:lnTo>
                    <a:pt x="481" y="272"/>
                  </a:lnTo>
                  <a:lnTo>
                    <a:pt x="469" y="290"/>
                  </a:lnTo>
                  <a:lnTo>
                    <a:pt x="455" y="306"/>
                  </a:lnTo>
                  <a:lnTo>
                    <a:pt x="442" y="322"/>
                  </a:lnTo>
                  <a:lnTo>
                    <a:pt x="427" y="337"/>
                  </a:lnTo>
                  <a:lnTo>
                    <a:pt x="412" y="352"/>
                  </a:lnTo>
                  <a:lnTo>
                    <a:pt x="396" y="365"/>
                  </a:lnTo>
                  <a:lnTo>
                    <a:pt x="380" y="379"/>
                  </a:lnTo>
                  <a:lnTo>
                    <a:pt x="362" y="390"/>
                  </a:lnTo>
                  <a:lnTo>
                    <a:pt x="345" y="403"/>
                  </a:lnTo>
                  <a:lnTo>
                    <a:pt x="326" y="413"/>
                  </a:lnTo>
                  <a:lnTo>
                    <a:pt x="308" y="423"/>
                  </a:lnTo>
                  <a:lnTo>
                    <a:pt x="288" y="431"/>
                  </a:lnTo>
                  <a:lnTo>
                    <a:pt x="268" y="439"/>
                  </a:lnTo>
                  <a:lnTo>
                    <a:pt x="248" y="445"/>
                  </a:lnTo>
                  <a:lnTo>
                    <a:pt x="227" y="452"/>
                  </a:lnTo>
                  <a:lnTo>
                    <a:pt x="205" y="457"/>
                  </a:lnTo>
                  <a:lnTo>
                    <a:pt x="184" y="460"/>
                  </a:lnTo>
                  <a:lnTo>
                    <a:pt x="163" y="463"/>
                  </a:lnTo>
                  <a:lnTo>
                    <a:pt x="140" y="465"/>
                  </a:lnTo>
                  <a:lnTo>
                    <a:pt x="118" y="466"/>
                  </a:lnTo>
                  <a:lnTo>
                    <a:pt x="87" y="465"/>
                  </a:lnTo>
                  <a:lnTo>
                    <a:pt x="57" y="461"/>
                  </a:lnTo>
                  <a:lnTo>
                    <a:pt x="28" y="457"/>
                  </a:lnTo>
                  <a:lnTo>
                    <a:pt x="0" y="450"/>
                  </a:lnTo>
                  <a:lnTo>
                    <a:pt x="12" y="460"/>
                  </a:lnTo>
                  <a:lnTo>
                    <a:pt x="25" y="470"/>
                  </a:lnTo>
                  <a:lnTo>
                    <a:pt x="39" y="480"/>
                  </a:lnTo>
                  <a:lnTo>
                    <a:pt x="54" y="489"/>
                  </a:lnTo>
                  <a:close/>
                </a:path>
              </a:pathLst>
            </a:custGeom>
            <a:solidFill>
              <a:srgbClr val="A4A3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9" name="Freeform 1008"/>
            <p:cNvSpPr>
              <a:spLocks/>
            </p:cNvSpPr>
            <p:nvPr/>
          </p:nvSpPr>
          <p:spPr bwMode="auto">
            <a:xfrm>
              <a:off x="1368486" y="4337431"/>
              <a:ext cx="234961" cy="201630"/>
            </a:xfrm>
            <a:custGeom>
              <a:avLst/>
              <a:gdLst/>
              <a:ahLst/>
              <a:cxnLst>
                <a:cxn ang="0">
                  <a:pos x="71" y="501"/>
                </a:cxn>
                <a:cxn ang="0">
                  <a:pos x="117" y="505"/>
                </a:cxn>
                <a:cxn ang="0">
                  <a:pos x="163" y="505"/>
                </a:cxn>
                <a:cxn ang="0">
                  <a:pos x="209" y="501"/>
                </a:cxn>
                <a:cxn ang="0">
                  <a:pos x="253" y="492"/>
                </a:cxn>
                <a:cxn ang="0">
                  <a:pos x="296" y="478"/>
                </a:cxn>
                <a:cxn ang="0">
                  <a:pos x="336" y="461"/>
                </a:cxn>
                <a:cxn ang="0">
                  <a:pos x="375" y="441"/>
                </a:cxn>
                <a:cxn ang="0">
                  <a:pos x="411" y="416"/>
                </a:cxn>
                <a:cxn ang="0">
                  <a:pos x="444" y="388"/>
                </a:cxn>
                <a:cxn ang="0">
                  <a:pos x="475" y="358"/>
                </a:cxn>
                <a:cxn ang="0">
                  <a:pos x="502" y="325"/>
                </a:cxn>
                <a:cxn ang="0">
                  <a:pos x="527" y="289"/>
                </a:cxn>
                <a:cxn ang="0">
                  <a:pos x="548" y="251"/>
                </a:cxn>
                <a:cxn ang="0">
                  <a:pos x="565" y="210"/>
                </a:cxn>
                <a:cxn ang="0">
                  <a:pos x="578" y="167"/>
                </a:cxn>
                <a:cxn ang="0">
                  <a:pos x="587" y="124"/>
                </a:cxn>
                <a:cxn ang="0">
                  <a:pos x="592" y="79"/>
                </a:cxn>
                <a:cxn ang="0">
                  <a:pos x="585" y="40"/>
                </a:cxn>
                <a:cxn ang="0">
                  <a:pos x="569" y="12"/>
                </a:cxn>
                <a:cxn ang="0">
                  <a:pos x="563" y="12"/>
                </a:cxn>
                <a:cxn ang="0">
                  <a:pos x="564" y="39"/>
                </a:cxn>
                <a:cxn ang="0">
                  <a:pos x="564" y="75"/>
                </a:cxn>
                <a:cxn ang="0">
                  <a:pos x="559" y="118"/>
                </a:cxn>
                <a:cxn ang="0">
                  <a:pos x="551" y="160"/>
                </a:cxn>
                <a:cxn ang="0">
                  <a:pos x="539" y="199"/>
                </a:cxn>
                <a:cxn ang="0">
                  <a:pos x="522" y="237"/>
                </a:cxn>
                <a:cxn ang="0">
                  <a:pos x="503" y="273"/>
                </a:cxn>
                <a:cxn ang="0">
                  <a:pos x="480" y="307"/>
                </a:cxn>
                <a:cxn ang="0">
                  <a:pos x="455" y="339"/>
                </a:cxn>
                <a:cxn ang="0">
                  <a:pos x="425" y="367"/>
                </a:cxn>
                <a:cxn ang="0">
                  <a:pos x="394" y="394"/>
                </a:cxn>
                <a:cxn ang="0">
                  <a:pos x="360" y="416"/>
                </a:cxn>
                <a:cxn ang="0">
                  <a:pos x="324" y="435"/>
                </a:cxn>
                <a:cxn ang="0">
                  <a:pos x="286" y="452"/>
                </a:cxn>
                <a:cxn ang="0">
                  <a:pos x="246" y="463"/>
                </a:cxn>
                <a:cxn ang="0">
                  <a:pos x="205" y="472"/>
                </a:cxn>
                <a:cxn ang="0">
                  <a:pos x="162" y="477"/>
                </a:cxn>
                <a:cxn ang="0">
                  <a:pos x="123" y="477"/>
                </a:cxn>
                <a:cxn ang="0">
                  <a:pos x="86" y="474"/>
                </a:cxn>
                <a:cxn ang="0">
                  <a:pos x="51" y="468"/>
                </a:cxn>
                <a:cxn ang="0">
                  <a:pos x="17" y="459"/>
                </a:cxn>
                <a:cxn ang="0">
                  <a:pos x="11" y="465"/>
                </a:cxn>
                <a:cxn ang="0">
                  <a:pos x="35" y="486"/>
                </a:cxn>
              </a:cxnLst>
              <a:rect l="0" t="0" r="r" b="b"/>
              <a:pathLst>
                <a:path w="593" h="505">
                  <a:moveTo>
                    <a:pt x="48" y="496"/>
                  </a:moveTo>
                  <a:lnTo>
                    <a:pt x="71" y="501"/>
                  </a:lnTo>
                  <a:lnTo>
                    <a:pt x="93" y="503"/>
                  </a:lnTo>
                  <a:lnTo>
                    <a:pt x="117" y="505"/>
                  </a:lnTo>
                  <a:lnTo>
                    <a:pt x="141" y="505"/>
                  </a:lnTo>
                  <a:lnTo>
                    <a:pt x="163" y="505"/>
                  </a:lnTo>
                  <a:lnTo>
                    <a:pt x="187" y="503"/>
                  </a:lnTo>
                  <a:lnTo>
                    <a:pt x="209" y="501"/>
                  </a:lnTo>
                  <a:lnTo>
                    <a:pt x="232" y="496"/>
                  </a:lnTo>
                  <a:lnTo>
                    <a:pt x="253" y="492"/>
                  </a:lnTo>
                  <a:lnTo>
                    <a:pt x="275" y="485"/>
                  </a:lnTo>
                  <a:lnTo>
                    <a:pt x="296" y="478"/>
                  </a:lnTo>
                  <a:lnTo>
                    <a:pt x="316" y="470"/>
                  </a:lnTo>
                  <a:lnTo>
                    <a:pt x="336" y="461"/>
                  </a:lnTo>
                  <a:lnTo>
                    <a:pt x="356" y="451"/>
                  </a:lnTo>
                  <a:lnTo>
                    <a:pt x="375" y="441"/>
                  </a:lnTo>
                  <a:lnTo>
                    <a:pt x="393" y="429"/>
                  </a:lnTo>
                  <a:lnTo>
                    <a:pt x="411" y="416"/>
                  </a:lnTo>
                  <a:lnTo>
                    <a:pt x="428" y="403"/>
                  </a:lnTo>
                  <a:lnTo>
                    <a:pt x="444" y="388"/>
                  </a:lnTo>
                  <a:lnTo>
                    <a:pt x="460" y="373"/>
                  </a:lnTo>
                  <a:lnTo>
                    <a:pt x="475" y="358"/>
                  </a:lnTo>
                  <a:lnTo>
                    <a:pt x="488" y="342"/>
                  </a:lnTo>
                  <a:lnTo>
                    <a:pt x="502" y="325"/>
                  </a:lnTo>
                  <a:lnTo>
                    <a:pt x="515" y="307"/>
                  </a:lnTo>
                  <a:lnTo>
                    <a:pt x="527" y="289"/>
                  </a:lnTo>
                  <a:lnTo>
                    <a:pt x="538" y="270"/>
                  </a:lnTo>
                  <a:lnTo>
                    <a:pt x="548" y="251"/>
                  </a:lnTo>
                  <a:lnTo>
                    <a:pt x="557" y="230"/>
                  </a:lnTo>
                  <a:lnTo>
                    <a:pt x="565" y="210"/>
                  </a:lnTo>
                  <a:lnTo>
                    <a:pt x="572" y="189"/>
                  </a:lnTo>
                  <a:lnTo>
                    <a:pt x="578" y="167"/>
                  </a:lnTo>
                  <a:lnTo>
                    <a:pt x="583" y="146"/>
                  </a:lnTo>
                  <a:lnTo>
                    <a:pt x="587" y="124"/>
                  </a:lnTo>
                  <a:lnTo>
                    <a:pt x="590" y="101"/>
                  </a:lnTo>
                  <a:lnTo>
                    <a:pt x="592" y="79"/>
                  </a:lnTo>
                  <a:lnTo>
                    <a:pt x="593" y="55"/>
                  </a:lnTo>
                  <a:lnTo>
                    <a:pt x="585" y="40"/>
                  </a:lnTo>
                  <a:lnTo>
                    <a:pt x="578" y="27"/>
                  </a:lnTo>
                  <a:lnTo>
                    <a:pt x="569" y="12"/>
                  </a:lnTo>
                  <a:lnTo>
                    <a:pt x="560" y="0"/>
                  </a:lnTo>
                  <a:lnTo>
                    <a:pt x="563" y="12"/>
                  </a:lnTo>
                  <a:lnTo>
                    <a:pt x="564" y="26"/>
                  </a:lnTo>
                  <a:lnTo>
                    <a:pt x="564" y="39"/>
                  </a:lnTo>
                  <a:lnTo>
                    <a:pt x="565" y="54"/>
                  </a:lnTo>
                  <a:lnTo>
                    <a:pt x="564" y="75"/>
                  </a:lnTo>
                  <a:lnTo>
                    <a:pt x="563" y="97"/>
                  </a:lnTo>
                  <a:lnTo>
                    <a:pt x="559" y="118"/>
                  </a:lnTo>
                  <a:lnTo>
                    <a:pt x="556" y="139"/>
                  </a:lnTo>
                  <a:lnTo>
                    <a:pt x="551" y="160"/>
                  </a:lnTo>
                  <a:lnTo>
                    <a:pt x="546" y="180"/>
                  </a:lnTo>
                  <a:lnTo>
                    <a:pt x="539" y="199"/>
                  </a:lnTo>
                  <a:lnTo>
                    <a:pt x="531" y="218"/>
                  </a:lnTo>
                  <a:lnTo>
                    <a:pt x="522" y="237"/>
                  </a:lnTo>
                  <a:lnTo>
                    <a:pt x="513" y="255"/>
                  </a:lnTo>
                  <a:lnTo>
                    <a:pt x="503" y="273"/>
                  </a:lnTo>
                  <a:lnTo>
                    <a:pt x="492" y="290"/>
                  </a:lnTo>
                  <a:lnTo>
                    <a:pt x="480" y="307"/>
                  </a:lnTo>
                  <a:lnTo>
                    <a:pt x="467" y="323"/>
                  </a:lnTo>
                  <a:lnTo>
                    <a:pt x="455" y="339"/>
                  </a:lnTo>
                  <a:lnTo>
                    <a:pt x="440" y="353"/>
                  </a:lnTo>
                  <a:lnTo>
                    <a:pt x="425" y="367"/>
                  </a:lnTo>
                  <a:lnTo>
                    <a:pt x="410" y="380"/>
                  </a:lnTo>
                  <a:lnTo>
                    <a:pt x="394" y="394"/>
                  </a:lnTo>
                  <a:lnTo>
                    <a:pt x="377" y="405"/>
                  </a:lnTo>
                  <a:lnTo>
                    <a:pt x="360" y="416"/>
                  </a:lnTo>
                  <a:lnTo>
                    <a:pt x="342" y="426"/>
                  </a:lnTo>
                  <a:lnTo>
                    <a:pt x="324" y="435"/>
                  </a:lnTo>
                  <a:lnTo>
                    <a:pt x="305" y="444"/>
                  </a:lnTo>
                  <a:lnTo>
                    <a:pt x="286" y="452"/>
                  </a:lnTo>
                  <a:lnTo>
                    <a:pt x="267" y="458"/>
                  </a:lnTo>
                  <a:lnTo>
                    <a:pt x="246" y="463"/>
                  </a:lnTo>
                  <a:lnTo>
                    <a:pt x="226" y="469"/>
                  </a:lnTo>
                  <a:lnTo>
                    <a:pt x="205" y="472"/>
                  </a:lnTo>
                  <a:lnTo>
                    <a:pt x="183" y="475"/>
                  </a:lnTo>
                  <a:lnTo>
                    <a:pt x="162" y="477"/>
                  </a:lnTo>
                  <a:lnTo>
                    <a:pt x="141" y="477"/>
                  </a:lnTo>
                  <a:lnTo>
                    <a:pt x="123" y="477"/>
                  </a:lnTo>
                  <a:lnTo>
                    <a:pt x="104" y="476"/>
                  </a:lnTo>
                  <a:lnTo>
                    <a:pt x="86" y="474"/>
                  </a:lnTo>
                  <a:lnTo>
                    <a:pt x="69" y="471"/>
                  </a:lnTo>
                  <a:lnTo>
                    <a:pt x="51" y="468"/>
                  </a:lnTo>
                  <a:lnTo>
                    <a:pt x="34" y="463"/>
                  </a:lnTo>
                  <a:lnTo>
                    <a:pt x="17" y="459"/>
                  </a:lnTo>
                  <a:lnTo>
                    <a:pt x="0" y="453"/>
                  </a:lnTo>
                  <a:lnTo>
                    <a:pt x="11" y="465"/>
                  </a:lnTo>
                  <a:lnTo>
                    <a:pt x="24" y="476"/>
                  </a:lnTo>
                  <a:lnTo>
                    <a:pt x="35" y="486"/>
                  </a:lnTo>
                  <a:lnTo>
                    <a:pt x="48" y="496"/>
                  </a:lnTo>
                  <a:close/>
                </a:path>
              </a:pathLst>
            </a:custGeom>
            <a:solidFill>
              <a:srgbClr val="A7A6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0" name="Freeform 1010"/>
            <p:cNvSpPr>
              <a:spLocks/>
            </p:cNvSpPr>
            <p:nvPr/>
          </p:nvSpPr>
          <p:spPr bwMode="auto">
            <a:xfrm>
              <a:off x="1360548" y="4327905"/>
              <a:ext cx="236549" cy="204806"/>
            </a:xfrm>
            <a:custGeom>
              <a:avLst/>
              <a:gdLst/>
              <a:ahLst/>
              <a:cxnLst>
                <a:cxn ang="0">
                  <a:pos x="597" y="64"/>
                </a:cxn>
                <a:cxn ang="0">
                  <a:pos x="588" y="37"/>
                </a:cxn>
                <a:cxn ang="0">
                  <a:pos x="571" y="12"/>
                </a:cxn>
                <a:cxn ang="0">
                  <a:pos x="565" y="19"/>
                </a:cxn>
                <a:cxn ang="0">
                  <a:pos x="569" y="59"/>
                </a:cxn>
                <a:cxn ang="0">
                  <a:pos x="568" y="99"/>
                </a:cxn>
                <a:cxn ang="0">
                  <a:pos x="565" y="141"/>
                </a:cxn>
                <a:cxn ang="0">
                  <a:pos x="556" y="181"/>
                </a:cxn>
                <a:cxn ang="0">
                  <a:pos x="544" y="219"/>
                </a:cxn>
                <a:cxn ang="0">
                  <a:pos x="529" y="257"/>
                </a:cxn>
                <a:cxn ang="0">
                  <a:pos x="510" y="290"/>
                </a:cxn>
                <a:cxn ang="0">
                  <a:pos x="488" y="324"/>
                </a:cxn>
                <a:cxn ang="0">
                  <a:pos x="462" y="353"/>
                </a:cxn>
                <a:cxn ang="0">
                  <a:pos x="435" y="382"/>
                </a:cxn>
                <a:cxn ang="0">
                  <a:pos x="405" y="406"/>
                </a:cxn>
                <a:cxn ang="0">
                  <a:pos x="372" y="429"/>
                </a:cxn>
                <a:cxn ang="0">
                  <a:pos x="337" y="448"/>
                </a:cxn>
                <a:cxn ang="0">
                  <a:pos x="300" y="464"/>
                </a:cxn>
                <a:cxn ang="0">
                  <a:pos x="262" y="475"/>
                </a:cxn>
                <a:cxn ang="0">
                  <a:pos x="222" y="484"/>
                </a:cxn>
                <a:cxn ang="0">
                  <a:pos x="181" y="487"/>
                </a:cxn>
                <a:cxn ang="0">
                  <a:pos x="138" y="487"/>
                </a:cxn>
                <a:cxn ang="0">
                  <a:pos x="97" y="484"/>
                </a:cxn>
                <a:cxn ang="0">
                  <a:pos x="56" y="475"/>
                </a:cxn>
                <a:cxn ang="0">
                  <a:pos x="18" y="464"/>
                </a:cxn>
                <a:cxn ang="0">
                  <a:pos x="9" y="467"/>
                </a:cxn>
                <a:cxn ang="0">
                  <a:pos x="30" y="490"/>
                </a:cxn>
                <a:cxn ang="0">
                  <a:pos x="70" y="508"/>
                </a:cxn>
                <a:cxn ang="0">
                  <a:pos x="129" y="516"/>
                </a:cxn>
                <a:cxn ang="0">
                  <a:pos x="182" y="516"/>
                </a:cxn>
                <a:cxn ang="0">
                  <a:pos x="226" y="511"/>
                </a:cxn>
                <a:cxn ang="0">
                  <a:pos x="269" y="503"/>
                </a:cxn>
                <a:cxn ang="0">
                  <a:pos x="310" y="490"/>
                </a:cxn>
                <a:cxn ang="0">
                  <a:pos x="350" y="474"/>
                </a:cxn>
                <a:cxn ang="0">
                  <a:pos x="387" y="454"/>
                </a:cxn>
                <a:cxn ang="0">
                  <a:pos x="422" y="430"/>
                </a:cxn>
                <a:cxn ang="0">
                  <a:pos x="454" y="403"/>
                </a:cxn>
                <a:cxn ang="0">
                  <a:pos x="484" y="373"/>
                </a:cxn>
                <a:cxn ang="0">
                  <a:pos x="511" y="341"/>
                </a:cxn>
                <a:cxn ang="0">
                  <a:pos x="534" y="305"/>
                </a:cxn>
                <a:cxn ang="0">
                  <a:pos x="555" y="268"/>
                </a:cxn>
                <a:cxn ang="0">
                  <a:pos x="570" y="228"/>
                </a:cxn>
                <a:cxn ang="0">
                  <a:pos x="584" y="188"/>
                </a:cxn>
                <a:cxn ang="0">
                  <a:pos x="593" y="145"/>
                </a:cxn>
                <a:cxn ang="0">
                  <a:pos x="597" y="101"/>
                </a:cxn>
              </a:cxnLst>
              <a:rect l="0" t="0" r="r" b="b"/>
              <a:pathLst>
                <a:path w="597" h="517">
                  <a:moveTo>
                    <a:pt x="597" y="79"/>
                  </a:moveTo>
                  <a:lnTo>
                    <a:pt x="597" y="64"/>
                  </a:lnTo>
                  <a:lnTo>
                    <a:pt x="596" y="51"/>
                  </a:lnTo>
                  <a:lnTo>
                    <a:pt x="588" y="37"/>
                  </a:lnTo>
                  <a:lnTo>
                    <a:pt x="580" y="25"/>
                  </a:lnTo>
                  <a:lnTo>
                    <a:pt x="571" y="12"/>
                  </a:lnTo>
                  <a:lnTo>
                    <a:pt x="561" y="0"/>
                  </a:lnTo>
                  <a:lnTo>
                    <a:pt x="565" y="19"/>
                  </a:lnTo>
                  <a:lnTo>
                    <a:pt x="567" y="38"/>
                  </a:lnTo>
                  <a:lnTo>
                    <a:pt x="569" y="59"/>
                  </a:lnTo>
                  <a:lnTo>
                    <a:pt x="569" y="79"/>
                  </a:lnTo>
                  <a:lnTo>
                    <a:pt x="568" y="99"/>
                  </a:lnTo>
                  <a:lnTo>
                    <a:pt x="567" y="120"/>
                  </a:lnTo>
                  <a:lnTo>
                    <a:pt x="565" y="141"/>
                  </a:lnTo>
                  <a:lnTo>
                    <a:pt x="561" y="161"/>
                  </a:lnTo>
                  <a:lnTo>
                    <a:pt x="556" y="181"/>
                  </a:lnTo>
                  <a:lnTo>
                    <a:pt x="551" y="200"/>
                  </a:lnTo>
                  <a:lnTo>
                    <a:pt x="544" y="219"/>
                  </a:lnTo>
                  <a:lnTo>
                    <a:pt x="537" y="237"/>
                  </a:lnTo>
                  <a:lnTo>
                    <a:pt x="529" y="257"/>
                  </a:lnTo>
                  <a:lnTo>
                    <a:pt x="520" y="274"/>
                  </a:lnTo>
                  <a:lnTo>
                    <a:pt x="510" y="290"/>
                  </a:lnTo>
                  <a:lnTo>
                    <a:pt x="499" y="307"/>
                  </a:lnTo>
                  <a:lnTo>
                    <a:pt x="488" y="324"/>
                  </a:lnTo>
                  <a:lnTo>
                    <a:pt x="476" y="339"/>
                  </a:lnTo>
                  <a:lnTo>
                    <a:pt x="462" y="353"/>
                  </a:lnTo>
                  <a:lnTo>
                    <a:pt x="449" y="368"/>
                  </a:lnTo>
                  <a:lnTo>
                    <a:pt x="435" y="382"/>
                  </a:lnTo>
                  <a:lnTo>
                    <a:pt x="420" y="395"/>
                  </a:lnTo>
                  <a:lnTo>
                    <a:pt x="405" y="406"/>
                  </a:lnTo>
                  <a:lnTo>
                    <a:pt x="388" y="419"/>
                  </a:lnTo>
                  <a:lnTo>
                    <a:pt x="372" y="429"/>
                  </a:lnTo>
                  <a:lnTo>
                    <a:pt x="354" y="439"/>
                  </a:lnTo>
                  <a:lnTo>
                    <a:pt x="337" y="448"/>
                  </a:lnTo>
                  <a:lnTo>
                    <a:pt x="319" y="456"/>
                  </a:lnTo>
                  <a:lnTo>
                    <a:pt x="300" y="464"/>
                  </a:lnTo>
                  <a:lnTo>
                    <a:pt x="281" y="469"/>
                  </a:lnTo>
                  <a:lnTo>
                    <a:pt x="262" y="475"/>
                  </a:lnTo>
                  <a:lnTo>
                    <a:pt x="242" y="479"/>
                  </a:lnTo>
                  <a:lnTo>
                    <a:pt x="222" y="484"/>
                  </a:lnTo>
                  <a:lnTo>
                    <a:pt x="201" y="486"/>
                  </a:lnTo>
                  <a:lnTo>
                    <a:pt x="181" y="487"/>
                  </a:lnTo>
                  <a:lnTo>
                    <a:pt x="160" y="488"/>
                  </a:lnTo>
                  <a:lnTo>
                    <a:pt x="138" y="487"/>
                  </a:lnTo>
                  <a:lnTo>
                    <a:pt x="117" y="486"/>
                  </a:lnTo>
                  <a:lnTo>
                    <a:pt x="97" y="484"/>
                  </a:lnTo>
                  <a:lnTo>
                    <a:pt x="76" y="479"/>
                  </a:lnTo>
                  <a:lnTo>
                    <a:pt x="56" y="475"/>
                  </a:lnTo>
                  <a:lnTo>
                    <a:pt x="37" y="469"/>
                  </a:lnTo>
                  <a:lnTo>
                    <a:pt x="18" y="464"/>
                  </a:lnTo>
                  <a:lnTo>
                    <a:pt x="0" y="456"/>
                  </a:lnTo>
                  <a:lnTo>
                    <a:pt x="9" y="467"/>
                  </a:lnTo>
                  <a:lnTo>
                    <a:pt x="19" y="479"/>
                  </a:lnTo>
                  <a:lnTo>
                    <a:pt x="30" y="490"/>
                  </a:lnTo>
                  <a:lnTo>
                    <a:pt x="42" y="501"/>
                  </a:lnTo>
                  <a:lnTo>
                    <a:pt x="70" y="508"/>
                  </a:lnTo>
                  <a:lnTo>
                    <a:pt x="99" y="512"/>
                  </a:lnTo>
                  <a:lnTo>
                    <a:pt x="129" y="516"/>
                  </a:lnTo>
                  <a:lnTo>
                    <a:pt x="160" y="517"/>
                  </a:lnTo>
                  <a:lnTo>
                    <a:pt x="182" y="516"/>
                  </a:lnTo>
                  <a:lnTo>
                    <a:pt x="205" y="514"/>
                  </a:lnTo>
                  <a:lnTo>
                    <a:pt x="226" y="511"/>
                  </a:lnTo>
                  <a:lnTo>
                    <a:pt x="247" y="508"/>
                  </a:lnTo>
                  <a:lnTo>
                    <a:pt x="269" y="503"/>
                  </a:lnTo>
                  <a:lnTo>
                    <a:pt x="290" y="496"/>
                  </a:lnTo>
                  <a:lnTo>
                    <a:pt x="310" y="490"/>
                  </a:lnTo>
                  <a:lnTo>
                    <a:pt x="330" y="482"/>
                  </a:lnTo>
                  <a:lnTo>
                    <a:pt x="350" y="474"/>
                  </a:lnTo>
                  <a:lnTo>
                    <a:pt x="368" y="464"/>
                  </a:lnTo>
                  <a:lnTo>
                    <a:pt x="387" y="454"/>
                  </a:lnTo>
                  <a:lnTo>
                    <a:pt x="404" y="441"/>
                  </a:lnTo>
                  <a:lnTo>
                    <a:pt x="422" y="430"/>
                  </a:lnTo>
                  <a:lnTo>
                    <a:pt x="438" y="416"/>
                  </a:lnTo>
                  <a:lnTo>
                    <a:pt x="454" y="403"/>
                  </a:lnTo>
                  <a:lnTo>
                    <a:pt x="469" y="388"/>
                  </a:lnTo>
                  <a:lnTo>
                    <a:pt x="484" y="373"/>
                  </a:lnTo>
                  <a:lnTo>
                    <a:pt x="497" y="357"/>
                  </a:lnTo>
                  <a:lnTo>
                    <a:pt x="511" y="341"/>
                  </a:lnTo>
                  <a:lnTo>
                    <a:pt x="523" y="323"/>
                  </a:lnTo>
                  <a:lnTo>
                    <a:pt x="534" y="305"/>
                  </a:lnTo>
                  <a:lnTo>
                    <a:pt x="544" y="287"/>
                  </a:lnTo>
                  <a:lnTo>
                    <a:pt x="555" y="268"/>
                  </a:lnTo>
                  <a:lnTo>
                    <a:pt x="562" y="249"/>
                  </a:lnTo>
                  <a:lnTo>
                    <a:pt x="570" y="228"/>
                  </a:lnTo>
                  <a:lnTo>
                    <a:pt x="578" y="208"/>
                  </a:lnTo>
                  <a:lnTo>
                    <a:pt x="584" y="188"/>
                  </a:lnTo>
                  <a:lnTo>
                    <a:pt x="588" y="167"/>
                  </a:lnTo>
                  <a:lnTo>
                    <a:pt x="593" y="145"/>
                  </a:lnTo>
                  <a:lnTo>
                    <a:pt x="595" y="123"/>
                  </a:lnTo>
                  <a:lnTo>
                    <a:pt x="597" y="101"/>
                  </a:lnTo>
                  <a:lnTo>
                    <a:pt x="597" y="79"/>
                  </a:lnTo>
                  <a:close/>
                </a:path>
              </a:pathLst>
            </a:custGeom>
            <a:solidFill>
              <a:srgbClr val="A8A8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1" name="Freeform 1011"/>
            <p:cNvSpPr>
              <a:spLocks/>
            </p:cNvSpPr>
            <p:nvPr/>
          </p:nvSpPr>
          <p:spPr bwMode="auto">
            <a:xfrm>
              <a:off x="1352610" y="4319967"/>
              <a:ext cx="239724" cy="207981"/>
            </a:xfrm>
            <a:custGeom>
              <a:avLst/>
              <a:gdLst/>
              <a:ahLst/>
              <a:cxnLst>
                <a:cxn ang="0">
                  <a:pos x="601" y="85"/>
                </a:cxn>
                <a:cxn ang="0">
                  <a:pos x="600" y="58"/>
                </a:cxn>
                <a:cxn ang="0">
                  <a:pos x="589" y="33"/>
                </a:cxn>
                <a:cxn ang="0">
                  <a:pos x="570" y="11"/>
                </a:cxn>
                <a:cxn ang="0">
                  <a:pos x="566" y="24"/>
                </a:cxn>
                <a:cxn ang="0">
                  <a:pos x="573" y="74"/>
                </a:cxn>
                <a:cxn ang="0">
                  <a:pos x="573" y="120"/>
                </a:cxn>
                <a:cxn ang="0">
                  <a:pos x="568" y="159"/>
                </a:cxn>
                <a:cxn ang="0">
                  <a:pos x="560" y="199"/>
                </a:cxn>
                <a:cxn ang="0">
                  <a:pos x="549" y="236"/>
                </a:cxn>
                <a:cxn ang="0">
                  <a:pos x="534" y="271"/>
                </a:cxn>
                <a:cxn ang="0">
                  <a:pos x="516" y="305"/>
                </a:cxn>
                <a:cxn ang="0">
                  <a:pos x="495" y="336"/>
                </a:cxn>
                <a:cxn ang="0">
                  <a:pos x="470" y="365"/>
                </a:cxn>
                <a:cxn ang="0">
                  <a:pos x="443" y="392"/>
                </a:cxn>
                <a:cxn ang="0">
                  <a:pos x="414" y="416"/>
                </a:cxn>
                <a:cxn ang="0">
                  <a:pos x="382" y="437"/>
                </a:cxn>
                <a:cxn ang="0">
                  <a:pos x="349" y="457"/>
                </a:cxn>
                <a:cxn ang="0">
                  <a:pos x="314" y="471"/>
                </a:cxn>
                <a:cxn ang="0">
                  <a:pos x="277" y="482"/>
                </a:cxn>
                <a:cxn ang="0">
                  <a:pos x="237" y="490"/>
                </a:cxn>
                <a:cxn ang="0">
                  <a:pos x="198" y="495"/>
                </a:cxn>
                <a:cxn ang="0">
                  <a:pos x="154" y="495"/>
                </a:cxn>
                <a:cxn ang="0">
                  <a:pos x="108" y="489"/>
                </a:cxn>
                <a:cxn ang="0">
                  <a:pos x="63" y="478"/>
                </a:cxn>
                <a:cxn ang="0">
                  <a:pos x="20" y="462"/>
                </a:cxn>
                <a:cxn ang="0">
                  <a:pos x="9" y="466"/>
                </a:cxn>
                <a:cxn ang="0">
                  <a:pos x="27" y="488"/>
                </a:cxn>
                <a:cxn ang="0">
                  <a:pos x="54" y="505"/>
                </a:cxn>
                <a:cxn ang="0">
                  <a:pos x="88" y="514"/>
                </a:cxn>
                <a:cxn ang="0">
                  <a:pos x="123" y="520"/>
                </a:cxn>
                <a:cxn ang="0">
                  <a:pos x="160" y="523"/>
                </a:cxn>
                <a:cxn ang="0">
                  <a:pos x="199" y="523"/>
                </a:cxn>
                <a:cxn ang="0">
                  <a:pos x="242" y="518"/>
                </a:cxn>
                <a:cxn ang="0">
                  <a:pos x="283" y="509"/>
                </a:cxn>
                <a:cxn ang="0">
                  <a:pos x="323" y="498"/>
                </a:cxn>
                <a:cxn ang="0">
                  <a:pos x="361" y="481"/>
                </a:cxn>
                <a:cxn ang="0">
                  <a:pos x="397" y="462"/>
                </a:cxn>
                <a:cxn ang="0">
                  <a:pos x="431" y="440"/>
                </a:cxn>
                <a:cxn ang="0">
                  <a:pos x="462" y="413"/>
                </a:cxn>
                <a:cxn ang="0">
                  <a:pos x="492" y="385"/>
                </a:cxn>
                <a:cxn ang="0">
                  <a:pos x="517" y="353"/>
                </a:cxn>
                <a:cxn ang="0">
                  <a:pos x="540" y="319"/>
                </a:cxn>
                <a:cxn ang="0">
                  <a:pos x="559" y="283"/>
                </a:cxn>
                <a:cxn ang="0">
                  <a:pos x="576" y="245"/>
                </a:cxn>
                <a:cxn ang="0">
                  <a:pos x="588" y="206"/>
                </a:cxn>
                <a:cxn ang="0">
                  <a:pos x="596" y="164"/>
                </a:cxn>
                <a:cxn ang="0">
                  <a:pos x="601" y="121"/>
                </a:cxn>
              </a:cxnLst>
              <a:rect l="0" t="0" r="r" b="b"/>
              <a:pathLst>
                <a:path w="602" h="523">
                  <a:moveTo>
                    <a:pt x="602" y="100"/>
                  </a:moveTo>
                  <a:lnTo>
                    <a:pt x="601" y="85"/>
                  </a:lnTo>
                  <a:lnTo>
                    <a:pt x="601" y="72"/>
                  </a:lnTo>
                  <a:lnTo>
                    <a:pt x="600" y="58"/>
                  </a:lnTo>
                  <a:lnTo>
                    <a:pt x="597" y="46"/>
                  </a:lnTo>
                  <a:lnTo>
                    <a:pt x="589" y="33"/>
                  </a:lnTo>
                  <a:lnTo>
                    <a:pt x="580" y="22"/>
                  </a:lnTo>
                  <a:lnTo>
                    <a:pt x="570" y="11"/>
                  </a:lnTo>
                  <a:lnTo>
                    <a:pt x="560" y="0"/>
                  </a:lnTo>
                  <a:lnTo>
                    <a:pt x="566" y="24"/>
                  </a:lnTo>
                  <a:lnTo>
                    <a:pt x="570" y="48"/>
                  </a:lnTo>
                  <a:lnTo>
                    <a:pt x="573" y="74"/>
                  </a:lnTo>
                  <a:lnTo>
                    <a:pt x="573" y="100"/>
                  </a:lnTo>
                  <a:lnTo>
                    <a:pt x="573" y="120"/>
                  </a:lnTo>
                  <a:lnTo>
                    <a:pt x="571" y="140"/>
                  </a:lnTo>
                  <a:lnTo>
                    <a:pt x="568" y="159"/>
                  </a:lnTo>
                  <a:lnTo>
                    <a:pt x="565" y="179"/>
                  </a:lnTo>
                  <a:lnTo>
                    <a:pt x="560" y="199"/>
                  </a:lnTo>
                  <a:lnTo>
                    <a:pt x="556" y="217"/>
                  </a:lnTo>
                  <a:lnTo>
                    <a:pt x="549" y="236"/>
                  </a:lnTo>
                  <a:lnTo>
                    <a:pt x="542" y="253"/>
                  </a:lnTo>
                  <a:lnTo>
                    <a:pt x="534" y="271"/>
                  </a:lnTo>
                  <a:lnTo>
                    <a:pt x="525" y="288"/>
                  </a:lnTo>
                  <a:lnTo>
                    <a:pt x="516" y="305"/>
                  </a:lnTo>
                  <a:lnTo>
                    <a:pt x="505" y="320"/>
                  </a:lnTo>
                  <a:lnTo>
                    <a:pt x="495" y="336"/>
                  </a:lnTo>
                  <a:lnTo>
                    <a:pt x="483" y="351"/>
                  </a:lnTo>
                  <a:lnTo>
                    <a:pt x="470" y="365"/>
                  </a:lnTo>
                  <a:lnTo>
                    <a:pt x="457" y="379"/>
                  </a:lnTo>
                  <a:lnTo>
                    <a:pt x="443" y="392"/>
                  </a:lnTo>
                  <a:lnTo>
                    <a:pt x="429" y="405"/>
                  </a:lnTo>
                  <a:lnTo>
                    <a:pt x="414" y="416"/>
                  </a:lnTo>
                  <a:lnTo>
                    <a:pt x="398" y="427"/>
                  </a:lnTo>
                  <a:lnTo>
                    <a:pt x="382" y="437"/>
                  </a:lnTo>
                  <a:lnTo>
                    <a:pt x="366" y="448"/>
                  </a:lnTo>
                  <a:lnTo>
                    <a:pt x="349" y="457"/>
                  </a:lnTo>
                  <a:lnTo>
                    <a:pt x="332" y="464"/>
                  </a:lnTo>
                  <a:lnTo>
                    <a:pt x="314" y="471"/>
                  </a:lnTo>
                  <a:lnTo>
                    <a:pt x="295" y="477"/>
                  </a:lnTo>
                  <a:lnTo>
                    <a:pt x="277" y="482"/>
                  </a:lnTo>
                  <a:lnTo>
                    <a:pt x="258" y="487"/>
                  </a:lnTo>
                  <a:lnTo>
                    <a:pt x="237" y="490"/>
                  </a:lnTo>
                  <a:lnTo>
                    <a:pt x="218" y="493"/>
                  </a:lnTo>
                  <a:lnTo>
                    <a:pt x="198" y="495"/>
                  </a:lnTo>
                  <a:lnTo>
                    <a:pt x="178" y="495"/>
                  </a:lnTo>
                  <a:lnTo>
                    <a:pt x="154" y="495"/>
                  </a:lnTo>
                  <a:lnTo>
                    <a:pt x="130" y="493"/>
                  </a:lnTo>
                  <a:lnTo>
                    <a:pt x="108" y="489"/>
                  </a:lnTo>
                  <a:lnTo>
                    <a:pt x="85" y="485"/>
                  </a:lnTo>
                  <a:lnTo>
                    <a:pt x="63" y="478"/>
                  </a:lnTo>
                  <a:lnTo>
                    <a:pt x="42" y="471"/>
                  </a:lnTo>
                  <a:lnTo>
                    <a:pt x="20" y="462"/>
                  </a:lnTo>
                  <a:lnTo>
                    <a:pt x="0" y="453"/>
                  </a:lnTo>
                  <a:lnTo>
                    <a:pt x="9" y="466"/>
                  </a:lnTo>
                  <a:lnTo>
                    <a:pt x="18" y="477"/>
                  </a:lnTo>
                  <a:lnTo>
                    <a:pt x="27" y="488"/>
                  </a:lnTo>
                  <a:lnTo>
                    <a:pt x="37" y="499"/>
                  </a:lnTo>
                  <a:lnTo>
                    <a:pt x="54" y="505"/>
                  </a:lnTo>
                  <a:lnTo>
                    <a:pt x="71" y="509"/>
                  </a:lnTo>
                  <a:lnTo>
                    <a:pt x="88" y="514"/>
                  </a:lnTo>
                  <a:lnTo>
                    <a:pt x="106" y="517"/>
                  </a:lnTo>
                  <a:lnTo>
                    <a:pt x="123" y="520"/>
                  </a:lnTo>
                  <a:lnTo>
                    <a:pt x="141" y="522"/>
                  </a:lnTo>
                  <a:lnTo>
                    <a:pt x="160" y="523"/>
                  </a:lnTo>
                  <a:lnTo>
                    <a:pt x="178" y="523"/>
                  </a:lnTo>
                  <a:lnTo>
                    <a:pt x="199" y="523"/>
                  </a:lnTo>
                  <a:lnTo>
                    <a:pt x="220" y="521"/>
                  </a:lnTo>
                  <a:lnTo>
                    <a:pt x="242" y="518"/>
                  </a:lnTo>
                  <a:lnTo>
                    <a:pt x="263" y="515"/>
                  </a:lnTo>
                  <a:lnTo>
                    <a:pt x="283" y="509"/>
                  </a:lnTo>
                  <a:lnTo>
                    <a:pt x="304" y="504"/>
                  </a:lnTo>
                  <a:lnTo>
                    <a:pt x="323" y="498"/>
                  </a:lnTo>
                  <a:lnTo>
                    <a:pt x="342" y="490"/>
                  </a:lnTo>
                  <a:lnTo>
                    <a:pt x="361" y="481"/>
                  </a:lnTo>
                  <a:lnTo>
                    <a:pt x="379" y="472"/>
                  </a:lnTo>
                  <a:lnTo>
                    <a:pt x="397" y="462"/>
                  </a:lnTo>
                  <a:lnTo>
                    <a:pt x="414" y="451"/>
                  </a:lnTo>
                  <a:lnTo>
                    <a:pt x="431" y="440"/>
                  </a:lnTo>
                  <a:lnTo>
                    <a:pt x="447" y="426"/>
                  </a:lnTo>
                  <a:lnTo>
                    <a:pt x="462" y="413"/>
                  </a:lnTo>
                  <a:lnTo>
                    <a:pt x="477" y="399"/>
                  </a:lnTo>
                  <a:lnTo>
                    <a:pt x="492" y="385"/>
                  </a:lnTo>
                  <a:lnTo>
                    <a:pt x="504" y="369"/>
                  </a:lnTo>
                  <a:lnTo>
                    <a:pt x="517" y="353"/>
                  </a:lnTo>
                  <a:lnTo>
                    <a:pt x="529" y="336"/>
                  </a:lnTo>
                  <a:lnTo>
                    <a:pt x="540" y="319"/>
                  </a:lnTo>
                  <a:lnTo>
                    <a:pt x="550" y="301"/>
                  </a:lnTo>
                  <a:lnTo>
                    <a:pt x="559" y="283"/>
                  </a:lnTo>
                  <a:lnTo>
                    <a:pt x="568" y="264"/>
                  </a:lnTo>
                  <a:lnTo>
                    <a:pt x="576" y="245"/>
                  </a:lnTo>
                  <a:lnTo>
                    <a:pt x="583" y="226"/>
                  </a:lnTo>
                  <a:lnTo>
                    <a:pt x="588" y="206"/>
                  </a:lnTo>
                  <a:lnTo>
                    <a:pt x="593" y="185"/>
                  </a:lnTo>
                  <a:lnTo>
                    <a:pt x="596" y="164"/>
                  </a:lnTo>
                  <a:lnTo>
                    <a:pt x="600" y="143"/>
                  </a:lnTo>
                  <a:lnTo>
                    <a:pt x="601" y="121"/>
                  </a:lnTo>
                  <a:lnTo>
                    <a:pt x="602" y="100"/>
                  </a:lnTo>
                  <a:close/>
                </a:path>
              </a:pathLst>
            </a:custGeom>
            <a:solidFill>
              <a:srgbClr val="ABAAA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2" name="Freeform 1012"/>
            <p:cNvSpPr>
              <a:spLocks/>
            </p:cNvSpPr>
            <p:nvPr/>
          </p:nvSpPr>
          <p:spPr bwMode="auto">
            <a:xfrm>
              <a:off x="1347848" y="4312029"/>
              <a:ext cx="238136" cy="209569"/>
            </a:xfrm>
            <a:custGeom>
              <a:avLst/>
              <a:gdLst/>
              <a:ahLst/>
              <a:cxnLst>
                <a:cxn ang="0">
                  <a:pos x="602" y="100"/>
                </a:cxn>
                <a:cxn ang="0">
                  <a:pos x="598" y="60"/>
                </a:cxn>
                <a:cxn ang="0">
                  <a:pos x="585" y="31"/>
                </a:cxn>
                <a:cxn ang="0">
                  <a:pos x="565" y="9"/>
                </a:cxn>
                <a:cxn ang="0">
                  <a:pos x="559" y="14"/>
                </a:cxn>
                <a:cxn ang="0">
                  <a:pos x="566" y="43"/>
                </a:cxn>
                <a:cxn ang="0">
                  <a:pos x="571" y="74"/>
                </a:cxn>
                <a:cxn ang="0">
                  <a:pos x="574" y="104"/>
                </a:cxn>
                <a:cxn ang="0">
                  <a:pos x="573" y="139"/>
                </a:cxn>
                <a:cxn ang="0">
                  <a:pos x="570" y="177"/>
                </a:cxn>
                <a:cxn ang="0">
                  <a:pos x="562" y="214"/>
                </a:cxn>
                <a:cxn ang="0">
                  <a:pos x="550" y="250"/>
                </a:cxn>
                <a:cxn ang="0">
                  <a:pos x="536" y="285"/>
                </a:cxn>
                <a:cxn ang="0">
                  <a:pos x="519" y="317"/>
                </a:cxn>
                <a:cxn ang="0">
                  <a:pos x="498" y="347"/>
                </a:cxn>
                <a:cxn ang="0">
                  <a:pos x="475" y="376"/>
                </a:cxn>
                <a:cxn ang="0">
                  <a:pos x="449" y="402"/>
                </a:cxn>
                <a:cxn ang="0">
                  <a:pos x="421" y="425"/>
                </a:cxn>
                <a:cxn ang="0">
                  <a:pos x="391" y="446"/>
                </a:cxn>
                <a:cxn ang="0">
                  <a:pos x="358" y="463"/>
                </a:cxn>
                <a:cxn ang="0">
                  <a:pos x="323" y="478"/>
                </a:cxn>
                <a:cxn ang="0">
                  <a:pos x="288" y="489"/>
                </a:cxn>
                <a:cxn ang="0">
                  <a:pos x="250" y="497"/>
                </a:cxn>
                <a:cxn ang="0">
                  <a:pos x="212" y="500"/>
                </a:cxn>
                <a:cxn ang="0">
                  <a:pos x="167" y="500"/>
                </a:cxn>
                <a:cxn ang="0">
                  <a:pos x="116" y="493"/>
                </a:cxn>
                <a:cxn ang="0">
                  <a:pos x="68" y="480"/>
                </a:cxn>
                <a:cxn ang="0">
                  <a:pos x="22" y="461"/>
                </a:cxn>
                <a:cxn ang="0">
                  <a:pos x="7" y="462"/>
                </a:cxn>
                <a:cxn ang="0">
                  <a:pos x="24" y="486"/>
                </a:cxn>
                <a:cxn ang="0">
                  <a:pos x="51" y="505"/>
                </a:cxn>
                <a:cxn ang="0">
                  <a:pos x="89" y="516"/>
                </a:cxn>
                <a:cxn ang="0">
                  <a:pos x="130" y="525"/>
                </a:cxn>
                <a:cxn ang="0">
                  <a:pos x="171" y="528"/>
                </a:cxn>
                <a:cxn ang="0">
                  <a:pos x="214" y="528"/>
                </a:cxn>
                <a:cxn ang="0">
                  <a:pos x="255" y="525"/>
                </a:cxn>
                <a:cxn ang="0">
                  <a:pos x="295" y="516"/>
                </a:cxn>
                <a:cxn ang="0">
                  <a:pos x="333" y="505"/>
                </a:cxn>
                <a:cxn ang="0">
                  <a:pos x="370" y="489"/>
                </a:cxn>
                <a:cxn ang="0">
                  <a:pos x="405" y="470"/>
                </a:cxn>
                <a:cxn ang="0">
                  <a:pos x="438" y="447"/>
                </a:cxn>
                <a:cxn ang="0">
                  <a:pos x="468" y="423"/>
                </a:cxn>
                <a:cxn ang="0">
                  <a:pos x="495" y="394"/>
                </a:cxn>
                <a:cxn ang="0">
                  <a:pos x="521" y="365"/>
                </a:cxn>
                <a:cxn ang="0">
                  <a:pos x="543" y="331"/>
                </a:cxn>
                <a:cxn ang="0">
                  <a:pos x="562" y="298"/>
                </a:cxn>
                <a:cxn ang="0">
                  <a:pos x="577" y="260"/>
                </a:cxn>
                <a:cxn ang="0">
                  <a:pos x="589" y="222"/>
                </a:cxn>
                <a:cxn ang="0">
                  <a:pos x="598" y="182"/>
                </a:cxn>
                <a:cxn ang="0">
                  <a:pos x="601" y="140"/>
                </a:cxn>
              </a:cxnLst>
              <a:rect l="0" t="0" r="r" b="b"/>
              <a:pathLst>
                <a:path w="602" h="529">
                  <a:moveTo>
                    <a:pt x="602" y="120"/>
                  </a:moveTo>
                  <a:lnTo>
                    <a:pt x="602" y="100"/>
                  </a:lnTo>
                  <a:lnTo>
                    <a:pt x="600" y="79"/>
                  </a:lnTo>
                  <a:lnTo>
                    <a:pt x="598" y="60"/>
                  </a:lnTo>
                  <a:lnTo>
                    <a:pt x="594" y="41"/>
                  </a:lnTo>
                  <a:lnTo>
                    <a:pt x="585" y="31"/>
                  </a:lnTo>
                  <a:lnTo>
                    <a:pt x="575" y="20"/>
                  </a:lnTo>
                  <a:lnTo>
                    <a:pt x="565" y="9"/>
                  </a:lnTo>
                  <a:lnTo>
                    <a:pt x="555" y="0"/>
                  </a:lnTo>
                  <a:lnTo>
                    <a:pt x="559" y="14"/>
                  </a:lnTo>
                  <a:lnTo>
                    <a:pt x="563" y="29"/>
                  </a:lnTo>
                  <a:lnTo>
                    <a:pt x="566" y="43"/>
                  </a:lnTo>
                  <a:lnTo>
                    <a:pt x="570" y="58"/>
                  </a:lnTo>
                  <a:lnTo>
                    <a:pt x="571" y="74"/>
                  </a:lnTo>
                  <a:lnTo>
                    <a:pt x="573" y="88"/>
                  </a:lnTo>
                  <a:lnTo>
                    <a:pt x="574" y="104"/>
                  </a:lnTo>
                  <a:lnTo>
                    <a:pt x="574" y="120"/>
                  </a:lnTo>
                  <a:lnTo>
                    <a:pt x="573" y="139"/>
                  </a:lnTo>
                  <a:lnTo>
                    <a:pt x="572" y="158"/>
                  </a:lnTo>
                  <a:lnTo>
                    <a:pt x="570" y="177"/>
                  </a:lnTo>
                  <a:lnTo>
                    <a:pt x="566" y="196"/>
                  </a:lnTo>
                  <a:lnTo>
                    <a:pt x="562" y="214"/>
                  </a:lnTo>
                  <a:lnTo>
                    <a:pt x="557" y="232"/>
                  </a:lnTo>
                  <a:lnTo>
                    <a:pt x="550" y="250"/>
                  </a:lnTo>
                  <a:lnTo>
                    <a:pt x="544" y="268"/>
                  </a:lnTo>
                  <a:lnTo>
                    <a:pt x="536" y="285"/>
                  </a:lnTo>
                  <a:lnTo>
                    <a:pt x="528" y="301"/>
                  </a:lnTo>
                  <a:lnTo>
                    <a:pt x="519" y="317"/>
                  </a:lnTo>
                  <a:lnTo>
                    <a:pt x="509" y="333"/>
                  </a:lnTo>
                  <a:lnTo>
                    <a:pt x="498" y="347"/>
                  </a:lnTo>
                  <a:lnTo>
                    <a:pt x="486" y="362"/>
                  </a:lnTo>
                  <a:lnTo>
                    <a:pt x="475" y="376"/>
                  </a:lnTo>
                  <a:lnTo>
                    <a:pt x="463" y="389"/>
                  </a:lnTo>
                  <a:lnTo>
                    <a:pt x="449" y="402"/>
                  </a:lnTo>
                  <a:lnTo>
                    <a:pt x="435" y="414"/>
                  </a:lnTo>
                  <a:lnTo>
                    <a:pt x="421" y="425"/>
                  </a:lnTo>
                  <a:lnTo>
                    <a:pt x="405" y="436"/>
                  </a:lnTo>
                  <a:lnTo>
                    <a:pt x="391" y="446"/>
                  </a:lnTo>
                  <a:lnTo>
                    <a:pt x="374" y="455"/>
                  </a:lnTo>
                  <a:lnTo>
                    <a:pt x="358" y="463"/>
                  </a:lnTo>
                  <a:lnTo>
                    <a:pt x="341" y="471"/>
                  </a:lnTo>
                  <a:lnTo>
                    <a:pt x="323" y="478"/>
                  </a:lnTo>
                  <a:lnTo>
                    <a:pt x="306" y="483"/>
                  </a:lnTo>
                  <a:lnTo>
                    <a:pt x="288" y="489"/>
                  </a:lnTo>
                  <a:lnTo>
                    <a:pt x="269" y="493"/>
                  </a:lnTo>
                  <a:lnTo>
                    <a:pt x="250" y="497"/>
                  </a:lnTo>
                  <a:lnTo>
                    <a:pt x="231" y="499"/>
                  </a:lnTo>
                  <a:lnTo>
                    <a:pt x="212" y="500"/>
                  </a:lnTo>
                  <a:lnTo>
                    <a:pt x="193" y="501"/>
                  </a:lnTo>
                  <a:lnTo>
                    <a:pt x="167" y="500"/>
                  </a:lnTo>
                  <a:lnTo>
                    <a:pt x="141" y="498"/>
                  </a:lnTo>
                  <a:lnTo>
                    <a:pt x="116" y="493"/>
                  </a:lnTo>
                  <a:lnTo>
                    <a:pt x="91" y="488"/>
                  </a:lnTo>
                  <a:lnTo>
                    <a:pt x="68" y="480"/>
                  </a:lnTo>
                  <a:lnTo>
                    <a:pt x="44" y="471"/>
                  </a:lnTo>
                  <a:lnTo>
                    <a:pt x="22" y="461"/>
                  </a:lnTo>
                  <a:lnTo>
                    <a:pt x="0" y="448"/>
                  </a:lnTo>
                  <a:lnTo>
                    <a:pt x="7" y="462"/>
                  </a:lnTo>
                  <a:lnTo>
                    <a:pt x="15" y="473"/>
                  </a:lnTo>
                  <a:lnTo>
                    <a:pt x="24" y="486"/>
                  </a:lnTo>
                  <a:lnTo>
                    <a:pt x="33" y="497"/>
                  </a:lnTo>
                  <a:lnTo>
                    <a:pt x="51" y="505"/>
                  </a:lnTo>
                  <a:lnTo>
                    <a:pt x="70" y="510"/>
                  </a:lnTo>
                  <a:lnTo>
                    <a:pt x="89" y="516"/>
                  </a:lnTo>
                  <a:lnTo>
                    <a:pt x="109" y="520"/>
                  </a:lnTo>
                  <a:lnTo>
                    <a:pt x="130" y="525"/>
                  </a:lnTo>
                  <a:lnTo>
                    <a:pt x="150" y="527"/>
                  </a:lnTo>
                  <a:lnTo>
                    <a:pt x="171" y="528"/>
                  </a:lnTo>
                  <a:lnTo>
                    <a:pt x="193" y="529"/>
                  </a:lnTo>
                  <a:lnTo>
                    <a:pt x="214" y="528"/>
                  </a:lnTo>
                  <a:lnTo>
                    <a:pt x="234" y="527"/>
                  </a:lnTo>
                  <a:lnTo>
                    <a:pt x="255" y="525"/>
                  </a:lnTo>
                  <a:lnTo>
                    <a:pt x="275" y="520"/>
                  </a:lnTo>
                  <a:lnTo>
                    <a:pt x="295" y="516"/>
                  </a:lnTo>
                  <a:lnTo>
                    <a:pt x="314" y="510"/>
                  </a:lnTo>
                  <a:lnTo>
                    <a:pt x="333" y="505"/>
                  </a:lnTo>
                  <a:lnTo>
                    <a:pt x="352" y="497"/>
                  </a:lnTo>
                  <a:lnTo>
                    <a:pt x="370" y="489"/>
                  </a:lnTo>
                  <a:lnTo>
                    <a:pt x="387" y="480"/>
                  </a:lnTo>
                  <a:lnTo>
                    <a:pt x="405" y="470"/>
                  </a:lnTo>
                  <a:lnTo>
                    <a:pt x="421" y="460"/>
                  </a:lnTo>
                  <a:lnTo>
                    <a:pt x="438" y="447"/>
                  </a:lnTo>
                  <a:lnTo>
                    <a:pt x="453" y="436"/>
                  </a:lnTo>
                  <a:lnTo>
                    <a:pt x="468" y="423"/>
                  </a:lnTo>
                  <a:lnTo>
                    <a:pt x="482" y="409"/>
                  </a:lnTo>
                  <a:lnTo>
                    <a:pt x="495" y="394"/>
                  </a:lnTo>
                  <a:lnTo>
                    <a:pt x="509" y="380"/>
                  </a:lnTo>
                  <a:lnTo>
                    <a:pt x="521" y="365"/>
                  </a:lnTo>
                  <a:lnTo>
                    <a:pt x="532" y="348"/>
                  </a:lnTo>
                  <a:lnTo>
                    <a:pt x="543" y="331"/>
                  </a:lnTo>
                  <a:lnTo>
                    <a:pt x="553" y="315"/>
                  </a:lnTo>
                  <a:lnTo>
                    <a:pt x="562" y="298"/>
                  </a:lnTo>
                  <a:lnTo>
                    <a:pt x="570" y="278"/>
                  </a:lnTo>
                  <a:lnTo>
                    <a:pt x="577" y="260"/>
                  </a:lnTo>
                  <a:lnTo>
                    <a:pt x="584" y="241"/>
                  </a:lnTo>
                  <a:lnTo>
                    <a:pt x="589" y="222"/>
                  </a:lnTo>
                  <a:lnTo>
                    <a:pt x="594" y="202"/>
                  </a:lnTo>
                  <a:lnTo>
                    <a:pt x="598" y="182"/>
                  </a:lnTo>
                  <a:lnTo>
                    <a:pt x="600" y="161"/>
                  </a:lnTo>
                  <a:lnTo>
                    <a:pt x="601" y="140"/>
                  </a:lnTo>
                  <a:lnTo>
                    <a:pt x="602" y="120"/>
                  </a:lnTo>
                  <a:close/>
                </a:path>
              </a:pathLst>
            </a:custGeom>
            <a:solidFill>
              <a:srgbClr val="ADAC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3" name="Freeform 1013"/>
            <p:cNvSpPr>
              <a:spLocks/>
            </p:cNvSpPr>
            <p:nvPr/>
          </p:nvSpPr>
          <p:spPr bwMode="auto">
            <a:xfrm>
              <a:off x="1343085" y="4305678"/>
              <a:ext cx="238136" cy="211156"/>
            </a:xfrm>
            <a:custGeom>
              <a:avLst/>
              <a:gdLst/>
              <a:ahLst/>
              <a:cxnLst>
                <a:cxn ang="0">
                  <a:pos x="600" y="112"/>
                </a:cxn>
                <a:cxn ang="0">
                  <a:pos x="593" y="62"/>
                </a:cxn>
                <a:cxn ang="0">
                  <a:pos x="577" y="27"/>
                </a:cxn>
                <a:cxn ang="0">
                  <a:pos x="557" y="9"/>
                </a:cxn>
                <a:cxn ang="0">
                  <a:pos x="551" y="16"/>
                </a:cxn>
                <a:cxn ang="0">
                  <a:pos x="561" y="50"/>
                </a:cxn>
                <a:cxn ang="0">
                  <a:pos x="568" y="84"/>
                </a:cxn>
                <a:cxn ang="0">
                  <a:pos x="571" y="120"/>
                </a:cxn>
                <a:cxn ang="0">
                  <a:pos x="571" y="156"/>
                </a:cxn>
                <a:cxn ang="0">
                  <a:pos x="568" y="193"/>
                </a:cxn>
                <a:cxn ang="0">
                  <a:pos x="560" y="229"/>
                </a:cxn>
                <a:cxn ang="0">
                  <a:pos x="549" y="264"/>
                </a:cxn>
                <a:cxn ang="0">
                  <a:pos x="535" y="296"/>
                </a:cxn>
                <a:cxn ang="0">
                  <a:pos x="519" y="328"/>
                </a:cxn>
                <a:cxn ang="0">
                  <a:pos x="498" y="357"/>
                </a:cxn>
                <a:cxn ang="0">
                  <a:pos x="476" y="384"/>
                </a:cxn>
                <a:cxn ang="0">
                  <a:pos x="451" y="409"/>
                </a:cxn>
                <a:cxn ang="0">
                  <a:pos x="424" y="432"/>
                </a:cxn>
                <a:cxn ang="0">
                  <a:pos x="395" y="452"/>
                </a:cxn>
                <a:cxn ang="0">
                  <a:pos x="363" y="469"/>
                </a:cxn>
                <a:cxn ang="0">
                  <a:pos x="331" y="482"/>
                </a:cxn>
                <a:cxn ang="0">
                  <a:pos x="296" y="493"/>
                </a:cxn>
                <a:cxn ang="0">
                  <a:pos x="261" y="500"/>
                </a:cxn>
                <a:cxn ang="0">
                  <a:pos x="224" y="505"/>
                </a:cxn>
                <a:cxn ang="0">
                  <a:pos x="177" y="504"/>
                </a:cxn>
                <a:cxn ang="0">
                  <a:pos x="121" y="496"/>
                </a:cxn>
                <a:cxn ang="0">
                  <a:pos x="70" y="480"/>
                </a:cxn>
                <a:cxn ang="0">
                  <a:pos x="22" y="456"/>
                </a:cxn>
                <a:cxn ang="0">
                  <a:pos x="6" y="455"/>
                </a:cxn>
                <a:cxn ang="0">
                  <a:pos x="19" y="480"/>
                </a:cxn>
                <a:cxn ang="0">
                  <a:pos x="47" y="500"/>
                </a:cxn>
                <a:cxn ang="0">
                  <a:pos x="90" y="516"/>
                </a:cxn>
                <a:cxn ang="0">
                  <a:pos x="135" y="527"/>
                </a:cxn>
                <a:cxn ang="0">
                  <a:pos x="181" y="533"/>
                </a:cxn>
                <a:cxn ang="0">
                  <a:pos x="225" y="533"/>
                </a:cxn>
                <a:cxn ang="0">
                  <a:pos x="264" y="528"/>
                </a:cxn>
                <a:cxn ang="0">
                  <a:pos x="304" y="520"/>
                </a:cxn>
                <a:cxn ang="0">
                  <a:pos x="341" y="509"/>
                </a:cxn>
                <a:cxn ang="0">
                  <a:pos x="376" y="495"/>
                </a:cxn>
                <a:cxn ang="0">
                  <a:pos x="409" y="475"/>
                </a:cxn>
                <a:cxn ang="0">
                  <a:pos x="441" y="454"/>
                </a:cxn>
                <a:cxn ang="0">
                  <a:pos x="470" y="430"/>
                </a:cxn>
                <a:cxn ang="0">
                  <a:pos x="497" y="403"/>
                </a:cxn>
                <a:cxn ang="0">
                  <a:pos x="522" y="374"/>
                </a:cxn>
                <a:cxn ang="0">
                  <a:pos x="543" y="343"/>
                </a:cxn>
                <a:cxn ang="0">
                  <a:pos x="561" y="309"/>
                </a:cxn>
                <a:cxn ang="0">
                  <a:pos x="576" y="274"/>
                </a:cxn>
                <a:cxn ang="0">
                  <a:pos x="587" y="237"/>
                </a:cxn>
                <a:cxn ang="0">
                  <a:pos x="595" y="197"/>
                </a:cxn>
                <a:cxn ang="0">
                  <a:pos x="600" y="158"/>
                </a:cxn>
              </a:cxnLst>
              <a:rect l="0" t="0" r="r" b="b"/>
              <a:pathLst>
                <a:path w="600" h="533">
                  <a:moveTo>
                    <a:pt x="600" y="138"/>
                  </a:moveTo>
                  <a:lnTo>
                    <a:pt x="600" y="112"/>
                  </a:lnTo>
                  <a:lnTo>
                    <a:pt x="597" y="86"/>
                  </a:lnTo>
                  <a:lnTo>
                    <a:pt x="593" y="62"/>
                  </a:lnTo>
                  <a:lnTo>
                    <a:pt x="587" y="38"/>
                  </a:lnTo>
                  <a:lnTo>
                    <a:pt x="577" y="27"/>
                  </a:lnTo>
                  <a:lnTo>
                    <a:pt x="567" y="18"/>
                  </a:lnTo>
                  <a:lnTo>
                    <a:pt x="557" y="9"/>
                  </a:lnTo>
                  <a:lnTo>
                    <a:pt x="546" y="0"/>
                  </a:lnTo>
                  <a:lnTo>
                    <a:pt x="551" y="16"/>
                  </a:lnTo>
                  <a:lnTo>
                    <a:pt x="557" y="33"/>
                  </a:lnTo>
                  <a:lnTo>
                    <a:pt x="561" y="50"/>
                  </a:lnTo>
                  <a:lnTo>
                    <a:pt x="565" y="67"/>
                  </a:lnTo>
                  <a:lnTo>
                    <a:pt x="568" y="84"/>
                  </a:lnTo>
                  <a:lnTo>
                    <a:pt x="570" y="102"/>
                  </a:lnTo>
                  <a:lnTo>
                    <a:pt x="571" y="120"/>
                  </a:lnTo>
                  <a:lnTo>
                    <a:pt x="571" y="138"/>
                  </a:lnTo>
                  <a:lnTo>
                    <a:pt x="571" y="156"/>
                  </a:lnTo>
                  <a:lnTo>
                    <a:pt x="570" y="175"/>
                  </a:lnTo>
                  <a:lnTo>
                    <a:pt x="568" y="193"/>
                  </a:lnTo>
                  <a:lnTo>
                    <a:pt x="565" y="211"/>
                  </a:lnTo>
                  <a:lnTo>
                    <a:pt x="560" y="229"/>
                  </a:lnTo>
                  <a:lnTo>
                    <a:pt x="556" y="247"/>
                  </a:lnTo>
                  <a:lnTo>
                    <a:pt x="549" y="264"/>
                  </a:lnTo>
                  <a:lnTo>
                    <a:pt x="543" y="281"/>
                  </a:lnTo>
                  <a:lnTo>
                    <a:pt x="535" y="296"/>
                  </a:lnTo>
                  <a:lnTo>
                    <a:pt x="528" y="312"/>
                  </a:lnTo>
                  <a:lnTo>
                    <a:pt x="519" y="328"/>
                  </a:lnTo>
                  <a:lnTo>
                    <a:pt x="510" y="343"/>
                  </a:lnTo>
                  <a:lnTo>
                    <a:pt x="498" y="357"/>
                  </a:lnTo>
                  <a:lnTo>
                    <a:pt x="488" y="371"/>
                  </a:lnTo>
                  <a:lnTo>
                    <a:pt x="476" y="384"/>
                  </a:lnTo>
                  <a:lnTo>
                    <a:pt x="465" y="397"/>
                  </a:lnTo>
                  <a:lnTo>
                    <a:pt x="451" y="409"/>
                  </a:lnTo>
                  <a:lnTo>
                    <a:pt x="438" y="421"/>
                  </a:lnTo>
                  <a:lnTo>
                    <a:pt x="424" y="432"/>
                  </a:lnTo>
                  <a:lnTo>
                    <a:pt x="409" y="442"/>
                  </a:lnTo>
                  <a:lnTo>
                    <a:pt x="395" y="452"/>
                  </a:lnTo>
                  <a:lnTo>
                    <a:pt x="379" y="461"/>
                  </a:lnTo>
                  <a:lnTo>
                    <a:pt x="363" y="469"/>
                  </a:lnTo>
                  <a:lnTo>
                    <a:pt x="348" y="475"/>
                  </a:lnTo>
                  <a:lnTo>
                    <a:pt x="331" y="482"/>
                  </a:lnTo>
                  <a:lnTo>
                    <a:pt x="314" y="488"/>
                  </a:lnTo>
                  <a:lnTo>
                    <a:pt x="296" y="493"/>
                  </a:lnTo>
                  <a:lnTo>
                    <a:pt x="279" y="497"/>
                  </a:lnTo>
                  <a:lnTo>
                    <a:pt x="261" y="500"/>
                  </a:lnTo>
                  <a:lnTo>
                    <a:pt x="242" y="502"/>
                  </a:lnTo>
                  <a:lnTo>
                    <a:pt x="224" y="505"/>
                  </a:lnTo>
                  <a:lnTo>
                    <a:pt x="205" y="505"/>
                  </a:lnTo>
                  <a:lnTo>
                    <a:pt x="177" y="504"/>
                  </a:lnTo>
                  <a:lnTo>
                    <a:pt x="148" y="500"/>
                  </a:lnTo>
                  <a:lnTo>
                    <a:pt x="121" y="496"/>
                  </a:lnTo>
                  <a:lnTo>
                    <a:pt x="96" y="489"/>
                  </a:lnTo>
                  <a:lnTo>
                    <a:pt x="70" y="480"/>
                  </a:lnTo>
                  <a:lnTo>
                    <a:pt x="46" y="469"/>
                  </a:lnTo>
                  <a:lnTo>
                    <a:pt x="22" y="456"/>
                  </a:lnTo>
                  <a:lnTo>
                    <a:pt x="0" y="443"/>
                  </a:lnTo>
                  <a:lnTo>
                    <a:pt x="6" y="455"/>
                  </a:lnTo>
                  <a:lnTo>
                    <a:pt x="12" y="468"/>
                  </a:lnTo>
                  <a:lnTo>
                    <a:pt x="19" y="480"/>
                  </a:lnTo>
                  <a:lnTo>
                    <a:pt x="27" y="491"/>
                  </a:lnTo>
                  <a:lnTo>
                    <a:pt x="47" y="500"/>
                  </a:lnTo>
                  <a:lnTo>
                    <a:pt x="69" y="509"/>
                  </a:lnTo>
                  <a:lnTo>
                    <a:pt x="90" y="516"/>
                  </a:lnTo>
                  <a:lnTo>
                    <a:pt x="112" y="523"/>
                  </a:lnTo>
                  <a:lnTo>
                    <a:pt x="135" y="527"/>
                  </a:lnTo>
                  <a:lnTo>
                    <a:pt x="157" y="531"/>
                  </a:lnTo>
                  <a:lnTo>
                    <a:pt x="181" y="533"/>
                  </a:lnTo>
                  <a:lnTo>
                    <a:pt x="205" y="533"/>
                  </a:lnTo>
                  <a:lnTo>
                    <a:pt x="225" y="533"/>
                  </a:lnTo>
                  <a:lnTo>
                    <a:pt x="245" y="531"/>
                  </a:lnTo>
                  <a:lnTo>
                    <a:pt x="264" y="528"/>
                  </a:lnTo>
                  <a:lnTo>
                    <a:pt x="285" y="525"/>
                  </a:lnTo>
                  <a:lnTo>
                    <a:pt x="304" y="520"/>
                  </a:lnTo>
                  <a:lnTo>
                    <a:pt x="322" y="515"/>
                  </a:lnTo>
                  <a:lnTo>
                    <a:pt x="341" y="509"/>
                  </a:lnTo>
                  <a:lnTo>
                    <a:pt x="359" y="502"/>
                  </a:lnTo>
                  <a:lnTo>
                    <a:pt x="376" y="495"/>
                  </a:lnTo>
                  <a:lnTo>
                    <a:pt x="393" y="486"/>
                  </a:lnTo>
                  <a:lnTo>
                    <a:pt x="409" y="475"/>
                  </a:lnTo>
                  <a:lnTo>
                    <a:pt x="425" y="465"/>
                  </a:lnTo>
                  <a:lnTo>
                    <a:pt x="441" y="454"/>
                  </a:lnTo>
                  <a:lnTo>
                    <a:pt x="456" y="443"/>
                  </a:lnTo>
                  <a:lnTo>
                    <a:pt x="470" y="430"/>
                  </a:lnTo>
                  <a:lnTo>
                    <a:pt x="484" y="417"/>
                  </a:lnTo>
                  <a:lnTo>
                    <a:pt x="497" y="403"/>
                  </a:lnTo>
                  <a:lnTo>
                    <a:pt x="510" y="389"/>
                  </a:lnTo>
                  <a:lnTo>
                    <a:pt x="522" y="374"/>
                  </a:lnTo>
                  <a:lnTo>
                    <a:pt x="532" y="358"/>
                  </a:lnTo>
                  <a:lnTo>
                    <a:pt x="543" y="343"/>
                  </a:lnTo>
                  <a:lnTo>
                    <a:pt x="552" y="326"/>
                  </a:lnTo>
                  <a:lnTo>
                    <a:pt x="561" y="309"/>
                  </a:lnTo>
                  <a:lnTo>
                    <a:pt x="569" y="291"/>
                  </a:lnTo>
                  <a:lnTo>
                    <a:pt x="576" y="274"/>
                  </a:lnTo>
                  <a:lnTo>
                    <a:pt x="583" y="255"/>
                  </a:lnTo>
                  <a:lnTo>
                    <a:pt x="587" y="237"/>
                  </a:lnTo>
                  <a:lnTo>
                    <a:pt x="592" y="217"/>
                  </a:lnTo>
                  <a:lnTo>
                    <a:pt x="595" y="197"/>
                  </a:lnTo>
                  <a:lnTo>
                    <a:pt x="598" y="178"/>
                  </a:lnTo>
                  <a:lnTo>
                    <a:pt x="600" y="158"/>
                  </a:lnTo>
                  <a:lnTo>
                    <a:pt x="600" y="138"/>
                  </a:lnTo>
                  <a:close/>
                </a:path>
              </a:pathLst>
            </a:custGeom>
            <a:solidFill>
              <a:srgbClr val="AFAE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4" name="Freeform 1014"/>
            <p:cNvSpPr>
              <a:spLocks/>
            </p:cNvSpPr>
            <p:nvPr/>
          </p:nvSpPr>
          <p:spPr bwMode="auto">
            <a:xfrm>
              <a:off x="1338322" y="4299328"/>
              <a:ext cx="236549" cy="211156"/>
            </a:xfrm>
            <a:custGeom>
              <a:avLst/>
              <a:gdLst/>
              <a:ahLst/>
              <a:cxnLst>
                <a:cxn ang="0">
                  <a:pos x="597" y="137"/>
                </a:cxn>
                <a:cxn ang="0">
                  <a:pos x="594" y="107"/>
                </a:cxn>
                <a:cxn ang="0">
                  <a:pos x="589" y="76"/>
                </a:cxn>
                <a:cxn ang="0">
                  <a:pos x="582" y="47"/>
                </a:cxn>
                <a:cxn ang="0">
                  <a:pos x="568" y="24"/>
                </a:cxn>
                <a:cxn ang="0">
                  <a:pos x="545" y="8"/>
                </a:cxn>
                <a:cxn ang="0">
                  <a:pos x="542" y="18"/>
                </a:cxn>
                <a:cxn ang="0">
                  <a:pos x="554" y="54"/>
                </a:cxn>
                <a:cxn ang="0">
                  <a:pos x="563" y="92"/>
                </a:cxn>
                <a:cxn ang="0">
                  <a:pos x="568" y="133"/>
                </a:cxn>
                <a:cxn ang="0">
                  <a:pos x="568" y="171"/>
                </a:cxn>
                <a:cxn ang="0">
                  <a:pos x="564" y="206"/>
                </a:cxn>
                <a:cxn ang="0">
                  <a:pos x="558" y="241"/>
                </a:cxn>
                <a:cxn ang="0">
                  <a:pos x="548" y="274"/>
                </a:cxn>
                <a:cxn ang="0">
                  <a:pos x="534" y="306"/>
                </a:cxn>
                <a:cxn ang="0">
                  <a:pos x="517" y="335"/>
                </a:cxn>
                <a:cxn ang="0">
                  <a:pos x="498" y="363"/>
                </a:cxn>
                <a:cxn ang="0">
                  <a:pos x="477" y="390"/>
                </a:cxn>
                <a:cxn ang="0">
                  <a:pos x="453" y="414"/>
                </a:cxn>
                <a:cxn ang="0">
                  <a:pos x="427" y="435"/>
                </a:cxn>
                <a:cxn ang="0">
                  <a:pos x="399" y="454"/>
                </a:cxn>
                <a:cxn ang="0">
                  <a:pos x="369" y="471"/>
                </a:cxn>
                <a:cxn ang="0">
                  <a:pos x="337" y="485"/>
                </a:cxn>
                <a:cxn ang="0">
                  <a:pos x="303" y="495"/>
                </a:cxn>
                <a:cxn ang="0">
                  <a:pos x="270" y="502"/>
                </a:cxn>
                <a:cxn ang="0">
                  <a:pos x="234" y="505"/>
                </a:cxn>
                <a:cxn ang="0">
                  <a:pos x="200" y="505"/>
                </a:cxn>
                <a:cxn ang="0">
                  <a:pos x="171" y="503"/>
                </a:cxn>
                <a:cxn ang="0">
                  <a:pos x="141" y="498"/>
                </a:cxn>
                <a:cxn ang="0">
                  <a:pos x="113" y="490"/>
                </a:cxn>
                <a:cxn ang="0">
                  <a:pos x="86" y="481"/>
                </a:cxn>
                <a:cxn ang="0">
                  <a:pos x="60" y="470"/>
                </a:cxn>
                <a:cxn ang="0">
                  <a:pos x="35" y="457"/>
                </a:cxn>
                <a:cxn ang="0">
                  <a:pos x="11" y="441"/>
                </a:cxn>
                <a:cxn ang="0">
                  <a:pos x="5" y="445"/>
                </a:cxn>
                <a:cxn ang="0">
                  <a:pos x="17" y="470"/>
                </a:cxn>
                <a:cxn ang="0">
                  <a:pos x="45" y="494"/>
                </a:cxn>
                <a:cxn ang="0">
                  <a:pos x="91" y="513"/>
                </a:cxn>
                <a:cxn ang="0">
                  <a:pos x="139" y="526"/>
                </a:cxn>
                <a:cxn ang="0">
                  <a:pos x="190" y="533"/>
                </a:cxn>
                <a:cxn ang="0">
                  <a:pos x="235" y="533"/>
                </a:cxn>
                <a:cxn ang="0">
                  <a:pos x="273" y="530"/>
                </a:cxn>
                <a:cxn ang="0">
                  <a:pos x="311" y="522"/>
                </a:cxn>
                <a:cxn ang="0">
                  <a:pos x="346" y="511"/>
                </a:cxn>
                <a:cxn ang="0">
                  <a:pos x="381" y="496"/>
                </a:cxn>
                <a:cxn ang="0">
                  <a:pos x="414" y="479"/>
                </a:cxn>
                <a:cxn ang="0">
                  <a:pos x="444" y="458"/>
                </a:cxn>
                <a:cxn ang="0">
                  <a:pos x="472" y="435"/>
                </a:cxn>
                <a:cxn ang="0">
                  <a:pos x="498" y="409"/>
                </a:cxn>
                <a:cxn ang="0">
                  <a:pos x="521" y="380"/>
                </a:cxn>
                <a:cxn ang="0">
                  <a:pos x="542" y="350"/>
                </a:cxn>
                <a:cxn ang="0">
                  <a:pos x="559" y="318"/>
                </a:cxn>
                <a:cxn ang="0">
                  <a:pos x="573" y="283"/>
                </a:cxn>
                <a:cxn ang="0">
                  <a:pos x="585" y="247"/>
                </a:cxn>
                <a:cxn ang="0">
                  <a:pos x="593" y="210"/>
                </a:cxn>
                <a:cxn ang="0">
                  <a:pos x="596" y="172"/>
                </a:cxn>
              </a:cxnLst>
              <a:rect l="0" t="0" r="r" b="b"/>
              <a:pathLst>
                <a:path w="597" h="534">
                  <a:moveTo>
                    <a:pt x="597" y="153"/>
                  </a:moveTo>
                  <a:lnTo>
                    <a:pt x="597" y="137"/>
                  </a:lnTo>
                  <a:lnTo>
                    <a:pt x="596" y="121"/>
                  </a:lnTo>
                  <a:lnTo>
                    <a:pt x="594" y="107"/>
                  </a:lnTo>
                  <a:lnTo>
                    <a:pt x="593" y="91"/>
                  </a:lnTo>
                  <a:lnTo>
                    <a:pt x="589" y="76"/>
                  </a:lnTo>
                  <a:lnTo>
                    <a:pt x="586" y="62"/>
                  </a:lnTo>
                  <a:lnTo>
                    <a:pt x="582" y="47"/>
                  </a:lnTo>
                  <a:lnTo>
                    <a:pt x="578" y="33"/>
                  </a:lnTo>
                  <a:lnTo>
                    <a:pt x="568" y="24"/>
                  </a:lnTo>
                  <a:lnTo>
                    <a:pt x="557" y="15"/>
                  </a:lnTo>
                  <a:lnTo>
                    <a:pt x="545" y="8"/>
                  </a:lnTo>
                  <a:lnTo>
                    <a:pt x="534" y="0"/>
                  </a:lnTo>
                  <a:lnTo>
                    <a:pt x="542" y="18"/>
                  </a:lnTo>
                  <a:lnTo>
                    <a:pt x="549" y="36"/>
                  </a:lnTo>
                  <a:lnTo>
                    <a:pt x="554" y="54"/>
                  </a:lnTo>
                  <a:lnTo>
                    <a:pt x="560" y="73"/>
                  </a:lnTo>
                  <a:lnTo>
                    <a:pt x="563" y="92"/>
                  </a:lnTo>
                  <a:lnTo>
                    <a:pt x="567" y="112"/>
                  </a:lnTo>
                  <a:lnTo>
                    <a:pt x="568" y="133"/>
                  </a:lnTo>
                  <a:lnTo>
                    <a:pt x="569" y="153"/>
                  </a:lnTo>
                  <a:lnTo>
                    <a:pt x="568" y="171"/>
                  </a:lnTo>
                  <a:lnTo>
                    <a:pt x="567" y="189"/>
                  </a:lnTo>
                  <a:lnTo>
                    <a:pt x="564" y="206"/>
                  </a:lnTo>
                  <a:lnTo>
                    <a:pt x="561" y="224"/>
                  </a:lnTo>
                  <a:lnTo>
                    <a:pt x="558" y="241"/>
                  </a:lnTo>
                  <a:lnTo>
                    <a:pt x="553" y="257"/>
                  </a:lnTo>
                  <a:lnTo>
                    <a:pt x="548" y="274"/>
                  </a:lnTo>
                  <a:lnTo>
                    <a:pt x="541" y="290"/>
                  </a:lnTo>
                  <a:lnTo>
                    <a:pt x="534" y="306"/>
                  </a:lnTo>
                  <a:lnTo>
                    <a:pt x="526" y="320"/>
                  </a:lnTo>
                  <a:lnTo>
                    <a:pt x="517" y="335"/>
                  </a:lnTo>
                  <a:lnTo>
                    <a:pt x="508" y="350"/>
                  </a:lnTo>
                  <a:lnTo>
                    <a:pt x="498" y="363"/>
                  </a:lnTo>
                  <a:lnTo>
                    <a:pt x="488" y="377"/>
                  </a:lnTo>
                  <a:lnTo>
                    <a:pt x="477" y="390"/>
                  </a:lnTo>
                  <a:lnTo>
                    <a:pt x="465" y="403"/>
                  </a:lnTo>
                  <a:lnTo>
                    <a:pt x="453" y="414"/>
                  </a:lnTo>
                  <a:lnTo>
                    <a:pt x="440" y="425"/>
                  </a:lnTo>
                  <a:lnTo>
                    <a:pt x="427" y="435"/>
                  </a:lnTo>
                  <a:lnTo>
                    <a:pt x="413" y="445"/>
                  </a:lnTo>
                  <a:lnTo>
                    <a:pt x="399" y="454"/>
                  </a:lnTo>
                  <a:lnTo>
                    <a:pt x="383" y="463"/>
                  </a:lnTo>
                  <a:lnTo>
                    <a:pt x="369" y="471"/>
                  </a:lnTo>
                  <a:lnTo>
                    <a:pt x="353" y="478"/>
                  </a:lnTo>
                  <a:lnTo>
                    <a:pt x="337" y="485"/>
                  </a:lnTo>
                  <a:lnTo>
                    <a:pt x="320" y="489"/>
                  </a:lnTo>
                  <a:lnTo>
                    <a:pt x="303" y="495"/>
                  </a:lnTo>
                  <a:lnTo>
                    <a:pt x="287" y="498"/>
                  </a:lnTo>
                  <a:lnTo>
                    <a:pt x="270" y="502"/>
                  </a:lnTo>
                  <a:lnTo>
                    <a:pt x="252" y="504"/>
                  </a:lnTo>
                  <a:lnTo>
                    <a:pt x="234" y="505"/>
                  </a:lnTo>
                  <a:lnTo>
                    <a:pt x="216" y="506"/>
                  </a:lnTo>
                  <a:lnTo>
                    <a:pt x="200" y="505"/>
                  </a:lnTo>
                  <a:lnTo>
                    <a:pt x="185" y="504"/>
                  </a:lnTo>
                  <a:lnTo>
                    <a:pt x="171" y="503"/>
                  </a:lnTo>
                  <a:lnTo>
                    <a:pt x="156" y="501"/>
                  </a:lnTo>
                  <a:lnTo>
                    <a:pt x="141" y="498"/>
                  </a:lnTo>
                  <a:lnTo>
                    <a:pt x="127" y="495"/>
                  </a:lnTo>
                  <a:lnTo>
                    <a:pt x="113" y="490"/>
                  </a:lnTo>
                  <a:lnTo>
                    <a:pt x="100" y="486"/>
                  </a:lnTo>
                  <a:lnTo>
                    <a:pt x="86" y="481"/>
                  </a:lnTo>
                  <a:lnTo>
                    <a:pt x="73" y="476"/>
                  </a:lnTo>
                  <a:lnTo>
                    <a:pt x="60" y="470"/>
                  </a:lnTo>
                  <a:lnTo>
                    <a:pt x="47" y="463"/>
                  </a:lnTo>
                  <a:lnTo>
                    <a:pt x="35" y="457"/>
                  </a:lnTo>
                  <a:lnTo>
                    <a:pt x="23" y="449"/>
                  </a:lnTo>
                  <a:lnTo>
                    <a:pt x="11" y="441"/>
                  </a:lnTo>
                  <a:lnTo>
                    <a:pt x="0" y="432"/>
                  </a:lnTo>
                  <a:lnTo>
                    <a:pt x="5" y="445"/>
                  </a:lnTo>
                  <a:lnTo>
                    <a:pt x="11" y="458"/>
                  </a:lnTo>
                  <a:lnTo>
                    <a:pt x="17" y="470"/>
                  </a:lnTo>
                  <a:lnTo>
                    <a:pt x="23" y="481"/>
                  </a:lnTo>
                  <a:lnTo>
                    <a:pt x="45" y="494"/>
                  </a:lnTo>
                  <a:lnTo>
                    <a:pt x="67" y="504"/>
                  </a:lnTo>
                  <a:lnTo>
                    <a:pt x="91" y="513"/>
                  </a:lnTo>
                  <a:lnTo>
                    <a:pt x="114" y="521"/>
                  </a:lnTo>
                  <a:lnTo>
                    <a:pt x="139" y="526"/>
                  </a:lnTo>
                  <a:lnTo>
                    <a:pt x="164" y="531"/>
                  </a:lnTo>
                  <a:lnTo>
                    <a:pt x="190" y="533"/>
                  </a:lnTo>
                  <a:lnTo>
                    <a:pt x="216" y="534"/>
                  </a:lnTo>
                  <a:lnTo>
                    <a:pt x="235" y="533"/>
                  </a:lnTo>
                  <a:lnTo>
                    <a:pt x="254" y="532"/>
                  </a:lnTo>
                  <a:lnTo>
                    <a:pt x="273" y="530"/>
                  </a:lnTo>
                  <a:lnTo>
                    <a:pt x="292" y="526"/>
                  </a:lnTo>
                  <a:lnTo>
                    <a:pt x="311" y="522"/>
                  </a:lnTo>
                  <a:lnTo>
                    <a:pt x="329" y="516"/>
                  </a:lnTo>
                  <a:lnTo>
                    <a:pt x="346" y="511"/>
                  </a:lnTo>
                  <a:lnTo>
                    <a:pt x="364" y="504"/>
                  </a:lnTo>
                  <a:lnTo>
                    <a:pt x="381" y="496"/>
                  </a:lnTo>
                  <a:lnTo>
                    <a:pt x="397" y="488"/>
                  </a:lnTo>
                  <a:lnTo>
                    <a:pt x="414" y="479"/>
                  </a:lnTo>
                  <a:lnTo>
                    <a:pt x="428" y="469"/>
                  </a:lnTo>
                  <a:lnTo>
                    <a:pt x="444" y="458"/>
                  </a:lnTo>
                  <a:lnTo>
                    <a:pt x="458" y="447"/>
                  </a:lnTo>
                  <a:lnTo>
                    <a:pt x="472" y="435"/>
                  </a:lnTo>
                  <a:lnTo>
                    <a:pt x="486" y="422"/>
                  </a:lnTo>
                  <a:lnTo>
                    <a:pt x="498" y="409"/>
                  </a:lnTo>
                  <a:lnTo>
                    <a:pt x="509" y="395"/>
                  </a:lnTo>
                  <a:lnTo>
                    <a:pt x="521" y="380"/>
                  </a:lnTo>
                  <a:lnTo>
                    <a:pt x="532" y="366"/>
                  </a:lnTo>
                  <a:lnTo>
                    <a:pt x="542" y="350"/>
                  </a:lnTo>
                  <a:lnTo>
                    <a:pt x="551" y="334"/>
                  </a:lnTo>
                  <a:lnTo>
                    <a:pt x="559" y="318"/>
                  </a:lnTo>
                  <a:lnTo>
                    <a:pt x="567" y="301"/>
                  </a:lnTo>
                  <a:lnTo>
                    <a:pt x="573" y="283"/>
                  </a:lnTo>
                  <a:lnTo>
                    <a:pt x="580" y="265"/>
                  </a:lnTo>
                  <a:lnTo>
                    <a:pt x="585" y="247"/>
                  </a:lnTo>
                  <a:lnTo>
                    <a:pt x="589" y="229"/>
                  </a:lnTo>
                  <a:lnTo>
                    <a:pt x="593" y="210"/>
                  </a:lnTo>
                  <a:lnTo>
                    <a:pt x="595" y="191"/>
                  </a:lnTo>
                  <a:lnTo>
                    <a:pt x="596" y="172"/>
                  </a:lnTo>
                  <a:lnTo>
                    <a:pt x="597" y="153"/>
                  </a:lnTo>
                  <a:close/>
                </a:path>
              </a:pathLst>
            </a:custGeom>
            <a:solidFill>
              <a:srgbClr val="B1B1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5" name="Freeform 1015"/>
            <p:cNvSpPr>
              <a:spLocks/>
            </p:cNvSpPr>
            <p:nvPr/>
          </p:nvSpPr>
          <p:spPr bwMode="auto">
            <a:xfrm>
              <a:off x="1335147" y="4292977"/>
              <a:ext cx="234961" cy="212744"/>
            </a:xfrm>
            <a:custGeom>
              <a:avLst/>
              <a:gdLst/>
              <a:ahLst/>
              <a:cxnLst>
                <a:cxn ang="0">
                  <a:pos x="590" y="149"/>
                </a:cxn>
                <a:cxn ang="0">
                  <a:pos x="587" y="113"/>
                </a:cxn>
                <a:cxn ang="0">
                  <a:pos x="580" y="79"/>
                </a:cxn>
                <a:cxn ang="0">
                  <a:pos x="570" y="45"/>
                </a:cxn>
                <a:cxn ang="0">
                  <a:pos x="553" y="22"/>
                </a:cxn>
                <a:cxn ang="0">
                  <a:pos x="531" y="7"/>
                </a:cxn>
                <a:cxn ang="0">
                  <a:pos x="529" y="19"/>
                </a:cxn>
                <a:cxn ang="0">
                  <a:pos x="545" y="59"/>
                </a:cxn>
                <a:cxn ang="0">
                  <a:pos x="556" y="100"/>
                </a:cxn>
                <a:cxn ang="0">
                  <a:pos x="562" y="144"/>
                </a:cxn>
                <a:cxn ang="0">
                  <a:pos x="562" y="184"/>
                </a:cxn>
                <a:cxn ang="0">
                  <a:pos x="559" y="219"/>
                </a:cxn>
                <a:cxn ang="0">
                  <a:pos x="552" y="251"/>
                </a:cxn>
                <a:cxn ang="0">
                  <a:pos x="542" y="283"/>
                </a:cxn>
                <a:cxn ang="0">
                  <a:pos x="529" y="313"/>
                </a:cxn>
                <a:cxn ang="0">
                  <a:pos x="514" y="342"/>
                </a:cxn>
                <a:cxn ang="0">
                  <a:pos x="495" y="369"/>
                </a:cxn>
                <a:cxn ang="0">
                  <a:pos x="475" y="394"/>
                </a:cxn>
                <a:cxn ang="0">
                  <a:pos x="451" y="418"/>
                </a:cxn>
                <a:cxn ang="0">
                  <a:pos x="426" y="438"/>
                </a:cxn>
                <a:cxn ang="0">
                  <a:pos x="399" y="456"/>
                </a:cxn>
                <a:cxn ang="0">
                  <a:pos x="370" y="472"/>
                </a:cxn>
                <a:cxn ang="0">
                  <a:pos x="340" y="485"/>
                </a:cxn>
                <a:cxn ang="0">
                  <a:pos x="308" y="495"/>
                </a:cxn>
                <a:cxn ang="0">
                  <a:pos x="275" y="502"/>
                </a:cxn>
                <a:cxn ang="0">
                  <a:pos x="241" y="506"/>
                </a:cxn>
                <a:cxn ang="0">
                  <a:pos x="208" y="506"/>
                </a:cxn>
                <a:cxn ang="0">
                  <a:pos x="176" y="502"/>
                </a:cxn>
                <a:cxn ang="0">
                  <a:pos x="146" y="497"/>
                </a:cxn>
                <a:cxn ang="0">
                  <a:pos x="116" y="489"/>
                </a:cxn>
                <a:cxn ang="0">
                  <a:pos x="88" y="477"/>
                </a:cxn>
                <a:cxn ang="0">
                  <a:pos x="61" y="464"/>
                </a:cxn>
                <a:cxn ang="0">
                  <a:pos x="35" y="448"/>
                </a:cxn>
                <a:cxn ang="0">
                  <a:pos x="11" y="430"/>
                </a:cxn>
                <a:cxn ang="0">
                  <a:pos x="3" y="434"/>
                </a:cxn>
                <a:cxn ang="0">
                  <a:pos x="13" y="459"/>
                </a:cxn>
                <a:cxn ang="0">
                  <a:pos x="41" y="485"/>
                </a:cxn>
                <a:cxn ang="0">
                  <a:pos x="89" y="509"/>
                </a:cxn>
                <a:cxn ang="0">
                  <a:pos x="140" y="525"/>
                </a:cxn>
                <a:cxn ang="0">
                  <a:pos x="196" y="533"/>
                </a:cxn>
                <a:cxn ang="0">
                  <a:pos x="243" y="534"/>
                </a:cxn>
                <a:cxn ang="0">
                  <a:pos x="280" y="529"/>
                </a:cxn>
                <a:cxn ang="0">
                  <a:pos x="315" y="522"/>
                </a:cxn>
                <a:cxn ang="0">
                  <a:pos x="350" y="511"/>
                </a:cxn>
                <a:cxn ang="0">
                  <a:pos x="382" y="498"/>
                </a:cxn>
                <a:cxn ang="0">
                  <a:pos x="414" y="481"/>
                </a:cxn>
                <a:cxn ang="0">
                  <a:pos x="443" y="461"/>
                </a:cxn>
                <a:cxn ang="0">
                  <a:pos x="470" y="438"/>
                </a:cxn>
                <a:cxn ang="0">
                  <a:pos x="495" y="413"/>
                </a:cxn>
                <a:cxn ang="0">
                  <a:pos x="517" y="386"/>
                </a:cxn>
                <a:cxn ang="0">
                  <a:pos x="538" y="357"/>
                </a:cxn>
                <a:cxn ang="0">
                  <a:pos x="554" y="325"/>
                </a:cxn>
                <a:cxn ang="0">
                  <a:pos x="568" y="293"/>
                </a:cxn>
                <a:cxn ang="0">
                  <a:pos x="579" y="258"/>
                </a:cxn>
                <a:cxn ang="0">
                  <a:pos x="587" y="222"/>
                </a:cxn>
                <a:cxn ang="0">
                  <a:pos x="590" y="185"/>
                </a:cxn>
              </a:cxnLst>
              <a:rect l="0" t="0" r="r" b="b"/>
              <a:pathLst>
                <a:path w="590" h="534">
                  <a:moveTo>
                    <a:pt x="590" y="167"/>
                  </a:moveTo>
                  <a:lnTo>
                    <a:pt x="590" y="149"/>
                  </a:lnTo>
                  <a:lnTo>
                    <a:pt x="589" y="131"/>
                  </a:lnTo>
                  <a:lnTo>
                    <a:pt x="587" y="113"/>
                  </a:lnTo>
                  <a:lnTo>
                    <a:pt x="584" y="96"/>
                  </a:lnTo>
                  <a:lnTo>
                    <a:pt x="580" y="79"/>
                  </a:lnTo>
                  <a:lnTo>
                    <a:pt x="576" y="62"/>
                  </a:lnTo>
                  <a:lnTo>
                    <a:pt x="570" y="45"/>
                  </a:lnTo>
                  <a:lnTo>
                    <a:pt x="565" y="29"/>
                  </a:lnTo>
                  <a:lnTo>
                    <a:pt x="553" y="22"/>
                  </a:lnTo>
                  <a:lnTo>
                    <a:pt x="542" y="14"/>
                  </a:lnTo>
                  <a:lnTo>
                    <a:pt x="531" y="7"/>
                  </a:lnTo>
                  <a:lnTo>
                    <a:pt x="520" y="0"/>
                  </a:lnTo>
                  <a:lnTo>
                    <a:pt x="529" y="19"/>
                  </a:lnTo>
                  <a:lnTo>
                    <a:pt x="538" y="38"/>
                  </a:lnTo>
                  <a:lnTo>
                    <a:pt x="545" y="59"/>
                  </a:lnTo>
                  <a:lnTo>
                    <a:pt x="551" y="79"/>
                  </a:lnTo>
                  <a:lnTo>
                    <a:pt x="556" y="100"/>
                  </a:lnTo>
                  <a:lnTo>
                    <a:pt x="560" y="122"/>
                  </a:lnTo>
                  <a:lnTo>
                    <a:pt x="562" y="144"/>
                  </a:lnTo>
                  <a:lnTo>
                    <a:pt x="562" y="167"/>
                  </a:lnTo>
                  <a:lnTo>
                    <a:pt x="562" y="184"/>
                  </a:lnTo>
                  <a:lnTo>
                    <a:pt x="561" y="201"/>
                  </a:lnTo>
                  <a:lnTo>
                    <a:pt x="559" y="219"/>
                  </a:lnTo>
                  <a:lnTo>
                    <a:pt x="556" y="234"/>
                  </a:lnTo>
                  <a:lnTo>
                    <a:pt x="552" y="251"/>
                  </a:lnTo>
                  <a:lnTo>
                    <a:pt x="548" y="267"/>
                  </a:lnTo>
                  <a:lnTo>
                    <a:pt x="542" y="283"/>
                  </a:lnTo>
                  <a:lnTo>
                    <a:pt x="536" y="298"/>
                  </a:lnTo>
                  <a:lnTo>
                    <a:pt x="529" y="313"/>
                  </a:lnTo>
                  <a:lnTo>
                    <a:pt x="522" y="328"/>
                  </a:lnTo>
                  <a:lnTo>
                    <a:pt x="514" y="342"/>
                  </a:lnTo>
                  <a:lnTo>
                    <a:pt x="505" y="356"/>
                  </a:lnTo>
                  <a:lnTo>
                    <a:pt x="495" y="369"/>
                  </a:lnTo>
                  <a:lnTo>
                    <a:pt x="485" y="382"/>
                  </a:lnTo>
                  <a:lnTo>
                    <a:pt x="475" y="394"/>
                  </a:lnTo>
                  <a:lnTo>
                    <a:pt x="463" y="407"/>
                  </a:lnTo>
                  <a:lnTo>
                    <a:pt x="451" y="418"/>
                  </a:lnTo>
                  <a:lnTo>
                    <a:pt x="440" y="428"/>
                  </a:lnTo>
                  <a:lnTo>
                    <a:pt x="426" y="438"/>
                  </a:lnTo>
                  <a:lnTo>
                    <a:pt x="413" y="448"/>
                  </a:lnTo>
                  <a:lnTo>
                    <a:pt x="399" y="456"/>
                  </a:lnTo>
                  <a:lnTo>
                    <a:pt x="385" y="465"/>
                  </a:lnTo>
                  <a:lnTo>
                    <a:pt x="370" y="472"/>
                  </a:lnTo>
                  <a:lnTo>
                    <a:pt x="355" y="479"/>
                  </a:lnTo>
                  <a:lnTo>
                    <a:pt x="340" y="485"/>
                  </a:lnTo>
                  <a:lnTo>
                    <a:pt x="324" y="490"/>
                  </a:lnTo>
                  <a:lnTo>
                    <a:pt x="308" y="495"/>
                  </a:lnTo>
                  <a:lnTo>
                    <a:pt x="292" y="499"/>
                  </a:lnTo>
                  <a:lnTo>
                    <a:pt x="275" y="502"/>
                  </a:lnTo>
                  <a:lnTo>
                    <a:pt x="259" y="503"/>
                  </a:lnTo>
                  <a:lnTo>
                    <a:pt x="241" y="506"/>
                  </a:lnTo>
                  <a:lnTo>
                    <a:pt x="224" y="506"/>
                  </a:lnTo>
                  <a:lnTo>
                    <a:pt x="208" y="506"/>
                  </a:lnTo>
                  <a:lnTo>
                    <a:pt x="192" y="504"/>
                  </a:lnTo>
                  <a:lnTo>
                    <a:pt x="176" y="502"/>
                  </a:lnTo>
                  <a:lnTo>
                    <a:pt x="161" y="500"/>
                  </a:lnTo>
                  <a:lnTo>
                    <a:pt x="146" y="497"/>
                  </a:lnTo>
                  <a:lnTo>
                    <a:pt x="130" y="493"/>
                  </a:lnTo>
                  <a:lnTo>
                    <a:pt x="116" y="489"/>
                  </a:lnTo>
                  <a:lnTo>
                    <a:pt x="102" y="483"/>
                  </a:lnTo>
                  <a:lnTo>
                    <a:pt x="88" y="477"/>
                  </a:lnTo>
                  <a:lnTo>
                    <a:pt x="74" y="471"/>
                  </a:lnTo>
                  <a:lnTo>
                    <a:pt x="61" y="464"/>
                  </a:lnTo>
                  <a:lnTo>
                    <a:pt x="47" y="456"/>
                  </a:lnTo>
                  <a:lnTo>
                    <a:pt x="35" y="448"/>
                  </a:lnTo>
                  <a:lnTo>
                    <a:pt x="22" y="440"/>
                  </a:lnTo>
                  <a:lnTo>
                    <a:pt x="11" y="430"/>
                  </a:lnTo>
                  <a:lnTo>
                    <a:pt x="0" y="421"/>
                  </a:lnTo>
                  <a:lnTo>
                    <a:pt x="3" y="434"/>
                  </a:lnTo>
                  <a:lnTo>
                    <a:pt x="8" y="447"/>
                  </a:lnTo>
                  <a:lnTo>
                    <a:pt x="13" y="459"/>
                  </a:lnTo>
                  <a:lnTo>
                    <a:pt x="19" y="472"/>
                  </a:lnTo>
                  <a:lnTo>
                    <a:pt x="41" y="485"/>
                  </a:lnTo>
                  <a:lnTo>
                    <a:pt x="65" y="498"/>
                  </a:lnTo>
                  <a:lnTo>
                    <a:pt x="89" y="509"/>
                  </a:lnTo>
                  <a:lnTo>
                    <a:pt x="115" y="518"/>
                  </a:lnTo>
                  <a:lnTo>
                    <a:pt x="140" y="525"/>
                  </a:lnTo>
                  <a:lnTo>
                    <a:pt x="167" y="529"/>
                  </a:lnTo>
                  <a:lnTo>
                    <a:pt x="196" y="533"/>
                  </a:lnTo>
                  <a:lnTo>
                    <a:pt x="224" y="534"/>
                  </a:lnTo>
                  <a:lnTo>
                    <a:pt x="243" y="534"/>
                  </a:lnTo>
                  <a:lnTo>
                    <a:pt x="261" y="531"/>
                  </a:lnTo>
                  <a:lnTo>
                    <a:pt x="280" y="529"/>
                  </a:lnTo>
                  <a:lnTo>
                    <a:pt x="298" y="526"/>
                  </a:lnTo>
                  <a:lnTo>
                    <a:pt x="315" y="522"/>
                  </a:lnTo>
                  <a:lnTo>
                    <a:pt x="333" y="517"/>
                  </a:lnTo>
                  <a:lnTo>
                    <a:pt x="350" y="511"/>
                  </a:lnTo>
                  <a:lnTo>
                    <a:pt x="367" y="504"/>
                  </a:lnTo>
                  <a:lnTo>
                    <a:pt x="382" y="498"/>
                  </a:lnTo>
                  <a:lnTo>
                    <a:pt x="398" y="490"/>
                  </a:lnTo>
                  <a:lnTo>
                    <a:pt x="414" y="481"/>
                  </a:lnTo>
                  <a:lnTo>
                    <a:pt x="428" y="471"/>
                  </a:lnTo>
                  <a:lnTo>
                    <a:pt x="443" y="461"/>
                  </a:lnTo>
                  <a:lnTo>
                    <a:pt x="457" y="450"/>
                  </a:lnTo>
                  <a:lnTo>
                    <a:pt x="470" y="438"/>
                  </a:lnTo>
                  <a:lnTo>
                    <a:pt x="484" y="426"/>
                  </a:lnTo>
                  <a:lnTo>
                    <a:pt x="495" y="413"/>
                  </a:lnTo>
                  <a:lnTo>
                    <a:pt x="507" y="400"/>
                  </a:lnTo>
                  <a:lnTo>
                    <a:pt x="517" y="386"/>
                  </a:lnTo>
                  <a:lnTo>
                    <a:pt x="529" y="372"/>
                  </a:lnTo>
                  <a:lnTo>
                    <a:pt x="538" y="357"/>
                  </a:lnTo>
                  <a:lnTo>
                    <a:pt x="547" y="341"/>
                  </a:lnTo>
                  <a:lnTo>
                    <a:pt x="554" y="325"/>
                  </a:lnTo>
                  <a:lnTo>
                    <a:pt x="562" y="310"/>
                  </a:lnTo>
                  <a:lnTo>
                    <a:pt x="568" y="293"/>
                  </a:lnTo>
                  <a:lnTo>
                    <a:pt x="575" y="276"/>
                  </a:lnTo>
                  <a:lnTo>
                    <a:pt x="579" y="258"/>
                  </a:lnTo>
                  <a:lnTo>
                    <a:pt x="584" y="240"/>
                  </a:lnTo>
                  <a:lnTo>
                    <a:pt x="587" y="222"/>
                  </a:lnTo>
                  <a:lnTo>
                    <a:pt x="589" y="204"/>
                  </a:lnTo>
                  <a:lnTo>
                    <a:pt x="590" y="185"/>
                  </a:lnTo>
                  <a:lnTo>
                    <a:pt x="590" y="167"/>
                  </a:lnTo>
                  <a:close/>
                </a:path>
              </a:pathLst>
            </a:custGeom>
            <a:solidFill>
              <a:srgbClr val="B4B3B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6" name="Freeform 1016"/>
            <p:cNvSpPr>
              <a:spLocks/>
            </p:cNvSpPr>
            <p:nvPr/>
          </p:nvSpPr>
          <p:spPr bwMode="auto">
            <a:xfrm>
              <a:off x="1331972" y="4288214"/>
              <a:ext cx="231786" cy="211156"/>
            </a:xfrm>
            <a:custGeom>
              <a:avLst/>
              <a:gdLst/>
              <a:ahLst/>
              <a:cxnLst>
                <a:cxn ang="0">
                  <a:pos x="583" y="158"/>
                </a:cxn>
                <a:cxn ang="0">
                  <a:pos x="578" y="117"/>
                </a:cxn>
                <a:cxn ang="0">
                  <a:pos x="569" y="79"/>
                </a:cxn>
                <a:cxn ang="0">
                  <a:pos x="557" y="43"/>
                </a:cxn>
                <a:cxn ang="0">
                  <a:pos x="538" y="18"/>
                </a:cxn>
                <a:cxn ang="0">
                  <a:pos x="514" y="6"/>
                </a:cxn>
                <a:cxn ang="0">
                  <a:pos x="514" y="19"/>
                </a:cxn>
                <a:cxn ang="0">
                  <a:pos x="534" y="61"/>
                </a:cxn>
                <a:cxn ang="0">
                  <a:pos x="548" y="106"/>
                </a:cxn>
                <a:cxn ang="0">
                  <a:pos x="555" y="153"/>
                </a:cxn>
                <a:cxn ang="0">
                  <a:pos x="555" y="195"/>
                </a:cxn>
                <a:cxn ang="0">
                  <a:pos x="551" y="227"/>
                </a:cxn>
                <a:cxn ang="0">
                  <a:pos x="546" y="259"/>
                </a:cxn>
                <a:cxn ang="0">
                  <a:pos x="536" y="289"/>
                </a:cxn>
                <a:cxn ang="0">
                  <a:pos x="523" y="318"/>
                </a:cxn>
                <a:cxn ang="0">
                  <a:pos x="509" y="345"/>
                </a:cxn>
                <a:cxn ang="0">
                  <a:pos x="491" y="371"/>
                </a:cxn>
                <a:cxn ang="0">
                  <a:pos x="471" y="396"/>
                </a:cxn>
                <a:cxn ang="0">
                  <a:pos x="449" y="418"/>
                </a:cxn>
                <a:cxn ang="0">
                  <a:pos x="425" y="438"/>
                </a:cxn>
                <a:cxn ang="0">
                  <a:pos x="399" y="456"/>
                </a:cxn>
                <a:cxn ang="0">
                  <a:pos x="371" y="470"/>
                </a:cxn>
                <a:cxn ang="0">
                  <a:pos x="342" y="483"/>
                </a:cxn>
                <a:cxn ang="0">
                  <a:pos x="312" y="492"/>
                </a:cxn>
                <a:cxn ang="0">
                  <a:pos x="280" y="499"/>
                </a:cxn>
                <a:cxn ang="0">
                  <a:pos x="248" y="502"/>
                </a:cxn>
                <a:cxn ang="0">
                  <a:pos x="214" y="502"/>
                </a:cxn>
                <a:cxn ang="0">
                  <a:pos x="181" y="499"/>
                </a:cxn>
                <a:cxn ang="0">
                  <a:pos x="149" y="492"/>
                </a:cxn>
                <a:cxn ang="0">
                  <a:pos x="118" y="483"/>
                </a:cxn>
                <a:cxn ang="0">
                  <a:pos x="89" y="470"/>
                </a:cxn>
                <a:cxn ang="0">
                  <a:pos x="61" y="455"/>
                </a:cxn>
                <a:cxn ang="0">
                  <a:pos x="35" y="438"/>
                </a:cxn>
                <a:cxn ang="0">
                  <a:pos x="11" y="418"/>
                </a:cxn>
                <a:cxn ang="0">
                  <a:pos x="3" y="420"/>
                </a:cxn>
                <a:cxn ang="0">
                  <a:pos x="10" y="445"/>
                </a:cxn>
                <a:cxn ang="0">
                  <a:pos x="26" y="466"/>
                </a:cxn>
                <a:cxn ang="0">
                  <a:pos x="50" y="482"/>
                </a:cxn>
                <a:cxn ang="0">
                  <a:pos x="75" y="495"/>
                </a:cxn>
                <a:cxn ang="0">
                  <a:pos x="101" y="506"/>
                </a:cxn>
                <a:cxn ang="0">
                  <a:pos x="128" y="515"/>
                </a:cxn>
                <a:cxn ang="0">
                  <a:pos x="156" y="523"/>
                </a:cxn>
                <a:cxn ang="0">
                  <a:pos x="186" y="528"/>
                </a:cxn>
                <a:cxn ang="0">
                  <a:pos x="215" y="530"/>
                </a:cxn>
                <a:cxn ang="0">
                  <a:pos x="249" y="530"/>
                </a:cxn>
                <a:cxn ang="0">
                  <a:pos x="285" y="527"/>
                </a:cxn>
                <a:cxn ang="0">
                  <a:pos x="318" y="520"/>
                </a:cxn>
                <a:cxn ang="0">
                  <a:pos x="352" y="510"/>
                </a:cxn>
                <a:cxn ang="0">
                  <a:pos x="384" y="496"/>
                </a:cxn>
                <a:cxn ang="0">
                  <a:pos x="414" y="479"/>
                </a:cxn>
                <a:cxn ang="0">
                  <a:pos x="442" y="460"/>
                </a:cxn>
                <a:cxn ang="0">
                  <a:pos x="468" y="439"/>
                </a:cxn>
                <a:cxn ang="0">
                  <a:pos x="492" y="415"/>
                </a:cxn>
                <a:cxn ang="0">
                  <a:pos x="513" y="388"/>
                </a:cxn>
                <a:cxn ang="0">
                  <a:pos x="532" y="360"/>
                </a:cxn>
                <a:cxn ang="0">
                  <a:pos x="549" y="331"/>
                </a:cxn>
                <a:cxn ang="0">
                  <a:pos x="563" y="299"/>
                </a:cxn>
                <a:cxn ang="0">
                  <a:pos x="573" y="266"/>
                </a:cxn>
                <a:cxn ang="0">
                  <a:pos x="579" y="231"/>
                </a:cxn>
                <a:cxn ang="0">
                  <a:pos x="583" y="196"/>
                </a:cxn>
              </a:cxnLst>
              <a:rect l="0" t="0" r="r" b="b"/>
              <a:pathLst>
                <a:path w="584" h="531">
                  <a:moveTo>
                    <a:pt x="584" y="178"/>
                  </a:moveTo>
                  <a:lnTo>
                    <a:pt x="583" y="158"/>
                  </a:lnTo>
                  <a:lnTo>
                    <a:pt x="582" y="137"/>
                  </a:lnTo>
                  <a:lnTo>
                    <a:pt x="578" y="117"/>
                  </a:lnTo>
                  <a:lnTo>
                    <a:pt x="575" y="98"/>
                  </a:lnTo>
                  <a:lnTo>
                    <a:pt x="569" y="79"/>
                  </a:lnTo>
                  <a:lnTo>
                    <a:pt x="564" y="61"/>
                  </a:lnTo>
                  <a:lnTo>
                    <a:pt x="557" y="43"/>
                  </a:lnTo>
                  <a:lnTo>
                    <a:pt x="549" y="25"/>
                  </a:lnTo>
                  <a:lnTo>
                    <a:pt x="538" y="18"/>
                  </a:lnTo>
                  <a:lnTo>
                    <a:pt x="527" y="11"/>
                  </a:lnTo>
                  <a:lnTo>
                    <a:pt x="514" y="6"/>
                  </a:lnTo>
                  <a:lnTo>
                    <a:pt x="503" y="0"/>
                  </a:lnTo>
                  <a:lnTo>
                    <a:pt x="514" y="19"/>
                  </a:lnTo>
                  <a:lnTo>
                    <a:pt x="524" y="39"/>
                  </a:lnTo>
                  <a:lnTo>
                    <a:pt x="534" y="61"/>
                  </a:lnTo>
                  <a:lnTo>
                    <a:pt x="541" y="83"/>
                  </a:lnTo>
                  <a:lnTo>
                    <a:pt x="548" y="106"/>
                  </a:lnTo>
                  <a:lnTo>
                    <a:pt x="551" y="129"/>
                  </a:lnTo>
                  <a:lnTo>
                    <a:pt x="555" y="153"/>
                  </a:lnTo>
                  <a:lnTo>
                    <a:pt x="556" y="178"/>
                  </a:lnTo>
                  <a:lnTo>
                    <a:pt x="555" y="195"/>
                  </a:lnTo>
                  <a:lnTo>
                    <a:pt x="554" y="210"/>
                  </a:lnTo>
                  <a:lnTo>
                    <a:pt x="551" y="227"/>
                  </a:lnTo>
                  <a:lnTo>
                    <a:pt x="549" y="243"/>
                  </a:lnTo>
                  <a:lnTo>
                    <a:pt x="546" y="259"/>
                  </a:lnTo>
                  <a:lnTo>
                    <a:pt x="541" y="275"/>
                  </a:lnTo>
                  <a:lnTo>
                    <a:pt x="536" y="289"/>
                  </a:lnTo>
                  <a:lnTo>
                    <a:pt x="530" y="304"/>
                  </a:lnTo>
                  <a:lnTo>
                    <a:pt x="523" y="318"/>
                  </a:lnTo>
                  <a:lnTo>
                    <a:pt x="516" y="332"/>
                  </a:lnTo>
                  <a:lnTo>
                    <a:pt x="509" y="345"/>
                  </a:lnTo>
                  <a:lnTo>
                    <a:pt x="500" y="359"/>
                  </a:lnTo>
                  <a:lnTo>
                    <a:pt x="491" y="371"/>
                  </a:lnTo>
                  <a:lnTo>
                    <a:pt x="482" y="384"/>
                  </a:lnTo>
                  <a:lnTo>
                    <a:pt x="471" y="396"/>
                  </a:lnTo>
                  <a:lnTo>
                    <a:pt x="460" y="407"/>
                  </a:lnTo>
                  <a:lnTo>
                    <a:pt x="449" y="418"/>
                  </a:lnTo>
                  <a:lnTo>
                    <a:pt x="438" y="429"/>
                  </a:lnTo>
                  <a:lnTo>
                    <a:pt x="425" y="438"/>
                  </a:lnTo>
                  <a:lnTo>
                    <a:pt x="412" y="447"/>
                  </a:lnTo>
                  <a:lnTo>
                    <a:pt x="399" y="456"/>
                  </a:lnTo>
                  <a:lnTo>
                    <a:pt x="385" y="464"/>
                  </a:lnTo>
                  <a:lnTo>
                    <a:pt x="371" y="470"/>
                  </a:lnTo>
                  <a:lnTo>
                    <a:pt x="357" y="477"/>
                  </a:lnTo>
                  <a:lnTo>
                    <a:pt x="342" y="483"/>
                  </a:lnTo>
                  <a:lnTo>
                    <a:pt x="327" y="487"/>
                  </a:lnTo>
                  <a:lnTo>
                    <a:pt x="312" y="492"/>
                  </a:lnTo>
                  <a:lnTo>
                    <a:pt x="296" y="496"/>
                  </a:lnTo>
                  <a:lnTo>
                    <a:pt x="280" y="499"/>
                  </a:lnTo>
                  <a:lnTo>
                    <a:pt x="263" y="501"/>
                  </a:lnTo>
                  <a:lnTo>
                    <a:pt x="248" y="502"/>
                  </a:lnTo>
                  <a:lnTo>
                    <a:pt x="231" y="502"/>
                  </a:lnTo>
                  <a:lnTo>
                    <a:pt x="214" y="502"/>
                  </a:lnTo>
                  <a:lnTo>
                    <a:pt x="197" y="501"/>
                  </a:lnTo>
                  <a:lnTo>
                    <a:pt x="181" y="499"/>
                  </a:lnTo>
                  <a:lnTo>
                    <a:pt x="164" y="496"/>
                  </a:lnTo>
                  <a:lnTo>
                    <a:pt x="149" y="492"/>
                  </a:lnTo>
                  <a:lnTo>
                    <a:pt x="134" y="487"/>
                  </a:lnTo>
                  <a:lnTo>
                    <a:pt x="118" y="483"/>
                  </a:lnTo>
                  <a:lnTo>
                    <a:pt x="104" y="477"/>
                  </a:lnTo>
                  <a:lnTo>
                    <a:pt x="89" y="470"/>
                  </a:lnTo>
                  <a:lnTo>
                    <a:pt x="75" y="463"/>
                  </a:lnTo>
                  <a:lnTo>
                    <a:pt x="61" y="455"/>
                  </a:lnTo>
                  <a:lnTo>
                    <a:pt x="48" y="447"/>
                  </a:lnTo>
                  <a:lnTo>
                    <a:pt x="35" y="438"/>
                  </a:lnTo>
                  <a:lnTo>
                    <a:pt x="23" y="428"/>
                  </a:lnTo>
                  <a:lnTo>
                    <a:pt x="11" y="418"/>
                  </a:lnTo>
                  <a:lnTo>
                    <a:pt x="0" y="406"/>
                  </a:lnTo>
                  <a:lnTo>
                    <a:pt x="3" y="420"/>
                  </a:lnTo>
                  <a:lnTo>
                    <a:pt x="7" y="432"/>
                  </a:lnTo>
                  <a:lnTo>
                    <a:pt x="10" y="445"/>
                  </a:lnTo>
                  <a:lnTo>
                    <a:pt x="15" y="457"/>
                  </a:lnTo>
                  <a:lnTo>
                    <a:pt x="26" y="466"/>
                  </a:lnTo>
                  <a:lnTo>
                    <a:pt x="38" y="474"/>
                  </a:lnTo>
                  <a:lnTo>
                    <a:pt x="50" y="482"/>
                  </a:lnTo>
                  <a:lnTo>
                    <a:pt x="62" y="488"/>
                  </a:lnTo>
                  <a:lnTo>
                    <a:pt x="75" y="495"/>
                  </a:lnTo>
                  <a:lnTo>
                    <a:pt x="88" y="501"/>
                  </a:lnTo>
                  <a:lnTo>
                    <a:pt x="101" y="506"/>
                  </a:lnTo>
                  <a:lnTo>
                    <a:pt x="115" y="511"/>
                  </a:lnTo>
                  <a:lnTo>
                    <a:pt x="128" y="515"/>
                  </a:lnTo>
                  <a:lnTo>
                    <a:pt x="142" y="520"/>
                  </a:lnTo>
                  <a:lnTo>
                    <a:pt x="156" y="523"/>
                  </a:lnTo>
                  <a:lnTo>
                    <a:pt x="171" y="526"/>
                  </a:lnTo>
                  <a:lnTo>
                    <a:pt x="186" y="528"/>
                  </a:lnTo>
                  <a:lnTo>
                    <a:pt x="200" y="529"/>
                  </a:lnTo>
                  <a:lnTo>
                    <a:pt x="215" y="530"/>
                  </a:lnTo>
                  <a:lnTo>
                    <a:pt x="231" y="531"/>
                  </a:lnTo>
                  <a:lnTo>
                    <a:pt x="249" y="530"/>
                  </a:lnTo>
                  <a:lnTo>
                    <a:pt x="267" y="529"/>
                  </a:lnTo>
                  <a:lnTo>
                    <a:pt x="285" y="527"/>
                  </a:lnTo>
                  <a:lnTo>
                    <a:pt x="302" y="523"/>
                  </a:lnTo>
                  <a:lnTo>
                    <a:pt x="318" y="520"/>
                  </a:lnTo>
                  <a:lnTo>
                    <a:pt x="335" y="514"/>
                  </a:lnTo>
                  <a:lnTo>
                    <a:pt x="352" y="510"/>
                  </a:lnTo>
                  <a:lnTo>
                    <a:pt x="368" y="503"/>
                  </a:lnTo>
                  <a:lnTo>
                    <a:pt x="384" y="496"/>
                  </a:lnTo>
                  <a:lnTo>
                    <a:pt x="398" y="488"/>
                  </a:lnTo>
                  <a:lnTo>
                    <a:pt x="414" y="479"/>
                  </a:lnTo>
                  <a:lnTo>
                    <a:pt x="428" y="470"/>
                  </a:lnTo>
                  <a:lnTo>
                    <a:pt x="442" y="460"/>
                  </a:lnTo>
                  <a:lnTo>
                    <a:pt x="456" y="450"/>
                  </a:lnTo>
                  <a:lnTo>
                    <a:pt x="468" y="439"/>
                  </a:lnTo>
                  <a:lnTo>
                    <a:pt x="480" y="428"/>
                  </a:lnTo>
                  <a:lnTo>
                    <a:pt x="492" y="415"/>
                  </a:lnTo>
                  <a:lnTo>
                    <a:pt x="503" y="402"/>
                  </a:lnTo>
                  <a:lnTo>
                    <a:pt x="513" y="388"/>
                  </a:lnTo>
                  <a:lnTo>
                    <a:pt x="523" y="375"/>
                  </a:lnTo>
                  <a:lnTo>
                    <a:pt x="532" y="360"/>
                  </a:lnTo>
                  <a:lnTo>
                    <a:pt x="541" y="345"/>
                  </a:lnTo>
                  <a:lnTo>
                    <a:pt x="549" y="331"/>
                  </a:lnTo>
                  <a:lnTo>
                    <a:pt x="556" y="315"/>
                  </a:lnTo>
                  <a:lnTo>
                    <a:pt x="563" y="299"/>
                  </a:lnTo>
                  <a:lnTo>
                    <a:pt x="568" y="282"/>
                  </a:lnTo>
                  <a:lnTo>
                    <a:pt x="573" y="266"/>
                  </a:lnTo>
                  <a:lnTo>
                    <a:pt x="576" y="249"/>
                  </a:lnTo>
                  <a:lnTo>
                    <a:pt x="579" y="231"/>
                  </a:lnTo>
                  <a:lnTo>
                    <a:pt x="582" y="214"/>
                  </a:lnTo>
                  <a:lnTo>
                    <a:pt x="583" y="196"/>
                  </a:lnTo>
                  <a:lnTo>
                    <a:pt x="584" y="178"/>
                  </a:lnTo>
                  <a:close/>
                </a:path>
              </a:pathLst>
            </a:custGeom>
            <a:solidFill>
              <a:srgbClr val="B7B6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7" name="Freeform 1017"/>
            <p:cNvSpPr>
              <a:spLocks/>
            </p:cNvSpPr>
            <p:nvPr/>
          </p:nvSpPr>
          <p:spPr bwMode="auto">
            <a:xfrm>
              <a:off x="1330384" y="4285039"/>
              <a:ext cx="228611" cy="209569"/>
            </a:xfrm>
            <a:custGeom>
              <a:avLst/>
              <a:gdLst/>
              <a:ahLst/>
              <a:cxnLst>
                <a:cxn ang="0">
                  <a:pos x="573" y="165"/>
                </a:cxn>
                <a:cxn ang="0">
                  <a:pos x="567" y="121"/>
                </a:cxn>
                <a:cxn ang="0">
                  <a:pos x="556" y="80"/>
                </a:cxn>
                <a:cxn ang="0">
                  <a:pos x="540" y="40"/>
                </a:cxn>
                <a:cxn ang="0">
                  <a:pos x="518" y="16"/>
                </a:cxn>
                <a:cxn ang="0">
                  <a:pos x="495" y="4"/>
                </a:cxn>
                <a:cxn ang="0">
                  <a:pos x="496" y="20"/>
                </a:cxn>
                <a:cxn ang="0">
                  <a:pos x="519" y="63"/>
                </a:cxn>
                <a:cxn ang="0">
                  <a:pos x="536" y="111"/>
                </a:cxn>
                <a:cxn ang="0">
                  <a:pos x="544" y="161"/>
                </a:cxn>
                <a:cxn ang="0">
                  <a:pos x="545" y="204"/>
                </a:cxn>
                <a:cxn ang="0">
                  <a:pos x="542" y="235"/>
                </a:cxn>
                <a:cxn ang="0">
                  <a:pos x="535" y="265"/>
                </a:cxn>
                <a:cxn ang="0">
                  <a:pos x="526" y="295"/>
                </a:cxn>
                <a:cxn ang="0">
                  <a:pos x="515" y="322"/>
                </a:cxn>
                <a:cxn ang="0">
                  <a:pos x="500" y="349"/>
                </a:cxn>
                <a:cxn ang="0">
                  <a:pos x="483" y="373"/>
                </a:cxn>
                <a:cxn ang="0">
                  <a:pos x="464" y="396"/>
                </a:cxn>
                <a:cxn ang="0">
                  <a:pos x="444" y="417"/>
                </a:cxn>
                <a:cxn ang="0">
                  <a:pos x="420" y="437"/>
                </a:cxn>
                <a:cxn ang="0">
                  <a:pos x="396" y="453"/>
                </a:cxn>
                <a:cxn ang="0">
                  <a:pos x="370" y="468"/>
                </a:cxn>
                <a:cxn ang="0">
                  <a:pos x="342" y="479"/>
                </a:cxn>
                <a:cxn ang="0">
                  <a:pos x="312" y="488"/>
                </a:cxn>
                <a:cxn ang="0">
                  <a:pos x="282" y="495"/>
                </a:cxn>
                <a:cxn ang="0">
                  <a:pos x="250" y="498"/>
                </a:cxn>
                <a:cxn ang="0">
                  <a:pos x="217" y="497"/>
                </a:cxn>
                <a:cxn ang="0">
                  <a:pos x="183" y="494"/>
                </a:cxn>
                <a:cxn ang="0">
                  <a:pos x="150" y="487"/>
                </a:cxn>
                <a:cxn ang="0">
                  <a:pos x="118" y="476"/>
                </a:cxn>
                <a:cxn ang="0">
                  <a:pos x="88" y="461"/>
                </a:cxn>
                <a:cxn ang="0">
                  <a:pos x="60" y="444"/>
                </a:cxn>
                <a:cxn ang="0">
                  <a:pos x="34" y="425"/>
                </a:cxn>
                <a:cxn ang="0">
                  <a:pos x="11" y="403"/>
                </a:cxn>
                <a:cxn ang="0">
                  <a:pos x="2" y="404"/>
                </a:cxn>
                <a:cxn ang="0">
                  <a:pos x="7" y="430"/>
                </a:cxn>
                <a:cxn ang="0">
                  <a:pos x="22" y="451"/>
                </a:cxn>
                <a:cxn ang="0">
                  <a:pos x="46" y="469"/>
                </a:cxn>
                <a:cxn ang="0">
                  <a:pos x="72" y="485"/>
                </a:cxn>
                <a:cxn ang="0">
                  <a:pos x="99" y="498"/>
                </a:cxn>
                <a:cxn ang="0">
                  <a:pos x="127" y="510"/>
                </a:cxn>
                <a:cxn ang="0">
                  <a:pos x="157" y="518"/>
                </a:cxn>
                <a:cxn ang="0">
                  <a:pos x="187" y="523"/>
                </a:cxn>
                <a:cxn ang="0">
                  <a:pos x="219" y="527"/>
                </a:cxn>
                <a:cxn ang="0">
                  <a:pos x="252" y="527"/>
                </a:cxn>
                <a:cxn ang="0">
                  <a:pos x="286" y="523"/>
                </a:cxn>
                <a:cxn ang="0">
                  <a:pos x="319" y="516"/>
                </a:cxn>
                <a:cxn ang="0">
                  <a:pos x="351" y="506"/>
                </a:cxn>
                <a:cxn ang="0">
                  <a:pos x="381" y="493"/>
                </a:cxn>
                <a:cxn ang="0">
                  <a:pos x="410" y="477"/>
                </a:cxn>
                <a:cxn ang="0">
                  <a:pos x="437" y="459"/>
                </a:cxn>
                <a:cxn ang="0">
                  <a:pos x="462" y="439"/>
                </a:cxn>
                <a:cxn ang="0">
                  <a:pos x="486" y="415"/>
                </a:cxn>
                <a:cxn ang="0">
                  <a:pos x="506" y="390"/>
                </a:cxn>
                <a:cxn ang="0">
                  <a:pos x="525" y="363"/>
                </a:cxn>
                <a:cxn ang="0">
                  <a:pos x="540" y="334"/>
                </a:cxn>
                <a:cxn ang="0">
                  <a:pos x="553" y="304"/>
                </a:cxn>
                <a:cxn ang="0">
                  <a:pos x="563" y="272"/>
                </a:cxn>
                <a:cxn ang="0">
                  <a:pos x="570" y="240"/>
                </a:cxn>
                <a:cxn ang="0">
                  <a:pos x="573" y="205"/>
                </a:cxn>
              </a:cxnLst>
              <a:rect l="0" t="0" r="r" b="b"/>
              <a:pathLst>
                <a:path w="573" h="527">
                  <a:moveTo>
                    <a:pt x="573" y="188"/>
                  </a:moveTo>
                  <a:lnTo>
                    <a:pt x="573" y="165"/>
                  </a:lnTo>
                  <a:lnTo>
                    <a:pt x="571" y="143"/>
                  </a:lnTo>
                  <a:lnTo>
                    <a:pt x="567" y="121"/>
                  </a:lnTo>
                  <a:lnTo>
                    <a:pt x="562" y="100"/>
                  </a:lnTo>
                  <a:lnTo>
                    <a:pt x="556" y="80"/>
                  </a:lnTo>
                  <a:lnTo>
                    <a:pt x="549" y="59"/>
                  </a:lnTo>
                  <a:lnTo>
                    <a:pt x="540" y="40"/>
                  </a:lnTo>
                  <a:lnTo>
                    <a:pt x="531" y="21"/>
                  </a:lnTo>
                  <a:lnTo>
                    <a:pt x="518" y="16"/>
                  </a:lnTo>
                  <a:lnTo>
                    <a:pt x="507" y="10"/>
                  </a:lnTo>
                  <a:lnTo>
                    <a:pt x="495" y="4"/>
                  </a:lnTo>
                  <a:lnTo>
                    <a:pt x="482" y="0"/>
                  </a:lnTo>
                  <a:lnTo>
                    <a:pt x="496" y="20"/>
                  </a:lnTo>
                  <a:lnTo>
                    <a:pt x="509" y="41"/>
                  </a:lnTo>
                  <a:lnTo>
                    <a:pt x="519" y="63"/>
                  </a:lnTo>
                  <a:lnTo>
                    <a:pt x="528" y="86"/>
                  </a:lnTo>
                  <a:lnTo>
                    <a:pt x="536" y="111"/>
                  </a:lnTo>
                  <a:lnTo>
                    <a:pt x="541" y="136"/>
                  </a:lnTo>
                  <a:lnTo>
                    <a:pt x="544" y="161"/>
                  </a:lnTo>
                  <a:lnTo>
                    <a:pt x="545" y="188"/>
                  </a:lnTo>
                  <a:lnTo>
                    <a:pt x="545" y="204"/>
                  </a:lnTo>
                  <a:lnTo>
                    <a:pt x="544" y="219"/>
                  </a:lnTo>
                  <a:lnTo>
                    <a:pt x="542" y="235"/>
                  </a:lnTo>
                  <a:lnTo>
                    <a:pt x="538" y="250"/>
                  </a:lnTo>
                  <a:lnTo>
                    <a:pt x="535" y="265"/>
                  </a:lnTo>
                  <a:lnTo>
                    <a:pt x="532" y="280"/>
                  </a:lnTo>
                  <a:lnTo>
                    <a:pt x="526" y="295"/>
                  </a:lnTo>
                  <a:lnTo>
                    <a:pt x="520" y="308"/>
                  </a:lnTo>
                  <a:lnTo>
                    <a:pt x="515" y="322"/>
                  </a:lnTo>
                  <a:lnTo>
                    <a:pt x="508" y="335"/>
                  </a:lnTo>
                  <a:lnTo>
                    <a:pt x="500" y="349"/>
                  </a:lnTo>
                  <a:lnTo>
                    <a:pt x="492" y="361"/>
                  </a:lnTo>
                  <a:lnTo>
                    <a:pt x="483" y="373"/>
                  </a:lnTo>
                  <a:lnTo>
                    <a:pt x="474" y="385"/>
                  </a:lnTo>
                  <a:lnTo>
                    <a:pt x="464" y="396"/>
                  </a:lnTo>
                  <a:lnTo>
                    <a:pt x="454" y="407"/>
                  </a:lnTo>
                  <a:lnTo>
                    <a:pt x="444" y="417"/>
                  </a:lnTo>
                  <a:lnTo>
                    <a:pt x="433" y="428"/>
                  </a:lnTo>
                  <a:lnTo>
                    <a:pt x="420" y="437"/>
                  </a:lnTo>
                  <a:lnTo>
                    <a:pt x="408" y="446"/>
                  </a:lnTo>
                  <a:lnTo>
                    <a:pt x="396" y="453"/>
                  </a:lnTo>
                  <a:lnTo>
                    <a:pt x="382" y="461"/>
                  </a:lnTo>
                  <a:lnTo>
                    <a:pt x="370" y="468"/>
                  </a:lnTo>
                  <a:lnTo>
                    <a:pt x="355" y="474"/>
                  </a:lnTo>
                  <a:lnTo>
                    <a:pt x="342" y="479"/>
                  </a:lnTo>
                  <a:lnTo>
                    <a:pt x="327" y="484"/>
                  </a:lnTo>
                  <a:lnTo>
                    <a:pt x="312" y="488"/>
                  </a:lnTo>
                  <a:lnTo>
                    <a:pt x="297" y="492"/>
                  </a:lnTo>
                  <a:lnTo>
                    <a:pt x="282" y="495"/>
                  </a:lnTo>
                  <a:lnTo>
                    <a:pt x="266" y="496"/>
                  </a:lnTo>
                  <a:lnTo>
                    <a:pt x="250" y="498"/>
                  </a:lnTo>
                  <a:lnTo>
                    <a:pt x="235" y="498"/>
                  </a:lnTo>
                  <a:lnTo>
                    <a:pt x="217" y="497"/>
                  </a:lnTo>
                  <a:lnTo>
                    <a:pt x="200" y="496"/>
                  </a:lnTo>
                  <a:lnTo>
                    <a:pt x="183" y="494"/>
                  </a:lnTo>
                  <a:lnTo>
                    <a:pt x="166" y="491"/>
                  </a:lnTo>
                  <a:lnTo>
                    <a:pt x="150" y="487"/>
                  </a:lnTo>
                  <a:lnTo>
                    <a:pt x="133" y="482"/>
                  </a:lnTo>
                  <a:lnTo>
                    <a:pt x="118" y="476"/>
                  </a:lnTo>
                  <a:lnTo>
                    <a:pt x="103" y="469"/>
                  </a:lnTo>
                  <a:lnTo>
                    <a:pt x="88" y="461"/>
                  </a:lnTo>
                  <a:lnTo>
                    <a:pt x="74" y="453"/>
                  </a:lnTo>
                  <a:lnTo>
                    <a:pt x="60" y="444"/>
                  </a:lnTo>
                  <a:lnTo>
                    <a:pt x="47" y="435"/>
                  </a:lnTo>
                  <a:lnTo>
                    <a:pt x="34" y="425"/>
                  </a:lnTo>
                  <a:lnTo>
                    <a:pt x="22" y="414"/>
                  </a:lnTo>
                  <a:lnTo>
                    <a:pt x="11" y="403"/>
                  </a:lnTo>
                  <a:lnTo>
                    <a:pt x="0" y="390"/>
                  </a:lnTo>
                  <a:lnTo>
                    <a:pt x="2" y="404"/>
                  </a:lnTo>
                  <a:lnTo>
                    <a:pt x="4" y="416"/>
                  </a:lnTo>
                  <a:lnTo>
                    <a:pt x="7" y="430"/>
                  </a:lnTo>
                  <a:lnTo>
                    <a:pt x="11" y="442"/>
                  </a:lnTo>
                  <a:lnTo>
                    <a:pt x="22" y="451"/>
                  </a:lnTo>
                  <a:lnTo>
                    <a:pt x="33" y="461"/>
                  </a:lnTo>
                  <a:lnTo>
                    <a:pt x="46" y="469"/>
                  </a:lnTo>
                  <a:lnTo>
                    <a:pt x="58" y="477"/>
                  </a:lnTo>
                  <a:lnTo>
                    <a:pt x="72" y="485"/>
                  </a:lnTo>
                  <a:lnTo>
                    <a:pt x="85" y="492"/>
                  </a:lnTo>
                  <a:lnTo>
                    <a:pt x="99" y="498"/>
                  </a:lnTo>
                  <a:lnTo>
                    <a:pt x="113" y="504"/>
                  </a:lnTo>
                  <a:lnTo>
                    <a:pt x="127" y="510"/>
                  </a:lnTo>
                  <a:lnTo>
                    <a:pt x="141" y="514"/>
                  </a:lnTo>
                  <a:lnTo>
                    <a:pt x="157" y="518"/>
                  </a:lnTo>
                  <a:lnTo>
                    <a:pt x="172" y="521"/>
                  </a:lnTo>
                  <a:lnTo>
                    <a:pt x="187" y="523"/>
                  </a:lnTo>
                  <a:lnTo>
                    <a:pt x="203" y="525"/>
                  </a:lnTo>
                  <a:lnTo>
                    <a:pt x="219" y="527"/>
                  </a:lnTo>
                  <a:lnTo>
                    <a:pt x="235" y="527"/>
                  </a:lnTo>
                  <a:lnTo>
                    <a:pt x="252" y="527"/>
                  </a:lnTo>
                  <a:lnTo>
                    <a:pt x="270" y="524"/>
                  </a:lnTo>
                  <a:lnTo>
                    <a:pt x="286" y="523"/>
                  </a:lnTo>
                  <a:lnTo>
                    <a:pt x="303" y="520"/>
                  </a:lnTo>
                  <a:lnTo>
                    <a:pt x="319" y="516"/>
                  </a:lnTo>
                  <a:lnTo>
                    <a:pt x="335" y="511"/>
                  </a:lnTo>
                  <a:lnTo>
                    <a:pt x="351" y="506"/>
                  </a:lnTo>
                  <a:lnTo>
                    <a:pt x="366" y="500"/>
                  </a:lnTo>
                  <a:lnTo>
                    <a:pt x="381" y="493"/>
                  </a:lnTo>
                  <a:lnTo>
                    <a:pt x="396" y="486"/>
                  </a:lnTo>
                  <a:lnTo>
                    <a:pt x="410" y="477"/>
                  </a:lnTo>
                  <a:lnTo>
                    <a:pt x="424" y="469"/>
                  </a:lnTo>
                  <a:lnTo>
                    <a:pt x="437" y="459"/>
                  </a:lnTo>
                  <a:lnTo>
                    <a:pt x="451" y="449"/>
                  </a:lnTo>
                  <a:lnTo>
                    <a:pt x="462" y="439"/>
                  </a:lnTo>
                  <a:lnTo>
                    <a:pt x="474" y="428"/>
                  </a:lnTo>
                  <a:lnTo>
                    <a:pt x="486" y="415"/>
                  </a:lnTo>
                  <a:lnTo>
                    <a:pt x="496" y="403"/>
                  </a:lnTo>
                  <a:lnTo>
                    <a:pt x="506" y="390"/>
                  </a:lnTo>
                  <a:lnTo>
                    <a:pt x="516" y="377"/>
                  </a:lnTo>
                  <a:lnTo>
                    <a:pt x="525" y="363"/>
                  </a:lnTo>
                  <a:lnTo>
                    <a:pt x="533" y="349"/>
                  </a:lnTo>
                  <a:lnTo>
                    <a:pt x="540" y="334"/>
                  </a:lnTo>
                  <a:lnTo>
                    <a:pt x="547" y="319"/>
                  </a:lnTo>
                  <a:lnTo>
                    <a:pt x="553" y="304"/>
                  </a:lnTo>
                  <a:lnTo>
                    <a:pt x="559" y="288"/>
                  </a:lnTo>
                  <a:lnTo>
                    <a:pt x="563" y="272"/>
                  </a:lnTo>
                  <a:lnTo>
                    <a:pt x="567" y="255"/>
                  </a:lnTo>
                  <a:lnTo>
                    <a:pt x="570" y="240"/>
                  </a:lnTo>
                  <a:lnTo>
                    <a:pt x="572" y="222"/>
                  </a:lnTo>
                  <a:lnTo>
                    <a:pt x="573" y="205"/>
                  </a:lnTo>
                  <a:lnTo>
                    <a:pt x="573" y="188"/>
                  </a:lnTo>
                  <a:close/>
                </a:path>
              </a:pathLst>
            </a:custGeom>
            <a:solidFill>
              <a:srgbClr val="B9B8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8" name="Freeform 1018"/>
            <p:cNvSpPr>
              <a:spLocks/>
            </p:cNvSpPr>
            <p:nvPr/>
          </p:nvSpPr>
          <p:spPr bwMode="auto">
            <a:xfrm>
              <a:off x="1328797" y="4281864"/>
              <a:ext cx="223848" cy="206393"/>
            </a:xfrm>
            <a:custGeom>
              <a:avLst/>
              <a:gdLst/>
              <a:ahLst/>
              <a:cxnLst>
                <a:cxn ang="0">
                  <a:pos x="559" y="147"/>
                </a:cxn>
                <a:cxn ang="0">
                  <a:pos x="542" y="79"/>
                </a:cxn>
                <a:cxn ang="0">
                  <a:pos x="511" y="18"/>
                </a:cxn>
                <a:cxn ang="0">
                  <a:pos x="474" y="3"/>
                </a:cxn>
                <a:cxn ang="0">
                  <a:pos x="477" y="20"/>
                </a:cxn>
                <a:cxn ang="0">
                  <a:pos x="499" y="53"/>
                </a:cxn>
                <a:cxn ang="0">
                  <a:pos x="515" y="89"/>
                </a:cxn>
                <a:cxn ang="0">
                  <a:pos x="528" y="127"/>
                </a:cxn>
                <a:cxn ang="0">
                  <a:pos x="533" y="168"/>
                </a:cxn>
                <a:cxn ang="0">
                  <a:pos x="535" y="210"/>
                </a:cxn>
                <a:cxn ang="0">
                  <a:pos x="529" y="255"/>
                </a:cxn>
                <a:cxn ang="0">
                  <a:pos x="518" y="297"/>
                </a:cxn>
                <a:cxn ang="0">
                  <a:pos x="500" y="336"/>
                </a:cxn>
                <a:cxn ang="0">
                  <a:pos x="476" y="372"/>
                </a:cxn>
                <a:cxn ang="0">
                  <a:pos x="448" y="405"/>
                </a:cxn>
                <a:cxn ang="0">
                  <a:pos x="416" y="433"/>
                </a:cxn>
                <a:cxn ang="0">
                  <a:pos x="380" y="457"/>
                </a:cxn>
                <a:cxn ang="0">
                  <a:pos x="340" y="474"/>
                </a:cxn>
                <a:cxn ang="0">
                  <a:pos x="298" y="486"/>
                </a:cxn>
                <a:cxn ang="0">
                  <a:pos x="253" y="492"/>
                </a:cxn>
                <a:cxn ang="0">
                  <a:pos x="203" y="490"/>
                </a:cxn>
                <a:cxn ang="0">
                  <a:pos x="151" y="479"/>
                </a:cxn>
                <a:cxn ang="0">
                  <a:pos x="104" y="459"/>
                </a:cxn>
                <a:cxn ang="0">
                  <a:pos x="60" y="432"/>
                </a:cxn>
                <a:cxn ang="0">
                  <a:pos x="23" y="398"/>
                </a:cxn>
                <a:cxn ang="0">
                  <a:pos x="1" y="386"/>
                </a:cxn>
                <a:cxn ang="0">
                  <a:pos x="8" y="424"/>
                </a:cxn>
                <a:cxn ang="0">
                  <a:pos x="43" y="456"/>
                </a:cxn>
                <a:cxn ang="0">
                  <a:pos x="83" y="481"/>
                </a:cxn>
                <a:cxn ang="0">
                  <a:pos x="126" y="501"/>
                </a:cxn>
                <a:cxn ang="0">
                  <a:pos x="172" y="514"/>
                </a:cxn>
                <a:cxn ang="0">
                  <a:pos x="222" y="520"/>
                </a:cxn>
                <a:cxn ang="0">
                  <a:pos x="271" y="519"/>
                </a:cxn>
                <a:cxn ang="0">
                  <a:pos x="320" y="510"/>
                </a:cxn>
                <a:cxn ang="0">
                  <a:pos x="365" y="495"/>
                </a:cxn>
                <a:cxn ang="0">
                  <a:pos x="407" y="474"/>
                </a:cxn>
                <a:cxn ang="0">
                  <a:pos x="446" y="447"/>
                </a:cxn>
                <a:cxn ang="0">
                  <a:pos x="479" y="414"/>
                </a:cxn>
                <a:cxn ang="0">
                  <a:pos x="508" y="377"/>
                </a:cxn>
                <a:cxn ang="0">
                  <a:pos x="531" y="336"/>
                </a:cxn>
                <a:cxn ang="0">
                  <a:pos x="549" y="293"/>
                </a:cxn>
                <a:cxn ang="0">
                  <a:pos x="559" y="245"/>
                </a:cxn>
                <a:cxn ang="0">
                  <a:pos x="564" y="196"/>
                </a:cxn>
              </a:cxnLst>
              <a:rect l="0" t="0" r="r" b="b"/>
              <a:pathLst>
                <a:path w="564" h="520">
                  <a:moveTo>
                    <a:pt x="564" y="196"/>
                  </a:moveTo>
                  <a:lnTo>
                    <a:pt x="563" y="171"/>
                  </a:lnTo>
                  <a:lnTo>
                    <a:pt x="559" y="147"/>
                  </a:lnTo>
                  <a:lnTo>
                    <a:pt x="556" y="124"/>
                  </a:lnTo>
                  <a:lnTo>
                    <a:pt x="549" y="101"/>
                  </a:lnTo>
                  <a:lnTo>
                    <a:pt x="542" y="79"/>
                  </a:lnTo>
                  <a:lnTo>
                    <a:pt x="532" y="57"/>
                  </a:lnTo>
                  <a:lnTo>
                    <a:pt x="522" y="37"/>
                  </a:lnTo>
                  <a:lnTo>
                    <a:pt x="511" y="18"/>
                  </a:lnTo>
                  <a:lnTo>
                    <a:pt x="499" y="12"/>
                  </a:lnTo>
                  <a:lnTo>
                    <a:pt x="486" y="8"/>
                  </a:lnTo>
                  <a:lnTo>
                    <a:pt x="474" y="3"/>
                  </a:lnTo>
                  <a:lnTo>
                    <a:pt x="461" y="0"/>
                  </a:lnTo>
                  <a:lnTo>
                    <a:pt x="469" y="9"/>
                  </a:lnTo>
                  <a:lnTo>
                    <a:pt x="477" y="20"/>
                  </a:lnTo>
                  <a:lnTo>
                    <a:pt x="485" y="30"/>
                  </a:lnTo>
                  <a:lnTo>
                    <a:pt x="492" y="42"/>
                  </a:lnTo>
                  <a:lnTo>
                    <a:pt x="499" y="53"/>
                  </a:lnTo>
                  <a:lnTo>
                    <a:pt x="505" y="64"/>
                  </a:lnTo>
                  <a:lnTo>
                    <a:pt x="511" y="76"/>
                  </a:lnTo>
                  <a:lnTo>
                    <a:pt x="515" y="89"/>
                  </a:lnTo>
                  <a:lnTo>
                    <a:pt x="520" y="101"/>
                  </a:lnTo>
                  <a:lnTo>
                    <a:pt x="524" y="114"/>
                  </a:lnTo>
                  <a:lnTo>
                    <a:pt x="528" y="127"/>
                  </a:lnTo>
                  <a:lnTo>
                    <a:pt x="530" y="141"/>
                  </a:lnTo>
                  <a:lnTo>
                    <a:pt x="532" y="154"/>
                  </a:lnTo>
                  <a:lnTo>
                    <a:pt x="533" y="168"/>
                  </a:lnTo>
                  <a:lnTo>
                    <a:pt x="535" y="181"/>
                  </a:lnTo>
                  <a:lnTo>
                    <a:pt x="536" y="196"/>
                  </a:lnTo>
                  <a:lnTo>
                    <a:pt x="535" y="210"/>
                  </a:lnTo>
                  <a:lnTo>
                    <a:pt x="533" y="226"/>
                  </a:lnTo>
                  <a:lnTo>
                    <a:pt x="531" y="241"/>
                  </a:lnTo>
                  <a:lnTo>
                    <a:pt x="529" y="255"/>
                  </a:lnTo>
                  <a:lnTo>
                    <a:pt x="526" y="270"/>
                  </a:lnTo>
                  <a:lnTo>
                    <a:pt x="522" y="284"/>
                  </a:lnTo>
                  <a:lnTo>
                    <a:pt x="518" y="297"/>
                  </a:lnTo>
                  <a:lnTo>
                    <a:pt x="512" y="311"/>
                  </a:lnTo>
                  <a:lnTo>
                    <a:pt x="506" y="324"/>
                  </a:lnTo>
                  <a:lnTo>
                    <a:pt x="500" y="336"/>
                  </a:lnTo>
                  <a:lnTo>
                    <a:pt x="492" y="349"/>
                  </a:lnTo>
                  <a:lnTo>
                    <a:pt x="484" y="361"/>
                  </a:lnTo>
                  <a:lnTo>
                    <a:pt x="476" y="372"/>
                  </a:lnTo>
                  <a:lnTo>
                    <a:pt x="467" y="384"/>
                  </a:lnTo>
                  <a:lnTo>
                    <a:pt x="458" y="395"/>
                  </a:lnTo>
                  <a:lnTo>
                    <a:pt x="448" y="405"/>
                  </a:lnTo>
                  <a:lnTo>
                    <a:pt x="438" y="415"/>
                  </a:lnTo>
                  <a:lnTo>
                    <a:pt x="428" y="424"/>
                  </a:lnTo>
                  <a:lnTo>
                    <a:pt x="416" y="433"/>
                  </a:lnTo>
                  <a:lnTo>
                    <a:pt x="404" y="441"/>
                  </a:lnTo>
                  <a:lnTo>
                    <a:pt x="393" y="449"/>
                  </a:lnTo>
                  <a:lnTo>
                    <a:pt x="380" y="457"/>
                  </a:lnTo>
                  <a:lnTo>
                    <a:pt x="367" y="463"/>
                  </a:lnTo>
                  <a:lnTo>
                    <a:pt x="353" y="469"/>
                  </a:lnTo>
                  <a:lnTo>
                    <a:pt x="340" y="474"/>
                  </a:lnTo>
                  <a:lnTo>
                    <a:pt x="326" y="478"/>
                  </a:lnTo>
                  <a:lnTo>
                    <a:pt x="313" y="483"/>
                  </a:lnTo>
                  <a:lnTo>
                    <a:pt x="298" y="486"/>
                  </a:lnTo>
                  <a:lnTo>
                    <a:pt x="284" y="488"/>
                  </a:lnTo>
                  <a:lnTo>
                    <a:pt x="269" y="491"/>
                  </a:lnTo>
                  <a:lnTo>
                    <a:pt x="253" y="492"/>
                  </a:lnTo>
                  <a:lnTo>
                    <a:pt x="239" y="492"/>
                  </a:lnTo>
                  <a:lnTo>
                    <a:pt x="221" y="492"/>
                  </a:lnTo>
                  <a:lnTo>
                    <a:pt x="203" y="490"/>
                  </a:lnTo>
                  <a:lnTo>
                    <a:pt x="185" y="487"/>
                  </a:lnTo>
                  <a:lnTo>
                    <a:pt x="168" y="484"/>
                  </a:lnTo>
                  <a:lnTo>
                    <a:pt x="151" y="479"/>
                  </a:lnTo>
                  <a:lnTo>
                    <a:pt x="135" y="474"/>
                  </a:lnTo>
                  <a:lnTo>
                    <a:pt x="118" y="467"/>
                  </a:lnTo>
                  <a:lnTo>
                    <a:pt x="104" y="459"/>
                  </a:lnTo>
                  <a:lnTo>
                    <a:pt x="88" y="451"/>
                  </a:lnTo>
                  <a:lnTo>
                    <a:pt x="74" y="442"/>
                  </a:lnTo>
                  <a:lnTo>
                    <a:pt x="60" y="432"/>
                  </a:lnTo>
                  <a:lnTo>
                    <a:pt x="46" y="422"/>
                  </a:lnTo>
                  <a:lnTo>
                    <a:pt x="34" y="411"/>
                  </a:lnTo>
                  <a:lnTo>
                    <a:pt x="23" y="398"/>
                  </a:lnTo>
                  <a:lnTo>
                    <a:pt x="11" y="386"/>
                  </a:lnTo>
                  <a:lnTo>
                    <a:pt x="0" y="372"/>
                  </a:lnTo>
                  <a:lnTo>
                    <a:pt x="1" y="386"/>
                  </a:lnTo>
                  <a:lnTo>
                    <a:pt x="4" y="398"/>
                  </a:lnTo>
                  <a:lnTo>
                    <a:pt x="6" y="412"/>
                  </a:lnTo>
                  <a:lnTo>
                    <a:pt x="8" y="424"/>
                  </a:lnTo>
                  <a:lnTo>
                    <a:pt x="19" y="436"/>
                  </a:lnTo>
                  <a:lnTo>
                    <a:pt x="31" y="446"/>
                  </a:lnTo>
                  <a:lnTo>
                    <a:pt x="43" y="456"/>
                  </a:lnTo>
                  <a:lnTo>
                    <a:pt x="56" y="465"/>
                  </a:lnTo>
                  <a:lnTo>
                    <a:pt x="69" y="473"/>
                  </a:lnTo>
                  <a:lnTo>
                    <a:pt x="83" y="481"/>
                  </a:lnTo>
                  <a:lnTo>
                    <a:pt x="97" y="488"/>
                  </a:lnTo>
                  <a:lnTo>
                    <a:pt x="112" y="495"/>
                  </a:lnTo>
                  <a:lnTo>
                    <a:pt x="126" y="501"/>
                  </a:lnTo>
                  <a:lnTo>
                    <a:pt x="142" y="505"/>
                  </a:lnTo>
                  <a:lnTo>
                    <a:pt x="157" y="510"/>
                  </a:lnTo>
                  <a:lnTo>
                    <a:pt x="172" y="514"/>
                  </a:lnTo>
                  <a:lnTo>
                    <a:pt x="189" y="517"/>
                  </a:lnTo>
                  <a:lnTo>
                    <a:pt x="205" y="519"/>
                  </a:lnTo>
                  <a:lnTo>
                    <a:pt x="222" y="520"/>
                  </a:lnTo>
                  <a:lnTo>
                    <a:pt x="239" y="520"/>
                  </a:lnTo>
                  <a:lnTo>
                    <a:pt x="256" y="520"/>
                  </a:lnTo>
                  <a:lnTo>
                    <a:pt x="271" y="519"/>
                  </a:lnTo>
                  <a:lnTo>
                    <a:pt x="288" y="517"/>
                  </a:lnTo>
                  <a:lnTo>
                    <a:pt x="304" y="514"/>
                  </a:lnTo>
                  <a:lnTo>
                    <a:pt x="320" y="510"/>
                  </a:lnTo>
                  <a:lnTo>
                    <a:pt x="335" y="505"/>
                  </a:lnTo>
                  <a:lnTo>
                    <a:pt x="350" y="501"/>
                  </a:lnTo>
                  <a:lnTo>
                    <a:pt x="365" y="495"/>
                  </a:lnTo>
                  <a:lnTo>
                    <a:pt x="379" y="488"/>
                  </a:lnTo>
                  <a:lnTo>
                    <a:pt x="393" y="482"/>
                  </a:lnTo>
                  <a:lnTo>
                    <a:pt x="407" y="474"/>
                  </a:lnTo>
                  <a:lnTo>
                    <a:pt x="420" y="465"/>
                  </a:lnTo>
                  <a:lnTo>
                    <a:pt x="433" y="456"/>
                  </a:lnTo>
                  <a:lnTo>
                    <a:pt x="446" y="447"/>
                  </a:lnTo>
                  <a:lnTo>
                    <a:pt x="457" y="436"/>
                  </a:lnTo>
                  <a:lnTo>
                    <a:pt x="468" y="425"/>
                  </a:lnTo>
                  <a:lnTo>
                    <a:pt x="479" y="414"/>
                  </a:lnTo>
                  <a:lnTo>
                    <a:pt x="490" y="402"/>
                  </a:lnTo>
                  <a:lnTo>
                    <a:pt x="499" y="389"/>
                  </a:lnTo>
                  <a:lnTo>
                    <a:pt x="508" y="377"/>
                  </a:lnTo>
                  <a:lnTo>
                    <a:pt x="517" y="363"/>
                  </a:lnTo>
                  <a:lnTo>
                    <a:pt x="524" y="350"/>
                  </a:lnTo>
                  <a:lnTo>
                    <a:pt x="531" y="336"/>
                  </a:lnTo>
                  <a:lnTo>
                    <a:pt x="538" y="322"/>
                  </a:lnTo>
                  <a:lnTo>
                    <a:pt x="544" y="307"/>
                  </a:lnTo>
                  <a:lnTo>
                    <a:pt x="549" y="293"/>
                  </a:lnTo>
                  <a:lnTo>
                    <a:pt x="554" y="277"/>
                  </a:lnTo>
                  <a:lnTo>
                    <a:pt x="557" y="261"/>
                  </a:lnTo>
                  <a:lnTo>
                    <a:pt x="559" y="245"/>
                  </a:lnTo>
                  <a:lnTo>
                    <a:pt x="562" y="228"/>
                  </a:lnTo>
                  <a:lnTo>
                    <a:pt x="563" y="213"/>
                  </a:lnTo>
                  <a:lnTo>
                    <a:pt x="564" y="196"/>
                  </a:lnTo>
                  <a:close/>
                </a:path>
              </a:pathLst>
            </a:custGeom>
            <a:solidFill>
              <a:srgbClr val="BBBB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9" name="Freeform 1019"/>
            <p:cNvSpPr>
              <a:spLocks/>
            </p:cNvSpPr>
            <p:nvPr/>
          </p:nvSpPr>
          <p:spPr bwMode="auto">
            <a:xfrm>
              <a:off x="1328797" y="4278689"/>
              <a:ext cx="219085" cy="204806"/>
            </a:xfrm>
            <a:custGeom>
              <a:avLst/>
              <a:gdLst/>
              <a:ahLst/>
              <a:cxnLst>
                <a:cxn ang="0">
                  <a:pos x="545" y="151"/>
                </a:cxn>
                <a:cxn ang="0">
                  <a:pos x="523" y="78"/>
                </a:cxn>
                <a:cxn ang="0">
                  <a:pos x="486" y="15"/>
                </a:cxn>
                <a:cxn ang="0">
                  <a:pos x="449" y="4"/>
                </a:cxn>
                <a:cxn ang="0">
                  <a:pos x="455" y="20"/>
                </a:cxn>
                <a:cxn ang="0">
                  <a:pos x="478" y="54"/>
                </a:cxn>
                <a:cxn ang="0">
                  <a:pos x="499" y="90"/>
                </a:cxn>
                <a:cxn ang="0">
                  <a:pos x="512" y="131"/>
                </a:cxn>
                <a:cxn ang="0">
                  <a:pos x="520" y="174"/>
                </a:cxn>
                <a:cxn ang="0">
                  <a:pos x="521" y="217"/>
                </a:cxn>
                <a:cxn ang="0">
                  <a:pos x="515" y="259"/>
                </a:cxn>
                <a:cxn ang="0">
                  <a:pos x="504" y="300"/>
                </a:cxn>
                <a:cxn ang="0">
                  <a:pos x="487" y="337"/>
                </a:cxn>
                <a:cxn ang="0">
                  <a:pos x="465" y="372"/>
                </a:cxn>
                <a:cxn ang="0">
                  <a:pos x="438" y="402"/>
                </a:cxn>
                <a:cxn ang="0">
                  <a:pos x="407" y="429"/>
                </a:cxn>
                <a:cxn ang="0">
                  <a:pos x="374" y="450"/>
                </a:cxn>
                <a:cxn ang="0">
                  <a:pos x="335" y="468"/>
                </a:cxn>
                <a:cxn ang="0">
                  <a:pos x="295" y="480"/>
                </a:cxn>
                <a:cxn ang="0">
                  <a:pos x="253" y="484"/>
                </a:cxn>
                <a:cxn ang="0">
                  <a:pos x="202" y="483"/>
                </a:cxn>
                <a:cxn ang="0">
                  <a:pos x="149" y="471"/>
                </a:cxn>
                <a:cxn ang="0">
                  <a:pos x="100" y="449"/>
                </a:cxn>
                <a:cxn ang="0">
                  <a:pos x="58" y="419"/>
                </a:cxn>
                <a:cxn ang="0">
                  <a:pos x="20" y="382"/>
                </a:cxn>
                <a:cxn ang="0">
                  <a:pos x="0" y="355"/>
                </a:cxn>
                <a:cxn ang="0">
                  <a:pos x="1" y="393"/>
                </a:cxn>
                <a:cxn ang="0">
                  <a:pos x="26" y="429"/>
                </a:cxn>
                <a:cxn ang="0">
                  <a:pos x="64" y="459"/>
                </a:cxn>
                <a:cxn ang="0">
                  <a:pos x="107" y="484"/>
                </a:cxn>
                <a:cxn ang="0">
                  <a:pos x="154" y="502"/>
                </a:cxn>
                <a:cxn ang="0">
                  <a:pos x="204" y="511"/>
                </a:cxn>
                <a:cxn ang="0">
                  <a:pos x="254" y="513"/>
                </a:cxn>
                <a:cxn ang="0">
                  <a:pos x="301" y="507"/>
                </a:cxn>
                <a:cxn ang="0">
                  <a:pos x="346" y="494"/>
                </a:cxn>
                <a:cxn ang="0">
                  <a:pos x="386" y="476"/>
                </a:cxn>
                <a:cxn ang="0">
                  <a:pos x="424" y="452"/>
                </a:cxn>
                <a:cxn ang="0">
                  <a:pos x="458" y="422"/>
                </a:cxn>
                <a:cxn ang="0">
                  <a:pos x="487" y="388"/>
                </a:cxn>
                <a:cxn ang="0">
                  <a:pos x="512" y="350"/>
                </a:cxn>
                <a:cxn ang="0">
                  <a:pos x="530" y="310"/>
                </a:cxn>
                <a:cxn ang="0">
                  <a:pos x="542" y="265"/>
                </a:cxn>
                <a:cxn ang="0">
                  <a:pos x="549" y="219"/>
                </a:cxn>
              </a:cxnLst>
              <a:rect l="0" t="0" r="r" b="b"/>
              <a:pathLst>
                <a:path w="549" h="513">
                  <a:moveTo>
                    <a:pt x="549" y="203"/>
                  </a:moveTo>
                  <a:lnTo>
                    <a:pt x="548" y="176"/>
                  </a:lnTo>
                  <a:lnTo>
                    <a:pt x="545" y="151"/>
                  </a:lnTo>
                  <a:lnTo>
                    <a:pt x="540" y="126"/>
                  </a:lnTo>
                  <a:lnTo>
                    <a:pt x="532" y="101"/>
                  </a:lnTo>
                  <a:lnTo>
                    <a:pt x="523" y="78"/>
                  </a:lnTo>
                  <a:lnTo>
                    <a:pt x="513" y="56"/>
                  </a:lnTo>
                  <a:lnTo>
                    <a:pt x="500" y="35"/>
                  </a:lnTo>
                  <a:lnTo>
                    <a:pt x="486" y="15"/>
                  </a:lnTo>
                  <a:lnTo>
                    <a:pt x="474" y="10"/>
                  </a:lnTo>
                  <a:lnTo>
                    <a:pt x="461" y="7"/>
                  </a:lnTo>
                  <a:lnTo>
                    <a:pt x="449" y="4"/>
                  </a:lnTo>
                  <a:lnTo>
                    <a:pt x="436" y="0"/>
                  </a:lnTo>
                  <a:lnTo>
                    <a:pt x="446" y="10"/>
                  </a:lnTo>
                  <a:lnTo>
                    <a:pt x="455" y="20"/>
                  </a:lnTo>
                  <a:lnTo>
                    <a:pt x="464" y="31"/>
                  </a:lnTo>
                  <a:lnTo>
                    <a:pt x="472" y="42"/>
                  </a:lnTo>
                  <a:lnTo>
                    <a:pt x="478" y="54"/>
                  </a:lnTo>
                  <a:lnTo>
                    <a:pt x="486" y="65"/>
                  </a:lnTo>
                  <a:lnTo>
                    <a:pt x="492" y="78"/>
                  </a:lnTo>
                  <a:lnTo>
                    <a:pt x="499" y="90"/>
                  </a:lnTo>
                  <a:lnTo>
                    <a:pt x="503" y="104"/>
                  </a:lnTo>
                  <a:lnTo>
                    <a:pt x="508" y="117"/>
                  </a:lnTo>
                  <a:lnTo>
                    <a:pt x="512" y="131"/>
                  </a:lnTo>
                  <a:lnTo>
                    <a:pt x="515" y="144"/>
                  </a:lnTo>
                  <a:lnTo>
                    <a:pt x="518" y="159"/>
                  </a:lnTo>
                  <a:lnTo>
                    <a:pt x="520" y="174"/>
                  </a:lnTo>
                  <a:lnTo>
                    <a:pt x="521" y="188"/>
                  </a:lnTo>
                  <a:lnTo>
                    <a:pt x="521" y="203"/>
                  </a:lnTo>
                  <a:lnTo>
                    <a:pt x="521" y="217"/>
                  </a:lnTo>
                  <a:lnTo>
                    <a:pt x="520" y="231"/>
                  </a:lnTo>
                  <a:lnTo>
                    <a:pt x="518" y="246"/>
                  </a:lnTo>
                  <a:lnTo>
                    <a:pt x="515" y="259"/>
                  </a:lnTo>
                  <a:lnTo>
                    <a:pt x="512" y="273"/>
                  </a:lnTo>
                  <a:lnTo>
                    <a:pt x="509" y="286"/>
                  </a:lnTo>
                  <a:lnTo>
                    <a:pt x="504" y="300"/>
                  </a:lnTo>
                  <a:lnTo>
                    <a:pt x="499" y="312"/>
                  </a:lnTo>
                  <a:lnTo>
                    <a:pt x="493" y="325"/>
                  </a:lnTo>
                  <a:lnTo>
                    <a:pt x="487" y="337"/>
                  </a:lnTo>
                  <a:lnTo>
                    <a:pt x="481" y="349"/>
                  </a:lnTo>
                  <a:lnTo>
                    <a:pt x="473" y="360"/>
                  </a:lnTo>
                  <a:lnTo>
                    <a:pt x="465" y="372"/>
                  </a:lnTo>
                  <a:lnTo>
                    <a:pt x="457" y="382"/>
                  </a:lnTo>
                  <a:lnTo>
                    <a:pt x="448" y="393"/>
                  </a:lnTo>
                  <a:lnTo>
                    <a:pt x="438" y="402"/>
                  </a:lnTo>
                  <a:lnTo>
                    <a:pt x="429" y="412"/>
                  </a:lnTo>
                  <a:lnTo>
                    <a:pt x="419" y="420"/>
                  </a:lnTo>
                  <a:lnTo>
                    <a:pt x="407" y="429"/>
                  </a:lnTo>
                  <a:lnTo>
                    <a:pt x="396" y="437"/>
                  </a:lnTo>
                  <a:lnTo>
                    <a:pt x="385" y="444"/>
                  </a:lnTo>
                  <a:lnTo>
                    <a:pt x="374" y="450"/>
                  </a:lnTo>
                  <a:lnTo>
                    <a:pt x="361" y="457"/>
                  </a:lnTo>
                  <a:lnTo>
                    <a:pt x="349" y="463"/>
                  </a:lnTo>
                  <a:lnTo>
                    <a:pt x="335" y="468"/>
                  </a:lnTo>
                  <a:lnTo>
                    <a:pt x="322" y="473"/>
                  </a:lnTo>
                  <a:lnTo>
                    <a:pt x="310" y="476"/>
                  </a:lnTo>
                  <a:lnTo>
                    <a:pt x="295" y="480"/>
                  </a:lnTo>
                  <a:lnTo>
                    <a:pt x="281" y="482"/>
                  </a:lnTo>
                  <a:lnTo>
                    <a:pt x="267" y="483"/>
                  </a:lnTo>
                  <a:lnTo>
                    <a:pt x="253" y="484"/>
                  </a:lnTo>
                  <a:lnTo>
                    <a:pt x="239" y="485"/>
                  </a:lnTo>
                  <a:lnTo>
                    <a:pt x="220" y="484"/>
                  </a:lnTo>
                  <a:lnTo>
                    <a:pt x="202" y="483"/>
                  </a:lnTo>
                  <a:lnTo>
                    <a:pt x="184" y="480"/>
                  </a:lnTo>
                  <a:lnTo>
                    <a:pt x="166" y="475"/>
                  </a:lnTo>
                  <a:lnTo>
                    <a:pt x="149" y="471"/>
                  </a:lnTo>
                  <a:lnTo>
                    <a:pt x="132" y="464"/>
                  </a:lnTo>
                  <a:lnTo>
                    <a:pt x="116" y="457"/>
                  </a:lnTo>
                  <a:lnTo>
                    <a:pt x="100" y="449"/>
                  </a:lnTo>
                  <a:lnTo>
                    <a:pt x="86" y="440"/>
                  </a:lnTo>
                  <a:lnTo>
                    <a:pt x="71" y="430"/>
                  </a:lnTo>
                  <a:lnTo>
                    <a:pt x="58" y="419"/>
                  </a:lnTo>
                  <a:lnTo>
                    <a:pt x="44" y="408"/>
                  </a:lnTo>
                  <a:lnTo>
                    <a:pt x="32" y="395"/>
                  </a:lnTo>
                  <a:lnTo>
                    <a:pt x="20" y="382"/>
                  </a:lnTo>
                  <a:lnTo>
                    <a:pt x="9" y="368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0" y="367"/>
                  </a:lnTo>
                  <a:lnTo>
                    <a:pt x="0" y="381"/>
                  </a:lnTo>
                  <a:lnTo>
                    <a:pt x="1" y="393"/>
                  </a:lnTo>
                  <a:lnTo>
                    <a:pt x="4" y="405"/>
                  </a:lnTo>
                  <a:lnTo>
                    <a:pt x="15" y="418"/>
                  </a:lnTo>
                  <a:lnTo>
                    <a:pt x="26" y="429"/>
                  </a:lnTo>
                  <a:lnTo>
                    <a:pt x="38" y="440"/>
                  </a:lnTo>
                  <a:lnTo>
                    <a:pt x="51" y="450"/>
                  </a:lnTo>
                  <a:lnTo>
                    <a:pt x="64" y="459"/>
                  </a:lnTo>
                  <a:lnTo>
                    <a:pt x="78" y="468"/>
                  </a:lnTo>
                  <a:lnTo>
                    <a:pt x="92" y="476"/>
                  </a:lnTo>
                  <a:lnTo>
                    <a:pt x="107" y="484"/>
                  </a:lnTo>
                  <a:lnTo>
                    <a:pt x="122" y="491"/>
                  </a:lnTo>
                  <a:lnTo>
                    <a:pt x="137" y="497"/>
                  </a:lnTo>
                  <a:lnTo>
                    <a:pt x="154" y="502"/>
                  </a:lnTo>
                  <a:lnTo>
                    <a:pt x="170" y="506"/>
                  </a:lnTo>
                  <a:lnTo>
                    <a:pt x="187" y="509"/>
                  </a:lnTo>
                  <a:lnTo>
                    <a:pt x="204" y="511"/>
                  </a:lnTo>
                  <a:lnTo>
                    <a:pt x="221" y="512"/>
                  </a:lnTo>
                  <a:lnTo>
                    <a:pt x="239" y="513"/>
                  </a:lnTo>
                  <a:lnTo>
                    <a:pt x="254" y="513"/>
                  </a:lnTo>
                  <a:lnTo>
                    <a:pt x="270" y="511"/>
                  </a:lnTo>
                  <a:lnTo>
                    <a:pt x="286" y="510"/>
                  </a:lnTo>
                  <a:lnTo>
                    <a:pt x="301" y="507"/>
                  </a:lnTo>
                  <a:lnTo>
                    <a:pt x="316" y="503"/>
                  </a:lnTo>
                  <a:lnTo>
                    <a:pt x="331" y="499"/>
                  </a:lnTo>
                  <a:lnTo>
                    <a:pt x="346" y="494"/>
                  </a:lnTo>
                  <a:lnTo>
                    <a:pt x="359" y="489"/>
                  </a:lnTo>
                  <a:lnTo>
                    <a:pt x="374" y="483"/>
                  </a:lnTo>
                  <a:lnTo>
                    <a:pt x="386" y="476"/>
                  </a:lnTo>
                  <a:lnTo>
                    <a:pt x="400" y="468"/>
                  </a:lnTo>
                  <a:lnTo>
                    <a:pt x="412" y="461"/>
                  </a:lnTo>
                  <a:lnTo>
                    <a:pt x="424" y="452"/>
                  </a:lnTo>
                  <a:lnTo>
                    <a:pt x="437" y="443"/>
                  </a:lnTo>
                  <a:lnTo>
                    <a:pt x="448" y="432"/>
                  </a:lnTo>
                  <a:lnTo>
                    <a:pt x="458" y="422"/>
                  </a:lnTo>
                  <a:lnTo>
                    <a:pt x="468" y="411"/>
                  </a:lnTo>
                  <a:lnTo>
                    <a:pt x="478" y="400"/>
                  </a:lnTo>
                  <a:lnTo>
                    <a:pt x="487" y="388"/>
                  </a:lnTo>
                  <a:lnTo>
                    <a:pt x="496" y="376"/>
                  </a:lnTo>
                  <a:lnTo>
                    <a:pt x="504" y="364"/>
                  </a:lnTo>
                  <a:lnTo>
                    <a:pt x="512" y="350"/>
                  </a:lnTo>
                  <a:lnTo>
                    <a:pt x="519" y="337"/>
                  </a:lnTo>
                  <a:lnTo>
                    <a:pt x="524" y="323"/>
                  </a:lnTo>
                  <a:lnTo>
                    <a:pt x="530" y="310"/>
                  </a:lnTo>
                  <a:lnTo>
                    <a:pt x="536" y="295"/>
                  </a:lnTo>
                  <a:lnTo>
                    <a:pt x="539" y="280"/>
                  </a:lnTo>
                  <a:lnTo>
                    <a:pt x="542" y="265"/>
                  </a:lnTo>
                  <a:lnTo>
                    <a:pt x="546" y="250"/>
                  </a:lnTo>
                  <a:lnTo>
                    <a:pt x="548" y="234"/>
                  </a:lnTo>
                  <a:lnTo>
                    <a:pt x="549" y="219"/>
                  </a:lnTo>
                  <a:lnTo>
                    <a:pt x="549" y="203"/>
                  </a:lnTo>
                  <a:close/>
                </a:path>
              </a:pathLst>
            </a:custGeom>
            <a:solidFill>
              <a:srgbClr val="BEBE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0" name="Freeform 1020"/>
            <p:cNvSpPr>
              <a:spLocks/>
            </p:cNvSpPr>
            <p:nvPr/>
          </p:nvSpPr>
          <p:spPr bwMode="auto">
            <a:xfrm>
              <a:off x="1328797" y="4277101"/>
              <a:ext cx="212735" cy="200043"/>
            </a:xfrm>
            <a:custGeom>
              <a:avLst/>
              <a:gdLst/>
              <a:ahLst/>
              <a:cxnLst>
                <a:cxn ang="0">
                  <a:pos x="533" y="179"/>
                </a:cxn>
                <a:cxn ang="0">
                  <a:pos x="528" y="138"/>
                </a:cxn>
                <a:cxn ang="0">
                  <a:pos x="515" y="100"/>
                </a:cxn>
                <a:cxn ang="0">
                  <a:pos x="499" y="64"/>
                </a:cxn>
                <a:cxn ang="0">
                  <a:pos x="477" y="31"/>
                </a:cxn>
                <a:cxn ang="0">
                  <a:pos x="449" y="8"/>
                </a:cxn>
                <a:cxn ang="0">
                  <a:pos x="410" y="0"/>
                </a:cxn>
                <a:cxn ang="0">
                  <a:pos x="441" y="30"/>
                </a:cxn>
                <a:cxn ang="0">
                  <a:pos x="467" y="65"/>
                </a:cxn>
                <a:cxn ang="0">
                  <a:pos x="486" y="103"/>
                </a:cxn>
                <a:cxn ang="0">
                  <a:pos x="500" y="146"/>
                </a:cxn>
                <a:cxn ang="0">
                  <a:pos x="506" y="191"/>
                </a:cxn>
                <a:cxn ang="0">
                  <a:pos x="505" y="234"/>
                </a:cxn>
                <a:cxn ang="0">
                  <a:pos x="499" y="273"/>
                </a:cxn>
                <a:cxn ang="0">
                  <a:pos x="486" y="311"/>
                </a:cxn>
                <a:cxn ang="0">
                  <a:pos x="468" y="345"/>
                </a:cxn>
                <a:cxn ang="0">
                  <a:pos x="446" y="377"/>
                </a:cxn>
                <a:cxn ang="0">
                  <a:pos x="419" y="405"/>
                </a:cxn>
                <a:cxn ang="0">
                  <a:pos x="388" y="429"/>
                </a:cxn>
                <a:cxn ang="0">
                  <a:pos x="355" y="449"/>
                </a:cxn>
                <a:cxn ang="0">
                  <a:pos x="319" y="463"/>
                </a:cxn>
                <a:cxn ang="0">
                  <a:pos x="279" y="471"/>
                </a:cxn>
                <a:cxn ang="0">
                  <a:pos x="239" y="475"/>
                </a:cxn>
                <a:cxn ang="0">
                  <a:pos x="182" y="469"/>
                </a:cxn>
                <a:cxn ang="0">
                  <a:pos x="130" y="452"/>
                </a:cxn>
                <a:cxn ang="0">
                  <a:pos x="82" y="425"/>
                </a:cxn>
                <a:cxn ang="0">
                  <a:pos x="42" y="389"/>
                </a:cxn>
                <a:cxn ang="0">
                  <a:pos x="9" y="346"/>
                </a:cxn>
                <a:cxn ang="0">
                  <a:pos x="0" y="359"/>
                </a:cxn>
                <a:cxn ang="0">
                  <a:pos x="11" y="397"/>
                </a:cxn>
                <a:cxn ang="0">
                  <a:pos x="46" y="433"/>
                </a:cxn>
                <a:cxn ang="0">
                  <a:pos x="88" y="462"/>
                </a:cxn>
                <a:cxn ang="0">
                  <a:pos x="135" y="485"/>
                </a:cxn>
                <a:cxn ang="0">
                  <a:pos x="185" y="498"/>
                </a:cxn>
                <a:cxn ang="0">
                  <a:pos x="239" y="503"/>
                </a:cxn>
                <a:cxn ang="0">
                  <a:pos x="284" y="499"/>
                </a:cxn>
                <a:cxn ang="0">
                  <a:pos x="326" y="489"/>
                </a:cxn>
                <a:cxn ang="0">
                  <a:pos x="367" y="474"/>
                </a:cxn>
                <a:cxn ang="0">
                  <a:pos x="404" y="452"/>
                </a:cxn>
                <a:cxn ang="0">
                  <a:pos x="438" y="426"/>
                </a:cxn>
                <a:cxn ang="0">
                  <a:pos x="467" y="395"/>
                </a:cxn>
                <a:cxn ang="0">
                  <a:pos x="492" y="360"/>
                </a:cxn>
                <a:cxn ang="0">
                  <a:pos x="512" y="322"/>
                </a:cxn>
                <a:cxn ang="0">
                  <a:pos x="526" y="281"/>
                </a:cxn>
                <a:cxn ang="0">
                  <a:pos x="533" y="237"/>
                </a:cxn>
              </a:cxnLst>
              <a:rect l="0" t="0" r="r" b="b"/>
              <a:pathLst>
                <a:path w="536" h="503">
                  <a:moveTo>
                    <a:pt x="536" y="207"/>
                  </a:moveTo>
                  <a:lnTo>
                    <a:pt x="535" y="192"/>
                  </a:lnTo>
                  <a:lnTo>
                    <a:pt x="533" y="179"/>
                  </a:lnTo>
                  <a:lnTo>
                    <a:pt x="532" y="165"/>
                  </a:lnTo>
                  <a:lnTo>
                    <a:pt x="530" y="152"/>
                  </a:lnTo>
                  <a:lnTo>
                    <a:pt x="528" y="138"/>
                  </a:lnTo>
                  <a:lnTo>
                    <a:pt x="524" y="125"/>
                  </a:lnTo>
                  <a:lnTo>
                    <a:pt x="520" y="112"/>
                  </a:lnTo>
                  <a:lnTo>
                    <a:pt x="515" y="100"/>
                  </a:lnTo>
                  <a:lnTo>
                    <a:pt x="511" y="87"/>
                  </a:lnTo>
                  <a:lnTo>
                    <a:pt x="505" y="75"/>
                  </a:lnTo>
                  <a:lnTo>
                    <a:pt x="499" y="64"/>
                  </a:lnTo>
                  <a:lnTo>
                    <a:pt x="492" y="53"/>
                  </a:lnTo>
                  <a:lnTo>
                    <a:pt x="485" y="41"/>
                  </a:lnTo>
                  <a:lnTo>
                    <a:pt x="477" y="31"/>
                  </a:lnTo>
                  <a:lnTo>
                    <a:pt x="469" y="20"/>
                  </a:lnTo>
                  <a:lnTo>
                    <a:pt x="461" y="11"/>
                  </a:lnTo>
                  <a:lnTo>
                    <a:pt x="449" y="8"/>
                  </a:lnTo>
                  <a:lnTo>
                    <a:pt x="436" y="4"/>
                  </a:lnTo>
                  <a:lnTo>
                    <a:pt x="423" y="2"/>
                  </a:lnTo>
                  <a:lnTo>
                    <a:pt x="410" y="0"/>
                  </a:lnTo>
                  <a:lnTo>
                    <a:pt x="421" y="9"/>
                  </a:lnTo>
                  <a:lnTo>
                    <a:pt x="431" y="19"/>
                  </a:lnTo>
                  <a:lnTo>
                    <a:pt x="441" y="30"/>
                  </a:lnTo>
                  <a:lnTo>
                    <a:pt x="450" y="41"/>
                  </a:lnTo>
                  <a:lnTo>
                    <a:pt x="458" y="53"/>
                  </a:lnTo>
                  <a:lnTo>
                    <a:pt x="467" y="65"/>
                  </a:lnTo>
                  <a:lnTo>
                    <a:pt x="474" y="77"/>
                  </a:lnTo>
                  <a:lnTo>
                    <a:pt x="481" y="91"/>
                  </a:lnTo>
                  <a:lnTo>
                    <a:pt x="486" y="103"/>
                  </a:lnTo>
                  <a:lnTo>
                    <a:pt x="492" y="118"/>
                  </a:lnTo>
                  <a:lnTo>
                    <a:pt x="496" y="131"/>
                  </a:lnTo>
                  <a:lnTo>
                    <a:pt x="500" y="146"/>
                  </a:lnTo>
                  <a:lnTo>
                    <a:pt x="503" y="161"/>
                  </a:lnTo>
                  <a:lnTo>
                    <a:pt x="505" y="175"/>
                  </a:lnTo>
                  <a:lnTo>
                    <a:pt x="506" y="191"/>
                  </a:lnTo>
                  <a:lnTo>
                    <a:pt x="506" y="207"/>
                  </a:lnTo>
                  <a:lnTo>
                    <a:pt x="506" y="220"/>
                  </a:lnTo>
                  <a:lnTo>
                    <a:pt x="505" y="234"/>
                  </a:lnTo>
                  <a:lnTo>
                    <a:pt x="504" y="247"/>
                  </a:lnTo>
                  <a:lnTo>
                    <a:pt x="502" y="261"/>
                  </a:lnTo>
                  <a:lnTo>
                    <a:pt x="499" y="273"/>
                  </a:lnTo>
                  <a:lnTo>
                    <a:pt x="495" y="287"/>
                  </a:lnTo>
                  <a:lnTo>
                    <a:pt x="491" y="299"/>
                  </a:lnTo>
                  <a:lnTo>
                    <a:pt x="486" y="311"/>
                  </a:lnTo>
                  <a:lnTo>
                    <a:pt x="481" y="323"/>
                  </a:lnTo>
                  <a:lnTo>
                    <a:pt x="475" y="334"/>
                  </a:lnTo>
                  <a:lnTo>
                    <a:pt x="468" y="345"/>
                  </a:lnTo>
                  <a:lnTo>
                    <a:pt x="461" y="356"/>
                  </a:lnTo>
                  <a:lnTo>
                    <a:pt x="454" y="367"/>
                  </a:lnTo>
                  <a:lnTo>
                    <a:pt x="446" y="377"/>
                  </a:lnTo>
                  <a:lnTo>
                    <a:pt x="437" y="387"/>
                  </a:lnTo>
                  <a:lnTo>
                    <a:pt x="429" y="396"/>
                  </a:lnTo>
                  <a:lnTo>
                    <a:pt x="419" y="405"/>
                  </a:lnTo>
                  <a:lnTo>
                    <a:pt x="410" y="414"/>
                  </a:lnTo>
                  <a:lnTo>
                    <a:pt x="400" y="422"/>
                  </a:lnTo>
                  <a:lnTo>
                    <a:pt x="388" y="429"/>
                  </a:lnTo>
                  <a:lnTo>
                    <a:pt x="378" y="436"/>
                  </a:lnTo>
                  <a:lnTo>
                    <a:pt x="367" y="442"/>
                  </a:lnTo>
                  <a:lnTo>
                    <a:pt x="355" y="449"/>
                  </a:lnTo>
                  <a:lnTo>
                    <a:pt x="343" y="453"/>
                  </a:lnTo>
                  <a:lnTo>
                    <a:pt x="331" y="459"/>
                  </a:lnTo>
                  <a:lnTo>
                    <a:pt x="319" y="463"/>
                  </a:lnTo>
                  <a:lnTo>
                    <a:pt x="305" y="467"/>
                  </a:lnTo>
                  <a:lnTo>
                    <a:pt x="293" y="469"/>
                  </a:lnTo>
                  <a:lnTo>
                    <a:pt x="279" y="471"/>
                  </a:lnTo>
                  <a:lnTo>
                    <a:pt x="266" y="474"/>
                  </a:lnTo>
                  <a:lnTo>
                    <a:pt x="252" y="475"/>
                  </a:lnTo>
                  <a:lnTo>
                    <a:pt x="239" y="475"/>
                  </a:lnTo>
                  <a:lnTo>
                    <a:pt x="220" y="475"/>
                  </a:lnTo>
                  <a:lnTo>
                    <a:pt x="200" y="472"/>
                  </a:lnTo>
                  <a:lnTo>
                    <a:pt x="182" y="469"/>
                  </a:lnTo>
                  <a:lnTo>
                    <a:pt x="164" y="465"/>
                  </a:lnTo>
                  <a:lnTo>
                    <a:pt x="146" y="459"/>
                  </a:lnTo>
                  <a:lnTo>
                    <a:pt x="130" y="452"/>
                  </a:lnTo>
                  <a:lnTo>
                    <a:pt x="114" y="444"/>
                  </a:lnTo>
                  <a:lnTo>
                    <a:pt x="98" y="435"/>
                  </a:lnTo>
                  <a:lnTo>
                    <a:pt x="82" y="425"/>
                  </a:lnTo>
                  <a:lnTo>
                    <a:pt x="69" y="414"/>
                  </a:lnTo>
                  <a:lnTo>
                    <a:pt x="55" y="403"/>
                  </a:lnTo>
                  <a:lnTo>
                    <a:pt x="42" y="389"/>
                  </a:lnTo>
                  <a:lnTo>
                    <a:pt x="31" y="376"/>
                  </a:lnTo>
                  <a:lnTo>
                    <a:pt x="19" y="362"/>
                  </a:lnTo>
                  <a:lnTo>
                    <a:pt x="9" y="346"/>
                  </a:lnTo>
                  <a:lnTo>
                    <a:pt x="0" y="331"/>
                  </a:lnTo>
                  <a:lnTo>
                    <a:pt x="0" y="344"/>
                  </a:lnTo>
                  <a:lnTo>
                    <a:pt x="0" y="359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11" y="397"/>
                  </a:lnTo>
                  <a:lnTo>
                    <a:pt x="23" y="409"/>
                  </a:lnTo>
                  <a:lnTo>
                    <a:pt x="34" y="422"/>
                  </a:lnTo>
                  <a:lnTo>
                    <a:pt x="46" y="433"/>
                  </a:lnTo>
                  <a:lnTo>
                    <a:pt x="60" y="443"/>
                  </a:lnTo>
                  <a:lnTo>
                    <a:pt x="74" y="453"/>
                  </a:lnTo>
                  <a:lnTo>
                    <a:pt x="88" y="462"/>
                  </a:lnTo>
                  <a:lnTo>
                    <a:pt x="104" y="470"/>
                  </a:lnTo>
                  <a:lnTo>
                    <a:pt x="118" y="478"/>
                  </a:lnTo>
                  <a:lnTo>
                    <a:pt x="135" y="485"/>
                  </a:lnTo>
                  <a:lnTo>
                    <a:pt x="151" y="490"/>
                  </a:lnTo>
                  <a:lnTo>
                    <a:pt x="168" y="495"/>
                  </a:lnTo>
                  <a:lnTo>
                    <a:pt x="185" y="498"/>
                  </a:lnTo>
                  <a:lnTo>
                    <a:pt x="203" y="501"/>
                  </a:lnTo>
                  <a:lnTo>
                    <a:pt x="221" y="503"/>
                  </a:lnTo>
                  <a:lnTo>
                    <a:pt x="239" y="503"/>
                  </a:lnTo>
                  <a:lnTo>
                    <a:pt x="253" y="503"/>
                  </a:lnTo>
                  <a:lnTo>
                    <a:pt x="269" y="502"/>
                  </a:lnTo>
                  <a:lnTo>
                    <a:pt x="284" y="499"/>
                  </a:lnTo>
                  <a:lnTo>
                    <a:pt x="298" y="497"/>
                  </a:lnTo>
                  <a:lnTo>
                    <a:pt x="313" y="494"/>
                  </a:lnTo>
                  <a:lnTo>
                    <a:pt x="326" y="489"/>
                  </a:lnTo>
                  <a:lnTo>
                    <a:pt x="340" y="485"/>
                  </a:lnTo>
                  <a:lnTo>
                    <a:pt x="353" y="480"/>
                  </a:lnTo>
                  <a:lnTo>
                    <a:pt x="367" y="474"/>
                  </a:lnTo>
                  <a:lnTo>
                    <a:pt x="380" y="468"/>
                  </a:lnTo>
                  <a:lnTo>
                    <a:pt x="393" y="460"/>
                  </a:lnTo>
                  <a:lnTo>
                    <a:pt x="404" y="452"/>
                  </a:lnTo>
                  <a:lnTo>
                    <a:pt x="416" y="444"/>
                  </a:lnTo>
                  <a:lnTo>
                    <a:pt x="428" y="435"/>
                  </a:lnTo>
                  <a:lnTo>
                    <a:pt x="438" y="426"/>
                  </a:lnTo>
                  <a:lnTo>
                    <a:pt x="448" y="416"/>
                  </a:lnTo>
                  <a:lnTo>
                    <a:pt x="458" y="406"/>
                  </a:lnTo>
                  <a:lnTo>
                    <a:pt x="467" y="395"/>
                  </a:lnTo>
                  <a:lnTo>
                    <a:pt x="476" y="383"/>
                  </a:lnTo>
                  <a:lnTo>
                    <a:pt x="484" y="372"/>
                  </a:lnTo>
                  <a:lnTo>
                    <a:pt x="492" y="360"/>
                  </a:lnTo>
                  <a:lnTo>
                    <a:pt x="500" y="347"/>
                  </a:lnTo>
                  <a:lnTo>
                    <a:pt x="506" y="335"/>
                  </a:lnTo>
                  <a:lnTo>
                    <a:pt x="512" y="322"/>
                  </a:lnTo>
                  <a:lnTo>
                    <a:pt x="518" y="308"/>
                  </a:lnTo>
                  <a:lnTo>
                    <a:pt x="522" y="295"/>
                  </a:lnTo>
                  <a:lnTo>
                    <a:pt x="526" y="281"/>
                  </a:lnTo>
                  <a:lnTo>
                    <a:pt x="529" y="266"/>
                  </a:lnTo>
                  <a:lnTo>
                    <a:pt x="531" y="252"/>
                  </a:lnTo>
                  <a:lnTo>
                    <a:pt x="533" y="237"/>
                  </a:lnTo>
                  <a:lnTo>
                    <a:pt x="535" y="221"/>
                  </a:lnTo>
                  <a:lnTo>
                    <a:pt x="536" y="207"/>
                  </a:lnTo>
                  <a:close/>
                </a:path>
              </a:pathLst>
            </a:custGeom>
            <a:solidFill>
              <a:srgbClr val="C0C0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1" name="Freeform 1021"/>
            <p:cNvSpPr>
              <a:spLocks/>
            </p:cNvSpPr>
            <p:nvPr/>
          </p:nvSpPr>
          <p:spPr bwMode="auto">
            <a:xfrm>
              <a:off x="1328797" y="4277101"/>
              <a:ext cx="207972" cy="195280"/>
            </a:xfrm>
            <a:custGeom>
              <a:avLst/>
              <a:gdLst/>
              <a:ahLst/>
              <a:cxnLst>
                <a:cxn ang="0">
                  <a:pos x="520" y="181"/>
                </a:cxn>
                <a:cxn ang="0">
                  <a:pos x="512" y="138"/>
                </a:cxn>
                <a:cxn ang="0">
                  <a:pos x="499" y="97"/>
                </a:cxn>
                <a:cxn ang="0">
                  <a:pos x="478" y="61"/>
                </a:cxn>
                <a:cxn ang="0">
                  <a:pos x="455" y="27"/>
                </a:cxn>
                <a:cxn ang="0">
                  <a:pos x="423" y="5"/>
                </a:cxn>
                <a:cxn ang="0">
                  <a:pos x="383" y="0"/>
                </a:cxn>
                <a:cxn ang="0">
                  <a:pos x="418" y="29"/>
                </a:cxn>
                <a:cxn ang="0">
                  <a:pos x="447" y="63"/>
                </a:cxn>
                <a:cxn ang="0">
                  <a:pos x="469" y="103"/>
                </a:cxn>
                <a:cxn ang="0">
                  <a:pos x="485" y="147"/>
                </a:cxn>
                <a:cxn ang="0">
                  <a:pos x="492" y="193"/>
                </a:cxn>
                <a:cxn ang="0">
                  <a:pos x="492" y="236"/>
                </a:cxn>
                <a:cxn ang="0">
                  <a:pos x="485" y="273"/>
                </a:cxn>
                <a:cxn ang="0">
                  <a:pos x="473" y="309"/>
                </a:cxn>
                <a:cxn ang="0">
                  <a:pos x="456" y="341"/>
                </a:cxn>
                <a:cxn ang="0">
                  <a:pos x="434" y="371"/>
                </a:cxn>
                <a:cxn ang="0">
                  <a:pos x="410" y="398"/>
                </a:cxn>
                <a:cxn ang="0">
                  <a:pos x="380" y="420"/>
                </a:cxn>
                <a:cxn ang="0">
                  <a:pos x="349" y="438"/>
                </a:cxn>
                <a:cxn ang="0">
                  <a:pos x="314" y="453"/>
                </a:cxn>
                <a:cxn ang="0">
                  <a:pos x="277" y="461"/>
                </a:cxn>
                <a:cxn ang="0">
                  <a:pos x="239" y="464"/>
                </a:cxn>
                <a:cxn ang="0">
                  <a:pos x="181" y="457"/>
                </a:cxn>
                <a:cxn ang="0">
                  <a:pos x="127" y="438"/>
                </a:cxn>
                <a:cxn ang="0">
                  <a:pos x="81" y="409"/>
                </a:cxn>
                <a:cxn ang="0">
                  <a:pos x="42" y="371"/>
                </a:cxn>
                <a:cxn ang="0">
                  <a:pos x="11" y="325"/>
                </a:cxn>
                <a:cxn ang="0">
                  <a:pos x="1" y="334"/>
                </a:cxn>
                <a:cxn ang="0">
                  <a:pos x="9" y="375"/>
                </a:cxn>
                <a:cxn ang="0">
                  <a:pos x="44" y="415"/>
                </a:cxn>
                <a:cxn ang="0">
                  <a:pos x="86" y="447"/>
                </a:cxn>
                <a:cxn ang="0">
                  <a:pos x="132" y="471"/>
                </a:cxn>
                <a:cxn ang="0">
                  <a:pos x="184" y="487"/>
                </a:cxn>
                <a:cxn ang="0">
                  <a:pos x="239" y="492"/>
                </a:cxn>
                <a:cxn ang="0">
                  <a:pos x="281" y="489"/>
                </a:cxn>
                <a:cxn ang="0">
                  <a:pos x="322" y="480"/>
                </a:cxn>
                <a:cxn ang="0">
                  <a:pos x="361" y="464"/>
                </a:cxn>
                <a:cxn ang="0">
                  <a:pos x="396" y="444"/>
                </a:cxn>
                <a:cxn ang="0">
                  <a:pos x="429" y="419"/>
                </a:cxn>
                <a:cxn ang="0">
                  <a:pos x="457" y="389"/>
                </a:cxn>
                <a:cxn ang="0">
                  <a:pos x="481" y="356"/>
                </a:cxn>
                <a:cxn ang="0">
                  <a:pos x="499" y="319"/>
                </a:cxn>
                <a:cxn ang="0">
                  <a:pos x="512" y="280"/>
                </a:cxn>
                <a:cxn ang="0">
                  <a:pos x="520" y="238"/>
                </a:cxn>
              </a:cxnLst>
              <a:rect l="0" t="0" r="r" b="b"/>
              <a:pathLst>
                <a:path w="521" h="492">
                  <a:moveTo>
                    <a:pt x="521" y="210"/>
                  </a:moveTo>
                  <a:lnTo>
                    <a:pt x="521" y="195"/>
                  </a:lnTo>
                  <a:lnTo>
                    <a:pt x="520" y="181"/>
                  </a:lnTo>
                  <a:lnTo>
                    <a:pt x="518" y="166"/>
                  </a:lnTo>
                  <a:lnTo>
                    <a:pt x="515" y="151"/>
                  </a:lnTo>
                  <a:lnTo>
                    <a:pt x="512" y="138"/>
                  </a:lnTo>
                  <a:lnTo>
                    <a:pt x="508" y="124"/>
                  </a:lnTo>
                  <a:lnTo>
                    <a:pt x="503" y="111"/>
                  </a:lnTo>
                  <a:lnTo>
                    <a:pt x="499" y="97"/>
                  </a:lnTo>
                  <a:lnTo>
                    <a:pt x="492" y="85"/>
                  </a:lnTo>
                  <a:lnTo>
                    <a:pt x="486" y="72"/>
                  </a:lnTo>
                  <a:lnTo>
                    <a:pt x="478" y="61"/>
                  </a:lnTo>
                  <a:lnTo>
                    <a:pt x="472" y="49"/>
                  </a:lnTo>
                  <a:lnTo>
                    <a:pt x="464" y="38"/>
                  </a:lnTo>
                  <a:lnTo>
                    <a:pt x="455" y="27"/>
                  </a:lnTo>
                  <a:lnTo>
                    <a:pt x="446" y="17"/>
                  </a:lnTo>
                  <a:lnTo>
                    <a:pt x="436" y="7"/>
                  </a:lnTo>
                  <a:lnTo>
                    <a:pt x="423" y="5"/>
                  </a:lnTo>
                  <a:lnTo>
                    <a:pt x="410" y="3"/>
                  </a:lnTo>
                  <a:lnTo>
                    <a:pt x="396" y="2"/>
                  </a:lnTo>
                  <a:lnTo>
                    <a:pt x="383" y="0"/>
                  </a:lnTo>
                  <a:lnTo>
                    <a:pt x="395" y="9"/>
                  </a:lnTo>
                  <a:lnTo>
                    <a:pt x="406" y="18"/>
                  </a:lnTo>
                  <a:lnTo>
                    <a:pt x="418" y="29"/>
                  </a:lnTo>
                  <a:lnTo>
                    <a:pt x="428" y="40"/>
                  </a:lnTo>
                  <a:lnTo>
                    <a:pt x="438" y="51"/>
                  </a:lnTo>
                  <a:lnTo>
                    <a:pt x="447" y="63"/>
                  </a:lnTo>
                  <a:lnTo>
                    <a:pt x="455" y="76"/>
                  </a:lnTo>
                  <a:lnTo>
                    <a:pt x="463" y="89"/>
                  </a:lnTo>
                  <a:lnTo>
                    <a:pt x="469" y="103"/>
                  </a:lnTo>
                  <a:lnTo>
                    <a:pt x="476" y="117"/>
                  </a:lnTo>
                  <a:lnTo>
                    <a:pt x="481" y="132"/>
                  </a:lnTo>
                  <a:lnTo>
                    <a:pt x="485" y="147"/>
                  </a:lnTo>
                  <a:lnTo>
                    <a:pt x="488" y="161"/>
                  </a:lnTo>
                  <a:lnTo>
                    <a:pt x="491" y="177"/>
                  </a:lnTo>
                  <a:lnTo>
                    <a:pt x="492" y="193"/>
                  </a:lnTo>
                  <a:lnTo>
                    <a:pt x="493" y="210"/>
                  </a:lnTo>
                  <a:lnTo>
                    <a:pt x="493" y="222"/>
                  </a:lnTo>
                  <a:lnTo>
                    <a:pt x="492" y="236"/>
                  </a:lnTo>
                  <a:lnTo>
                    <a:pt x="490" y="248"/>
                  </a:lnTo>
                  <a:lnTo>
                    <a:pt x="487" y="260"/>
                  </a:lnTo>
                  <a:lnTo>
                    <a:pt x="485" y="273"/>
                  </a:lnTo>
                  <a:lnTo>
                    <a:pt x="482" y="285"/>
                  </a:lnTo>
                  <a:lnTo>
                    <a:pt x="477" y="296"/>
                  </a:lnTo>
                  <a:lnTo>
                    <a:pt x="473" y="309"/>
                  </a:lnTo>
                  <a:lnTo>
                    <a:pt x="468" y="320"/>
                  </a:lnTo>
                  <a:lnTo>
                    <a:pt x="463" y="330"/>
                  </a:lnTo>
                  <a:lnTo>
                    <a:pt x="456" y="341"/>
                  </a:lnTo>
                  <a:lnTo>
                    <a:pt x="449" y="352"/>
                  </a:lnTo>
                  <a:lnTo>
                    <a:pt x="442" y="362"/>
                  </a:lnTo>
                  <a:lnTo>
                    <a:pt x="434" y="371"/>
                  </a:lnTo>
                  <a:lnTo>
                    <a:pt x="427" y="381"/>
                  </a:lnTo>
                  <a:lnTo>
                    <a:pt x="419" y="389"/>
                  </a:lnTo>
                  <a:lnTo>
                    <a:pt x="410" y="398"/>
                  </a:lnTo>
                  <a:lnTo>
                    <a:pt x="401" y="406"/>
                  </a:lnTo>
                  <a:lnTo>
                    <a:pt x="391" y="414"/>
                  </a:lnTo>
                  <a:lnTo>
                    <a:pt x="380" y="420"/>
                  </a:lnTo>
                  <a:lnTo>
                    <a:pt x="370" y="427"/>
                  </a:lnTo>
                  <a:lnTo>
                    <a:pt x="360" y="433"/>
                  </a:lnTo>
                  <a:lnTo>
                    <a:pt x="349" y="438"/>
                  </a:lnTo>
                  <a:lnTo>
                    <a:pt x="338" y="444"/>
                  </a:lnTo>
                  <a:lnTo>
                    <a:pt x="326" y="448"/>
                  </a:lnTo>
                  <a:lnTo>
                    <a:pt x="314" y="453"/>
                  </a:lnTo>
                  <a:lnTo>
                    <a:pt x="302" y="456"/>
                  </a:lnTo>
                  <a:lnTo>
                    <a:pt x="289" y="459"/>
                  </a:lnTo>
                  <a:lnTo>
                    <a:pt x="277" y="461"/>
                  </a:lnTo>
                  <a:lnTo>
                    <a:pt x="265" y="463"/>
                  </a:lnTo>
                  <a:lnTo>
                    <a:pt x="251" y="463"/>
                  </a:lnTo>
                  <a:lnTo>
                    <a:pt x="239" y="464"/>
                  </a:lnTo>
                  <a:lnTo>
                    <a:pt x="218" y="463"/>
                  </a:lnTo>
                  <a:lnTo>
                    <a:pt x="199" y="461"/>
                  </a:lnTo>
                  <a:lnTo>
                    <a:pt x="181" y="457"/>
                  </a:lnTo>
                  <a:lnTo>
                    <a:pt x="162" y="452"/>
                  </a:lnTo>
                  <a:lnTo>
                    <a:pt x="145" y="446"/>
                  </a:lnTo>
                  <a:lnTo>
                    <a:pt x="127" y="438"/>
                  </a:lnTo>
                  <a:lnTo>
                    <a:pt x="112" y="429"/>
                  </a:lnTo>
                  <a:lnTo>
                    <a:pt x="96" y="420"/>
                  </a:lnTo>
                  <a:lnTo>
                    <a:pt x="81" y="409"/>
                  </a:lnTo>
                  <a:lnTo>
                    <a:pt x="67" y="398"/>
                  </a:lnTo>
                  <a:lnTo>
                    <a:pt x="54" y="384"/>
                  </a:lnTo>
                  <a:lnTo>
                    <a:pt x="42" y="371"/>
                  </a:lnTo>
                  <a:lnTo>
                    <a:pt x="31" y="356"/>
                  </a:lnTo>
                  <a:lnTo>
                    <a:pt x="20" y="340"/>
                  </a:lnTo>
                  <a:lnTo>
                    <a:pt x="11" y="325"/>
                  </a:lnTo>
                  <a:lnTo>
                    <a:pt x="4" y="308"/>
                  </a:lnTo>
                  <a:lnTo>
                    <a:pt x="2" y="320"/>
                  </a:lnTo>
                  <a:lnTo>
                    <a:pt x="1" y="334"/>
                  </a:lnTo>
                  <a:lnTo>
                    <a:pt x="0" y="347"/>
                  </a:lnTo>
                  <a:lnTo>
                    <a:pt x="0" y="361"/>
                  </a:lnTo>
                  <a:lnTo>
                    <a:pt x="9" y="375"/>
                  </a:lnTo>
                  <a:lnTo>
                    <a:pt x="20" y="389"/>
                  </a:lnTo>
                  <a:lnTo>
                    <a:pt x="32" y="402"/>
                  </a:lnTo>
                  <a:lnTo>
                    <a:pt x="44" y="415"/>
                  </a:lnTo>
                  <a:lnTo>
                    <a:pt x="58" y="426"/>
                  </a:lnTo>
                  <a:lnTo>
                    <a:pt x="71" y="437"/>
                  </a:lnTo>
                  <a:lnTo>
                    <a:pt x="86" y="447"/>
                  </a:lnTo>
                  <a:lnTo>
                    <a:pt x="100" y="456"/>
                  </a:lnTo>
                  <a:lnTo>
                    <a:pt x="116" y="464"/>
                  </a:lnTo>
                  <a:lnTo>
                    <a:pt x="132" y="471"/>
                  </a:lnTo>
                  <a:lnTo>
                    <a:pt x="149" y="478"/>
                  </a:lnTo>
                  <a:lnTo>
                    <a:pt x="166" y="482"/>
                  </a:lnTo>
                  <a:lnTo>
                    <a:pt x="184" y="487"/>
                  </a:lnTo>
                  <a:lnTo>
                    <a:pt x="202" y="490"/>
                  </a:lnTo>
                  <a:lnTo>
                    <a:pt x="220" y="491"/>
                  </a:lnTo>
                  <a:lnTo>
                    <a:pt x="239" y="492"/>
                  </a:lnTo>
                  <a:lnTo>
                    <a:pt x="253" y="491"/>
                  </a:lnTo>
                  <a:lnTo>
                    <a:pt x="267" y="490"/>
                  </a:lnTo>
                  <a:lnTo>
                    <a:pt x="281" y="489"/>
                  </a:lnTo>
                  <a:lnTo>
                    <a:pt x="295" y="487"/>
                  </a:lnTo>
                  <a:lnTo>
                    <a:pt x="310" y="483"/>
                  </a:lnTo>
                  <a:lnTo>
                    <a:pt x="322" y="480"/>
                  </a:lnTo>
                  <a:lnTo>
                    <a:pt x="335" y="475"/>
                  </a:lnTo>
                  <a:lnTo>
                    <a:pt x="349" y="470"/>
                  </a:lnTo>
                  <a:lnTo>
                    <a:pt x="361" y="464"/>
                  </a:lnTo>
                  <a:lnTo>
                    <a:pt x="374" y="457"/>
                  </a:lnTo>
                  <a:lnTo>
                    <a:pt x="385" y="451"/>
                  </a:lnTo>
                  <a:lnTo>
                    <a:pt x="396" y="444"/>
                  </a:lnTo>
                  <a:lnTo>
                    <a:pt x="407" y="436"/>
                  </a:lnTo>
                  <a:lnTo>
                    <a:pt x="419" y="427"/>
                  </a:lnTo>
                  <a:lnTo>
                    <a:pt x="429" y="419"/>
                  </a:lnTo>
                  <a:lnTo>
                    <a:pt x="438" y="409"/>
                  </a:lnTo>
                  <a:lnTo>
                    <a:pt x="448" y="400"/>
                  </a:lnTo>
                  <a:lnTo>
                    <a:pt x="457" y="389"/>
                  </a:lnTo>
                  <a:lnTo>
                    <a:pt x="465" y="379"/>
                  </a:lnTo>
                  <a:lnTo>
                    <a:pt x="473" y="367"/>
                  </a:lnTo>
                  <a:lnTo>
                    <a:pt x="481" y="356"/>
                  </a:lnTo>
                  <a:lnTo>
                    <a:pt x="487" y="344"/>
                  </a:lnTo>
                  <a:lnTo>
                    <a:pt x="493" y="332"/>
                  </a:lnTo>
                  <a:lnTo>
                    <a:pt x="499" y="319"/>
                  </a:lnTo>
                  <a:lnTo>
                    <a:pt x="504" y="307"/>
                  </a:lnTo>
                  <a:lnTo>
                    <a:pt x="509" y="293"/>
                  </a:lnTo>
                  <a:lnTo>
                    <a:pt x="512" y="280"/>
                  </a:lnTo>
                  <a:lnTo>
                    <a:pt x="515" y="266"/>
                  </a:lnTo>
                  <a:lnTo>
                    <a:pt x="518" y="253"/>
                  </a:lnTo>
                  <a:lnTo>
                    <a:pt x="520" y="238"/>
                  </a:lnTo>
                  <a:lnTo>
                    <a:pt x="521" y="224"/>
                  </a:lnTo>
                  <a:lnTo>
                    <a:pt x="521" y="210"/>
                  </a:lnTo>
                  <a:close/>
                </a:path>
              </a:pathLst>
            </a:custGeom>
            <a:solidFill>
              <a:srgbClr val="C3C2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2" name="Freeform 1022"/>
            <p:cNvSpPr>
              <a:spLocks/>
            </p:cNvSpPr>
            <p:nvPr/>
          </p:nvSpPr>
          <p:spPr bwMode="auto">
            <a:xfrm>
              <a:off x="1328797" y="4275513"/>
              <a:ext cx="201622" cy="190517"/>
            </a:xfrm>
            <a:custGeom>
              <a:avLst/>
              <a:gdLst/>
              <a:ahLst/>
              <a:cxnLst>
                <a:cxn ang="0">
                  <a:pos x="505" y="179"/>
                </a:cxn>
                <a:cxn ang="0">
                  <a:pos x="496" y="135"/>
                </a:cxn>
                <a:cxn ang="0">
                  <a:pos x="481" y="95"/>
                </a:cxn>
                <a:cxn ang="0">
                  <a:pos x="458" y="57"/>
                </a:cxn>
                <a:cxn ang="0">
                  <a:pos x="431" y="23"/>
                </a:cxn>
                <a:cxn ang="0">
                  <a:pos x="398" y="3"/>
                </a:cxn>
                <a:cxn ang="0">
                  <a:pos x="361" y="0"/>
                </a:cxn>
                <a:cxn ang="0">
                  <a:pos x="382" y="17"/>
                </a:cxn>
                <a:cxn ang="0">
                  <a:pos x="416" y="49"/>
                </a:cxn>
                <a:cxn ang="0">
                  <a:pos x="445" y="87"/>
                </a:cxn>
                <a:cxn ang="0">
                  <a:pos x="465" y="130"/>
                </a:cxn>
                <a:cxn ang="0">
                  <a:pos x="476" y="177"/>
                </a:cxn>
                <a:cxn ang="0">
                  <a:pos x="478" y="223"/>
                </a:cxn>
                <a:cxn ang="0">
                  <a:pos x="474" y="259"/>
                </a:cxn>
                <a:cxn ang="0">
                  <a:pos x="464" y="293"/>
                </a:cxn>
                <a:cxn ang="0">
                  <a:pos x="450" y="324"/>
                </a:cxn>
                <a:cxn ang="0">
                  <a:pos x="424" y="363"/>
                </a:cxn>
                <a:cxn ang="0">
                  <a:pos x="373" y="410"/>
                </a:cxn>
                <a:cxn ang="0">
                  <a:pos x="342" y="427"/>
                </a:cxn>
                <a:cxn ang="0">
                  <a:pos x="310" y="440"/>
                </a:cxn>
                <a:cxn ang="0">
                  <a:pos x="275" y="448"/>
                </a:cxn>
                <a:cxn ang="0">
                  <a:pos x="239" y="451"/>
                </a:cxn>
                <a:cxn ang="0">
                  <a:pos x="180" y="444"/>
                </a:cxn>
                <a:cxn ang="0">
                  <a:pos x="126" y="422"/>
                </a:cxn>
                <a:cxn ang="0">
                  <a:pos x="80" y="391"/>
                </a:cxn>
                <a:cxn ang="0">
                  <a:pos x="42" y="349"/>
                </a:cxn>
                <a:cxn ang="0">
                  <a:pos x="15" y="299"/>
                </a:cxn>
                <a:cxn ang="0">
                  <a:pos x="4" y="308"/>
                </a:cxn>
                <a:cxn ang="0">
                  <a:pos x="9" y="350"/>
                </a:cxn>
                <a:cxn ang="0">
                  <a:pos x="42" y="393"/>
                </a:cxn>
                <a:cxn ang="0">
                  <a:pos x="82" y="429"/>
                </a:cxn>
                <a:cxn ang="0">
                  <a:pos x="130" y="456"/>
                </a:cxn>
                <a:cxn ang="0">
                  <a:pos x="182" y="473"/>
                </a:cxn>
                <a:cxn ang="0">
                  <a:pos x="239" y="479"/>
                </a:cxn>
                <a:cxn ang="0">
                  <a:pos x="279" y="475"/>
                </a:cxn>
                <a:cxn ang="0">
                  <a:pos x="319" y="467"/>
                </a:cxn>
                <a:cxn ang="0">
                  <a:pos x="355" y="453"/>
                </a:cxn>
                <a:cxn ang="0">
                  <a:pos x="388" y="433"/>
                </a:cxn>
                <a:cxn ang="0">
                  <a:pos x="419" y="409"/>
                </a:cxn>
                <a:cxn ang="0">
                  <a:pos x="446" y="381"/>
                </a:cxn>
                <a:cxn ang="0">
                  <a:pos x="468" y="349"/>
                </a:cxn>
                <a:cxn ang="0">
                  <a:pos x="486" y="315"/>
                </a:cxn>
                <a:cxn ang="0">
                  <a:pos x="499" y="277"/>
                </a:cxn>
                <a:cxn ang="0">
                  <a:pos x="505" y="238"/>
                </a:cxn>
              </a:cxnLst>
              <a:rect l="0" t="0" r="r" b="b"/>
              <a:pathLst>
                <a:path w="506" h="479">
                  <a:moveTo>
                    <a:pt x="506" y="211"/>
                  </a:moveTo>
                  <a:lnTo>
                    <a:pt x="506" y="195"/>
                  </a:lnTo>
                  <a:lnTo>
                    <a:pt x="505" y="179"/>
                  </a:lnTo>
                  <a:lnTo>
                    <a:pt x="503" y="165"/>
                  </a:lnTo>
                  <a:lnTo>
                    <a:pt x="500" y="150"/>
                  </a:lnTo>
                  <a:lnTo>
                    <a:pt x="496" y="135"/>
                  </a:lnTo>
                  <a:lnTo>
                    <a:pt x="492" y="122"/>
                  </a:lnTo>
                  <a:lnTo>
                    <a:pt x="486" y="107"/>
                  </a:lnTo>
                  <a:lnTo>
                    <a:pt x="481" y="95"/>
                  </a:lnTo>
                  <a:lnTo>
                    <a:pt x="474" y="81"/>
                  </a:lnTo>
                  <a:lnTo>
                    <a:pt x="467" y="69"/>
                  </a:lnTo>
                  <a:lnTo>
                    <a:pt x="458" y="57"/>
                  </a:lnTo>
                  <a:lnTo>
                    <a:pt x="450" y="45"/>
                  </a:lnTo>
                  <a:lnTo>
                    <a:pt x="441" y="34"/>
                  </a:lnTo>
                  <a:lnTo>
                    <a:pt x="431" y="23"/>
                  </a:lnTo>
                  <a:lnTo>
                    <a:pt x="421" y="13"/>
                  </a:lnTo>
                  <a:lnTo>
                    <a:pt x="410" y="4"/>
                  </a:lnTo>
                  <a:lnTo>
                    <a:pt x="398" y="3"/>
                  </a:lnTo>
                  <a:lnTo>
                    <a:pt x="386" y="1"/>
                  </a:lnTo>
                  <a:lnTo>
                    <a:pt x="374" y="0"/>
                  </a:lnTo>
                  <a:lnTo>
                    <a:pt x="361" y="0"/>
                  </a:lnTo>
                  <a:lnTo>
                    <a:pt x="356" y="0"/>
                  </a:lnTo>
                  <a:lnTo>
                    <a:pt x="369" y="8"/>
                  </a:lnTo>
                  <a:lnTo>
                    <a:pt x="382" y="17"/>
                  </a:lnTo>
                  <a:lnTo>
                    <a:pt x="394" y="27"/>
                  </a:lnTo>
                  <a:lnTo>
                    <a:pt x="405" y="37"/>
                  </a:lnTo>
                  <a:lnTo>
                    <a:pt x="416" y="49"/>
                  </a:lnTo>
                  <a:lnTo>
                    <a:pt x="427" y="61"/>
                  </a:lnTo>
                  <a:lnTo>
                    <a:pt x="436" y="73"/>
                  </a:lnTo>
                  <a:lnTo>
                    <a:pt x="445" y="87"/>
                  </a:lnTo>
                  <a:lnTo>
                    <a:pt x="452" y="100"/>
                  </a:lnTo>
                  <a:lnTo>
                    <a:pt x="459" y="115"/>
                  </a:lnTo>
                  <a:lnTo>
                    <a:pt x="465" y="130"/>
                  </a:lnTo>
                  <a:lnTo>
                    <a:pt x="469" y="145"/>
                  </a:lnTo>
                  <a:lnTo>
                    <a:pt x="474" y="161"/>
                  </a:lnTo>
                  <a:lnTo>
                    <a:pt x="476" y="177"/>
                  </a:lnTo>
                  <a:lnTo>
                    <a:pt x="478" y="194"/>
                  </a:lnTo>
                  <a:lnTo>
                    <a:pt x="478" y="211"/>
                  </a:lnTo>
                  <a:lnTo>
                    <a:pt x="478" y="223"/>
                  </a:lnTo>
                  <a:lnTo>
                    <a:pt x="477" y="234"/>
                  </a:lnTo>
                  <a:lnTo>
                    <a:pt x="476" y="247"/>
                  </a:lnTo>
                  <a:lnTo>
                    <a:pt x="474" y="259"/>
                  </a:lnTo>
                  <a:lnTo>
                    <a:pt x="472" y="270"/>
                  </a:lnTo>
                  <a:lnTo>
                    <a:pt x="468" y="282"/>
                  </a:lnTo>
                  <a:lnTo>
                    <a:pt x="464" y="293"/>
                  </a:lnTo>
                  <a:lnTo>
                    <a:pt x="460" y="304"/>
                  </a:lnTo>
                  <a:lnTo>
                    <a:pt x="455" y="314"/>
                  </a:lnTo>
                  <a:lnTo>
                    <a:pt x="450" y="324"/>
                  </a:lnTo>
                  <a:lnTo>
                    <a:pt x="443" y="335"/>
                  </a:lnTo>
                  <a:lnTo>
                    <a:pt x="438" y="345"/>
                  </a:lnTo>
                  <a:lnTo>
                    <a:pt x="424" y="363"/>
                  </a:lnTo>
                  <a:lnTo>
                    <a:pt x="409" y="381"/>
                  </a:lnTo>
                  <a:lnTo>
                    <a:pt x="392" y="395"/>
                  </a:lnTo>
                  <a:lnTo>
                    <a:pt x="373" y="410"/>
                  </a:lnTo>
                  <a:lnTo>
                    <a:pt x="362" y="416"/>
                  </a:lnTo>
                  <a:lnTo>
                    <a:pt x="353" y="421"/>
                  </a:lnTo>
                  <a:lnTo>
                    <a:pt x="342" y="427"/>
                  </a:lnTo>
                  <a:lnTo>
                    <a:pt x="332" y="431"/>
                  </a:lnTo>
                  <a:lnTo>
                    <a:pt x="321" y="436"/>
                  </a:lnTo>
                  <a:lnTo>
                    <a:pt x="310" y="440"/>
                  </a:lnTo>
                  <a:lnTo>
                    <a:pt x="298" y="443"/>
                  </a:lnTo>
                  <a:lnTo>
                    <a:pt x="287" y="446"/>
                  </a:lnTo>
                  <a:lnTo>
                    <a:pt x="275" y="448"/>
                  </a:lnTo>
                  <a:lnTo>
                    <a:pt x="263" y="449"/>
                  </a:lnTo>
                  <a:lnTo>
                    <a:pt x="251" y="451"/>
                  </a:lnTo>
                  <a:lnTo>
                    <a:pt x="239" y="451"/>
                  </a:lnTo>
                  <a:lnTo>
                    <a:pt x="218" y="449"/>
                  </a:lnTo>
                  <a:lnTo>
                    <a:pt x="199" y="447"/>
                  </a:lnTo>
                  <a:lnTo>
                    <a:pt x="180" y="444"/>
                  </a:lnTo>
                  <a:lnTo>
                    <a:pt x="161" y="438"/>
                  </a:lnTo>
                  <a:lnTo>
                    <a:pt x="143" y="431"/>
                  </a:lnTo>
                  <a:lnTo>
                    <a:pt x="126" y="422"/>
                  </a:lnTo>
                  <a:lnTo>
                    <a:pt x="110" y="413"/>
                  </a:lnTo>
                  <a:lnTo>
                    <a:pt x="95" y="402"/>
                  </a:lnTo>
                  <a:lnTo>
                    <a:pt x="80" y="391"/>
                  </a:lnTo>
                  <a:lnTo>
                    <a:pt x="67" y="377"/>
                  </a:lnTo>
                  <a:lnTo>
                    <a:pt x="54" y="364"/>
                  </a:lnTo>
                  <a:lnTo>
                    <a:pt x="42" y="349"/>
                  </a:lnTo>
                  <a:lnTo>
                    <a:pt x="32" y="333"/>
                  </a:lnTo>
                  <a:lnTo>
                    <a:pt x="23" y="317"/>
                  </a:lnTo>
                  <a:lnTo>
                    <a:pt x="15" y="299"/>
                  </a:lnTo>
                  <a:lnTo>
                    <a:pt x="9" y="281"/>
                  </a:lnTo>
                  <a:lnTo>
                    <a:pt x="6" y="294"/>
                  </a:lnTo>
                  <a:lnTo>
                    <a:pt x="4" y="308"/>
                  </a:lnTo>
                  <a:lnTo>
                    <a:pt x="2" y="321"/>
                  </a:lnTo>
                  <a:lnTo>
                    <a:pt x="0" y="335"/>
                  </a:lnTo>
                  <a:lnTo>
                    <a:pt x="9" y="350"/>
                  </a:lnTo>
                  <a:lnTo>
                    <a:pt x="19" y="366"/>
                  </a:lnTo>
                  <a:lnTo>
                    <a:pt x="31" y="380"/>
                  </a:lnTo>
                  <a:lnTo>
                    <a:pt x="42" y="393"/>
                  </a:lnTo>
                  <a:lnTo>
                    <a:pt x="55" y="407"/>
                  </a:lnTo>
                  <a:lnTo>
                    <a:pt x="69" y="418"/>
                  </a:lnTo>
                  <a:lnTo>
                    <a:pt x="82" y="429"/>
                  </a:lnTo>
                  <a:lnTo>
                    <a:pt x="98" y="439"/>
                  </a:lnTo>
                  <a:lnTo>
                    <a:pt x="114" y="448"/>
                  </a:lnTo>
                  <a:lnTo>
                    <a:pt x="130" y="456"/>
                  </a:lnTo>
                  <a:lnTo>
                    <a:pt x="146" y="463"/>
                  </a:lnTo>
                  <a:lnTo>
                    <a:pt x="164" y="469"/>
                  </a:lnTo>
                  <a:lnTo>
                    <a:pt x="182" y="473"/>
                  </a:lnTo>
                  <a:lnTo>
                    <a:pt x="200" y="476"/>
                  </a:lnTo>
                  <a:lnTo>
                    <a:pt x="220" y="479"/>
                  </a:lnTo>
                  <a:lnTo>
                    <a:pt x="239" y="479"/>
                  </a:lnTo>
                  <a:lnTo>
                    <a:pt x="252" y="479"/>
                  </a:lnTo>
                  <a:lnTo>
                    <a:pt x="266" y="478"/>
                  </a:lnTo>
                  <a:lnTo>
                    <a:pt x="279" y="475"/>
                  </a:lnTo>
                  <a:lnTo>
                    <a:pt x="293" y="473"/>
                  </a:lnTo>
                  <a:lnTo>
                    <a:pt x="305" y="471"/>
                  </a:lnTo>
                  <a:lnTo>
                    <a:pt x="319" y="467"/>
                  </a:lnTo>
                  <a:lnTo>
                    <a:pt x="331" y="463"/>
                  </a:lnTo>
                  <a:lnTo>
                    <a:pt x="343" y="457"/>
                  </a:lnTo>
                  <a:lnTo>
                    <a:pt x="355" y="453"/>
                  </a:lnTo>
                  <a:lnTo>
                    <a:pt x="367" y="446"/>
                  </a:lnTo>
                  <a:lnTo>
                    <a:pt x="378" y="440"/>
                  </a:lnTo>
                  <a:lnTo>
                    <a:pt x="388" y="433"/>
                  </a:lnTo>
                  <a:lnTo>
                    <a:pt x="400" y="426"/>
                  </a:lnTo>
                  <a:lnTo>
                    <a:pt x="410" y="418"/>
                  </a:lnTo>
                  <a:lnTo>
                    <a:pt x="419" y="409"/>
                  </a:lnTo>
                  <a:lnTo>
                    <a:pt x="429" y="400"/>
                  </a:lnTo>
                  <a:lnTo>
                    <a:pt x="437" y="391"/>
                  </a:lnTo>
                  <a:lnTo>
                    <a:pt x="446" y="381"/>
                  </a:lnTo>
                  <a:lnTo>
                    <a:pt x="454" y="371"/>
                  </a:lnTo>
                  <a:lnTo>
                    <a:pt x="461" y="360"/>
                  </a:lnTo>
                  <a:lnTo>
                    <a:pt x="468" y="349"/>
                  </a:lnTo>
                  <a:lnTo>
                    <a:pt x="475" y="338"/>
                  </a:lnTo>
                  <a:lnTo>
                    <a:pt x="481" y="327"/>
                  </a:lnTo>
                  <a:lnTo>
                    <a:pt x="486" y="315"/>
                  </a:lnTo>
                  <a:lnTo>
                    <a:pt x="491" y="303"/>
                  </a:lnTo>
                  <a:lnTo>
                    <a:pt x="495" y="291"/>
                  </a:lnTo>
                  <a:lnTo>
                    <a:pt x="499" y="277"/>
                  </a:lnTo>
                  <a:lnTo>
                    <a:pt x="502" y="265"/>
                  </a:lnTo>
                  <a:lnTo>
                    <a:pt x="504" y="251"/>
                  </a:lnTo>
                  <a:lnTo>
                    <a:pt x="505" y="238"/>
                  </a:lnTo>
                  <a:lnTo>
                    <a:pt x="506" y="224"/>
                  </a:lnTo>
                  <a:lnTo>
                    <a:pt x="506" y="211"/>
                  </a:lnTo>
                  <a:close/>
                </a:path>
              </a:pathLst>
            </a:custGeom>
            <a:solidFill>
              <a:srgbClr val="C5C5C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3" name="Freeform 1023"/>
            <p:cNvSpPr>
              <a:spLocks/>
            </p:cNvSpPr>
            <p:nvPr/>
          </p:nvSpPr>
          <p:spPr bwMode="auto">
            <a:xfrm>
              <a:off x="1330384" y="4275513"/>
              <a:ext cx="193684" cy="185754"/>
            </a:xfrm>
            <a:custGeom>
              <a:avLst/>
              <a:gdLst/>
              <a:ahLst/>
              <a:cxnLst>
                <a:cxn ang="0">
                  <a:pos x="488" y="194"/>
                </a:cxn>
                <a:cxn ang="0">
                  <a:pos x="484" y="162"/>
                </a:cxn>
                <a:cxn ang="0">
                  <a:pos x="477" y="133"/>
                </a:cxn>
                <a:cxn ang="0">
                  <a:pos x="465" y="104"/>
                </a:cxn>
                <a:cxn ang="0">
                  <a:pos x="451" y="77"/>
                </a:cxn>
                <a:cxn ang="0">
                  <a:pos x="434" y="52"/>
                </a:cxn>
                <a:cxn ang="0">
                  <a:pos x="414" y="30"/>
                </a:cxn>
                <a:cxn ang="0">
                  <a:pos x="391" y="10"/>
                </a:cxn>
                <a:cxn ang="0">
                  <a:pos x="369" y="0"/>
                </a:cxn>
                <a:cxn ang="0">
                  <a:pos x="348" y="0"/>
                </a:cxn>
                <a:cxn ang="0">
                  <a:pos x="331" y="1"/>
                </a:cxn>
                <a:cxn ang="0">
                  <a:pos x="337" y="9"/>
                </a:cxn>
                <a:cxn ang="0">
                  <a:pos x="365" y="26"/>
                </a:cxn>
                <a:cxn ang="0">
                  <a:pos x="391" y="46"/>
                </a:cxn>
                <a:cxn ang="0">
                  <a:pos x="412" y="71"/>
                </a:cxn>
                <a:cxn ang="0">
                  <a:pos x="430" y="98"/>
                </a:cxn>
                <a:cxn ang="0">
                  <a:pos x="445" y="127"/>
                </a:cxn>
                <a:cxn ang="0">
                  <a:pos x="455" y="159"/>
                </a:cxn>
                <a:cxn ang="0">
                  <a:pos x="460" y="193"/>
                </a:cxn>
                <a:cxn ang="0">
                  <a:pos x="460" y="222"/>
                </a:cxn>
                <a:cxn ang="0">
                  <a:pos x="457" y="245"/>
                </a:cxn>
                <a:cxn ang="0">
                  <a:pos x="451" y="277"/>
                </a:cxn>
                <a:cxn ang="0">
                  <a:pos x="433" y="318"/>
                </a:cxn>
                <a:cxn ang="0">
                  <a:pos x="409" y="354"/>
                </a:cxn>
                <a:cxn ang="0">
                  <a:pos x="379" y="385"/>
                </a:cxn>
                <a:cxn ang="0">
                  <a:pos x="343" y="409"/>
                </a:cxn>
                <a:cxn ang="0">
                  <a:pos x="302" y="427"/>
                </a:cxn>
                <a:cxn ang="0">
                  <a:pos x="268" y="434"/>
                </a:cxn>
                <a:cxn ang="0">
                  <a:pos x="246" y="436"/>
                </a:cxn>
                <a:cxn ang="0">
                  <a:pos x="214" y="436"/>
                </a:cxn>
                <a:cxn ang="0">
                  <a:pos x="175" y="428"/>
                </a:cxn>
                <a:cxn ang="0">
                  <a:pos x="138" y="415"/>
                </a:cxn>
                <a:cxn ang="0">
                  <a:pos x="105" y="395"/>
                </a:cxn>
                <a:cxn ang="0">
                  <a:pos x="75" y="371"/>
                </a:cxn>
                <a:cxn ang="0">
                  <a:pos x="50" y="342"/>
                </a:cxn>
                <a:cxn ang="0">
                  <a:pos x="31" y="309"/>
                </a:cxn>
                <a:cxn ang="0">
                  <a:pos x="18" y="273"/>
                </a:cxn>
                <a:cxn ang="0">
                  <a:pos x="9" y="267"/>
                </a:cxn>
                <a:cxn ang="0">
                  <a:pos x="2" y="294"/>
                </a:cxn>
                <a:cxn ang="0">
                  <a:pos x="7" y="326"/>
                </a:cxn>
                <a:cxn ang="0">
                  <a:pos x="27" y="357"/>
                </a:cxn>
                <a:cxn ang="0">
                  <a:pos x="50" y="385"/>
                </a:cxn>
                <a:cxn ang="0">
                  <a:pos x="77" y="410"/>
                </a:cxn>
                <a:cxn ang="0">
                  <a:pos x="108" y="430"/>
                </a:cxn>
                <a:cxn ang="0">
                  <a:pos x="141" y="447"/>
                </a:cxn>
                <a:cxn ang="0">
                  <a:pos x="177" y="458"/>
                </a:cxn>
                <a:cxn ang="0">
                  <a:pos x="214" y="464"/>
                </a:cxn>
                <a:cxn ang="0">
                  <a:pos x="247" y="464"/>
                </a:cxn>
                <a:cxn ang="0">
                  <a:pos x="273" y="462"/>
                </a:cxn>
                <a:cxn ang="0">
                  <a:pos x="298" y="457"/>
                </a:cxn>
                <a:cxn ang="0">
                  <a:pos x="322" y="449"/>
                </a:cxn>
                <a:cxn ang="0">
                  <a:pos x="345" y="439"/>
                </a:cxn>
                <a:cxn ang="0">
                  <a:pos x="366" y="428"/>
                </a:cxn>
                <a:cxn ang="0">
                  <a:pos x="387" y="415"/>
                </a:cxn>
                <a:cxn ang="0">
                  <a:pos x="406" y="399"/>
                </a:cxn>
                <a:cxn ang="0">
                  <a:pos x="423" y="382"/>
                </a:cxn>
                <a:cxn ang="0">
                  <a:pos x="438" y="363"/>
                </a:cxn>
                <a:cxn ang="0">
                  <a:pos x="452" y="342"/>
                </a:cxn>
                <a:cxn ang="0">
                  <a:pos x="464" y="321"/>
                </a:cxn>
                <a:cxn ang="0">
                  <a:pos x="473" y="297"/>
                </a:cxn>
                <a:cxn ang="0">
                  <a:pos x="481" y="274"/>
                </a:cxn>
                <a:cxn ang="0">
                  <a:pos x="486" y="249"/>
                </a:cxn>
                <a:cxn ang="0">
                  <a:pos x="489" y="223"/>
                </a:cxn>
              </a:cxnLst>
              <a:rect l="0" t="0" r="r" b="b"/>
              <a:pathLst>
                <a:path w="489" h="465">
                  <a:moveTo>
                    <a:pt x="489" y="211"/>
                  </a:moveTo>
                  <a:lnTo>
                    <a:pt x="488" y="194"/>
                  </a:lnTo>
                  <a:lnTo>
                    <a:pt x="487" y="178"/>
                  </a:lnTo>
                  <a:lnTo>
                    <a:pt x="484" y="162"/>
                  </a:lnTo>
                  <a:lnTo>
                    <a:pt x="481" y="148"/>
                  </a:lnTo>
                  <a:lnTo>
                    <a:pt x="477" y="133"/>
                  </a:lnTo>
                  <a:lnTo>
                    <a:pt x="472" y="118"/>
                  </a:lnTo>
                  <a:lnTo>
                    <a:pt x="465" y="104"/>
                  </a:lnTo>
                  <a:lnTo>
                    <a:pt x="459" y="90"/>
                  </a:lnTo>
                  <a:lnTo>
                    <a:pt x="451" y="77"/>
                  </a:lnTo>
                  <a:lnTo>
                    <a:pt x="443" y="64"/>
                  </a:lnTo>
                  <a:lnTo>
                    <a:pt x="434" y="52"/>
                  </a:lnTo>
                  <a:lnTo>
                    <a:pt x="424" y="41"/>
                  </a:lnTo>
                  <a:lnTo>
                    <a:pt x="414" y="30"/>
                  </a:lnTo>
                  <a:lnTo>
                    <a:pt x="402" y="19"/>
                  </a:lnTo>
                  <a:lnTo>
                    <a:pt x="391" y="10"/>
                  </a:lnTo>
                  <a:lnTo>
                    <a:pt x="379" y="1"/>
                  </a:lnTo>
                  <a:lnTo>
                    <a:pt x="369" y="0"/>
                  </a:lnTo>
                  <a:lnTo>
                    <a:pt x="357" y="0"/>
                  </a:lnTo>
                  <a:lnTo>
                    <a:pt x="348" y="0"/>
                  </a:lnTo>
                  <a:lnTo>
                    <a:pt x="340" y="1"/>
                  </a:lnTo>
                  <a:lnTo>
                    <a:pt x="331" y="1"/>
                  </a:lnTo>
                  <a:lnTo>
                    <a:pt x="322" y="3"/>
                  </a:lnTo>
                  <a:lnTo>
                    <a:pt x="337" y="9"/>
                  </a:lnTo>
                  <a:lnTo>
                    <a:pt x="352" y="17"/>
                  </a:lnTo>
                  <a:lnTo>
                    <a:pt x="365" y="26"/>
                  </a:lnTo>
                  <a:lnTo>
                    <a:pt x="379" y="36"/>
                  </a:lnTo>
                  <a:lnTo>
                    <a:pt x="391" y="46"/>
                  </a:lnTo>
                  <a:lnTo>
                    <a:pt x="402" y="59"/>
                  </a:lnTo>
                  <a:lnTo>
                    <a:pt x="412" y="71"/>
                  </a:lnTo>
                  <a:lnTo>
                    <a:pt x="421" y="84"/>
                  </a:lnTo>
                  <a:lnTo>
                    <a:pt x="430" y="98"/>
                  </a:lnTo>
                  <a:lnTo>
                    <a:pt x="438" y="113"/>
                  </a:lnTo>
                  <a:lnTo>
                    <a:pt x="445" y="127"/>
                  </a:lnTo>
                  <a:lnTo>
                    <a:pt x="451" y="143"/>
                  </a:lnTo>
                  <a:lnTo>
                    <a:pt x="455" y="159"/>
                  </a:lnTo>
                  <a:lnTo>
                    <a:pt x="457" y="176"/>
                  </a:lnTo>
                  <a:lnTo>
                    <a:pt x="460" y="193"/>
                  </a:lnTo>
                  <a:lnTo>
                    <a:pt x="461" y="211"/>
                  </a:lnTo>
                  <a:lnTo>
                    <a:pt x="460" y="222"/>
                  </a:lnTo>
                  <a:lnTo>
                    <a:pt x="460" y="233"/>
                  </a:lnTo>
                  <a:lnTo>
                    <a:pt x="457" y="245"/>
                  </a:lnTo>
                  <a:lnTo>
                    <a:pt x="456" y="256"/>
                  </a:lnTo>
                  <a:lnTo>
                    <a:pt x="451" y="277"/>
                  </a:lnTo>
                  <a:lnTo>
                    <a:pt x="443" y="299"/>
                  </a:lnTo>
                  <a:lnTo>
                    <a:pt x="433" y="318"/>
                  </a:lnTo>
                  <a:lnTo>
                    <a:pt x="421" y="337"/>
                  </a:lnTo>
                  <a:lnTo>
                    <a:pt x="409" y="354"/>
                  </a:lnTo>
                  <a:lnTo>
                    <a:pt x="394" y="371"/>
                  </a:lnTo>
                  <a:lnTo>
                    <a:pt x="379" y="385"/>
                  </a:lnTo>
                  <a:lnTo>
                    <a:pt x="361" y="398"/>
                  </a:lnTo>
                  <a:lnTo>
                    <a:pt x="343" y="409"/>
                  </a:lnTo>
                  <a:lnTo>
                    <a:pt x="322" y="419"/>
                  </a:lnTo>
                  <a:lnTo>
                    <a:pt x="302" y="427"/>
                  </a:lnTo>
                  <a:lnTo>
                    <a:pt x="280" y="431"/>
                  </a:lnTo>
                  <a:lnTo>
                    <a:pt x="268" y="434"/>
                  </a:lnTo>
                  <a:lnTo>
                    <a:pt x="257" y="436"/>
                  </a:lnTo>
                  <a:lnTo>
                    <a:pt x="246" y="436"/>
                  </a:lnTo>
                  <a:lnTo>
                    <a:pt x="235" y="437"/>
                  </a:lnTo>
                  <a:lnTo>
                    <a:pt x="214" y="436"/>
                  </a:lnTo>
                  <a:lnTo>
                    <a:pt x="194" y="433"/>
                  </a:lnTo>
                  <a:lnTo>
                    <a:pt x="175" y="428"/>
                  </a:lnTo>
                  <a:lnTo>
                    <a:pt x="156" y="422"/>
                  </a:lnTo>
                  <a:lnTo>
                    <a:pt x="138" y="415"/>
                  </a:lnTo>
                  <a:lnTo>
                    <a:pt x="121" y="406"/>
                  </a:lnTo>
                  <a:lnTo>
                    <a:pt x="105" y="395"/>
                  </a:lnTo>
                  <a:lnTo>
                    <a:pt x="90" y="384"/>
                  </a:lnTo>
                  <a:lnTo>
                    <a:pt x="75" y="371"/>
                  </a:lnTo>
                  <a:lnTo>
                    <a:pt x="63" y="357"/>
                  </a:lnTo>
                  <a:lnTo>
                    <a:pt x="50" y="342"/>
                  </a:lnTo>
                  <a:lnTo>
                    <a:pt x="40" y="326"/>
                  </a:lnTo>
                  <a:lnTo>
                    <a:pt x="31" y="309"/>
                  </a:lnTo>
                  <a:lnTo>
                    <a:pt x="23" y="291"/>
                  </a:lnTo>
                  <a:lnTo>
                    <a:pt x="18" y="273"/>
                  </a:lnTo>
                  <a:lnTo>
                    <a:pt x="13" y="254"/>
                  </a:lnTo>
                  <a:lnTo>
                    <a:pt x="9" y="267"/>
                  </a:lnTo>
                  <a:lnTo>
                    <a:pt x="5" y="281"/>
                  </a:lnTo>
                  <a:lnTo>
                    <a:pt x="2" y="294"/>
                  </a:lnTo>
                  <a:lnTo>
                    <a:pt x="0" y="309"/>
                  </a:lnTo>
                  <a:lnTo>
                    <a:pt x="7" y="326"/>
                  </a:lnTo>
                  <a:lnTo>
                    <a:pt x="16" y="341"/>
                  </a:lnTo>
                  <a:lnTo>
                    <a:pt x="27" y="357"/>
                  </a:lnTo>
                  <a:lnTo>
                    <a:pt x="38" y="372"/>
                  </a:lnTo>
                  <a:lnTo>
                    <a:pt x="50" y="385"/>
                  </a:lnTo>
                  <a:lnTo>
                    <a:pt x="63" y="399"/>
                  </a:lnTo>
                  <a:lnTo>
                    <a:pt x="77" y="410"/>
                  </a:lnTo>
                  <a:lnTo>
                    <a:pt x="92" y="421"/>
                  </a:lnTo>
                  <a:lnTo>
                    <a:pt x="108" y="430"/>
                  </a:lnTo>
                  <a:lnTo>
                    <a:pt x="123" y="439"/>
                  </a:lnTo>
                  <a:lnTo>
                    <a:pt x="141" y="447"/>
                  </a:lnTo>
                  <a:lnTo>
                    <a:pt x="158" y="453"/>
                  </a:lnTo>
                  <a:lnTo>
                    <a:pt x="177" y="458"/>
                  </a:lnTo>
                  <a:lnTo>
                    <a:pt x="195" y="462"/>
                  </a:lnTo>
                  <a:lnTo>
                    <a:pt x="214" y="464"/>
                  </a:lnTo>
                  <a:lnTo>
                    <a:pt x="235" y="465"/>
                  </a:lnTo>
                  <a:lnTo>
                    <a:pt x="247" y="464"/>
                  </a:lnTo>
                  <a:lnTo>
                    <a:pt x="261" y="464"/>
                  </a:lnTo>
                  <a:lnTo>
                    <a:pt x="273" y="462"/>
                  </a:lnTo>
                  <a:lnTo>
                    <a:pt x="285" y="460"/>
                  </a:lnTo>
                  <a:lnTo>
                    <a:pt x="298" y="457"/>
                  </a:lnTo>
                  <a:lnTo>
                    <a:pt x="310" y="454"/>
                  </a:lnTo>
                  <a:lnTo>
                    <a:pt x="322" y="449"/>
                  </a:lnTo>
                  <a:lnTo>
                    <a:pt x="334" y="445"/>
                  </a:lnTo>
                  <a:lnTo>
                    <a:pt x="345" y="439"/>
                  </a:lnTo>
                  <a:lnTo>
                    <a:pt x="356" y="434"/>
                  </a:lnTo>
                  <a:lnTo>
                    <a:pt x="366" y="428"/>
                  </a:lnTo>
                  <a:lnTo>
                    <a:pt x="376" y="421"/>
                  </a:lnTo>
                  <a:lnTo>
                    <a:pt x="387" y="415"/>
                  </a:lnTo>
                  <a:lnTo>
                    <a:pt x="397" y="407"/>
                  </a:lnTo>
                  <a:lnTo>
                    <a:pt x="406" y="399"/>
                  </a:lnTo>
                  <a:lnTo>
                    <a:pt x="415" y="390"/>
                  </a:lnTo>
                  <a:lnTo>
                    <a:pt x="423" y="382"/>
                  </a:lnTo>
                  <a:lnTo>
                    <a:pt x="430" y="372"/>
                  </a:lnTo>
                  <a:lnTo>
                    <a:pt x="438" y="363"/>
                  </a:lnTo>
                  <a:lnTo>
                    <a:pt x="445" y="353"/>
                  </a:lnTo>
                  <a:lnTo>
                    <a:pt x="452" y="342"/>
                  </a:lnTo>
                  <a:lnTo>
                    <a:pt x="459" y="331"/>
                  </a:lnTo>
                  <a:lnTo>
                    <a:pt x="464" y="321"/>
                  </a:lnTo>
                  <a:lnTo>
                    <a:pt x="469" y="310"/>
                  </a:lnTo>
                  <a:lnTo>
                    <a:pt x="473" y="297"/>
                  </a:lnTo>
                  <a:lnTo>
                    <a:pt x="478" y="286"/>
                  </a:lnTo>
                  <a:lnTo>
                    <a:pt x="481" y="274"/>
                  </a:lnTo>
                  <a:lnTo>
                    <a:pt x="483" y="261"/>
                  </a:lnTo>
                  <a:lnTo>
                    <a:pt x="486" y="249"/>
                  </a:lnTo>
                  <a:lnTo>
                    <a:pt x="488" y="237"/>
                  </a:lnTo>
                  <a:lnTo>
                    <a:pt x="489" y="223"/>
                  </a:lnTo>
                  <a:lnTo>
                    <a:pt x="489" y="211"/>
                  </a:lnTo>
                  <a:close/>
                </a:path>
              </a:pathLst>
            </a:custGeom>
            <a:solidFill>
              <a:srgbClr val="C8C8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4" name="Freeform 1024"/>
            <p:cNvSpPr>
              <a:spLocks/>
            </p:cNvSpPr>
            <p:nvPr/>
          </p:nvSpPr>
          <p:spPr bwMode="auto">
            <a:xfrm>
              <a:off x="1333559" y="4275513"/>
              <a:ext cx="185746" cy="179403"/>
            </a:xfrm>
            <a:custGeom>
              <a:avLst/>
              <a:gdLst/>
              <a:ahLst/>
              <a:cxnLst>
                <a:cxn ang="0">
                  <a:pos x="469" y="194"/>
                </a:cxn>
                <a:cxn ang="0">
                  <a:pos x="465" y="161"/>
                </a:cxn>
                <a:cxn ang="0">
                  <a:pos x="456" y="130"/>
                </a:cxn>
                <a:cxn ang="0">
                  <a:pos x="443" y="100"/>
                </a:cxn>
                <a:cxn ang="0">
                  <a:pos x="427" y="73"/>
                </a:cxn>
                <a:cxn ang="0">
                  <a:pos x="407" y="49"/>
                </a:cxn>
                <a:cxn ang="0">
                  <a:pos x="385" y="27"/>
                </a:cxn>
                <a:cxn ang="0">
                  <a:pos x="360" y="8"/>
                </a:cxn>
                <a:cxn ang="0">
                  <a:pos x="331" y="1"/>
                </a:cxn>
                <a:cxn ang="0">
                  <a:pos x="302" y="4"/>
                </a:cxn>
                <a:cxn ang="0">
                  <a:pos x="304" y="12"/>
                </a:cxn>
                <a:cxn ang="0">
                  <a:pos x="334" y="26"/>
                </a:cxn>
                <a:cxn ang="0">
                  <a:pos x="362" y="45"/>
                </a:cxn>
                <a:cxn ang="0">
                  <a:pos x="387" y="69"/>
                </a:cxn>
                <a:cxn ang="0">
                  <a:pos x="407" y="95"/>
                </a:cxn>
                <a:cxn ang="0">
                  <a:pos x="423" y="125"/>
                </a:cxn>
                <a:cxn ang="0">
                  <a:pos x="434" y="158"/>
                </a:cxn>
                <a:cxn ang="0">
                  <a:pos x="440" y="193"/>
                </a:cxn>
                <a:cxn ang="0">
                  <a:pos x="440" y="232"/>
                </a:cxn>
                <a:cxn ang="0">
                  <a:pos x="432" y="274"/>
                </a:cxn>
                <a:cxn ang="0">
                  <a:pos x="415" y="311"/>
                </a:cxn>
                <a:cxn ang="0">
                  <a:pos x="393" y="345"/>
                </a:cxn>
                <a:cxn ang="0">
                  <a:pos x="365" y="374"/>
                </a:cxn>
                <a:cxn ang="0">
                  <a:pos x="331" y="396"/>
                </a:cxn>
                <a:cxn ang="0">
                  <a:pos x="293" y="413"/>
                </a:cxn>
                <a:cxn ang="0">
                  <a:pos x="251" y="421"/>
                </a:cxn>
                <a:cxn ang="0">
                  <a:pos x="208" y="421"/>
                </a:cxn>
                <a:cxn ang="0">
                  <a:pos x="169" y="413"/>
                </a:cxn>
                <a:cxn ang="0">
                  <a:pos x="132" y="399"/>
                </a:cxn>
                <a:cxn ang="0">
                  <a:pos x="99" y="377"/>
                </a:cxn>
                <a:cxn ang="0">
                  <a:pos x="71" y="350"/>
                </a:cxn>
                <a:cxn ang="0">
                  <a:pos x="47" y="319"/>
                </a:cxn>
                <a:cxn ang="0">
                  <a:pos x="31" y="284"/>
                </a:cxn>
                <a:cxn ang="0">
                  <a:pos x="20" y="245"/>
                </a:cxn>
                <a:cxn ang="0">
                  <a:pos x="13" y="238"/>
                </a:cxn>
                <a:cxn ang="0">
                  <a:pos x="4" y="266"/>
                </a:cxn>
                <a:cxn ang="0">
                  <a:pos x="6" y="299"/>
                </a:cxn>
                <a:cxn ang="0">
                  <a:pos x="23" y="333"/>
                </a:cxn>
                <a:cxn ang="0">
                  <a:pos x="45" y="364"/>
                </a:cxn>
                <a:cxn ang="0">
                  <a:pos x="71" y="391"/>
                </a:cxn>
                <a:cxn ang="0">
                  <a:pos x="101" y="413"/>
                </a:cxn>
                <a:cxn ang="0">
                  <a:pos x="134" y="431"/>
                </a:cxn>
                <a:cxn ang="0">
                  <a:pos x="171" y="444"/>
                </a:cxn>
                <a:cxn ang="0">
                  <a:pos x="209" y="449"/>
                </a:cxn>
                <a:cxn ang="0">
                  <a:pos x="242" y="451"/>
                </a:cxn>
                <a:cxn ang="0">
                  <a:pos x="266" y="448"/>
                </a:cxn>
                <a:cxn ang="0">
                  <a:pos x="289" y="443"/>
                </a:cxn>
                <a:cxn ang="0">
                  <a:pos x="312" y="436"/>
                </a:cxn>
                <a:cxn ang="0">
                  <a:pos x="333" y="427"/>
                </a:cxn>
                <a:cxn ang="0">
                  <a:pos x="353" y="416"/>
                </a:cxn>
                <a:cxn ang="0">
                  <a:pos x="383" y="395"/>
                </a:cxn>
                <a:cxn ang="0">
                  <a:pos x="415" y="363"/>
                </a:cxn>
                <a:cxn ang="0">
                  <a:pos x="434" y="335"/>
                </a:cxn>
                <a:cxn ang="0">
                  <a:pos x="446" y="314"/>
                </a:cxn>
                <a:cxn ang="0">
                  <a:pos x="455" y="293"/>
                </a:cxn>
                <a:cxn ang="0">
                  <a:pos x="463" y="270"/>
                </a:cxn>
                <a:cxn ang="0">
                  <a:pos x="467" y="247"/>
                </a:cxn>
                <a:cxn ang="0">
                  <a:pos x="469" y="223"/>
                </a:cxn>
              </a:cxnLst>
              <a:rect l="0" t="0" r="r" b="b"/>
              <a:pathLst>
                <a:path w="469" h="451">
                  <a:moveTo>
                    <a:pt x="469" y="211"/>
                  </a:moveTo>
                  <a:lnTo>
                    <a:pt x="469" y="194"/>
                  </a:lnTo>
                  <a:lnTo>
                    <a:pt x="467" y="177"/>
                  </a:lnTo>
                  <a:lnTo>
                    <a:pt x="465" y="161"/>
                  </a:lnTo>
                  <a:lnTo>
                    <a:pt x="460" y="145"/>
                  </a:lnTo>
                  <a:lnTo>
                    <a:pt x="456" y="130"/>
                  </a:lnTo>
                  <a:lnTo>
                    <a:pt x="450" y="115"/>
                  </a:lnTo>
                  <a:lnTo>
                    <a:pt x="443" y="100"/>
                  </a:lnTo>
                  <a:lnTo>
                    <a:pt x="436" y="87"/>
                  </a:lnTo>
                  <a:lnTo>
                    <a:pt x="427" y="73"/>
                  </a:lnTo>
                  <a:lnTo>
                    <a:pt x="418" y="61"/>
                  </a:lnTo>
                  <a:lnTo>
                    <a:pt x="407" y="49"/>
                  </a:lnTo>
                  <a:lnTo>
                    <a:pt x="396" y="37"/>
                  </a:lnTo>
                  <a:lnTo>
                    <a:pt x="385" y="27"/>
                  </a:lnTo>
                  <a:lnTo>
                    <a:pt x="373" y="17"/>
                  </a:lnTo>
                  <a:lnTo>
                    <a:pt x="360" y="8"/>
                  </a:lnTo>
                  <a:lnTo>
                    <a:pt x="347" y="0"/>
                  </a:lnTo>
                  <a:lnTo>
                    <a:pt x="331" y="1"/>
                  </a:lnTo>
                  <a:lnTo>
                    <a:pt x="316" y="3"/>
                  </a:lnTo>
                  <a:lnTo>
                    <a:pt x="302" y="4"/>
                  </a:lnTo>
                  <a:lnTo>
                    <a:pt x="287" y="6"/>
                  </a:lnTo>
                  <a:lnTo>
                    <a:pt x="304" y="12"/>
                  </a:lnTo>
                  <a:lnTo>
                    <a:pt x="320" y="18"/>
                  </a:lnTo>
                  <a:lnTo>
                    <a:pt x="334" y="26"/>
                  </a:lnTo>
                  <a:lnTo>
                    <a:pt x="349" y="35"/>
                  </a:lnTo>
                  <a:lnTo>
                    <a:pt x="362" y="45"/>
                  </a:lnTo>
                  <a:lnTo>
                    <a:pt x="375" y="57"/>
                  </a:lnTo>
                  <a:lnTo>
                    <a:pt x="387" y="69"/>
                  </a:lnTo>
                  <a:lnTo>
                    <a:pt x="397" y="81"/>
                  </a:lnTo>
                  <a:lnTo>
                    <a:pt x="407" y="95"/>
                  </a:lnTo>
                  <a:lnTo>
                    <a:pt x="416" y="109"/>
                  </a:lnTo>
                  <a:lnTo>
                    <a:pt x="423" y="125"/>
                  </a:lnTo>
                  <a:lnTo>
                    <a:pt x="430" y="141"/>
                  </a:lnTo>
                  <a:lnTo>
                    <a:pt x="434" y="158"/>
                  </a:lnTo>
                  <a:lnTo>
                    <a:pt x="439" y="175"/>
                  </a:lnTo>
                  <a:lnTo>
                    <a:pt x="440" y="193"/>
                  </a:lnTo>
                  <a:lnTo>
                    <a:pt x="441" y="211"/>
                  </a:lnTo>
                  <a:lnTo>
                    <a:pt x="440" y="232"/>
                  </a:lnTo>
                  <a:lnTo>
                    <a:pt x="437" y="254"/>
                  </a:lnTo>
                  <a:lnTo>
                    <a:pt x="432" y="274"/>
                  </a:lnTo>
                  <a:lnTo>
                    <a:pt x="424" y="293"/>
                  </a:lnTo>
                  <a:lnTo>
                    <a:pt x="415" y="311"/>
                  </a:lnTo>
                  <a:lnTo>
                    <a:pt x="405" y="329"/>
                  </a:lnTo>
                  <a:lnTo>
                    <a:pt x="393" y="345"/>
                  </a:lnTo>
                  <a:lnTo>
                    <a:pt x="379" y="360"/>
                  </a:lnTo>
                  <a:lnTo>
                    <a:pt x="365" y="374"/>
                  </a:lnTo>
                  <a:lnTo>
                    <a:pt x="348" y="386"/>
                  </a:lnTo>
                  <a:lnTo>
                    <a:pt x="331" y="396"/>
                  </a:lnTo>
                  <a:lnTo>
                    <a:pt x="312" y="406"/>
                  </a:lnTo>
                  <a:lnTo>
                    <a:pt x="293" y="413"/>
                  </a:lnTo>
                  <a:lnTo>
                    <a:pt x="272" y="418"/>
                  </a:lnTo>
                  <a:lnTo>
                    <a:pt x="251" y="421"/>
                  </a:lnTo>
                  <a:lnTo>
                    <a:pt x="230" y="422"/>
                  </a:lnTo>
                  <a:lnTo>
                    <a:pt x="208" y="421"/>
                  </a:lnTo>
                  <a:lnTo>
                    <a:pt x="188" y="418"/>
                  </a:lnTo>
                  <a:lnTo>
                    <a:pt x="169" y="413"/>
                  </a:lnTo>
                  <a:lnTo>
                    <a:pt x="150" y="407"/>
                  </a:lnTo>
                  <a:lnTo>
                    <a:pt x="132" y="399"/>
                  </a:lnTo>
                  <a:lnTo>
                    <a:pt x="115" y="389"/>
                  </a:lnTo>
                  <a:lnTo>
                    <a:pt x="99" y="377"/>
                  </a:lnTo>
                  <a:lnTo>
                    <a:pt x="85" y="365"/>
                  </a:lnTo>
                  <a:lnTo>
                    <a:pt x="71" y="350"/>
                  </a:lnTo>
                  <a:lnTo>
                    <a:pt x="59" y="336"/>
                  </a:lnTo>
                  <a:lnTo>
                    <a:pt x="47" y="319"/>
                  </a:lnTo>
                  <a:lnTo>
                    <a:pt x="38" y="302"/>
                  </a:lnTo>
                  <a:lnTo>
                    <a:pt x="31" y="284"/>
                  </a:lnTo>
                  <a:lnTo>
                    <a:pt x="25" y="265"/>
                  </a:lnTo>
                  <a:lnTo>
                    <a:pt x="20" y="245"/>
                  </a:lnTo>
                  <a:lnTo>
                    <a:pt x="18" y="224"/>
                  </a:lnTo>
                  <a:lnTo>
                    <a:pt x="13" y="238"/>
                  </a:lnTo>
                  <a:lnTo>
                    <a:pt x="8" y="252"/>
                  </a:lnTo>
                  <a:lnTo>
                    <a:pt x="4" y="266"/>
                  </a:lnTo>
                  <a:lnTo>
                    <a:pt x="0" y="281"/>
                  </a:lnTo>
                  <a:lnTo>
                    <a:pt x="6" y="299"/>
                  </a:lnTo>
                  <a:lnTo>
                    <a:pt x="14" y="317"/>
                  </a:lnTo>
                  <a:lnTo>
                    <a:pt x="23" y="333"/>
                  </a:lnTo>
                  <a:lnTo>
                    <a:pt x="33" y="349"/>
                  </a:lnTo>
                  <a:lnTo>
                    <a:pt x="45" y="364"/>
                  </a:lnTo>
                  <a:lnTo>
                    <a:pt x="58" y="377"/>
                  </a:lnTo>
                  <a:lnTo>
                    <a:pt x="71" y="391"/>
                  </a:lnTo>
                  <a:lnTo>
                    <a:pt x="86" y="402"/>
                  </a:lnTo>
                  <a:lnTo>
                    <a:pt x="101" y="413"/>
                  </a:lnTo>
                  <a:lnTo>
                    <a:pt x="117" y="422"/>
                  </a:lnTo>
                  <a:lnTo>
                    <a:pt x="134" y="431"/>
                  </a:lnTo>
                  <a:lnTo>
                    <a:pt x="152" y="438"/>
                  </a:lnTo>
                  <a:lnTo>
                    <a:pt x="171" y="444"/>
                  </a:lnTo>
                  <a:lnTo>
                    <a:pt x="190" y="447"/>
                  </a:lnTo>
                  <a:lnTo>
                    <a:pt x="209" y="449"/>
                  </a:lnTo>
                  <a:lnTo>
                    <a:pt x="230" y="451"/>
                  </a:lnTo>
                  <a:lnTo>
                    <a:pt x="242" y="451"/>
                  </a:lnTo>
                  <a:lnTo>
                    <a:pt x="254" y="449"/>
                  </a:lnTo>
                  <a:lnTo>
                    <a:pt x="266" y="448"/>
                  </a:lnTo>
                  <a:lnTo>
                    <a:pt x="278" y="446"/>
                  </a:lnTo>
                  <a:lnTo>
                    <a:pt x="289" y="443"/>
                  </a:lnTo>
                  <a:lnTo>
                    <a:pt x="301" y="440"/>
                  </a:lnTo>
                  <a:lnTo>
                    <a:pt x="312" y="436"/>
                  </a:lnTo>
                  <a:lnTo>
                    <a:pt x="323" y="431"/>
                  </a:lnTo>
                  <a:lnTo>
                    <a:pt x="333" y="427"/>
                  </a:lnTo>
                  <a:lnTo>
                    <a:pt x="344" y="421"/>
                  </a:lnTo>
                  <a:lnTo>
                    <a:pt x="353" y="416"/>
                  </a:lnTo>
                  <a:lnTo>
                    <a:pt x="364" y="410"/>
                  </a:lnTo>
                  <a:lnTo>
                    <a:pt x="383" y="395"/>
                  </a:lnTo>
                  <a:lnTo>
                    <a:pt x="400" y="381"/>
                  </a:lnTo>
                  <a:lnTo>
                    <a:pt x="415" y="363"/>
                  </a:lnTo>
                  <a:lnTo>
                    <a:pt x="429" y="345"/>
                  </a:lnTo>
                  <a:lnTo>
                    <a:pt x="434" y="335"/>
                  </a:lnTo>
                  <a:lnTo>
                    <a:pt x="441" y="324"/>
                  </a:lnTo>
                  <a:lnTo>
                    <a:pt x="446" y="314"/>
                  </a:lnTo>
                  <a:lnTo>
                    <a:pt x="451" y="304"/>
                  </a:lnTo>
                  <a:lnTo>
                    <a:pt x="455" y="293"/>
                  </a:lnTo>
                  <a:lnTo>
                    <a:pt x="459" y="282"/>
                  </a:lnTo>
                  <a:lnTo>
                    <a:pt x="463" y="270"/>
                  </a:lnTo>
                  <a:lnTo>
                    <a:pt x="465" y="259"/>
                  </a:lnTo>
                  <a:lnTo>
                    <a:pt x="467" y="247"/>
                  </a:lnTo>
                  <a:lnTo>
                    <a:pt x="468" y="234"/>
                  </a:lnTo>
                  <a:lnTo>
                    <a:pt x="469" y="223"/>
                  </a:lnTo>
                  <a:lnTo>
                    <a:pt x="469" y="211"/>
                  </a:lnTo>
                  <a:close/>
                </a:path>
              </a:pathLst>
            </a:custGeom>
            <a:solidFill>
              <a:srgbClr val="CCCB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5" name="Freeform 1025"/>
            <p:cNvSpPr>
              <a:spLocks/>
            </p:cNvSpPr>
            <p:nvPr/>
          </p:nvSpPr>
          <p:spPr bwMode="auto">
            <a:xfrm>
              <a:off x="1336735" y="4277101"/>
              <a:ext cx="176221" cy="173053"/>
            </a:xfrm>
            <a:custGeom>
              <a:avLst/>
              <a:gdLst/>
              <a:ahLst/>
              <a:cxnLst>
                <a:cxn ang="0">
                  <a:pos x="447" y="190"/>
                </a:cxn>
                <a:cxn ang="0">
                  <a:pos x="442" y="156"/>
                </a:cxn>
                <a:cxn ang="0">
                  <a:pos x="432" y="124"/>
                </a:cxn>
                <a:cxn ang="0">
                  <a:pos x="417" y="95"/>
                </a:cxn>
                <a:cxn ang="0">
                  <a:pos x="399" y="68"/>
                </a:cxn>
                <a:cxn ang="0">
                  <a:pos x="378" y="43"/>
                </a:cxn>
                <a:cxn ang="0">
                  <a:pos x="352" y="23"/>
                </a:cxn>
                <a:cxn ang="0">
                  <a:pos x="324" y="6"/>
                </a:cxn>
                <a:cxn ang="0">
                  <a:pos x="294" y="1"/>
                </a:cxn>
                <a:cxn ang="0">
                  <a:pos x="261" y="7"/>
                </a:cxn>
                <a:cxn ang="0">
                  <a:pos x="264" y="14"/>
                </a:cxn>
                <a:cxn ang="0">
                  <a:pos x="298" y="25"/>
                </a:cxn>
                <a:cxn ang="0">
                  <a:pos x="330" y="41"/>
                </a:cxn>
                <a:cxn ang="0">
                  <a:pos x="357" y="64"/>
                </a:cxn>
                <a:cxn ang="0">
                  <a:pos x="380" y="90"/>
                </a:cxn>
                <a:cxn ang="0">
                  <a:pos x="398" y="120"/>
                </a:cxn>
                <a:cxn ang="0">
                  <a:pos x="412" y="153"/>
                </a:cxn>
                <a:cxn ang="0">
                  <a:pos x="419" y="189"/>
                </a:cxn>
                <a:cxn ang="0">
                  <a:pos x="419" y="228"/>
                </a:cxn>
                <a:cxn ang="0">
                  <a:pos x="411" y="266"/>
                </a:cxn>
                <a:cxn ang="0">
                  <a:pos x="395" y="301"/>
                </a:cxn>
                <a:cxn ang="0">
                  <a:pos x="374" y="333"/>
                </a:cxn>
                <a:cxn ang="0">
                  <a:pos x="348" y="360"/>
                </a:cxn>
                <a:cxn ang="0">
                  <a:pos x="316" y="381"/>
                </a:cxn>
                <a:cxn ang="0">
                  <a:pos x="280" y="397"/>
                </a:cxn>
                <a:cxn ang="0">
                  <a:pos x="242" y="405"/>
                </a:cxn>
                <a:cxn ang="0">
                  <a:pos x="201" y="405"/>
                </a:cxn>
                <a:cxn ang="0">
                  <a:pos x="163" y="397"/>
                </a:cxn>
                <a:cxn ang="0">
                  <a:pos x="127" y="381"/>
                </a:cxn>
                <a:cxn ang="0">
                  <a:pos x="96" y="360"/>
                </a:cxn>
                <a:cxn ang="0">
                  <a:pos x="69" y="333"/>
                </a:cxn>
                <a:cxn ang="0">
                  <a:pos x="47" y="301"/>
                </a:cxn>
                <a:cxn ang="0">
                  <a:pos x="33" y="266"/>
                </a:cxn>
                <a:cxn ang="0">
                  <a:pos x="25" y="228"/>
                </a:cxn>
                <a:cxn ang="0">
                  <a:pos x="24" y="199"/>
                </a:cxn>
                <a:cxn ang="0">
                  <a:pos x="17" y="204"/>
                </a:cxn>
                <a:cxn ang="0">
                  <a:pos x="5" y="235"/>
                </a:cxn>
                <a:cxn ang="0">
                  <a:pos x="5" y="270"/>
                </a:cxn>
                <a:cxn ang="0">
                  <a:pos x="18" y="306"/>
                </a:cxn>
                <a:cxn ang="0">
                  <a:pos x="37" y="339"/>
                </a:cxn>
                <a:cxn ang="0">
                  <a:pos x="62" y="368"/>
                </a:cxn>
                <a:cxn ang="0">
                  <a:pos x="92" y="392"/>
                </a:cxn>
                <a:cxn ang="0">
                  <a:pos x="125" y="412"/>
                </a:cxn>
                <a:cxn ang="0">
                  <a:pos x="162" y="425"/>
                </a:cxn>
                <a:cxn ang="0">
                  <a:pos x="201" y="433"/>
                </a:cxn>
                <a:cxn ang="0">
                  <a:pos x="233" y="433"/>
                </a:cxn>
                <a:cxn ang="0">
                  <a:pos x="255" y="431"/>
                </a:cxn>
                <a:cxn ang="0">
                  <a:pos x="289" y="424"/>
                </a:cxn>
                <a:cxn ang="0">
                  <a:pos x="330" y="406"/>
                </a:cxn>
                <a:cxn ang="0">
                  <a:pos x="366" y="382"/>
                </a:cxn>
                <a:cxn ang="0">
                  <a:pos x="396" y="351"/>
                </a:cxn>
                <a:cxn ang="0">
                  <a:pos x="420" y="315"/>
                </a:cxn>
                <a:cxn ang="0">
                  <a:pos x="438" y="274"/>
                </a:cxn>
                <a:cxn ang="0">
                  <a:pos x="444" y="242"/>
                </a:cxn>
                <a:cxn ang="0">
                  <a:pos x="447" y="219"/>
                </a:cxn>
              </a:cxnLst>
              <a:rect l="0" t="0" r="r" b="b"/>
              <a:pathLst>
                <a:path w="448" h="434">
                  <a:moveTo>
                    <a:pt x="448" y="208"/>
                  </a:moveTo>
                  <a:lnTo>
                    <a:pt x="447" y="190"/>
                  </a:lnTo>
                  <a:lnTo>
                    <a:pt x="444" y="173"/>
                  </a:lnTo>
                  <a:lnTo>
                    <a:pt x="442" y="156"/>
                  </a:lnTo>
                  <a:lnTo>
                    <a:pt x="438" y="140"/>
                  </a:lnTo>
                  <a:lnTo>
                    <a:pt x="432" y="124"/>
                  </a:lnTo>
                  <a:lnTo>
                    <a:pt x="425" y="110"/>
                  </a:lnTo>
                  <a:lnTo>
                    <a:pt x="417" y="95"/>
                  </a:lnTo>
                  <a:lnTo>
                    <a:pt x="408" y="81"/>
                  </a:lnTo>
                  <a:lnTo>
                    <a:pt x="399" y="68"/>
                  </a:lnTo>
                  <a:lnTo>
                    <a:pt x="389" y="56"/>
                  </a:lnTo>
                  <a:lnTo>
                    <a:pt x="378" y="43"/>
                  </a:lnTo>
                  <a:lnTo>
                    <a:pt x="366" y="33"/>
                  </a:lnTo>
                  <a:lnTo>
                    <a:pt x="352" y="23"/>
                  </a:lnTo>
                  <a:lnTo>
                    <a:pt x="339" y="14"/>
                  </a:lnTo>
                  <a:lnTo>
                    <a:pt x="324" y="6"/>
                  </a:lnTo>
                  <a:lnTo>
                    <a:pt x="309" y="0"/>
                  </a:lnTo>
                  <a:lnTo>
                    <a:pt x="294" y="1"/>
                  </a:lnTo>
                  <a:lnTo>
                    <a:pt x="277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64" y="14"/>
                  </a:lnTo>
                  <a:lnTo>
                    <a:pt x="281" y="19"/>
                  </a:lnTo>
                  <a:lnTo>
                    <a:pt x="298" y="25"/>
                  </a:lnTo>
                  <a:lnTo>
                    <a:pt x="314" y="32"/>
                  </a:lnTo>
                  <a:lnTo>
                    <a:pt x="330" y="41"/>
                  </a:lnTo>
                  <a:lnTo>
                    <a:pt x="343" y="51"/>
                  </a:lnTo>
                  <a:lnTo>
                    <a:pt x="357" y="64"/>
                  </a:lnTo>
                  <a:lnTo>
                    <a:pt x="369" y="76"/>
                  </a:lnTo>
                  <a:lnTo>
                    <a:pt x="380" y="90"/>
                  </a:lnTo>
                  <a:lnTo>
                    <a:pt x="390" y="104"/>
                  </a:lnTo>
                  <a:lnTo>
                    <a:pt x="398" y="120"/>
                  </a:lnTo>
                  <a:lnTo>
                    <a:pt x="406" y="136"/>
                  </a:lnTo>
                  <a:lnTo>
                    <a:pt x="412" y="153"/>
                  </a:lnTo>
                  <a:lnTo>
                    <a:pt x="416" y="171"/>
                  </a:lnTo>
                  <a:lnTo>
                    <a:pt x="419" y="189"/>
                  </a:lnTo>
                  <a:lnTo>
                    <a:pt x="420" y="208"/>
                  </a:lnTo>
                  <a:lnTo>
                    <a:pt x="419" y="228"/>
                  </a:lnTo>
                  <a:lnTo>
                    <a:pt x="415" y="247"/>
                  </a:lnTo>
                  <a:lnTo>
                    <a:pt x="411" y="266"/>
                  </a:lnTo>
                  <a:lnTo>
                    <a:pt x="404" y="284"/>
                  </a:lnTo>
                  <a:lnTo>
                    <a:pt x="395" y="301"/>
                  </a:lnTo>
                  <a:lnTo>
                    <a:pt x="386" y="318"/>
                  </a:lnTo>
                  <a:lnTo>
                    <a:pt x="374" y="333"/>
                  </a:lnTo>
                  <a:lnTo>
                    <a:pt x="361" y="347"/>
                  </a:lnTo>
                  <a:lnTo>
                    <a:pt x="348" y="360"/>
                  </a:lnTo>
                  <a:lnTo>
                    <a:pt x="332" y="371"/>
                  </a:lnTo>
                  <a:lnTo>
                    <a:pt x="316" y="381"/>
                  </a:lnTo>
                  <a:lnTo>
                    <a:pt x="298" y="390"/>
                  </a:lnTo>
                  <a:lnTo>
                    <a:pt x="280" y="397"/>
                  </a:lnTo>
                  <a:lnTo>
                    <a:pt x="261" y="401"/>
                  </a:lnTo>
                  <a:lnTo>
                    <a:pt x="242" y="405"/>
                  </a:lnTo>
                  <a:lnTo>
                    <a:pt x="222" y="405"/>
                  </a:lnTo>
                  <a:lnTo>
                    <a:pt x="201" y="405"/>
                  </a:lnTo>
                  <a:lnTo>
                    <a:pt x="181" y="401"/>
                  </a:lnTo>
                  <a:lnTo>
                    <a:pt x="163" y="397"/>
                  </a:lnTo>
                  <a:lnTo>
                    <a:pt x="144" y="390"/>
                  </a:lnTo>
                  <a:lnTo>
                    <a:pt x="127" y="381"/>
                  </a:lnTo>
                  <a:lnTo>
                    <a:pt x="111" y="371"/>
                  </a:lnTo>
                  <a:lnTo>
                    <a:pt x="96" y="360"/>
                  </a:lnTo>
                  <a:lnTo>
                    <a:pt x="82" y="347"/>
                  </a:lnTo>
                  <a:lnTo>
                    <a:pt x="69" y="333"/>
                  </a:lnTo>
                  <a:lnTo>
                    <a:pt x="57" y="318"/>
                  </a:lnTo>
                  <a:lnTo>
                    <a:pt x="47" y="301"/>
                  </a:lnTo>
                  <a:lnTo>
                    <a:pt x="39" y="284"/>
                  </a:lnTo>
                  <a:lnTo>
                    <a:pt x="33" y="266"/>
                  </a:lnTo>
                  <a:lnTo>
                    <a:pt x="28" y="247"/>
                  </a:lnTo>
                  <a:lnTo>
                    <a:pt x="25" y="228"/>
                  </a:lnTo>
                  <a:lnTo>
                    <a:pt x="24" y="208"/>
                  </a:lnTo>
                  <a:lnTo>
                    <a:pt x="24" y="199"/>
                  </a:lnTo>
                  <a:lnTo>
                    <a:pt x="25" y="191"/>
                  </a:lnTo>
                  <a:lnTo>
                    <a:pt x="17" y="204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0" y="251"/>
                  </a:lnTo>
                  <a:lnTo>
                    <a:pt x="5" y="270"/>
                  </a:lnTo>
                  <a:lnTo>
                    <a:pt x="10" y="288"/>
                  </a:lnTo>
                  <a:lnTo>
                    <a:pt x="18" y="306"/>
                  </a:lnTo>
                  <a:lnTo>
                    <a:pt x="27" y="323"/>
                  </a:lnTo>
                  <a:lnTo>
                    <a:pt x="37" y="339"/>
                  </a:lnTo>
                  <a:lnTo>
                    <a:pt x="50" y="354"/>
                  </a:lnTo>
                  <a:lnTo>
                    <a:pt x="62" y="368"/>
                  </a:lnTo>
                  <a:lnTo>
                    <a:pt x="77" y="381"/>
                  </a:lnTo>
                  <a:lnTo>
                    <a:pt x="92" y="392"/>
                  </a:lnTo>
                  <a:lnTo>
                    <a:pt x="108" y="403"/>
                  </a:lnTo>
                  <a:lnTo>
                    <a:pt x="125" y="412"/>
                  </a:lnTo>
                  <a:lnTo>
                    <a:pt x="143" y="419"/>
                  </a:lnTo>
                  <a:lnTo>
                    <a:pt x="162" y="425"/>
                  </a:lnTo>
                  <a:lnTo>
                    <a:pt x="181" y="430"/>
                  </a:lnTo>
                  <a:lnTo>
                    <a:pt x="201" y="433"/>
                  </a:lnTo>
                  <a:lnTo>
                    <a:pt x="222" y="434"/>
                  </a:lnTo>
                  <a:lnTo>
                    <a:pt x="233" y="433"/>
                  </a:lnTo>
                  <a:lnTo>
                    <a:pt x="244" y="433"/>
                  </a:lnTo>
                  <a:lnTo>
                    <a:pt x="255" y="431"/>
                  </a:lnTo>
                  <a:lnTo>
                    <a:pt x="267" y="428"/>
                  </a:lnTo>
                  <a:lnTo>
                    <a:pt x="289" y="424"/>
                  </a:lnTo>
                  <a:lnTo>
                    <a:pt x="309" y="416"/>
                  </a:lnTo>
                  <a:lnTo>
                    <a:pt x="330" y="406"/>
                  </a:lnTo>
                  <a:lnTo>
                    <a:pt x="348" y="395"/>
                  </a:lnTo>
                  <a:lnTo>
                    <a:pt x="366" y="382"/>
                  </a:lnTo>
                  <a:lnTo>
                    <a:pt x="381" y="368"/>
                  </a:lnTo>
                  <a:lnTo>
                    <a:pt x="396" y="351"/>
                  </a:lnTo>
                  <a:lnTo>
                    <a:pt x="408" y="334"/>
                  </a:lnTo>
                  <a:lnTo>
                    <a:pt x="420" y="315"/>
                  </a:lnTo>
                  <a:lnTo>
                    <a:pt x="430" y="296"/>
                  </a:lnTo>
                  <a:lnTo>
                    <a:pt x="438" y="274"/>
                  </a:lnTo>
                  <a:lnTo>
                    <a:pt x="443" y="253"/>
                  </a:lnTo>
                  <a:lnTo>
                    <a:pt x="444" y="242"/>
                  </a:lnTo>
                  <a:lnTo>
                    <a:pt x="447" y="230"/>
                  </a:lnTo>
                  <a:lnTo>
                    <a:pt x="447" y="219"/>
                  </a:lnTo>
                  <a:lnTo>
                    <a:pt x="448" y="208"/>
                  </a:lnTo>
                  <a:close/>
                </a:path>
              </a:pathLst>
            </a:custGeom>
            <a:solidFill>
              <a:srgbClr val="CECDC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6" name="Freeform 1026"/>
            <p:cNvSpPr>
              <a:spLocks/>
            </p:cNvSpPr>
            <p:nvPr/>
          </p:nvSpPr>
          <p:spPr bwMode="auto">
            <a:xfrm>
              <a:off x="1339910" y="4278689"/>
              <a:ext cx="168283" cy="165115"/>
            </a:xfrm>
            <a:custGeom>
              <a:avLst/>
              <a:gdLst/>
              <a:ahLst/>
              <a:cxnLst>
                <a:cxn ang="0">
                  <a:pos x="422" y="187"/>
                </a:cxn>
                <a:cxn ang="0">
                  <a:pos x="416" y="152"/>
                </a:cxn>
                <a:cxn ang="0">
                  <a:pos x="405" y="119"/>
                </a:cxn>
                <a:cxn ang="0">
                  <a:pos x="389" y="89"/>
                </a:cxn>
                <a:cxn ang="0">
                  <a:pos x="369" y="63"/>
                </a:cxn>
                <a:cxn ang="0">
                  <a:pos x="344" y="39"/>
                </a:cxn>
                <a:cxn ang="0">
                  <a:pos x="316" y="20"/>
                </a:cxn>
                <a:cxn ang="0">
                  <a:pos x="286" y="6"/>
                </a:cxn>
                <a:cxn ang="0">
                  <a:pos x="251" y="4"/>
                </a:cxn>
                <a:cxn ang="0">
                  <a:pos x="215" y="15"/>
                </a:cxn>
                <a:cxn ang="0">
                  <a:pos x="205" y="21"/>
                </a:cxn>
                <a:cxn ang="0">
                  <a:pos x="230" y="21"/>
                </a:cxn>
                <a:cxn ang="0">
                  <a:pos x="266" y="29"/>
                </a:cxn>
                <a:cxn ang="0">
                  <a:pos x="299" y="43"/>
                </a:cxn>
                <a:cxn ang="0">
                  <a:pos x="329" y="63"/>
                </a:cxn>
                <a:cxn ang="0">
                  <a:pos x="353" y="88"/>
                </a:cxn>
                <a:cxn ang="0">
                  <a:pos x="373" y="117"/>
                </a:cxn>
                <a:cxn ang="0">
                  <a:pos x="387" y="150"/>
                </a:cxn>
                <a:cxn ang="0">
                  <a:pos x="394" y="186"/>
                </a:cxn>
                <a:cxn ang="0">
                  <a:pos x="394" y="223"/>
                </a:cxn>
                <a:cxn ang="0">
                  <a:pos x="387" y="259"/>
                </a:cxn>
                <a:cxn ang="0">
                  <a:pos x="373" y="291"/>
                </a:cxn>
                <a:cxn ang="0">
                  <a:pos x="353" y="321"/>
                </a:cxn>
                <a:cxn ang="0">
                  <a:pos x="329" y="347"/>
                </a:cxn>
                <a:cxn ang="0">
                  <a:pos x="299" y="366"/>
                </a:cxn>
                <a:cxn ang="0">
                  <a:pos x="266" y="380"/>
                </a:cxn>
                <a:cxn ang="0">
                  <a:pos x="230" y="387"/>
                </a:cxn>
                <a:cxn ang="0">
                  <a:pos x="193" y="387"/>
                </a:cxn>
                <a:cxn ang="0">
                  <a:pos x="157" y="380"/>
                </a:cxn>
                <a:cxn ang="0">
                  <a:pos x="124" y="366"/>
                </a:cxn>
                <a:cxn ang="0">
                  <a:pos x="95" y="347"/>
                </a:cxn>
                <a:cxn ang="0">
                  <a:pos x="70" y="321"/>
                </a:cxn>
                <a:cxn ang="0">
                  <a:pos x="50" y="291"/>
                </a:cxn>
                <a:cxn ang="0">
                  <a:pos x="36" y="259"/>
                </a:cxn>
                <a:cxn ang="0">
                  <a:pos x="28" y="223"/>
                </a:cxn>
                <a:cxn ang="0">
                  <a:pos x="28" y="191"/>
                </a:cxn>
                <a:cxn ang="0">
                  <a:pos x="32" y="165"/>
                </a:cxn>
                <a:cxn ang="0">
                  <a:pos x="25" y="169"/>
                </a:cxn>
                <a:cxn ang="0">
                  <a:pos x="8" y="201"/>
                </a:cxn>
                <a:cxn ang="0">
                  <a:pos x="2" y="239"/>
                </a:cxn>
                <a:cxn ang="0">
                  <a:pos x="13" y="278"/>
                </a:cxn>
                <a:cxn ang="0">
                  <a:pos x="29" y="313"/>
                </a:cxn>
                <a:cxn ang="0">
                  <a:pos x="53" y="344"/>
                </a:cxn>
                <a:cxn ang="0">
                  <a:pos x="81" y="371"/>
                </a:cxn>
                <a:cxn ang="0">
                  <a:pos x="114" y="393"/>
                </a:cxn>
                <a:cxn ang="0">
                  <a:pos x="151" y="407"/>
                </a:cxn>
                <a:cxn ang="0">
                  <a:pos x="190" y="415"/>
                </a:cxn>
                <a:cxn ang="0">
                  <a:pos x="233" y="415"/>
                </a:cxn>
                <a:cxn ang="0">
                  <a:pos x="275" y="407"/>
                </a:cxn>
                <a:cxn ang="0">
                  <a:pos x="313" y="390"/>
                </a:cxn>
                <a:cxn ang="0">
                  <a:pos x="347" y="368"/>
                </a:cxn>
                <a:cxn ang="0">
                  <a:pos x="375" y="339"/>
                </a:cxn>
                <a:cxn ang="0">
                  <a:pos x="397" y="305"/>
                </a:cxn>
                <a:cxn ang="0">
                  <a:pos x="414" y="268"/>
                </a:cxn>
                <a:cxn ang="0">
                  <a:pos x="422" y="226"/>
                </a:cxn>
              </a:cxnLst>
              <a:rect l="0" t="0" r="r" b="b"/>
              <a:pathLst>
                <a:path w="423" h="416">
                  <a:moveTo>
                    <a:pt x="423" y="205"/>
                  </a:moveTo>
                  <a:lnTo>
                    <a:pt x="422" y="187"/>
                  </a:lnTo>
                  <a:lnTo>
                    <a:pt x="421" y="169"/>
                  </a:lnTo>
                  <a:lnTo>
                    <a:pt x="416" y="152"/>
                  </a:lnTo>
                  <a:lnTo>
                    <a:pt x="412" y="135"/>
                  </a:lnTo>
                  <a:lnTo>
                    <a:pt x="405" y="119"/>
                  </a:lnTo>
                  <a:lnTo>
                    <a:pt x="398" y="103"/>
                  </a:lnTo>
                  <a:lnTo>
                    <a:pt x="389" y="89"/>
                  </a:lnTo>
                  <a:lnTo>
                    <a:pt x="379" y="75"/>
                  </a:lnTo>
                  <a:lnTo>
                    <a:pt x="369" y="63"/>
                  </a:lnTo>
                  <a:lnTo>
                    <a:pt x="357" y="51"/>
                  </a:lnTo>
                  <a:lnTo>
                    <a:pt x="344" y="39"/>
                  </a:lnTo>
                  <a:lnTo>
                    <a:pt x="331" y="29"/>
                  </a:lnTo>
                  <a:lnTo>
                    <a:pt x="316" y="20"/>
                  </a:lnTo>
                  <a:lnTo>
                    <a:pt x="302" y="12"/>
                  </a:lnTo>
                  <a:lnTo>
                    <a:pt x="286" y="6"/>
                  </a:lnTo>
                  <a:lnTo>
                    <a:pt x="269" y="0"/>
                  </a:lnTo>
                  <a:lnTo>
                    <a:pt x="251" y="4"/>
                  </a:lnTo>
                  <a:lnTo>
                    <a:pt x="233" y="9"/>
                  </a:lnTo>
                  <a:lnTo>
                    <a:pt x="215" y="15"/>
                  </a:lnTo>
                  <a:lnTo>
                    <a:pt x="198" y="21"/>
                  </a:lnTo>
                  <a:lnTo>
                    <a:pt x="205" y="21"/>
                  </a:lnTo>
                  <a:lnTo>
                    <a:pt x="212" y="20"/>
                  </a:lnTo>
                  <a:lnTo>
                    <a:pt x="230" y="21"/>
                  </a:lnTo>
                  <a:lnTo>
                    <a:pt x="249" y="25"/>
                  </a:lnTo>
                  <a:lnTo>
                    <a:pt x="266" y="29"/>
                  </a:lnTo>
                  <a:lnTo>
                    <a:pt x="283" y="35"/>
                  </a:lnTo>
                  <a:lnTo>
                    <a:pt x="299" y="43"/>
                  </a:lnTo>
                  <a:lnTo>
                    <a:pt x="314" y="52"/>
                  </a:lnTo>
                  <a:lnTo>
                    <a:pt x="329" y="63"/>
                  </a:lnTo>
                  <a:lnTo>
                    <a:pt x="341" y="74"/>
                  </a:lnTo>
                  <a:lnTo>
                    <a:pt x="353" y="88"/>
                  </a:lnTo>
                  <a:lnTo>
                    <a:pt x="364" y="101"/>
                  </a:lnTo>
                  <a:lnTo>
                    <a:pt x="373" y="117"/>
                  </a:lnTo>
                  <a:lnTo>
                    <a:pt x="380" y="133"/>
                  </a:lnTo>
                  <a:lnTo>
                    <a:pt x="387" y="150"/>
                  </a:lnTo>
                  <a:lnTo>
                    <a:pt x="392" y="168"/>
                  </a:lnTo>
                  <a:lnTo>
                    <a:pt x="394" y="186"/>
                  </a:lnTo>
                  <a:lnTo>
                    <a:pt x="395" y="205"/>
                  </a:lnTo>
                  <a:lnTo>
                    <a:pt x="394" y="223"/>
                  </a:lnTo>
                  <a:lnTo>
                    <a:pt x="392" y="242"/>
                  </a:lnTo>
                  <a:lnTo>
                    <a:pt x="387" y="259"/>
                  </a:lnTo>
                  <a:lnTo>
                    <a:pt x="380" y="276"/>
                  </a:lnTo>
                  <a:lnTo>
                    <a:pt x="373" y="291"/>
                  </a:lnTo>
                  <a:lnTo>
                    <a:pt x="364" y="307"/>
                  </a:lnTo>
                  <a:lnTo>
                    <a:pt x="353" y="321"/>
                  </a:lnTo>
                  <a:lnTo>
                    <a:pt x="341" y="334"/>
                  </a:lnTo>
                  <a:lnTo>
                    <a:pt x="329" y="347"/>
                  </a:lnTo>
                  <a:lnTo>
                    <a:pt x="314" y="357"/>
                  </a:lnTo>
                  <a:lnTo>
                    <a:pt x="299" y="366"/>
                  </a:lnTo>
                  <a:lnTo>
                    <a:pt x="283" y="374"/>
                  </a:lnTo>
                  <a:lnTo>
                    <a:pt x="266" y="380"/>
                  </a:lnTo>
                  <a:lnTo>
                    <a:pt x="249" y="385"/>
                  </a:lnTo>
                  <a:lnTo>
                    <a:pt x="230" y="387"/>
                  </a:lnTo>
                  <a:lnTo>
                    <a:pt x="212" y="388"/>
                  </a:lnTo>
                  <a:lnTo>
                    <a:pt x="193" y="387"/>
                  </a:lnTo>
                  <a:lnTo>
                    <a:pt x="175" y="385"/>
                  </a:lnTo>
                  <a:lnTo>
                    <a:pt x="157" y="380"/>
                  </a:lnTo>
                  <a:lnTo>
                    <a:pt x="140" y="374"/>
                  </a:lnTo>
                  <a:lnTo>
                    <a:pt x="124" y="366"/>
                  </a:lnTo>
                  <a:lnTo>
                    <a:pt x="109" y="357"/>
                  </a:lnTo>
                  <a:lnTo>
                    <a:pt x="95" y="347"/>
                  </a:lnTo>
                  <a:lnTo>
                    <a:pt x="81" y="334"/>
                  </a:lnTo>
                  <a:lnTo>
                    <a:pt x="70" y="321"/>
                  </a:lnTo>
                  <a:lnTo>
                    <a:pt x="59" y="307"/>
                  </a:lnTo>
                  <a:lnTo>
                    <a:pt x="50" y="291"/>
                  </a:lnTo>
                  <a:lnTo>
                    <a:pt x="42" y="276"/>
                  </a:lnTo>
                  <a:lnTo>
                    <a:pt x="36" y="259"/>
                  </a:lnTo>
                  <a:lnTo>
                    <a:pt x="32" y="242"/>
                  </a:lnTo>
                  <a:lnTo>
                    <a:pt x="28" y="223"/>
                  </a:lnTo>
                  <a:lnTo>
                    <a:pt x="28" y="205"/>
                  </a:lnTo>
                  <a:lnTo>
                    <a:pt x="28" y="191"/>
                  </a:lnTo>
                  <a:lnTo>
                    <a:pt x="29" y="178"/>
                  </a:lnTo>
                  <a:lnTo>
                    <a:pt x="32" y="165"/>
                  </a:lnTo>
                  <a:lnTo>
                    <a:pt x="35" y="153"/>
                  </a:lnTo>
                  <a:lnTo>
                    <a:pt x="25" y="169"/>
                  </a:lnTo>
                  <a:lnTo>
                    <a:pt x="16" y="185"/>
                  </a:lnTo>
                  <a:lnTo>
                    <a:pt x="8" y="201"/>
                  </a:lnTo>
                  <a:lnTo>
                    <a:pt x="0" y="218"/>
                  </a:lnTo>
                  <a:lnTo>
                    <a:pt x="2" y="239"/>
                  </a:lnTo>
                  <a:lnTo>
                    <a:pt x="7" y="259"/>
                  </a:lnTo>
                  <a:lnTo>
                    <a:pt x="13" y="278"/>
                  </a:lnTo>
                  <a:lnTo>
                    <a:pt x="20" y="296"/>
                  </a:lnTo>
                  <a:lnTo>
                    <a:pt x="29" y="313"/>
                  </a:lnTo>
                  <a:lnTo>
                    <a:pt x="41" y="330"/>
                  </a:lnTo>
                  <a:lnTo>
                    <a:pt x="53" y="344"/>
                  </a:lnTo>
                  <a:lnTo>
                    <a:pt x="67" y="359"/>
                  </a:lnTo>
                  <a:lnTo>
                    <a:pt x="81" y="371"/>
                  </a:lnTo>
                  <a:lnTo>
                    <a:pt x="97" y="383"/>
                  </a:lnTo>
                  <a:lnTo>
                    <a:pt x="114" y="393"/>
                  </a:lnTo>
                  <a:lnTo>
                    <a:pt x="132" y="401"/>
                  </a:lnTo>
                  <a:lnTo>
                    <a:pt x="151" y="407"/>
                  </a:lnTo>
                  <a:lnTo>
                    <a:pt x="170" y="412"/>
                  </a:lnTo>
                  <a:lnTo>
                    <a:pt x="190" y="415"/>
                  </a:lnTo>
                  <a:lnTo>
                    <a:pt x="212" y="416"/>
                  </a:lnTo>
                  <a:lnTo>
                    <a:pt x="233" y="415"/>
                  </a:lnTo>
                  <a:lnTo>
                    <a:pt x="254" y="412"/>
                  </a:lnTo>
                  <a:lnTo>
                    <a:pt x="275" y="407"/>
                  </a:lnTo>
                  <a:lnTo>
                    <a:pt x="294" y="400"/>
                  </a:lnTo>
                  <a:lnTo>
                    <a:pt x="313" y="390"/>
                  </a:lnTo>
                  <a:lnTo>
                    <a:pt x="330" y="380"/>
                  </a:lnTo>
                  <a:lnTo>
                    <a:pt x="347" y="368"/>
                  </a:lnTo>
                  <a:lnTo>
                    <a:pt x="361" y="354"/>
                  </a:lnTo>
                  <a:lnTo>
                    <a:pt x="375" y="339"/>
                  </a:lnTo>
                  <a:lnTo>
                    <a:pt x="387" y="323"/>
                  </a:lnTo>
                  <a:lnTo>
                    <a:pt x="397" y="305"/>
                  </a:lnTo>
                  <a:lnTo>
                    <a:pt x="406" y="287"/>
                  </a:lnTo>
                  <a:lnTo>
                    <a:pt x="414" y="268"/>
                  </a:lnTo>
                  <a:lnTo>
                    <a:pt x="419" y="248"/>
                  </a:lnTo>
                  <a:lnTo>
                    <a:pt x="422" y="226"/>
                  </a:lnTo>
                  <a:lnTo>
                    <a:pt x="423" y="205"/>
                  </a:lnTo>
                  <a:close/>
                </a:path>
              </a:pathLst>
            </a:custGeom>
            <a:solidFill>
              <a:srgbClr val="D1D0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7" name="Freeform 1027"/>
            <p:cNvSpPr>
              <a:spLocks/>
            </p:cNvSpPr>
            <p:nvPr/>
          </p:nvSpPr>
          <p:spPr bwMode="auto">
            <a:xfrm>
              <a:off x="1344672" y="4281864"/>
              <a:ext cx="157170" cy="155589"/>
            </a:xfrm>
            <a:custGeom>
              <a:avLst/>
              <a:gdLst/>
              <a:ahLst/>
              <a:cxnLst>
                <a:cxn ang="0">
                  <a:pos x="395" y="178"/>
                </a:cxn>
                <a:cxn ang="0">
                  <a:pos x="388" y="142"/>
                </a:cxn>
                <a:cxn ang="0">
                  <a:pos x="374" y="109"/>
                </a:cxn>
                <a:cxn ang="0">
                  <a:pos x="356" y="79"/>
                </a:cxn>
                <a:cxn ang="0">
                  <a:pos x="333" y="53"/>
                </a:cxn>
                <a:cxn ang="0">
                  <a:pos x="306" y="30"/>
                </a:cxn>
                <a:cxn ang="0">
                  <a:pos x="274" y="14"/>
                </a:cxn>
                <a:cxn ang="0">
                  <a:pos x="240" y="3"/>
                </a:cxn>
                <a:cxn ang="0">
                  <a:pos x="198" y="8"/>
                </a:cxn>
                <a:cxn ang="0">
                  <a:pos x="152" y="28"/>
                </a:cxn>
                <a:cxn ang="0">
                  <a:pos x="146" y="35"/>
                </a:cxn>
                <a:cxn ang="0">
                  <a:pos x="180" y="28"/>
                </a:cxn>
                <a:cxn ang="0">
                  <a:pos x="215" y="28"/>
                </a:cxn>
                <a:cxn ang="0">
                  <a:pos x="248" y="35"/>
                </a:cxn>
                <a:cxn ang="0">
                  <a:pos x="279" y="47"/>
                </a:cxn>
                <a:cxn ang="0">
                  <a:pos x="306" y="65"/>
                </a:cxn>
                <a:cxn ang="0">
                  <a:pos x="328" y="89"/>
                </a:cxn>
                <a:cxn ang="0">
                  <a:pos x="346" y="116"/>
                </a:cxn>
                <a:cxn ang="0">
                  <a:pos x="360" y="146"/>
                </a:cxn>
                <a:cxn ang="0">
                  <a:pos x="366" y="179"/>
                </a:cxn>
                <a:cxn ang="0">
                  <a:pos x="366" y="214"/>
                </a:cxn>
                <a:cxn ang="0">
                  <a:pos x="360" y="246"/>
                </a:cxn>
                <a:cxn ang="0">
                  <a:pos x="346" y="277"/>
                </a:cxn>
                <a:cxn ang="0">
                  <a:pos x="328" y="304"/>
                </a:cxn>
                <a:cxn ang="0">
                  <a:pos x="306" y="327"/>
                </a:cxn>
                <a:cxn ang="0">
                  <a:pos x="279" y="345"/>
                </a:cxn>
                <a:cxn ang="0">
                  <a:pos x="248" y="359"/>
                </a:cxn>
                <a:cxn ang="0">
                  <a:pos x="215" y="366"/>
                </a:cxn>
                <a:cxn ang="0">
                  <a:pos x="180" y="366"/>
                </a:cxn>
                <a:cxn ang="0">
                  <a:pos x="147" y="359"/>
                </a:cxn>
                <a:cxn ang="0">
                  <a:pos x="117" y="345"/>
                </a:cxn>
                <a:cxn ang="0">
                  <a:pos x="90" y="327"/>
                </a:cxn>
                <a:cxn ang="0">
                  <a:pos x="67" y="304"/>
                </a:cxn>
                <a:cxn ang="0">
                  <a:pos x="48" y="277"/>
                </a:cxn>
                <a:cxn ang="0">
                  <a:pos x="36" y="246"/>
                </a:cxn>
                <a:cxn ang="0">
                  <a:pos x="29" y="214"/>
                </a:cxn>
                <a:cxn ang="0">
                  <a:pos x="29" y="182"/>
                </a:cxn>
                <a:cxn ang="0">
                  <a:pos x="32" y="156"/>
                </a:cxn>
                <a:cxn ang="0">
                  <a:pos x="41" y="131"/>
                </a:cxn>
                <a:cxn ang="0">
                  <a:pos x="53" y="108"/>
                </a:cxn>
                <a:cxn ang="0">
                  <a:pos x="42" y="117"/>
                </a:cxn>
                <a:cxn ang="0">
                  <a:pos x="13" y="157"/>
                </a:cxn>
                <a:cxn ang="0">
                  <a:pos x="0" y="188"/>
                </a:cxn>
                <a:cxn ang="0">
                  <a:pos x="1" y="217"/>
                </a:cxn>
                <a:cxn ang="0">
                  <a:pos x="9" y="255"/>
                </a:cxn>
                <a:cxn ang="0">
                  <a:pos x="23" y="290"/>
                </a:cxn>
                <a:cxn ang="0">
                  <a:pos x="45" y="322"/>
                </a:cxn>
                <a:cxn ang="0">
                  <a:pos x="72" y="349"/>
                </a:cxn>
                <a:cxn ang="0">
                  <a:pos x="103" y="370"/>
                </a:cxn>
                <a:cxn ang="0">
                  <a:pos x="139" y="386"/>
                </a:cxn>
                <a:cxn ang="0">
                  <a:pos x="177" y="394"/>
                </a:cxn>
                <a:cxn ang="0">
                  <a:pos x="218" y="394"/>
                </a:cxn>
                <a:cxn ang="0">
                  <a:pos x="256" y="386"/>
                </a:cxn>
                <a:cxn ang="0">
                  <a:pos x="292" y="370"/>
                </a:cxn>
                <a:cxn ang="0">
                  <a:pos x="324" y="349"/>
                </a:cxn>
                <a:cxn ang="0">
                  <a:pos x="350" y="322"/>
                </a:cxn>
                <a:cxn ang="0">
                  <a:pos x="371" y="290"/>
                </a:cxn>
                <a:cxn ang="0">
                  <a:pos x="387" y="255"/>
                </a:cxn>
                <a:cxn ang="0">
                  <a:pos x="395" y="217"/>
                </a:cxn>
              </a:cxnLst>
              <a:rect l="0" t="0" r="r" b="b"/>
              <a:pathLst>
                <a:path w="396" h="394">
                  <a:moveTo>
                    <a:pt x="396" y="197"/>
                  </a:moveTo>
                  <a:lnTo>
                    <a:pt x="395" y="178"/>
                  </a:lnTo>
                  <a:lnTo>
                    <a:pt x="392" y="160"/>
                  </a:lnTo>
                  <a:lnTo>
                    <a:pt x="388" y="142"/>
                  </a:lnTo>
                  <a:lnTo>
                    <a:pt x="382" y="125"/>
                  </a:lnTo>
                  <a:lnTo>
                    <a:pt x="374" y="109"/>
                  </a:lnTo>
                  <a:lnTo>
                    <a:pt x="366" y="93"/>
                  </a:lnTo>
                  <a:lnTo>
                    <a:pt x="356" y="79"/>
                  </a:lnTo>
                  <a:lnTo>
                    <a:pt x="345" y="65"/>
                  </a:lnTo>
                  <a:lnTo>
                    <a:pt x="333" y="53"/>
                  </a:lnTo>
                  <a:lnTo>
                    <a:pt x="319" y="40"/>
                  </a:lnTo>
                  <a:lnTo>
                    <a:pt x="306" y="30"/>
                  </a:lnTo>
                  <a:lnTo>
                    <a:pt x="290" y="21"/>
                  </a:lnTo>
                  <a:lnTo>
                    <a:pt x="274" y="14"/>
                  </a:lnTo>
                  <a:lnTo>
                    <a:pt x="257" y="8"/>
                  </a:lnTo>
                  <a:lnTo>
                    <a:pt x="240" y="3"/>
                  </a:lnTo>
                  <a:lnTo>
                    <a:pt x="222" y="0"/>
                  </a:lnTo>
                  <a:lnTo>
                    <a:pt x="198" y="8"/>
                  </a:lnTo>
                  <a:lnTo>
                    <a:pt x="174" y="18"/>
                  </a:lnTo>
                  <a:lnTo>
                    <a:pt x="152" y="28"/>
                  </a:lnTo>
                  <a:lnTo>
                    <a:pt x="129" y="41"/>
                  </a:lnTo>
                  <a:lnTo>
                    <a:pt x="146" y="35"/>
                  </a:lnTo>
                  <a:lnTo>
                    <a:pt x="162" y="30"/>
                  </a:lnTo>
                  <a:lnTo>
                    <a:pt x="180" y="28"/>
                  </a:lnTo>
                  <a:lnTo>
                    <a:pt x="198" y="27"/>
                  </a:lnTo>
                  <a:lnTo>
                    <a:pt x="215" y="28"/>
                  </a:lnTo>
                  <a:lnTo>
                    <a:pt x="231" y="30"/>
                  </a:lnTo>
                  <a:lnTo>
                    <a:pt x="248" y="35"/>
                  </a:lnTo>
                  <a:lnTo>
                    <a:pt x="263" y="40"/>
                  </a:lnTo>
                  <a:lnTo>
                    <a:pt x="279" y="47"/>
                  </a:lnTo>
                  <a:lnTo>
                    <a:pt x="292" y="56"/>
                  </a:lnTo>
                  <a:lnTo>
                    <a:pt x="306" y="65"/>
                  </a:lnTo>
                  <a:lnTo>
                    <a:pt x="317" y="76"/>
                  </a:lnTo>
                  <a:lnTo>
                    <a:pt x="328" y="89"/>
                  </a:lnTo>
                  <a:lnTo>
                    <a:pt x="338" y="101"/>
                  </a:lnTo>
                  <a:lnTo>
                    <a:pt x="346" y="116"/>
                  </a:lnTo>
                  <a:lnTo>
                    <a:pt x="354" y="130"/>
                  </a:lnTo>
                  <a:lnTo>
                    <a:pt x="360" y="146"/>
                  </a:lnTo>
                  <a:lnTo>
                    <a:pt x="363" y="162"/>
                  </a:lnTo>
                  <a:lnTo>
                    <a:pt x="366" y="179"/>
                  </a:lnTo>
                  <a:lnTo>
                    <a:pt x="366" y="197"/>
                  </a:lnTo>
                  <a:lnTo>
                    <a:pt x="366" y="214"/>
                  </a:lnTo>
                  <a:lnTo>
                    <a:pt x="363" y="231"/>
                  </a:lnTo>
                  <a:lnTo>
                    <a:pt x="360" y="246"/>
                  </a:lnTo>
                  <a:lnTo>
                    <a:pt x="354" y="262"/>
                  </a:lnTo>
                  <a:lnTo>
                    <a:pt x="346" y="277"/>
                  </a:lnTo>
                  <a:lnTo>
                    <a:pt x="338" y="291"/>
                  </a:lnTo>
                  <a:lnTo>
                    <a:pt x="328" y="304"/>
                  </a:lnTo>
                  <a:lnTo>
                    <a:pt x="317" y="316"/>
                  </a:lnTo>
                  <a:lnTo>
                    <a:pt x="306" y="327"/>
                  </a:lnTo>
                  <a:lnTo>
                    <a:pt x="292" y="337"/>
                  </a:lnTo>
                  <a:lnTo>
                    <a:pt x="279" y="345"/>
                  </a:lnTo>
                  <a:lnTo>
                    <a:pt x="263" y="352"/>
                  </a:lnTo>
                  <a:lnTo>
                    <a:pt x="248" y="359"/>
                  </a:lnTo>
                  <a:lnTo>
                    <a:pt x="231" y="362"/>
                  </a:lnTo>
                  <a:lnTo>
                    <a:pt x="215" y="366"/>
                  </a:lnTo>
                  <a:lnTo>
                    <a:pt x="198" y="366"/>
                  </a:lnTo>
                  <a:lnTo>
                    <a:pt x="180" y="366"/>
                  </a:lnTo>
                  <a:lnTo>
                    <a:pt x="163" y="362"/>
                  </a:lnTo>
                  <a:lnTo>
                    <a:pt x="147" y="359"/>
                  </a:lnTo>
                  <a:lnTo>
                    <a:pt x="131" y="352"/>
                  </a:lnTo>
                  <a:lnTo>
                    <a:pt x="117" y="345"/>
                  </a:lnTo>
                  <a:lnTo>
                    <a:pt x="103" y="337"/>
                  </a:lnTo>
                  <a:lnTo>
                    <a:pt x="90" y="327"/>
                  </a:lnTo>
                  <a:lnTo>
                    <a:pt x="77" y="316"/>
                  </a:lnTo>
                  <a:lnTo>
                    <a:pt x="67" y="304"/>
                  </a:lnTo>
                  <a:lnTo>
                    <a:pt x="57" y="291"/>
                  </a:lnTo>
                  <a:lnTo>
                    <a:pt x="48" y="277"/>
                  </a:lnTo>
                  <a:lnTo>
                    <a:pt x="41" y="262"/>
                  </a:lnTo>
                  <a:lnTo>
                    <a:pt x="36" y="246"/>
                  </a:lnTo>
                  <a:lnTo>
                    <a:pt x="31" y="231"/>
                  </a:lnTo>
                  <a:lnTo>
                    <a:pt x="29" y="214"/>
                  </a:lnTo>
                  <a:lnTo>
                    <a:pt x="28" y="197"/>
                  </a:lnTo>
                  <a:lnTo>
                    <a:pt x="29" y="182"/>
                  </a:lnTo>
                  <a:lnTo>
                    <a:pt x="30" y="170"/>
                  </a:lnTo>
                  <a:lnTo>
                    <a:pt x="32" y="156"/>
                  </a:lnTo>
                  <a:lnTo>
                    <a:pt x="37" y="144"/>
                  </a:lnTo>
                  <a:lnTo>
                    <a:pt x="41" y="131"/>
                  </a:lnTo>
                  <a:lnTo>
                    <a:pt x="46" y="119"/>
                  </a:lnTo>
                  <a:lnTo>
                    <a:pt x="53" y="108"/>
                  </a:lnTo>
                  <a:lnTo>
                    <a:pt x="59" y="98"/>
                  </a:lnTo>
                  <a:lnTo>
                    <a:pt x="42" y="117"/>
                  </a:lnTo>
                  <a:lnTo>
                    <a:pt x="28" y="136"/>
                  </a:lnTo>
                  <a:lnTo>
                    <a:pt x="13" y="157"/>
                  </a:lnTo>
                  <a:lnTo>
                    <a:pt x="1" y="180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1" y="217"/>
                  </a:lnTo>
                  <a:lnTo>
                    <a:pt x="4" y="236"/>
                  </a:lnTo>
                  <a:lnTo>
                    <a:pt x="9" y="255"/>
                  </a:lnTo>
                  <a:lnTo>
                    <a:pt x="15" y="273"/>
                  </a:lnTo>
                  <a:lnTo>
                    <a:pt x="23" y="290"/>
                  </a:lnTo>
                  <a:lnTo>
                    <a:pt x="33" y="307"/>
                  </a:lnTo>
                  <a:lnTo>
                    <a:pt x="45" y="322"/>
                  </a:lnTo>
                  <a:lnTo>
                    <a:pt x="58" y="336"/>
                  </a:lnTo>
                  <a:lnTo>
                    <a:pt x="72" y="349"/>
                  </a:lnTo>
                  <a:lnTo>
                    <a:pt x="87" y="360"/>
                  </a:lnTo>
                  <a:lnTo>
                    <a:pt x="103" y="370"/>
                  </a:lnTo>
                  <a:lnTo>
                    <a:pt x="120" y="379"/>
                  </a:lnTo>
                  <a:lnTo>
                    <a:pt x="139" y="386"/>
                  </a:lnTo>
                  <a:lnTo>
                    <a:pt x="157" y="390"/>
                  </a:lnTo>
                  <a:lnTo>
                    <a:pt x="177" y="394"/>
                  </a:lnTo>
                  <a:lnTo>
                    <a:pt x="198" y="394"/>
                  </a:lnTo>
                  <a:lnTo>
                    <a:pt x="218" y="394"/>
                  </a:lnTo>
                  <a:lnTo>
                    <a:pt x="237" y="390"/>
                  </a:lnTo>
                  <a:lnTo>
                    <a:pt x="256" y="386"/>
                  </a:lnTo>
                  <a:lnTo>
                    <a:pt x="274" y="379"/>
                  </a:lnTo>
                  <a:lnTo>
                    <a:pt x="292" y="370"/>
                  </a:lnTo>
                  <a:lnTo>
                    <a:pt x="308" y="360"/>
                  </a:lnTo>
                  <a:lnTo>
                    <a:pt x="324" y="349"/>
                  </a:lnTo>
                  <a:lnTo>
                    <a:pt x="337" y="336"/>
                  </a:lnTo>
                  <a:lnTo>
                    <a:pt x="350" y="322"/>
                  </a:lnTo>
                  <a:lnTo>
                    <a:pt x="362" y="307"/>
                  </a:lnTo>
                  <a:lnTo>
                    <a:pt x="371" y="290"/>
                  </a:lnTo>
                  <a:lnTo>
                    <a:pt x="380" y="273"/>
                  </a:lnTo>
                  <a:lnTo>
                    <a:pt x="387" y="255"/>
                  </a:lnTo>
                  <a:lnTo>
                    <a:pt x="391" y="236"/>
                  </a:lnTo>
                  <a:lnTo>
                    <a:pt x="395" y="217"/>
                  </a:lnTo>
                  <a:lnTo>
                    <a:pt x="396" y="197"/>
                  </a:lnTo>
                  <a:close/>
                </a:path>
              </a:pathLst>
            </a:custGeom>
            <a:solidFill>
              <a:srgbClr val="D4D3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8" name="Freeform 1028"/>
            <p:cNvSpPr>
              <a:spLocks noEditPoints="1"/>
            </p:cNvSpPr>
            <p:nvPr/>
          </p:nvSpPr>
          <p:spPr bwMode="auto">
            <a:xfrm>
              <a:off x="1351023" y="4286627"/>
              <a:ext cx="146057" cy="146063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45" y="97"/>
                </a:cxn>
                <a:cxn ang="0">
                  <a:pos x="313" y="54"/>
                </a:cxn>
                <a:cxn ang="0">
                  <a:pos x="271" y="23"/>
                </a:cxn>
                <a:cxn ang="0">
                  <a:pos x="221" y="5"/>
                </a:cxn>
                <a:cxn ang="0">
                  <a:pos x="177" y="1"/>
                </a:cxn>
                <a:cxn ang="0">
                  <a:pos x="122" y="25"/>
                </a:cxn>
                <a:cxn ang="0">
                  <a:pos x="59" y="73"/>
                </a:cxn>
                <a:cxn ang="0">
                  <a:pos x="7" y="133"/>
                </a:cxn>
                <a:cxn ang="0">
                  <a:pos x="0" y="171"/>
                </a:cxn>
                <a:cxn ang="0">
                  <a:pos x="4" y="222"/>
                </a:cxn>
                <a:cxn ang="0">
                  <a:pos x="22" y="271"/>
                </a:cxn>
                <a:cxn ang="0">
                  <a:pos x="53" y="314"/>
                </a:cxn>
                <a:cxn ang="0">
                  <a:pos x="96" y="346"/>
                </a:cxn>
                <a:cxn ang="0">
                  <a:pos x="147" y="365"/>
                </a:cxn>
                <a:cxn ang="0">
                  <a:pos x="202" y="367"/>
                </a:cxn>
                <a:cxn ang="0">
                  <a:pos x="255" y="354"/>
                </a:cxn>
                <a:cxn ang="0">
                  <a:pos x="301" y="327"/>
                </a:cxn>
                <a:cxn ang="0">
                  <a:pos x="336" y="287"/>
                </a:cxn>
                <a:cxn ang="0">
                  <a:pos x="359" y="239"/>
                </a:cxn>
                <a:cxn ang="0">
                  <a:pos x="367" y="185"/>
                </a:cxn>
                <a:cxn ang="0">
                  <a:pos x="336" y="215"/>
                </a:cxn>
                <a:cxn ang="0">
                  <a:pos x="320" y="258"/>
                </a:cxn>
                <a:cxn ang="0">
                  <a:pos x="293" y="294"/>
                </a:cxn>
                <a:cxn ang="0">
                  <a:pos x="258" y="321"/>
                </a:cxn>
                <a:cxn ang="0">
                  <a:pos x="215" y="337"/>
                </a:cxn>
                <a:cxn ang="0">
                  <a:pos x="168" y="339"/>
                </a:cxn>
                <a:cxn ang="0">
                  <a:pos x="123" y="328"/>
                </a:cxn>
                <a:cxn ang="0">
                  <a:pos x="85" y="304"/>
                </a:cxn>
                <a:cxn ang="0">
                  <a:pos x="54" y="271"/>
                </a:cxn>
                <a:cxn ang="0">
                  <a:pos x="35" y="231"/>
                </a:cxn>
                <a:cxn ang="0">
                  <a:pos x="28" y="185"/>
                </a:cxn>
                <a:cxn ang="0">
                  <a:pos x="35" y="139"/>
                </a:cxn>
                <a:cxn ang="0">
                  <a:pos x="54" y="97"/>
                </a:cxn>
                <a:cxn ang="0">
                  <a:pos x="85" y="64"/>
                </a:cxn>
                <a:cxn ang="0">
                  <a:pos x="123" y="41"/>
                </a:cxn>
                <a:cxn ang="0">
                  <a:pos x="168" y="29"/>
                </a:cxn>
                <a:cxn ang="0">
                  <a:pos x="215" y="32"/>
                </a:cxn>
                <a:cxn ang="0">
                  <a:pos x="258" y="47"/>
                </a:cxn>
                <a:cxn ang="0">
                  <a:pos x="293" y="74"/>
                </a:cxn>
                <a:cxn ang="0">
                  <a:pos x="320" y="110"/>
                </a:cxn>
                <a:cxn ang="0">
                  <a:pos x="336" y="153"/>
                </a:cxn>
              </a:cxnLst>
              <a:rect l="0" t="0" r="r" b="b"/>
              <a:pathLst>
                <a:path w="367" h="368">
                  <a:moveTo>
                    <a:pt x="367" y="185"/>
                  </a:moveTo>
                  <a:lnTo>
                    <a:pt x="366" y="166"/>
                  </a:lnTo>
                  <a:lnTo>
                    <a:pt x="364" y="148"/>
                  </a:lnTo>
                  <a:lnTo>
                    <a:pt x="359" y="130"/>
                  </a:lnTo>
                  <a:lnTo>
                    <a:pt x="352" y="113"/>
                  </a:lnTo>
                  <a:lnTo>
                    <a:pt x="345" y="97"/>
                  </a:lnTo>
                  <a:lnTo>
                    <a:pt x="336" y="81"/>
                  </a:lnTo>
                  <a:lnTo>
                    <a:pt x="325" y="68"/>
                  </a:lnTo>
                  <a:lnTo>
                    <a:pt x="313" y="54"/>
                  </a:lnTo>
                  <a:lnTo>
                    <a:pt x="301" y="43"/>
                  </a:lnTo>
                  <a:lnTo>
                    <a:pt x="286" y="32"/>
                  </a:lnTo>
                  <a:lnTo>
                    <a:pt x="271" y="23"/>
                  </a:lnTo>
                  <a:lnTo>
                    <a:pt x="255" y="15"/>
                  </a:lnTo>
                  <a:lnTo>
                    <a:pt x="238" y="9"/>
                  </a:lnTo>
                  <a:lnTo>
                    <a:pt x="221" y="5"/>
                  </a:lnTo>
                  <a:lnTo>
                    <a:pt x="202" y="1"/>
                  </a:lnTo>
                  <a:lnTo>
                    <a:pt x="184" y="0"/>
                  </a:lnTo>
                  <a:lnTo>
                    <a:pt x="177" y="1"/>
                  </a:lnTo>
                  <a:lnTo>
                    <a:pt x="170" y="1"/>
                  </a:lnTo>
                  <a:lnTo>
                    <a:pt x="145" y="13"/>
                  </a:lnTo>
                  <a:lnTo>
                    <a:pt x="122" y="25"/>
                  </a:lnTo>
                  <a:lnTo>
                    <a:pt x="99" y="40"/>
                  </a:lnTo>
                  <a:lnTo>
                    <a:pt x="79" y="55"/>
                  </a:lnTo>
                  <a:lnTo>
                    <a:pt x="59" y="73"/>
                  </a:lnTo>
                  <a:lnTo>
                    <a:pt x="40" y="91"/>
                  </a:lnTo>
                  <a:lnTo>
                    <a:pt x="23" y="112"/>
                  </a:lnTo>
                  <a:lnTo>
                    <a:pt x="7" y="133"/>
                  </a:lnTo>
                  <a:lnTo>
                    <a:pt x="4" y="145"/>
                  </a:lnTo>
                  <a:lnTo>
                    <a:pt x="1" y="158"/>
                  </a:lnTo>
                  <a:lnTo>
                    <a:pt x="0" y="171"/>
                  </a:lnTo>
                  <a:lnTo>
                    <a:pt x="0" y="185"/>
                  </a:lnTo>
                  <a:lnTo>
                    <a:pt x="0" y="203"/>
                  </a:lnTo>
                  <a:lnTo>
                    <a:pt x="4" y="222"/>
                  </a:lnTo>
                  <a:lnTo>
                    <a:pt x="8" y="239"/>
                  </a:lnTo>
                  <a:lnTo>
                    <a:pt x="14" y="256"/>
                  </a:lnTo>
                  <a:lnTo>
                    <a:pt x="22" y="271"/>
                  </a:lnTo>
                  <a:lnTo>
                    <a:pt x="31" y="287"/>
                  </a:lnTo>
                  <a:lnTo>
                    <a:pt x="42" y="301"/>
                  </a:lnTo>
                  <a:lnTo>
                    <a:pt x="53" y="314"/>
                  </a:lnTo>
                  <a:lnTo>
                    <a:pt x="67" y="327"/>
                  </a:lnTo>
                  <a:lnTo>
                    <a:pt x="81" y="337"/>
                  </a:lnTo>
                  <a:lnTo>
                    <a:pt x="96" y="346"/>
                  </a:lnTo>
                  <a:lnTo>
                    <a:pt x="112" y="354"/>
                  </a:lnTo>
                  <a:lnTo>
                    <a:pt x="129" y="360"/>
                  </a:lnTo>
                  <a:lnTo>
                    <a:pt x="147" y="365"/>
                  </a:lnTo>
                  <a:lnTo>
                    <a:pt x="165" y="367"/>
                  </a:lnTo>
                  <a:lnTo>
                    <a:pt x="184" y="368"/>
                  </a:lnTo>
                  <a:lnTo>
                    <a:pt x="202" y="367"/>
                  </a:lnTo>
                  <a:lnTo>
                    <a:pt x="221" y="365"/>
                  </a:lnTo>
                  <a:lnTo>
                    <a:pt x="238" y="360"/>
                  </a:lnTo>
                  <a:lnTo>
                    <a:pt x="255" y="354"/>
                  </a:lnTo>
                  <a:lnTo>
                    <a:pt x="271" y="346"/>
                  </a:lnTo>
                  <a:lnTo>
                    <a:pt x="286" y="337"/>
                  </a:lnTo>
                  <a:lnTo>
                    <a:pt x="301" y="327"/>
                  </a:lnTo>
                  <a:lnTo>
                    <a:pt x="313" y="314"/>
                  </a:lnTo>
                  <a:lnTo>
                    <a:pt x="325" y="301"/>
                  </a:lnTo>
                  <a:lnTo>
                    <a:pt x="336" y="287"/>
                  </a:lnTo>
                  <a:lnTo>
                    <a:pt x="345" y="271"/>
                  </a:lnTo>
                  <a:lnTo>
                    <a:pt x="352" y="256"/>
                  </a:lnTo>
                  <a:lnTo>
                    <a:pt x="359" y="239"/>
                  </a:lnTo>
                  <a:lnTo>
                    <a:pt x="364" y="222"/>
                  </a:lnTo>
                  <a:lnTo>
                    <a:pt x="366" y="203"/>
                  </a:lnTo>
                  <a:lnTo>
                    <a:pt x="367" y="185"/>
                  </a:lnTo>
                  <a:close/>
                  <a:moveTo>
                    <a:pt x="339" y="185"/>
                  </a:moveTo>
                  <a:lnTo>
                    <a:pt x="338" y="201"/>
                  </a:lnTo>
                  <a:lnTo>
                    <a:pt x="336" y="215"/>
                  </a:lnTo>
                  <a:lnTo>
                    <a:pt x="332" y="231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1"/>
                  </a:lnTo>
                  <a:lnTo>
                    <a:pt x="303" y="284"/>
                  </a:lnTo>
                  <a:lnTo>
                    <a:pt x="293" y="294"/>
                  </a:lnTo>
                  <a:lnTo>
                    <a:pt x="283" y="304"/>
                  </a:lnTo>
                  <a:lnTo>
                    <a:pt x="270" y="313"/>
                  </a:lnTo>
                  <a:lnTo>
                    <a:pt x="258" y="321"/>
                  </a:lnTo>
                  <a:lnTo>
                    <a:pt x="244" y="328"/>
                  </a:lnTo>
                  <a:lnTo>
                    <a:pt x="230" y="333"/>
                  </a:lnTo>
                  <a:lnTo>
                    <a:pt x="215" y="337"/>
                  </a:lnTo>
                  <a:lnTo>
                    <a:pt x="199" y="339"/>
                  </a:lnTo>
                  <a:lnTo>
                    <a:pt x="184" y="340"/>
                  </a:lnTo>
                  <a:lnTo>
                    <a:pt x="168" y="339"/>
                  </a:lnTo>
                  <a:lnTo>
                    <a:pt x="152" y="337"/>
                  </a:lnTo>
                  <a:lnTo>
                    <a:pt x="138" y="333"/>
                  </a:lnTo>
                  <a:lnTo>
                    <a:pt x="123" y="328"/>
                  </a:lnTo>
                  <a:lnTo>
                    <a:pt x="109" y="321"/>
                  </a:lnTo>
                  <a:lnTo>
                    <a:pt x="97" y="313"/>
                  </a:lnTo>
                  <a:lnTo>
                    <a:pt x="85" y="304"/>
                  </a:lnTo>
                  <a:lnTo>
                    <a:pt x="73" y="294"/>
                  </a:lnTo>
                  <a:lnTo>
                    <a:pt x="63" y="284"/>
                  </a:lnTo>
                  <a:lnTo>
                    <a:pt x="54" y="271"/>
                  </a:lnTo>
                  <a:lnTo>
                    <a:pt x="46" y="258"/>
                  </a:lnTo>
                  <a:lnTo>
                    <a:pt x="41" y="244"/>
                  </a:lnTo>
                  <a:lnTo>
                    <a:pt x="35" y="231"/>
                  </a:lnTo>
                  <a:lnTo>
                    <a:pt x="31" y="215"/>
                  </a:lnTo>
                  <a:lnTo>
                    <a:pt x="28" y="201"/>
                  </a:lnTo>
                  <a:lnTo>
                    <a:pt x="28" y="185"/>
                  </a:lnTo>
                  <a:lnTo>
                    <a:pt x="28" y="169"/>
                  </a:lnTo>
                  <a:lnTo>
                    <a:pt x="31" y="153"/>
                  </a:lnTo>
                  <a:lnTo>
                    <a:pt x="35" y="139"/>
                  </a:lnTo>
                  <a:lnTo>
                    <a:pt x="41" y="124"/>
                  </a:lnTo>
                  <a:lnTo>
                    <a:pt x="46" y="110"/>
                  </a:lnTo>
                  <a:lnTo>
                    <a:pt x="54" y="97"/>
                  </a:lnTo>
                  <a:lnTo>
                    <a:pt x="63" y="86"/>
                  </a:lnTo>
                  <a:lnTo>
                    <a:pt x="73" y="74"/>
                  </a:lnTo>
                  <a:lnTo>
                    <a:pt x="85" y="64"/>
                  </a:lnTo>
                  <a:lnTo>
                    <a:pt x="97" y="55"/>
                  </a:lnTo>
                  <a:lnTo>
                    <a:pt x="109" y="47"/>
                  </a:lnTo>
                  <a:lnTo>
                    <a:pt x="123" y="41"/>
                  </a:lnTo>
                  <a:lnTo>
                    <a:pt x="138" y="36"/>
                  </a:lnTo>
                  <a:lnTo>
                    <a:pt x="152" y="32"/>
                  </a:lnTo>
                  <a:lnTo>
                    <a:pt x="168" y="29"/>
                  </a:lnTo>
                  <a:lnTo>
                    <a:pt x="184" y="29"/>
                  </a:lnTo>
                  <a:lnTo>
                    <a:pt x="199" y="29"/>
                  </a:lnTo>
                  <a:lnTo>
                    <a:pt x="215" y="32"/>
                  </a:lnTo>
                  <a:lnTo>
                    <a:pt x="230" y="36"/>
                  </a:lnTo>
                  <a:lnTo>
                    <a:pt x="244" y="41"/>
                  </a:lnTo>
                  <a:lnTo>
                    <a:pt x="258" y="47"/>
                  </a:lnTo>
                  <a:lnTo>
                    <a:pt x="270" y="55"/>
                  </a:lnTo>
                  <a:lnTo>
                    <a:pt x="283" y="64"/>
                  </a:lnTo>
                  <a:lnTo>
                    <a:pt x="293" y="74"/>
                  </a:lnTo>
                  <a:lnTo>
                    <a:pt x="303" y="86"/>
                  </a:lnTo>
                  <a:lnTo>
                    <a:pt x="312" y="97"/>
                  </a:lnTo>
                  <a:lnTo>
                    <a:pt x="320" y="110"/>
                  </a:lnTo>
                  <a:lnTo>
                    <a:pt x="327" y="124"/>
                  </a:lnTo>
                  <a:lnTo>
                    <a:pt x="332" y="139"/>
                  </a:lnTo>
                  <a:lnTo>
                    <a:pt x="336" y="153"/>
                  </a:lnTo>
                  <a:lnTo>
                    <a:pt x="338" y="169"/>
                  </a:lnTo>
                  <a:lnTo>
                    <a:pt x="339" y="185"/>
                  </a:lnTo>
                  <a:close/>
                </a:path>
              </a:pathLst>
            </a:custGeom>
            <a:solidFill>
              <a:srgbClr val="D6D6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9" name="Freeform 1029"/>
            <p:cNvSpPr>
              <a:spLocks noEditPoints="1"/>
            </p:cNvSpPr>
            <p:nvPr/>
          </p:nvSpPr>
          <p:spPr bwMode="auto">
            <a:xfrm>
              <a:off x="1355785" y="4291390"/>
              <a:ext cx="134944" cy="134950"/>
            </a:xfrm>
            <a:custGeom>
              <a:avLst/>
              <a:gdLst/>
              <a:ahLst/>
              <a:cxnLst>
                <a:cxn ang="0">
                  <a:pos x="335" y="135"/>
                </a:cxn>
                <a:cxn ang="0">
                  <a:pos x="318" y="89"/>
                </a:cxn>
                <a:cxn ang="0">
                  <a:pos x="289" y="49"/>
                </a:cxn>
                <a:cxn ang="0">
                  <a:pos x="251" y="20"/>
                </a:cxn>
                <a:cxn ang="0">
                  <a:pos x="203" y="3"/>
                </a:cxn>
                <a:cxn ang="0">
                  <a:pos x="152" y="1"/>
                </a:cxn>
                <a:cxn ang="0">
                  <a:pos x="101" y="14"/>
                </a:cxn>
                <a:cxn ang="0">
                  <a:pos x="48" y="55"/>
                </a:cxn>
                <a:cxn ang="0">
                  <a:pos x="18" y="92"/>
                </a:cxn>
                <a:cxn ang="0">
                  <a:pos x="4" y="129"/>
                </a:cxn>
                <a:cxn ang="0">
                  <a:pos x="0" y="170"/>
                </a:cxn>
                <a:cxn ang="0">
                  <a:pos x="8" y="219"/>
                </a:cxn>
                <a:cxn ang="0">
                  <a:pos x="29" y="264"/>
                </a:cxn>
                <a:cxn ang="0">
                  <a:pos x="62" y="300"/>
                </a:cxn>
                <a:cxn ang="0">
                  <a:pos x="103" y="325"/>
                </a:cxn>
                <a:cxn ang="0">
                  <a:pos x="152" y="339"/>
                </a:cxn>
                <a:cxn ang="0">
                  <a:pos x="203" y="335"/>
                </a:cxn>
                <a:cxn ang="0">
                  <a:pos x="251" y="318"/>
                </a:cxn>
                <a:cxn ang="0">
                  <a:pos x="289" y="289"/>
                </a:cxn>
                <a:cxn ang="0">
                  <a:pos x="318" y="250"/>
                </a:cxn>
                <a:cxn ang="0">
                  <a:pos x="335" y="204"/>
                </a:cxn>
                <a:cxn ang="0">
                  <a:pos x="310" y="170"/>
                </a:cxn>
                <a:cxn ang="0">
                  <a:pos x="305" y="211"/>
                </a:cxn>
                <a:cxn ang="0">
                  <a:pos x="287" y="249"/>
                </a:cxn>
                <a:cxn ang="0">
                  <a:pos x="260" y="279"/>
                </a:cxn>
                <a:cxn ang="0">
                  <a:pos x="225" y="299"/>
                </a:cxn>
                <a:cxn ang="0">
                  <a:pos x="184" y="310"/>
                </a:cxn>
                <a:cxn ang="0">
                  <a:pos x="142" y="308"/>
                </a:cxn>
                <a:cxn ang="0">
                  <a:pos x="102" y="294"/>
                </a:cxn>
                <a:cxn ang="0">
                  <a:pos x="70" y="269"/>
                </a:cxn>
                <a:cxn ang="0">
                  <a:pos x="45" y="237"/>
                </a:cxn>
                <a:cxn ang="0">
                  <a:pos x="31" y="198"/>
                </a:cxn>
                <a:cxn ang="0">
                  <a:pos x="29" y="155"/>
                </a:cxn>
                <a:cxn ang="0">
                  <a:pos x="39" y="115"/>
                </a:cxn>
                <a:cxn ang="0">
                  <a:pos x="61" y="80"/>
                </a:cxn>
                <a:cxn ang="0">
                  <a:pos x="91" y="53"/>
                </a:cxn>
                <a:cxn ang="0">
                  <a:pos x="127" y="35"/>
                </a:cxn>
                <a:cxn ang="0">
                  <a:pos x="170" y="28"/>
                </a:cxn>
                <a:cxn ang="0">
                  <a:pos x="211" y="35"/>
                </a:cxn>
                <a:cxn ang="0">
                  <a:pos x="248" y="53"/>
                </a:cxn>
                <a:cxn ang="0">
                  <a:pos x="279" y="80"/>
                </a:cxn>
                <a:cxn ang="0">
                  <a:pos x="300" y="115"/>
                </a:cxn>
                <a:cxn ang="0">
                  <a:pos x="310" y="155"/>
                </a:cxn>
              </a:cxnLst>
              <a:rect l="0" t="0" r="r" b="b"/>
              <a:pathLst>
                <a:path w="340" h="339">
                  <a:moveTo>
                    <a:pt x="340" y="170"/>
                  </a:moveTo>
                  <a:lnTo>
                    <a:pt x="338" y="152"/>
                  </a:lnTo>
                  <a:lnTo>
                    <a:pt x="335" y="135"/>
                  </a:lnTo>
                  <a:lnTo>
                    <a:pt x="332" y="119"/>
                  </a:lnTo>
                  <a:lnTo>
                    <a:pt x="326" y="103"/>
                  </a:lnTo>
                  <a:lnTo>
                    <a:pt x="318" y="89"/>
                  </a:lnTo>
                  <a:lnTo>
                    <a:pt x="310" y="74"/>
                  </a:lnTo>
                  <a:lnTo>
                    <a:pt x="300" y="62"/>
                  </a:lnTo>
                  <a:lnTo>
                    <a:pt x="289" y="49"/>
                  </a:lnTo>
                  <a:lnTo>
                    <a:pt x="278" y="38"/>
                  </a:lnTo>
                  <a:lnTo>
                    <a:pt x="264" y="29"/>
                  </a:lnTo>
                  <a:lnTo>
                    <a:pt x="251" y="20"/>
                  </a:lnTo>
                  <a:lnTo>
                    <a:pt x="235" y="13"/>
                  </a:lnTo>
                  <a:lnTo>
                    <a:pt x="220" y="8"/>
                  </a:lnTo>
                  <a:lnTo>
                    <a:pt x="203" y="3"/>
                  </a:lnTo>
                  <a:lnTo>
                    <a:pt x="187" y="1"/>
                  </a:lnTo>
                  <a:lnTo>
                    <a:pt x="170" y="0"/>
                  </a:lnTo>
                  <a:lnTo>
                    <a:pt x="152" y="1"/>
                  </a:lnTo>
                  <a:lnTo>
                    <a:pt x="134" y="3"/>
                  </a:lnTo>
                  <a:lnTo>
                    <a:pt x="118" y="8"/>
                  </a:lnTo>
                  <a:lnTo>
                    <a:pt x="101" y="14"/>
                  </a:lnTo>
                  <a:lnTo>
                    <a:pt x="83" y="27"/>
                  </a:lnTo>
                  <a:lnTo>
                    <a:pt x="65" y="40"/>
                  </a:lnTo>
                  <a:lnTo>
                    <a:pt x="48" y="55"/>
                  </a:lnTo>
                  <a:lnTo>
                    <a:pt x="31" y="71"/>
                  </a:lnTo>
                  <a:lnTo>
                    <a:pt x="25" y="81"/>
                  </a:lnTo>
                  <a:lnTo>
                    <a:pt x="18" y="92"/>
                  </a:lnTo>
                  <a:lnTo>
                    <a:pt x="13" y="104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2" y="143"/>
                  </a:lnTo>
                  <a:lnTo>
                    <a:pt x="1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4"/>
                  </a:lnTo>
                  <a:lnTo>
                    <a:pt x="8" y="219"/>
                  </a:lnTo>
                  <a:lnTo>
                    <a:pt x="13" y="235"/>
                  </a:lnTo>
                  <a:lnTo>
                    <a:pt x="20" y="250"/>
                  </a:lnTo>
                  <a:lnTo>
                    <a:pt x="29" y="264"/>
                  </a:lnTo>
                  <a:lnTo>
                    <a:pt x="39" y="277"/>
                  </a:lnTo>
                  <a:lnTo>
                    <a:pt x="49" y="289"/>
                  </a:lnTo>
                  <a:lnTo>
                    <a:pt x="62" y="300"/>
                  </a:lnTo>
                  <a:lnTo>
                    <a:pt x="75" y="310"/>
                  </a:lnTo>
                  <a:lnTo>
                    <a:pt x="89" y="318"/>
                  </a:lnTo>
                  <a:lnTo>
                    <a:pt x="103" y="325"/>
                  </a:lnTo>
                  <a:lnTo>
                    <a:pt x="119" y="332"/>
                  </a:lnTo>
                  <a:lnTo>
                    <a:pt x="135" y="335"/>
                  </a:lnTo>
                  <a:lnTo>
                    <a:pt x="152" y="339"/>
                  </a:lnTo>
                  <a:lnTo>
                    <a:pt x="170" y="339"/>
                  </a:lnTo>
                  <a:lnTo>
                    <a:pt x="187" y="339"/>
                  </a:lnTo>
                  <a:lnTo>
                    <a:pt x="203" y="335"/>
                  </a:lnTo>
                  <a:lnTo>
                    <a:pt x="220" y="332"/>
                  </a:lnTo>
                  <a:lnTo>
                    <a:pt x="235" y="325"/>
                  </a:lnTo>
                  <a:lnTo>
                    <a:pt x="251" y="318"/>
                  </a:lnTo>
                  <a:lnTo>
                    <a:pt x="264" y="310"/>
                  </a:lnTo>
                  <a:lnTo>
                    <a:pt x="278" y="300"/>
                  </a:lnTo>
                  <a:lnTo>
                    <a:pt x="289" y="289"/>
                  </a:lnTo>
                  <a:lnTo>
                    <a:pt x="300" y="277"/>
                  </a:lnTo>
                  <a:lnTo>
                    <a:pt x="310" y="264"/>
                  </a:lnTo>
                  <a:lnTo>
                    <a:pt x="318" y="250"/>
                  </a:lnTo>
                  <a:lnTo>
                    <a:pt x="326" y="235"/>
                  </a:lnTo>
                  <a:lnTo>
                    <a:pt x="332" y="219"/>
                  </a:lnTo>
                  <a:lnTo>
                    <a:pt x="335" y="204"/>
                  </a:lnTo>
                  <a:lnTo>
                    <a:pt x="338" y="187"/>
                  </a:lnTo>
                  <a:lnTo>
                    <a:pt x="340" y="170"/>
                  </a:lnTo>
                  <a:close/>
                  <a:moveTo>
                    <a:pt x="310" y="170"/>
                  </a:moveTo>
                  <a:lnTo>
                    <a:pt x="310" y="183"/>
                  </a:lnTo>
                  <a:lnTo>
                    <a:pt x="308" y="198"/>
                  </a:lnTo>
                  <a:lnTo>
                    <a:pt x="305" y="211"/>
                  </a:lnTo>
                  <a:lnTo>
                    <a:pt x="300" y="225"/>
                  </a:lnTo>
                  <a:lnTo>
                    <a:pt x="293" y="237"/>
                  </a:lnTo>
                  <a:lnTo>
                    <a:pt x="287" y="249"/>
                  </a:lnTo>
                  <a:lnTo>
                    <a:pt x="279" y="260"/>
                  </a:lnTo>
                  <a:lnTo>
                    <a:pt x="270" y="269"/>
                  </a:lnTo>
                  <a:lnTo>
                    <a:pt x="260" y="279"/>
                  </a:lnTo>
                  <a:lnTo>
                    <a:pt x="248" y="287"/>
                  </a:lnTo>
                  <a:lnTo>
                    <a:pt x="237" y="294"/>
                  </a:lnTo>
                  <a:lnTo>
                    <a:pt x="225" y="299"/>
                  </a:lnTo>
                  <a:lnTo>
                    <a:pt x="211" y="305"/>
                  </a:lnTo>
                  <a:lnTo>
                    <a:pt x="198" y="308"/>
                  </a:lnTo>
                  <a:lnTo>
                    <a:pt x="184" y="310"/>
                  </a:lnTo>
                  <a:lnTo>
                    <a:pt x="170" y="310"/>
                  </a:lnTo>
                  <a:lnTo>
                    <a:pt x="155" y="310"/>
                  </a:lnTo>
                  <a:lnTo>
                    <a:pt x="142" y="308"/>
                  </a:lnTo>
                  <a:lnTo>
                    <a:pt x="127" y="305"/>
                  </a:lnTo>
                  <a:lnTo>
                    <a:pt x="115" y="299"/>
                  </a:lnTo>
                  <a:lnTo>
                    <a:pt x="102" y="294"/>
                  </a:lnTo>
                  <a:lnTo>
                    <a:pt x="91" y="287"/>
                  </a:lnTo>
                  <a:lnTo>
                    <a:pt x="80" y="279"/>
                  </a:lnTo>
                  <a:lnTo>
                    <a:pt x="70" y="269"/>
                  </a:lnTo>
                  <a:lnTo>
                    <a:pt x="61" y="260"/>
                  </a:lnTo>
                  <a:lnTo>
                    <a:pt x="53" y="249"/>
                  </a:lnTo>
                  <a:lnTo>
                    <a:pt x="45" y="237"/>
                  </a:lnTo>
                  <a:lnTo>
                    <a:pt x="39" y="225"/>
                  </a:lnTo>
                  <a:lnTo>
                    <a:pt x="35" y="211"/>
                  </a:lnTo>
                  <a:lnTo>
                    <a:pt x="31" y="198"/>
                  </a:lnTo>
                  <a:lnTo>
                    <a:pt x="29" y="183"/>
                  </a:lnTo>
                  <a:lnTo>
                    <a:pt x="28" y="170"/>
                  </a:lnTo>
                  <a:lnTo>
                    <a:pt x="29" y="155"/>
                  </a:lnTo>
                  <a:lnTo>
                    <a:pt x="31" y="141"/>
                  </a:lnTo>
                  <a:lnTo>
                    <a:pt x="35" y="127"/>
                  </a:lnTo>
                  <a:lnTo>
                    <a:pt x="39" y="115"/>
                  </a:lnTo>
                  <a:lnTo>
                    <a:pt x="45" y="102"/>
                  </a:lnTo>
                  <a:lnTo>
                    <a:pt x="53" y="90"/>
                  </a:lnTo>
                  <a:lnTo>
                    <a:pt x="61" y="80"/>
                  </a:lnTo>
                  <a:lnTo>
                    <a:pt x="70" y="70"/>
                  </a:lnTo>
                  <a:lnTo>
                    <a:pt x="80" y="61"/>
                  </a:lnTo>
                  <a:lnTo>
                    <a:pt x="91" y="53"/>
                  </a:lnTo>
                  <a:lnTo>
                    <a:pt x="102" y="45"/>
                  </a:lnTo>
                  <a:lnTo>
                    <a:pt x="115" y="39"/>
                  </a:lnTo>
                  <a:lnTo>
                    <a:pt x="127" y="35"/>
                  </a:lnTo>
                  <a:lnTo>
                    <a:pt x="142" y="31"/>
                  </a:lnTo>
                  <a:lnTo>
                    <a:pt x="155" y="29"/>
                  </a:lnTo>
                  <a:lnTo>
                    <a:pt x="170" y="28"/>
                  </a:lnTo>
                  <a:lnTo>
                    <a:pt x="184" y="29"/>
                  </a:lnTo>
                  <a:lnTo>
                    <a:pt x="198" y="31"/>
                  </a:lnTo>
                  <a:lnTo>
                    <a:pt x="211" y="35"/>
                  </a:lnTo>
                  <a:lnTo>
                    <a:pt x="225" y="39"/>
                  </a:lnTo>
                  <a:lnTo>
                    <a:pt x="237" y="45"/>
                  </a:lnTo>
                  <a:lnTo>
                    <a:pt x="248" y="53"/>
                  </a:lnTo>
                  <a:lnTo>
                    <a:pt x="260" y="61"/>
                  </a:lnTo>
                  <a:lnTo>
                    <a:pt x="270" y="70"/>
                  </a:lnTo>
                  <a:lnTo>
                    <a:pt x="279" y="80"/>
                  </a:lnTo>
                  <a:lnTo>
                    <a:pt x="287" y="90"/>
                  </a:lnTo>
                  <a:lnTo>
                    <a:pt x="293" y="102"/>
                  </a:lnTo>
                  <a:lnTo>
                    <a:pt x="300" y="115"/>
                  </a:lnTo>
                  <a:lnTo>
                    <a:pt x="305" y="127"/>
                  </a:lnTo>
                  <a:lnTo>
                    <a:pt x="308" y="141"/>
                  </a:lnTo>
                  <a:lnTo>
                    <a:pt x="310" y="155"/>
                  </a:lnTo>
                  <a:lnTo>
                    <a:pt x="310" y="170"/>
                  </a:lnTo>
                  <a:close/>
                </a:path>
              </a:pathLst>
            </a:custGeom>
            <a:solidFill>
              <a:srgbClr val="DADA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0" name="Freeform 1030"/>
            <p:cNvSpPr>
              <a:spLocks noEditPoints="1"/>
            </p:cNvSpPr>
            <p:nvPr/>
          </p:nvSpPr>
          <p:spPr bwMode="auto">
            <a:xfrm>
              <a:off x="1362136" y="4297740"/>
              <a:ext cx="123831" cy="123836"/>
            </a:xfrm>
            <a:custGeom>
              <a:avLst/>
              <a:gdLst/>
              <a:ahLst/>
              <a:cxnLst>
                <a:cxn ang="0">
                  <a:pos x="308" y="124"/>
                </a:cxn>
                <a:cxn ang="0">
                  <a:pos x="292" y="81"/>
                </a:cxn>
                <a:cxn ang="0">
                  <a:pos x="265" y="45"/>
                </a:cxn>
                <a:cxn ang="0">
                  <a:pos x="230" y="18"/>
                </a:cxn>
                <a:cxn ang="0">
                  <a:pos x="187" y="3"/>
                </a:cxn>
                <a:cxn ang="0">
                  <a:pos x="140" y="0"/>
                </a:cxn>
                <a:cxn ang="0">
                  <a:pos x="95" y="12"/>
                </a:cxn>
                <a:cxn ang="0">
                  <a:pos x="57" y="35"/>
                </a:cxn>
                <a:cxn ang="0">
                  <a:pos x="26" y="68"/>
                </a:cxn>
                <a:cxn ang="0">
                  <a:pos x="7" y="110"/>
                </a:cxn>
                <a:cxn ang="0">
                  <a:pos x="0" y="156"/>
                </a:cxn>
                <a:cxn ang="0">
                  <a:pos x="7" y="202"/>
                </a:cxn>
                <a:cxn ang="0">
                  <a:pos x="26" y="242"/>
                </a:cxn>
                <a:cxn ang="0">
                  <a:pos x="57" y="275"/>
                </a:cxn>
                <a:cxn ang="0">
                  <a:pos x="95" y="299"/>
                </a:cxn>
                <a:cxn ang="0">
                  <a:pos x="140" y="310"/>
                </a:cxn>
                <a:cxn ang="0">
                  <a:pos x="187" y="308"/>
                </a:cxn>
                <a:cxn ang="0">
                  <a:pos x="230" y="292"/>
                </a:cxn>
                <a:cxn ang="0">
                  <a:pos x="265" y="265"/>
                </a:cxn>
                <a:cxn ang="0">
                  <a:pos x="292" y="229"/>
                </a:cxn>
                <a:cxn ang="0">
                  <a:pos x="308" y="186"/>
                </a:cxn>
                <a:cxn ang="0">
                  <a:pos x="283" y="156"/>
                </a:cxn>
                <a:cxn ang="0">
                  <a:pos x="277" y="193"/>
                </a:cxn>
                <a:cxn ang="0">
                  <a:pos x="261" y="227"/>
                </a:cxn>
                <a:cxn ang="0">
                  <a:pos x="237" y="254"/>
                </a:cxn>
                <a:cxn ang="0">
                  <a:pos x="205" y="273"/>
                </a:cxn>
                <a:cxn ang="0">
                  <a:pos x="168" y="282"/>
                </a:cxn>
                <a:cxn ang="0">
                  <a:pos x="130" y="280"/>
                </a:cxn>
                <a:cxn ang="0">
                  <a:pos x="95" y="267"/>
                </a:cxn>
                <a:cxn ang="0">
                  <a:pos x="66" y="246"/>
                </a:cxn>
                <a:cxn ang="0">
                  <a:pos x="43" y="217"/>
                </a:cxn>
                <a:cxn ang="0">
                  <a:pos x="31" y="181"/>
                </a:cxn>
                <a:cxn ang="0">
                  <a:pos x="29" y="142"/>
                </a:cxn>
                <a:cxn ang="0">
                  <a:pos x="39" y="106"/>
                </a:cxn>
                <a:cxn ang="0">
                  <a:pos x="58" y="75"/>
                </a:cxn>
                <a:cxn ang="0">
                  <a:pos x="85" y="50"/>
                </a:cxn>
                <a:cxn ang="0">
                  <a:pos x="117" y="34"/>
                </a:cxn>
                <a:cxn ang="0">
                  <a:pos x="156" y="29"/>
                </a:cxn>
                <a:cxn ang="0">
                  <a:pos x="193" y="34"/>
                </a:cxn>
                <a:cxn ang="0">
                  <a:pos x="227" y="50"/>
                </a:cxn>
                <a:cxn ang="0">
                  <a:pos x="254" y="75"/>
                </a:cxn>
                <a:cxn ang="0">
                  <a:pos x="273" y="106"/>
                </a:cxn>
                <a:cxn ang="0">
                  <a:pos x="282" y="142"/>
                </a:cxn>
              </a:cxnLst>
              <a:rect l="0" t="0" r="r" b="b"/>
              <a:pathLst>
                <a:path w="311" h="311">
                  <a:moveTo>
                    <a:pt x="311" y="156"/>
                  </a:moveTo>
                  <a:lnTo>
                    <a:pt x="310" y="140"/>
                  </a:lnTo>
                  <a:lnTo>
                    <a:pt x="308" y="124"/>
                  </a:lnTo>
                  <a:lnTo>
                    <a:pt x="304" y="110"/>
                  </a:lnTo>
                  <a:lnTo>
                    <a:pt x="299" y="95"/>
                  </a:lnTo>
                  <a:lnTo>
                    <a:pt x="292" y="81"/>
                  </a:lnTo>
                  <a:lnTo>
                    <a:pt x="284" y="68"/>
                  </a:lnTo>
                  <a:lnTo>
                    <a:pt x="275" y="57"/>
                  </a:lnTo>
                  <a:lnTo>
                    <a:pt x="265" y="45"/>
                  </a:lnTo>
                  <a:lnTo>
                    <a:pt x="255" y="35"/>
                  </a:lnTo>
                  <a:lnTo>
                    <a:pt x="242" y="26"/>
                  </a:lnTo>
                  <a:lnTo>
                    <a:pt x="230" y="18"/>
                  </a:lnTo>
                  <a:lnTo>
                    <a:pt x="216" y="12"/>
                  </a:lnTo>
                  <a:lnTo>
                    <a:pt x="202" y="7"/>
                  </a:lnTo>
                  <a:lnTo>
                    <a:pt x="187" y="3"/>
                  </a:lnTo>
                  <a:lnTo>
                    <a:pt x="171" y="0"/>
                  </a:lnTo>
                  <a:lnTo>
                    <a:pt x="156" y="0"/>
                  </a:lnTo>
                  <a:lnTo>
                    <a:pt x="140" y="0"/>
                  </a:lnTo>
                  <a:lnTo>
                    <a:pt x="124" y="3"/>
                  </a:lnTo>
                  <a:lnTo>
                    <a:pt x="110" y="7"/>
                  </a:lnTo>
                  <a:lnTo>
                    <a:pt x="95" y="12"/>
                  </a:lnTo>
                  <a:lnTo>
                    <a:pt x="81" y="18"/>
                  </a:lnTo>
                  <a:lnTo>
                    <a:pt x="69" y="26"/>
                  </a:lnTo>
                  <a:lnTo>
                    <a:pt x="57" y="35"/>
                  </a:lnTo>
                  <a:lnTo>
                    <a:pt x="45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8" y="81"/>
                  </a:lnTo>
                  <a:lnTo>
                    <a:pt x="13" y="95"/>
                  </a:lnTo>
                  <a:lnTo>
                    <a:pt x="7" y="110"/>
                  </a:lnTo>
                  <a:lnTo>
                    <a:pt x="3" y="124"/>
                  </a:lnTo>
                  <a:lnTo>
                    <a:pt x="0" y="140"/>
                  </a:lnTo>
                  <a:lnTo>
                    <a:pt x="0" y="156"/>
                  </a:lnTo>
                  <a:lnTo>
                    <a:pt x="0" y="172"/>
                  </a:lnTo>
                  <a:lnTo>
                    <a:pt x="3" y="186"/>
                  </a:lnTo>
                  <a:lnTo>
                    <a:pt x="7" y="202"/>
                  </a:lnTo>
                  <a:lnTo>
                    <a:pt x="13" y="215"/>
                  </a:lnTo>
                  <a:lnTo>
                    <a:pt x="18" y="229"/>
                  </a:lnTo>
                  <a:lnTo>
                    <a:pt x="26" y="242"/>
                  </a:lnTo>
                  <a:lnTo>
                    <a:pt x="35" y="255"/>
                  </a:lnTo>
                  <a:lnTo>
                    <a:pt x="45" y="265"/>
                  </a:lnTo>
                  <a:lnTo>
                    <a:pt x="57" y="275"/>
                  </a:lnTo>
                  <a:lnTo>
                    <a:pt x="69" y="284"/>
                  </a:lnTo>
                  <a:lnTo>
                    <a:pt x="81" y="292"/>
                  </a:lnTo>
                  <a:lnTo>
                    <a:pt x="95" y="299"/>
                  </a:lnTo>
                  <a:lnTo>
                    <a:pt x="110" y="304"/>
                  </a:lnTo>
                  <a:lnTo>
                    <a:pt x="124" y="308"/>
                  </a:lnTo>
                  <a:lnTo>
                    <a:pt x="140" y="310"/>
                  </a:lnTo>
                  <a:lnTo>
                    <a:pt x="156" y="311"/>
                  </a:lnTo>
                  <a:lnTo>
                    <a:pt x="171" y="310"/>
                  </a:lnTo>
                  <a:lnTo>
                    <a:pt x="187" y="308"/>
                  </a:lnTo>
                  <a:lnTo>
                    <a:pt x="202" y="304"/>
                  </a:lnTo>
                  <a:lnTo>
                    <a:pt x="216" y="299"/>
                  </a:lnTo>
                  <a:lnTo>
                    <a:pt x="230" y="292"/>
                  </a:lnTo>
                  <a:lnTo>
                    <a:pt x="242" y="284"/>
                  </a:lnTo>
                  <a:lnTo>
                    <a:pt x="255" y="275"/>
                  </a:lnTo>
                  <a:lnTo>
                    <a:pt x="265" y="265"/>
                  </a:lnTo>
                  <a:lnTo>
                    <a:pt x="275" y="255"/>
                  </a:lnTo>
                  <a:lnTo>
                    <a:pt x="284" y="242"/>
                  </a:lnTo>
                  <a:lnTo>
                    <a:pt x="292" y="229"/>
                  </a:lnTo>
                  <a:lnTo>
                    <a:pt x="299" y="215"/>
                  </a:lnTo>
                  <a:lnTo>
                    <a:pt x="304" y="202"/>
                  </a:lnTo>
                  <a:lnTo>
                    <a:pt x="308" y="186"/>
                  </a:lnTo>
                  <a:lnTo>
                    <a:pt x="310" y="172"/>
                  </a:lnTo>
                  <a:lnTo>
                    <a:pt x="311" y="156"/>
                  </a:lnTo>
                  <a:close/>
                  <a:moveTo>
                    <a:pt x="283" y="156"/>
                  </a:moveTo>
                  <a:lnTo>
                    <a:pt x="282" y="168"/>
                  </a:lnTo>
                  <a:lnTo>
                    <a:pt x="281" y="181"/>
                  </a:lnTo>
                  <a:lnTo>
                    <a:pt x="277" y="193"/>
                  </a:lnTo>
                  <a:lnTo>
                    <a:pt x="273" y="205"/>
                  </a:lnTo>
                  <a:lnTo>
                    <a:pt x="267" y="217"/>
                  </a:lnTo>
                  <a:lnTo>
                    <a:pt x="261" y="227"/>
                  </a:lnTo>
                  <a:lnTo>
                    <a:pt x="254" y="237"/>
                  </a:lnTo>
                  <a:lnTo>
                    <a:pt x="246" y="246"/>
                  </a:lnTo>
                  <a:lnTo>
                    <a:pt x="237" y="254"/>
                  </a:lnTo>
                  <a:lnTo>
                    <a:pt x="227" y="260"/>
                  </a:lnTo>
                  <a:lnTo>
                    <a:pt x="216" y="267"/>
                  </a:lnTo>
                  <a:lnTo>
                    <a:pt x="205" y="273"/>
                  </a:lnTo>
                  <a:lnTo>
                    <a:pt x="193" y="277"/>
                  </a:lnTo>
                  <a:lnTo>
                    <a:pt x="182" y="280"/>
                  </a:lnTo>
                  <a:lnTo>
                    <a:pt x="168" y="282"/>
                  </a:lnTo>
                  <a:lnTo>
                    <a:pt x="156" y="283"/>
                  </a:lnTo>
                  <a:lnTo>
                    <a:pt x="142" y="282"/>
                  </a:lnTo>
                  <a:lnTo>
                    <a:pt x="130" y="280"/>
                  </a:lnTo>
                  <a:lnTo>
                    <a:pt x="117" y="277"/>
                  </a:lnTo>
                  <a:lnTo>
                    <a:pt x="106" y="273"/>
                  </a:lnTo>
                  <a:lnTo>
                    <a:pt x="95" y="267"/>
                  </a:lnTo>
                  <a:lnTo>
                    <a:pt x="85" y="260"/>
                  </a:lnTo>
                  <a:lnTo>
                    <a:pt x="75" y="254"/>
                  </a:lnTo>
                  <a:lnTo>
                    <a:pt x="66" y="246"/>
                  </a:lnTo>
                  <a:lnTo>
                    <a:pt x="58" y="237"/>
                  </a:lnTo>
                  <a:lnTo>
                    <a:pt x="50" y="227"/>
                  </a:lnTo>
                  <a:lnTo>
                    <a:pt x="43" y="217"/>
                  </a:lnTo>
                  <a:lnTo>
                    <a:pt x="39" y="205"/>
                  </a:lnTo>
                  <a:lnTo>
                    <a:pt x="34" y="193"/>
                  </a:lnTo>
                  <a:lnTo>
                    <a:pt x="31" y="181"/>
                  </a:lnTo>
                  <a:lnTo>
                    <a:pt x="29" y="168"/>
                  </a:lnTo>
                  <a:lnTo>
                    <a:pt x="29" y="156"/>
                  </a:lnTo>
                  <a:lnTo>
                    <a:pt x="29" y="142"/>
                  </a:lnTo>
                  <a:lnTo>
                    <a:pt x="31" y="130"/>
                  </a:lnTo>
                  <a:lnTo>
                    <a:pt x="34" y="118"/>
                  </a:lnTo>
                  <a:lnTo>
                    <a:pt x="39" y="106"/>
                  </a:lnTo>
                  <a:lnTo>
                    <a:pt x="43" y="95"/>
                  </a:lnTo>
                  <a:lnTo>
                    <a:pt x="50" y="84"/>
                  </a:lnTo>
                  <a:lnTo>
                    <a:pt x="58" y="75"/>
                  </a:lnTo>
                  <a:lnTo>
                    <a:pt x="66" y="66"/>
                  </a:lnTo>
                  <a:lnTo>
                    <a:pt x="75" y="57"/>
                  </a:lnTo>
                  <a:lnTo>
                    <a:pt x="85" y="50"/>
                  </a:lnTo>
                  <a:lnTo>
                    <a:pt x="95" y="43"/>
                  </a:lnTo>
                  <a:lnTo>
                    <a:pt x="106" y="39"/>
                  </a:lnTo>
                  <a:lnTo>
                    <a:pt x="117" y="34"/>
                  </a:lnTo>
                  <a:lnTo>
                    <a:pt x="130" y="31"/>
                  </a:lnTo>
                  <a:lnTo>
                    <a:pt x="142" y="29"/>
                  </a:lnTo>
                  <a:lnTo>
                    <a:pt x="156" y="29"/>
                  </a:lnTo>
                  <a:lnTo>
                    <a:pt x="168" y="29"/>
                  </a:lnTo>
                  <a:lnTo>
                    <a:pt x="182" y="31"/>
                  </a:lnTo>
                  <a:lnTo>
                    <a:pt x="193" y="34"/>
                  </a:lnTo>
                  <a:lnTo>
                    <a:pt x="205" y="39"/>
                  </a:lnTo>
                  <a:lnTo>
                    <a:pt x="216" y="43"/>
                  </a:lnTo>
                  <a:lnTo>
                    <a:pt x="227" y="50"/>
                  </a:lnTo>
                  <a:lnTo>
                    <a:pt x="237" y="57"/>
                  </a:lnTo>
                  <a:lnTo>
                    <a:pt x="246" y="66"/>
                  </a:lnTo>
                  <a:lnTo>
                    <a:pt x="254" y="75"/>
                  </a:lnTo>
                  <a:lnTo>
                    <a:pt x="261" y="84"/>
                  </a:lnTo>
                  <a:lnTo>
                    <a:pt x="267" y="95"/>
                  </a:lnTo>
                  <a:lnTo>
                    <a:pt x="273" y="106"/>
                  </a:lnTo>
                  <a:lnTo>
                    <a:pt x="277" y="118"/>
                  </a:lnTo>
                  <a:lnTo>
                    <a:pt x="281" y="130"/>
                  </a:lnTo>
                  <a:lnTo>
                    <a:pt x="282" y="142"/>
                  </a:lnTo>
                  <a:lnTo>
                    <a:pt x="283" y="156"/>
                  </a:lnTo>
                  <a:close/>
                </a:path>
              </a:pathLst>
            </a:custGeom>
            <a:solidFill>
              <a:srgbClr val="DDDCD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1" name="Freeform 1031"/>
            <p:cNvSpPr>
              <a:spLocks noEditPoints="1"/>
            </p:cNvSpPr>
            <p:nvPr/>
          </p:nvSpPr>
          <p:spPr bwMode="auto">
            <a:xfrm>
              <a:off x="1366898" y="4302503"/>
              <a:ext cx="112718" cy="112723"/>
            </a:xfrm>
            <a:custGeom>
              <a:avLst/>
              <a:gdLst/>
              <a:ahLst/>
              <a:cxnLst>
                <a:cxn ang="0">
                  <a:pos x="280" y="113"/>
                </a:cxn>
                <a:cxn ang="0">
                  <a:pos x="265" y="74"/>
                </a:cxn>
                <a:cxn ang="0">
                  <a:pos x="242" y="42"/>
                </a:cxn>
                <a:cxn ang="0">
                  <a:pos x="209" y="17"/>
                </a:cxn>
                <a:cxn ang="0">
                  <a:pos x="170" y="3"/>
                </a:cxn>
                <a:cxn ang="0">
                  <a:pos x="127" y="1"/>
                </a:cxn>
                <a:cxn ang="0">
                  <a:pos x="87" y="11"/>
                </a:cxn>
                <a:cxn ang="0">
                  <a:pos x="52" y="33"/>
                </a:cxn>
                <a:cxn ang="0">
                  <a:pos x="25" y="62"/>
                </a:cxn>
                <a:cxn ang="0">
                  <a:pos x="7" y="99"/>
                </a:cxn>
                <a:cxn ang="0">
                  <a:pos x="0" y="142"/>
                </a:cxn>
                <a:cxn ang="0">
                  <a:pos x="7" y="183"/>
                </a:cxn>
                <a:cxn ang="0">
                  <a:pos x="25" y="221"/>
                </a:cxn>
                <a:cxn ang="0">
                  <a:pos x="52" y="251"/>
                </a:cxn>
                <a:cxn ang="0">
                  <a:pos x="87" y="271"/>
                </a:cxn>
                <a:cxn ang="0">
                  <a:pos x="127" y="282"/>
                </a:cxn>
                <a:cxn ang="0">
                  <a:pos x="170" y="280"/>
                </a:cxn>
                <a:cxn ang="0">
                  <a:pos x="209" y="266"/>
                </a:cxn>
                <a:cxn ang="0">
                  <a:pos x="242" y="241"/>
                </a:cxn>
                <a:cxn ang="0">
                  <a:pos x="265" y="209"/>
                </a:cxn>
                <a:cxn ang="0">
                  <a:pos x="280" y="170"/>
                </a:cxn>
                <a:cxn ang="0">
                  <a:pos x="254" y="142"/>
                </a:cxn>
                <a:cxn ang="0">
                  <a:pos x="250" y="176"/>
                </a:cxn>
                <a:cxn ang="0">
                  <a:pos x="235" y="205"/>
                </a:cxn>
                <a:cxn ang="0">
                  <a:pos x="214" y="228"/>
                </a:cxn>
                <a:cxn ang="0">
                  <a:pos x="186" y="245"/>
                </a:cxn>
                <a:cxn ang="0">
                  <a:pos x="153" y="254"/>
                </a:cxn>
                <a:cxn ang="0">
                  <a:pos x="119" y="252"/>
                </a:cxn>
                <a:cxn ang="0">
                  <a:pos x="88" y="241"/>
                </a:cxn>
                <a:cxn ang="0">
                  <a:pos x="62" y="222"/>
                </a:cxn>
                <a:cxn ang="0">
                  <a:pos x="42" y="196"/>
                </a:cxn>
                <a:cxn ang="0">
                  <a:pos x="30" y="164"/>
                </a:cxn>
                <a:cxn ang="0">
                  <a:pos x="29" y="129"/>
                </a:cxn>
                <a:cxn ang="0">
                  <a:pos x="37" y="98"/>
                </a:cxn>
                <a:cxn ang="0">
                  <a:pos x="54" y="70"/>
                </a:cxn>
                <a:cxn ang="0">
                  <a:pos x="79" y="47"/>
                </a:cxn>
                <a:cxn ang="0">
                  <a:pos x="108" y="34"/>
                </a:cxn>
                <a:cxn ang="0">
                  <a:pos x="142" y="28"/>
                </a:cxn>
                <a:cxn ang="0">
                  <a:pos x="175" y="34"/>
                </a:cxn>
                <a:cxn ang="0">
                  <a:pos x="205" y="47"/>
                </a:cxn>
                <a:cxn ang="0">
                  <a:pos x="228" y="70"/>
                </a:cxn>
                <a:cxn ang="0">
                  <a:pos x="245" y="98"/>
                </a:cxn>
                <a:cxn ang="0">
                  <a:pos x="254" y="129"/>
                </a:cxn>
              </a:cxnLst>
              <a:rect l="0" t="0" r="r" b="b"/>
              <a:pathLst>
                <a:path w="282" h="282">
                  <a:moveTo>
                    <a:pt x="282" y="142"/>
                  </a:moveTo>
                  <a:lnTo>
                    <a:pt x="282" y="127"/>
                  </a:lnTo>
                  <a:lnTo>
                    <a:pt x="280" y="113"/>
                  </a:lnTo>
                  <a:lnTo>
                    <a:pt x="277" y="99"/>
                  </a:lnTo>
                  <a:lnTo>
                    <a:pt x="272" y="87"/>
                  </a:lnTo>
                  <a:lnTo>
                    <a:pt x="265" y="74"/>
                  </a:lnTo>
                  <a:lnTo>
                    <a:pt x="259" y="62"/>
                  </a:lnTo>
                  <a:lnTo>
                    <a:pt x="251" y="52"/>
                  </a:lnTo>
                  <a:lnTo>
                    <a:pt x="242" y="42"/>
                  </a:lnTo>
                  <a:lnTo>
                    <a:pt x="232" y="33"/>
                  </a:lnTo>
                  <a:lnTo>
                    <a:pt x="220" y="25"/>
                  </a:lnTo>
                  <a:lnTo>
                    <a:pt x="209" y="17"/>
                  </a:lnTo>
                  <a:lnTo>
                    <a:pt x="197" y="11"/>
                  </a:lnTo>
                  <a:lnTo>
                    <a:pt x="183" y="7"/>
                  </a:lnTo>
                  <a:lnTo>
                    <a:pt x="170" y="3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27" y="1"/>
                  </a:lnTo>
                  <a:lnTo>
                    <a:pt x="114" y="3"/>
                  </a:lnTo>
                  <a:lnTo>
                    <a:pt x="99" y="7"/>
                  </a:lnTo>
                  <a:lnTo>
                    <a:pt x="87" y="11"/>
                  </a:lnTo>
                  <a:lnTo>
                    <a:pt x="74" y="17"/>
                  </a:lnTo>
                  <a:lnTo>
                    <a:pt x="63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2"/>
                  </a:lnTo>
                  <a:lnTo>
                    <a:pt x="17" y="74"/>
                  </a:lnTo>
                  <a:lnTo>
                    <a:pt x="11" y="87"/>
                  </a:lnTo>
                  <a:lnTo>
                    <a:pt x="7" y="99"/>
                  </a:lnTo>
                  <a:lnTo>
                    <a:pt x="3" y="113"/>
                  </a:lnTo>
                  <a:lnTo>
                    <a:pt x="1" y="127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3" y="170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7" y="209"/>
                  </a:lnTo>
                  <a:lnTo>
                    <a:pt x="25" y="221"/>
                  </a:lnTo>
                  <a:lnTo>
                    <a:pt x="33" y="232"/>
                  </a:lnTo>
                  <a:lnTo>
                    <a:pt x="42" y="241"/>
                  </a:lnTo>
                  <a:lnTo>
                    <a:pt x="52" y="251"/>
                  </a:lnTo>
                  <a:lnTo>
                    <a:pt x="63" y="259"/>
                  </a:lnTo>
                  <a:lnTo>
                    <a:pt x="74" y="266"/>
                  </a:lnTo>
                  <a:lnTo>
                    <a:pt x="87" y="271"/>
                  </a:lnTo>
                  <a:lnTo>
                    <a:pt x="99" y="277"/>
                  </a:lnTo>
                  <a:lnTo>
                    <a:pt x="114" y="280"/>
                  </a:lnTo>
                  <a:lnTo>
                    <a:pt x="127" y="282"/>
                  </a:lnTo>
                  <a:lnTo>
                    <a:pt x="142" y="282"/>
                  </a:lnTo>
                  <a:lnTo>
                    <a:pt x="156" y="282"/>
                  </a:lnTo>
                  <a:lnTo>
                    <a:pt x="170" y="280"/>
                  </a:lnTo>
                  <a:lnTo>
                    <a:pt x="183" y="277"/>
                  </a:lnTo>
                  <a:lnTo>
                    <a:pt x="197" y="271"/>
                  </a:lnTo>
                  <a:lnTo>
                    <a:pt x="209" y="266"/>
                  </a:lnTo>
                  <a:lnTo>
                    <a:pt x="220" y="259"/>
                  </a:lnTo>
                  <a:lnTo>
                    <a:pt x="232" y="251"/>
                  </a:lnTo>
                  <a:lnTo>
                    <a:pt x="242" y="241"/>
                  </a:lnTo>
                  <a:lnTo>
                    <a:pt x="251" y="232"/>
                  </a:lnTo>
                  <a:lnTo>
                    <a:pt x="259" y="221"/>
                  </a:lnTo>
                  <a:lnTo>
                    <a:pt x="265" y="209"/>
                  </a:lnTo>
                  <a:lnTo>
                    <a:pt x="272" y="197"/>
                  </a:lnTo>
                  <a:lnTo>
                    <a:pt x="277" y="183"/>
                  </a:lnTo>
                  <a:lnTo>
                    <a:pt x="280" y="170"/>
                  </a:lnTo>
                  <a:lnTo>
                    <a:pt x="282" y="155"/>
                  </a:lnTo>
                  <a:lnTo>
                    <a:pt x="282" y="142"/>
                  </a:lnTo>
                  <a:close/>
                  <a:moveTo>
                    <a:pt x="254" y="142"/>
                  </a:moveTo>
                  <a:lnTo>
                    <a:pt x="254" y="153"/>
                  </a:lnTo>
                  <a:lnTo>
                    <a:pt x="252" y="164"/>
                  </a:lnTo>
                  <a:lnTo>
                    <a:pt x="250" y="176"/>
                  </a:lnTo>
                  <a:lnTo>
                    <a:pt x="245" y="186"/>
                  </a:lnTo>
                  <a:lnTo>
                    <a:pt x="241" y="196"/>
                  </a:lnTo>
                  <a:lnTo>
                    <a:pt x="235" y="205"/>
                  </a:lnTo>
                  <a:lnTo>
                    <a:pt x="228" y="214"/>
                  </a:lnTo>
                  <a:lnTo>
                    <a:pt x="222" y="222"/>
                  </a:lnTo>
                  <a:lnTo>
                    <a:pt x="214" y="228"/>
                  </a:lnTo>
                  <a:lnTo>
                    <a:pt x="205" y="235"/>
                  </a:lnTo>
                  <a:lnTo>
                    <a:pt x="196" y="241"/>
                  </a:lnTo>
                  <a:lnTo>
                    <a:pt x="186" y="245"/>
                  </a:lnTo>
                  <a:lnTo>
                    <a:pt x="175" y="250"/>
                  </a:lnTo>
                  <a:lnTo>
                    <a:pt x="164" y="252"/>
                  </a:lnTo>
                  <a:lnTo>
                    <a:pt x="153" y="254"/>
                  </a:lnTo>
                  <a:lnTo>
                    <a:pt x="142" y="254"/>
                  </a:lnTo>
                  <a:lnTo>
                    <a:pt x="130" y="254"/>
                  </a:lnTo>
                  <a:lnTo>
                    <a:pt x="119" y="252"/>
                  </a:lnTo>
                  <a:lnTo>
                    <a:pt x="108" y="250"/>
                  </a:lnTo>
                  <a:lnTo>
                    <a:pt x="98" y="245"/>
                  </a:lnTo>
                  <a:lnTo>
                    <a:pt x="88" y="241"/>
                  </a:lnTo>
                  <a:lnTo>
                    <a:pt x="79" y="235"/>
                  </a:lnTo>
                  <a:lnTo>
                    <a:pt x="70" y="228"/>
                  </a:lnTo>
                  <a:lnTo>
                    <a:pt x="62" y="222"/>
                  </a:lnTo>
                  <a:lnTo>
                    <a:pt x="54" y="214"/>
                  </a:lnTo>
                  <a:lnTo>
                    <a:pt x="48" y="205"/>
                  </a:lnTo>
                  <a:lnTo>
                    <a:pt x="42" y="196"/>
                  </a:lnTo>
                  <a:lnTo>
                    <a:pt x="37" y="186"/>
                  </a:lnTo>
                  <a:lnTo>
                    <a:pt x="34" y="176"/>
                  </a:lnTo>
                  <a:lnTo>
                    <a:pt x="30" y="164"/>
                  </a:lnTo>
                  <a:lnTo>
                    <a:pt x="29" y="153"/>
                  </a:lnTo>
                  <a:lnTo>
                    <a:pt x="28" y="142"/>
                  </a:lnTo>
                  <a:lnTo>
                    <a:pt x="29" y="129"/>
                  </a:lnTo>
                  <a:lnTo>
                    <a:pt x="30" y="118"/>
                  </a:lnTo>
                  <a:lnTo>
                    <a:pt x="34" y="108"/>
                  </a:lnTo>
                  <a:lnTo>
                    <a:pt x="37" y="98"/>
                  </a:lnTo>
                  <a:lnTo>
                    <a:pt x="42" y="88"/>
                  </a:lnTo>
                  <a:lnTo>
                    <a:pt x="48" y="78"/>
                  </a:lnTo>
                  <a:lnTo>
                    <a:pt x="54" y="70"/>
                  </a:lnTo>
                  <a:lnTo>
                    <a:pt x="62" y="62"/>
                  </a:lnTo>
                  <a:lnTo>
                    <a:pt x="70" y="54"/>
                  </a:lnTo>
                  <a:lnTo>
                    <a:pt x="79" y="47"/>
                  </a:lnTo>
                  <a:lnTo>
                    <a:pt x="88" y="42"/>
                  </a:lnTo>
                  <a:lnTo>
                    <a:pt x="98" y="37"/>
                  </a:lnTo>
                  <a:lnTo>
                    <a:pt x="108" y="34"/>
                  </a:lnTo>
                  <a:lnTo>
                    <a:pt x="119" y="30"/>
                  </a:lnTo>
                  <a:lnTo>
                    <a:pt x="130" y="29"/>
                  </a:lnTo>
                  <a:lnTo>
                    <a:pt x="142" y="28"/>
                  </a:lnTo>
                  <a:lnTo>
                    <a:pt x="153" y="29"/>
                  </a:lnTo>
                  <a:lnTo>
                    <a:pt x="164" y="30"/>
                  </a:lnTo>
                  <a:lnTo>
                    <a:pt x="175" y="34"/>
                  </a:lnTo>
                  <a:lnTo>
                    <a:pt x="186" y="37"/>
                  </a:lnTo>
                  <a:lnTo>
                    <a:pt x="196" y="42"/>
                  </a:lnTo>
                  <a:lnTo>
                    <a:pt x="205" y="47"/>
                  </a:lnTo>
                  <a:lnTo>
                    <a:pt x="214" y="54"/>
                  </a:lnTo>
                  <a:lnTo>
                    <a:pt x="222" y="62"/>
                  </a:lnTo>
                  <a:lnTo>
                    <a:pt x="228" y="70"/>
                  </a:lnTo>
                  <a:lnTo>
                    <a:pt x="235" y="78"/>
                  </a:lnTo>
                  <a:lnTo>
                    <a:pt x="241" y="88"/>
                  </a:lnTo>
                  <a:lnTo>
                    <a:pt x="245" y="98"/>
                  </a:lnTo>
                  <a:lnTo>
                    <a:pt x="250" y="108"/>
                  </a:lnTo>
                  <a:lnTo>
                    <a:pt x="252" y="118"/>
                  </a:lnTo>
                  <a:lnTo>
                    <a:pt x="254" y="129"/>
                  </a:lnTo>
                  <a:lnTo>
                    <a:pt x="254" y="142"/>
                  </a:lnTo>
                  <a:close/>
                </a:path>
              </a:pathLst>
            </a:custGeom>
            <a:solidFill>
              <a:srgbClr val="E1E0E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2" name="Freeform 1032"/>
            <p:cNvSpPr>
              <a:spLocks noEditPoints="1"/>
            </p:cNvSpPr>
            <p:nvPr/>
          </p:nvSpPr>
          <p:spPr bwMode="auto">
            <a:xfrm>
              <a:off x="1373249" y="4308854"/>
              <a:ext cx="101605" cy="101609"/>
            </a:xfrm>
            <a:custGeom>
              <a:avLst/>
              <a:gdLst/>
              <a:ahLst/>
              <a:cxnLst>
                <a:cxn ang="0">
                  <a:pos x="252" y="101"/>
                </a:cxn>
                <a:cxn ang="0">
                  <a:pos x="238" y="66"/>
                </a:cxn>
                <a:cxn ang="0">
                  <a:pos x="217" y="37"/>
                </a:cxn>
                <a:cxn ang="0">
                  <a:pos x="187" y="14"/>
                </a:cxn>
                <a:cxn ang="0">
                  <a:pos x="153" y="2"/>
                </a:cxn>
                <a:cxn ang="0">
                  <a:pos x="113" y="0"/>
                </a:cxn>
                <a:cxn ang="0">
                  <a:pos x="77" y="10"/>
                </a:cxn>
                <a:cxn ang="0">
                  <a:pos x="46" y="28"/>
                </a:cxn>
                <a:cxn ang="0">
                  <a:pos x="21" y="55"/>
                </a:cxn>
                <a:cxn ang="0">
                  <a:pos x="5" y="89"/>
                </a:cxn>
                <a:cxn ang="0">
                  <a:pos x="0" y="127"/>
                </a:cxn>
                <a:cxn ang="0">
                  <a:pos x="5" y="164"/>
                </a:cxn>
                <a:cxn ang="0">
                  <a:pos x="21" y="198"/>
                </a:cxn>
                <a:cxn ang="0">
                  <a:pos x="46" y="225"/>
                </a:cxn>
                <a:cxn ang="0">
                  <a:pos x="77" y="244"/>
                </a:cxn>
                <a:cxn ang="0">
                  <a:pos x="113" y="253"/>
                </a:cxn>
                <a:cxn ang="0">
                  <a:pos x="153" y="251"/>
                </a:cxn>
                <a:cxn ang="0">
                  <a:pos x="187" y="238"/>
                </a:cxn>
                <a:cxn ang="0">
                  <a:pos x="217" y="217"/>
                </a:cxn>
                <a:cxn ang="0">
                  <a:pos x="238" y="188"/>
                </a:cxn>
                <a:cxn ang="0">
                  <a:pos x="252" y="152"/>
                </a:cxn>
                <a:cxn ang="0">
                  <a:pos x="226" y="127"/>
                </a:cxn>
                <a:cxn ang="0">
                  <a:pos x="221" y="156"/>
                </a:cxn>
                <a:cxn ang="0">
                  <a:pos x="209" y="182"/>
                </a:cxn>
                <a:cxn ang="0">
                  <a:pos x="190" y="202"/>
                </a:cxn>
                <a:cxn ang="0">
                  <a:pos x="165" y="218"/>
                </a:cxn>
                <a:cxn ang="0">
                  <a:pos x="137" y="225"/>
                </a:cxn>
                <a:cxn ang="0">
                  <a:pos x="106" y="224"/>
                </a:cxn>
                <a:cxn ang="0">
                  <a:pos x="79" y="213"/>
                </a:cxn>
                <a:cxn ang="0">
                  <a:pos x="57" y="197"/>
                </a:cxn>
                <a:cxn ang="0">
                  <a:pos x="40" y="174"/>
                </a:cxn>
                <a:cxn ang="0">
                  <a:pos x="30" y="146"/>
                </a:cxn>
                <a:cxn ang="0">
                  <a:pos x="28" y="117"/>
                </a:cxn>
                <a:cxn ang="0">
                  <a:pos x="36" y="87"/>
                </a:cxn>
                <a:cxn ang="0">
                  <a:pos x="50" y="64"/>
                </a:cxn>
                <a:cxn ang="0">
                  <a:pos x="72" y="45"/>
                </a:cxn>
                <a:cxn ang="0">
                  <a:pos x="97" y="32"/>
                </a:cxn>
                <a:cxn ang="0">
                  <a:pos x="127" y="28"/>
                </a:cxn>
                <a:cxn ang="0">
                  <a:pos x="156" y="32"/>
                </a:cxn>
                <a:cxn ang="0">
                  <a:pos x="182" y="45"/>
                </a:cxn>
                <a:cxn ang="0">
                  <a:pos x="203" y="64"/>
                </a:cxn>
                <a:cxn ang="0">
                  <a:pos x="218" y="87"/>
                </a:cxn>
                <a:cxn ang="0">
                  <a:pos x="225" y="117"/>
                </a:cxn>
              </a:cxnLst>
              <a:rect l="0" t="0" r="r" b="b"/>
              <a:pathLst>
                <a:path w="254" h="254">
                  <a:moveTo>
                    <a:pt x="254" y="127"/>
                  </a:moveTo>
                  <a:lnTo>
                    <a:pt x="253" y="113"/>
                  </a:lnTo>
                  <a:lnTo>
                    <a:pt x="252" y="101"/>
                  </a:lnTo>
                  <a:lnTo>
                    <a:pt x="248" y="89"/>
                  </a:lnTo>
                  <a:lnTo>
                    <a:pt x="244" y="77"/>
                  </a:lnTo>
                  <a:lnTo>
                    <a:pt x="238" y="66"/>
                  </a:lnTo>
                  <a:lnTo>
                    <a:pt x="232" y="55"/>
                  </a:lnTo>
                  <a:lnTo>
                    <a:pt x="225" y="46"/>
                  </a:lnTo>
                  <a:lnTo>
                    <a:pt x="217" y="37"/>
                  </a:lnTo>
                  <a:lnTo>
                    <a:pt x="208" y="28"/>
                  </a:lnTo>
                  <a:lnTo>
                    <a:pt x="198" y="21"/>
                  </a:lnTo>
                  <a:lnTo>
                    <a:pt x="187" y="14"/>
                  </a:lnTo>
                  <a:lnTo>
                    <a:pt x="176" y="10"/>
                  </a:lnTo>
                  <a:lnTo>
                    <a:pt x="164" y="5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8" y="5"/>
                  </a:lnTo>
                  <a:lnTo>
                    <a:pt x="77" y="10"/>
                  </a:lnTo>
                  <a:lnTo>
                    <a:pt x="66" y="14"/>
                  </a:lnTo>
                  <a:lnTo>
                    <a:pt x="56" y="21"/>
                  </a:lnTo>
                  <a:lnTo>
                    <a:pt x="46" y="28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5"/>
                  </a:lnTo>
                  <a:lnTo>
                    <a:pt x="14" y="66"/>
                  </a:lnTo>
                  <a:lnTo>
                    <a:pt x="10" y="77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0" y="139"/>
                  </a:lnTo>
                  <a:lnTo>
                    <a:pt x="2" y="152"/>
                  </a:lnTo>
                  <a:lnTo>
                    <a:pt x="5" y="164"/>
                  </a:lnTo>
                  <a:lnTo>
                    <a:pt x="10" y="176"/>
                  </a:lnTo>
                  <a:lnTo>
                    <a:pt x="14" y="188"/>
                  </a:lnTo>
                  <a:lnTo>
                    <a:pt x="21" y="198"/>
                  </a:lnTo>
                  <a:lnTo>
                    <a:pt x="29" y="208"/>
                  </a:lnTo>
                  <a:lnTo>
                    <a:pt x="37" y="217"/>
                  </a:lnTo>
                  <a:lnTo>
                    <a:pt x="46" y="225"/>
                  </a:lnTo>
                  <a:lnTo>
                    <a:pt x="56" y="231"/>
                  </a:lnTo>
                  <a:lnTo>
                    <a:pt x="66" y="238"/>
                  </a:lnTo>
                  <a:lnTo>
                    <a:pt x="77" y="244"/>
                  </a:lnTo>
                  <a:lnTo>
                    <a:pt x="88" y="248"/>
                  </a:lnTo>
                  <a:lnTo>
                    <a:pt x="101" y="251"/>
                  </a:lnTo>
                  <a:lnTo>
                    <a:pt x="113" y="253"/>
                  </a:lnTo>
                  <a:lnTo>
                    <a:pt x="127" y="254"/>
                  </a:lnTo>
                  <a:lnTo>
                    <a:pt x="139" y="253"/>
                  </a:lnTo>
                  <a:lnTo>
                    <a:pt x="153" y="251"/>
                  </a:lnTo>
                  <a:lnTo>
                    <a:pt x="164" y="248"/>
                  </a:lnTo>
                  <a:lnTo>
                    <a:pt x="176" y="244"/>
                  </a:lnTo>
                  <a:lnTo>
                    <a:pt x="187" y="238"/>
                  </a:lnTo>
                  <a:lnTo>
                    <a:pt x="198" y="231"/>
                  </a:lnTo>
                  <a:lnTo>
                    <a:pt x="208" y="225"/>
                  </a:lnTo>
                  <a:lnTo>
                    <a:pt x="217" y="217"/>
                  </a:lnTo>
                  <a:lnTo>
                    <a:pt x="225" y="208"/>
                  </a:lnTo>
                  <a:lnTo>
                    <a:pt x="232" y="198"/>
                  </a:lnTo>
                  <a:lnTo>
                    <a:pt x="238" y="188"/>
                  </a:lnTo>
                  <a:lnTo>
                    <a:pt x="244" y="176"/>
                  </a:lnTo>
                  <a:lnTo>
                    <a:pt x="248" y="164"/>
                  </a:lnTo>
                  <a:lnTo>
                    <a:pt x="252" y="152"/>
                  </a:lnTo>
                  <a:lnTo>
                    <a:pt x="253" y="139"/>
                  </a:lnTo>
                  <a:lnTo>
                    <a:pt x="254" y="127"/>
                  </a:lnTo>
                  <a:close/>
                  <a:moveTo>
                    <a:pt x="226" y="127"/>
                  </a:moveTo>
                  <a:lnTo>
                    <a:pt x="225" y="137"/>
                  </a:lnTo>
                  <a:lnTo>
                    <a:pt x="223" y="146"/>
                  </a:lnTo>
                  <a:lnTo>
                    <a:pt x="221" y="156"/>
                  </a:lnTo>
                  <a:lnTo>
                    <a:pt x="218" y="165"/>
                  </a:lnTo>
                  <a:lnTo>
                    <a:pt x="213" y="174"/>
                  </a:lnTo>
                  <a:lnTo>
                    <a:pt x="209" y="182"/>
                  </a:lnTo>
                  <a:lnTo>
                    <a:pt x="203" y="190"/>
                  </a:lnTo>
                  <a:lnTo>
                    <a:pt x="196" y="197"/>
                  </a:lnTo>
                  <a:lnTo>
                    <a:pt x="190" y="202"/>
                  </a:lnTo>
                  <a:lnTo>
                    <a:pt x="182" y="209"/>
                  </a:lnTo>
                  <a:lnTo>
                    <a:pt x="174" y="213"/>
                  </a:lnTo>
                  <a:lnTo>
                    <a:pt x="165" y="218"/>
                  </a:lnTo>
                  <a:lnTo>
                    <a:pt x="156" y="221"/>
                  </a:lnTo>
                  <a:lnTo>
                    <a:pt x="147" y="224"/>
                  </a:lnTo>
                  <a:lnTo>
                    <a:pt x="137" y="225"/>
                  </a:lnTo>
                  <a:lnTo>
                    <a:pt x="127" y="226"/>
                  </a:lnTo>
                  <a:lnTo>
                    <a:pt x="117" y="225"/>
                  </a:lnTo>
                  <a:lnTo>
                    <a:pt x="106" y="224"/>
                  </a:lnTo>
                  <a:lnTo>
                    <a:pt x="97" y="221"/>
                  </a:lnTo>
                  <a:lnTo>
                    <a:pt x="88" y="218"/>
                  </a:lnTo>
                  <a:lnTo>
                    <a:pt x="79" y="213"/>
                  </a:lnTo>
                  <a:lnTo>
                    <a:pt x="72" y="209"/>
                  </a:lnTo>
                  <a:lnTo>
                    <a:pt x="64" y="202"/>
                  </a:lnTo>
                  <a:lnTo>
                    <a:pt x="57" y="197"/>
                  </a:lnTo>
                  <a:lnTo>
                    <a:pt x="50" y="190"/>
                  </a:lnTo>
                  <a:lnTo>
                    <a:pt x="45" y="182"/>
                  </a:lnTo>
                  <a:lnTo>
                    <a:pt x="40" y="174"/>
                  </a:lnTo>
                  <a:lnTo>
                    <a:pt x="36" y="165"/>
                  </a:lnTo>
                  <a:lnTo>
                    <a:pt x="32" y="156"/>
                  </a:lnTo>
                  <a:lnTo>
                    <a:pt x="30" y="146"/>
                  </a:lnTo>
                  <a:lnTo>
                    <a:pt x="28" y="137"/>
                  </a:lnTo>
                  <a:lnTo>
                    <a:pt x="28" y="127"/>
                  </a:lnTo>
                  <a:lnTo>
                    <a:pt x="28" y="117"/>
                  </a:lnTo>
                  <a:lnTo>
                    <a:pt x="30" y="107"/>
                  </a:lnTo>
                  <a:lnTo>
                    <a:pt x="32" y="98"/>
                  </a:lnTo>
                  <a:lnTo>
                    <a:pt x="36" y="87"/>
                  </a:lnTo>
                  <a:lnTo>
                    <a:pt x="40" y="79"/>
                  </a:lnTo>
                  <a:lnTo>
                    <a:pt x="45" y="72"/>
                  </a:lnTo>
                  <a:lnTo>
                    <a:pt x="50" y="64"/>
                  </a:lnTo>
                  <a:lnTo>
                    <a:pt x="57" y="57"/>
                  </a:lnTo>
                  <a:lnTo>
                    <a:pt x="64" y="50"/>
                  </a:lnTo>
                  <a:lnTo>
                    <a:pt x="72" y="45"/>
                  </a:lnTo>
                  <a:lnTo>
                    <a:pt x="79" y="39"/>
                  </a:lnTo>
                  <a:lnTo>
                    <a:pt x="88" y="36"/>
                  </a:lnTo>
                  <a:lnTo>
                    <a:pt x="97" y="32"/>
                  </a:lnTo>
                  <a:lnTo>
                    <a:pt x="106" y="30"/>
                  </a:lnTo>
                  <a:lnTo>
                    <a:pt x="117" y="28"/>
                  </a:lnTo>
                  <a:lnTo>
                    <a:pt x="127" y="28"/>
                  </a:lnTo>
                  <a:lnTo>
                    <a:pt x="137" y="28"/>
                  </a:lnTo>
                  <a:lnTo>
                    <a:pt x="147" y="30"/>
                  </a:lnTo>
                  <a:lnTo>
                    <a:pt x="156" y="32"/>
                  </a:lnTo>
                  <a:lnTo>
                    <a:pt x="165" y="36"/>
                  </a:lnTo>
                  <a:lnTo>
                    <a:pt x="174" y="39"/>
                  </a:lnTo>
                  <a:lnTo>
                    <a:pt x="182" y="45"/>
                  </a:lnTo>
                  <a:lnTo>
                    <a:pt x="190" y="50"/>
                  </a:lnTo>
                  <a:lnTo>
                    <a:pt x="196" y="57"/>
                  </a:lnTo>
                  <a:lnTo>
                    <a:pt x="203" y="64"/>
                  </a:lnTo>
                  <a:lnTo>
                    <a:pt x="209" y="72"/>
                  </a:lnTo>
                  <a:lnTo>
                    <a:pt x="213" y="79"/>
                  </a:lnTo>
                  <a:lnTo>
                    <a:pt x="218" y="87"/>
                  </a:lnTo>
                  <a:lnTo>
                    <a:pt x="221" y="98"/>
                  </a:lnTo>
                  <a:lnTo>
                    <a:pt x="223" y="107"/>
                  </a:lnTo>
                  <a:lnTo>
                    <a:pt x="225" y="117"/>
                  </a:lnTo>
                  <a:lnTo>
                    <a:pt x="226" y="127"/>
                  </a:lnTo>
                  <a:close/>
                </a:path>
              </a:pathLst>
            </a:custGeom>
            <a:solidFill>
              <a:srgbClr val="E4E4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3" name="Freeform 1033"/>
            <p:cNvSpPr>
              <a:spLocks noEditPoints="1"/>
            </p:cNvSpPr>
            <p:nvPr/>
          </p:nvSpPr>
          <p:spPr bwMode="auto">
            <a:xfrm>
              <a:off x="1379599" y="4315204"/>
              <a:ext cx="88904" cy="88908"/>
            </a:xfrm>
            <a:custGeom>
              <a:avLst/>
              <a:gdLst/>
              <a:ahLst/>
              <a:cxnLst>
                <a:cxn ang="0">
                  <a:pos x="224" y="90"/>
                </a:cxn>
                <a:cxn ang="0">
                  <a:pos x="213" y="60"/>
                </a:cxn>
                <a:cxn ang="0">
                  <a:pos x="194" y="34"/>
                </a:cxn>
                <a:cxn ang="0">
                  <a:pos x="168" y="14"/>
                </a:cxn>
                <a:cxn ang="0">
                  <a:pos x="136" y="2"/>
                </a:cxn>
                <a:cxn ang="0">
                  <a:pos x="102" y="1"/>
                </a:cxn>
                <a:cxn ang="0">
                  <a:pos x="70" y="9"/>
                </a:cxn>
                <a:cxn ang="0">
                  <a:pos x="42" y="26"/>
                </a:cxn>
                <a:cxn ang="0">
                  <a:pos x="20" y="50"/>
                </a:cxn>
                <a:cxn ang="0">
                  <a:pos x="6" y="80"/>
                </a:cxn>
                <a:cxn ang="0">
                  <a:pos x="0" y="114"/>
                </a:cxn>
                <a:cxn ang="0">
                  <a:pos x="6" y="148"/>
                </a:cxn>
                <a:cxn ang="0">
                  <a:pos x="20" y="177"/>
                </a:cxn>
                <a:cxn ang="0">
                  <a:pos x="42" y="200"/>
                </a:cxn>
                <a:cxn ang="0">
                  <a:pos x="70" y="217"/>
                </a:cxn>
                <a:cxn ang="0">
                  <a:pos x="102" y="226"/>
                </a:cxn>
                <a:cxn ang="0">
                  <a:pos x="136" y="224"/>
                </a:cxn>
                <a:cxn ang="0">
                  <a:pos x="168" y="213"/>
                </a:cxn>
                <a:cxn ang="0">
                  <a:pos x="194" y="194"/>
                </a:cxn>
                <a:cxn ang="0">
                  <a:pos x="213" y="168"/>
                </a:cxn>
                <a:cxn ang="0">
                  <a:pos x="224" y="136"/>
                </a:cxn>
                <a:cxn ang="0">
                  <a:pos x="198" y="114"/>
                </a:cxn>
                <a:cxn ang="0">
                  <a:pos x="195" y="139"/>
                </a:cxn>
                <a:cxn ang="0">
                  <a:pos x="183" y="161"/>
                </a:cxn>
                <a:cxn ang="0">
                  <a:pos x="168" y="179"/>
                </a:cxn>
                <a:cxn ang="0">
                  <a:pos x="146" y="191"/>
                </a:cxn>
                <a:cxn ang="0">
                  <a:pos x="123" y="198"/>
                </a:cxn>
                <a:cxn ang="0">
                  <a:pos x="97" y="196"/>
                </a:cxn>
                <a:cxn ang="0">
                  <a:pos x="73" y="188"/>
                </a:cxn>
                <a:cxn ang="0">
                  <a:pos x="54" y="173"/>
                </a:cxn>
                <a:cxn ang="0">
                  <a:pos x="39" y="154"/>
                </a:cxn>
                <a:cxn ang="0">
                  <a:pos x="30" y="131"/>
                </a:cxn>
                <a:cxn ang="0">
                  <a:pos x="29" y="105"/>
                </a:cxn>
                <a:cxn ang="0">
                  <a:pos x="35" y="80"/>
                </a:cxn>
                <a:cxn ang="0">
                  <a:pos x="48" y="60"/>
                </a:cxn>
                <a:cxn ang="0">
                  <a:pos x="66" y="43"/>
                </a:cxn>
                <a:cxn ang="0">
                  <a:pos x="88" y="33"/>
                </a:cxn>
                <a:cxn ang="0">
                  <a:pos x="114" y="28"/>
                </a:cxn>
                <a:cxn ang="0">
                  <a:pos x="138" y="33"/>
                </a:cxn>
                <a:cxn ang="0">
                  <a:pos x="161" y="43"/>
                </a:cxn>
                <a:cxn ang="0">
                  <a:pos x="179" y="60"/>
                </a:cxn>
                <a:cxn ang="0">
                  <a:pos x="191" y="80"/>
                </a:cxn>
                <a:cxn ang="0">
                  <a:pos x="198" y="105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lnTo>
                    <a:pt x="226" y="101"/>
                  </a:lnTo>
                  <a:lnTo>
                    <a:pt x="224" y="90"/>
                  </a:lnTo>
                  <a:lnTo>
                    <a:pt x="222" y="80"/>
                  </a:lnTo>
                  <a:lnTo>
                    <a:pt x="217" y="70"/>
                  </a:lnTo>
                  <a:lnTo>
                    <a:pt x="213" y="60"/>
                  </a:lnTo>
                  <a:lnTo>
                    <a:pt x="207" y="50"/>
                  </a:lnTo>
                  <a:lnTo>
                    <a:pt x="200" y="42"/>
                  </a:lnTo>
                  <a:lnTo>
                    <a:pt x="194" y="34"/>
                  </a:lnTo>
                  <a:lnTo>
                    <a:pt x="186" y="26"/>
                  </a:lnTo>
                  <a:lnTo>
                    <a:pt x="177" y="19"/>
                  </a:lnTo>
                  <a:lnTo>
                    <a:pt x="168" y="14"/>
                  </a:lnTo>
                  <a:lnTo>
                    <a:pt x="158" y="9"/>
                  </a:lnTo>
                  <a:lnTo>
                    <a:pt x="147" y="6"/>
                  </a:lnTo>
                  <a:lnTo>
                    <a:pt x="136" y="2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2" y="1"/>
                  </a:lnTo>
                  <a:lnTo>
                    <a:pt x="91" y="2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60" y="14"/>
                  </a:lnTo>
                  <a:lnTo>
                    <a:pt x="51" y="19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4" y="60"/>
                  </a:lnTo>
                  <a:lnTo>
                    <a:pt x="9" y="70"/>
                  </a:lnTo>
                  <a:lnTo>
                    <a:pt x="6" y="80"/>
                  </a:lnTo>
                  <a:lnTo>
                    <a:pt x="2" y="90"/>
                  </a:lnTo>
                  <a:lnTo>
                    <a:pt x="1" y="101"/>
                  </a:lnTo>
                  <a:lnTo>
                    <a:pt x="0" y="114"/>
                  </a:lnTo>
                  <a:lnTo>
                    <a:pt x="1" y="125"/>
                  </a:lnTo>
                  <a:lnTo>
                    <a:pt x="2" y="136"/>
                  </a:lnTo>
                  <a:lnTo>
                    <a:pt x="6" y="148"/>
                  </a:lnTo>
                  <a:lnTo>
                    <a:pt x="9" y="158"/>
                  </a:lnTo>
                  <a:lnTo>
                    <a:pt x="14" y="168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4" y="194"/>
                  </a:lnTo>
                  <a:lnTo>
                    <a:pt x="42" y="200"/>
                  </a:lnTo>
                  <a:lnTo>
                    <a:pt x="51" y="207"/>
                  </a:lnTo>
                  <a:lnTo>
                    <a:pt x="60" y="213"/>
                  </a:lnTo>
                  <a:lnTo>
                    <a:pt x="70" y="217"/>
                  </a:lnTo>
                  <a:lnTo>
                    <a:pt x="80" y="222"/>
                  </a:lnTo>
                  <a:lnTo>
                    <a:pt x="91" y="224"/>
                  </a:lnTo>
                  <a:lnTo>
                    <a:pt x="102" y="226"/>
                  </a:lnTo>
                  <a:lnTo>
                    <a:pt x="114" y="226"/>
                  </a:lnTo>
                  <a:lnTo>
                    <a:pt x="125" y="226"/>
                  </a:lnTo>
                  <a:lnTo>
                    <a:pt x="136" y="224"/>
                  </a:lnTo>
                  <a:lnTo>
                    <a:pt x="147" y="222"/>
                  </a:lnTo>
                  <a:lnTo>
                    <a:pt x="158" y="217"/>
                  </a:lnTo>
                  <a:lnTo>
                    <a:pt x="168" y="213"/>
                  </a:lnTo>
                  <a:lnTo>
                    <a:pt x="177" y="207"/>
                  </a:lnTo>
                  <a:lnTo>
                    <a:pt x="186" y="200"/>
                  </a:lnTo>
                  <a:lnTo>
                    <a:pt x="194" y="194"/>
                  </a:lnTo>
                  <a:lnTo>
                    <a:pt x="200" y="186"/>
                  </a:lnTo>
                  <a:lnTo>
                    <a:pt x="207" y="177"/>
                  </a:lnTo>
                  <a:lnTo>
                    <a:pt x="213" y="168"/>
                  </a:lnTo>
                  <a:lnTo>
                    <a:pt x="217" y="158"/>
                  </a:lnTo>
                  <a:lnTo>
                    <a:pt x="222" y="148"/>
                  </a:lnTo>
                  <a:lnTo>
                    <a:pt x="224" y="136"/>
                  </a:lnTo>
                  <a:lnTo>
                    <a:pt x="226" y="125"/>
                  </a:lnTo>
                  <a:lnTo>
                    <a:pt x="226" y="114"/>
                  </a:lnTo>
                  <a:close/>
                  <a:moveTo>
                    <a:pt x="198" y="114"/>
                  </a:moveTo>
                  <a:lnTo>
                    <a:pt x="198" y="122"/>
                  </a:lnTo>
                  <a:lnTo>
                    <a:pt x="197" y="131"/>
                  </a:lnTo>
                  <a:lnTo>
                    <a:pt x="195" y="139"/>
                  </a:lnTo>
                  <a:lnTo>
                    <a:pt x="191" y="146"/>
                  </a:lnTo>
                  <a:lnTo>
                    <a:pt x="188" y="154"/>
                  </a:lnTo>
                  <a:lnTo>
                    <a:pt x="183" y="161"/>
                  </a:lnTo>
                  <a:lnTo>
                    <a:pt x="179" y="168"/>
                  </a:lnTo>
                  <a:lnTo>
                    <a:pt x="173" y="173"/>
                  </a:lnTo>
                  <a:lnTo>
                    <a:pt x="168" y="179"/>
                  </a:lnTo>
                  <a:lnTo>
                    <a:pt x="161" y="184"/>
                  </a:lnTo>
                  <a:lnTo>
                    <a:pt x="154" y="188"/>
                  </a:lnTo>
                  <a:lnTo>
                    <a:pt x="146" y="191"/>
                  </a:lnTo>
                  <a:lnTo>
                    <a:pt x="138" y="195"/>
                  </a:lnTo>
                  <a:lnTo>
                    <a:pt x="131" y="196"/>
                  </a:lnTo>
                  <a:lnTo>
                    <a:pt x="123" y="198"/>
                  </a:lnTo>
                  <a:lnTo>
                    <a:pt x="114" y="198"/>
                  </a:lnTo>
                  <a:lnTo>
                    <a:pt x="105" y="198"/>
                  </a:lnTo>
                  <a:lnTo>
                    <a:pt x="97" y="196"/>
                  </a:lnTo>
                  <a:lnTo>
                    <a:pt x="88" y="195"/>
                  </a:lnTo>
                  <a:lnTo>
                    <a:pt x="80" y="191"/>
                  </a:lnTo>
                  <a:lnTo>
                    <a:pt x="73" y="188"/>
                  </a:lnTo>
                  <a:lnTo>
                    <a:pt x="66" y="184"/>
                  </a:lnTo>
                  <a:lnTo>
                    <a:pt x="60" y="179"/>
                  </a:lnTo>
                  <a:lnTo>
                    <a:pt x="54" y="173"/>
                  </a:lnTo>
                  <a:lnTo>
                    <a:pt x="48" y="168"/>
                  </a:lnTo>
                  <a:lnTo>
                    <a:pt x="43" y="161"/>
                  </a:lnTo>
                  <a:lnTo>
                    <a:pt x="39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30" y="131"/>
                  </a:lnTo>
                  <a:lnTo>
                    <a:pt x="29" y="122"/>
                  </a:lnTo>
                  <a:lnTo>
                    <a:pt x="28" y="114"/>
                  </a:lnTo>
                  <a:lnTo>
                    <a:pt x="29" y="105"/>
                  </a:lnTo>
                  <a:lnTo>
                    <a:pt x="30" y="96"/>
                  </a:lnTo>
                  <a:lnTo>
                    <a:pt x="33" y="88"/>
                  </a:lnTo>
                  <a:lnTo>
                    <a:pt x="35" y="80"/>
                  </a:lnTo>
                  <a:lnTo>
                    <a:pt x="39" y="73"/>
                  </a:lnTo>
                  <a:lnTo>
                    <a:pt x="43" y="66"/>
                  </a:lnTo>
                  <a:lnTo>
                    <a:pt x="48" y="60"/>
                  </a:lnTo>
                  <a:lnTo>
                    <a:pt x="54" y="53"/>
                  </a:lnTo>
                  <a:lnTo>
                    <a:pt x="60" y="48"/>
                  </a:lnTo>
                  <a:lnTo>
                    <a:pt x="66" y="43"/>
                  </a:lnTo>
                  <a:lnTo>
                    <a:pt x="73" y="38"/>
                  </a:lnTo>
                  <a:lnTo>
                    <a:pt x="80" y="35"/>
                  </a:lnTo>
                  <a:lnTo>
                    <a:pt x="88" y="33"/>
                  </a:lnTo>
                  <a:lnTo>
                    <a:pt x="97" y="30"/>
                  </a:lnTo>
                  <a:lnTo>
                    <a:pt x="105" y="29"/>
                  </a:lnTo>
                  <a:lnTo>
                    <a:pt x="114" y="28"/>
                  </a:lnTo>
                  <a:lnTo>
                    <a:pt x="123" y="29"/>
                  </a:lnTo>
                  <a:lnTo>
                    <a:pt x="131" y="30"/>
                  </a:lnTo>
                  <a:lnTo>
                    <a:pt x="138" y="33"/>
                  </a:lnTo>
                  <a:lnTo>
                    <a:pt x="146" y="35"/>
                  </a:lnTo>
                  <a:lnTo>
                    <a:pt x="154" y="38"/>
                  </a:lnTo>
                  <a:lnTo>
                    <a:pt x="161" y="43"/>
                  </a:lnTo>
                  <a:lnTo>
                    <a:pt x="168" y="48"/>
                  </a:lnTo>
                  <a:lnTo>
                    <a:pt x="173" y="53"/>
                  </a:lnTo>
                  <a:lnTo>
                    <a:pt x="179" y="60"/>
                  </a:lnTo>
                  <a:lnTo>
                    <a:pt x="183" y="66"/>
                  </a:lnTo>
                  <a:lnTo>
                    <a:pt x="188" y="73"/>
                  </a:lnTo>
                  <a:lnTo>
                    <a:pt x="191" y="80"/>
                  </a:lnTo>
                  <a:lnTo>
                    <a:pt x="195" y="88"/>
                  </a:lnTo>
                  <a:lnTo>
                    <a:pt x="197" y="96"/>
                  </a:lnTo>
                  <a:lnTo>
                    <a:pt x="198" y="105"/>
                  </a:lnTo>
                  <a:lnTo>
                    <a:pt x="198" y="114"/>
                  </a:lnTo>
                  <a:close/>
                </a:path>
              </a:pathLst>
            </a:custGeom>
            <a:solidFill>
              <a:srgbClr val="E7E6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4" name="Freeform 1034"/>
            <p:cNvSpPr>
              <a:spLocks noEditPoints="1"/>
            </p:cNvSpPr>
            <p:nvPr/>
          </p:nvSpPr>
          <p:spPr bwMode="auto">
            <a:xfrm>
              <a:off x="1384362" y="4319967"/>
              <a:ext cx="79379" cy="79382"/>
            </a:xfrm>
            <a:custGeom>
              <a:avLst/>
              <a:gdLst/>
              <a:ahLst/>
              <a:cxnLst>
                <a:cxn ang="0">
                  <a:pos x="195" y="79"/>
                </a:cxn>
                <a:cxn ang="0">
                  <a:pos x="185" y="51"/>
                </a:cxn>
                <a:cxn ang="0">
                  <a:pos x="168" y="29"/>
                </a:cxn>
                <a:cxn ang="0">
                  <a:pos x="146" y="11"/>
                </a:cxn>
                <a:cxn ang="0">
                  <a:pos x="119" y="2"/>
                </a:cxn>
                <a:cxn ang="0">
                  <a:pos x="89" y="0"/>
                </a:cxn>
                <a:cxn ang="0">
                  <a:pos x="60" y="8"/>
                </a:cxn>
                <a:cxn ang="0">
                  <a:pos x="36" y="22"/>
                </a:cxn>
                <a:cxn ang="0">
                  <a:pos x="17" y="44"/>
                </a:cxn>
                <a:cxn ang="0">
                  <a:pos x="4" y="70"/>
                </a:cxn>
                <a:cxn ang="0">
                  <a:pos x="0" y="99"/>
                </a:cxn>
                <a:cxn ang="0">
                  <a:pos x="4" y="128"/>
                </a:cxn>
                <a:cxn ang="0">
                  <a:pos x="17" y="154"/>
                </a:cxn>
                <a:cxn ang="0">
                  <a:pos x="36" y="174"/>
                </a:cxn>
                <a:cxn ang="0">
                  <a:pos x="60" y="190"/>
                </a:cxn>
                <a:cxn ang="0">
                  <a:pos x="89" y="197"/>
                </a:cxn>
                <a:cxn ang="0">
                  <a:pos x="119" y="196"/>
                </a:cxn>
                <a:cxn ang="0">
                  <a:pos x="146" y="185"/>
                </a:cxn>
                <a:cxn ang="0">
                  <a:pos x="168" y="169"/>
                </a:cxn>
                <a:cxn ang="0">
                  <a:pos x="185" y="146"/>
                </a:cxn>
                <a:cxn ang="0">
                  <a:pos x="195" y="118"/>
                </a:cxn>
                <a:cxn ang="0">
                  <a:pos x="170" y="99"/>
                </a:cxn>
                <a:cxn ang="0">
                  <a:pos x="166" y="119"/>
                </a:cxn>
                <a:cxn ang="0">
                  <a:pos x="157" y="138"/>
                </a:cxn>
                <a:cxn ang="0">
                  <a:pos x="144" y="153"/>
                </a:cxn>
                <a:cxn ang="0">
                  <a:pos x="126" y="163"/>
                </a:cxn>
                <a:cxn ang="0">
                  <a:pos x="105" y="169"/>
                </a:cxn>
                <a:cxn ang="0">
                  <a:pos x="84" y="167"/>
                </a:cxn>
                <a:cxn ang="0">
                  <a:pos x="65" y="161"/>
                </a:cxn>
                <a:cxn ang="0">
                  <a:pos x="48" y="148"/>
                </a:cxn>
                <a:cxn ang="0">
                  <a:pos x="37" y="133"/>
                </a:cxn>
                <a:cxn ang="0">
                  <a:pos x="29" y="112"/>
                </a:cxn>
                <a:cxn ang="0">
                  <a:pos x="28" y="91"/>
                </a:cxn>
                <a:cxn ang="0">
                  <a:pos x="33" y="71"/>
                </a:cxn>
                <a:cxn ang="0">
                  <a:pos x="44" y="54"/>
                </a:cxn>
                <a:cxn ang="0">
                  <a:pos x="59" y="40"/>
                </a:cxn>
                <a:cxn ang="0">
                  <a:pos x="77" y="31"/>
                </a:cxn>
                <a:cxn ang="0">
                  <a:pos x="99" y="28"/>
                </a:cxn>
                <a:cxn ang="0">
                  <a:pos x="119" y="31"/>
                </a:cxn>
                <a:cxn ang="0">
                  <a:pos x="138" y="40"/>
                </a:cxn>
                <a:cxn ang="0">
                  <a:pos x="153" y="54"/>
                </a:cxn>
                <a:cxn ang="0">
                  <a:pos x="164" y="71"/>
                </a:cxn>
                <a:cxn ang="0">
                  <a:pos x="168" y="91"/>
                </a:cxn>
              </a:cxnLst>
              <a:rect l="0" t="0" r="r" b="b"/>
              <a:pathLst>
                <a:path w="198" h="198">
                  <a:moveTo>
                    <a:pt x="198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90" y="59"/>
                  </a:lnTo>
                  <a:lnTo>
                    <a:pt x="185" y="51"/>
                  </a:lnTo>
                  <a:lnTo>
                    <a:pt x="181" y="44"/>
                  </a:lnTo>
                  <a:lnTo>
                    <a:pt x="175" y="36"/>
                  </a:lnTo>
                  <a:lnTo>
                    <a:pt x="168" y="29"/>
                  </a:lnTo>
                  <a:lnTo>
                    <a:pt x="162" y="22"/>
                  </a:lnTo>
                  <a:lnTo>
                    <a:pt x="154" y="17"/>
                  </a:lnTo>
                  <a:lnTo>
                    <a:pt x="146" y="11"/>
                  </a:lnTo>
                  <a:lnTo>
                    <a:pt x="137" y="8"/>
                  </a:lnTo>
                  <a:lnTo>
                    <a:pt x="128" y="4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8" y="2"/>
                  </a:lnTo>
                  <a:lnTo>
                    <a:pt x="69" y="4"/>
                  </a:lnTo>
                  <a:lnTo>
                    <a:pt x="60" y="8"/>
                  </a:lnTo>
                  <a:lnTo>
                    <a:pt x="51" y="11"/>
                  </a:lnTo>
                  <a:lnTo>
                    <a:pt x="44" y="17"/>
                  </a:lnTo>
                  <a:lnTo>
                    <a:pt x="36" y="22"/>
                  </a:lnTo>
                  <a:lnTo>
                    <a:pt x="29" y="29"/>
                  </a:lnTo>
                  <a:lnTo>
                    <a:pt x="22" y="36"/>
                  </a:lnTo>
                  <a:lnTo>
                    <a:pt x="17" y="44"/>
                  </a:lnTo>
                  <a:lnTo>
                    <a:pt x="12" y="51"/>
                  </a:lnTo>
                  <a:lnTo>
                    <a:pt x="8" y="59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2" y="118"/>
                  </a:lnTo>
                  <a:lnTo>
                    <a:pt x="4" y="128"/>
                  </a:lnTo>
                  <a:lnTo>
                    <a:pt x="8" y="137"/>
                  </a:lnTo>
                  <a:lnTo>
                    <a:pt x="12" y="146"/>
                  </a:lnTo>
                  <a:lnTo>
                    <a:pt x="17" y="154"/>
                  </a:lnTo>
                  <a:lnTo>
                    <a:pt x="22" y="162"/>
                  </a:lnTo>
                  <a:lnTo>
                    <a:pt x="29" y="169"/>
                  </a:lnTo>
                  <a:lnTo>
                    <a:pt x="36" y="174"/>
                  </a:lnTo>
                  <a:lnTo>
                    <a:pt x="44" y="181"/>
                  </a:lnTo>
                  <a:lnTo>
                    <a:pt x="51" y="185"/>
                  </a:lnTo>
                  <a:lnTo>
                    <a:pt x="60" y="190"/>
                  </a:lnTo>
                  <a:lnTo>
                    <a:pt x="69" y="193"/>
                  </a:lnTo>
                  <a:lnTo>
                    <a:pt x="78" y="196"/>
                  </a:lnTo>
                  <a:lnTo>
                    <a:pt x="89" y="197"/>
                  </a:lnTo>
                  <a:lnTo>
                    <a:pt x="99" y="198"/>
                  </a:lnTo>
                  <a:lnTo>
                    <a:pt x="109" y="197"/>
                  </a:lnTo>
                  <a:lnTo>
                    <a:pt x="119" y="196"/>
                  </a:lnTo>
                  <a:lnTo>
                    <a:pt x="128" y="193"/>
                  </a:lnTo>
                  <a:lnTo>
                    <a:pt x="137" y="190"/>
                  </a:lnTo>
                  <a:lnTo>
                    <a:pt x="146" y="185"/>
                  </a:lnTo>
                  <a:lnTo>
                    <a:pt x="154" y="181"/>
                  </a:lnTo>
                  <a:lnTo>
                    <a:pt x="162" y="174"/>
                  </a:lnTo>
                  <a:lnTo>
                    <a:pt x="168" y="169"/>
                  </a:lnTo>
                  <a:lnTo>
                    <a:pt x="175" y="162"/>
                  </a:lnTo>
                  <a:lnTo>
                    <a:pt x="181" y="154"/>
                  </a:lnTo>
                  <a:lnTo>
                    <a:pt x="185" y="146"/>
                  </a:lnTo>
                  <a:lnTo>
                    <a:pt x="190" y="137"/>
                  </a:lnTo>
                  <a:lnTo>
                    <a:pt x="193" y="128"/>
                  </a:lnTo>
                  <a:lnTo>
                    <a:pt x="195" y="118"/>
                  </a:lnTo>
                  <a:lnTo>
                    <a:pt x="197" y="109"/>
                  </a:lnTo>
                  <a:lnTo>
                    <a:pt x="198" y="99"/>
                  </a:lnTo>
                  <a:close/>
                  <a:moveTo>
                    <a:pt x="170" y="99"/>
                  </a:moveTo>
                  <a:lnTo>
                    <a:pt x="168" y="106"/>
                  </a:lnTo>
                  <a:lnTo>
                    <a:pt x="167" y="112"/>
                  </a:lnTo>
                  <a:lnTo>
                    <a:pt x="166" y="119"/>
                  </a:lnTo>
                  <a:lnTo>
                    <a:pt x="164" y="126"/>
                  </a:lnTo>
                  <a:lnTo>
                    <a:pt x="161" y="133"/>
                  </a:lnTo>
                  <a:lnTo>
                    <a:pt x="157" y="138"/>
                  </a:lnTo>
                  <a:lnTo>
                    <a:pt x="153" y="144"/>
                  </a:lnTo>
                  <a:lnTo>
                    <a:pt x="148" y="148"/>
                  </a:lnTo>
                  <a:lnTo>
                    <a:pt x="144" y="153"/>
                  </a:lnTo>
                  <a:lnTo>
                    <a:pt x="138" y="157"/>
                  </a:lnTo>
                  <a:lnTo>
                    <a:pt x="132" y="161"/>
                  </a:lnTo>
                  <a:lnTo>
                    <a:pt x="126" y="163"/>
                  </a:lnTo>
                  <a:lnTo>
                    <a:pt x="119" y="166"/>
                  </a:lnTo>
                  <a:lnTo>
                    <a:pt x="112" y="167"/>
                  </a:lnTo>
                  <a:lnTo>
                    <a:pt x="105" y="169"/>
                  </a:lnTo>
                  <a:lnTo>
                    <a:pt x="99" y="169"/>
                  </a:lnTo>
                  <a:lnTo>
                    <a:pt x="91" y="169"/>
                  </a:lnTo>
                  <a:lnTo>
                    <a:pt x="84" y="167"/>
                  </a:lnTo>
                  <a:lnTo>
                    <a:pt x="77" y="166"/>
                  </a:lnTo>
                  <a:lnTo>
                    <a:pt x="71" y="163"/>
                  </a:lnTo>
                  <a:lnTo>
                    <a:pt x="65" y="161"/>
                  </a:lnTo>
                  <a:lnTo>
                    <a:pt x="59" y="157"/>
                  </a:lnTo>
                  <a:lnTo>
                    <a:pt x="54" y="153"/>
                  </a:lnTo>
                  <a:lnTo>
                    <a:pt x="48" y="148"/>
                  </a:lnTo>
                  <a:lnTo>
                    <a:pt x="44" y="144"/>
                  </a:lnTo>
                  <a:lnTo>
                    <a:pt x="40" y="138"/>
                  </a:lnTo>
                  <a:lnTo>
                    <a:pt x="37" y="133"/>
                  </a:lnTo>
                  <a:lnTo>
                    <a:pt x="33" y="126"/>
                  </a:lnTo>
                  <a:lnTo>
                    <a:pt x="31" y="119"/>
                  </a:lnTo>
                  <a:lnTo>
                    <a:pt x="29" y="112"/>
                  </a:lnTo>
                  <a:lnTo>
                    <a:pt x="28" y="106"/>
                  </a:lnTo>
                  <a:lnTo>
                    <a:pt x="28" y="99"/>
                  </a:lnTo>
                  <a:lnTo>
                    <a:pt x="28" y="91"/>
                  </a:lnTo>
                  <a:lnTo>
                    <a:pt x="29" y="84"/>
                  </a:lnTo>
                  <a:lnTo>
                    <a:pt x="31" y="77"/>
                  </a:lnTo>
                  <a:lnTo>
                    <a:pt x="33" y="71"/>
                  </a:lnTo>
                  <a:lnTo>
                    <a:pt x="37" y="65"/>
                  </a:lnTo>
                  <a:lnTo>
                    <a:pt x="40" y="59"/>
                  </a:lnTo>
                  <a:lnTo>
                    <a:pt x="44" y="54"/>
                  </a:lnTo>
                  <a:lnTo>
                    <a:pt x="48" y="48"/>
                  </a:lnTo>
                  <a:lnTo>
                    <a:pt x="54" y="44"/>
                  </a:lnTo>
                  <a:lnTo>
                    <a:pt x="59" y="40"/>
                  </a:lnTo>
                  <a:lnTo>
                    <a:pt x="65" y="36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4" y="29"/>
                  </a:lnTo>
                  <a:lnTo>
                    <a:pt x="91" y="28"/>
                  </a:lnTo>
                  <a:lnTo>
                    <a:pt x="99" y="28"/>
                  </a:lnTo>
                  <a:lnTo>
                    <a:pt x="105" y="28"/>
                  </a:lnTo>
                  <a:lnTo>
                    <a:pt x="112" y="29"/>
                  </a:lnTo>
                  <a:lnTo>
                    <a:pt x="119" y="31"/>
                  </a:lnTo>
                  <a:lnTo>
                    <a:pt x="126" y="33"/>
                  </a:lnTo>
                  <a:lnTo>
                    <a:pt x="132" y="36"/>
                  </a:lnTo>
                  <a:lnTo>
                    <a:pt x="138" y="40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3" y="54"/>
                  </a:lnTo>
                  <a:lnTo>
                    <a:pt x="157" y="59"/>
                  </a:lnTo>
                  <a:lnTo>
                    <a:pt x="161" y="65"/>
                  </a:lnTo>
                  <a:lnTo>
                    <a:pt x="164" y="71"/>
                  </a:lnTo>
                  <a:lnTo>
                    <a:pt x="166" y="77"/>
                  </a:lnTo>
                  <a:lnTo>
                    <a:pt x="167" y="84"/>
                  </a:lnTo>
                  <a:lnTo>
                    <a:pt x="168" y="91"/>
                  </a:lnTo>
                  <a:lnTo>
                    <a:pt x="170" y="99"/>
                  </a:lnTo>
                  <a:close/>
                </a:path>
              </a:pathLst>
            </a:custGeom>
            <a:solidFill>
              <a:srgbClr val="EBEAE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5" name="Freeform 1035"/>
            <p:cNvSpPr>
              <a:spLocks noEditPoints="1"/>
            </p:cNvSpPr>
            <p:nvPr/>
          </p:nvSpPr>
          <p:spPr bwMode="auto">
            <a:xfrm>
              <a:off x="1390712" y="4326318"/>
              <a:ext cx="66678" cy="66681"/>
            </a:xfrm>
            <a:custGeom>
              <a:avLst/>
              <a:gdLst/>
              <a:ahLst/>
              <a:cxnLst>
                <a:cxn ang="0">
                  <a:pos x="170" y="77"/>
                </a:cxn>
                <a:cxn ang="0">
                  <a:pos x="167" y="60"/>
                </a:cxn>
                <a:cxn ang="0">
                  <a:pos x="160" y="45"/>
                </a:cxn>
                <a:cxn ang="0">
                  <a:pos x="151" y="32"/>
                </a:cxn>
                <a:cxn ang="0">
                  <a:pos x="140" y="20"/>
                </a:cxn>
                <a:cxn ang="0">
                  <a:pos x="126" y="10"/>
                </a:cxn>
                <a:cxn ang="0">
                  <a:pos x="110" y="5"/>
                </a:cxn>
                <a:cxn ang="0">
                  <a:pos x="95" y="1"/>
                </a:cxn>
                <a:cxn ang="0">
                  <a:pos x="77" y="1"/>
                </a:cxn>
                <a:cxn ang="0">
                  <a:pos x="60" y="5"/>
                </a:cxn>
                <a:cxn ang="0">
                  <a:pos x="45" y="10"/>
                </a:cxn>
                <a:cxn ang="0">
                  <a:pos x="32" y="20"/>
                </a:cxn>
                <a:cxn ang="0">
                  <a:pos x="20" y="32"/>
                </a:cxn>
                <a:cxn ang="0">
                  <a:pos x="11" y="45"/>
                </a:cxn>
                <a:cxn ang="0">
                  <a:pos x="5" y="60"/>
                </a:cxn>
                <a:cxn ang="0">
                  <a:pos x="1" y="77"/>
                </a:cxn>
                <a:cxn ang="0">
                  <a:pos x="1" y="94"/>
                </a:cxn>
                <a:cxn ang="0">
                  <a:pos x="5" y="111"/>
                </a:cxn>
                <a:cxn ang="0">
                  <a:pos x="11" y="126"/>
                </a:cxn>
                <a:cxn ang="0">
                  <a:pos x="20" y="140"/>
                </a:cxn>
                <a:cxn ang="0">
                  <a:pos x="32" y="151"/>
                </a:cxn>
                <a:cxn ang="0">
                  <a:pos x="45" y="160"/>
                </a:cxn>
                <a:cxn ang="0">
                  <a:pos x="60" y="167"/>
                </a:cxn>
                <a:cxn ang="0">
                  <a:pos x="77" y="170"/>
                </a:cxn>
                <a:cxn ang="0">
                  <a:pos x="95" y="170"/>
                </a:cxn>
                <a:cxn ang="0">
                  <a:pos x="110" y="167"/>
                </a:cxn>
                <a:cxn ang="0">
                  <a:pos x="126" y="160"/>
                </a:cxn>
                <a:cxn ang="0">
                  <a:pos x="140" y="151"/>
                </a:cxn>
                <a:cxn ang="0">
                  <a:pos x="151" y="140"/>
                </a:cxn>
                <a:cxn ang="0">
                  <a:pos x="160" y="126"/>
                </a:cxn>
                <a:cxn ang="0">
                  <a:pos x="167" y="111"/>
                </a:cxn>
                <a:cxn ang="0">
                  <a:pos x="170" y="94"/>
                </a:cxn>
                <a:cxn ang="0">
                  <a:pos x="142" y="86"/>
                </a:cxn>
                <a:cxn ang="0">
                  <a:pos x="141" y="97"/>
                </a:cxn>
                <a:cxn ang="0">
                  <a:pos x="137" y="107"/>
                </a:cxn>
                <a:cxn ang="0">
                  <a:pos x="125" y="125"/>
                </a:cxn>
                <a:cxn ang="0">
                  <a:pos x="107" y="138"/>
                </a:cxn>
                <a:cxn ang="0">
                  <a:pos x="97" y="141"/>
                </a:cxn>
                <a:cxn ang="0">
                  <a:pos x="86" y="142"/>
                </a:cxn>
                <a:cxn ang="0">
                  <a:pos x="74" y="141"/>
                </a:cxn>
                <a:cxn ang="0">
                  <a:pos x="63" y="138"/>
                </a:cxn>
                <a:cxn ang="0">
                  <a:pos x="45" y="125"/>
                </a:cxn>
                <a:cxn ang="0">
                  <a:pos x="34" y="107"/>
                </a:cxn>
                <a:cxn ang="0">
                  <a:pos x="31" y="97"/>
                </a:cxn>
                <a:cxn ang="0">
                  <a:pos x="29" y="86"/>
                </a:cxn>
                <a:cxn ang="0">
                  <a:pos x="31" y="75"/>
                </a:cxn>
                <a:cxn ang="0">
                  <a:pos x="34" y="63"/>
                </a:cxn>
                <a:cxn ang="0">
                  <a:pos x="45" y="45"/>
                </a:cxn>
                <a:cxn ang="0">
                  <a:pos x="63" y="33"/>
                </a:cxn>
                <a:cxn ang="0">
                  <a:pos x="74" y="29"/>
                </a:cxn>
                <a:cxn ang="0">
                  <a:pos x="86" y="28"/>
                </a:cxn>
                <a:cxn ang="0">
                  <a:pos x="97" y="29"/>
                </a:cxn>
                <a:cxn ang="0">
                  <a:pos x="107" y="33"/>
                </a:cxn>
                <a:cxn ang="0">
                  <a:pos x="125" y="45"/>
                </a:cxn>
                <a:cxn ang="0">
                  <a:pos x="137" y="63"/>
                </a:cxn>
                <a:cxn ang="0">
                  <a:pos x="141" y="75"/>
                </a:cxn>
                <a:cxn ang="0">
                  <a:pos x="142" y="86"/>
                </a:cxn>
              </a:cxnLst>
              <a:rect l="0" t="0" r="r" b="b"/>
              <a:pathLst>
                <a:path w="170" h="170">
                  <a:moveTo>
                    <a:pt x="170" y="86"/>
                  </a:moveTo>
                  <a:lnTo>
                    <a:pt x="170" y="77"/>
                  </a:lnTo>
                  <a:lnTo>
                    <a:pt x="169" y="68"/>
                  </a:lnTo>
                  <a:lnTo>
                    <a:pt x="167" y="60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2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0"/>
                  </a:lnTo>
                  <a:lnTo>
                    <a:pt x="118" y="7"/>
                  </a:lnTo>
                  <a:lnTo>
                    <a:pt x="110" y="5"/>
                  </a:lnTo>
                  <a:lnTo>
                    <a:pt x="103" y="2"/>
                  </a:lnTo>
                  <a:lnTo>
                    <a:pt x="95" y="1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9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2" y="20"/>
                  </a:lnTo>
                  <a:lnTo>
                    <a:pt x="26" y="25"/>
                  </a:lnTo>
                  <a:lnTo>
                    <a:pt x="20" y="32"/>
                  </a:lnTo>
                  <a:lnTo>
                    <a:pt x="15" y="38"/>
                  </a:lnTo>
                  <a:lnTo>
                    <a:pt x="11" y="45"/>
                  </a:lnTo>
                  <a:lnTo>
                    <a:pt x="7" y="52"/>
                  </a:lnTo>
                  <a:lnTo>
                    <a:pt x="5" y="60"/>
                  </a:lnTo>
                  <a:lnTo>
                    <a:pt x="2" y="68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4"/>
                  </a:lnTo>
                  <a:lnTo>
                    <a:pt x="2" y="103"/>
                  </a:lnTo>
                  <a:lnTo>
                    <a:pt x="5" y="111"/>
                  </a:lnTo>
                  <a:lnTo>
                    <a:pt x="7" y="118"/>
                  </a:lnTo>
                  <a:lnTo>
                    <a:pt x="11" y="126"/>
                  </a:lnTo>
                  <a:lnTo>
                    <a:pt x="15" y="133"/>
                  </a:lnTo>
                  <a:lnTo>
                    <a:pt x="20" y="140"/>
                  </a:lnTo>
                  <a:lnTo>
                    <a:pt x="26" y="145"/>
                  </a:lnTo>
                  <a:lnTo>
                    <a:pt x="32" y="151"/>
                  </a:lnTo>
                  <a:lnTo>
                    <a:pt x="38" y="156"/>
                  </a:lnTo>
                  <a:lnTo>
                    <a:pt x="45" y="160"/>
                  </a:lnTo>
                  <a:lnTo>
                    <a:pt x="52" y="163"/>
                  </a:lnTo>
                  <a:lnTo>
                    <a:pt x="60" y="167"/>
                  </a:lnTo>
                  <a:lnTo>
                    <a:pt x="69" y="168"/>
                  </a:lnTo>
                  <a:lnTo>
                    <a:pt x="77" y="170"/>
                  </a:lnTo>
                  <a:lnTo>
                    <a:pt x="86" y="170"/>
                  </a:lnTo>
                  <a:lnTo>
                    <a:pt x="95" y="170"/>
                  </a:lnTo>
                  <a:lnTo>
                    <a:pt x="103" y="168"/>
                  </a:lnTo>
                  <a:lnTo>
                    <a:pt x="110" y="167"/>
                  </a:lnTo>
                  <a:lnTo>
                    <a:pt x="118" y="163"/>
                  </a:lnTo>
                  <a:lnTo>
                    <a:pt x="126" y="160"/>
                  </a:lnTo>
                  <a:lnTo>
                    <a:pt x="133" y="156"/>
                  </a:lnTo>
                  <a:lnTo>
                    <a:pt x="140" y="151"/>
                  </a:lnTo>
                  <a:lnTo>
                    <a:pt x="145" y="145"/>
                  </a:lnTo>
                  <a:lnTo>
                    <a:pt x="151" y="140"/>
                  </a:lnTo>
                  <a:lnTo>
                    <a:pt x="155" y="133"/>
                  </a:lnTo>
                  <a:lnTo>
                    <a:pt x="160" y="126"/>
                  </a:lnTo>
                  <a:lnTo>
                    <a:pt x="163" y="118"/>
                  </a:lnTo>
                  <a:lnTo>
                    <a:pt x="167" y="111"/>
                  </a:lnTo>
                  <a:lnTo>
                    <a:pt x="169" y="103"/>
                  </a:lnTo>
                  <a:lnTo>
                    <a:pt x="170" y="94"/>
                  </a:lnTo>
                  <a:lnTo>
                    <a:pt x="170" y="86"/>
                  </a:lnTo>
                  <a:close/>
                  <a:moveTo>
                    <a:pt x="142" y="86"/>
                  </a:moveTo>
                  <a:lnTo>
                    <a:pt x="142" y="91"/>
                  </a:lnTo>
                  <a:lnTo>
                    <a:pt x="141" y="97"/>
                  </a:lnTo>
                  <a:lnTo>
                    <a:pt x="140" y="103"/>
                  </a:lnTo>
                  <a:lnTo>
                    <a:pt x="137" y="107"/>
                  </a:lnTo>
                  <a:lnTo>
                    <a:pt x="132" y="117"/>
                  </a:lnTo>
                  <a:lnTo>
                    <a:pt x="125" y="125"/>
                  </a:lnTo>
                  <a:lnTo>
                    <a:pt x="117" y="132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97" y="141"/>
                  </a:lnTo>
                  <a:lnTo>
                    <a:pt x="91" y="142"/>
                  </a:lnTo>
                  <a:lnTo>
                    <a:pt x="86" y="142"/>
                  </a:lnTo>
                  <a:lnTo>
                    <a:pt x="80" y="142"/>
                  </a:lnTo>
                  <a:lnTo>
                    <a:pt x="74" y="141"/>
                  </a:lnTo>
                  <a:lnTo>
                    <a:pt x="69" y="140"/>
                  </a:lnTo>
                  <a:lnTo>
                    <a:pt x="63" y="138"/>
                  </a:lnTo>
                  <a:lnTo>
                    <a:pt x="54" y="132"/>
                  </a:lnTo>
                  <a:lnTo>
                    <a:pt x="45" y="125"/>
                  </a:lnTo>
                  <a:lnTo>
                    <a:pt x="38" y="117"/>
                  </a:lnTo>
                  <a:lnTo>
                    <a:pt x="34" y="107"/>
                  </a:lnTo>
                  <a:lnTo>
                    <a:pt x="32" y="103"/>
                  </a:lnTo>
                  <a:lnTo>
                    <a:pt x="31" y="97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9" y="80"/>
                  </a:lnTo>
                  <a:lnTo>
                    <a:pt x="31" y="75"/>
                  </a:lnTo>
                  <a:lnTo>
                    <a:pt x="32" y="69"/>
                  </a:lnTo>
                  <a:lnTo>
                    <a:pt x="34" y="63"/>
                  </a:lnTo>
                  <a:lnTo>
                    <a:pt x="38" y="54"/>
                  </a:lnTo>
                  <a:lnTo>
                    <a:pt x="45" y="45"/>
                  </a:lnTo>
                  <a:lnTo>
                    <a:pt x="54" y="38"/>
                  </a:lnTo>
                  <a:lnTo>
                    <a:pt x="63" y="33"/>
                  </a:lnTo>
                  <a:lnTo>
                    <a:pt x="69" y="32"/>
                  </a:lnTo>
                  <a:lnTo>
                    <a:pt x="74" y="29"/>
                  </a:lnTo>
                  <a:lnTo>
                    <a:pt x="80" y="29"/>
                  </a:lnTo>
                  <a:lnTo>
                    <a:pt x="86" y="28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3" y="32"/>
                  </a:lnTo>
                  <a:lnTo>
                    <a:pt x="107" y="33"/>
                  </a:lnTo>
                  <a:lnTo>
                    <a:pt x="117" y="38"/>
                  </a:lnTo>
                  <a:lnTo>
                    <a:pt x="125" y="45"/>
                  </a:lnTo>
                  <a:lnTo>
                    <a:pt x="132" y="54"/>
                  </a:lnTo>
                  <a:lnTo>
                    <a:pt x="137" y="63"/>
                  </a:lnTo>
                  <a:lnTo>
                    <a:pt x="140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42" y="86"/>
                  </a:lnTo>
                  <a:close/>
                </a:path>
              </a:pathLst>
            </a:custGeom>
            <a:solidFill>
              <a:srgbClr val="EDEDE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6" name="Freeform 1036"/>
            <p:cNvSpPr>
              <a:spLocks noEditPoints="1"/>
            </p:cNvSpPr>
            <p:nvPr/>
          </p:nvSpPr>
          <p:spPr bwMode="auto">
            <a:xfrm>
              <a:off x="1395475" y="4331081"/>
              <a:ext cx="57153" cy="55567"/>
            </a:xfrm>
            <a:custGeom>
              <a:avLst/>
              <a:gdLst/>
              <a:ahLst/>
              <a:cxnLst>
                <a:cxn ang="0">
                  <a:pos x="140" y="63"/>
                </a:cxn>
                <a:cxn ang="0">
                  <a:pos x="138" y="49"/>
                </a:cxn>
                <a:cxn ang="0">
                  <a:pos x="133" y="37"/>
                </a:cxn>
                <a:cxn ang="0">
                  <a:pos x="125" y="26"/>
                </a:cxn>
                <a:cxn ang="0">
                  <a:pos x="116" y="16"/>
                </a:cxn>
                <a:cxn ang="0">
                  <a:pos x="104" y="8"/>
                </a:cxn>
                <a:cxn ang="0">
                  <a:pos x="91" y="3"/>
                </a:cxn>
                <a:cxn ang="0">
                  <a:pos x="77" y="0"/>
                </a:cxn>
                <a:cxn ang="0">
                  <a:pos x="63" y="0"/>
                </a:cxn>
                <a:cxn ang="0">
                  <a:pos x="49" y="3"/>
                </a:cxn>
                <a:cxn ang="0">
                  <a:pos x="37" y="8"/>
                </a:cxn>
                <a:cxn ang="0">
                  <a:pos x="26" y="16"/>
                </a:cxn>
                <a:cxn ang="0">
                  <a:pos x="16" y="26"/>
                </a:cxn>
                <a:cxn ang="0">
                  <a:pos x="9" y="37"/>
                </a:cxn>
                <a:cxn ang="0">
                  <a:pos x="3" y="49"/>
                </a:cxn>
                <a:cxn ang="0">
                  <a:pos x="0" y="63"/>
                </a:cxn>
                <a:cxn ang="0">
                  <a:pos x="0" y="78"/>
                </a:cxn>
                <a:cxn ang="0">
                  <a:pos x="3" y="91"/>
                </a:cxn>
                <a:cxn ang="0">
                  <a:pos x="9" y="105"/>
                </a:cxn>
                <a:cxn ang="0">
                  <a:pos x="16" y="116"/>
                </a:cxn>
                <a:cxn ang="0">
                  <a:pos x="26" y="125"/>
                </a:cxn>
                <a:cxn ang="0">
                  <a:pos x="37" y="133"/>
                </a:cxn>
                <a:cxn ang="0">
                  <a:pos x="49" y="138"/>
                </a:cxn>
                <a:cxn ang="0">
                  <a:pos x="63" y="141"/>
                </a:cxn>
                <a:cxn ang="0">
                  <a:pos x="77" y="141"/>
                </a:cxn>
                <a:cxn ang="0">
                  <a:pos x="91" y="138"/>
                </a:cxn>
                <a:cxn ang="0">
                  <a:pos x="104" y="133"/>
                </a:cxn>
                <a:cxn ang="0">
                  <a:pos x="116" y="125"/>
                </a:cxn>
                <a:cxn ang="0">
                  <a:pos x="125" y="116"/>
                </a:cxn>
                <a:cxn ang="0">
                  <a:pos x="133" y="105"/>
                </a:cxn>
                <a:cxn ang="0">
                  <a:pos x="138" y="91"/>
                </a:cxn>
                <a:cxn ang="0">
                  <a:pos x="140" y="78"/>
                </a:cxn>
                <a:cxn ang="0">
                  <a:pos x="112" y="71"/>
                </a:cxn>
                <a:cxn ang="0">
                  <a:pos x="110" y="87"/>
                </a:cxn>
                <a:cxn ang="0">
                  <a:pos x="100" y="100"/>
                </a:cxn>
                <a:cxn ang="0">
                  <a:pos x="86" y="109"/>
                </a:cxn>
                <a:cxn ang="0">
                  <a:pos x="71" y="112"/>
                </a:cxn>
                <a:cxn ang="0">
                  <a:pos x="54" y="109"/>
                </a:cxn>
                <a:cxn ang="0">
                  <a:pos x="40" y="100"/>
                </a:cxn>
                <a:cxn ang="0">
                  <a:pos x="31" y="87"/>
                </a:cxn>
                <a:cxn ang="0">
                  <a:pos x="28" y="71"/>
                </a:cxn>
                <a:cxn ang="0">
                  <a:pos x="31" y="54"/>
                </a:cxn>
                <a:cxn ang="0">
                  <a:pos x="40" y="40"/>
                </a:cxn>
                <a:cxn ang="0">
                  <a:pos x="54" y="31"/>
                </a:cxn>
                <a:cxn ang="0">
                  <a:pos x="71" y="28"/>
                </a:cxn>
                <a:cxn ang="0">
                  <a:pos x="86" y="31"/>
                </a:cxn>
                <a:cxn ang="0">
                  <a:pos x="100" y="40"/>
                </a:cxn>
                <a:cxn ang="0">
                  <a:pos x="110" y="54"/>
                </a:cxn>
                <a:cxn ang="0">
                  <a:pos x="112" y="71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lnTo>
                    <a:pt x="140" y="63"/>
                  </a:lnTo>
                  <a:lnTo>
                    <a:pt x="139" y="56"/>
                  </a:lnTo>
                  <a:lnTo>
                    <a:pt x="138" y="49"/>
                  </a:lnTo>
                  <a:lnTo>
                    <a:pt x="136" y="43"/>
                  </a:lnTo>
                  <a:lnTo>
                    <a:pt x="133" y="37"/>
                  </a:lnTo>
                  <a:lnTo>
                    <a:pt x="129" y="31"/>
                  </a:lnTo>
                  <a:lnTo>
                    <a:pt x="125" y="26"/>
                  </a:lnTo>
                  <a:lnTo>
                    <a:pt x="120" y="20"/>
                  </a:lnTo>
                  <a:lnTo>
                    <a:pt x="116" y="16"/>
                  </a:lnTo>
                  <a:lnTo>
                    <a:pt x="110" y="12"/>
                  </a:lnTo>
                  <a:lnTo>
                    <a:pt x="104" y="8"/>
                  </a:lnTo>
                  <a:lnTo>
                    <a:pt x="98" y="5"/>
                  </a:lnTo>
                  <a:lnTo>
                    <a:pt x="91" y="3"/>
                  </a:lnTo>
                  <a:lnTo>
                    <a:pt x="84" y="1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6" y="1"/>
                  </a:lnTo>
                  <a:lnTo>
                    <a:pt x="49" y="3"/>
                  </a:lnTo>
                  <a:lnTo>
                    <a:pt x="43" y="5"/>
                  </a:lnTo>
                  <a:lnTo>
                    <a:pt x="37" y="8"/>
                  </a:lnTo>
                  <a:lnTo>
                    <a:pt x="31" y="12"/>
                  </a:lnTo>
                  <a:lnTo>
                    <a:pt x="26" y="16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2" y="31"/>
                  </a:lnTo>
                  <a:lnTo>
                    <a:pt x="9" y="37"/>
                  </a:lnTo>
                  <a:lnTo>
                    <a:pt x="5" y="43"/>
                  </a:lnTo>
                  <a:lnTo>
                    <a:pt x="3" y="49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" y="84"/>
                  </a:lnTo>
                  <a:lnTo>
                    <a:pt x="3" y="91"/>
                  </a:lnTo>
                  <a:lnTo>
                    <a:pt x="5" y="98"/>
                  </a:lnTo>
                  <a:lnTo>
                    <a:pt x="9" y="105"/>
                  </a:lnTo>
                  <a:lnTo>
                    <a:pt x="12" y="110"/>
                  </a:lnTo>
                  <a:lnTo>
                    <a:pt x="16" y="116"/>
                  </a:lnTo>
                  <a:lnTo>
                    <a:pt x="20" y="120"/>
                  </a:lnTo>
                  <a:lnTo>
                    <a:pt x="26" y="125"/>
                  </a:lnTo>
                  <a:lnTo>
                    <a:pt x="31" y="129"/>
                  </a:lnTo>
                  <a:lnTo>
                    <a:pt x="37" y="133"/>
                  </a:lnTo>
                  <a:lnTo>
                    <a:pt x="43" y="135"/>
                  </a:lnTo>
                  <a:lnTo>
                    <a:pt x="49" y="138"/>
                  </a:lnTo>
                  <a:lnTo>
                    <a:pt x="56" y="139"/>
                  </a:lnTo>
                  <a:lnTo>
                    <a:pt x="63" y="141"/>
                  </a:lnTo>
                  <a:lnTo>
                    <a:pt x="71" y="141"/>
                  </a:lnTo>
                  <a:lnTo>
                    <a:pt x="77" y="141"/>
                  </a:lnTo>
                  <a:lnTo>
                    <a:pt x="84" y="139"/>
                  </a:lnTo>
                  <a:lnTo>
                    <a:pt x="91" y="138"/>
                  </a:lnTo>
                  <a:lnTo>
                    <a:pt x="98" y="135"/>
                  </a:lnTo>
                  <a:lnTo>
                    <a:pt x="104" y="133"/>
                  </a:lnTo>
                  <a:lnTo>
                    <a:pt x="110" y="129"/>
                  </a:lnTo>
                  <a:lnTo>
                    <a:pt x="116" y="125"/>
                  </a:lnTo>
                  <a:lnTo>
                    <a:pt x="120" y="120"/>
                  </a:lnTo>
                  <a:lnTo>
                    <a:pt x="125" y="116"/>
                  </a:lnTo>
                  <a:lnTo>
                    <a:pt x="129" y="110"/>
                  </a:lnTo>
                  <a:lnTo>
                    <a:pt x="133" y="105"/>
                  </a:lnTo>
                  <a:lnTo>
                    <a:pt x="136" y="98"/>
                  </a:lnTo>
                  <a:lnTo>
                    <a:pt x="138" y="91"/>
                  </a:lnTo>
                  <a:lnTo>
                    <a:pt x="139" y="84"/>
                  </a:lnTo>
                  <a:lnTo>
                    <a:pt x="140" y="78"/>
                  </a:lnTo>
                  <a:lnTo>
                    <a:pt x="142" y="71"/>
                  </a:lnTo>
                  <a:close/>
                  <a:moveTo>
                    <a:pt x="112" y="71"/>
                  </a:moveTo>
                  <a:lnTo>
                    <a:pt x="112" y="79"/>
                  </a:lnTo>
                  <a:lnTo>
                    <a:pt x="110" y="87"/>
                  </a:lnTo>
                  <a:lnTo>
                    <a:pt x="106" y="94"/>
                  </a:lnTo>
                  <a:lnTo>
                    <a:pt x="100" y="100"/>
                  </a:lnTo>
                  <a:lnTo>
                    <a:pt x="94" y="106"/>
                  </a:lnTo>
                  <a:lnTo>
                    <a:pt x="86" y="109"/>
                  </a:lnTo>
                  <a:lnTo>
                    <a:pt x="79" y="112"/>
                  </a:lnTo>
                  <a:lnTo>
                    <a:pt x="71" y="112"/>
                  </a:lnTo>
                  <a:lnTo>
                    <a:pt x="62" y="112"/>
                  </a:lnTo>
                  <a:lnTo>
                    <a:pt x="54" y="109"/>
                  </a:lnTo>
                  <a:lnTo>
                    <a:pt x="47" y="106"/>
                  </a:lnTo>
                  <a:lnTo>
                    <a:pt x="40" y="100"/>
                  </a:lnTo>
                  <a:lnTo>
                    <a:pt x="36" y="94"/>
                  </a:lnTo>
                  <a:lnTo>
                    <a:pt x="31" y="87"/>
                  </a:lnTo>
                  <a:lnTo>
                    <a:pt x="29" y="79"/>
                  </a:lnTo>
                  <a:lnTo>
                    <a:pt x="28" y="71"/>
                  </a:lnTo>
                  <a:lnTo>
                    <a:pt x="29" y="62"/>
                  </a:lnTo>
                  <a:lnTo>
                    <a:pt x="31" y="54"/>
                  </a:lnTo>
                  <a:lnTo>
                    <a:pt x="36" y="47"/>
                  </a:lnTo>
                  <a:lnTo>
                    <a:pt x="40" y="40"/>
                  </a:lnTo>
                  <a:lnTo>
                    <a:pt x="47" y="35"/>
                  </a:lnTo>
                  <a:lnTo>
                    <a:pt x="54" y="31"/>
                  </a:lnTo>
                  <a:lnTo>
                    <a:pt x="62" y="29"/>
                  </a:lnTo>
                  <a:lnTo>
                    <a:pt x="71" y="28"/>
                  </a:lnTo>
                  <a:lnTo>
                    <a:pt x="79" y="29"/>
                  </a:lnTo>
                  <a:lnTo>
                    <a:pt x="86" y="31"/>
                  </a:lnTo>
                  <a:lnTo>
                    <a:pt x="94" y="35"/>
                  </a:lnTo>
                  <a:lnTo>
                    <a:pt x="100" y="40"/>
                  </a:lnTo>
                  <a:lnTo>
                    <a:pt x="106" y="47"/>
                  </a:lnTo>
                  <a:lnTo>
                    <a:pt x="110" y="54"/>
                  </a:lnTo>
                  <a:lnTo>
                    <a:pt x="112" y="62"/>
                  </a:lnTo>
                  <a:lnTo>
                    <a:pt x="112" y="71"/>
                  </a:lnTo>
                  <a:close/>
                </a:path>
              </a:pathLst>
            </a:custGeom>
            <a:solidFill>
              <a:srgbClr val="F1F1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7" name="Freeform 1037"/>
            <p:cNvSpPr>
              <a:spLocks noEditPoints="1"/>
            </p:cNvSpPr>
            <p:nvPr/>
          </p:nvSpPr>
          <p:spPr bwMode="auto">
            <a:xfrm>
              <a:off x="1401825" y="4337431"/>
              <a:ext cx="44452" cy="44454"/>
            </a:xfrm>
            <a:custGeom>
              <a:avLst/>
              <a:gdLst/>
              <a:ahLst/>
              <a:cxnLst>
                <a:cxn ang="0">
                  <a:pos x="113" y="52"/>
                </a:cxn>
                <a:cxn ang="0">
                  <a:pos x="111" y="41"/>
                </a:cxn>
                <a:cxn ang="0">
                  <a:pos x="103" y="26"/>
                </a:cxn>
                <a:cxn ang="0">
                  <a:pos x="88" y="10"/>
                </a:cxn>
                <a:cxn ang="0">
                  <a:pos x="74" y="4"/>
                </a:cxn>
                <a:cxn ang="0">
                  <a:pos x="62" y="1"/>
                </a:cxn>
                <a:cxn ang="0">
                  <a:pos x="51" y="1"/>
                </a:cxn>
                <a:cxn ang="0">
                  <a:pos x="40" y="4"/>
                </a:cxn>
                <a:cxn ang="0">
                  <a:pos x="25" y="10"/>
                </a:cxn>
                <a:cxn ang="0">
                  <a:pos x="9" y="26"/>
                </a:cxn>
                <a:cxn ang="0">
                  <a:pos x="3" y="41"/>
                </a:cxn>
                <a:cxn ang="0">
                  <a:pos x="0" y="52"/>
                </a:cxn>
                <a:cxn ang="0">
                  <a:pos x="0" y="63"/>
                </a:cxn>
                <a:cxn ang="0">
                  <a:pos x="3" y="75"/>
                </a:cxn>
                <a:cxn ang="0">
                  <a:pos x="9" y="89"/>
                </a:cxn>
                <a:cxn ang="0">
                  <a:pos x="25" y="104"/>
                </a:cxn>
                <a:cxn ang="0">
                  <a:pos x="40" y="112"/>
                </a:cxn>
                <a:cxn ang="0">
                  <a:pos x="51" y="114"/>
                </a:cxn>
                <a:cxn ang="0">
                  <a:pos x="62" y="114"/>
                </a:cxn>
                <a:cxn ang="0">
                  <a:pos x="74" y="112"/>
                </a:cxn>
                <a:cxn ang="0">
                  <a:pos x="88" y="104"/>
                </a:cxn>
                <a:cxn ang="0">
                  <a:pos x="103" y="89"/>
                </a:cxn>
                <a:cxn ang="0">
                  <a:pos x="111" y="75"/>
                </a:cxn>
                <a:cxn ang="0">
                  <a:pos x="113" y="63"/>
                </a:cxn>
                <a:cxn ang="0">
                  <a:pos x="85" y="58"/>
                </a:cxn>
                <a:cxn ang="0">
                  <a:pos x="83" y="68"/>
                </a:cxn>
                <a:cxn ang="0">
                  <a:pos x="77" y="77"/>
                </a:cxn>
                <a:cxn ang="0">
                  <a:pos x="68" y="84"/>
                </a:cxn>
                <a:cxn ang="0">
                  <a:pos x="57" y="86"/>
                </a:cxn>
                <a:cxn ang="0">
                  <a:pos x="45" y="84"/>
                </a:cxn>
                <a:cxn ang="0">
                  <a:pos x="36" y="77"/>
                </a:cxn>
                <a:cxn ang="0">
                  <a:pos x="31" y="68"/>
                </a:cxn>
                <a:cxn ang="0">
                  <a:pos x="29" y="58"/>
                </a:cxn>
                <a:cxn ang="0">
                  <a:pos x="31" y="47"/>
                </a:cxn>
                <a:cxn ang="0">
                  <a:pos x="36" y="38"/>
                </a:cxn>
                <a:cxn ang="0">
                  <a:pos x="45" y="32"/>
                </a:cxn>
                <a:cxn ang="0">
                  <a:pos x="57" y="30"/>
                </a:cxn>
                <a:cxn ang="0">
                  <a:pos x="68" y="32"/>
                </a:cxn>
                <a:cxn ang="0">
                  <a:pos x="77" y="38"/>
                </a:cxn>
                <a:cxn ang="0">
                  <a:pos x="83" y="47"/>
                </a:cxn>
                <a:cxn ang="0">
                  <a:pos x="85" y="58"/>
                </a:cxn>
              </a:cxnLst>
              <a:rect l="0" t="0" r="r" b="b"/>
              <a:pathLst>
                <a:path w="113" h="114">
                  <a:moveTo>
                    <a:pt x="113" y="58"/>
                  </a:moveTo>
                  <a:lnTo>
                    <a:pt x="113" y="52"/>
                  </a:lnTo>
                  <a:lnTo>
                    <a:pt x="112" y="47"/>
                  </a:lnTo>
                  <a:lnTo>
                    <a:pt x="111" y="41"/>
                  </a:lnTo>
                  <a:lnTo>
                    <a:pt x="108" y="35"/>
                  </a:lnTo>
                  <a:lnTo>
                    <a:pt x="103" y="26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74" y="4"/>
                  </a:lnTo>
                  <a:lnTo>
                    <a:pt x="68" y="1"/>
                  </a:lnTo>
                  <a:lnTo>
                    <a:pt x="62" y="1"/>
                  </a:lnTo>
                  <a:lnTo>
                    <a:pt x="57" y="0"/>
                  </a:lnTo>
                  <a:lnTo>
                    <a:pt x="51" y="1"/>
                  </a:lnTo>
                  <a:lnTo>
                    <a:pt x="45" y="1"/>
                  </a:lnTo>
                  <a:lnTo>
                    <a:pt x="40" y="4"/>
                  </a:lnTo>
                  <a:lnTo>
                    <a:pt x="34" y="5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6"/>
                  </a:lnTo>
                  <a:lnTo>
                    <a:pt x="5" y="35"/>
                  </a:lnTo>
                  <a:lnTo>
                    <a:pt x="3" y="41"/>
                  </a:lnTo>
                  <a:lnTo>
                    <a:pt x="2" y="47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2" y="69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0" y="112"/>
                  </a:lnTo>
                  <a:lnTo>
                    <a:pt x="45" y="113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62" y="114"/>
                  </a:lnTo>
                  <a:lnTo>
                    <a:pt x="68" y="113"/>
                  </a:lnTo>
                  <a:lnTo>
                    <a:pt x="74" y="112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8" y="79"/>
                  </a:lnTo>
                  <a:lnTo>
                    <a:pt x="111" y="75"/>
                  </a:lnTo>
                  <a:lnTo>
                    <a:pt x="112" y="69"/>
                  </a:lnTo>
                  <a:lnTo>
                    <a:pt x="113" y="63"/>
                  </a:lnTo>
                  <a:lnTo>
                    <a:pt x="113" y="58"/>
                  </a:lnTo>
                  <a:close/>
                  <a:moveTo>
                    <a:pt x="85" y="58"/>
                  </a:moveTo>
                  <a:lnTo>
                    <a:pt x="84" y="63"/>
                  </a:lnTo>
                  <a:lnTo>
                    <a:pt x="83" y="68"/>
                  </a:lnTo>
                  <a:lnTo>
                    <a:pt x="80" y="74"/>
                  </a:lnTo>
                  <a:lnTo>
                    <a:pt x="77" y="77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2" y="85"/>
                  </a:lnTo>
                  <a:lnTo>
                    <a:pt x="57" y="86"/>
                  </a:lnTo>
                  <a:lnTo>
                    <a:pt x="51" y="85"/>
                  </a:lnTo>
                  <a:lnTo>
                    <a:pt x="45" y="84"/>
                  </a:lnTo>
                  <a:lnTo>
                    <a:pt x="41" y="80"/>
                  </a:lnTo>
                  <a:lnTo>
                    <a:pt x="36" y="77"/>
                  </a:lnTo>
                  <a:lnTo>
                    <a:pt x="33" y="74"/>
                  </a:lnTo>
                  <a:lnTo>
                    <a:pt x="31" y="68"/>
                  </a:lnTo>
                  <a:lnTo>
                    <a:pt x="29" y="63"/>
                  </a:lnTo>
                  <a:lnTo>
                    <a:pt x="29" y="58"/>
                  </a:lnTo>
                  <a:lnTo>
                    <a:pt x="29" y="52"/>
                  </a:lnTo>
                  <a:lnTo>
                    <a:pt x="31" y="47"/>
                  </a:lnTo>
                  <a:lnTo>
                    <a:pt x="33" y="42"/>
                  </a:lnTo>
                  <a:lnTo>
                    <a:pt x="36" y="38"/>
                  </a:lnTo>
                  <a:lnTo>
                    <a:pt x="41" y="34"/>
                  </a:lnTo>
                  <a:lnTo>
                    <a:pt x="45" y="3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2" y="30"/>
                  </a:lnTo>
                  <a:lnTo>
                    <a:pt x="68" y="32"/>
                  </a:lnTo>
                  <a:lnTo>
                    <a:pt x="72" y="34"/>
                  </a:lnTo>
                  <a:lnTo>
                    <a:pt x="77" y="38"/>
                  </a:lnTo>
                  <a:lnTo>
                    <a:pt x="80" y="42"/>
                  </a:lnTo>
                  <a:lnTo>
                    <a:pt x="83" y="47"/>
                  </a:lnTo>
                  <a:lnTo>
                    <a:pt x="84" y="52"/>
                  </a:lnTo>
                  <a:lnTo>
                    <a:pt x="85" y="58"/>
                  </a:lnTo>
                  <a:close/>
                </a:path>
              </a:pathLst>
            </a:custGeom>
            <a:solidFill>
              <a:srgbClr val="F5F5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8" name="Freeform 1038"/>
            <p:cNvSpPr>
              <a:spLocks/>
            </p:cNvSpPr>
            <p:nvPr/>
          </p:nvSpPr>
          <p:spPr bwMode="auto">
            <a:xfrm>
              <a:off x="1406588" y="4342194"/>
              <a:ext cx="33339" cy="33340"/>
            </a:xfrm>
            <a:custGeom>
              <a:avLst/>
              <a:gdLst/>
              <a:ahLst/>
              <a:cxnLst>
                <a:cxn ang="0">
                  <a:pos x="84" y="43"/>
                </a:cxn>
                <a:cxn ang="0">
                  <a:pos x="84" y="34"/>
                </a:cxn>
                <a:cxn ang="0">
                  <a:pos x="82" y="26"/>
                </a:cxn>
                <a:cxn ang="0">
                  <a:pos x="78" y="19"/>
                </a:cxn>
                <a:cxn ang="0">
                  <a:pos x="72" y="12"/>
                </a:cxn>
                <a:cxn ang="0">
                  <a:pos x="66" y="7"/>
                </a:cxn>
                <a:cxn ang="0">
                  <a:pos x="58" y="3"/>
                </a:cxn>
                <a:cxn ang="0">
                  <a:pos x="51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7"/>
                </a:cxn>
                <a:cxn ang="0">
                  <a:pos x="12" y="12"/>
                </a:cxn>
                <a:cxn ang="0">
                  <a:pos x="8" y="19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1" y="51"/>
                </a:cxn>
                <a:cxn ang="0">
                  <a:pos x="3" y="59"/>
                </a:cxn>
                <a:cxn ang="0">
                  <a:pos x="8" y="66"/>
                </a:cxn>
                <a:cxn ang="0">
                  <a:pos x="12" y="72"/>
                </a:cxn>
                <a:cxn ang="0">
                  <a:pos x="19" y="78"/>
                </a:cxn>
                <a:cxn ang="0">
                  <a:pos x="26" y="81"/>
                </a:cxn>
                <a:cxn ang="0">
                  <a:pos x="34" y="84"/>
                </a:cxn>
                <a:cxn ang="0">
                  <a:pos x="43" y="84"/>
                </a:cxn>
                <a:cxn ang="0">
                  <a:pos x="51" y="84"/>
                </a:cxn>
                <a:cxn ang="0">
                  <a:pos x="58" y="81"/>
                </a:cxn>
                <a:cxn ang="0">
                  <a:pos x="66" y="78"/>
                </a:cxn>
                <a:cxn ang="0">
                  <a:pos x="72" y="72"/>
                </a:cxn>
                <a:cxn ang="0">
                  <a:pos x="78" y="66"/>
                </a:cxn>
                <a:cxn ang="0">
                  <a:pos x="82" y="59"/>
                </a:cxn>
                <a:cxn ang="0">
                  <a:pos x="84" y="51"/>
                </a:cxn>
                <a:cxn ang="0">
                  <a:pos x="84" y="43"/>
                </a:cxn>
              </a:cxnLst>
              <a:rect l="0" t="0" r="r" b="b"/>
              <a:pathLst>
                <a:path w="84" h="84">
                  <a:moveTo>
                    <a:pt x="84" y="43"/>
                  </a:moveTo>
                  <a:lnTo>
                    <a:pt x="84" y="34"/>
                  </a:lnTo>
                  <a:lnTo>
                    <a:pt x="82" y="26"/>
                  </a:lnTo>
                  <a:lnTo>
                    <a:pt x="78" y="19"/>
                  </a:lnTo>
                  <a:lnTo>
                    <a:pt x="72" y="12"/>
                  </a:lnTo>
                  <a:lnTo>
                    <a:pt x="66" y="7"/>
                  </a:lnTo>
                  <a:lnTo>
                    <a:pt x="58" y="3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1" y="51"/>
                  </a:lnTo>
                  <a:lnTo>
                    <a:pt x="3" y="59"/>
                  </a:lnTo>
                  <a:lnTo>
                    <a:pt x="8" y="66"/>
                  </a:lnTo>
                  <a:lnTo>
                    <a:pt x="12" y="72"/>
                  </a:lnTo>
                  <a:lnTo>
                    <a:pt x="19" y="78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3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6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84" y="43"/>
                  </a:lnTo>
                  <a:close/>
                </a:path>
              </a:pathLst>
            </a:custGeom>
            <a:solidFill>
              <a:srgbClr val="F8F8F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9" name="Freeform 1039"/>
            <p:cNvSpPr>
              <a:spLocks/>
            </p:cNvSpPr>
            <p:nvPr/>
          </p:nvSpPr>
          <p:spPr bwMode="auto">
            <a:xfrm>
              <a:off x="1412938" y="4348545"/>
              <a:ext cx="22226" cy="22227"/>
            </a:xfrm>
            <a:custGeom>
              <a:avLst/>
              <a:gdLst/>
              <a:ahLst/>
              <a:cxnLst>
                <a:cxn ang="0">
                  <a:pos x="56" y="28"/>
                </a:cxn>
                <a:cxn ang="0">
                  <a:pos x="55" y="22"/>
                </a:cxn>
                <a:cxn ang="0">
                  <a:pos x="54" y="17"/>
                </a:cxn>
                <a:cxn ang="0">
                  <a:pos x="51" y="12"/>
                </a:cxn>
                <a:cxn ang="0">
                  <a:pos x="48" y="8"/>
                </a:cxn>
                <a:cxn ang="0">
                  <a:pos x="43" y="4"/>
                </a:cxn>
                <a:cxn ang="0">
                  <a:pos x="39" y="2"/>
                </a:cxn>
                <a:cxn ang="0">
                  <a:pos x="33" y="0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7" y="8"/>
                </a:cxn>
                <a:cxn ang="0">
                  <a:pos x="4" y="12"/>
                </a:cxn>
                <a:cxn ang="0">
                  <a:pos x="2" y="17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0" y="33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7" y="47"/>
                </a:cxn>
                <a:cxn ang="0">
                  <a:pos x="12" y="50"/>
                </a:cxn>
                <a:cxn ang="0">
                  <a:pos x="16" y="54"/>
                </a:cxn>
                <a:cxn ang="0">
                  <a:pos x="22" y="55"/>
                </a:cxn>
                <a:cxn ang="0">
                  <a:pos x="28" y="56"/>
                </a:cxn>
                <a:cxn ang="0">
                  <a:pos x="33" y="55"/>
                </a:cxn>
                <a:cxn ang="0">
                  <a:pos x="39" y="54"/>
                </a:cxn>
                <a:cxn ang="0">
                  <a:pos x="43" y="50"/>
                </a:cxn>
                <a:cxn ang="0">
                  <a:pos x="48" y="47"/>
                </a:cxn>
                <a:cxn ang="0">
                  <a:pos x="51" y="44"/>
                </a:cxn>
                <a:cxn ang="0">
                  <a:pos x="54" y="38"/>
                </a:cxn>
                <a:cxn ang="0">
                  <a:pos x="55" y="33"/>
                </a:cxn>
                <a:cxn ang="0">
                  <a:pos x="56" y="28"/>
                </a:cxn>
              </a:cxnLst>
              <a:rect l="0" t="0" r="r" b="b"/>
              <a:pathLst>
                <a:path w="56" h="56">
                  <a:moveTo>
                    <a:pt x="56" y="28"/>
                  </a:moveTo>
                  <a:lnTo>
                    <a:pt x="55" y="22"/>
                  </a:lnTo>
                  <a:lnTo>
                    <a:pt x="54" y="17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7" y="47"/>
                  </a:lnTo>
                  <a:lnTo>
                    <a:pt x="12" y="50"/>
                  </a:lnTo>
                  <a:lnTo>
                    <a:pt x="16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3" y="55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4" y="38"/>
                  </a:lnTo>
                  <a:lnTo>
                    <a:pt x="55" y="33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FBFBF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0" name="Freeform 1040"/>
            <p:cNvSpPr>
              <a:spLocks/>
            </p:cNvSpPr>
            <p:nvPr/>
          </p:nvSpPr>
          <p:spPr bwMode="auto">
            <a:xfrm>
              <a:off x="1417701" y="4353308"/>
              <a:ext cx="11113" cy="11113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7" y="9"/>
                </a:cxn>
                <a:cxn ang="0">
                  <a:pos x="25" y="5"/>
                </a:cxn>
                <a:cxn ang="0">
                  <a:pos x="20" y="1"/>
                </a:cxn>
                <a:cxn ang="0">
                  <a:pos x="15" y="0"/>
                </a:cxn>
                <a:cxn ang="0">
                  <a:pos x="9" y="1"/>
                </a:cxn>
                <a:cxn ang="0">
                  <a:pos x="5" y="5"/>
                </a:cxn>
                <a:cxn ang="0">
                  <a:pos x="1" y="9"/>
                </a:cxn>
                <a:cxn ang="0">
                  <a:pos x="0" y="15"/>
                </a:cxn>
                <a:cxn ang="0">
                  <a:pos x="1" y="20"/>
                </a:cxn>
                <a:cxn ang="0">
                  <a:pos x="5" y="25"/>
                </a:cxn>
                <a:cxn ang="0">
                  <a:pos x="9" y="27"/>
                </a:cxn>
                <a:cxn ang="0">
                  <a:pos x="15" y="28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27" y="20"/>
                </a:cxn>
                <a:cxn ang="0">
                  <a:pos x="28" y="15"/>
                </a:cxn>
              </a:cxnLst>
              <a:rect l="0" t="0" r="r" b="b"/>
              <a:pathLst>
                <a:path w="28" h="28">
                  <a:moveTo>
                    <a:pt x="28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9" y="27"/>
                  </a:lnTo>
                  <a:lnTo>
                    <a:pt x="15" y="28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0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1" name="Freeform 1041"/>
            <p:cNvSpPr>
              <a:spLocks noEditPoints="1"/>
            </p:cNvSpPr>
            <p:nvPr/>
          </p:nvSpPr>
          <p:spPr bwMode="auto">
            <a:xfrm>
              <a:off x="1328797" y="4297740"/>
              <a:ext cx="287351" cy="265136"/>
            </a:xfrm>
            <a:custGeom>
              <a:avLst/>
              <a:gdLst/>
              <a:ahLst/>
              <a:cxnLst>
                <a:cxn ang="0">
                  <a:pos x="568" y="412"/>
                </a:cxn>
                <a:cxn ang="0">
                  <a:pos x="526" y="240"/>
                </a:cxn>
                <a:cxn ang="0">
                  <a:pos x="501" y="278"/>
                </a:cxn>
                <a:cxn ang="0">
                  <a:pos x="470" y="312"/>
                </a:cxn>
                <a:cxn ang="0">
                  <a:pos x="122" y="363"/>
                </a:cxn>
                <a:cxn ang="0">
                  <a:pos x="71" y="330"/>
                </a:cxn>
                <a:cxn ang="0">
                  <a:pos x="27" y="288"/>
                </a:cxn>
                <a:cxn ang="0">
                  <a:pos x="2" y="269"/>
                </a:cxn>
                <a:cxn ang="0">
                  <a:pos x="0" y="309"/>
                </a:cxn>
                <a:cxn ang="0">
                  <a:pos x="4" y="364"/>
                </a:cxn>
                <a:cxn ang="0">
                  <a:pos x="16" y="416"/>
                </a:cxn>
                <a:cxn ang="0">
                  <a:pos x="35" y="465"/>
                </a:cxn>
                <a:cxn ang="0">
                  <a:pos x="62" y="510"/>
                </a:cxn>
                <a:cxn ang="0">
                  <a:pos x="94" y="552"/>
                </a:cxn>
                <a:cxn ang="0">
                  <a:pos x="132" y="588"/>
                </a:cxn>
                <a:cxn ang="0">
                  <a:pos x="175" y="618"/>
                </a:cxn>
                <a:cxn ang="0">
                  <a:pos x="221" y="642"/>
                </a:cxn>
                <a:cxn ang="0">
                  <a:pos x="271" y="659"/>
                </a:cxn>
                <a:cxn ang="0">
                  <a:pos x="324" y="669"/>
                </a:cxn>
                <a:cxn ang="0">
                  <a:pos x="380" y="670"/>
                </a:cxn>
                <a:cxn ang="0">
                  <a:pos x="434" y="663"/>
                </a:cxn>
                <a:cxn ang="0">
                  <a:pos x="486" y="649"/>
                </a:cxn>
                <a:cxn ang="0">
                  <a:pos x="533" y="626"/>
                </a:cxn>
                <a:cxn ang="0">
                  <a:pos x="577" y="598"/>
                </a:cxn>
                <a:cxn ang="0">
                  <a:pos x="617" y="564"/>
                </a:cxn>
                <a:cxn ang="0">
                  <a:pos x="652" y="525"/>
                </a:cxn>
                <a:cxn ang="0">
                  <a:pos x="680" y="481"/>
                </a:cxn>
                <a:cxn ang="0">
                  <a:pos x="701" y="433"/>
                </a:cxn>
                <a:cxn ang="0">
                  <a:pos x="716" y="381"/>
                </a:cxn>
                <a:cxn ang="0">
                  <a:pos x="722" y="327"/>
                </a:cxn>
                <a:cxn ang="0">
                  <a:pos x="720" y="260"/>
                </a:cxn>
                <a:cxn ang="0">
                  <a:pos x="704" y="193"/>
                </a:cxn>
                <a:cxn ang="0">
                  <a:pos x="676" y="130"/>
                </a:cxn>
                <a:cxn ang="0">
                  <a:pos x="637" y="75"/>
                </a:cxn>
                <a:cxn ang="0">
                  <a:pos x="589" y="26"/>
                </a:cxn>
                <a:cxn ang="0">
                  <a:pos x="556" y="16"/>
                </a:cxn>
                <a:cxn ang="0">
                  <a:pos x="564" y="63"/>
                </a:cxn>
                <a:cxn ang="0">
                  <a:pos x="565" y="97"/>
                </a:cxn>
                <a:cxn ang="0">
                  <a:pos x="560" y="146"/>
                </a:cxn>
                <a:cxn ang="0">
                  <a:pos x="420" y="533"/>
                </a:cxn>
                <a:cxn ang="0">
                  <a:pos x="389" y="367"/>
                </a:cxn>
                <a:cxn ang="0">
                  <a:pos x="312" y="392"/>
                </a:cxn>
                <a:cxn ang="0">
                  <a:pos x="260" y="397"/>
                </a:cxn>
              </a:cxnLst>
              <a:rect l="0" t="0" r="r" b="b"/>
              <a:pathLst>
                <a:path w="724" h="670">
                  <a:moveTo>
                    <a:pt x="557" y="161"/>
                  </a:moveTo>
                  <a:lnTo>
                    <a:pt x="566" y="161"/>
                  </a:lnTo>
                  <a:lnTo>
                    <a:pt x="568" y="412"/>
                  </a:lnTo>
                  <a:lnTo>
                    <a:pt x="533" y="412"/>
                  </a:lnTo>
                  <a:lnTo>
                    <a:pt x="533" y="228"/>
                  </a:lnTo>
                  <a:lnTo>
                    <a:pt x="526" y="240"/>
                  </a:lnTo>
                  <a:lnTo>
                    <a:pt x="518" y="254"/>
                  </a:lnTo>
                  <a:lnTo>
                    <a:pt x="510" y="266"/>
                  </a:lnTo>
                  <a:lnTo>
                    <a:pt x="501" y="278"/>
                  </a:lnTo>
                  <a:lnTo>
                    <a:pt x="492" y="290"/>
                  </a:lnTo>
                  <a:lnTo>
                    <a:pt x="482" y="301"/>
                  </a:lnTo>
                  <a:lnTo>
                    <a:pt x="470" y="312"/>
                  </a:lnTo>
                  <a:lnTo>
                    <a:pt x="459" y="322"/>
                  </a:lnTo>
                  <a:lnTo>
                    <a:pt x="459" y="619"/>
                  </a:lnTo>
                  <a:lnTo>
                    <a:pt x="122" y="363"/>
                  </a:lnTo>
                  <a:lnTo>
                    <a:pt x="104" y="353"/>
                  </a:lnTo>
                  <a:lnTo>
                    <a:pt x="87" y="342"/>
                  </a:lnTo>
                  <a:lnTo>
                    <a:pt x="71" y="330"/>
                  </a:lnTo>
                  <a:lnTo>
                    <a:pt x="55" y="317"/>
                  </a:lnTo>
                  <a:lnTo>
                    <a:pt x="41" y="303"/>
                  </a:lnTo>
                  <a:lnTo>
                    <a:pt x="27" y="288"/>
                  </a:lnTo>
                  <a:lnTo>
                    <a:pt x="15" y="273"/>
                  </a:lnTo>
                  <a:lnTo>
                    <a:pt x="4" y="256"/>
                  </a:lnTo>
                  <a:lnTo>
                    <a:pt x="2" y="269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9"/>
                  </a:lnTo>
                  <a:lnTo>
                    <a:pt x="0" y="327"/>
                  </a:lnTo>
                  <a:lnTo>
                    <a:pt x="1" y="346"/>
                  </a:lnTo>
                  <a:lnTo>
                    <a:pt x="4" y="364"/>
                  </a:lnTo>
                  <a:lnTo>
                    <a:pt x="7" y="381"/>
                  </a:lnTo>
                  <a:lnTo>
                    <a:pt x="11" y="399"/>
                  </a:lnTo>
                  <a:lnTo>
                    <a:pt x="16" y="416"/>
                  </a:lnTo>
                  <a:lnTo>
                    <a:pt x="22" y="433"/>
                  </a:lnTo>
                  <a:lnTo>
                    <a:pt x="28" y="449"/>
                  </a:lnTo>
                  <a:lnTo>
                    <a:pt x="35" y="465"/>
                  </a:lnTo>
                  <a:lnTo>
                    <a:pt x="43" y="481"/>
                  </a:lnTo>
                  <a:lnTo>
                    <a:pt x="52" y="496"/>
                  </a:lnTo>
                  <a:lnTo>
                    <a:pt x="62" y="510"/>
                  </a:lnTo>
                  <a:lnTo>
                    <a:pt x="72" y="525"/>
                  </a:lnTo>
                  <a:lnTo>
                    <a:pt x="82" y="538"/>
                  </a:lnTo>
                  <a:lnTo>
                    <a:pt x="94" y="552"/>
                  </a:lnTo>
                  <a:lnTo>
                    <a:pt x="106" y="564"/>
                  </a:lnTo>
                  <a:lnTo>
                    <a:pt x="118" y="577"/>
                  </a:lnTo>
                  <a:lnTo>
                    <a:pt x="132" y="588"/>
                  </a:lnTo>
                  <a:lnTo>
                    <a:pt x="145" y="598"/>
                  </a:lnTo>
                  <a:lnTo>
                    <a:pt x="160" y="608"/>
                  </a:lnTo>
                  <a:lnTo>
                    <a:pt x="175" y="618"/>
                  </a:lnTo>
                  <a:lnTo>
                    <a:pt x="189" y="626"/>
                  </a:lnTo>
                  <a:lnTo>
                    <a:pt x="205" y="635"/>
                  </a:lnTo>
                  <a:lnTo>
                    <a:pt x="221" y="642"/>
                  </a:lnTo>
                  <a:lnTo>
                    <a:pt x="238" y="649"/>
                  </a:lnTo>
                  <a:lnTo>
                    <a:pt x="254" y="654"/>
                  </a:lnTo>
                  <a:lnTo>
                    <a:pt x="271" y="659"/>
                  </a:lnTo>
                  <a:lnTo>
                    <a:pt x="288" y="663"/>
                  </a:lnTo>
                  <a:lnTo>
                    <a:pt x="306" y="667"/>
                  </a:lnTo>
                  <a:lnTo>
                    <a:pt x="324" y="669"/>
                  </a:lnTo>
                  <a:lnTo>
                    <a:pt x="343" y="670"/>
                  </a:lnTo>
                  <a:lnTo>
                    <a:pt x="361" y="670"/>
                  </a:lnTo>
                  <a:lnTo>
                    <a:pt x="380" y="670"/>
                  </a:lnTo>
                  <a:lnTo>
                    <a:pt x="398" y="669"/>
                  </a:lnTo>
                  <a:lnTo>
                    <a:pt x="416" y="667"/>
                  </a:lnTo>
                  <a:lnTo>
                    <a:pt x="434" y="663"/>
                  </a:lnTo>
                  <a:lnTo>
                    <a:pt x="451" y="659"/>
                  </a:lnTo>
                  <a:lnTo>
                    <a:pt x="469" y="654"/>
                  </a:lnTo>
                  <a:lnTo>
                    <a:pt x="486" y="649"/>
                  </a:lnTo>
                  <a:lnTo>
                    <a:pt x="502" y="642"/>
                  </a:lnTo>
                  <a:lnTo>
                    <a:pt x="518" y="635"/>
                  </a:lnTo>
                  <a:lnTo>
                    <a:pt x="533" y="626"/>
                  </a:lnTo>
                  <a:lnTo>
                    <a:pt x="549" y="618"/>
                  </a:lnTo>
                  <a:lnTo>
                    <a:pt x="564" y="608"/>
                  </a:lnTo>
                  <a:lnTo>
                    <a:pt x="577" y="598"/>
                  </a:lnTo>
                  <a:lnTo>
                    <a:pt x="592" y="588"/>
                  </a:lnTo>
                  <a:lnTo>
                    <a:pt x="604" y="577"/>
                  </a:lnTo>
                  <a:lnTo>
                    <a:pt x="617" y="564"/>
                  </a:lnTo>
                  <a:lnTo>
                    <a:pt x="629" y="552"/>
                  </a:lnTo>
                  <a:lnTo>
                    <a:pt x="640" y="538"/>
                  </a:lnTo>
                  <a:lnTo>
                    <a:pt x="652" y="525"/>
                  </a:lnTo>
                  <a:lnTo>
                    <a:pt x="662" y="510"/>
                  </a:lnTo>
                  <a:lnTo>
                    <a:pt x="671" y="496"/>
                  </a:lnTo>
                  <a:lnTo>
                    <a:pt x="680" y="481"/>
                  </a:lnTo>
                  <a:lnTo>
                    <a:pt x="688" y="465"/>
                  </a:lnTo>
                  <a:lnTo>
                    <a:pt x="694" y="449"/>
                  </a:lnTo>
                  <a:lnTo>
                    <a:pt x="701" y="433"/>
                  </a:lnTo>
                  <a:lnTo>
                    <a:pt x="707" y="416"/>
                  </a:lnTo>
                  <a:lnTo>
                    <a:pt x="712" y="399"/>
                  </a:lnTo>
                  <a:lnTo>
                    <a:pt x="716" y="381"/>
                  </a:lnTo>
                  <a:lnTo>
                    <a:pt x="719" y="364"/>
                  </a:lnTo>
                  <a:lnTo>
                    <a:pt x="721" y="346"/>
                  </a:lnTo>
                  <a:lnTo>
                    <a:pt x="722" y="327"/>
                  </a:lnTo>
                  <a:lnTo>
                    <a:pt x="724" y="309"/>
                  </a:lnTo>
                  <a:lnTo>
                    <a:pt x="722" y="284"/>
                  </a:lnTo>
                  <a:lnTo>
                    <a:pt x="720" y="260"/>
                  </a:lnTo>
                  <a:lnTo>
                    <a:pt x="716" y="238"/>
                  </a:lnTo>
                  <a:lnTo>
                    <a:pt x="711" y="214"/>
                  </a:lnTo>
                  <a:lnTo>
                    <a:pt x="704" y="193"/>
                  </a:lnTo>
                  <a:lnTo>
                    <a:pt x="697" y="170"/>
                  </a:lnTo>
                  <a:lnTo>
                    <a:pt x="686" y="150"/>
                  </a:lnTo>
                  <a:lnTo>
                    <a:pt x="676" y="130"/>
                  </a:lnTo>
                  <a:lnTo>
                    <a:pt x="664" y="111"/>
                  </a:lnTo>
                  <a:lnTo>
                    <a:pt x="650" y="91"/>
                  </a:lnTo>
                  <a:lnTo>
                    <a:pt x="637" y="75"/>
                  </a:lnTo>
                  <a:lnTo>
                    <a:pt x="621" y="58"/>
                  </a:lnTo>
                  <a:lnTo>
                    <a:pt x="605" y="42"/>
                  </a:lnTo>
                  <a:lnTo>
                    <a:pt x="589" y="26"/>
                  </a:lnTo>
                  <a:lnTo>
                    <a:pt x="571" y="13"/>
                  </a:lnTo>
                  <a:lnTo>
                    <a:pt x="551" y="0"/>
                  </a:lnTo>
                  <a:lnTo>
                    <a:pt x="556" y="16"/>
                  </a:lnTo>
                  <a:lnTo>
                    <a:pt x="559" y="32"/>
                  </a:lnTo>
                  <a:lnTo>
                    <a:pt x="562" y="48"/>
                  </a:lnTo>
                  <a:lnTo>
                    <a:pt x="564" y="63"/>
                  </a:lnTo>
                  <a:lnTo>
                    <a:pt x="566" y="63"/>
                  </a:lnTo>
                  <a:lnTo>
                    <a:pt x="565" y="97"/>
                  </a:lnTo>
                  <a:lnTo>
                    <a:pt x="565" y="97"/>
                  </a:lnTo>
                  <a:lnTo>
                    <a:pt x="564" y="114"/>
                  </a:lnTo>
                  <a:lnTo>
                    <a:pt x="563" y="130"/>
                  </a:lnTo>
                  <a:lnTo>
                    <a:pt x="560" y="146"/>
                  </a:lnTo>
                  <a:lnTo>
                    <a:pt x="557" y="161"/>
                  </a:lnTo>
                  <a:close/>
                  <a:moveTo>
                    <a:pt x="235" y="395"/>
                  </a:moveTo>
                  <a:lnTo>
                    <a:pt x="420" y="533"/>
                  </a:lnTo>
                  <a:lnTo>
                    <a:pt x="418" y="353"/>
                  </a:lnTo>
                  <a:lnTo>
                    <a:pt x="404" y="361"/>
                  </a:lnTo>
                  <a:lnTo>
                    <a:pt x="389" y="367"/>
                  </a:lnTo>
                  <a:lnTo>
                    <a:pt x="349" y="408"/>
                  </a:lnTo>
                  <a:lnTo>
                    <a:pt x="329" y="389"/>
                  </a:lnTo>
                  <a:lnTo>
                    <a:pt x="312" y="392"/>
                  </a:lnTo>
                  <a:lnTo>
                    <a:pt x="295" y="394"/>
                  </a:lnTo>
                  <a:lnTo>
                    <a:pt x="278" y="395"/>
                  </a:lnTo>
                  <a:lnTo>
                    <a:pt x="260" y="397"/>
                  </a:lnTo>
                  <a:lnTo>
                    <a:pt x="248" y="395"/>
                  </a:lnTo>
                  <a:lnTo>
                    <a:pt x="235" y="395"/>
                  </a:lnTo>
                  <a:close/>
                </a:path>
              </a:pathLst>
            </a:custGeom>
            <a:solidFill>
              <a:srgbClr val="0043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2" name="Freeform 1042"/>
            <p:cNvSpPr>
              <a:spLocks noEditPoints="1"/>
            </p:cNvSpPr>
            <p:nvPr/>
          </p:nvSpPr>
          <p:spPr bwMode="auto">
            <a:xfrm>
              <a:off x="1373249" y="4410463"/>
              <a:ext cx="242899" cy="130187"/>
            </a:xfrm>
            <a:custGeom>
              <a:avLst/>
              <a:gdLst/>
              <a:ahLst/>
              <a:cxnLst>
                <a:cxn ang="0">
                  <a:pos x="66" y="322"/>
                </a:cxn>
                <a:cxn ang="0">
                  <a:pos x="120" y="328"/>
                </a:cxn>
                <a:cxn ang="0">
                  <a:pos x="168" y="328"/>
                </a:cxn>
                <a:cxn ang="0">
                  <a:pos x="209" y="324"/>
                </a:cxn>
                <a:cxn ang="0">
                  <a:pos x="249" y="319"/>
                </a:cxn>
                <a:cxn ang="0">
                  <a:pos x="289" y="310"/>
                </a:cxn>
                <a:cxn ang="0">
                  <a:pos x="287" y="287"/>
                </a:cxn>
                <a:cxn ang="0">
                  <a:pos x="253" y="296"/>
                </a:cxn>
                <a:cxn ang="0">
                  <a:pos x="218" y="302"/>
                </a:cxn>
                <a:cxn ang="0">
                  <a:pos x="183" y="306"/>
                </a:cxn>
                <a:cxn ang="0">
                  <a:pos x="147" y="308"/>
                </a:cxn>
                <a:cxn ang="0">
                  <a:pos x="109" y="305"/>
                </a:cxn>
                <a:cxn ang="0">
                  <a:pos x="72" y="302"/>
                </a:cxn>
                <a:cxn ang="0">
                  <a:pos x="36" y="295"/>
                </a:cxn>
                <a:cxn ang="0">
                  <a:pos x="0" y="285"/>
                </a:cxn>
                <a:cxn ang="0">
                  <a:pos x="19" y="302"/>
                </a:cxn>
                <a:cxn ang="0">
                  <a:pos x="39" y="318"/>
                </a:cxn>
                <a:cxn ang="0">
                  <a:pos x="368" y="280"/>
                </a:cxn>
                <a:cxn ang="0">
                  <a:pos x="408" y="259"/>
                </a:cxn>
                <a:cxn ang="0">
                  <a:pos x="446" y="234"/>
                </a:cxn>
                <a:cxn ang="0">
                  <a:pos x="482" y="207"/>
                </a:cxn>
                <a:cxn ang="0">
                  <a:pos x="515" y="177"/>
                </a:cxn>
                <a:cxn ang="0">
                  <a:pos x="545" y="144"/>
                </a:cxn>
                <a:cxn ang="0">
                  <a:pos x="573" y="108"/>
                </a:cxn>
                <a:cxn ang="0">
                  <a:pos x="598" y="71"/>
                </a:cxn>
                <a:cxn ang="0">
                  <a:pos x="609" y="36"/>
                </a:cxn>
                <a:cxn ang="0">
                  <a:pos x="611" y="11"/>
                </a:cxn>
                <a:cxn ang="0">
                  <a:pos x="599" y="23"/>
                </a:cxn>
                <a:cxn ang="0">
                  <a:pos x="577" y="64"/>
                </a:cxn>
                <a:cxn ang="0">
                  <a:pos x="550" y="104"/>
                </a:cxn>
                <a:cxn ang="0">
                  <a:pos x="519" y="141"/>
                </a:cxn>
                <a:cxn ang="0">
                  <a:pos x="487" y="175"/>
                </a:cxn>
                <a:cxn ang="0">
                  <a:pos x="450" y="205"/>
                </a:cxn>
                <a:cxn ang="0">
                  <a:pos x="410" y="232"/>
                </a:cxn>
                <a:cxn ang="0">
                  <a:pos x="369" y="256"/>
                </a:cxn>
                <a:cxn ang="0">
                  <a:pos x="346" y="289"/>
                </a:cxn>
              </a:cxnLst>
              <a:rect l="0" t="0" r="r" b="b"/>
              <a:pathLst>
                <a:path w="611" h="329">
                  <a:moveTo>
                    <a:pt x="39" y="318"/>
                  </a:moveTo>
                  <a:lnTo>
                    <a:pt x="66" y="322"/>
                  </a:lnTo>
                  <a:lnTo>
                    <a:pt x="92" y="326"/>
                  </a:lnTo>
                  <a:lnTo>
                    <a:pt x="120" y="328"/>
                  </a:lnTo>
                  <a:lnTo>
                    <a:pt x="147" y="329"/>
                  </a:lnTo>
                  <a:lnTo>
                    <a:pt x="168" y="328"/>
                  </a:lnTo>
                  <a:lnTo>
                    <a:pt x="189" y="327"/>
                  </a:lnTo>
                  <a:lnTo>
                    <a:pt x="209" y="324"/>
                  </a:lnTo>
                  <a:lnTo>
                    <a:pt x="229" y="322"/>
                  </a:lnTo>
                  <a:lnTo>
                    <a:pt x="249" y="319"/>
                  </a:lnTo>
                  <a:lnTo>
                    <a:pt x="269" y="314"/>
                  </a:lnTo>
                  <a:lnTo>
                    <a:pt x="289" y="310"/>
                  </a:lnTo>
                  <a:lnTo>
                    <a:pt x="308" y="303"/>
                  </a:lnTo>
                  <a:lnTo>
                    <a:pt x="287" y="287"/>
                  </a:lnTo>
                  <a:lnTo>
                    <a:pt x="270" y="292"/>
                  </a:lnTo>
                  <a:lnTo>
                    <a:pt x="253" y="296"/>
                  </a:lnTo>
                  <a:lnTo>
                    <a:pt x="236" y="300"/>
                  </a:lnTo>
                  <a:lnTo>
                    <a:pt x="218" y="302"/>
                  </a:lnTo>
                  <a:lnTo>
                    <a:pt x="201" y="304"/>
                  </a:lnTo>
                  <a:lnTo>
                    <a:pt x="183" y="306"/>
                  </a:lnTo>
                  <a:lnTo>
                    <a:pt x="165" y="306"/>
                  </a:lnTo>
                  <a:lnTo>
                    <a:pt x="147" y="308"/>
                  </a:lnTo>
                  <a:lnTo>
                    <a:pt x="128" y="306"/>
                  </a:lnTo>
                  <a:lnTo>
                    <a:pt x="109" y="305"/>
                  </a:lnTo>
                  <a:lnTo>
                    <a:pt x="91" y="304"/>
                  </a:lnTo>
                  <a:lnTo>
                    <a:pt x="72" y="302"/>
                  </a:lnTo>
                  <a:lnTo>
                    <a:pt x="54" y="299"/>
                  </a:lnTo>
                  <a:lnTo>
                    <a:pt x="36" y="295"/>
                  </a:lnTo>
                  <a:lnTo>
                    <a:pt x="18" y="291"/>
                  </a:lnTo>
                  <a:lnTo>
                    <a:pt x="0" y="285"/>
                  </a:lnTo>
                  <a:lnTo>
                    <a:pt x="10" y="294"/>
                  </a:lnTo>
                  <a:lnTo>
                    <a:pt x="19" y="302"/>
                  </a:lnTo>
                  <a:lnTo>
                    <a:pt x="29" y="310"/>
                  </a:lnTo>
                  <a:lnTo>
                    <a:pt x="39" y="318"/>
                  </a:lnTo>
                  <a:close/>
                  <a:moveTo>
                    <a:pt x="346" y="289"/>
                  </a:moveTo>
                  <a:lnTo>
                    <a:pt x="368" y="280"/>
                  </a:lnTo>
                  <a:lnTo>
                    <a:pt x="388" y="270"/>
                  </a:lnTo>
                  <a:lnTo>
                    <a:pt x="408" y="259"/>
                  </a:lnTo>
                  <a:lnTo>
                    <a:pt x="427" y="248"/>
                  </a:lnTo>
                  <a:lnTo>
                    <a:pt x="446" y="234"/>
                  </a:lnTo>
                  <a:lnTo>
                    <a:pt x="464" y="222"/>
                  </a:lnTo>
                  <a:lnTo>
                    <a:pt x="482" y="207"/>
                  </a:lnTo>
                  <a:lnTo>
                    <a:pt x="499" y="193"/>
                  </a:lnTo>
                  <a:lnTo>
                    <a:pt x="515" y="177"/>
                  </a:lnTo>
                  <a:lnTo>
                    <a:pt x="531" y="161"/>
                  </a:lnTo>
                  <a:lnTo>
                    <a:pt x="545" y="144"/>
                  </a:lnTo>
                  <a:lnTo>
                    <a:pt x="560" y="126"/>
                  </a:lnTo>
                  <a:lnTo>
                    <a:pt x="573" y="108"/>
                  </a:lnTo>
                  <a:lnTo>
                    <a:pt x="586" y="90"/>
                  </a:lnTo>
                  <a:lnTo>
                    <a:pt x="598" y="71"/>
                  </a:lnTo>
                  <a:lnTo>
                    <a:pt x="609" y="51"/>
                  </a:lnTo>
                  <a:lnTo>
                    <a:pt x="609" y="36"/>
                  </a:lnTo>
                  <a:lnTo>
                    <a:pt x="611" y="23"/>
                  </a:lnTo>
                  <a:lnTo>
                    <a:pt x="611" y="11"/>
                  </a:lnTo>
                  <a:lnTo>
                    <a:pt x="609" y="0"/>
                  </a:lnTo>
                  <a:lnTo>
                    <a:pt x="599" y="23"/>
                  </a:lnTo>
                  <a:lnTo>
                    <a:pt x="589" y="44"/>
                  </a:lnTo>
                  <a:lnTo>
                    <a:pt x="577" y="64"/>
                  </a:lnTo>
                  <a:lnTo>
                    <a:pt x="564" y="85"/>
                  </a:lnTo>
                  <a:lnTo>
                    <a:pt x="550" y="104"/>
                  </a:lnTo>
                  <a:lnTo>
                    <a:pt x="535" y="123"/>
                  </a:lnTo>
                  <a:lnTo>
                    <a:pt x="519" y="141"/>
                  </a:lnTo>
                  <a:lnTo>
                    <a:pt x="504" y="159"/>
                  </a:lnTo>
                  <a:lnTo>
                    <a:pt x="487" y="175"/>
                  </a:lnTo>
                  <a:lnTo>
                    <a:pt x="469" y="190"/>
                  </a:lnTo>
                  <a:lnTo>
                    <a:pt x="450" y="205"/>
                  </a:lnTo>
                  <a:lnTo>
                    <a:pt x="431" y="220"/>
                  </a:lnTo>
                  <a:lnTo>
                    <a:pt x="410" y="232"/>
                  </a:lnTo>
                  <a:lnTo>
                    <a:pt x="390" y="244"/>
                  </a:lnTo>
                  <a:lnTo>
                    <a:pt x="369" y="256"/>
                  </a:lnTo>
                  <a:lnTo>
                    <a:pt x="346" y="266"/>
                  </a:lnTo>
                  <a:lnTo>
                    <a:pt x="346" y="289"/>
                  </a:lnTo>
                  <a:close/>
                </a:path>
              </a:pathLst>
            </a:custGeom>
            <a:solidFill>
              <a:srgbClr val="00447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3" name="Freeform 1043"/>
            <p:cNvSpPr>
              <a:spLocks noEditPoints="1"/>
            </p:cNvSpPr>
            <p:nvPr/>
          </p:nvSpPr>
          <p:spPr bwMode="auto">
            <a:xfrm>
              <a:off x="1366898" y="4400937"/>
              <a:ext cx="249249" cy="136537"/>
            </a:xfrm>
            <a:custGeom>
              <a:avLst/>
              <a:gdLst/>
              <a:ahLst/>
              <a:cxnLst>
                <a:cxn ang="0">
                  <a:pos x="66" y="332"/>
                </a:cxn>
                <a:cxn ang="0">
                  <a:pos x="130" y="340"/>
                </a:cxn>
                <a:cxn ang="0">
                  <a:pos x="182" y="341"/>
                </a:cxn>
                <a:cxn ang="0">
                  <a:pos x="222" y="337"/>
                </a:cxn>
                <a:cxn ang="0">
                  <a:pos x="259" y="332"/>
                </a:cxn>
                <a:cxn ang="0">
                  <a:pos x="295" y="324"/>
                </a:cxn>
                <a:cxn ang="0">
                  <a:pos x="291" y="302"/>
                </a:cxn>
                <a:cxn ang="0">
                  <a:pos x="228" y="315"/>
                </a:cxn>
                <a:cxn ang="0">
                  <a:pos x="163" y="319"/>
                </a:cxn>
                <a:cxn ang="0">
                  <a:pos x="120" y="318"/>
                </a:cxn>
                <a:cxn ang="0">
                  <a:pos x="79" y="312"/>
                </a:cxn>
                <a:cxn ang="0">
                  <a:pos x="38" y="303"/>
                </a:cxn>
                <a:cxn ang="0">
                  <a:pos x="0" y="291"/>
                </a:cxn>
                <a:cxn ang="0">
                  <a:pos x="17" y="309"/>
                </a:cxn>
                <a:cxn ang="0">
                  <a:pos x="35" y="325"/>
                </a:cxn>
                <a:cxn ang="0">
                  <a:pos x="384" y="291"/>
                </a:cxn>
                <a:cxn ang="0">
                  <a:pos x="425" y="269"/>
                </a:cxn>
                <a:cxn ang="0">
                  <a:pos x="465" y="243"/>
                </a:cxn>
                <a:cxn ang="0">
                  <a:pos x="501" y="215"/>
                </a:cxn>
                <a:cxn ang="0">
                  <a:pos x="534" y="182"/>
                </a:cxn>
                <a:cxn ang="0">
                  <a:pos x="565" y="147"/>
                </a:cxn>
                <a:cxn ang="0">
                  <a:pos x="592" y="109"/>
                </a:cxn>
                <a:cxn ang="0">
                  <a:pos x="615" y="69"/>
                </a:cxn>
                <a:cxn ang="0">
                  <a:pos x="627" y="46"/>
                </a:cxn>
                <a:cxn ang="0">
                  <a:pos x="625" y="22"/>
                </a:cxn>
                <a:cxn ang="0">
                  <a:pos x="623" y="0"/>
                </a:cxn>
                <a:cxn ang="0">
                  <a:pos x="604" y="45"/>
                </a:cxn>
                <a:cxn ang="0">
                  <a:pos x="580" y="87"/>
                </a:cxn>
                <a:cxn ang="0">
                  <a:pos x="552" y="128"/>
                </a:cxn>
                <a:cxn ang="0">
                  <a:pos x="521" y="165"/>
                </a:cxn>
                <a:cxn ang="0">
                  <a:pos x="486" y="199"/>
                </a:cxn>
                <a:cxn ang="0">
                  <a:pos x="448" y="229"/>
                </a:cxn>
                <a:cxn ang="0">
                  <a:pos x="406" y="255"/>
                </a:cxn>
                <a:cxn ang="0">
                  <a:pos x="362" y="278"/>
                </a:cxn>
              </a:cxnLst>
              <a:rect l="0" t="0" r="r" b="b"/>
              <a:pathLst>
                <a:path w="627" h="341">
                  <a:moveTo>
                    <a:pt x="35" y="325"/>
                  </a:moveTo>
                  <a:lnTo>
                    <a:pt x="66" y="332"/>
                  </a:lnTo>
                  <a:lnTo>
                    <a:pt x="98" y="337"/>
                  </a:lnTo>
                  <a:lnTo>
                    <a:pt x="130" y="340"/>
                  </a:lnTo>
                  <a:lnTo>
                    <a:pt x="163" y="341"/>
                  </a:lnTo>
                  <a:lnTo>
                    <a:pt x="182" y="341"/>
                  </a:lnTo>
                  <a:lnTo>
                    <a:pt x="202" y="340"/>
                  </a:lnTo>
                  <a:lnTo>
                    <a:pt x="222" y="337"/>
                  </a:lnTo>
                  <a:lnTo>
                    <a:pt x="240" y="335"/>
                  </a:lnTo>
                  <a:lnTo>
                    <a:pt x="259" y="332"/>
                  </a:lnTo>
                  <a:lnTo>
                    <a:pt x="277" y="328"/>
                  </a:lnTo>
                  <a:lnTo>
                    <a:pt x="295" y="324"/>
                  </a:lnTo>
                  <a:lnTo>
                    <a:pt x="313" y="318"/>
                  </a:lnTo>
                  <a:lnTo>
                    <a:pt x="291" y="302"/>
                  </a:lnTo>
                  <a:lnTo>
                    <a:pt x="261" y="310"/>
                  </a:lnTo>
                  <a:lnTo>
                    <a:pt x="228" y="315"/>
                  </a:lnTo>
                  <a:lnTo>
                    <a:pt x="197" y="318"/>
                  </a:lnTo>
                  <a:lnTo>
                    <a:pt x="163" y="319"/>
                  </a:lnTo>
                  <a:lnTo>
                    <a:pt x="142" y="319"/>
                  </a:lnTo>
                  <a:lnTo>
                    <a:pt x="120" y="318"/>
                  </a:lnTo>
                  <a:lnTo>
                    <a:pt x="100" y="316"/>
                  </a:lnTo>
                  <a:lnTo>
                    <a:pt x="79" y="312"/>
                  </a:lnTo>
                  <a:lnTo>
                    <a:pt x="58" y="308"/>
                  </a:lnTo>
                  <a:lnTo>
                    <a:pt x="38" y="303"/>
                  </a:lnTo>
                  <a:lnTo>
                    <a:pt x="19" y="298"/>
                  </a:lnTo>
                  <a:lnTo>
                    <a:pt x="0" y="291"/>
                  </a:lnTo>
                  <a:lnTo>
                    <a:pt x="8" y="300"/>
                  </a:lnTo>
                  <a:lnTo>
                    <a:pt x="17" y="309"/>
                  </a:lnTo>
                  <a:lnTo>
                    <a:pt x="26" y="317"/>
                  </a:lnTo>
                  <a:lnTo>
                    <a:pt x="35" y="325"/>
                  </a:lnTo>
                  <a:close/>
                  <a:moveTo>
                    <a:pt x="362" y="300"/>
                  </a:moveTo>
                  <a:lnTo>
                    <a:pt x="384" y="291"/>
                  </a:lnTo>
                  <a:lnTo>
                    <a:pt x="405" y="280"/>
                  </a:lnTo>
                  <a:lnTo>
                    <a:pt x="425" y="269"/>
                  </a:lnTo>
                  <a:lnTo>
                    <a:pt x="445" y="256"/>
                  </a:lnTo>
                  <a:lnTo>
                    <a:pt x="465" y="243"/>
                  </a:lnTo>
                  <a:lnTo>
                    <a:pt x="483" y="229"/>
                  </a:lnTo>
                  <a:lnTo>
                    <a:pt x="501" y="215"/>
                  </a:lnTo>
                  <a:lnTo>
                    <a:pt x="517" y="199"/>
                  </a:lnTo>
                  <a:lnTo>
                    <a:pt x="534" y="182"/>
                  </a:lnTo>
                  <a:lnTo>
                    <a:pt x="550" y="165"/>
                  </a:lnTo>
                  <a:lnTo>
                    <a:pt x="565" y="147"/>
                  </a:lnTo>
                  <a:lnTo>
                    <a:pt x="578" y="128"/>
                  </a:lnTo>
                  <a:lnTo>
                    <a:pt x="592" y="109"/>
                  </a:lnTo>
                  <a:lnTo>
                    <a:pt x="604" y="90"/>
                  </a:lnTo>
                  <a:lnTo>
                    <a:pt x="615" y="69"/>
                  </a:lnTo>
                  <a:lnTo>
                    <a:pt x="627" y="48"/>
                  </a:lnTo>
                  <a:lnTo>
                    <a:pt x="627" y="46"/>
                  </a:lnTo>
                  <a:lnTo>
                    <a:pt x="627" y="33"/>
                  </a:lnTo>
                  <a:lnTo>
                    <a:pt x="625" y="22"/>
                  </a:lnTo>
                  <a:lnTo>
                    <a:pt x="624" y="11"/>
                  </a:lnTo>
                  <a:lnTo>
                    <a:pt x="623" y="0"/>
                  </a:lnTo>
                  <a:lnTo>
                    <a:pt x="614" y="23"/>
                  </a:lnTo>
                  <a:lnTo>
                    <a:pt x="604" y="45"/>
                  </a:lnTo>
                  <a:lnTo>
                    <a:pt x="593" y="67"/>
                  </a:lnTo>
                  <a:lnTo>
                    <a:pt x="580" y="87"/>
                  </a:lnTo>
                  <a:lnTo>
                    <a:pt x="567" y="109"/>
                  </a:lnTo>
                  <a:lnTo>
                    <a:pt x="552" y="128"/>
                  </a:lnTo>
                  <a:lnTo>
                    <a:pt x="537" y="147"/>
                  </a:lnTo>
                  <a:lnTo>
                    <a:pt x="521" y="165"/>
                  </a:lnTo>
                  <a:lnTo>
                    <a:pt x="504" y="182"/>
                  </a:lnTo>
                  <a:lnTo>
                    <a:pt x="486" y="199"/>
                  </a:lnTo>
                  <a:lnTo>
                    <a:pt x="467" y="215"/>
                  </a:lnTo>
                  <a:lnTo>
                    <a:pt x="448" y="229"/>
                  </a:lnTo>
                  <a:lnTo>
                    <a:pt x="427" y="243"/>
                  </a:lnTo>
                  <a:lnTo>
                    <a:pt x="406" y="255"/>
                  </a:lnTo>
                  <a:lnTo>
                    <a:pt x="385" y="266"/>
                  </a:lnTo>
                  <a:lnTo>
                    <a:pt x="362" y="278"/>
                  </a:lnTo>
                  <a:lnTo>
                    <a:pt x="362" y="300"/>
                  </a:lnTo>
                  <a:close/>
                </a:path>
              </a:pathLst>
            </a:custGeom>
            <a:solidFill>
              <a:srgbClr val="0046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4" name="Freeform 1044"/>
            <p:cNvSpPr>
              <a:spLocks noEditPoints="1"/>
            </p:cNvSpPr>
            <p:nvPr/>
          </p:nvSpPr>
          <p:spPr bwMode="auto">
            <a:xfrm>
              <a:off x="1362136" y="4392999"/>
              <a:ext cx="254012" cy="139712"/>
            </a:xfrm>
            <a:custGeom>
              <a:avLst/>
              <a:gdLst/>
              <a:ahLst/>
              <a:cxnLst>
                <a:cxn ang="0">
                  <a:pos x="49" y="337"/>
                </a:cxn>
                <a:cxn ang="0">
                  <a:pos x="85" y="345"/>
                </a:cxn>
                <a:cxn ang="0">
                  <a:pos x="122" y="350"/>
                </a:cxn>
                <a:cxn ang="0">
                  <a:pos x="159" y="352"/>
                </a:cxn>
                <a:cxn ang="0">
                  <a:pos x="196" y="352"/>
                </a:cxn>
                <a:cxn ang="0">
                  <a:pos x="232" y="350"/>
                </a:cxn>
                <a:cxn ang="0">
                  <a:pos x="267" y="346"/>
                </a:cxn>
                <a:cxn ang="0">
                  <a:pos x="301" y="338"/>
                </a:cxn>
                <a:cxn ang="0">
                  <a:pos x="296" y="317"/>
                </a:cxn>
                <a:cxn ang="0">
                  <a:pos x="238" y="328"/>
                </a:cxn>
                <a:cxn ang="0">
                  <a:pos x="178" y="332"/>
                </a:cxn>
                <a:cxn ang="0">
                  <a:pos x="132" y="330"/>
                </a:cxn>
                <a:cxn ang="0">
                  <a:pos x="86" y="323"/>
                </a:cxn>
                <a:cxn ang="0">
                  <a:pos x="42" y="312"/>
                </a:cxn>
                <a:cxn ang="0">
                  <a:pos x="0" y="297"/>
                </a:cxn>
                <a:cxn ang="0">
                  <a:pos x="15" y="315"/>
                </a:cxn>
                <a:cxn ang="0">
                  <a:pos x="31" y="331"/>
                </a:cxn>
                <a:cxn ang="0">
                  <a:pos x="400" y="302"/>
                </a:cxn>
                <a:cxn ang="0">
                  <a:pos x="441" y="278"/>
                </a:cxn>
                <a:cxn ang="0">
                  <a:pos x="481" y="251"/>
                </a:cxn>
                <a:cxn ang="0">
                  <a:pos x="518" y="221"/>
                </a:cxn>
                <a:cxn ang="0">
                  <a:pos x="550" y="187"/>
                </a:cxn>
                <a:cxn ang="0">
                  <a:pos x="581" y="150"/>
                </a:cxn>
                <a:cxn ang="0">
                  <a:pos x="608" y="110"/>
                </a:cxn>
                <a:cxn ang="0">
                  <a:pos x="630" y="69"/>
                </a:cxn>
                <a:cxn ang="0">
                  <a:pos x="639" y="35"/>
                </a:cxn>
                <a:cxn ang="0">
                  <a:pos x="637" y="11"/>
                </a:cxn>
                <a:cxn ang="0">
                  <a:pos x="627" y="25"/>
                </a:cxn>
                <a:cxn ang="0">
                  <a:pos x="606" y="70"/>
                </a:cxn>
                <a:cxn ang="0">
                  <a:pos x="581" y="113"/>
                </a:cxn>
                <a:cxn ang="0">
                  <a:pos x="552" y="153"/>
                </a:cxn>
                <a:cxn ang="0">
                  <a:pos x="519" y="190"/>
                </a:cxn>
                <a:cxn ang="0">
                  <a:pos x="483" y="223"/>
                </a:cxn>
                <a:cxn ang="0">
                  <a:pos x="442" y="252"/>
                </a:cxn>
                <a:cxn ang="0">
                  <a:pos x="400" y="278"/>
                </a:cxn>
                <a:cxn ang="0">
                  <a:pos x="377" y="312"/>
                </a:cxn>
              </a:cxnLst>
              <a:rect l="0" t="0" r="r" b="b"/>
              <a:pathLst>
                <a:path w="640" h="354">
                  <a:moveTo>
                    <a:pt x="31" y="331"/>
                  </a:moveTo>
                  <a:lnTo>
                    <a:pt x="49" y="337"/>
                  </a:lnTo>
                  <a:lnTo>
                    <a:pt x="67" y="341"/>
                  </a:lnTo>
                  <a:lnTo>
                    <a:pt x="85" y="345"/>
                  </a:lnTo>
                  <a:lnTo>
                    <a:pt x="103" y="348"/>
                  </a:lnTo>
                  <a:lnTo>
                    <a:pt x="122" y="350"/>
                  </a:lnTo>
                  <a:lnTo>
                    <a:pt x="140" y="351"/>
                  </a:lnTo>
                  <a:lnTo>
                    <a:pt x="159" y="352"/>
                  </a:lnTo>
                  <a:lnTo>
                    <a:pt x="178" y="354"/>
                  </a:lnTo>
                  <a:lnTo>
                    <a:pt x="196" y="352"/>
                  </a:lnTo>
                  <a:lnTo>
                    <a:pt x="214" y="352"/>
                  </a:lnTo>
                  <a:lnTo>
                    <a:pt x="232" y="350"/>
                  </a:lnTo>
                  <a:lnTo>
                    <a:pt x="249" y="348"/>
                  </a:lnTo>
                  <a:lnTo>
                    <a:pt x="267" y="346"/>
                  </a:lnTo>
                  <a:lnTo>
                    <a:pt x="284" y="342"/>
                  </a:lnTo>
                  <a:lnTo>
                    <a:pt x="301" y="338"/>
                  </a:lnTo>
                  <a:lnTo>
                    <a:pt x="318" y="333"/>
                  </a:lnTo>
                  <a:lnTo>
                    <a:pt x="296" y="317"/>
                  </a:lnTo>
                  <a:lnTo>
                    <a:pt x="267" y="323"/>
                  </a:lnTo>
                  <a:lnTo>
                    <a:pt x="238" y="328"/>
                  </a:lnTo>
                  <a:lnTo>
                    <a:pt x="208" y="331"/>
                  </a:lnTo>
                  <a:lnTo>
                    <a:pt x="178" y="332"/>
                  </a:lnTo>
                  <a:lnTo>
                    <a:pt x="154" y="331"/>
                  </a:lnTo>
                  <a:lnTo>
                    <a:pt x="132" y="330"/>
                  </a:lnTo>
                  <a:lnTo>
                    <a:pt x="108" y="326"/>
                  </a:lnTo>
                  <a:lnTo>
                    <a:pt x="86" y="323"/>
                  </a:lnTo>
                  <a:lnTo>
                    <a:pt x="63" y="319"/>
                  </a:lnTo>
                  <a:lnTo>
                    <a:pt x="42" y="312"/>
                  </a:lnTo>
                  <a:lnTo>
                    <a:pt x="21" y="305"/>
                  </a:lnTo>
                  <a:lnTo>
                    <a:pt x="0" y="297"/>
                  </a:lnTo>
                  <a:lnTo>
                    <a:pt x="7" y="306"/>
                  </a:lnTo>
                  <a:lnTo>
                    <a:pt x="15" y="315"/>
                  </a:lnTo>
                  <a:lnTo>
                    <a:pt x="23" y="323"/>
                  </a:lnTo>
                  <a:lnTo>
                    <a:pt x="31" y="331"/>
                  </a:lnTo>
                  <a:close/>
                  <a:moveTo>
                    <a:pt x="377" y="312"/>
                  </a:moveTo>
                  <a:lnTo>
                    <a:pt x="400" y="302"/>
                  </a:lnTo>
                  <a:lnTo>
                    <a:pt x="421" y="290"/>
                  </a:lnTo>
                  <a:lnTo>
                    <a:pt x="441" y="278"/>
                  </a:lnTo>
                  <a:lnTo>
                    <a:pt x="462" y="266"/>
                  </a:lnTo>
                  <a:lnTo>
                    <a:pt x="481" y="251"/>
                  </a:lnTo>
                  <a:lnTo>
                    <a:pt x="500" y="236"/>
                  </a:lnTo>
                  <a:lnTo>
                    <a:pt x="518" y="221"/>
                  </a:lnTo>
                  <a:lnTo>
                    <a:pt x="535" y="205"/>
                  </a:lnTo>
                  <a:lnTo>
                    <a:pt x="550" y="187"/>
                  </a:lnTo>
                  <a:lnTo>
                    <a:pt x="566" y="169"/>
                  </a:lnTo>
                  <a:lnTo>
                    <a:pt x="581" y="150"/>
                  </a:lnTo>
                  <a:lnTo>
                    <a:pt x="595" y="131"/>
                  </a:lnTo>
                  <a:lnTo>
                    <a:pt x="608" y="110"/>
                  </a:lnTo>
                  <a:lnTo>
                    <a:pt x="620" y="90"/>
                  </a:lnTo>
                  <a:lnTo>
                    <a:pt x="630" y="69"/>
                  </a:lnTo>
                  <a:lnTo>
                    <a:pt x="640" y="46"/>
                  </a:lnTo>
                  <a:lnTo>
                    <a:pt x="639" y="35"/>
                  </a:lnTo>
                  <a:lnTo>
                    <a:pt x="638" y="24"/>
                  </a:lnTo>
                  <a:lnTo>
                    <a:pt x="637" y="11"/>
                  </a:lnTo>
                  <a:lnTo>
                    <a:pt x="635" y="0"/>
                  </a:lnTo>
                  <a:lnTo>
                    <a:pt x="627" y="25"/>
                  </a:lnTo>
                  <a:lnTo>
                    <a:pt x="617" y="47"/>
                  </a:lnTo>
                  <a:lnTo>
                    <a:pt x="606" y="70"/>
                  </a:lnTo>
                  <a:lnTo>
                    <a:pt x="594" y="92"/>
                  </a:lnTo>
                  <a:lnTo>
                    <a:pt x="581" y="113"/>
                  </a:lnTo>
                  <a:lnTo>
                    <a:pt x="567" y="133"/>
                  </a:lnTo>
                  <a:lnTo>
                    <a:pt x="552" y="153"/>
                  </a:lnTo>
                  <a:lnTo>
                    <a:pt x="536" y="172"/>
                  </a:lnTo>
                  <a:lnTo>
                    <a:pt x="519" y="190"/>
                  </a:lnTo>
                  <a:lnTo>
                    <a:pt x="501" y="207"/>
                  </a:lnTo>
                  <a:lnTo>
                    <a:pt x="483" y="223"/>
                  </a:lnTo>
                  <a:lnTo>
                    <a:pt x="463" y="239"/>
                  </a:lnTo>
                  <a:lnTo>
                    <a:pt x="442" y="252"/>
                  </a:lnTo>
                  <a:lnTo>
                    <a:pt x="422" y="266"/>
                  </a:lnTo>
                  <a:lnTo>
                    <a:pt x="400" y="278"/>
                  </a:lnTo>
                  <a:lnTo>
                    <a:pt x="377" y="288"/>
                  </a:lnTo>
                  <a:lnTo>
                    <a:pt x="377" y="312"/>
                  </a:lnTo>
                  <a:close/>
                </a:path>
              </a:pathLst>
            </a:custGeom>
            <a:solidFill>
              <a:srgbClr val="0547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5" name="Freeform 1045"/>
            <p:cNvSpPr>
              <a:spLocks noEditPoints="1"/>
            </p:cNvSpPr>
            <p:nvPr/>
          </p:nvSpPr>
          <p:spPr bwMode="auto">
            <a:xfrm>
              <a:off x="1355785" y="4385061"/>
              <a:ext cx="258775" cy="142888"/>
            </a:xfrm>
            <a:custGeom>
              <a:avLst/>
              <a:gdLst/>
              <a:ahLst/>
              <a:cxnLst>
                <a:cxn ang="0">
                  <a:pos x="47" y="341"/>
                </a:cxn>
                <a:cxn ang="0">
                  <a:pos x="86" y="351"/>
                </a:cxn>
                <a:cxn ang="0">
                  <a:pos x="128" y="359"/>
                </a:cxn>
                <a:cxn ang="0">
                  <a:pos x="170" y="362"/>
                </a:cxn>
                <a:cxn ang="0">
                  <a:pos x="225" y="361"/>
                </a:cxn>
                <a:cxn ang="0">
                  <a:pos x="289" y="353"/>
                </a:cxn>
                <a:cxn ang="0">
                  <a:pos x="298" y="328"/>
                </a:cxn>
                <a:cxn ang="0">
                  <a:pos x="245" y="337"/>
                </a:cxn>
                <a:cxn ang="0">
                  <a:pos x="191" y="341"/>
                </a:cxn>
                <a:cxn ang="0">
                  <a:pos x="140" y="339"/>
                </a:cxn>
                <a:cxn ang="0">
                  <a:pos x="92" y="331"/>
                </a:cxn>
                <a:cxn ang="0">
                  <a:pos x="45" y="317"/>
                </a:cxn>
                <a:cxn ang="0">
                  <a:pos x="0" y="300"/>
                </a:cxn>
                <a:cxn ang="0">
                  <a:pos x="13" y="318"/>
                </a:cxn>
                <a:cxn ang="0">
                  <a:pos x="28" y="334"/>
                </a:cxn>
                <a:cxn ang="0">
                  <a:pos x="413" y="309"/>
                </a:cxn>
                <a:cxn ang="0">
                  <a:pos x="455" y="286"/>
                </a:cxn>
                <a:cxn ang="0">
                  <a:pos x="495" y="258"/>
                </a:cxn>
                <a:cxn ang="0">
                  <a:pos x="532" y="225"/>
                </a:cxn>
                <a:cxn ang="0">
                  <a:pos x="565" y="190"/>
                </a:cxn>
                <a:cxn ang="0">
                  <a:pos x="595" y="152"/>
                </a:cxn>
                <a:cxn ang="0">
                  <a:pos x="621" y="110"/>
                </a:cxn>
                <a:cxn ang="0">
                  <a:pos x="642" y="66"/>
                </a:cxn>
                <a:cxn ang="0">
                  <a:pos x="650" y="31"/>
                </a:cxn>
                <a:cxn ang="0">
                  <a:pos x="646" y="10"/>
                </a:cxn>
                <a:cxn ang="0">
                  <a:pos x="635" y="23"/>
                </a:cxn>
                <a:cxn ang="0">
                  <a:pos x="616" y="71"/>
                </a:cxn>
                <a:cxn ang="0">
                  <a:pos x="593" y="116"/>
                </a:cxn>
                <a:cxn ang="0">
                  <a:pos x="565" y="156"/>
                </a:cxn>
                <a:cxn ang="0">
                  <a:pos x="532" y="195"/>
                </a:cxn>
                <a:cxn ang="0">
                  <a:pos x="496" y="229"/>
                </a:cxn>
                <a:cxn ang="0">
                  <a:pos x="455" y="260"/>
                </a:cxn>
                <a:cxn ang="0">
                  <a:pos x="413" y="286"/>
                </a:cxn>
                <a:cxn ang="0">
                  <a:pos x="390" y="321"/>
                </a:cxn>
              </a:cxnLst>
              <a:rect l="0" t="0" r="r" b="b"/>
              <a:pathLst>
                <a:path w="651" h="362">
                  <a:moveTo>
                    <a:pt x="28" y="334"/>
                  </a:moveTo>
                  <a:lnTo>
                    <a:pt x="47" y="341"/>
                  </a:lnTo>
                  <a:lnTo>
                    <a:pt x="66" y="346"/>
                  </a:lnTo>
                  <a:lnTo>
                    <a:pt x="86" y="351"/>
                  </a:lnTo>
                  <a:lnTo>
                    <a:pt x="107" y="355"/>
                  </a:lnTo>
                  <a:lnTo>
                    <a:pt x="128" y="359"/>
                  </a:lnTo>
                  <a:lnTo>
                    <a:pt x="148" y="361"/>
                  </a:lnTo>
                  <a:lnTo>
                    <a:pt x="170" y="362"/>
                  </a:lnTo>
                  <a:lnTo>
                    <a:pt x="191" y="362"/>
                  </a:lnTo>
                  <a:lnTo>
                    <a:pt x="225" y="361"/>
                  </a:lnTo>
                  <a:lnTo>
                    <a:pt x="256" y="358"/>
                  </a:lnTo>
                  <a:lnTo>
                    <a:pt x="289" y="353"/>
                  </a:lnTo>
                  <a:lnTo>
                    <a:pt x="319" y="345"/>
                  </a:lnTo>
                  <a:lnTo>
                    <a:pt x="298" y="328"/>
                  </a:lnTo>
                  <a:lnTo>
                    <a:pt x="272" y="334"/>
                  </a:lnTo>
                  <a:lnTo>
                    <a:pt x="245" y="337"/>
                  </a:lnTo>
                  <a:lnTo>
                    <a:pt x="218" y="341"/>
                  </a:lnTo>
                  <a:lnTo>
                    <a:pt x="191" y="341"/>
                  </a:lnTo>
                  <a:lnTo>
                    <a:pt x="165" y="341"/>
                  </a:lnTo>
                  <a:lnTo>
                    <a:pt x="140" y="339"/>
                  </a:lnTo>
                  <a:lnTo>
                    <a:pt x="116" y="335"/>
                  </a:lnTo>
                  <a:lnTo>
                    <a:pt x="92" y="331"/>
                  </a:lnTo>
                  <a:lnTo>
                    <a:pt x="67" y="325"/>
                  </a:lnTo>
                  <a:lnTo>
                    <a:pt x="45" y="317"/>
                  </a:lnTo>
                  <a:lnTo>
                    <a:pt x="21" y="309"/>
                  </a:lnTo>
                  <a:lnTo>
                    <a:pt x="0" y="300"/>
                  </a:lnTo>
                  <a:lnTo>
                    <a:pt x="7" y="309"/>
                  </a:lnTo>
                  <a:lnTo>
                    <a:pt x="13" y="318"/>
                  </a:lnTo>
                  <a:lnTo>
                    <a:pt x="20" y="326"/>
                  </a:lnTo>
                  <a:lnTo>
                    <a:pt x="28" y="334"/>
                  </a:lnTo>
                  <a:close/>
                  <a:moveTo>
                    <a:pt x="390" y="321"/>
                  </a:moveTo>
                  <a:lnTo>
                    <a:pt x="413" y="309"/>
                  </a:lnTo>
                  <a:lnTo>
                    <a:pt x="434" y="298"/>
                  </a:lnTo>
                  <a:lnTo>
                    <a:pt x="455" y="286"/>
                  </a:lnTo>
                  <a:lnTo>
                    <a:pt x="476" y="272"/>
                  </a:lnTo>
                  <a:lnTo>
                    <a:pt x="495" y="258"/>
                  </a:lnTo>
                  <a:lnTo>
                    <a:pt x="514" y="242"/>
                  </a:lnTo>
                  <a:lnTo>
                    <a:pt x="532" y="225"/>
                  </a:lnTo>
                  <a:lnTo>
                    <a:pt x="549" y="208"/>
                  </a:lnTo>
                  <a:lnTo>
                    <a:pt x="565" y="190"/>
                  </a:lnTo>
                  <a:lnTo>
                    <a:pt x="580" y="171"/>
                  </a:lnTo>
                  <a:lnTo>
                    <a:pt x="595" y="152"/>
                  </a:lnTo>
                  <a:lnTo>
                    <a:pt x="608" y="130"/>
                  </a:lnTo>
                  <a:lnTo>
                    <a:pt x="621" y="110"/>
                  </a:lnTo>
                  <a:lnTo>
                    <a:pt x="632" y="88"/>
                  </a:lnTo>
                  <a:lnTo>
                    <a:pt x="642" y="66"/>
                  </a:lnTo>
                  <a:lnTo>
                    <a:pt x="651" y="43"/>
                  </a:lnTo>
                  <a:lnTo>
                    <a:pt x="650" y="31"/>
                  </a:lnTo>
                  <a:lnTo>
                    <a:pt x="648" y="21"/>
                  </a:lnTo>
                  <a:lnTo>
                    <a:pt x="646" y="10"/>
                  </a:lnTo>
                  <a:lnTo>
                    <a:pt x="643" y="0"/>
                  </a:lnTo>
                  <a:lnTo>
                    <a:pt x="635" y="23"/>
                  </a:lnTo>
                  <a:lnTo>
                    <a:pt x="626" y="48"/>
                  </a:lnTo>
                  <a:lnTo>
                    <a:pt x="616" y="71"/>
                  </a:lnTo>
                  <a:lnTo>
                    <a:pt x="605" y="93"/>
                  </a:lnTo>
                  <a:lnTo>
                    <a:pt x="593" y="116"/>
                  </a:lnTo>
                  <a:lnTo>
                    <a:pt x="579" y="136"/>
                  </a:lnTo>
                  <a:lnTo>
                    <a:pt x="565" y="156"/>
                  </a:lnTo>
                  <a:lnTo>
                    <a:pt x="549" y="177"/>
                  </a:lnTo>
                  <a:lnTo>
                    <a:pt x="532" y="195"/>
                  </a:lnTo>
                  <a:lnTo>
                    <a:pt x="514" y="213"/>
                  </a:lnTo>
                  <a:lnTo>
                    <a:pt x="496" y="229"/>
                  </a:lnTo>
                  <a:lnTo>
                    <a:pt x="476" y="245"/>
                  </a:lnTo>
                  <a:lnTo>
                    <a:pt x="455" y="260"/>
                  </a:lnTo>
                  <a:lnTo>
                    <a:pt x="435" y="273"/>
                  </a:lnTo>
                  <a:lnTo>
                    <a:pt x="413" y="286"/>
                  </a:lnTo>
                  <a:lnTo>
                    <a:pt x="390" y="297"/>
                  </a:lnTo>
                  <a:lnTo>
                    <a:pt x="390" y="321"/>
                  </a:lnTo>
                  <a:close/>
                </a:path>
              </a:pathLst>
            </a:custGeom>
            <a:solidFill>
              <a:srgbClr val="0C49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6" name="Freeform 1046"/>
            <p:cNvSpPr>
              <a:spLocks noEditPoints="1"/>
            </p:cNvSpPr>
            <p:nvPr/>
          </p:nvSpPr>
          <p:spPr bwMode="auto">
            <a:xfrm>
              <a:off x="1351023" y="4377122"/>
              <a:ext cx="261950" cy="147651"/>
            </a:xfrm>
            <a:custGeom>
              <a:avLst/>
              <a:gdLst/>
              <a:ahLst/>
              <a:cxnLst>
                <a:cxn ang="0">
                  <a:pos x="47" y="345"/>
                </a:cxn>
                <a:cxn ang="0">
                  <a:pos x="89" y="359"/>
                </a:cxn>
                <a:cxn ang="0">
                  <a:pos x="134" y="366"/>
                </a:cxn>
                <a:cxn ang="0">
                  <a:pos x="180" y="371"/>
                </a:cxn>
                <a:cxn ang="0">
                  <a:pos x="234" y="371"/>
                </a:cxn>
                <a:cxn ang="0">
                  <a:pos x="293" y="363"/>
                </a:cxn>
                <a:cxn ang="0">
                  <a:pos x="300" y="341"/>
                </a:cxn>
                <a:cxn ang="0">
                  <a:pos x="252" y="348"/>
                </a:cxn>
                <a:cxn ang="0">
                  <a:pos x="204" y="351"/>
                </a:cxn>
                <a:cxn ang="0">
                  <a:pos x="150" y="347"/>
                </a:cxn>
                <a:cxn ang="0">
                  <a:pos x="98" y="338"/>
                </a:cxn>
                <a:cxn ang="0">
                  <a:pos x="48" y="324"/>
                </a:cxn>
                <a:cxn ang="0">
                  <a:pos x="0" y="303"/>
                </a:cxn>
                <a:cxn ang="0">
                  <a:pos x="13" y="320"/>
                </a:cxn>
                <a:cxn ang="0">
                  <a:pos x="26" y="337"/>
                </a:cxn>
                <a:cxn ang="0">
                  <a:pos x="426" y="318"/>
                </a:cxn>
                <a:cxn ang="0">
                  <a:pos x="468" y="292"/>
                </a:cxn>
                <a:cxn ang="0">
                  <a:pos x="509" y="263"/>
                </a:cxn>
                <a:cxn ang="0">
                  <a:pos x="545" y="230"/>
                </a:cxn>
                <a:cxn ang="0">
                  <a:pos x="578" y="193"/>
                </a:cxn>
                <a:cxn ang="0">
                  <a:pos x="607" y="153"/>
                </a:cxn>
                <a:cxn ang="0">
                  <a:pos x="632" y="110"/>
                </a:cxn>
                <a:cxn ang="0">
                  <a:pos x="653" y="65"/>
                </a:cxn>
                <a:cxn ang="0">
                  <a:pos x="659" y="30"/>
                </a:cxn>
                <a:cxn ang="0">
                  <a:pos x="653" y="10"/>
                </a:cxn>
                <a:cxn ang="0">
                  <a:pos x="644" y="24"/>
                </a:cxn>
                <a:cxn ang="0">
                  <a:pos x="626" y="73"/>
                </a:cxn>
                <a:cxn ang="0">
                  <a:pos x="603" y="118"/>
                </a:cxn>
                <a:cxn ang="0">
                  <a:pos x="576" y="161"/>
                </a:cxn>
                <a:cxn ang="0">
                  <a:pos x="544" y="200"/>
                </a:cxn>
                <a:cxn ang="0">
                  <a:pos x="509" y="235"/>
                </a:cxn>
                <a:cxn ang="0">
                  <a:pos x="468" y="266"/>
                </a:cxn>
                <a:cxn ang="0">
                  <a:pos x="426" y="293"/>
                </a:cxn>
                <a:cxn ang="0">
                  <a:pos x="403" y="328"/>
                </a:cxn>
                <a:cxn ang="0">
                  <a:pos x="364" y="333"/>
                </a:cxn>
                <a:cxn ang="0">
                  <a:pos x="359" y="324"/>
                </a:cxn>
              </a:cxnLst>
              <a:rect l="0" t="0" r="r" b="b"/>
              <a:pathLst>
                <a:path w="661" h="372">
                  <a:moveTo>
                    <a:pt x="26" y="337"/>
                  </a:moveTo>
                  <a:lnTo>
                    <a:pt x="47" y="345"/>
                  </a:lnTo>
                  <a:lnTo>
                    <a:pt x="68" y="352"/>
                  </a:lnTo>
                  <a:lnTo>
                    <a:pt x="89" y="359"/>
                  </a:lnTo>
                  <a:lnTo>
                    <a:pt x="112" y="363"/>
                  </a:lnTo>
                  <a:lnTo>
                    <a:pt x="134" y="366"/>
                  </a:lnTo>
                  <a:lnTo>
                    <a:pt x="158" y="370"/>
                  </a:lnTo>
                  <a:lnTo>
                    <a:pt x="180" y="371"/>
                  </a:lnTo>
                  <a:lnTo>
                    <a:pt x="204" y="372"/>
                  </a:lnTo>
                  <a:lnTo>
                    <a:pt x="234" y="371"/>
                  </a:lnTo>
                  <a:lnTo>
                    <a:pt x="264" y="368"/>
                  </a:lnTo>
                  <a:lnTo>
                    <a:pt x="293" y="363"/>
                  </a:lnTo>
                  <a:lnTo>
                    <a:pt x="322" y="357"/>
                  </a:lnTo>
                  <a:lnTo>
                    <a:pt x="300" y="341"/>
                  </a:lnTo>
                  <a:lnTo>
                    <a:pt x="276" y="345"/>
                  </a:lnTo>
                  <a:lnTo>
                    <a:pt x="252" y="348"/>
                  </a:lnTo>
                  <a:lnTo>
                    <a:pt x="229" y="350"/>
                  </a:lnTo>
                  <a:lnTo>
                    <a:pt x="204" y="351"/>
                  </a:lnTo>
                  <a:lnTo>
                    <a:pt x="177" y="350"/>
                  </a:lnTo>
                  <a:lnTo>
                    <a:pt x="150" y="347"/>
                  </a:lnTo>
                  <a:lnTo>
                    <a:pt x="124" y="344"/>
                  </a:lnTo>
                  <a:lnTo>
                    <a:pt x="98" y="338"/>
                  </a:lnTo>
                  <a:lnTo>
                    <a:pt x="72" y="332"/>
                  </a:lnTo>
                  <a:lnTo>
                    <a:pt x="48" y="324"/>
                  </a:lnTo>
                  <a:lnTo>
                    <a:pt x="24" y="314"/>
                  </a:lnTo>
                  <a:lnTo>
                    <a:pt x="0" y="303"/>
                  </a:lnTo>
                  <a:lnTo>
                    <a:pt x="6" y="311"/>
                  </a:lnTo>
                  <a:lnTo>
                    <a:pt x="13" y="320"/>
                  </a:lnTo>
                  <a:lnTo>
                    <a:pt x="20" y="329"/>
                  </a:lnTo>
                  <a:lnTo>
                    <a:pt x="26" y="337"/>
                  </a:lnTo>
                  <a:close/>
                  <a:moveTo>
                    <a:pt x="403" y="328"/>
                  </a:moveTo>
                  <a:lnTo>
                    <a:pt x="426" y="318"/>
                  </a:lnTo>
                  <a:lnTo>
                    <a:pt x="448" y="306"/>
                  </a:lnTo>
                  <a:lnTo>
                    <a:pt x="468" y="292"/>
                  </a:lnTo>
                  <a:lnTo>
                    <a:pt x="489" y="279"/>
                  </a:lnTo>
                  <a:lnTo>
                    <a:pt x="509" y="263"/>
                  </a:lnTo>
                  <a:lnTo>
                    <a:pt x="527" y="247"/>
                  </a:lnTo>
                  <a:lnTo>
                    <a:pt x="545" y="230"/>
                  </a:lnTo>
                  <a:lnTo>
                    <a:pt x="562" y="212"/>
                  </a:lnTo>
                  <a:lnTo>
                    <a:pt x="578" y="193"/>
                  </a:lnTo>
                  <a:lnTo>
                    <a:pt x="593" y="173"/>
                  </a:lnTo>
                  <a:lnTo>
                    <a:pt x="607" y="153"/>
                  </a:lnTo>
                  <a:lnTo>
                    <a:pt x="620" y="132"/>
                  </a:lnTo>
                  <a:lnTo>
                    <a:pt x="632" y="110"/>
                  </a:lnTo>
                  <a:lnTo>
                    <a:pt x="643" y="87"/>
                  </a:lnTo>
                  <a:lnTo>
                    <a:pt x="653" y="65"/>
                  </a:lnTo>
                  <a:lnTo>
                    <a:pt x="661" y="40"/>
                  </a:lnTo>
                  <a:lnTo>
                    <a:pt x="659" y="30"/>
                  </a:lnTo>
                  <a:lnTo>
                    <a:pt x="656" y="20"/>
                  </a:lnTo>
                  <a:lnTo>
                    <a:pt x="653" y="10"/>
                  </a:lnTo>
                  <a:lnTo>
                    <a:pt x="651" y="0"/>
                  </a:lnTo>
                  <a:lnTo>
                    <a:pt x="644" y="24"/>
                  </a:lnTo>
                  <a:lnTo>
                    <a:pt x="635" y="49"/>
                  </a:lnTo>
                  <a:lnTo>
                    <a:pt x="626" y="73"/>
                  </a:lnTo>
                  <a:lnTo>
                    <a:pt x="616" y="95"/>
                  </a:lnTo>
                  <a:lnTo>
                    <a:pt x="603" y="118"/>
                  </a:lnTo>
                  <a:lnTo>
                    <a:pt x="590" y="140"/>
                  </a:lnTo>
                  <a:lnTo>
                    <a:pt x="576" y="161"/>
                  </a:lnTo>
                  <a:lnTo>
                    <a:pt x="561" y="181"/>
                  </a:lnTo>
                  <a:lnTo>
                    <a:pt x="544" y="200"/>
                  </a:lnTo>
                  <a:lnTo>
                    <a:pt x="527" y="218"/>
                  </a:lnTo>
                  <a:lnTo>
                    <a:pt x="509" y="235"/>
                  </a:lnTo>
                  <a:lnTo>
                    <a:pt x="489" y="252"/>
                  </a:lnTo>
                  <a:lnTo>
                    <a:pt x="468" y="266"/>
                  </a:lnTo>
                  <a:lnTo>
                    <a:pt x="448" y="281"/>
                  </a:lnTo>
                  <a:lnTo>
                    <a:pt x="426" y="293"/>
                  </a:lnTo>
                  <a:lnTo>
                    <a:pt x="403" y="305"/>
                  </a:lnTo>
                  <a:lnTo>
                    <a:pt x="403" y="328"/>
                  </a:lnTo>
                  <a:close/>
                  <a:moveTo>
                    <a:pt x="355" y="325"/>
                  </a:moveTo>
                  <a:lnTo>
                    <a:pt x="364" y="333"/>
                  </a:lnTo>
                  <a:lnTo>
                    <a:pt x="364" y="321"/>
                  </a:lnTo>
                  <a:lnTo>
                    <a:pt x="359" y="324"/>
                  </a:lnTo>
                  <a:lnTo>
                    <a:pt x="355" y="325"/>
                  </a:lnTo>
                  <a:close/>
                </a:path>
              </a:pathLst>
            </a:custGeom>
            <a:solidFill>
              <a:srgbClr val="134A7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7" name="Freeform 1047"/>
            <p:cNvSpPr>
              <a:spLocks noEditPoints="1"/>
            </p:cNvSpPr>
            <p:nvPr/>
          </p:nvSpPr>
          <p:spPr bwMode="auto">
            <a:xfrm>
              <a:off x="1347848" y="4369184"/>
              <a:ext cx="263537" cy="150826"/>
            </a:xfrm>
            <a:custGeom>
              <a:avLst/>
              <a:gdLst/>
              <a:ahLst/>
              <a:cxnLst>
                <a:cxn ang="0">
                  <a:pos x="44" y="349"/>
                </a:cxn>
                <a:cxn ang="0">
                  <a:pos x="90" y="365"/>
                </a:cxn>
                <a:cxn ang="0">
                  <a:pos x="139" y="375"/>
                </a:cxn>
                <a:cxn ang="0">
                  <a:pos x="188" y="381"/>
                </a:cxn>
                <a:cxn ang="0">
                  <a:pos x="241" y="381"/>
                </a:cxn>
                <a:cxn ang="0">
                  <a:pos x="295" y="374"/>
                </a:cxn>
                <a:cxn ang="0">
                  <a:pos x="298" y="352"/>
                </a:cxn>
                <a:cxn ang="0">
                  <a:pos x="257" y="357"/>
                </a:cxn>
                <a:cxn ang="0">
                  <a:pos x="214" y="359"/>
                </a:cxn>
                <a:cxn ang="0">
                  <a:pos x="157" y="356"/>
                </a:cxn>
                <a:cxn ang="0">
                  <a:pos x="102" y="346"/>
                </a:cxn>
                <a:cxn ang="0">
                  <a:pos x="50" y="329"/>
                </a:cxn>
                <a:cxn ang="0">
                  <a:pos x="0" y="305"/>
                </a:cxn>
                <a:cxn ang="0">
                  <a:pos x="10" y="323"/>
                </a:cxn>
                <a:cxn ang="0">
                  <a:pos x="23" y="340"/>
                </a:cxn>
                <a:cxn ang="0">
                  <a:pos x="436" y="326"/>
                </a:cxn>
                <a:cxn ang="0">
                  <a:pos x="478" y="300"/>
                </a:cxn>
                <a:cxn ang="0">
                  <a:pos x="519" y="269"/>
                </a:cxn>
                <a:cxn ang="0">
                  <a:pos x="555" y="235"/>
                </a:cxn>
                <a:cxn ang="0">
                  <a:pos x="588" y="196"/>
                </a:cxn>
                <a:cxn ang="0">
                  <a:pos x="616" y="156"/>
                </a:cxn>
                <a:cxn ang="0">
                  <a:pos x="639" y="111"/>
                </a:cxn>
                <a:cxn ang="0">
                  <a:pos x="658" y="63"/>
                </a:cxn>
                <a:cxn ang="0">
                  <a:pos x="663" y="30"/>
                </a:cxn>
                <a:cxn ang="0">
                  <a:pos x="657" y="9"/>
                </a:cxn>
                <a:cxn ang="0">
                  <a:pos x="648" y="25"/>
                </a:cxn>
                <a:cxn ang="0">
                  <a:pos x="631" y="75"/>
                </a:cxn>
                <a:cxn ang="0">
                  <a:pos x="610" y="121"/>
                </a:cxn>
                <a:cxn ang="0">
                  <a:pos x="584" y="165"/>
                </a:cxn>
                <a:cxn ang="0">
                  <a:pos x="553" y="205"/>
                </a:cxn>
                <a:cxn ang="0">
                  <a:pos x="518" y="241"/>
                </a:cxn>
                <a:cxn ang="0">
                  <a:pos x="478" y="274"/>
                </a:cxn>
                <a:cxn ang="0">
                  <a:pos x="436" y="301"/>
                </a:cxn>
                <a:cxn ang="0">
                  <a:pos x="413" y="337"/>
                </a:cxn>
                <a:cxn ang="0">
                  <a:pos x="374" y="353"/>
                </a:cxn>
                <a:cxn ang="0">
                  <a:pos x="364" y="335"/>
                </a:cxn>
              </a:cxnLst>
              <a:rect l="0" t="0" r="r" b="b"/>
              <a:pathLst>
                <a:path w="666" h="381">
                  <a:moveTo>
                    <a:pt x="23" y="340"/>
                  </a:moveTo>
                  <a:lnTo>
                    <a:pt x="44" y="349"/>
                  </a:lnTo>
                  <a:lnTo>
                    <a:pt x="68" y="357"/>
                  </a:lnTo>
                  <a:lnTo>
                    <a:pt x="90" y="365"/>
                  </a:lnTo>
                  <a:lnTo>
                    <a:pt x="115" y="371"/>
                  </a:lnTo>
                  <a:lnTo>
                    <a:pt x="139" y="375"/>
                  </a:lnTo>
                  <a:lnTo>
                    <a:pt x="163" y="379"/>
                  </a:lnTo>
                  <a:lnTo>
                    <a:pt x="188" y="381"/>
                  </a:lnTo>
                  <a:lnTo>
                    <a:pt x="214" y="381"/>
                  </a:lnTo>
                  <a:lnTo>
                    <a:pt x="241" y="381"/>
                  </a:lnTo>
                  <a:lnTo>
                    <a:pt x="268" y="379"/>
                  </a:lnTo>
                  <a:lnTo>
                    <a:pt x="295" y="374"/>
                  </a:lnTo>
                  <a:lnTo>
                    <a:pt x="321" y="368"/>
                  </a:lnTo>
                  <a:lnTo>
                    <a:pt x="298" y="352"/>
                  </a:lnTo>
                  <a:lnTo>
                    <a:pt x="278" y="355"/>
                  </a:lnTo>
                  <a:lnTo>
                    <a:pt x="257" y="357"/>
                  </a:lnTo>
                  <a:lnTo>
                    <a:pt x="235" y="359"/>
                  </a:lnTo>
                  <a:lnTo>
                    <a:pt x="214" y="359"/>
                  </a:lnTo>
                  <a:lnTo>
                    <a:pt x="185" y="358"/>
                  </a:lnTo>
                  <a:lnTo>
                    <a:pt x="157" y="356"/>
                  </a:lnTo>
                  <a:lnTo>
                    <a:pt x="130" y="352"/>
                  </a:lnTo>
                  <a:lnTo>
                    <a:pt x="102" y="346"/>
                  </a:lnTo>
                  <a:lnTo>
                    <a:pt x="76" y="338"/>
                  </a:lnTo>
                  <a:lnTo>
                    <a:pt x="50" y="329"/>
                  </a:lnTo>
                  <a:lnTo>
                    <a:pt x="24" y="318"/>
                  </a:lnTo>
                  <a:lnTo>
                    <a:pt x="0" y="305"/>
                  </a:lnTo>
                  <a:lnTo>
                    <a:pt x="5" y="314"/>
                  </a:lnTo>
                  <a:lnTo>
                    <a:pt x="10" y="323"/>
                  </a:lnTo>
                  <a:lnTo>
                    <a:pt x="16" y="331"/>
                  </a:lnTo>
                  <a:lnTo>
                    <a:pt x="23" y="340"/>
                  </a:lnTo>
                  <a:close/>
                  <a:moveTo>
                    <a:pt x="413" y="337"/>
                  </a:moveTo>
                  <a:lnTo>
                    <a:pt x="436" y="326"/>
                  </a:lnTo>
                  <a:lnTo>
                    <a:pt x="458" y="313"/>
                  </a:lnTo>
                  <a:lnTo>
                    <a:pt x="478" y="300"/>
                  </a:lnTo>
                  <a:lnTo>
                    <a:pt x="499" y="285"/>
                  </a:lnTo>
                  <a:lnTo>
                    <a:pt x="519" y="269"/>
                  </a:lnTo>
                  <a:lnTo>
                    <a:pt x="537" y="253"/>
                  </a:lnTo>
                  <a:lnTo>
                    <a:pt x="555" y="235"/>
                  </a:lnTo>
                  <a:lnTo>
                    <a:pt x="572" y="217"/>
                  </a:lnTo>
                  <a:lnTo>
                    <a:pt x="588" y="196"/>
                  </a:lnTo>
                  <a:lnTo>
                    <a:pt x="602" y="176"/>
                  </a:lnTo>
                  <a:lnTo>
                    <a:pt x="616" y="156"/>
                  </a:lnTo>
                  <a:lnTo>
                    <a:pt x="628" y="133"/>
                  </a:lnTo>
                  <a:lnTo>
                    <a:pt x="639" y="111"/>
                  </a:lnTo>
                  <a:lnTo>
                    <a:pt x="649" y="88"/>
                  </a:lnTo>
                  <a:lnTo>
                    <a:pt x="658" y="63"/>
                  </a:lnTo>
                  <a:lnTo>
                    <a:pt x="666" y="40"/>
                  </a:lnTo>
                  <a:lnTo>
                    <a:pt x="663" y="30"/>
                  </a:lnTo>
                  <a:lnTo>
                    <a:pt x="661" y="20"/>
                  </a:lnTo>
                  <a:lnTo>
                    <a:pt x="657" y="9"/>
                  </a:lnTo>
                  <a:lnTo>
                    <a:pt x="654" y="0"/>
                  </a:lnTo>
                  <a:lnTo>
                    <a:pt x="648" y="25"/>
                  </a:lnTo>
                  <a:lnTo>
                    <a:pt x="640" y="51"/>
                  </a:lnTo>
                  <a:lnTo>
                    <a:pt x="631" y="75"/>
                  </a:lnTo>
                  <a:lnTo>
                    <a:pt x="621" y="98"/>
                  </a:lnTo>
                  <a:lnTo>
                    <a:pt x="610" y="121"/>
                  </a:lnTo>
                  <a:lnTo>
                    <a:pt x="598" y="143"/>
                  </a:lnTo>
                  <a:lnTo>
                    <a:pt x="584" y="165"/>
                  </a:lnTo>
                  <a:lnTo>
                    <a:pt x="570" y="185"/>
                  </a:lnTo>
                  <a:lnTo>
                    <a:pt x="553" y="205"/>
                  </a:lnTo>
                  <a:lnTo>
                    <a:pt x="536" y="223"/>
                  </a:lnTo>
                  <a:lnTo>
                    <a:pt x="518" y="241"/>
                  </a:lnTo>
                  <a:lnTo>
                    <a:pt x="499" y="258"/>
                  </a:lnTo>
                  <a:lnTo>
                    <a:pt x="478" y="274"/>
                  </a:lnTo>
                  <a:lnTo>
                    <a:pt x="458" y="287"/>
                  </a:lnTo>
                  <a:lnTo>
                    <a:pt x="436" y="301"/>
                  </a:lnTo>
                  <a:lnTo>
                    <a:pt x="413" y="313"/>
                  </a:lnTo>
                  <a:lnTo>
                    <a:pt x="413" y="337"/>
                  </a:lnTo>
                  <a:close/>
                  <a:moveTo>
                    <a:pt x="354" y="338"/>
                  </a:moveTo>
                  <a:lnTo>
                    <a:pt x="374" y="353"/>
                  </a:lnTo>
                  <a:lnTo>
                    <a:pt x="374" y="330"/>
                  </a:lnTo>
                  <a:lnTo>
                    <a:pt x="364" y="335"/>
                  </a:lnTo>
                  <a:lnTo>
                    <a:pt x="354" y="338"/>
                  </a:lnTo>
                  <a:close/>
                </a:path>
              </a:pathLst>
            </a:custGeom>
            <a:solidFill>
              <a:srgbClr val="184C7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8" name="Freeform 1048"/>
            <p:cNvSpPr>
              <a:spLocks noEditPoints="1"/>
            </p:cNvSpPr>
            <p:nvPr/>
          </p:nvSpPr>
          <p:spPr bwMode="auto">
            <a:xfrm>
              <a:off x="1344672" y="4361246"/>
              <a:ext cx="265125" cy="154001"/>
            </a:xfrm>
            <a:custGeom>
              <a:avLst/>
              <a:gdLst/>
              <a:ahLst/>
              <a:cxnLst>
                <a:cxn ang="0">
                  <a:pos x="43" y="353"/>
                </a:cxn>
                <a:cxn ang="0">
                  <a:pos x="91" y="371"/>
                </a:cxn>
                <a:cxn ang="0">
                  <a:pos x="143" y="383"/>
                </a:cxn>
                <a:cxn ang="0">
                  <a:pos x="196" y="389"/>
                </a:cxn>
                <a:cxn ang="0">
                  <a:pos x="248" y="389"/>
                </a:cxn>
                <a:cxn ang="0">
                  <a:pos x="295" y="384"/>
                </a:cxn>
                <a:cxn ang="0">
                  <a:pos x="296" y="362"/>
                </a:cxn>
                <a:cxn ang="0">
                  <a:pos x="260" y="366"/>
                </a:cxn>
                <a:cxn ang="0">
                  <a:pos x="223" y="368"/>
                </a:cxn>
                <a:cxn ang="0">
                  <a:pos x="163" y="364"/>
                </a:cxn>
                <a:cxn ang="0">
                  <a:pos x="105" y="353"/>
                </a:cxn>
                <a:cxn ang="0">
                  <a:pos x="51" y="332"/>
                </a:cxn>
                <a:cxn ang="0">
                  <a:pos x="0" y="306"/>
                </a:cxn>
                <a:cxn ang="0">
                  <a:pos x="9" y="324"/>
                </a:cxn>
                <a:cxn ang="0">
                  <a:pos x="19" y="341"/>
                </a:cxn>
                <a:cxn ang="0">
                  <a:pos x="378" y="363"/>
                </a:cxn>
                <a:cxn ang="0">
                  <a:pos x="383" y="338"/>
                </a:cxn>
                <a:cxn ang="0">
                  <a:pos x="352" y="349"/>
                </a:cxn>
                <a:cxn ang="0">
                  <a:pos x="422" y="344"/>
                </a:cxn>
                <a:cxn ang="0">
                  <a:pos x="467" y="320"/>
                </a:cxn>
                <a:cxn ang="0">
                  <a:pos x="508" y="291"/>
                </a:cxn>
                <a:cxn ang="0">
                  <a:pos x="546" y="257"/>
                </a:cxn>
                <a:cxn ang="0">
                  <a:pos x="580" y="220"/>
                </a:cxn>
                <a:cxn ang="0">
                  <a:pos x="609" y="179"/>
                </a:cxn>
                <a:cxn ang="0">
                  <a:pos x="635" y="134"/>
                </a:cxn>
                <a:cxn ang="0">
                  <a:pos x="654" y="88"/>
                </a:cxn>
                <a:cxn ang="0">
                  <a:pos x="670" y="39"/>
                </a:cxn>
                <a:cxn ang="0">
                  <a:pos x="663" y="19"/>
                </a:cxn>
                <a:cxn ang="0">
                  <a:pos x="655" y="0"/>
                </a:cxn>
                <a:cxn ang="0">
                  <a:pos x="648" y="35"/>
                </a:cxn>
                <a:cxn ang="0">
                  <a:pos x="638" y="69"/>
                </a:cxn>
                <a:cxn ang="0">
                  <a:pos x="626" y="102"/>
                </a:cxn>
                <a:cxn ang="0">
                  <a:pos x="611" y="132"/>
                </a:cxn>
                <a:cxn ang="0">
                  <a:pos x="594" y="161"/>
                </a:cxn>
                <a:cxn ang="0">
                  <a:pos x="575" y="189"/>
                </a:cxn>
                <a:cxn ang="0">
                  <a:pos x="555" y="216"/>
                </a:cxn>
                <a:cxn ang="0">
                  <a:pos x="531" y="241"/>
                </a:cxn>
                <a:cxn ang="0">
                  <a:pos x="521" y="251"/>
                </a:cxn>
                <a:cxn ang="0">
                  <a:pos x="474" y="290"/>
                </a:cxn>
                <a:cxn ang="0">
                  <a:pos x="422" y="320"/>
                </a:cxn>
              </a:cxnLst>
              <a:rect l="0" t="0" r="r" b="b"/>
              <a:pathLst>
                <a:path w="670" h="390">
                  <a:moveTo>
                    <a:pt x="19" y="341"/>
                  </a:moveTo>
                  <a:lnTo>
                    <a:pt x="43" y="353"/>
                  </a:lnTo>
                  <a:lnTo>
                    <a:pt x="67" y="363"/>
                  </a:lnTo>
                  <a:lnTo>
                    <a:pt x="91" y="371"/>
                  </a:lnTo>
                  <a:lnTo>
                    <a:pt x="117" y="377"/>
                  </a:lnTo>
                  <a:lnTo>
                    <a:pt x="143" y="383"/>
                  </a:lnTo>
                  <a:lnTo>
                    <a:pt x="169" y="386"/>
                  </a:lnTo>
                  <a:lnTo>
                    <a:pt x="196" y="389"/>
                  </a:lnTo>
                  <a:lnTo>
                    <a:pt x="223" y="390"/>
                  </a:lnTo>
                  <a:lnTo>
                    <a:pt x="248" y="389"/>
                  </a:lnTo>
                  <a:lnTo>
                    <a:pt x="271" y="386"/>
                  </a:lnTo>
                  <a:lnTo>
                    <a:pt x="295" y="384"/>
                  </a:lnTo>
                  <a:lnTo>
                    <a:pt x="319" y="380"/>
                  </a:lnTo>
                  <a:lnTo>
                    <a:pt x="296" y="362"/>
                  </a:lnTo>
                  <a:lnTo>
                    <a:pt x="278" y="365"/>
                  </a:lnTo>
                  <a:lnTo>
                    <a:pt x="260" y="366"/>
                  </a:lnTo>
                  <a:lnTo>
                    <a:pt x="242" y="367"/>
                  </a:lnTo>
                  <a:lnTo>
                    <a:pt x="223" y="368"/>
                  </a:lnTo>
                  <a:lnTo>
                    <a:pt x="193" y="367"/>
                  </a:lnTo>
                  <a:lnTo>
                    <a:pt x="163" y="364"/>
                  </a:lnTo>
                  <a:lnTo>
                    <a:pt x="134" y="359"/>
                  </a:lnTo>
                  <a:lnTo>
                    <a:pt x="105" y="353"/>
                  </a:lnTo>
                  <a:lnTo>
                    <a:pt x="78" y="344"/>
                  </a:lnTo>
                  <a:lnTo>
                    <a:pt x="51" y="332"/>
                  </a:lnTo>
                  <a:lnTo>
                    <a:pt x="25" y="321"/>
                  </a:lnTo>
                  <a:lnTo>
                    <a:pt x="0" y="306"/>
                  </a:lnTo>
                  <a:lnTo>
                    <a:pt x="5" y="315"/>
                  </a:lnTo>
                  <a:lnTo>
                    <a:pt x="9" y="324"/>
                  </a:lnTo>
                  <a:lnTo>
                    <a:pt x="14" y="333"/>
                  </a:lnTo>
                  <a:lnTo>
                    <a:pt x="19" y="341"/>
                  </a:lnTo>
                  <a:close/>
                  <a:moveTo>
                    <a:pt x="374" y="364"/>
                  </a:moveTo>
                  <a:lnTo>
                    <a:pt x="378" y="363"/>
                  </a:lnTo>
                  <a:lnTo>
                    <a:pt x="383" y="360"/>
                  </a:lnTo>
                  <a:lnTo>
                    <a:pt x="383" y="338"/>
                  </a:lnTo>
                  <a:lnTo>
                    <a:pt x="367" y="344"/>
                  </a:lnTo>
                  <a:lnTo>
                    <a:pt x="352" y="349"/>
                  </a:lnTo>
                  <a:lnTo>
                    <a:pt x="374" y="364"/>
                  </a:lnTo>
                  <a:close/>
                  <a:moveTo>
                    <a:pt x="422" y="344"/>
                  </a:moveTo>
                  <a:lnTo>
                    <a:pt x="445" y="332"/>
                  </a:lnTo>
                  <a:lnTo>
                    <a:pt x="467" y="320"/>
                  </a:lnTo>
                  <a:lnTo>
                    <a:pt x="487" y="305"/>
                  </a:lnTo>
                  <a:lnTo>
                    <a:pt x="508" y="291"/>
                  </a:lnTo>
                  <a:lnTo>
                    <a:pt x="528" y="274"/>
                  </a:lnTo>
                  <a:lnTo>
                    <a:pt x="546" y="257"/>
                  </a:lnTo>
                  <a:lnTo>
                    <a:pt x="563" y="239"/>
                  </a:lnTo>
                  <a:lnTo>
                    <a:pt x="580" y="220"/>
                  </a:lnTo>
                  <a:lnTo>
                    <a:pt x="595" y="200"/>
                  </a:lnTo>
                  <a:lnTo>
                    <a:pt x="609" y="179"/>
                  </a:lnTo>
                  <a:lnTo>
                    <a:pt x="622" y="157"/>
                  </a:lnTo>
                  <a:lnTo>
                    <a:pt x="635" y="134"/>
                  </a:lnTo>
                  <a:lnTo>
                    <a:pt x="645" y="112"/>
                  </a:lnTo>
                  <a:lnTo>
                    <a:pt x="654" y="88"/>
                  </a:lnTo>
                  <a:lnTo>
                    <a:pt x="663" y="63"/>
                  </a:lnTo>
                  <a:lnTo>
                    <a:pt x="670" y="39"/>
                  </a:lnTo>
                  <a:lnTo>
                    <a:pt x="666" y="28"/>
                  </a:lnTo>
                  <a:lnTo>
                    <a:pt x="663" y="19"/>
                  </a:lnTo>
                  <a:lnTo>
                    <a:pt x="660" y="10"/>
                  </a:lnTo>
                  <a:lnTo>
                    <a:pt x="655" y="0"/>
                  </a:lnTo>
                  <a:lnTo>
                    <a:pt x="652" y="18"/>
                  </a:lnTo>
                  <a:lnTo>
                    <a:pt x="648" y="35"/>
                  </a:lnTo>
                  <a:lnTo>
                    <a:pt x="644" y="52"/>
                  </a:lnTo>
                  <a:lnTo>
                    <a:pt x="638" y="69"/>
                  </a:lnTo>
                  <a:lnTo>
                    <a:pt x="633" y="85"/>
                  </a:lnTo>
                  <a:lnTo>
                    <a:pt x="626" y="102"/>
                  </a:lnTo>
                  <a:lnTo>
                    <a:pt x="619" y="116"/>
                  </a:lnTo>
                  <a:lnTo>
                    <a:pt x="611" y="132"/>
                  </a:lnTo>
                  <a:lnTo>
                    <a:pt x="603" y="147"/>
                  </a:lnTo>
                  <a:lnTo>
                    <a:pt x="594" y="161"/>
                  </a:lnTo>
                  <a:lnTo>
                    <a:pt x="585" y="176"/>
                  </a:lnTo>
                  <a:lnTo>
                    <a:pt x="575" y="189"/>
                  </a:lnTo>
                  <a:lnTo>
                    <a:pt x="565" y="203"/>
                  </a:lnTo>
                  <a:lnTo>
                    <a:pt x="555" y="216"/>
                  </a:lnTo>
                  <a:lnTo>
                    <a:pt x="543" y="229"/>
                  </a:lnTo>
                  <a:lnTo>
                    <a:pt x="531" y="241"/>
                  </a:lnTo>
                  <a:lnTo>
                    <a:pt x="531" y="251"/>
                  </a:lnTo>
                  <a:lnTo>
                    <a:pt x="521" y="251"/>
                  </a:lnTo>
                  <a:lnTo>
                    <a:pt x="498" y="270"/>
                  </a:lnTo>
                  <a:lnTo>
                    <a:pt x="474" y="290"/>
                  </a:lnTo>
                  <a:lnTo>
                    <a:pt x="449" y="305"/>
                  </a:lnTo>
                  <a:lnTo>
                    <a:pt x="422" y="320"/>
                  </a:lnTo>
                  <a:lnTo>
                    <a:pt x="422" y="344"/>
                  </a:lnTo>
                  <a:close/>
                </a:path>
              </a:pathLst>
            </a:custGeom>
            <a:solidFill>
              <a:srgbClr val="1D4D7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9" name="Freeform 1049"/>
            <p:cNvSpPr>
              <a:spLocks noEditPoints="1"/>
            </p:cNvSpPr>
            <p:nvPr/>
          </p:nvSpPr>
          <p:spPr bwMode="auto">
            <a:xfrm>
              <a:off x="1339910" y="4354895"/>
              <a:ext cx="266713" cy="157176"/>
            </a:xfrm>
            <a:custGeom>
              <a:avLst/>
              <a:gdLst/>
              <a:ahLst/>
              <a:cxnLst>
                <a:cxn ang="0">
                  <a:pos x="42" y="354"/>
                </a:cxn>
                <a:cxn ang="0">
                  <a:pos x="94" y="374"/>
                </a:cxn>
                <a:cxn ang="0">
                  <a:pos x="148" y="388"/>
                </a:cxn>
                <a:cxn ang="0">
                  <a:pos x="203" y="394"/>
                </a:cxn>
                <a:cxn ang="0">
                  <a:pos x="253" y="395"/>
                </a:cxn>
                <a:cxn ang="0">
                  <a:pos x="296" y="391"/>
                </a:cxn>
                <a:cxn ang="0">
                  <a:pos x="293" y="370"/>
                </a:cxn>
                <a:cxn ang="0">
                  <a:pos x="262" y="373"/>
                </a:cxn>
                <a:cxn ang="0">
                  <a:pos x="232" y="374"/>
                </a:cxn>
                <a:cxn ang="0">
                  <a:pos x="201" y="373"/>
                </a:cxn>
                <a:cxn ang="0">
                  <a:pos x="169" y="370"/>
                </a:cxn>
                <a:cxn ang="0">
                  <a:pos x="109" y="356"/>
                </a:cxn>
                <a:cxn ang="0">
                  <a:pos x="53" y="335"/>
                </a:cxn>
                <a:cxn ang="0">
                  <a:pos x="0" y="307"/>
                </a:cxn>
                <a:cxn ang="0">
                  <a:pos x="9" y="325"/>
                </a:cxn>
                <a:cxn ang="0">
                  <a:pos x="18" y="341"/>
                </a:cxn>
                <a:cxn ang="0">
                  <a:pos x="382" y="371"/>
                </a:cxn>
                <a:cxn ang="0">
                  <a:pos x="392" y="344"/>
                </a:cxn>
                <a:cxn ang="0">
                  <a:pos x="372" y="352"/>
                </a:cxn>
                <a:cxn ang="0">
                  <a:pos x="350" y="357"/>
                </a:cxn>
                <a:cxn ang="0">
                  <a:pos x="431" y="349"/>
                </a:cxn>
                <a:cxn ang="0">
                  <a:pos x="476" y="323"/>
                </a:cxn>
                <a:cxn ang="0">
                  <a:pos x="517" y="294"/>
                </a:cxn>
                <a:cxn ang="0">
                  <a:pos x="554" y="259"/>
                </a:cxn>
                <a:cxn ang="0">
                  <a:pos x="588" y="221"/>
                </a:cxn>
                <a:cxn ang="0">
                  <a:pos x="616" y="179"/>
                </a:cxn>
                <a:cxn ang="0">
                  <a:pos x="639" y="134"/>
                </a:cxn>
                <a:cxn ang="0">
                  <a:pos x="658" y="87"/>
                </a:cxn>
                <a:cxn ang="0">
                  <a:pos x="672" y="36"/>
                </a:cxn>
                <a:cxn ang="0">
                  <a:pos x="664" y="18"/>
                </a:cxn>
                <a:cxn ang="0">
                  <a:pos x="656" y="0"/>
                </a:cxn>
                <a:cxn ang="0">
                  <a:pos x="651" y="35"/>
                </a:cxn>
                <a:cxn ang="0">
                  <a:pos x="642" y="69"/>
                </a:cxn>
                <a:cxn ang="0">
                  <a:pos x="630" y="102"/>
                </a:cxn>
                <a:cxn ang="0">
                  <a:pos x="617" y="132"/>
                </a:cxn>
                <a:cxn ang="0">
                  <a:pos x="601" y="162"/>
                </a:cxn>
                <a:cxn ang="0">
                  <a:pos x="583" y="191"/>
                </a:cxn>
                <a:cxn ang="0">
                  <a:pos x="563" y="218"/>
                </a:cxn>
                <a:cxn ang="0">
                  <a:pos x="540" y="244"/>
                </a:cxn>
                <a:cxn ang="0">
                  <a:pos x="513" y="268"/>
                </a:cxn>
                <a:cxn ang="0">
                  <a:pos x="474" y="299"/>
                </a:cxn>
                <a:cxn ang="0">
                  <a:pos x="431" y="325"/>
                </a:cxn>
              </a:cxnLst>
              <a:rect l="0" t="0" r="r" b="b"/>
              <a:pathLst>
                <a:path w="672" h="395">
                  <a:moveTo>
                    <a:pt x="18" y="341"/>
                  </a:moveTo>
                  <a:lnTo>
                    <a:pt x="42" y="354"/>
                  </a:lnTo>
                  <a:lnTo>
                    <a:pt x="68" y="365"/>
                  </a:lnTo>
                  <a:lnTo>
                    <a:pt x="94" y="374"/>
                  </a:lnTo>
                  <a:lnTo>
                    <a:pt x="120" y="382"/>
                  </a:lnTo>
                  <a:lnTo>
                    <a:pt x="148" y="388"/>
                  </a:lnTo>
                  <a:lnTo>
                    <a:pt x="175" y="392"/>
                  </a:lnTo>
                  <a:lnTo>
                    <a:pt x="203" y="394"/>
                  </a:lnTo>
                  <a:lnTo>
                    <a:pt x="232" y="395"/>
                  </a:lnTo>
                  <a:lnTo>
                    <a:pt x="253" y="395"/>
                  </a:lnTo>
                  <a:lnTo>
                    <a:pt x="275" y="393"/>
                  </a:lnTo>
                  <a:lnTo>
                    <a:pt x="296" y="391"/>
                  </a:lnTo>
                  <a:lnTo>
                    <a:pt x="316" y="388"/>
                  </a:lnTo>
                  <a:lnTo>
                    <a:pt x="293" y="370"/>
                  </a:lnTo>
                  <a:lnTo>
                    <a:pt x="278" y="372"/>
                  </a:lnTo>
                  <a:lnTo>
                    <a:pt x="262" y="373"/>
                  </a:lnTo>
                  <a:lnTo>
                    <a:pt x="248" y="374"/>
                  </a:lnTo>
                  <a:lnTo>
                    <a:pt x="232" y="374"/>
                  </a:lnTo>
                  <a:lnTo>
                    <a:pt x="216" y="374"/>
                  </a:lnTo>
                  <a:lnTo>
                    <a:pt x="201" y="373"/>
                  </a:lnTo>
                  <a:lnTo>
                    <a:pt x="185" y="372"/>
                  </a:lnTo>
                  <a:lnTo>
                    <a:pt x="169" y="370"/>
                  </a:lnTo>
                  <a:lnTo>
                    <a:pt x="139" y="364"/>
                  </a:lnTo>
                  <a:lnTo>
                    <a:pt x="109" y="356"/>
                  </a:lnTo>
                  <a:lnTo>
                    <a:pt x="81" y="347"/>
                  </a:lnTo>
                  <a:lnTo>
                    <a:pt x="53" y="335"/>
                  </a:lnTo>
                  <a:lnTo>
                    <a:pt x="26" y="321"/>
                  </a:lnTo>
                  <a:lnTo>
                    <a:pt x="0" y="307"/>
                  </a:lnTo>
                  <a:lnTo>
                    <a:pt x="5" y="316"/>
                  </a:lnTo>
                  <a:lnTo>
                    <a:pt x="9" y="325"/>
                  </a:lnTo>
                  <a:lnTo>
                    <a:pt x="14" y="332"/>
                  </a:lnTo>
                  <a:lnTo>
                    <a:pt x="18" y="341"/>
                  </a:lnTo>
                  <a:close/>
                  <a:moveTo>
                    <a:pt x="372" y="374"/>
                  </a:moveTo>
                  <a:lnTo>
                    <a:pt x="382" y="371"/>
                  </a:lnTo>
                  <a:lnTo>
                    <a:pt x="392" y="366"/>
                  </a:lnTo>
                  <a:lnTo>
                    <a:pt x="392" y="344"/>
                  </a:lnTo>
                  <a:lnTo>
                    <a:pt x="382" y="347"/>
                  </a:lnTo>
                  <a:lnTo>
                    <a:pt x="372" y="352"/>
                  </a:lnTo>
                  <a:lnTo>
                    <a:pt x="361" y="355"/>
                  </a:lnTo>
                  <a:lnTo>
                    <a:pt x="350" y="357"/>
                  </a:lnTo>
                  <a:lnTo>
                    <a:pt x="372" y="374"/>
                  </a:lnTo>
                  <a:close/>
                  <a:moveTo>
                    <a:pt x="431" y="349"/>
                  </a:moveTo>
                  <a:lnTo>
                    <a:pt x="454" y="337"/>
                  </a:lnTo>
                  <a:lnTo>
                    <a:pt x="476" y="323"/>
                  </a:lnTo>
                  <a:lnTo>
                    <a:pt x="496" y="310"/>
                  </a:lnTo>
                  <a:lnTo>
                    <a:pt x="517" y="294"/>
                  </a:lnTo>
                  <a:lnTo>
                    <a:pt x="536" y="277"/>
                  </a:lnTo>
                  <a:lnTo>
                    <a:pt x="554" y="259"/>
                  </a:lnTo>
                  <a:lnTo>
                    <a:pt x="571" y="241"/>
                  </a:lnTo>
                  <a:lnTo>
                    <a:pt x="588" y="221"/>
                  </a:lnTo>
                  <a:lnTo>
                    <a:pt x="602" y="201"/>
                  </a:lnTo>
                  <a:lnTo>
                    <a:pt x="616" y="179"/>
                  </a:lnTo>
                  <a:lnTo>
                    <a:pt x="628" y="157"/>
                  </a:lnTo>
                  <a:lnTo>
                    <a:pt x="639" y="134"/>
                  </a:lnTo>
                  <a:lnTo>
                    <a:pt x="649" y="111"/>
                  </a:lnTo>
                  <a:lnTo>
                    <a:pt x="658" y="87"/>
                  </a:lnTo>
                  <a:lnTo>
                    <a:pt x="666" y="61"/>
                  </a:lnTo>
                  <a:lnTo>
                    <a:pt x="672" y="36"/>
                  </a:lnTo>
                  <a:lnTo>
                    <a:pt x="669" y="27"/>
                  </a:lnTo>
                  <a:lnTo>
                    <a:pt x="664" y="18"/>
                  </a:lnTo>
                  <a:lnTo>
                    <a:pt x="661" y="9"/>
                  </a:lnTo>
                  <a:lnTo>
                    <a:pt x="656" y="0"/>
                  </a:lnTo>
                  <a:lnTo>
                    <a:pt x="653" y="18"/>
                  </a:lnTo>
                  <a:lnTo>
                    <a:pt x="651" y="35"/>
                  </a:lnTo>
                  <a:lnTo>
                    <a:pt x="646" y="52"/>
                  </a:lnTo>
                  <a:lnTo>
                    <a:pt x="642" y="69"/>
                  </a:lnTo>
                  <a:lnTo>
                    <a:pt x="636" y="85"/>
                  </a:lnTo>
                  <a:lnTo>
                    <a:pt x="630" y="102"/>
                  </a:lnTo>
                  <a:lnTo>
                    <a:pt x="624" y="117"/>
                  </a:lnTo>
                  <a:lnTo>
                    <a:pt x="617" y="132"/>
                  </a:lnTo>
                  <a:lnTo>
                    <a:pt x="609" y="148"/>
                  </a:lnTo>
                  <a:lnTo>
                    <a:pt x="601" y="162"/>
                  </a:lnTo>
                  <a:lnTo>
                    <a:pt x="592" y="177"/>
                  </a:lnTo>
                  <a:lnTo>
                    <a:pt x="583" y="191"/>
                  </a:lnTo>
                  <a:lnTo>
                    <a:pt x="573" y="204"/>
                  </a:lnTo>
                  <a:lnTo>
                    <a:pt x="563" y="218"/>
                  </a:lnTo>
                  <a:lnTo>
                    <a:pt x="552" y="231"/>
                  </a:lnTo>
                  <a:lnTo>
                    <a:pt x="540" y="244"/>
                  </a:lnTo>
                  <a:lnTo>
                    <a:pt x="540" y="268"/>
                  </a:lnTo>
                  <a:lnTo>
                    <a:pt x="513" y="268"/>
                  </a:lnTo>
                  <a:lnTo>
                    <a:pt x="494" y="284"/>
                  </a:lnTo>
                  <a:lnTo>
                    <a:pt x="474" y="299"/>
                  </a:lnTo>
                  <a:lnTo>
                    <a:pt x="454" y="312"/>
                  </a:lnTo>
                  <a:lnTo>
                    <a:pt x="431" y="325"/>
                  </a:lnTo>
                  <a:lnTo>
                    <a:pt x="431" y="349"/>
                  </a:lnTo>
                  <a:close/>
                </a:path>
              </a:pathLst>
            </a:custGeom>
            <a:solidFill>
              <a:srgbClr val="204F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0" name="Freeform 1050"/>
            <p:cNvSpPr>
              <a:spLocks noEditPoints="1"/>
            </p:cNvSpPr>
            <p:nvPr/>
          </p:nvSpPr>
          <p:spPr bwMode="auto">
            <a:xfrm>
              <a:off x="1338322" y="4348545"/>
              <a:ext cx="265125" cy="158764"/>
            </a:xfrm>
            <a:custGeom>
              <a:avLst/>
              <a:gdLst/>
              <a:ahLst/>
              <a:cxnLst>
                <a:cxn ang="0">
                  <a:pos x="40" y="354"/>
                </a:cxn>
                <a:cxn ang="0">
                  <a:pos x="93" y="377"/>
                </a:cxn>
                <a:cxn ang="0">
                  <a:pos x="149" y="392"/>
                </a:cxn>
                <a:cxn ang="0">
                  <a:pos x="208" y="400"/>
                </a:cxn>
                <a:cxn ang="0">
                  <a:pos x="257" y="400"/>
                </a:cxn>
                <a:cxn ang="0">
                  <a:pos x="293" y="398"/>
                </a:cxn>
                <a:cxn ang="0">
                  <a:pos x="286" y="377"/>
                </a:cxn>
                <a:cxn ang="0">
                  <a:pos x="263" y="379"/>
                </a:cxn>
                <a:cxn ang="0">
                  <a:pos x="238" y="380"/>
                </a:cxn>
                <a:cxn ang="0">
                  <a:pos x="205" y="379"/>
                </a:cxn>
                <a:cxn ang="0">
                  <a:pos x="173" y="374"/>
                </a:cxn>
                <a:cxn ang="0">
                  <a:pos x="141" y="369"/>
                </a:cxn>
                <a:cxn ang="0">
                  <a:pos x="111" y="360"/>
                </a:cxn>
                <a:cxn ang="0">
                  <a:pos x="82" y="350"/>
                </a:cxn>
                <a:cxn ang="0">
                  <a:pos x="52" y="336"/>
                </a:cxn>
                <a:cxn ang="0">
                  <a:pos x="25" y="321"/>
                </a:cxn>
                <a:cxn ang="0">
                  <a:pos x="0" y="305"/>
                </a:cxn>
                <a:cxn ang="0">
                  <a:pos x="6" y="323"/>
                </a:cxn>
                <a:cxn ang="0">
                  <a:pos x="15" y="339"/>
                </a:cxn>
                <a:cxn ang="0">
                  <a:pos x="382" y="377"/>
                </a:cxn>
                <a:cxn ang="0">
                  <a:pos x="397" y="348"/>
                </a:cxn>
                <a:cxn ang="0">
                  <a:pos x="372" y="357"/>
                </a:cxn>
                <a:cxn ang="0">
                  <a:pos x="346" y="365"/>
                </a:cxn>
                <a:cxn ang="0">
                  <a:pos x="437" y="353"/>
                </a:cxn>
                <a:cxn ang="0">
                  <a:pos x="489" y="323"/>
                </a:cxn>
                <a:cxn ang="0">
                  <a:pos x="536" y="284"/>
                </a:cxn>
                <a:cxn ang="0">
                  <a:pos x="511" y="278"/>
                </a:cxn>
                <a:cxn ang="0">
                  <a:pos x="475" y="306"/>
                </a:cxn>
                <a:cxn ang="0">
                  <a:pos x="437" y="329"/>
                </a:cxn>
                <a:cxn ang="0">
                  <a:pos x="546" y="274"/>
                </a:cxn>
                <a:cxn ang="0">
                  <a:pos x="570" y="249"/>
                </a:cxn>
                <a:cxn ang="0">
                  <a:pos x="590" y="222"/>
                </a:cxn>
                <a:cxn ang="0">
                  <a:pos x="609" y="194"/>
                </a:cxn>
                <a:cxn ang="0">
                  <a:pos x="626" y="165"/>
                </a:cxn>
                <a:cxn ang="0">
                  <a:pos x="641" y="135"/>
                </a:cxn>
                <a:cxn ang="0">
                  <a:pos x="653" y="102"/>
                </a:cxn>
                <a:cxn ang="0">
                  <a:pos x="663" y="68"/>
                </a:cxn>
                <a:cxn ang="0">
                  <a:pos x="670" y="33"/>
                </a:cxn>
                <a:cxn ang="0">
                  <a:pos x="662" y="16"/>
                </a:cxn>
                <a:cxn ang="0">
                  <a:pos x="653" y="0"/>
                </a:cxn>
                <a:cxn ang="0">
                  <a:pos x="649" y="34"/>
                </a:cxn>
                <a:cxn ang="0">
                  <a:pos x="641" y="68"/>
                </a:cxn>
                <a:cxn ang="0">
                  <a:pos x="631" y="101"/>
                </a:cxn>
                <a:cxn ang="0">
                  <a:pos x="618" y="132"/>
                </a:cxn>
                <a:cxn ang="0">
                  <a:pos x="604" y="163"/>
                </a:cxn>
                <a:cxn ang="0">
                  <a:pos x="587" y="191"/>
                </a:cxn>
                <a:cxn ang="0">
                  <a:pos x="568" y="218"/>
                </a:cxn>
                <a:cxn ang="0">
                  <a:pos x="546" y="244"/>
                </a:cxn>
              </a:cxnLst>
              <a:rect l="0" t="0" r="r" b="b"/>
              <a:pathLst>
                <a:path w="670" h="401">
                  <a:moveTo>
                    <a:pt x="15" y="339"/>
                  </a:moveTo>
                  <a:lnTo>
                    <a:pt x="40" y="354"/>
                  </a:lnTo>
                  <a:lnTo>
                    <a:pt x="66" y="365"/>
                  </a:lnTo>
                  <a:lnTo>
                    <a:pt x="93" y="377"/>
                  </a:lnTo>
                  <a:lnTo>
                    <a:pt x="120" y="386"/>
                  </a:lnTo>
                  <a:lnTo>
                    <a:pt x="149" y="392"/>
                  </a:lnTo>
                  <a:lnTo>
                    <a:pt x="178" y="397"/>
                  </a:lnTo>
                  <a:lnTo>
                    <a:pt x="208" y="400"/>
                  </a:lnTo>
                  <a:lnTo>
                    <a:pt x="238" y="401"/>
                  </a:lnTo>
                  <a:lnTo>
                    <a:pt x="257" y="400"/>
                  </a:lnTo>
                  <a:lnTo>
                    <a:pt x="275" y="399"/>
                  </a:lnTo>
                  <a:lnTo>
                    <a:pt x="293" y="398"/>
                  </a:lnTo>
                  <a:lnTo>
                    <a:pt x="311" y="395"/>
                  </a:lnTo>
                  <a:lnTo>
                    <a:pt x="286" y="377"/>
                  </a:lnTo>
                  <a:lnTo>
                    <a:pt x="275" y="378"/>
                  </a:lnTo>
                  <a:lnTo>
                    <a:pt x="263" y="379"/>
                  </a:lnTo>
                  <a:lnTo>
                    <a:pt x="250" y="380"/>
                  </a:lnTo>
                  <a:lnTo>
                    <a:pt x="238" y="380"/>
                  </a:lnTo>
                  <a:lnTo>
                    <a:pt x="221" y="380"/>
                  </a:lnTo>
                  <a:lnTo>
                    <a:pt x="205" y="379"/>
                  </a:lnTo>
                  <a:lnTo>
                    <a:pt x="189" y="377"/>
                  </a:lnTo>
                  <a:lnTo>
                    <a:pt x="173" y="374"/>
                  </a:lnTo>
                  <a:lnTo>
                    <a:pt x="157" y="372"/>
                  </a:lnTo>
                  <a:lnTo>
                    <a:pt x="141" y="369"/>
                  </a:lnTo>
                  <a:lnTo>
                    <a:pt x="127" y="364"/>
                  </a:lnTo>
                  <a:lnTo>
                    <a:pt x="111" y="360"/>
                  </a:lnTo>
                  <a:lnTo>
                    <a:pt x="96" y="355"/>
                  </a:lnTo>
                  <a:lnTo>
                    <a:pt x="82" y="350"/>
                  </a:lnTo>
                  <a:lnTo>
                    <a:pt x="67" y="343"/>
                  </a:lnTo>
                  <a:lnTo>
                    <a:pt x="52" y="336"/>
                  </a:lnTo>
                  <a:lnTo>
                    <a:pt x="39" y="329"/>
                  </a:lnTo>
                  <a:lnTo>
                    <a:pt x="25" y="321"/>
                  </a:lnTo>
                  <a:lnTo>
                    <a:pt x="13" y="314"/>
                  </a:lnTo>
                  <a:lnTo>
                    <a:pt x="0" y="305"/>
                  </a:lnTo>
                  <a:lnTo>
                    <a:pt x="3" y="314"/>
                  </a:lnTo>
                  <a:lnTo>
                    <a:pt x="6" y="323"/>
                  </a:lnTo>
                  <a:lnTo>
                    <a:pt x="11" y="332"/>
                  </a:lnTo>
                  <a:lnTo>
                    <a:pt x="15" y="339"/>
                  </a:lnTo>
                  <a:close/>
                  <a:moveTo>
                    <a:pt x="367" y="382"/>
                  </a:moveTo>
                  <a:lnTo>
                    <a:pt x="382" y="377"/>
                  </a:lnTo>
                  <a:lnTo>
                    <a:pt x="398" y="371"/>
                  </a:lnTo>
                  <a:lnTo>
                    <a:pt x="397" y="348"/>
                  </a:lnTo>
                  <a:lnTo>
                    <a:pt x="384" y="353"/>
                  </a:lnTo>
                  <a:lnTo>
                    <a:pt x="372" y="357"/>
                  </a:lnTo>
                  <a:lnTo>
                    <a:pt x="358" y="362"/>
                  </a:lnTo>
                  <a:lnTo>
                    <a:pt x="346" y="365"/>
                  </a:lnTo>
                  <a:lnTo>
                    <a:pt x="367" y="382"/>
                  </a:lnTo>
                  <a:close/>
                  <a:moveTo>
                    <a:pt x="437" y="353"/>
                  </a:moveTo>
                  <a:lnTo>
                    <a:pt x="464" y="338"/>
                  </a:lnTo>
                  <a:lnTo>
                    <a:pt x="489" y="323"/>
                  </a:lnTo>
                  <a:lnTo>
                    <a:pt x="513" y="303"/>
                  </a:lnTo>
                  <a:lnTo>
                    <a:pt x="536" y="284"/>
                  </a:lnTo>
                  <a:lnTo>
                    <a:pt x="511" y="284"/>
                  </a:lnTo>
                  <a:lnTo>
                    <a:pt x="511" y="278"/>
                  </a:lnTo>
                  <a:lnTo>
                    <a:pt x="493" y="292"/>
                  </a:lnTo>
                  <a:lnTo>
                    <a:pt x="475" y="306"/>
                  </a:lnTo>
                  <a:lnTo>
                    <a:pt x="457" y="318"/>
                  </a:lnTo>
                  <a:lnTo>
                    <a:pt x="437" y="329"/>
                  </a:lnTo>
                  <a:lnTo>
                    <a:pt x="437" y="353"/>
                  </a:lnTo>
                  <a:close/>
                  <a:moveTo>
                    <a:pt x="546" y="274"/>
                  </a:moveTo>
                  <a:lnTo>
                    <a:pt x="558" y="262"/>
                  </a:lnTo>
                  <a:lnTo>
                    <a:pt x="570" y="249"/>
                  </a:lnTo>
                  <a:lnTo>
                    <a:pt x="580" y="236"/>
                  </a:lnTo>
                  <a:lnTo>
                    <a:pt x="590" y="222"/>
                  </a:lnTo>
                  <a:lnTo>
                    <a:pt x="600" y="209"/>
                  </a:lnTo>
                  <a:lnTo>
                    <a:pt x="609" y="194"/>
                  </a:lnTo>
                  <a:lnTo>
                    <a:pt x="618" y="180"/>
                  </a:lnTo>
                  <a:lnTo>
                    <a:pt x="626" y="165"/>
                  </a:lnTo>
                  <a:lnTo>
                    <a:pt x="634" y="149"/>
                  </a:lnTo>
                  <a:lnTo>
                    <a:pt x="641" y="135"/>
                  </a:lnTo>
                  <a:lnTo>
                    <a:pt x="648" y="118"/>
                  </a:lnTo>
                  <a:lnTo>
                    <a:pt x="653" y="102"/>
                  </a:lnTo>
                  <a:lnTo>
                    <a:pt x="659" y="85"/>
                  </a:lnTo>
                  <a:lnTo>
                    <a:pt x="663" y="68"/>
                  </a:lnTo>
                  <a:lnTo>
                    <a:pt x="667" y="51"/>
                  </a:lnTo>
                  <a:lnTo>
                    <a:pt x="670" y="33"/>
                  </a:lnTo>
                  <a:lnTo>
                    <a:pt x="667" y="25"/>
                  </a:lnTo>
                  <a:lnTo>
                    <a:pt x="662" y="16"/>
                  </a:lnTo>
                  <a:lnTo>
                    <a:pt x="658" y="9"/>
                  </a:lnTo>
                  <a:lnTo>
                    <a:pt x="653" y="0"/>
                  </a:lnTo>
                  <a:lnTo>
                    <a:pt x="651" y="18"/>
                  </a:lnTo>
                  <a:lnTo>
                    <a:pt x="649" y="34"/>
                  </a:lnTo>
                  <a:lnTo>
                    <a:pt x="645" y="51"/>
                  </a:lnTo>
                  <a:lnTo>
                    <a:pt x="641" y="68"/>
                  </a:lnTo>
                  <a:lnTo>
                    <a:pt x="636" y="85"/>
                  </a:lnTo>
                  <a:lnTo>
                    <a:pt x="631" y="101"/>
                  </a:lnTo>
                  <a:lnTo>
                    <a:pt x="625" y="117"/>
                  </a:lnTo>
                  <a:lnTo>
                    <a:pt x="618" y="132"/>
                  </a:lnTo>
                  <a:lnTo>
                    <a:pt x="612" y="147"/>
                  </a:lnTo>
                  <a:lnTo>
                    <a:pt x="604" y="163"/>
                  </a:lnTo>
                  <a:lnTo>
                    <a:pt x="596" y="177"/>
                  </a:lnTo>
                  <a:lnTo>
                    <a:pt x="587" y="191"/>
                  </a:lnTo>
                  <a:lnTo>
                    <a:pt x="578" y="204"/>
                  </a:lnTo>
                  <a:lnTo>
                    <a:pt x="568" y="218"/>
                  </a:lnTo>
                  <a:lnTo>
                    <a:pt x="556" y="231"/>
                  </a:lnTo>
                  <a:lnTo>
                    <a:pt x="546" y="244"/>
                  </a:lnTo>
                  <a:lnTo>
                    <a:pt x="546" y="274"/>
                  </a:lnTo>
                  <a:close/>
                </a:path>
              </a:pathLst>
            </a:custGeom>
            <a:solidFill>
              <a:srgbClr val="23518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1" name="Freeform 1051"/>
            <p:cNvSpPr>
              <a:spLocks noEditPoints="1"/>
            </p:cNvSpPr>
            <p:nvPr/>
          </p:nvSpPr>
          <p:spPr bwMode="auto">
            <a:xfrm>
              <a:off x="1335147" y="4342194"/>
              <a:ext cx="265125" cy="160352"/>
            </a:xfrm>
            <a:custGeom>
              <a:avLst/>
              <a:gdLst/>
              <a:ahLst/>
              <a:cxnLst>
                <a:cxn ang="0">
                  <a:pos x="38" y="353"/>
                </a:cxn>
                <a:cxn ang="0">
                  <a:pos x="93" y="379"/>
                </a:cxn>
                <a:cxn ang="0">
                  <a:pos x="151" y="396"/>
                </a:cxn>
                <a:cxn ang="0">
                  <a:pos x="197" y="404"/>
                </a:cxn>
                <a:cxn ang="0">
                  <a:pos x="228" y="406"/>
                </a:cxn>
                <a:cxn ang="0">
                  <a:pos x="260" y="406"/>
                </a:cxn>
                <a:cxn ang="0">
                  <a:pos x="290" y="404"/>
                </a:cxn>
                <a:cxn ang="0">
                  <a:pos x="280" y="384"/>
                </a:cxn>
                <a:cxn ang="0">
                  <a:pos x="262" y="385"/>
                </a:cxn>
                <a:cxn ang="0">
                  <a:pos x="244" y="385"/>
                </a:cxn>
                <a:cxn ang="0">
                  <a:pos x="210" y="384"/>
                </a:cxn>
                <a:cxn ang="0">
                  <a:pos x="177" y="379"/>
                </a:cxn>
                <a:cxn ang="0">
                  <a:pos x="144" y="372"/>
                </a:cxn>
                <a:cxn ang="0">
                  <a:pos x="114" y="363"/>
                </a:cxn>
                <a:cxn ang="0">
                  <a:pos x="83" y="352"/>
                </a:cxn>
                <a:cxn ang="0">
                  <a:pos x="54" y="337"/>
                </a:cxn>
                <a:cxn ang="0">
                  <a:pos x="26" y="322"/>
                </a:cxn>
                <a:cxn ang="0">
                  <a:pos x="0" y="304"/>
                </a:cxn>
                <a:cxn ang="0">
                  <a:pos x="6" y="321"/>
                </a:cxn>
                <a:cxn ang="0">
                  <a:pos x="12" y="339"/>
                </a:cxn>
                <a:cxn ang="0">
                  <a:pos x="373" y="387"/>
                </a:cxn>
                <a:cxn ang="0">
                  <a:pos x="394" y="379"/>
                </a:cxn>
                <a:cxn ang="0">
                  <a:pos x="403" y="353"/>
                </a:cxn>
                <a:cxn ang="0">
                  <a:pos x="372" y="364"/>
                </a:cxn>
                <a:cxn ang="0">
                  <a:pos x="341" y="373"/>
                </a:cxn>
                <a:cxn ang="0">
                  <a:pos x="443" y="357"/>
                </a:cxn>
                <a:cxn ang="0">
                  <a:pos x="486" y="331"/>
                </a:cxn>
                <a:cxn ang="0">
                  <a:pos x="525" y="300"/>
                </a:cxn>
                <a:cxn ang="0">
                  <a:pos x="517" y="280"/>
                </a:cxn>
                <a:cxn ang="0">
                  <a:pos x="481" y="308"/>
                </a:cxn>
                <a:cxn ang="0">
                  <a:pos x="443" y="333"/>
                </a:cxn>
                <a:cxn ang="0">
                  <a:pos x="552" y="276"/>
                </a:cxn>
                <a:cxn ang="0">
                  <a:pos x="575" y="250"/>
                </a:cxn>
                <a:cxn ang="0">
                  <a:pos x="595" y="223"/>
                </a:cxn>
                <a:cxn ang="0">
                  <a:pos x="613" y="194"/>
                </a:cxn>
                <a:cxn ang="0">
                  <a:pos x="629" y="164"/>
                </a:cxn>
                <a:cxn ang="0">
                  <a:pos x="642" y="134"/>
                </a:cxn>
                <a:cxn ang="0">
                  <a:pos x="654" y="101"/>
                </a:cxn>
                <a:cxn ang="0">
                  <a:pos x="663" y="67"/>
                </a:cxn>
                <a:cxn ang="0">
                  <a:pos x="668" y="32"/>
                </a:cxn>
                <a:cxn ang="0">
                  <a:pos x="649" y="0"/>
                </a:cxn>
                <a:cxn ang="0">
                  <a:pos x="646" y="35"/>
                </a:cxn>
                <a:cxn ang="0">
                  <a:pos x="640" y="68"/>
                </a:cxn>
                <a:cxn ang="0">
                  <a:pos x="631" y="101"/>
                </a:cxn>
                <a:cxn ang="0">
                  <a:pos x="620" y="131"/>
                </a:cxn>
                <a:cxn ang="0">
                  <a:pos x="606" y="162"/>
                </a:cxn>
                <a:cxn ang="0">
                  <a:pos x="591" y="191"/>
                </a:cxn>
                <a:cxn ang="0">
                  <a:pos x="573" y="218"/>
                </a:cxn>
                <a:cxn ang="0">
                  <a:pos x="552" y="244"/>
                </a:cxn>
              </a:cxnLst>
              <a:rect l="0" t="0" r="r" b="b"/>
              <a:pathLst>
                <a:path w="668" h="406">
                  <a:moveTo>
                    <a:pt x="12" y="339"/>
                  </a:moveTo>
                  <a:lnTo>
                    <a:pt x="38" y="353"/>
                  </a:lnTo>
                  <a:lnTo>
                    <a:pt x="65" y="367"/>
                  </a:lnTo>
                  <a:lnTo>
                    <a:pt x="93" y="379"/>
                  </a:lnTo>
                  <a:lnTo>
                    <a:pt x="121" y="388"/>
                  </a:lnTo>
                  <a:lnTo>
                    <a:pt x="151" y="396"/>
                  </a:lnTo>
                  <a:lnTo>
                    <a:pt x="181" y="402"/>
                  </a:lnTo>
                  <a:lnTo>
                    <a:pt x="197" y="404"/>
                  </a:lnTo>
                  <a:lnTo>
                    <a:pt x="213" y="405"/>
                  </a:lnTo>
                  <a:lnTo>
                    <a:pt x="228" y="406"/>
                  </a:lnTo>
                  <a:lnTo>
                    <a:pt x="244" y="406"/>
                  </a:lnTo>
                  <a:lnTo>
                    <a:pt x="260" y="406"/>
                  </a:lnTo>
                  <a:lnTo>
                    <a:pt x="274" y="405"/>
                  </a:lnTo>
                  <a:lnTo>
                    <a:pt x="290" y="404"/>
                  </a:lnTo>
                  <a:lnTo>
                    <a:pt x="305" y="402"/>
                  </a:lnTo>
                  <a:lnTo>
                    <a:pt x="280" y="384"/>
                  </a:lnTo>
                  <a:lnTo>
                    <a:pt x="271" y="384"/>
                  </a:lnTo>
                  <a:lnTo>
                    <a:pt x="262" y="385"/>
                  </a:lnTo>
                  <a:lnTo>
                    <a:pt x="253" y="385"/>
                  </a:lnTo>
                  <a:lnTo>
                    <a:pt x="244" y="385"/>
                  </a:lnTo>
                  <a:lnTo>
                    <a:pt x="227" y="385"/>
                  </a:lnTo>
                  <a:lnTo>
                    <a:pt x="210" y="384"/>
                  </a:lnTo>
                  <a:lnTo>
                    <a:pt x="193" y="382"/>
                  </a:lnTo>
                  <a:lnTo>
                    <a:pt x="177" y="379"/>
                  </a:lnTo>
                  <a:lnTo>
                    <a:pt x="161" y="377"/>
                  </a:lnTo>
                  <a:lnTo>
                    <a:pt x="144" y="372"/>
                  </a:lnTo>
                  <a:lnTo>
                    <a:pt x="128" y="368"/>
                  </a:lnTo>
                  <a:lnTo>
                    <a:pt x="114" y="363"/>
                  </a:lnTo>
                  <a:lnTo>
                    <a:pt x="98" y="358"/>
                  </a:lnTo>
                  <a:lnTo>
                    <a:pt x="83" y="352"/>
                  </a:lnTo>
                  <a:lnTo>
                    <a:pt x="69" y="345"/>
                  </a:lnTo>
                  <a:lnTo>
                    <a:pt x="54" y="337"/>
                  </a:lnTo>
                  <a:lnTo>
                    <a:pt x="39" y="330"/>
                  </a:lnTo>
                  <a:lnTo>
                    <a:pt x="26" y="322"/>
                  </a:lnTo>
                  <a:lnTo>
                    <a:pt x="12" y="313"/>
                  </a:lnTo>
                  <a:lnTo>
                    <a:pt x="0" y="304"/>
                  </a:lnTo>
                  <a:lnTo>
                    <a:pt x="2" y="312"/>
                  </a:lnTo>
                  <a:lnTo>
                    <a:pt x="6" y="321"/>
                  </a:lnTo>
                  <a:lnTo>
                    <a:pt x="9" y="330"/>
                  </a:lnTo>
                  <a:lnTo>
                    <a:pt x="12" y="339"/>
                  </a:lnTo>
                  <a:close/>
                  <a:moveTo>
                    <a:pt x="362" y="389"/>
                  </a:moveTo>
                  <a:lnTo>
                    <a:pt x="373" y="387"/>
                  </a:lnTo>
                  <a:lnTo>
                    <a:pt x="384" y="384"/>
                  </a:lnTo>
                  <a:lnTo>
                    <a:pt x="394" y="379"/>
                  </a:lnTo>
                  <a:lnTo>
                    <a:pt x="404" y="376"/>
                  </a:lnTo>
                  <a:lnTo>
                    <a:pt x="403" y="353"/>
                  </a:lnTo>
                  <a:lnTo>
                    <a:pt x="388" y="359"/>
                  </a:lnTo>
                  <a:lnTo>
                    <a:pt x="372" y="364"/>
                  </a:lnTo>
                  <a:lnTo>
                    <a:pt x="357" y="369"/>
                  </a:lnTo>
                  <a:lnTo>
                    <a:pt x="341" y="373"/>
                  </a:lnTo>
                  <a:lnTo>
                    <a:pt x="362" y="389"/>
                  </a:lnTo>
                  <a:close/>
                  <a:moveTo>
                    <a:pt x="443" y="357"/>
                  </a:moveTo>
                  <a:lnTo>
                    <a:pt x="466" y="344"/>
                  </a:lnTo>
                  <a:lnTo>
                    <a:pt x="486" y="331"/>
                  </a:lnTo>
                  <a:lnTo>
                    <a:pt x="506" y="316"/>
                  </a:lnTo>
                  <a:lnTo>
                    <a:pt x="525" y="300"/>
                  </a:lnTo>
                  <a:lnTo>
                    <a:pt x="517" y="300"/>
                  </a:lnTo>
                  <a:lnTo>
                    <a:pt x="517" y="280"/>
                  </a:lnTo>
                  <a:lnTo>
                    <a:pt x="499" y="295"/>
                  </a:lnTo>
                  <a:lnTo>
                    <a:pt x="481" y="308"/>
                  </a:lnTo>
                  <a:lnTo>
                    <a:pt x="463" y="321"/>
                  </a:lnTo>
                  <a:lnTo>
                    <a:pt x="443" y="333"/>
                  </a:lnTo>
                  <a:lnTo>
                    <a:pt x="443" y="357"/>
                  </a:lnTo>
                  <a:close/>
                  <a:moveTo>
                    <a:pt x="552" y="276"/>
                  </a:moveTo>
                  <a:lnTo>
                    <a:pt x="564" y="263"/>
                  </a:lnTo>
                  <a:lnTo>
                    <a:pt x="575" y="250"/>
                  </a:lnTo>
                  <a:lnTo>
                    <a:pt x="585" y="236"/>
                  </a:lnTo>
                  <a:lnTo>
                    <a:pt x="595" y="223"/>
                  </a:lnTo>
                  <a:lnTo>
                    <a:pt x="604" y="209"/>
                  </a:lnTo>
                  <a:lnTo>
                    <a:pt x="613" y="194"/>
                  </a:lnTo>
                  <a:lnTo>
                    <a:pt x="621" y="180"/>
                  </a:lnTo>
                  <a:lnTo>
                    <a:pt x="629" y="164"/>
                  </a:lnTo>
                  <a:lnTo>
                    <a:pt x="636" y="149"/>
                  </a:lnTo>
                  <a:lnTo>
                    <a:pt x="642" y="134"/>
                  </a:lnTo>
                  <a:lnTo>
                    <a:pt x="648" y="117"/>
                  </a:lnTo>
                  <a:lnTo>
                    <a:pt x="654" y="101"/>
                  </a:lnTo>
                  <a:lnTo>
                    <a:pt x="658" y="84"/>
                  </a:lnTo>
                  <a:lnTo>
                    <a:pt x="663" y="67"/>
                  </a:lnTo>
                  <a:lnTo>
                    <a:pt x="665" y="50"/>
                  </a:lnTo>
                  <a:lnTo>
                    <a:pt x="668" y="32"/>
                  </a:lnTo>
                  <a:lnTo>
                    <a:pt x="659" y="17"/>
                  </a:lnTo>
                  <a:lnTo>
                    <a:pt x="649" y="0"/>
                  </a:lnTo>
                  <a:lnTo>
                    <a:pt x="648" y="18"/>
                  </a:lnTo>
                  <a:lnTo>
                    <a:pt x="646" y="35"/>
                  </a:lnTo>
                  <a:lnTo>
                    <a:pt x="643" y="52"/>
                  </a:lnTo>
                  <a:lnTo>
                    <a:pt x="640" y="68"/>
                  </a:lnTo>
                  <a:lnTo>
                    <a:pt x="636" y="84"/>
                  </a:lnTo>
                  <a:lnTo>
                    <a:pt x="631" y="101"/>
                  </a:lnTo>
                  <a:lnTo>
                    <a:pt x="627" y="117"/>
                  </a:lnTo>
                  <a:lnTo>
                    <a:pt x="620" y="131"/>
                  </a:lnTo>
                  <a:lnTo>
                    <a:pt x="613" y="147"/>
                  </a:lnTo>
                  <a:lnTo>
                    <a:pt x="606" y="162"/>
                  </a:lnTo>
                  <a:lnTo>
                    <a:pt x="598" y="176"/>
                  </a:lnTo>
                  <a:lnTo>
                    <a:pt x="591" y="191"/>
                  </a:lnTo>
                  <a:lnTo>
                    <a:pt x="582" y="205"/>
                  </a:lnTo>
                  <a:lnTo>
                    <a:pt x="573" y="218"/>
                  </a:lnTo>
                  <a:lnTo>
                    <a:pt x="562" y="230"/>
                  </a:lnTo>
                  <a:lnTo>
                    <a:pt x="552" y="244"/>
                  </a:lnTo>
                  <a:lnTo>
                    <a:pt x="552" y="276"/>
                  </a:lnTo>
                  <a:close/>
                </a:path>
              </a:pathLst>
            </a:custGeom>
            <a:solidFill>
              <a:srgbClr val="27528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2" name="Freeform 1052"/>
            <p:cNvSpPr>
              <a:spLocks noEditPoints="1"/>
            </p:cNvSpPr>
            <p:nvPr/>
          </p:nvSpPr>
          <p:spPr bwMode="auto">
            <a:xfrm>
              <a:off x="1333559" y="4335844"/>
              <a:ext cx="263537" cy="163527"/>
            </a:xfrm>
            <a:custGeom>
              <a:avLst/>
              <a:gdLst/>
              <a:ahLst/>
              <a:cxnLst>
                <a:cxn ang="0">
                  <a:pos x="24" y="345"/>
                </a:cxn>
                <a:cxn ang="0">
                  <a:pos x="50" y="360"/>
                </a:cxn>
                <a:cxn ang="0">
                  <a:pos x="78" y="374"/>
                </a:cxn>
                <a:cxn ang="0">
                  <a:pos x="107" y="386"/>
                </a:cxn>
                <a:cxn ang="0">
                  <a:pos x="138" y="395"/>
                </a:cxn>
                <a:cxn ang="0">
                  <a:pos x="168" y="403"/>
                </a:cxn>
                <a:cxn ang="0">
                  <a:pos x="200" y="408"/>
                </a:cxn>
                <a:cxn ang="0">
                  <a:pos x="232" y="411"/>
                </a:cxn>
                <a:cxn ang="0">
                  <a:pos x="261" y="411"/>
                </a:cxn>
                <a:cxn ang="0">
                  <a:pos x="286" y="409"/>
                </a:cxn>
                <a:cxn ang="0">
                  <a:pos x="273" y="388"/>
                </a:cxn>
                <a:cxn ang="0">
                  <a:pos x="249" y="390"/>
                </a:cxn>
                <a:cxn ang="0">
                  <a:pos x="214" y="387"/>
                </a:cxn>
                <a:cxn ang="0">
                  <a:pos x="180" y="383"/>
                </a:cxn>
                <a:cxn ang="0">
                  <a:pos x="147" y="376"/>
                </a:cxn>
                <a:cxn ang="0">
                  <a:pos x="114" y="366"/>
                </a:cxn>
                <a:cxn ang="0">
                  <a:pos x="84" y="354"/>
                </a:cxn>
                <a:cxn ang="0">
                  <a:pos x="54" y="338"/>
                </a:cxn>
                <a:cxn ang="0">
                  <a:pos x="26" y="321"/>
                </a:cxn>
                <a:cxn ang="0">
                  <a:pos x="0" y="301"/>
                </a:cxn>
                <a:cxn ang="0">
                  <a:pos x="5" y="319"/>
                </a:cxn>
                <a:cxn ang="0">
                  <a:pos x="11" y="336"/>
                </a:cxn>
                <a:cxn ang="0">
                  <a:pos x="369" y="393"/>
                </a:cxn>
                <a:cxn ang="0">
                  <a:pos x="395" y="384"/>
                </a:cxn>
                <a:cxn ang="0">
                  <a:pos x="408" y="356"/>
                </a:cxn>
                <a:cxn ang="0">
                  <a:pos x="372" y="370"/>
                </a:cxn>
                <a:cxn ang="0">
                  <a:pos x="335" y="381"/>
                </a:cxn>
                <a:cxn ang="0">
                  <a:pos x="448" y="360"/>
                </a:cxn>
                <a:cxn ang="0">
                  <a:pos x="486" y="337"/>
                </a:cxn>
                <a:cxn ang="0">
                  <a:pos x="522" y="309"/>
                </a:cxn>
                <a:cxn ang="0">
                  <a:pos x="504" y="295"/>
                </a:cxn>
                <a:cxn ang="0">
                  <a:pos x="468" y="323"/>
                </a:cxn>
                <a:cxn ang="0">
                  <a:pos x="448" y="360"/>
                </a:cxn>
                <a:cxn ang="0">
                  <a:pos x="567" y="262"/>
                </a:cxn>
                <a:cxn ang="0">
                  <a:pos x="589" y="235"/>
                </a:cxn>
                <a:cxn ang="0">
                  <a:pos x="607" y="208"/>
                </a:cxn>
                <a:cxn ang="0">
                  <a:pos x="623" y="178"/>
                </a:cxn>
                <a:cxn ang="0">
                  <a:pos x="636" y="148"/>
                </a:cxn>
                <a:cxn ang="0">
                  <a:pos x="647" y="116"/>
                </a:cxn>
                <a:cxn ang="0">
                  <a:pos x="656" y="82"/>
                </a:cxn>
                <a:cxn ang="0">
                  <a:pos x="662" y="49"/>
                </a:cxn>
                <a:cxn ang="0">
                  <a:pos x="654" y="16"/>
                </a:cxn>
                <a:cxn ang="0">
                  <a:pos x="644" y="17"/>
                </a:cxn>
                <a:cxn ang="0">
                  <a:pos x="641" y="51"/>
                </a:cxn>
                <a:cxn ang="0">
                  <a:pos x="634" y="83"/>
                </a:cxn>
                <a:cxn ang="0">
                  <a:pos x="625" y="115"/>
                </a:cxn>
                <a:cxn ang="0">
                  <a:pos x="614" y="145"/>
                </a:cxn>
                <a:cxn ang="0">
                  <a:pos x="600" y="175"/>
                </a:cxn>
                <a:cxn ang="0">
                  <a:pos x="584" y="203"/>
                </a:cxn>
                <a:cxn ang="0">
                  <a:pos x="566" y="230"/>
                </a:cxn>
                <a:cxn ang="0">
                  <a:pos x="557" y="275"/>
                </a:cxn>
              </a:cxnLst>
              <a:rect l="0" t="0" r="r" b="b"/>
              <a:pathLst>
                <a:path w="664" h="411">
                  <a:moveTo>
                    <a:pt x="11" y="336"/>
                  </a:moveTo>
                  <a:lnTo>
                    <a:pt x="24" y="345"/>
                  </a:lnTo>
                  <a:lnTo>
                    <a:pt x="36" y="352"/>
                  </a:lnTo>
                  <a:lnTo>
                    <a:pt x="50" y="360"/>
                  </a:lnTo>
                  <a:lnTo>
                    <a:pt x="63" y="367"/>
                  </a:lnTo>
                  <a:lnTo>
                    <a:pt x="78" y="374"/>
                  </a:lnTo>
                  <a:lnTo>
                    <a:pt x="93" y="381"/>
                  </a:lnTo>
                  <a:lnTo>
                    <a:pt x="107" y="386"/>
                  </a:lnTo>
                  <a:lnTo>
                    <a:pt x="122" y="391"/>
                  </a:lnTo>
                  <a:lnTo>
                    <a:pt x="138" y="395"/>
                  </a:lnTo>
                  <a:lnTo>
                    <a:pt x="152" y="400"/>
                  </a:lnTo>
                  <a:lnTo>
                    <a:pt x="168" y="403"/>
                  </a:lnTo>
                  <a:lnTo>
                    <a:pt x="184" y="405"/>
                  </a:lnTo>
                  <a:lnTo>
                    <a:pt x="200" y="408"/>
                  </a:lnTo>
                  <a:lnTo>
                    <a:pt x="216" y="410"/>
                  </a:lnTo>
                  <a:lnTo>
                    <a:pt x="232" y="411"/>
                  </a:lnTo>
                  <a:lnTo>
                    <a:pt x="249" y="411"/>
                  </a:lnTo>
                  <a:lnTo>
                    <a:pt x="261" y="411"/>
                  </a:lnTo>
                  <a:lnTo>
                    <a:pt x="274" y="410"/>
                  </a:lnTo>
                  <a:lnTo>
                    <a:pt x="286" y="409"/>
                  </a:lnTo>
                  <a:lnTo>
                    <a:pt x="297" y="408"/>
                  </a:lnTo>
                  <a:lnTo>
                    <a:pt x="273" y="388"/>
                  </a:lnTo>
                  <a:lnTo>
                    <a:pt x="261" y="390"/>
                  </a:lnTo>
                  <a:lnTo>
                    <a:pt x="249" y="390"/>
                  </a:lnTo>
                  <a:lnTo>
                    <a:pt x="231" y="388"/>
                  </a:lnTo>
                  <a:lnTo>
                    <a:pt x="214" y="387"/>
                  </a:lnTo>
                  <a:lnTo>
                    <a:pt x="197" y="386"/>
                  </a:lnTo>
                  <a:lnTo>
                    <a:pt x="180" y="383"/>
                  </a:lnTo>
                  <a:lnTo>
                    <a:pt x="164" y="379"/>
                  </a:lnTo>
                  <a:lnTo>
                    <a:pt x="147" y="376"/>
                  </a:lnTo>
                  <a:lnTo>
                    <a:pt x="131" y="372"/>
                  </a:lnTo>
                  <a:lnTo>
                    <a:pt x="114" y="366"/>
                  </a:lnTo>
                  <a:lnTo>
                    <a:pt x="99" y="360"/>
                  </a:lnTo>
                  <a:lnTo>
                    <a:pt x="84" y="354"/>
                  </a:lnTo>
                  <a:lnTo>
                    <a:pt x="69" y="346"/>
                  </a:lnTo>
                  <a:lnTo>
                    <a:pt x="54" y="338"/>
                  </a:lnTo>
                  <a:lnTo>
                    <a:pt x="40" y="330"/>
                  </a:lnTo>
                  <a:lnTo>
                    <a:pt x="26" y="321"/>
                  </a:lnTo>
                  <a:lnTo>
                    <a:pt x="13" y="311"/>
                  </a:lnTo>
                  <a:lnTo>
                    <a:pt x="0" y="301"/>
                  </a:lnTo>
                  <a:lnTo>
                    <a:pt x="3" y="310"/>
                  </a:lnTo>
                  <a:lnTo>
                    <a:pt x="5" y="319"/>
                  </a:lnTo>
                  <a:lnTo>
                    <a:pt x="7" y="327"/>
                  </a:lnTo>
                  <a:lnTo>
                    <a:pt x="11" y="336"/>
                  </a:lnTo>
                  <a:close/>
                  <a:moveTo>
                    <a:pt x="357" y="396"/>
                  </a:moveTo>
                  <a:lnTo>
                    <a:pt x="369" y="393"/>
                  </a:lnTo>
                  <a:lnTo>
                    <a:pt x="383" y="388"/>
                  </a:lnTo>
                  <a:lnTo>
                    <a:pt x="395" y="384"/>
                  </a:lnTo>
                  <a:lnTo>
                    <a:pt x="408" y="379"/>
                  </a:lnTo>
                  <a:lnTo>
                    <a:pt x="408" y="356"/>
                  </a:lnTo>
                  <a:lnTo>
                    <a:pt x="390" y="364"/>
                  </a:lnTo>
                  <a:lnTo>
                    <a:pt x="372" y="370"/>
                  </a:lnTo>
                  <a:lnTo>
                    <a:pt x="354" y="375"/>
                  </a:lnTo>
                  <a:lnTo>
                    <a:pt x="335" y="381"/>
                  </a:lnTo>
                  <a:lnTo>
                    <a:pt x="357" y="396"/>
                  </a:lnTo>
                  <a:close/>
                  <a:moveTo>
                    <a:pt x="448" y="360"/>
                  </a:moveTo>
                  <a:lnTo>
                    <a:pt x="468" y="349"/>
                  </a:lnTo>
                  <a:lnTo>
                    <a:pt x="486" y="337"/>
                  </a:lnTo>
                  <a:lnTo>
                    <a:pt x="504" y="323"/>
                  </a:lnTo>
                  <a:lnTo>
                    <a:pt x="522" y="309"/>
                  </a:lnTo>
                  <a:lnTo>
                    <a:pt x="522" y="280"/>
                  </a:lnTo>
                  <a:lnTo>
                    <a:pt x="504" y="295"/>
                  </a:lnTo>
                  <a:lnTo>
                    <a:pt x="486" y="310"/>
                  </a:lnTo>
                  <a:lnTo>
                    <a:pt x="468" y="323"/>
                  </a:lnTo>
                  <a:lnTo>
                    <a:pt x="448" y="336"/>
                  </a:lnTo>
                  <a:lnTo>
                    <a:pt x="448" y="360"/>
                  </a:lnTo>
                  <a:close/>
                  <a:moveTo>
                    <a:pt x="557" y="275"/>
                  </a:moveTo>
                  <a:lnTo>
                    <a:pt x="567" y="262"/>
                  </a:lnTo>
                  <a:lnTo>
                    <a:pt x="579" y="249"/>
                  </a:lnTo>
                  <a:lnTo>
                    <a:pt x="589" y="235"/>
                  </a:lnTo>
                  <a:lnTo>
                    <a:pt x="598" y="222"/>
                  </a:lnTo>
                  <a:lnTo>
                    <a:pt x="607" y="208"/>
                  </a:lnTo>
                  <a:lnTo>
                    <a:pt x="615" y="194"/>
                  </a:lnTo>
                  <a:lnTo>
                    <a:pt x="623" y="178"/>
                  </a:lnTo>
                  <a:lnTo>
                    <a:pt x="629" y="163"/>
                  </a:lnTo>
                  <a:lnTo>
                    <a:pt x="636" y="148"/>
                  </a:lnTo>
                  <a:lnTo>
                    <a:pt x="642" y="132"/>
                  </a:lnTo>
                  <a:lnTo>
                    <a:pt x="647" y="116"/>
                  </a:lnTo>
                  <a:lnTo>
                    <a:pt x="652" y="99"/>
                  </a:lnTo>
                  <a:lnTo>
                    <a:pt x="656" y="82"/>
                  </a:lnTo>
                  <a:lnTo>
                    <a:pt x="660" y="65"/>
                  </a:lnTo>
                  <a:lnTo>
                    <a:pt x="662" y="49"/>
                  </a:lnTo>
                  <a:lnTo>
                    <a:pt x="664" y="31"/>
                  </a:lnTo>
                  <a:lnTo>
                    <a:pt x="654" y="16"/>
                  </a:lnTo>
                  <a:lnTo>
                    <a:pt x="644" y="0"/>
                  </a:lnTo>
                  <a:lnTo>
                    <a:pt x="644" y="17"/>
                  </a:lnTo>
                  <a:lnTo>
                    <a:pt x="642" y="34"/>
                  </a:lnTo>
                  <a:lnTo>
                    <a:pt x="641" y="51"/>
                  </a:lnTo>
                  <a:lnTo>
                    <a:pt x="637" y="68"/>
                  </a:lnTo>
                  <a:lnTo>
                    <a:pt x="634" y="83"/>
                  </a:lnTo>
                  <a:lnTo>
                    <a:pt x="630" y="99"/>
                  </a:lnTo>
                  <a:lnTo>
                    <a:pt x="625" y="115"/>
                  </a:lnTo>
                  <a:lnTo>
                    <a:pt x="620" y="131"/>
                  </a:lnTo>
                  <a:lnTo>
                    <a:pt x="614" y="145"/>
                  </a:lnTo>
                  <a:lnTo>
                    <a:pt x="608" y="161"/>
                  </a:lnTo>
                  <a:lnTo>
                    <a:pt x="600" y="175"/>
                  </a:lnTo>
                  <a:lnTo>
                    <a:pt x="593" y="189"/>
                  </a:lnTo>
                  <a:lnTo>
                    <a:pt x="584" y="203"/>
                  </a:lnTo>
                  <a:lnTo>
                    <a:pt x="575" y="216"/>
                  </a:lnTo>
                  <a:lnTo>
                    <a:pt x="566" y="230"/>
                  </a:lnTo>
                  <a:lnTo>
                    <a:pt x="557" y="242"/>
                  </a:lnTo>
                  <a:lnTo>
                    <a:pt x="557" y="275"/>
                  </a:lnTo>
                  <a:close/>
                </a:path>
              </a:pathLst>
            </a:custGeom>
            <a:solidFill>
              <a:srgbClr val="2B54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3" name="Freeform 1053"/>
            <p:cNvSpPr>
              <a:spLocks noEditPoints="1"/>
            </p:cNvSpPr>
            <p:nvPr/>
          </p:nvSpPr>
          <p:spPr bwMode="auto">
            <a:xfrm>
              <a:off x="1331972" y="4331081"/>
              <a:ext cx="261950" cy="163527"/>
            </a:xfrm>
            <a:custGeom>
              <a:avLst/>
              <a:gdLst/>
              <a:ahLst/>
              <a:cxnLst>
                <a:cxn ang="0">
                  <a:pos x="21" y="341"/>
                </a:cxn>
                <a:cxn ang="0">
                  <a:pos x="48" y="358"/>
                </a:cxn>
                <a:cxn ang="0">
                  <a:pos x="78" y="373"/>
                </a:cxn>
                <a:cxn ang="0">
                  <a:pos x="107" y="386"/>
                </a:cxn>
                <a:cxn ang="0">
                  <a:pos x="137" y="396"/>
                </a:cxn>
                <a:cxn ang="0">
                  <a:pos x="170" y="405"/>
                </a:cxn>
                <a:cxn ang="0">
                  <a:pos x="202" y="410"/>
                </a:cxn>
                <a:cxn ang="0">
                  <a:pos x="236" y="413"/>
                </a:cxn>
                <a:cxn ang="0">
                  <a:pos x="262" y="413"/>
                </a:cxn>
                <a:cxn ang="0">
                  <a:pos x="280" y="413"/>
                </a:cxn>
                <a:cxn ang="0">
                  <a:pos x="263" y="391"/>
                </a:cxn>
                <a:cxn ang="0">
                  <a:pos x="253" y="391"/>
                </a:cxn>
                <a:cxn ang="0">
                  <a:pos x="217" y="390"/>
                </a:cxn>
                <a:cxn ang="0">
                  <a:pos x="182" y="386"/>
                </a:cxn>
                <a:cxn ang="0">
                  <a:pos x="148" y="377"/>
                </a:cxn>
                <a:cxn ang="0">
                  <a:pos x="116" y="367"/>
                </a:cxn>
                <a:cxn ang="0">
                  <a:pos x="84" y="353"/>
                </a:cxn>
                <a:cxn ang="0">
                  <a:pos x="54" y="336"/>
                </a:cxn>
                <a:cxn ang="0">
                  <a:pos x="26" y="317"/>
                </a:cxn>
                <a:cxn ang="0">
                  <a:pos x="0" y="297"/>
                </a:cxn>
                <a:cxn ang="0">
                  <a:pos x="4" y="314"/>
                </a:cxn>
                <a:cxn ang="0">
                  <a:pos x="9" y="332"/>
                </a:cxn>
                <a:cxn ang="0">
                  <a:pos x="366" y="397"/>
                </a:cxn>
                <a:cxn ang="0">
                  <a:pos x="397" y="387"/>
                </a:cxn>
                <a:cxn ang="0">
                  <a:pos x="412" y="358"/>
                </a:cxn>
                <a:cxn ang="0">
                  <a:pos x="370" y="373"/>
                </a:cxn>
                <a:cxn ang="0">
                  <a:pos x="327" y="385"/>
                </a:cxn>
                <a:cxn ang="0">
                  <a:pos x="452" y="361"/>
                </a:cxn>
                <a:cxn ang="0">
                  <a:pos x="490" y="336"/>
                </a:cxn>
                <a:cxn ang="0">
                  <a:pos x="526" y="308"/>
                </a:cxn>
                <a:cxn ang="0">
                  <a:pos x="510" y="295"/>
                </a:cxn>
                <a:cxn ang="0">
                  <a:pos x="472" y="323"/>
                </a:cxn>
                <a:cxn ang="0">
                  <a:pos x="452" y="361"/>
                </a:cxn>
                <a:cxn ang="0">
                  <a:pos x="571" y="258"/>
                </a:cxn>
                <a:cxn ang="0">
                  <a:pos x="591" y="233"/>
                </a:cxn>
                <a:cxn ang="0">
                  <a:pos x="607" y="204"/>
                </a:cxn>
                <a:cxn ang="0">
                  <a:pos x="622" y="175"/>
                </a:cxn>
                <a:cxn ang="0">
                  <a:pos x="636" y="145"/>
                </a:cxn>
                <a:cxn ang="0">
                  <a:pos x="645" y="112"/>
                </a:cxn>
                <a:cxn ang="0">
                  <a:pos x="652" y="80"/>
                </a:cxn>
                <a:cxn ang="0">
                  <a:pos x="657" y="46"/>
                </a:cxn>
                <a:cxn ang="0">
                  <a:pos x="648" y="13"/>
                </a:cxn>
                <a:cxn ang="0">
                  <a:pos x="638" y="3"/>
                </a:cxn>
                <a:cxn ang="0">
                  <a:pos x="637" y="23"/>
                </a:cxn>
                <a:cxn ang="0">
                  <a:pos x="634" y="55"/>
                </a:cxn>
                <a:cxn ang="0">
                  <a:pos x="629" y="86"/>
                </a:cxn>
                <a:cxn ang="0">
                  <a:pos x="622" y="117"/>
                </a:cxn>
                <a:cxn ang="0">
                  <a:pos x="612" y="145"/>
                </a:cxn>
                <a:cxn ang="0">
                  <a:pos x="600" y="173"/>
                </a:cxn>
                <a:cxn ang="0">
                  <a:pos x="586" y="200"/>
                </a:cxn>
                <a:cxn ang="0">
                  <a:pos x="569" y="226"/>
                </a:cxn>
                <a:cxn ang="0">
                  <a:pos x="561" y="272"/>
                </a:cxn>
              </a:cxnLst>
              <a:rect l="0" t="0" r="r" b="b"/>
              <a:pathLst>
                <a:path w="658" h="413">
                  <a:moveTo>
                    <a:pt x="9" y="332"/>
                  </a:moveTo>
                  <a:lnTo>
                    <a:pt x="21" y="341"/>
                  </a:lnTo>
                  <a:lnTo>
                    <a:pt x="35" y="350"/>
                  </a:lnTo>
                  <a:lnTo>
                    <a:pt x="48" y="358"/>
                  </a:lnTo>
                  <a:lnTo>
                    <a:pt x="63" y="365"/>
                  </a:lnTo>
                  <a:lnTo>
                    <a:pt x="78" y="373"/>
                  </a:lnTo>
                  <a:lnTo>
                    <a:pt x="92" y="380"/>
                  </a:lnTo>
                  <a:lnTo>
                    <a:pt x="107" y="386"/>
                  </a:lnTo>
                  <a:lnTo>
                    <a:pt x="123" y="391"/>
                  </a:lnTo>
                  <a:lnTo>
                    <a:pt x="137" y="396"/>
                  </a:lnTo>
                  <a:lnTo>
                    <a:pt x="153" y="400"/>
                  </a:lnTo>
                  <a:lnTo>
                    <a:pt x="170" y="405"/>
                  </a:lnTo>
                  <a:lnTo>
                    <a:pt x="186" y="407"/>
                  </a:lnTo>
                  <a:lnTo>
                    <a:pt x="202" y="410"/>
                  </a:lnTo>
                  <a:lnTo>
                    <a:pt x="219" y="412"/>
                  </a:lnTo>
                  <a:lnTo>
                    <a:pt x="236" y="413"/>
                  </a:lnTo>
                  <a:lnTo>
                    <a:pt x="253" y="413"/>
                  </a:lnTo>
                  <a:lnTo>
                    <a:pt x="262" y="413"/>
                  </a:lnTo>
                  <a:lnTo>
                    <a:pt x="271" y="413"/>
                  </a:lnTo>
                  <a:lnTo>
                    <a:pt x="280" y="413"/>
                  </a:lnTo>
                  <a:lnTo>
                    <a:pt x="289" y="412"/>
                  </a:lnTo>
                  <a:lnTo>
                    <a:pt x="263" y="391"/>
                  </a:lnTo>
                  <a:lnTo>
                    <a:pt x="259" y="391"/>
                  </a:lnTo>
                  <a:lnTo>
                    <a:pt x="253" y="391"/>
                  </a:lnTo>
                  <a:lnTo>
                    <a:pt x="235" y="391"/>
                  </a:lnTo>
                  <a:lnTo>
                    <a:pt x="217" y="390"/>
                  </a:lnTo>
                  <a:lnTo>
                    <a:pt x="199" y="388"/>
                  </a:lnTo>
                  <a:lnTo>
                    <a:pt x="182" y="386"/>
                  </a:lnTo>
                  <a:lnTo>
                    <a:pt x="165" y="381"/>
                  </a:lnTo>
                  <a:lnTo>
                    <a:pt x="148" y="377"/>
                  </a:lnTo>
                  <a:lnTo>
                    <a:pt x="132" y="372"/>
                  </a:lnTo>
                  <a:lnTo>
                    <a:pt x="116" y="367"/>
                  </a:lnTo>
                  <a:lnTo>
                    <a:pt x="100" y="360"/>
                  </a:lnTo>
                  <a:lnTo>
                    <a:pt x="84" y="353"/>
                  </a:lnTo>
                  <a:lnTo>
                    <a:pt x="69" y="345"/>
                  </a:lnTo>
                  <a:lnTo>
                    <a:pt x="54" y="336"/>
                  </a:lnTo>
                  <a:lnTo>
                    <a:pt x="40" y="327"/>
                  </a:lnTo>
                  <a:lnTo>
                    <a:pt x="26" y="317"/>
                  </a:lnTo>
                  <a:lnTo>
                    <a:pt x="12" y="307"/>
                  </a:lnTo>
                  <a:lnTo>
                    <a:pt x="0" y="297"/>
                  </a:lnTo>
                  <a:lnTo>
                    <a:pt x="2" y="305"/>
                  </a:lnTo>
                  <a:lnTo>
                    <a:pt x="4" y="314"/>
                  </a:lnTo>
                  <a:lnTo>
                    <a:pt x="7" y="323"/>
                  </a:lnTo>
                  <a:lnTo>
                    <a:pt x="9" y="332"/>
                  </a:lnTo>
                  <a:close/>
                  <a:moveTo>
                    <a:pt x="350" y="401"/>
                  </a:moveTo>
                  <a:lnTo>
                    <a:pt x="366" y="397"/>
                  </a:lnTo>
                  <a:lnTo>
                    <a:pt x="381" y="392"/>
                  </a:lnTo>
                  <a:lnTo>
                    <a:pt x="397" y="387"/>
                  </a:lnTo>
                  <a:lnTo>
                    <a:pt x="412" y="381"/>
                  </a:lnTo>
                  <a:lnTo>
                    <a:pt x="412" y="358"/>
                  </a:lnTo>
                  <a:lnTo>
                    <a:pt x="391" y="367"/>
                  </a:lnTo>
                  <a:lnTo>
                    <a:pt x="370" y="373"/>
                  </a:lnTo>
                  <a:lnTo>
                    <a:pt x="349" y="380"/>
                  </a:lnTo>
                  <a:lnTo>
                    <a:pt x="327" y="385"/>
                  </a:lnTo>
                  <a:lnTo>
                    <a:pt x="350" y="401"/>
                  </a:lnTo>
                  <a:close/>
                  <a:moveTo>
                    <a:pt x="452" y="361"/>
                  </a:moveTo>
                  <a:lnTo>
                    <a:pt x="472" y="349"/>
                  </a:lnTo>
                  <a:lnTo>
                    <a:pt x="490" y="336"/>
                  </a:lnTo>
                  <a:lnTo>
                    <a:pt x="508" y="323"/>
                  </a:lnTo>
                  <a:lnTo>
                    <a:pt x="526" y="308"/>
                  </a:lnTo>
                  <a:lnTo>
                    <a:pt x="526" y="278"/>
                  </a:lnTo>
                  <a:lnTo>
                    <a:pt x="510" y="295"/>
                  </a:lnTo>
                  <a:lnTo>
                    <a:pt x="492" y="309"/>
                  </a:lnTo>
                  <a:lnTo>
                    <a:pt x="472" y="323"/>
                  </a:lnTo>
                  <a:lnTo>
                    <a:pt x="452" y="336"/>
                  </a:lnTo>
                  <a:lnTo>
                    <a:pt x="452" y="361"/>
                  </a:lnTo>
                  <a:close/>
                  <a:moveTo>
                    <a:pt x="561" y="272"/>
                  </a:moveTo>
                  <a:lnTo>
                    <a:pt x="571" y="258"/>
                  </a:lnTo>
                  <a:lnTo>
                    <a:pt x="582" y="246"/>
                  </a:lnTo>
                  <a:lnTo>
                    <a:pt x="591" y="233"/>
                  </a:lnTo>
                  <a:lnTo>
                    <a:pt x="600" y="219"/>
                  </a:lnTo>
                  <a:lnTo>
                    <a:pt x="607" y="204"/>
                  </a:lnTo>
                  <a:lnTo>
                    <a:pt x="615" y="190"/>
                  </a:lnTo>
                  <a:lnTo>
                    <a:pt x="622" y="175"/>
                  </a:lnTo>
                  <a:lnTo>
                    <a:pt x="629" y="159"/>
                  </a:lnTo>
                  <a:lnTo>
                    <a:pt x="636" y="145"/>
                  </a:lnTo>
                  <a:lnTo>
                    <a:pt x="640" y="129"/>
                  </a:lnTo>
                  <a:lnTo>
                    <a:pt x="645" y="112"/>
                  </a:lnTo>
                  <a:lnTo>
                    <a:pt x="649" y="96"/>
                  </a:lnTo>
                  <a:lnTo>
                    <a:pt x="652" y="80"/>
                  </a:lnTo>
                  <a:lnTo>
                    <a:pt x="655" y="63"/>
                  </a:lnTo>
                  <a:lnTo>
                    <a:pt x="657" y="46"/>
                  </a:lnTo>
                  <a:lnTo>
                    <a:pt x="658" y="28"/>
                  </a:lnTo>
                  <a:lnTo>
                    <a:pt x="648" y="13"/>
                  </a:lnTo>
                  <a:lnTo>
                    <a:pt x="638" y="0"/>
                  </a:lnTo>
                  <a:lnTo>
                    <a:pt x="638" y="3"/>
                  </a:lnTo>
                  <a:lnTo>
                    <a:pt x="638" y="7"/>
                  </a:lnTo>
                  <a:lnTo>
                    <a:pt x="637" y="23"/>
                  </a:lnTo>
                  <a:lnTo>
                    <a:pt x="637" y="39"/>
                  </a:lnTo>
                  <a:lnTo>
                    <a:pt x="634" y="55"/>
                  </a:lnTo>
                  <a:lnTo>
                    <a:pt x="632" y="71"/>
                  </a:lnTo>
                  <a:lnTo>
                    <a:pt x="629" y="86"/>
                  </a:lnTo>
                  <a:lnTo>
                    <a:pt x="625" y="101"/>
                  </a:lnTo>
                  <a:lnTo>
                    <a:pt x="622" y="117"/>
                  </a:lnTo>
                  <a:lnTo>
                    <a:pt x="618" y="131"/>
                  </a:lnTo>
                  <a:lnTo>
                    <a:pt x="612" y="145"/>
                  </a:lnTo>
                  <a:lnTo>
                    <a:pt x="606" y="159"/>
                  </a:lnTo>
                  <a:lnTo>
                    <a:pt x="600" y="173"/>
                  </a:lnTo>
                  <a:lnTo>
                    <a:pt x="593" y="186"/>
                  </a:lnTo>
                  <a:lnTo>
                    <a:pt x="586" y="200"/>
                  </a:lnTo>
                  <a:lnTo>
                    <a:pt x="578" y="213"/>
                  </a:lnTo>
                  <a:lnTo>
                    <a:pt x="569" y="226"/>
                  </a:lnTo>
                  <a:lnTo>
                    <a:pt x="560" y="238"/>
                  </a:lnTo>
                  <a:lnTo>
                    <a:pt x="561" y="272"/>
                  </a:lnTo>
                  <a:close/>
                </a:path>
              </a:pathLst>
            </a:custGeom>
            <a:solidFill>
              <a:srgbClr val="2F56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4" name="Freeform 1054"/>
            <p:cNvSpPr>
              <a:spLocks noEditPoints="1"/>
            </p:cNvSpPr>
            <p:nvPr/>
          </p:nvSpPr>
          <p:spPr bwMode="auto">
            <a:xfrm>
              <a:off x="1330384" y="4324730"/>
              <a:ext cx="258775" cy="165115"/>
            </a:xfrm>
            <a:custGeom>
              <a:avLst/>
              <a:gdLst/>
              <a:ahLst/>
              <a:cxnLst>
                <a:cxn ang="0">
                  <a:pos x="20" y="338"/>
                </a:cxn>
                <a:cxn ang="0">
                  <a:pos x="47" y="357"/>
                </a:cxn>
                <a:cxn ang="0">
                  <a:pos x="76" y="373"/>
                </a:cxn>
                <a:cxn ang="0">
                  <a:pos x="106" y="387"/>
                </a:cxn>
                <a:cxn ang="0">
                  <a:pos x="138" y="399"/>
                </a:cxn>
                <a:cxn ang="0">
                  <a:pos x="171" y="406"/>
                </a:cxn>
                <a:cxn ang="0">
                  <a:pos x="204" y="413"/>
                </a:cxn>
                <a:cxn ang="0">
                  <a:pos x="238" y="415"/>
                </a:cxn>
                <a:cxn ang="0">
                  <a:pos x="268" y="417"/>
                </a:cxn>
                <a:cxn ang="0">
                  <a:pos x="253" y="395"/>
                </a:cxn>
                <a:cxn ang="0">
                  <a:pos x="216" y="393"/>
                </a:cxn>
                <a:cxn ang="0">
                  <a:pos x="181" y="387"/>
                </a:cxn>
                <a:cxn ang="0">
                  <a:pos x="147" y="378"/>
                </a:cxn>
                <a:cxn ang="0">
                  <a:pos x="114" y="367"/>
                </a:cxn>
                <a:cxn ang="0">
                  <a:pos x="83" y="352"/>
                </a:cxn>
                <a:cxn ang="0">
                  <a:pos x="54" y="336"/>
                </a:cxn>
                <a:cxn ang="0">
                  <a:pos x="25" y="315"/>
                </a:cxn>
                <a:cxn ang="0">
                  <a:pos x="0" y="293"/>
                </a:cxn>
                <a:cxn ang="0">
                  <a:pos x="3" y="311"/>
                </a:cxn>
                <a:cxn ang="0">
                  <a:pos x="7" y="328"/>
                </a:cxn>
                <a:cxn ang="0">
                  <a:pos x="361" y="402"/>
                </a:cxn>
                <a:cxn ang="0">
                  <a:pos x="397" y="391"/>
                </a:cxn>
                <a:cxn ang="0">
                  <a:pos x="415" y="360"/>
                </a:cxn>
                <a:cxn ang="0">
                  <a:pos x="367" y="378"/>
                </a:cxn>
                <a:cxn ang="0">
                  <a:pos x="318" y="390"/>
                </a:cxn>
                <a:cxn ang="0">
                  <a:pos x="455" y="363"/>
                </a:cxn>
                <a:cxn ang="0">
                  <a:pos x="493" y="337"/>
                </a:cxn>
                <a:cxn ang="0">
                  <a:pos x="529" y="307"/>
                </a:cxn>
                <a:cxn ang="0">
                  <a:pos x="513" y="294"/>
                </a:cxn>
                <a:cxn ang="0">
                  <a:pos x="475" y="324"/>
                </a:cxn>
                <a:cxn ang="0">
                  <a:pos x="455" y="363"/>
                </a:cxn>
                <a:cxn ang="0">
                  <a:pos x="573" y="257"/>
                </a:cxn>
                <a:cxn ang="0">
                  <a:pos x="591" y="230"/>
                </a:cxn>
                <a:cxn ang="0">
                  <a:pos x="607" y="202"/>
                </a:cxn>
                <a:cxn ang="0">
                  <a:pos x="621" y="172"/>
                </a:cxn>
                <a:cxn ang="0">
                  <a:pos x="632" y="142"/>
                </a:cxn>
                <a:cxn ang="0">
                  <a:pos x="641" y="110"/>
                </a:cxn>
                <a:cxn ang="0">
                  <a:pos x="648" y="78"/>
                </a:cxn>
                <a:cxn ang="0">
                  <a:pos x="651" y="44"/>
                </a:cxn>
                <a:cxn ang="0">
                  <a:pos x="641" y="14"/>
                </a:cxn>
                <a:cxn ang="0">
                  <a:pos x="630" y="10"/>
                </a:cxn>
                <a:cxn ang="0">
                  <a:pos x="630" y="36"/>
                </a:cxn>
                <a:cxn ang="0">
                  <a:pos x="627" y="65"/>
                </a:cxn>
                <a:cxn ang="0">
                  <a:pos x="619" y="107"/>
                </a:cxn>
                <a:cxn ang="0">
                  <a:pos x="603" y="161"/>
                </a:cxn>
                <a:cxn ang="0">
                  <a:pos x="578" y="211"/>
                </a:cxn>
                <a:cxn ang="0">
                  <a:pos x="564" y="269"/>
                </a:cxn>
              </a:cxnLst>
              <a:rect l="0" t="0" r="r" b="b"/>
              <a:pathLst>
                <a:path w="651" h="417">
                  <a:moveTo>
                    <a:pt x="7" y="328"/>
                  </a:moveTo>
                  <a:lnTo>
                    <a:pt x="20" y="338"/>
                  </a:lnTo>
                  <a:lnTo>
                    <a:pt x="33" y="348"/>
                  </a:lnTo>
                  <a:lnTo>
                    <a:pt x="47" y="357"/>
                  </a:lnTo>
                  <a:lnTo>
                    <a:pt x="61" y="365"/>
                  </a:lnTo>
                  <a:lnTo>
                    <a:pt x="76" y="373"/>
                  </a:lnTo>
                  <a:lnTo>
                    <a:pt x="91" y="381"/>
                  </a:lnTo>
                  <a:lnTo>
                    <a:pt x="106" y="387"/>
                  </a:lnTo>
                  <a:lnTo>
                    <a:pt x="121" y="393"/>
                  </a:lnTo>
                  <a:lnTo>
                    <a:pt x="138" y="399"/>
                  </a:lnTo>
                  <a:lnTo>
                    <a:pt x="154" y="403"/>
                  </a:lnTo>
                  <a:lnTo>
                    <a:pt x="171" y="406"/>
                  </a:lnTo>
                  <a:lnTo>
                    <a:pt x="187" y="410"/>
                  </a:lnTo>
                  <a:lnTo>
                    <a:pt x="204" y="413"/>
                  </a:lnTo>
                  <a:lnTo>
                    <a:pt x="221" y="414"/>
                  </a:lnTo>
                  <a:lnTo>
                    <a:pt x="238" y="415"/>
                  </a:lnTo>
                  <a:lnTo>
                    <a:pt x="256" y="417"/>
                  </a:lnTo>
                  <a:lnTo>
                    <a:pt x="268" y="417"/>
                  </a:lnTo>
                  <a:lnTo>
                    <a:pt x="280" y="415"/>
                  </a:lnTo>
                  <a:lnTo>
                    <a:pt x="253" y="395"/>
                  </a:lnTo>
                  <a:lnTo>
                    <a:pt x="234" y="394"/>
                  </a:lnTo>
                  <a:lnTo>
                    <a:pt x="216" y="393"/>
                  </a:lnTo>
                  <a:lnTo>
                    <a:pt x="199" y="391"/>
                  </a:lnTo>
                  <a:lnTo>
                    <a:pt x="181" y="387"/>
                  </a:lnTo>
                  <a:lnTo>
                    <a:pt x="164" y="384"/>
                  </a:lnTo>
                  <a:lnTo>
                    <a:pt x="147" y="378"/>
                  </a:lnTo>
                  <a:lnTo>
                    <a:pt x="130" y="374"/>
                  </a:lnTo>
                  <a:lnTo>
                    <a:pt x="114" y="367"/>
                  </a:lnTo>
                  <a:lnTo>
                    <a:pt x="99" y="360"/>
                  </a:lnTo>
                  <a:lnTo>
                    <a:pt x="83" y="352"/>
                  </a:lnTo>
                  <a:lnTo>
                    <a:pt x="68" y="345"/>
                  </a:lnTo>
                  <a:lnTo>
                    <a:pt x="54" y="336"/>
                  </a:lnTo>
                  <a:lnTo>
                    <a:pt x="39" y="325"/>
                  </a:lnTo>
                  <a:lnTo>
                    <a:pt x="25" y="315"/>
                  </a:lnTo>
                  <a:lnTo>
                    <a:pt x="12" y="304"/>
                  </a:lnTo>
                  <a:lnTo>
                    <a:pt x="0" y="293"/>
                  </a:lnTo>
                  <a:lnTo>
                    <a:pt x="2" y="302"/>
                  </a:lnTo>
                  <a:lnTo>
                    <a:pt x="3" y="311"/>
                  </a:lnTo>
                  <a:lnTo>
                    <a:pt x="5" y="319"/>
                  </a:lnTo>
                  <a:lnTo>
                    <a:pt x="7" y="328"/>
                  </a:lnTo>
                  <a:close/>
                  <a:moveTo>
                    <a:pt x="342" y="408"/>
                  </a:moveTo>
                  <a:lnTo>
                    <a:pt x="361" y="402"/>
                  </a:lnTo>
                  <a:lnTo>
                    <a:pt x="379" y="396"/>
                  </a:lnTo>
                  <a:lnTo>
                    <a:pt x="397" y="391"/>
                  </a:lnTo>
                  <a:lnTo>
                    <a:pt x="415" y="383"/>
                  </a:lnTo>
                  <a:lnTo>
                    <a:pt x="415" y="360"/>
                  </a:lnTo>
                  <a:lnTo>
                    <a:pt x="392" y="369"/>
                  </a:lnTo>
                  <a:lnTo>
                    <a:pt x="367" y="378"/>
                  </a:lnTo>
                  <a:lnTo>
                    <a:pt x="344" y="385"/>
                  </a:lnTo>
                  <a:lnTo>
                    <a:pt x="318" y="390"/>
                  </a:lnTo>
                  <a:lnTo>
                    <a:pt x="342" y="408"/>
                  </a:lnTo>
                  <a:close/>
                  <a:moveTo>
                    <a:pt x="455" y="363"/>
                  </a:moveTo>
                  <a:lnTo>
                    <a:pt x="475" y="350"/>
                  </a:lnTo>
                  <a:lnTo>
                    <a:pt x="493" y="337"/>
                  </a:lnTo>
                  <a:lnTo>
                    <a:pt x="511" y="322"/>
                  </a:lnTo>
                  <a:lnTo>
                    <a:pt x="529" y="307"/>
                  </a:lnTo>
                  <a:lnTo>
                    <a:pt x="529" y="277"/>
                  </a:lnTo>
                  <a:lnTo>
                    <a:pt x="513" y="294"/>
                  </a:lnTo>
                  <a:lnTo>
                    <a:pt x="495" y="310"/>
                  </a:lnTo>
                  <a:lnTo>
                    <a:pt x="475" y="324"/>
                  </a:lnTo>
                  <a:lnTo>
                    <a:pt x="455" y="338"/>
                  </a:lnTo>
                  <a:lnTo>
                    <a:pt x="455" y="363"/>
                  </a:lnTo>
                  <a:close/>
                  <a:moveTo>
                    <a:pt x="564" y="269"/>
                  </a:moveTo>
                  <a:lnTo>
                    <a:pt x="573" y="257"/>
                  </a:lnTo>
                  <a:lnTo>
                    <a:pt x="582" y="243"/>
                  </a:lnTo>
                  <a:lnTo>
                    <a:pt x="591" y="230"/>
                  </a:lnTo>
                  <a:lnTo>
                    <a:pt x="600" y="216"/>
                  </a:lnTo>
                  <a:lnTo>
                    <a:pt x="607" y="202"/>
                  </a:lnTo>
                  <a:lnTo>
                    <a:pt x="615" y="188"/>
                  </a:lnTo>
                  <a:lnTo>
                    <a:pt x="621" y="172"/>
                  </a:lnTo>
                  <a:lnTo>
                    <a:pt x="627" y="158"/>
                  </a:lnTo>
                  <a:lnTo>
                    <a:pt x="632" y="142"/>
                  </a:lnTo>
                  <a:lnTo>
                    <a:pt x="637" y="126"/>
                  </a:lnTo>
                  <a:lnTo>
                    <a:pt x="641" y="110"/>
                  </a:lnTo>
                  <a:lnTo>
                    <a:pt x="644" y="95"/>
                  </a:lnTo>
                  <a:lnTo>
                    <a:pt x="648" y="78"/>
                  </a:lnTo>
                  <a:lnTo>
                    <a:pt x="649" y="61"/>
                  </a:lnTo>
                  <a:lnTo>
                    <a:pt x="651" y="44"/>
                  </a:lnTo>
                  <a:lnTo>
                    <a:pt x="651" y="27"/>
                  </a:lnTo>
                  <a:lnTo>
                    <a:pt x="641" y="14"/>
                  </a:lnTo>
                  <a:lnTo>
                    <a:pt x="630" y="0"/>
                  </a:lnTo>
                  <a:lnTo>
                    <a:pt x="630" y="10"/>
                  </a:lnTo>
                  <a:lnTo>
                    <a:pt x="630" y="21"/>
                  </a:lnTo>
                  <a:lnTo>
                    <a:pt x="630" y="36"/>
                  </a:lnTo>
                  <a:lnTo>
                    <a:pt x="628" y="51"/>
                  </a:lnTo>
                  <a:lnTo>
                    <a:pt x="627" y="65"/>
                  </a:lnTo>
                  <a:lnTo>
                    <a:pt x="625" y="79"/>
                  </a:lnTo>
                  <a:lnTo>
                    <a:pt x="619" y="107"/>
                  </a:lnTo>
                  <a:lnTo>
                    <a:pt x="613" y="134"/>
                  </a:lnTo>
                  <a:lnTo>
                    <a:pt x="603" y="161"/>
                  </a:lnTo>
                  <a:lnTo>
                    <a:pt x="591" y="186"/>
                  </a:lnTo>
                  <a:lnTo>
                    <a:pt x="578" y="211"/>
                  </a:lnTo>
                  <a:lnTo>
                    <a:pt x="563" y="234"/>
                  </a:lnTo>
                  <a:lnTo>
                    <a:pt x="564" y="269"/>
                  </a:lnTo>
                  <a:close/>
                </a:path>
              </a:pathLst>
            </a:custGeom>
            <a:solidFill>
              <a:srgbClr val="3257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5" name="Freeform 1055"/>
            <p:cNvSpPr>
              <a:spLocks noEditPoints="1"/>
            </p:cNvSpPr>
            <p:nvPr/>
          </p:nvSpPr>
          <p:spPr bwMode="auto">
            <a:xfrm>
              <a:off x="1330384" y="4319967"/>
              <a:ext cx="254012" cy="166702"/>
            </a:xfrm>
            <a:custGeom>
              <a:avLst/>
              <a:gdLst/>
              <a:ahLst/>
              <a:cxnLst>
                <a:cxn ang="0">
                  <a:pos x="644" y="29"/>
                </a:cxn>
                <a:cxn ang="0">
                  <a:pos x="633" y="12"/>
                </a:cxn>
                <a:cxn ang="0">
                  <a:pos x="621" y="8"/>
                </a:cxn>
                <a:cxn ang="0">
                  <a:pos x="622" y="24"/>
                </a:cxn>
                <a:cxn ang="0">
                  <a:pos x="621" y="59"/>
                </a:cxn>
                <a:cxn ang="0">
                  <a:pos x="613" y="111"/>
                </a:cxn>
                <a:cxn ang="0">
                  <a:pos x="600" y="160"/>
                </a:cxn>
                <a:cxn ang="0">
                  <a:pos x="579" y="206"/>
                </a:cxn>
                <a:cxn ang="0">
                  <a:pos x="566" y="264"/>
                </a:cxn>
                <a:cxn ang="0">
                  <a:pos x="584" y="239"/>
                </a:cxn>
                <a:cxn ang="0">
                  <a:pos x="599" y="212"/>
                </a:cxn>
                <a:cxn ang="0">
                  <a:pos x="612" y="185"/>
                </a:cxn>
                <a:cxn ang="0">
                  <a:pos x="624" y="157"/>
                </a:cxn>
                <a:cxn ang="0">
                  <a:pos x="631" y="127"/>
                </a:cxn>
                <a:cxn ang="0">
                  <a:pos x="638" y="97"/>
                </a:cxn>
                <a:cxn ang="0">
                  <a:pos x="643" y="65"/>
                </a:cxn>
                <a:cxn ang="0">
                  <a:pos x="644" y="33"/>
                </a:cxn>
                <a:cxn ang="0">
                  <a:pos x="18" y="333"/>
                </a:cxn>
                <a:cxn ang="0">
                  <a:pos x="46" y="353"/>
                </a:cxn>
                <a:cxn ang="0">
                  <a:pos x="75" y="371"/>
                </a:cxn>
                <a:cxn ang="0">
                  <a:pos x="106" y="386"/>
                </a:cxn>
                <a:cxn ang="0">
                  <a:pos x="138" y="398"/>
                </a:cxn>
                <a:cxn ang="0">
                  <a:pos x="171" y="407"/>
                </a:cxn>
                <a:cxn ang="0">
                  <a:pos x="205" y="414"/>
                </a:cxn>
                <a:cxn ang="0">
                  <a:pos x="241" y="417"/>
                </a:cxn>
                <a:cxn ang="0">
                  <a:pos x="265" y="417"/>
                </a:cxn>
                <a:cxn ang="0">
                  <a:pos x="241" y="396"/>
                </a:cxn>
                <a:cxn ang="0">
                  <a:pos x="206" y="393"/>
                </a:cxn>
                <a:cxn ang="0">
                  <a:pos x="172" y="386"/>
                </a:cxn>
                <a:cxn ang="0">
                  <a:pos x="140" y="376"/>
                </a:cxn>
                <a:cxn ang="0">
                  <a:pos x="108" y="363"/>
                </a:cxn>
                <a:cxn ang="0">
                  <a:pos x="79" y="349"/>
                </a:cxn>
                <a:cxn ang="0">
                  <a:pos x="51" y="331"/>
                </a:cxn>
                <a:cxn ang="0">
                  <a:pos x="25" y="310"/>
                </a:cxn>
                <a:cxn ang="0">
                  <a:pos x="0" y="288"/>
                </a:cxn>
                <a:cxn ang="0">
                  <a:pos x="3" y="305"/>
                </a:cxn>
                <a:cxn ang="0">
                  <a:pos x="6" y="323"/>
                </a:cxn>
                <a:cxn ang="0">
                  <a:pos x="355" y="406"/>
                </a:cxn>
                <a:cxn ang="0">
                  <a:pos x="397" y="393"/>
                </a:cxn>
                <a:cxn ang="0">
                  <a:pos x="418" y="360"/>
                </a:cxn>
                <a:cxn ang="0">
                  <a:pos x="365" y="380"/>
                </a:cxn>
                <a:cxn ang="0">
                  <a:pos x="338" y="388"/>
                </a:cxn>
                <a:cxn ang="0">
                  <a:pos x="310" y="393"/>
                </a:cxn>
                <a:cxn ang="0">
                  <a:pos x="458" y="362"/>
                </a:cxn>
                <a:cxn ang="0">
                  <a:pos x="498" y="335"/>
                </a:cxn>
                <a:cxn ang="0">
                  <a:pos x="532" y="304"/>
                </a:cxn>
                <a:cxn ang="0">
                  <a:pos x="516" y="290"/>
                </a:cxn>
                <a:cxn ang="0">
                  <a:pos x="478" y="323"/>
                </a:cxn>
                <a:cxn ang="0">
                  <a:pos x="458" y="362"/>
                </a:cxn>
              </a:cxnLst>
              <a:rect l="0" t="0" r="r" b="b"/>
              <a:pathLst>
                <a:path w="644" h="417">
                  <a:moveTo>
                    <a:pt x="644" y="33"/>
                  </a:moveTo>
                  <a:lnTo>
                    <a:pt x="644" y="29"/>
                  </a:lnTo>
                  <a:lnTo>
                    <a:pt x="644" y="26"/>
                  </a:lnTo>
                  <a:lnTo>
                    <a:pt x="633" y="12"/>
                  </a:lnTo>
                  <a:lnTo>
                    <a:pt x="620" y="0"/>
                  </a:lnTo>
                  <a:lnTo>
                    <a:pt x="621" y="8"/>
                  </a:lnTo>
                  <a:lnTo>
                    <a:pt x="621" y="17"/>
                  </a:lnTo>
                  <a:lnTo>
                    <a:pt x="622" y="24"/>
                  </a:lnTo>
                  <a:lnTo>
                    <a:pt x="622" y="33"/>
                  </a:lnTo>
                  <a:lnTo>
                    <a:pt x="621" y="59"/>
                  </a:lnTo>
                  <a:lnTo>
                    <a:pt x="618" y="85"/>
                  </a:lnTo>
                  <a:lnTo>
                    <a:pt x="613" y="111"/>
                  </a:lnTo>
                  <a:lnTo>
                    <a:pt x="608" y="136"/>
                  </a:lnTo>
                  <a:lnTo>
                    <a:pt x="600" y="160"/>
                  </a:lnTo>
                  <a:lnTo>
                    <a:pt x="590" y="183"/>
                  </a:lnTo>
                  <a:lnTo>
                    <a:pt x="579" y="206"/>
                  </a:lnTo>
                  <a:lnTo>
                    <a:pt x="566" y="227"/>
                  </a:lnTo>
                  <a:lnTo>
                    <a:pt x="566" y="264"/>
                  </a:lnTo>
                  <a:lnTo>
                    <a:pt x="575" y="252"/>
                  </a:lnTo>
                  <a:lnTo>
                    <a:pt x="584" y="239"/>
                  </a:lnTo>
                  <a:lnTo>
                    <a:pt x="592" y="226"/>
                  </a:lnTo>
                  <a:lnTo>
                    <a:pt x="599" y="212"/>
                  </a:lnTo>
                  <a:lnTo>
                    <a:pt x="606" y="199"/>
                  </a:lnTo>
                  <a:lnTo>
                    <a:pt x="612" y="185"/>
                  </a:lnTo>
                  <a:lnTo>
                    <a:pt x="618" y="171"/>
                  </a:lnTo>
                  <a:lnTo>
                    <a:pt x="624" y="157"/>
                  </a:lnTo>
                  <a:lnTo>
                    <a:pt x="628" y="143"/>
                  </a:lnTo>
                  <a:lnTo>
                    <a:pt x="631" y="127"/>
                  </a:lnTo>
                  <a:lnTo>
                    <a:pt x="635" y="112"/>
                  </a:lnTo>
                  <a:lnTo>
                    <a:pt x="638" y="97"/>
                  </a:lnTo>
                  <a:lnTo>
                    <a:pt x="640" y="81"/>
                  </a:lnTo>
                  <a:lnTo>
                    <a:pt x="643" y="65"/>
                  </a:lnTo>
                  <a:lnTo>
                    <a:pt x="643" y="49"/>
                  </a:lnTo>
                  <a:lnTo>
                    <a:pt x="644" y="33"/>
                  </a:lnTo>
                  <a:close/>
                  <a:moveTo>
                    <a:pt x="6" y="323"/>
                  </a:moveTo>
                  <a:lnTo>
                    <a:pt x="18" y="333"/>
                  </a:lnTo>
                  <a:lnTo>
                    <a:pt x="32" y="343"/>
                  </a:lnTo>
                  <a:lnTo>
                    <a:pt x="46" y="353"/>
                  </a:lnTo>
                  <a:lnTo>
                    <a:pt x="60" y="362"/>
                  </a:lnTo>
                  <a:lnTo>
                    <a:pt x="75" y="371"/>
                  </a:lnTo>
                  <a:lnTo>
                    <a:pt x="90" y="379"/>
                  </a:lnTo>
                  <a:lnTo>
                    <a:pt x="106" y="386"/>
                  </a:lnTo>
                  <a:lnTo>
                    <a:pt x="122" y="393"/>
                  </a:lnTo>
                  <a:lnTo>
                    <a:pt x="138" y="398"/>
                  </a:lnTo>
                  <a:lnTo>
                    <a:pt x="154" y="403"/>
                  </a:lnTo>
                  <a:lnTo>
                    <a:pt x="171" y="407"/>
                  </a:lnTo>
                  <a:lnTo>
                    <a:pt x="188" y="412"/>
                  </a:lnTo>
                  <a:lnTo>
                    <a:pt x="205" y="414"/>
                  </a:lnTo>
                  <a:lnTo>
                    <a:pt x="223" y="416"/>
                  </a:lnTo>
                  <a:lnTo>
                    <a:pt x="241" y="417"/>
                  </a:lnTo>
                  <a:lnTo>
                    <a:pt x="259" y="417"/>
                  </a:lnTo>
                  <a:lnTo>
                    <a:pt x="265" y="417"/>
                  </a:lnTo>
                  <a:lnTo>
                    <a:pt x="269" y="417"/>
                  </a:lnTo>
                  <a:lnTo>
                    <a:pt x="241" y="396"/>
                  </a:lnTo>
                  <a:lnTo>
                    <a:pt x="223" y="395"/>
                  </a:lnTo>
                  <a:lnTo>
                    <a:pt x="206" y="393"/>
                  </a:lnTo>
                  <a:lnTo>
                    <a:pt x="189" y="389"/>
                  </a:lnTo>
                  <a:lnTo>
                    <a:pt x="172" y="386"/>
                  </a:lnTo>
                  <a:lnTo>
                    <a:pt x="156" y="381"/>
                  </a:lnTo>
                  <a:lnTo>
                    <a:pt x="140" y="376"/>
                  </a:lnTo>
                  <a:lnTo>
                    <a:pt x="124" y="370"/>
                  </a:lnTo>
                  <a:lnTo>
                    <a:pt x="108" y="363"/>
                  </a:lnTo>
                  <a:lnTo>
                    <a:pt x="94" y="357"/>
                  </a:lnTo>
                  <a:lnTo>
                    <a:pt x="79" y="349"/>
                  </a:lnTo>
                  <a:lnTo>
                    <a:pt x="64" y="340"/>
                  </a:lnTo>
                  <a:lnTo>
                    <a:pt x="51" y="331"/>
                  </a:lnTo>
                  <a:lnTo>
                    <a:pt x="37" y="321"/>
                  </a:lnTo>
                  <a:lnTo>
                    <a:pt x="25" y="310"/>
                  </a:lnTo>
                  <a:lnTo>
                    <a:pt x="13" y="299"/>
                  </a:lnTo>
                  <a:lnTo>
                    <a:pt x="0" y="288"/>
                  </a:lnTo>
                  <a:lnTo>
                    <a:pt x="1" y="297"/>
                  </a:lnTo>
                  <a:lnTo>
                    <a:pt x="3" y="305"/>
                  </a:lnTo>
                  <a:lnTo>
                    <a:pt x="5" y="314"/>
                  </a:lnTo>
                  <a:lnTo>
                    <a:pt x="6" y="323"/>
                  </a:lnTo>
                  <a:close/>
                  <a:moveTo>
                    <a:pt x="333" y="411"/>
                  </a:moveTo>
                  <a:lnTo>
                    <a:pt x="355" y="406"/>
                  </a:lnTo>
                  <a:lnTo>
                    <a:pt x="376" y="399"/>
                  </a:lnTo>
                  <a:lnTo>
                    <a:pt x="397" y="393"/>
                  </a:lnTo>
                  <a:lnTo>
                    <a:pt x="418" y="384"/>
                  </a:lnTo>
                  <a:lnTo>
                    <a:pt x="418" y="360"/>
                  </a:lnTo>
                  <a:lnTo>
                    <a:pt x="392" y="371"/>
                  </a:lnTo>
                  <a:lnTo>
                    <a:pt x="365" y="380"/>
                  </a:lnTo>
                  <a:lnTo>
                    <a:pt x="351" y="385"/>
                  </a:lnTo>
                  <a:lnTo>
                    <a:pt x="338" y="388"/>
                  </a:lnTo>
                  <a:lnTo>
                    <a:pt x="323" y="390"/>
                  </a:lnTo>
                  <a:lnTo>
                    <a:pt x="310" y="393"/>
                  </a:lnTo>
                  <a:lnTo>
                    <a:pt x="333" y="411"/>
                  </a:lnTo>
                  <a:close/>
                  <a:moveTo>
                    <a:pt x="458" y="362"/>
                  </a:moveTo>
                  <a:lnTo>
                    <a:pt x="478" y="349"/>
                  </a:lnTo>
                  <a:lnTo>
                    <a:pt x="498" y="335"/>
                  </a:lnTo>
                  <a:lnTo>
                    <a:pt x="516" y="321"/>
                  </a:lnTo>
                  <a:lnTo>
                    <a:pt x="532" y="304"/>
                  </a:lnTo>
                  <a:lnTo>
                    <a:pt x="532" y="272"/>
                  </a:lnTo>
                  <a:lnTo>
                    <a:pt x="516" y="290"/>
                  </a:lnTo>
                  <a:lnTo>
                    <a:pt x="498" y="307"/>
                  </a:lnTo>
                  <a:lnTo>
                    <a:pt x="478" y="323"/>
                  </a:lnTo>
                  <a:lnTo>
                    <a:pt x="458" y="336"/>
                  </a:lnTo>
                  <a:lnTo>
                    <a:pt x="458" y="362"/>
                  </a:lnTo>
                  <a:close/>
                </a:path>
              </a:pathLst>
            </a:custGeom>
            <a:solidFill>
              <a:srgbClr val="3559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6" name="Freeform 1056"/>
            <p:cNvSpPr>
              <a:spLocks noEditPoints="1"/>
            </p:cNvSpPr>
            <p:nvPr/>
          </p:nvSpPr>
          <p:spPr bwMode="auto">
            <a:xfrm>
              <a:off x="1328797" y="4315204"/>
              <a:ext cx="252424" cy="166702"/>
            </a:xfrm>
            <a:custGeom>
              <a:avLst/>
              <a:gdLst/>
              <a:ahLst/>
              <a:cxnLst>
                <a:cxn ang="0">
                  <a:pos x="634" y="35"/>
                </a:cxn>
                <a:cxn ang="0">
                  <a:pos x="621" y="13"/>
                </a:cxn>
                <a:cxn ang="0">
                  <a:pos x="611" y="12"/>
                </a:cxn>
                <a:cxn ang="0">
                  <a:pos x="612" y="34"/>
                </a:cxn>
                <a:cxn ang="0">
                  <a:pos x="612" y="70"/>
                </a:cxn>
                <a:cxn ang="0">
                  <a:pos x="605" y="115"/>
                </a:cxn>
                <a:cxn ang="0">
                  <a:pos x="594" y="159"/>
                </a:cxn>
                <a:cxn ang="0">
                  <a:pos x="577" y="200"/>
                </a:cxn>
                <a:cxn ang="0">
                  <a:pos x="567" y="259"/>
                </a:cxn>
                <a:cxn ang="0">
                  <a:pos x="595" y="211"/>
                </a:cxn>
                <a:cxn ang="0">
                  <a:pos x="617" y="159"/>
                </a:cxn>
                <a:cxn ang="0">
                  <a:pos x="629" y="104"/>
                </a:cxn>
                <a:cxn ang="0">
                  <a:pos x="632" y="76"/>
                </a:cxn>
                <a:cxn ang="0">
                  <a:pos x="634" y="46"/>
                </a:cxn>
                <a:cxn ang="0">
                  <a:pos x="16" y="329"/>
                </a:cxn>
                <a:cxn ang="0">
                  <a:pos x="43" y="350"/>
                </a:cxn>
                <a:cxn ang="0">
                  <a:pos x="72" y="370"/>
                </a:cxn>
                <a:cxn ang="0">
                  <a:pos x="103" y="385"/>
                </a:cxn>
                <a:cxn ang="0">
                  <a:pos x="134" y="399"/>
                </a:cxn>
                <a:cxn ang="0">
                  <a:pos x="168" y="409"/>
                </a:cxn>
                <a:cxn ang="0">
                  <a:pos x="203" y="416"/>
                </a:cxn>
                <a:cxn ang="0">
                  <a:pos x="238" y="419"/>
                </a:cxn>
                <a:cxn ang="0">
                  <a:pos x="226" y="397"/>
                </a:cxn>
                <a:cxn ang="0">
                  <a:pos x="193" y="392"/>
                </a:cxn>
                <a:cxn ang="0">
                  <a:pos x="161" y="384"/>
                </a:cxn>
                <a:cxn ang="0">
                  <a:pos x="131" y="374"/>
                </a:cxn>
                <a:cxn ang="0">
                  <a:pos x="101" y="361"/>
                </a:cxn>
                <a:cxn ang="0">
                  <a:pos x="73" y="345"/>
                </a:cxn>
                <a:cxn ang="0">
                  <a:pos x="47" y="327"/>
                </a:cxn>
                <a:cxn ang="0">
                  <a:pos x="23" y="307"/>
                </a:cxn>
                <a:cxn ang="0">
                  <a:pos x="0" y="284"/>
                </a:cxn>
                <a:cxn ang="0">
                  <a:pos x="1" y="301"/>
                </a:cxn>
                <a:cxn ang="0">
                  <a:pos x="4" y="318"/>
                </a:cxn>
                <a:cxn ang="0">
                  <a:pos x="348" y="410"/>
                </a:cxn>
                <a:cxn ang="0">
                  <a:pos x="395" y="394"/>
                </a:cxn>
                <a:cxn ang="0">
                  <a:pos x="419" y="362"/>
                </a:cxn>
                <a:cxn ang="0">
                  <a:pos x="389" y="374"/>
                </a:cxn>
                <a:cxn ang="0">
                  <a:pos x="360" y="384"/>
                </a:cxn>
                <a:cxn ang="0">
                  <a:pos x="330" y="392"/>
                </a:cxn>
                <a:cxn ang="0">
                  <a:pos x="297" y="397"/>
                </a:cxn>
                <a:cxn ang="0">
                  <a:pos x="459" y="363"/>
                </a:cxn>
                <a:cxn ang="0">
                  <a:pos x="499" y="335"/>
                </a:cxn>
                <a:cxn ang="0">
                  <a:pos x="533" y="302"/>
                </a:cxn>
                <a:cxn ang="0">
                  <a:pos x="517" y="288"/>
                </a:cxn>
                <a:cxn ang="0">
                  <a:pos x="479" y="322"/>
                </a:cxn>
                <a:cxn ang="0">
                  <a:pos x="459" y="363"/>
                </a:cxn>
              </a:cxnLst>
              <a:rect l="0" t="0" r="r" b="b"/>
              <a:pathLst>
                <a:path w="634" h="420">
                  <a:moveTo>
                    <a:pt x="634" y="46"/>
                  </a:moveTo>
                  <a:lnTo>
                    <a:pt x="634" y="35"/>
                  </a:lnTo>
                  <a:lnTo>
                    <a:pt x="634" y="25"/>
                  </a:lnTo>
                  <a:lnTo>
                    <a:pt x="621" y="13"/>
                  </a:lnTo>
                  <a:lnTo>
                    <a:pt x="610" y="0"/>
                  </a:lnTo>
                  <a:lnTo>
                    <a:pt x="611" y="12"/>
                  </a:lnTo>
                  <a:lnTo>
                    <a:pt x="612" y="23"/>
                  </a:lnTo>
                  <a:lnTo>
                    <a:pt x="612" y="34"/>
                  </a:lnTo>
                  <a:lnTo>
                    <a:pt x="612" y="46"/>
                  </a:lnTo>
                  <a:lnTo>
                    <a:pt x="612" y="70"/>
                  </a:lnTo>
                  <a:lnTo>
                    <a:pt x="610" y="93"/>
                  </a:lnTo>
                  <a:lnTo>
                    <a:pt x="605" y="115"/>
                  </a:lnTo>
                  <a:lnTo>
                    <a:pt x="601" y="138"/>
                  </a:lnTo>
                  <a:lnTo>
                    <a:pt x="594" y="159"/>
                  </a:lnTo>
                  <a:lnTo>
                    <a:pt x="586" y="179"/>
                  </a:lnTo>
                  <a:lnTo>
                    <a:pt x="577" y="200"/>
                  </a:lnTo>
                  <a:lnTo>
                    <a:pt x="567" y="220"/>
                  </a:lnTo>
                  <a:lnTo>
                    <a:pt x="567" y="259"/>
                  </a:lnTo>
                  <a:lnTo>
                    <a:pt x="582" y="236"/>
                  </a:lnTo>
                  <a:lnTo>
                    <a:pt x="595" y="211"/>
                  </a:lnTo>
                  <a:lnTo>
                    <a:pt x="607" y="186"/>
                  </a:lnTo>
                  <a:lnTo>
                    <a:pt x="617" y="159"/>
                  </a:lnTo>
                  <a:lnTo>
                    <a:pt x="623" y="132"/>
                  </a:lnTo>
                  <a:lnTo>
                    <a:pt x="629" y="104"/>
                  </a:lnTo>
                  <a:lnTo>
                    <a:pt x="631" y="90"/>
                  </a:lnTo>
                  <a:lnTo>
                    <a:pt x="632" y="76"/>
                  </a:lnTo>
                  <a:lnTo>
                    <a:pt x="634" y="61"/>
                  </a:lnTo>
                  <a:lnTo>
                    <a:pt x="634" y="46"/>
                  </a:lnTo>
                  <a:close/>
                  <a:moveTo>
                    <a:pt x="4" y="318"/>
                  </a:moveTo>
                  <a:lnTo>
                    <a:pt x="16" y="329"/>
                  </a:lnTo>
                  <a:lnTo>
                    <a:pt x="29" y="340"/>
                  </a:lnTo>
                  <a:lnTo>
                    <a:pt x="43" y="350"/>
                  </a:lnTo>
                  <a:lnTo>
                    <a:pt x="58" y="361"/>
                  </a:lnTo>
                  <a:lnTo>
                    <a:pt x="72" y="370"/>
                  </a:lnTo>
                  <a:lnTo>
                    <a:pt x="87" y="377"/>
                  </a:lnTo>
                  <a:lnTo>
                    <a:pt x="103" y="385"/>
                  </a:lnTo>
                  <a:lnTo>
                    <a:pt x="118" y="392"/>
                  </a:lnTo>
                  <a:lnTo>
                    <a:pt x="134" y="399"/>
                  </a:lnTo>
                  <a:lnTo>
                    <a:pt x="151" y="403"/>
                  </a:lnTo>
                  <a:lnTo>
                    <a:pt x="168" y="409"/>
                  </a:lnTo>
                  <a:lnTo>
                    <a:pt x="185" y="412"/>
                  </a:lnTo>
                  <a:lnTo>
                    <a:pt x="203" y="416"/>
                  </a:lnTo>
                  <a:lnTo>
                    <a:pt x="220" y="418"/>
                  </a:lnTo>
                  <a:lnTo>
                    <a:pt x="238" y="419"/>
                  </a:lnTo>
                  <a:lnTo>
                    <a:pt x="257" y="420"/>
                  </a:lnTo>
                  <a:lnTo>
                    <a:pt x="226" y="397"/>
                  </a:lnTo>
                  <a:lnTo>
                    <a:pt x="209" y="395"/>
                  </a:lnTo>
                  <a:lnTo>
                    <a:pt x="193" y="392"/>
                  </a:lnTo>
                  <a:lnTo>
                    <a:pt x="177" y="389"/>
                  </a:lnTo>
                  <a:lnTo>
                    <a:pt x="161" y="384"/>
                  </a:lnTo>
                  <a:lnTo>
                    <a:pt x="145" y="380"/>
                  </a:lnTo>
                  <a:lnTo>
                    <a:pt x="131" y="374"/>
                  </a:lnTo>
                  <a:lnTo>
                    <a:pt x="116" y="367"/>
                  </a:lnTo>
                  <a:lnTo>
                    <a:pt x="101" y="361"/>
                  </a:lnTo>
                  <a:lnTo>
                    <a:pt x="87" y="353"/>
                  </a:lnTo>
                  <a:lnTo>
                    <a:pt x="73" y="345"/>
                  </a:lnTo>
                  <a:lnTo>
                    <a:pt x="60" y="336"/>
                  </a:lnTo>
                  <a:lnTo>
                    <a:pt x="47" y="327"/>
                  </a:lnTo>
                  <a:lnTo>
                    <a:pt x="35" y="317"/>
                  </a:lnTo>
                  <a:lnTo>
                    <a:pt x="23" y="307"/>
                  </a:lnTo>
                  <a:lnTo>
                    <a:pt x="11" y="295"/>
                  </a:lnTo>
                  <a:lnTo>
                    <a:pt x="0" y="284"/>
                  </a:lnTo>
                  <a:lnTo>
                    <a:pt x="1" y="293"/>
                  </a:lnTo>
                  <a:lnTo>
                    <a:pt x="1" y="301"/>
                  </a:lnTo>
                  <a:lnTo>
                    <a:pt x="2" y="310"/>
                  </a:lnTo>
                  <a:lnTo>
                    <a:pt x="4" y="318"/>
                  </a:lnTo>
                  <a:close/>
                  <a:moveTo>
                    <a:pt x="322" y="415"/>
                  </a:moveTo>
                  <a:lnTo>
                    <a:pt x="348" y="410"/>
                  </a:lnTo>
                  <a:lnTo>
                    <a:pt x="371" y="403"/>
                  </a:lnTo>
                  <a:lnTo>
                    <a:pt x="395" y="394"/>
                  </a:lnTo>
                  <a:lnTo>
                    <a:pt x="419" y="385"/>
                  </a:lnTo>
                  <a:lnTo>
                    <a:pt x="419" y="362"/>
                  </a:lnTo>
                  <a:lnTo>
                    <a:pt x="404" y="368"/>
                  </a:lnTo>
                  <a:lnTo>
                    <a:pt x="389" y="374"/>
                  </a:lnTo>
                  <a:lnTo>
                    <a:pt x="375" y="380"/>
                  </a:lnTo>
                  <a:lnTo>
                    <a:pt x="360" y="384"/>
                  </a:lnTo>
                  <a:lnTo>
                    <a:pt x="346" y="389"/>
                  </a:lnTo>
                  <a:lnTo>
                    <a:pt x="330" y="392"/>
                  </a:lnTo>
                  <a:lnTo>
                    <a:pt x="314" y="394"/>
                  </a:lnTo>
                  <a:lnTo>
                    <a:pt x="297" y="397"/>
                  </a:lnTo>
                  <a:lnTo>
                    <a:pt x="322" y="415"/>
                  </a:lnTo>
                  <a:close/>
                  <a:moveTo>
                    <a:pt x="459" y="363"/>
                  </a:moveTo>
                  <a:lnTo>
                    <a:pt x="479" y="349"/>
                  </a:lnTo>
                  <a:lnTo>
                    <a:pt x="499" y="335"/>
                  </a:lnTo>
                  <a:lnTo>
                    <a:pt x="517" y="319"/>
                  </a:lnTo>
                  <a:lnTo>
                    <a:pt x="533" y="302"/>
                  </a:lnTo>
                  <a:lnTo>
                    <a:pt x="533" y="269"/>
                  </a:lnTo>
                  <a:lnTo>
                    <a:pt x="517" y="288"/>
                  </a:lnTo>
                  <a:lnTo>
                    <a:pt x="499" y="305"/>
                  </a:lnTo>
                  <a:lnTo>
                    <a:pt x="479" y="322"/>
                  </a:lnTo>
                  <a:lnTo>
                    <a:pt x="459" y="337"/>
                  </a:lnTo>
                  <a:lnTo>
                    <a:pt x="459" y="363"/>
                  </a:lnTo>
                  <a:close/>
                </a:path>
              </a:pathLst>
            </a:custGeom>
            <a:solidFill>
              <a:srgbClr val="385B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7" name="Freeform 1057"/>
            <p:cNvSpPr>
              <a:spLocks noEditPoints="1"/>
            </p:cNvSpPr>
            <p:nvPr/>
          </p:nvSpPr>
          <p:spPr bwMode="auto">
            <a:xfrm>
              <a:off x="1328797" y="4310441"/>
              <a:ext cx="247662" cy="166702"/>
            </a:xfrm>
            <a:custGeom>
              <a:avLst/>
              <a:gdLst/>
              <a:ahLst/>
              <a:cxnLst>
                <a:cxn ang="0">
                  <a:pos x="623" y="48"/>
                </a:cxn>
                <a:cxn ang="0">
                  <a:pos x="622" y="32"/>
                </a:cxn>
                <a:cxn ang="0">
                  <a:pos x="610" y="11"/>
                </a:cxn>
                <a:cxn ang="0">
                  <a:pos x="599" y="14"/>
                </a:cxn>
                <a:cxn ang="0">
                  <a:pos x="601" y="43"/>
                </a:cxn>
                <a:cxn ang="0">
                  <a:pos x="601" y="78"/>
                </a:cxn>
                <a:cxn ang="0">
                  <a:pos x="596" y="117"/>
                </a:cxn>
                <a:cxn ang="0">
                  <a:pos x="587" y="154"/>
                </a:cxn>
                <a:cxn ang="0">
                  <a:pos x="575" y="190"/>
                </a:cxn>
                <a:cxn ang="0">
                  <a:pos x="567" y="251"/>
                </a:cxn>
                <a:cxn ang="0">
                  <a:pos x="591" y="207"/>
                </a:cxn>
                <a:cxn ang="0">
                  <a:pos x="609" y="160"/>
                </a:cxn>
                <a:cxn ang="0">
                  <a:pos x="619" y="109"/>
                </a:cxn>
                <a:cxn ang="0">
                  <a:pos x="623" y="57"/>
                </a:cxn>
                <a:cxn ang="0">
                  <a:pos x="14" y="323"/>
                </a:cxn>
                <a:cxn ang="0">
                  <a:pos x="38" y="345"/>
                </a:cxn>
                <a:cxn ang="0">
                  <a:pos x="65" y="364"/>
                </a:cxn>
                <a:cxn ang="0">
                  <a:pos x="95" y="381"/>
                </a:cxn>
                <a:cxn ang="0">
                  <a:pos x="125" y="394"/>
                </a:cxn>
                <a:cxn ang="0">
                  <a:pos x="157" y="405"/>
                </a:cxn>
                <a:cxn ang="0">
                  <a:pos x="190" y="413"/>
                </a:cxn>
                <a:cxn ang="0">
                  <a:pos x="224" y="419"/>
                </a:cxn>
                <a:cxn ang="0">
                  <a:pos x="209" y="395"/>
                </a:cxn>
                <a:cxn ang="0">
                  <a:pos x="178" y="390"/>
                </a:cxn>
                <a:cxn ang="0">
                  <a:pos x="149" y="381"/>
                </a:cxn>
                <a:cxn ang="0">
                  <a:pos x="119" y="369"/>
                </a:cxn>
                <a:cxn ang="0">
                  <a:pos x="92" y="355"/>
                </a:cxn>
                <a:cxn ang="0">
                  <a:pos x="67" y="339"/>
                </a:cxn>
                <a:cxn ang="0">
                  <a:pos x="43" y="321"/>
                </a:cxn>
                <a:cxn ang="0">
                  <a:pos x="20" y="301"/>
                </a:cxn>
                <a:cxn ang="0">
                  <a:pos x="0" y="278"/>
                </a:cxn>
                <a:cxn ang="0">
                  <a:pos x="0" y="295"/>
                </a:cxn>
                <a:cxn ang="0">
                  <a:pos x="1" y="312"/>
                </a:cxn>
                <a:cxn ang="0">
                  <a:pos x="324" y="414"/>
                </a:cxn>
                <a:cxn ang="0">
                  <a:pos x="352" y="409"/>
                </a:cxn>
                <a:cxn ang="0">
                  <a:pos x="393" y="395"/>
                </a:cxn>
                <a:cxn ang="0">
                  <a:pos x="419" y="360"/>
                </a:cxn>
                <a:cxn ang="0">
                  <a:pos x="387" y="375"/>
                </a:cxn>
                <a:cxn ang="0">
                  <a:pos x="355" y="386"/>
                </a:cxn>
                <a:cxn ang="0">
                  <a:pos x="320" y="394"/>
                </a:cxn>
                <a:cxn ang="0">
                  <a:pos x="285" y="399"/>
                </a:cxn>
                <a:cxn ang="0">
                  <a:pos x="459" y="360"/>
                </a:cxn>
                <a:cxn ang="0">
                  <a:pos x="499" y="331"/>
                </a:cxn>
                <a:cxn ang="0">
                  <a:pos x="533" y="296"/>
                </a:cxn>
                <a:cxn ang="0">
                  <a:pos x="517" y="283"/>
                </a:cxn>
                <a:cxn ang="0">
                  <a:pos x="479" y="319"/>
                </a:cxn>
                <a:cxn ang="0">
                  <a:pos x="459" y="360"/>
                </a:cxn>
              </a:cxnLst>
              <a:rect l="0" t="0" r="r" b="b"/>
              <a:pathLst>
                <a:path w="623" h="420">
                  <a:moveTo>
                    <a:pt x="623" y="57"/>
                  </a:moveTo>
                  <a:lnTo>
                    <a:pt x="623" y="48"/>
                  </a:lnTo>
                  <a:lnTo>
                    <a:pt x="622" y="41"/>
                  </a:lnTo>
                  <a:lnTo>
                    <a:pt x="622" y="32"/>
                  </a:lnTo>
                  <a:lnTo>
                    <a:pt x="621" y="24"/>
                  </a:lnTo>
                  <a:lnTo>
                    <a:pt x="610" y="11"/>
                  </a:lnTo>
                  <a:lnTo>
                    <a:pt x="596" y="0"/>
                  </a:lnTo>
                  <a:lnTo>
                    <a:pt x="599" y="14"/>
                  </a:lnTo>
                  <a:lnTo>
                    <a:pt x="601" y="28"/>
                  </a:lnTo>
                  <a:lnTo>
                    <a:pt x="601" y="43"/>
                  </a:lnTo>
                  <a:lnTo>
                    <a:pt x="602" y="57"/>
                  </a:lnTo>
                  <a:lnTo>
                    <a:pt x="601" y="78"/>
                  </a:lnTo>
                  <a:lnTo>
                    <a:pt x="600" y="97"/>
                  </a:lnTo>
                  <a:lnTo>
                    <a:pt x="596" y="117"/>
                  </a:lnTo>
                  <a:lnTo>
                    <a:pt x="593" y="135"/>
                  </a:lnTo>
                  <a:lnTo>
                    <a:pt x="587" y="154"/>
                  </a:lnTo>
                  <a:lnTo>
                    <a:pt x="582" y="172"/>
                  </a:lnTo>
                  <a:lnTo>
                    <a:pt x="575" y="190"/>
                  </a:lnTo>
                  <a:lnTo>
                    <a:pt x="567" y="207"/>
                  </a:lnTo>
                  <a:lnTo>
                    <a:pt x="567" y="251"/>
                  </a:lnTo>
                  <a:lnTo>
                    <a:pt x="580" y="230"/>
                  </a:lnTo>
                  <a:lnTo>
                    <a:pt x="591" y="207"/>
                  </a:lnTo>
                  <a:lnTo>
                    <a:pt x="601" y="184"/>
                  </a:lnTo>
                  <a:lnTo>
                    <a:pt x="609" y="160"/>
                  </a:lnTo>
                  <a:lnTo>
                    <a:pt x="614" y="135"/>
                  </a:lnTo>
                  <a:lnTo>
                    <a:pt x="619" y="109"/>
                  </a:lnTo>
                  <a:lnTo>
                    <a:pt x="622" y="83"/>
                  </a:lnTo>
                  <a:lnTo>
                    <a:pt x="623" y="57"/>
                  </a:lnTo>
                  <a:close/>
                  <a:moveTo>
                    <a:pt x="1" y="312"/>
                  </a:moveTo>
                  <a:lnTo>
                    <a:pt x="14" y="323"/>
                  </a:lnTo>
                  <a:lnTo>
                    <a:pt x="26" y="334"/>
                  </a:lnTo>
                  <a:lnTo>
                    <a:pt x="38" y="345"/>
                  </a:lnTo>
                  <a:lnTo>
                    <a:pt x="52" y="355"/>
                  </a:lnTo>
                  <a:lnTo>
                    <a:pt x="65" y="364"/>
                  </a:lnTo>
                  <a:lnTo>
                    <a:pt x="80" y="373"/>
                  </a:lnTo>
                  <a:lnTo>
                    <a:pt x="95" y="381"/>
                  </a:lnTo>
                  <a:lnTo>
                    <a:pt x="109" y="387"/>
                  </a:lnTo>
                  <a:lnTo>
                    <a:pt x="125" y="394"/>
                  </a:lnTo>
                  <a:lnTo>
                    <a:pt x="141" y="400"/>
                  </a:lnTo>
                  <a:lnTo>
                    <a:pt x="157" y="405"/>
                  </a:lnTo>
                  <a:lnTo>
                    <a:pt x="173" y="410"/>
                  </a:lnTo>
                  <a:lnTo>
                    <a:pt x="190" y="413"/>
                  </a:lnTo>
                  <a:lnTo>
                    <a:pt x="207" y="417"/>
                  </a:lnTo>
                  <a:lnTo>
                    <a:pt x="224" y="419"/>
                  </a:lnTo>
                  <a:lnTo>
                    <a:pt x="242" y="420"/>
                  </a:lnTo>
                  <a:lnTo>
                    <a:pt x="209" y="395"/>
                  </a:lnTo>
                  <a:lnTo>
                    <a:pt x="194" y="393"/>
                  </a:lnTo>
                  <a:lnTo>
                    <a:pt x="178" y="390"/>
                  </a:lnTo>
                  <a:lnTo>
                    <a:pt x="163" y="385"/>
                  </a:lnTo>
                  <a:lnTo>
                    <a:pt x="149" y="381"/>
                  </a:lnTo>
                  <a:lnTo>
                    <a:pt x="134" y="375"/>
                  </a:lnTo>
                  <a:lnTo>
                    <a:pt x="119" y="369"/>
                  </a:lnTo>
                  <a:lnTo>
                    <a:pt x="106" y="363"/>
                  </a:lnTo>
                  <a:lnTo>
                    <a:pt x="92" y="355"/>
                  </a:lnTo>
                  <a:lnTo>
                    <a:pt x="80" y="347"/>
                  </a:lnTo>
                  <a:lnTo>
                    <a:pt x="67" y="339"/>
                  </a:lnTo>
                  <a:lnTo>
                    <a:pt x="54" y="330"/>
                  </a:lnTo>
                  <a:lnTo>
                    <a:pt x="43" y="321"/>
                  </a:lnTo>
                  <a:lnTo>
                    <a:pt x="32" y="311"/>
                  </a:lnTo>
                  <a:lnTo>
                    <a:pt x="20" y="301"/>
                  </a:lnTo>
                  <a:lnTo>
                    <a:pt x="10" y="289"/>
                  </a:lnTo>
                  <a:lnTo>
                    <a:pt x="0" y="278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1" y="304"/>
                  </a:lnTo>
                  <a:lnTo>
                    <a:pt x="1" y="312"/>
                  </a:lnTo>
                  <a:close/>
                  <a:moveTo>
                    <a:pt x="311" y="417"/>
                  </a:moveTo>
                  <a:lnTo>
                    <a:pt x="324" y="414"/>
                  </a:lnTo>
                  <a:lnTo>
                    <a:pt x="339" y="412"/>
                  </a:lnTo>
                  <a:lnTo>
                    <a:pt x="352" y="409"/>
                  </a:lnTo>
                  <a:lnTo>
                    <a:pt x="366" y="404"/>
                  </a:lnTo>
                  <a:lnTo>
                    <a:pt x="393" y="395"/>
                  </a:lnTo>
                  <a:lnTo>
                    <a:pt x="419" y="384"/>
                  </a:lnTo>
                  <a:lnTo>
                    <a:pt x="419" y="360"/>
                  </a:lnTo>
                  <a:lnTo>
                    <a:pt x="403" y="368"/>
                  </a:lnTo>
                  <a:lnTo>
                    <a:pt x="387" y="375"/>
                  </a:lnTo>
                  <a:lnTo>
                    <a:pt x="371" y="381"/>
                  </a:lnTo>
                  <a:lnTo>
                    <a:pt x="355" y="386"/>
                  </a:lnTo>
                  <a:lnTo>
                    <a:pt x="338" y="391"/>
                  </a:lnTo>
                  <a:lnTo>
                    <a:pt x="320" y="394"/>
                  </a:lnTo>
                  <a:lnTo>
                    <a:pt x="303" y="396"/>
                  </a:lnTo>
                  <a:lnTo>
                    <a:pt x="285" y="399"/>
                  </a:lnTo>
                  <a:lnTo>
                    <a:pt x="311" y="417"/>
                  </a:lnTo>
                  <a:close/>
                  <a:moveTo>
                    <a:pt x="459" y="360"/>
                  </a:moveTo>
                  <a:lnTo>
                    <a:pt x="479" y="347"/>
                  </a:lnTo>
                  <a:lnTo>
                    <a:pt x="499" y="331"/>
                  </a:lnTo>
                  <a:lnTo>
                    <a:pt x="517" y="314"/>
                  </a:lnTo>
                  <a:lnTo>
                    <a:pt x="533" y="296"/>
                  </a:lnTo>
                  <a:lnTo>
                    <a:pt x="533" y="262"/>
                  </a:lnTo>
                  <a:lnTo>
                    <a:pt x="517" y="283"/>
                  </a:lnTo>
                  <a:lnTo>
                    <a:pt x="499" y="302"/>
                  </a:lnTo>
                  <a:lnTo>
                    <a:pt x="479" y="319"/>
                  </a:lnTo>
                  <a:lnTo>
                    <a:pt x="459" y="334"/>
                  </a:lnTo>
                  <a:lnTo>
                    <a:pt x="459" y="360"/>
                  </a:lnTo>
                  <a:close/>
                </a:path>
              </a:pathLst>
            </a:custGeom>
            <a:solidFill>
              <a:srgbClr val="3B5D8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8" name="Freeform 1058"/>
            <p:cNvSpPr>
              <a:spLocks noEditPoints="1"/>
            </p:cNvSpPr>
            <p:nvPr/>
          </p:nvSpPr>
          <p:spPr bwMode="auto">
            <a:xfrm>
              <a:off x="1328797" y="4307266"/>
              <a:ext cx="242899" cy="165115"/>
            </a:xfrm>
            <a:custGeom>
              <a:avLst/>
              <a:gdLst/>
              <a:ahLst/>
              <a:cxnLst>
                <a:cxn ang="0">
                  <a:pos x="612" y="55"/>
                </a:cxn>
                <a:cxn ang="0">
                  <a:pos x="611" y="33"/>
                </a:cxn>
                <a:cxn ang="0">
                  <a:pos x="598" y="10"/>
                </a:cxn>
                <a:cxn ang="0">
                  <a:pos x="587" y="16"/>
                </a:cxn>
                <a:cxn ang="0">
                  <a:pos x="591" y="49"/>
                </a:cxn>
                <a:cxn ang="0">
                  <a:pos x="591" y="83"/>
                </a:cxn>
                <a:cxn ang="0">
                  <a:pos x="587" y="116"/>
                </a:cxn>
                <a:cxn ang="0">
                  <a:pos x="582" y="147"/>
                </a:cxn>
                <a:cxn ang="0">
                  <a:pos x="573" y="178"/>
                </a:cxn>
                <a:cxn ang="0">
                  <a:pos x="567" y="240"/>
                </a:cxn>
                <a:cxn ang="0">
                  <a:pos x="586" y="200"/>
                </a:cxn>
                <a:cxn ang="0">
                  <a:pos x="601" y="159"/>
                </a:cxn>
                <a:cxn ang="0">
                  <a:pos x="610" y="114"/>
                </a:cxn>
                <a:cxn ang="0">
                  <a:pos x="612" y="67"/>
                </a:cxn>
                <a:cxn ang="0">
                  <a:pos x="11" y="316"/>
                </a:cxn>
                <a:cxn ang="0">
                  <a:pos x="35" y="338"/>
                </a:cxn>
                <a:cxn ang="0">
                  <a:pos x="60" y="357"/>
                </a:cxn>
                <a:cxn ang="0">
                  <a:pos x="87" y="374"/>
                </a:cxn>
                <a:cxn ang="0">
                  <a:pos x="116" y="388"/>
                </a:cxn>
                <a:cxn ang="0">
                  <a:pos x="145" y="401"/>
                </a:cxn>
                <a:cxn ang="0">
                  <a:pos x="177" y="410"/>
                </a:cxn>
                <a:cxn ang="0">
                  <a:pos x="209" y="416"/>
                </a:cxn>
                <a:cxn ang="0">
                  <a:pos x="190" y="391"/>
                </a:cxn>
                <a:cxn ang="0">
                  <a:pos x="162" y="384"/>
                </a:cxn>
                <a:cxn ang="0">
                  <a:pos x="134" y="374"/>
                </a:cxn>
                <a:cxn ang="0">
                  <a:pos x="108" y="361"/>
                </a:cxn>
                <a:cxn ang="0">
                  <a:pos x="83" y="348"/>
                </a:cxn>
                <a:cxn ang="0">
                  <a:pos x="61" y="331"/>
                </a:cxn>
                <a:cxn ang="0">
                  <a:pos x="38" y="313"/>
                </a:cxn>
                <a:cxn ang="0">
                  <a:pos x="18" y="294"/>
                </a:cxn>
                <a:cxn ang="0">
                  <a:pos x="0" y="271"/>
                </a:cxn>
                <a:cxn ang="0">
                  <a:pos x="0" y="285"/>
                </a:cxn>
                <a:cxn ang="0">
                  <a:pos x="0" y="305"/>
                </a:cxn>
                <a:cxn ang="0">
                  <a:pos x="314" y="415"/>
                </a:cxn>
                <a:cxn ang="0">
                  <a:pos x="346" y="410"/>
                </a:cxn>
                <a:cxn ang="0">
                  <a:pos x="375" y="401"/>
                </a:cxn>
                <a:cxn ang="0">
                  <a:pos x="404" y="389"/>
                </a:cxn>
                <a:cxn ang="0">
                  <a:pos x="418" y="358"/>
                </a:cxn>
                <a:cxn ang="0">
                  <a:pos x="384" y="375"/>
                </a:cxn>
                <a:cxn ang="0">
                  <a:pos x="348" y="386"/>
                </a:cxn>
                <a:cxn ang="0">
                  <a:pos x="311" y="395"/>
                </a:cxn>
                <a:cxn ang="0">
                  <a:pos x="271" y="398"/>
                </a:cxn>
                <a:cxn ang="0">
                  <a:pos x="459" y="358"/>
                </a:cxn>
                <a:cxn ang="0">
                  <a:pos x="499" y="326"/>
                </a:cxn>
                <a:cxn ang="0">
                  <a:pos x="533" y="290"/>
                </a:cxn>
                <a:cxn ang="0">
                  <a:pos x="517" y="276"/>
                </a:cxn>
                <a:cxn ang="0">
                  <a:pos x="481" y="314"/>
                </a:cxn>
                <a:cxn ang="0">
                  <a:pos x="459" y="358"/>
                </a:cxn>
              </a:cxnLst>
              <a:rect l="0" t="0" r="r" b="b"/>
              <a:pathLst>
                <a:path w="612" h="418">
                  <a:moveTo>
                    <a:pt x="612" y="67"/>
                  </a:moveTo>
                  <a:lnTo>
                    <a:pt x="612" y="55"/>
                  </a:lnTo>
                  <a:lnTo>
                    <a:pt x="612" y="44"/>
                  </a:lnTo>
                  <a:lnTo>
                    <a:pt x="611" y="33"/>
                  </a:lnTo>
                  <a:lnTo>
                    <a:pt x="610" y="21"/>
                  </a:lnTo>
                  <a:lnTo>
                    <a:pt x="598" y="10"/>
                  </a:lnTo>
                  <a:lnTo>
                    <a:pt x="584" y="0"/>
                  </a:lnTo>
                  <a:lnTo>
                    <a:pt x="587" y="16"/>
                  </a:lnTo>
                  <a:lnTo>
                    <a:pt x="590" y="33"/>
                  </a:lnTo>
                  <a:lnTo>
                    <a:pt x="591" y="49"/>
                  </a:lnTo>
                  <a:lnTo>
                    <a:pt x="591" y="67"/>
                  </a:lnTo>
                  <a:lnTo>
                    <a:pt x="591" y="83"/>
                  </a:lnTo>
                  <a:lnTo>
                    <a:pt x="590" y="100"/>
                  </a:lnTo>
                  <a:lnTo>
                    <a:pt x="587" y="116"/>
                  </a:lnTo>
                  <a:lnTo>
                    <a:pt x="585" y="132"/>
                  </a:lnTo>
                  <a:lnTo>
                    <a:pt x="582" y="147"/>
                  </a:lnTo>
                  <a:lnTo>
                    <a:pt x="577" y="163"/>
                  </a:lnTo>
                  <a:lnTo>
                    <a:pt x="573" y="178"/>
                  </a:lnTo>
                  <a:lnTo>
                    <a:pt x="567" y="192"/>
                  </a:lnTo>
                  <a:lnTo>
                    <a:pt x="567" y="240"/>
                  </a:lnTo>
                  <a:lnTo>
                    <a:pt x="577" y="221"/>
                  </a:lnTo>
                  <a:lnTo>
                    <a:pt x="586" y="200"/>
                  </a:lnTo>
                  <a:lnTo>
                    <a:pt x="594" y="180"/>
                  </a:lnTo>
                  <a:lnTo>
                    <a:pt x="601" y="159"/>
                  </a:lnTo>
                  <a:lnTo>
                    <a:pt x="605" y="136"/>
                  </a:lnTo>
                  <a:lnTo>
                    <a:pt x="610" y="114"/>
                  </a:lnTo>
                  <a:lnTo>
                    <a:pt x="612" y="91"/>
                  </a:lnTo>
                  <a:lnTo>
                    <a:pt x="612" y="67"/>
                  </a:lnTo>
                  <a:close/>
                  <a:moveTo>
                    <a:pt x="0" y="305"/>
                  </a:moveTo>
                  <a:lnTo>
                    <a:pt x="11" y="316"/>
                  </a:lnTo>
                  <a:lnTo>
                    <a:pt x="23" y="328"/>
                  </a:lnTo>
                  <a:lnTo>
                    <a:pt x="35" y="338"/>
                  </a:lnTo>
                  <a:lnTo>
                    <a:pt x="47" y="348"/>
                  </a:lnTo>
                  <a:lnTo>
                    <a:pt x="60" y="357"/>
                  </a:lnTo>
                  <a:lnTo>
                    <a:pt x="73" y="366"/>
                  </a:lnTo>
                  <a:lnTo>
                    <a:pt x="87" y="374"/>
                  </a:lnTo>
                  <a:lnTo>
                    <a:pt x="101" y="382"/>
                  </a:lnTo>
                  <a:lnTo>
                    <a:pt x="116" y="388"/>
                  </a:lnTo>
                  <a:lnTo>
                    <a:pt x="131" y="395"/>
                  </a:lnTo>
                  <a:lnTo>
                    <a:pt x="145" y="401"/>
                  </a:lnTo>
                  <a:lnTo>
                    <a:pt x="161" y="405"/>
                  </a:lnTo>
                  <a:lnTo>
                    <a:pt x="177" y="410"/>
                  </a:lnTo>
                  <a:lnTo>
                    <a:pt x="193" y="413"/>
                  </a:lnTo>
                  <a:lnTo>
                    <a:pt x="209" y="416"/>
                  </a:lnTo>
                  <a:lnTo>
                    <a:pt x="226" y="418"/>
                  </a:lnTo>
                  <a:lnTo>
                    <a:pt x="190" y="391"/>
                  </a:lnTo>
                  <a:lnTo>
                    <a:pt x="176" y="387"/>
                  </a:lnTo>
                  <a:lnTo>
                    <a:pt x="162" y="384"/>
                  </a:lnTo>
                  <a:lnTo>
                    <a:pt x="148" y="379"/>
                  </a:lnTo>
                  <a:lnTo>
                    <a:pt x="134" y="374"/>
                  </a:lnTo>
                  <a:lnTo>
                    <a:pt x="122" y="368"/>
                  </a:lnTo>
                  <a:lnTo>
                    <a:pt x="108" y="361"/>
                  </a:lnTo>
                  <a:lnTo>
                    <a:pt x="96" y="355"/>
                  </a:lnTo>
                  <a:lnTo>
                    <a:pt x="83" y="348"/>
                  </a:lnTo>
                  <a:lnTo>
                    <a:pt x="72" y="340"/>
                  </a:lnTo>
                  <a:lnTo>
                    <a:pt x="61" y="331"/>
                  </a:lnTo>
                  <a:lnTo>
                    <a:pt x="50" y="322"/>
                  </a:lnTo>
                  <a:lnTo>
                    <a:pt x="38" y="313"/>
                  </a:lnTo>
                  <a:lnTo>
                    <a:pt x="28" y="304"/>
                  </a:lnTo>
                  <a:lnTo>
                    <a:pt x="18" y="294"/>
                  </a:lnTo>
                  <a:lnTo>
                    <a:pt x="9" y="282"/>
                  </a:lnTo>
                  <a:lnTo>
                    <a:pt x="0" y="271"/>
                  </a:lnTo>
                  <a:lnTo>
                    <a:pt x="0" y="278"/>
                  </a:lnTo>
                  <a:lnTo>
                    <a:pt x="0" y="285"/>
                  </a:lnTo>
                  <a:lnTo>
                    <a:pt x="0" y="295"/>
                  </a:lnTo>
                  <a:lnTo>
                    <a:pt x="0" y="305"/>
                  </a:lnTo>
                  <a:close/>
                  <a:moveTo>
                    <a:pt x="297" y="418"/>
                  </a:moveTo>
                  <a:lnTo>
                    <a:pt x="314" y="415"/>
                  </a:lnTo>
                  <a:lnTo>
                    <a:pt x="330" y="413"/>
                  </a:lnTo>
                  <a:lnTo>
                    <a:pt x="346" y="410"/>
                  </a:lnTo>
                  <a:lnTo>
                    <a:pt x="360" y="405"/>
                  </a:lnTo>
                  <a:lnTo>
                    <a:pt x="375" y="401"/>
                  </a:lnTo>
                  <a:lnTo>
                    <a:pt x="389" y="395"/>
                  </a:lnTo>
                  <a:lnTo>
                    <a:pt x="404" y="389"/>
                  </a:lnTo>
                  <a:lnTo>
                    <a:pt x="419" y="383"/>
                  </a:lnTo>
                  <a:lnTo>
                    <a:pt x="418" y="358"/>
                  </a:lnTo>
                  <a:lnTo>
                    <a:pt x="402" y="367"/>
                  </a:lnTo>
                  <a:lnTo>
                    <a:pt x="384" y="375"/>
                  </a:lnTo>
                  <a:lnTo>
                    <a:pt x="366" y="380"/>
                  </a:lnTo>
                  <a:lnTo>
                    <a:pt x="348" y="386"/>
                  </a:lnTo>
                  <a:lnTo>
                    <a:pt x="330" y="391"/>
                  </a:lnTo>
                  <a:lnTo>
                    <a:pt x="311" y="395"/>
                  </a:lnTo>
                  <a:lnTo>
                    <a:pt x="292" y="397"/>
                  </a:lnTo>
                  <a:lnTo>
                    <a:pt x="271" y="398"/>
                  </a:lnTo>
                  <a:lnTo>
                    <a:pt x="297" y="418"/>
                  </a:lnTo>
                  <a:close/>
                  <a:moveTo>
                    <a:pt x="459" y="358"/>
                  </a:moveTo>
                  <a:lnTo>
                    <a:pt x="479" y="343"/>
                  </a:lnTo>
                  <a:lnTo>
                    <a:pt x="499" y="326"/>
                  </a:lnTo>
                  <a:lnTo>
                    <a:pt x="517" y="308"/>
                  </a:lnTo>
                  <a:lnTo>
                    <a:pt x="533" y="290"/>
                  </a:lnTo>
                  <a:lnTo>
                    <a:pt x="533" y="254"/>
                  </a:lnTo>
                  <a:lnTo>
                    <a:pt x="517" y="276"/>
                  </a:lnTo>
                  <a:lnTo>
                    <a:pt x="500" y="296"/>
                  </a:lnTo>
                  <a:lnTo>
                    <a:pt x="481" y="314"/>
                  </a:lnTo>
                  <a:lnTo>
                    <a:pt x="459" y="332"/>
                  </a:lnTo>
                  <a:lnTo>
                    <a:pt x="459" y="358"/>
                  </a:lnTo>
                  <a:close/>
                </a:path>
              </a:pathLst>
            </a:custGeom>
            <a:solidFill>
              <a:srgbClr val="3E5F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9" name="Freeform 1059"/>
            <p:cNvSpPr>
              <a:spLocks noEditPoints="1"/>
            </p:cNvSpPr>
            <p:nvPr/>
          </p:nvSpPr>
          <p:spPr bwMode="auto">
            <a:xfrm>
              <a:off x="1328797" y="4302503"/>
              <a:ext cx="239724" cy="166702"/>
            </a:xfrm>
            <a:custGeom>
              <a:avLst/>
              <a:gdLst/>
              <a:ahLst/>
              <a:cxnLst>
                <a:cxn ang="0">
                  <a:pos x="601" y="63"/>
                </a:cxn>
                <a:cxn ang="0">
                  <a:pos x="599" y="34"/>
                </a:cxn>
                <a:cxn ang="0">
                  <a:pos x="584" y="10"/>
                </a:cxn>
                <a:cxn ang="0">
                  <a:pos x="575" y="19"/>
                </a:cxn>
                <a:cxn ang="0">
                  <a:pos x="580" y="57"/>
                </a:cxn>
                <a:cxn ang="0">
                  <a:pos x="580" y="101"/>
                </a:cxn>
                <a:cxn ang="0">
                  <a:pos x="573" y="148"/>
                </a:cxn>
                <a:cxn ang="0">
                  <a:pos x="567" y="227"/>
                </a:cxn>
                <a:cxn ang="0">
                  <a:pos x="582" y="192"/>
                </a:cxn>
                <a:cxn ang="0">
                  <a:pos x="593" y="155"/>
                </a:cxn>
                <a:cxn ang="0">
                  <a:pos x="600" y="117"/>
                </a:cxn>
                <a:cxn ang="0">
                  <a:pos x="602" y="77"/>
                </a:cxn>
                <a:cxn ang="0">
                  <a:pos x="10" y="309"/>
                </a:cxn>
                <a:cxn ang="0">
                  <a:pos x="32" y="331"/>
                </a:cxn>
                <a:cxn ang="0">
                  <a:pos x="54" y="350"/>
                </a:cxn>
                <a:cxn ang="0">
                  <a:pos x="80" y="367"/>
                </a:cxn>
                <a:cxn ang="0">
                  <a:pos x="106" y="383"/>
                </a:cxn>
                <a:cxn ang="0">
                  <a:pos x="134" y="395"/>
                </a:cxn>
                <a:cxn ang="0">
                  <a:pos x="163" y="405"/>
                </a:cxn>
                <a:cxn ang="0">
                  <a:pos x="194" y="413"/>
                </a:cxn>
                <a:cxn ang="0">
                  <a:pos x="168" y="384"/>
                </a:cxn>
                <a:cxn ang="0">
                  <a:pos x="119" y="365"/>
                </a:cxn>
                <a:cxn ang="0">
                  <a:pos x="74" y="338"/>
                </a:cxn>
                <a:cxn ang="0">
                  <a:pos x="35" y="305"/>
                </a:cxn>
                <a:cxn ang="0">
                  <a:pos x="1" y="265"/>
                </a:cxn>
                <a:cxn ang="0">
                  <a:pos x="0" y="295"/>
                </a:cxn>
                <a:cxn ang="0">
                  <a:pos x="285" y="419"/>
                </a:cxn>
                <a:cxn ang="0">
                  <a:pos x="320" y="414"/>
                </a:cxn>
                <a:cxn ang="0">
                  <a:pos x="355" y="406"/>
                </a:cxn>
                <a:cxn ang="0">
                  <a:pos x="387" y="395"/>
                </a:cxn>
                <a:cxn ang="0">
                  <a:pos x="419" y="380"/>
                </a:cxn>
                <a:cxn ang="0">
                  <a:pos x="404" y="363"/>
                </a:cxn>
                <a:cxn ang="0">
                  <a:pos x="376" y="376"/>
                </a:cxn>
                <a:cxn ang="0">
                  <a:pos x="349" y="394"/>
                </a:cxn>
                <a:cxn ang="0">
                  <a:pos x="322" y="392"/>
                </a:cxn>
                <a:cxn ang="0">
                  <a:pos x="281" y="397"/>
                </a:cxn>
                <a:cxn ang="0">
                  <a:pos x="257" y="397"/>
                </a:cxn>
                <a:cxn ang="0">
                  <a:pos x="459" y="354"/>
                </a:cxn>
                <a:cxn ang="0">
                  <a:pos x="499" y="322"/>
                </a:cxn>
                <a:cxn ang="0">
                  <a:pos x="533" y="282"/>
                </a:cxn>
                <a:cxn ang="0">
                  <a:pos x="526" y="256"/>
                </a:cxn>
                <a:cxn ang="0">
                  <a:pos x="509" y="279"/>
                </a:cxn>
                <a:cxn ang="0">
                  <a:pos x="491" y="300"/>
                </a:cxn>
                <a:cxn ang="0">
                  <a:pos x="470" y="319"/>
                </a:cxn>
                <a:cxn ang="0">
                  <a:pos x="459" y="354"/>
                </a:cxn>
              </a:cxnLst>
              <a:rect l="0" t="0" r="r" b="b"/>
              <a:pathLst>
                <a:path w="602" h="419">
                  <a:moveTo>
                    <a:pt x="602" y="77"/>
                  </a:moveTo>
                  <a:lnTo>
                    <a:pt x="601" y="63"/>
                  </a:lnTo>
                  <a:lnTo>
                    <a:pt x="601" y="48"/>
                  </a:lnTo>
                  <a:lnTo>
                    <a:pt x="599" y="34"/>
                  </a:lnTo>
                  <a:lnTo>
                    <a:pt x="596" y="20"/>
                  </a:lnTo>
                  <a:lnTo>
                    <a:pt x="584" y="10"/>
                  </a:lnTo>
                  <a:lnTo>
                    <a:pt x="571" y="0"/>
                  </a:lnTo>
                  <a:lnTo>
                    <a:pt x="575" y="19"/>
                  </a:lnTo>
                  <a:lnTo>
                    <a:pt x="578" y="38"/>
                  </a:lnTo>
                  <a:lnTo>
                    <a:pt x="580" y="57"/>
                  </a:lnTo>
                  <a:lnTo>
                    <a:pt x="581" y="77"/>
                  </a:lnTo>
                  <a:lnTo>
                    <a:pt x="580" y="101"/>
                  </a:lnTo>
                  <a:lnTo>
                    <a:pt x="577" y="125"/>
                  </a:lnTo>
                  <a:lnTo>
                    <a:pt x="573" y="148"/>
                  </a:lnTo>
                  <a:lnTo>
                    <a:pt x="566" y="171"/>
                  </a:lnTo>
                  <a:lnTo>
                    <a:pt x="567" y="227"/>
                  </a:lnTo>
                  <a:lnTo>
                    <a:pt x="575" y="210"/>
                  </a:lnTo>
                  <a:lnTo>
                    <a:pt x="582" y="192"/>
                  </a:lnTo>
                  <a:lnTo>
                    <a:pt x="587" y="174"/>
                  </a:lnTo>
                  <a:lnTo>
                    <a:pt x="593" y="155"/>
                  </a:lnTo>
                  <a:lnTo>
                    <a:pt x="596" y="137"/>
                  </a:lnTo>
                  <a:lnTo>
                    <a:pt x="600" y="117"/>
                  </a:lnTo>
                  <a:lnTo>
                    <a:pt x="601" y="98"/>
                  </a:lnTo>
                  <a:lnTo>
                    <a:pt x="602" y="77"/>
                  </a:lnTo>
                  <a:close/>
                  <a:moveTo>
                    <a:pt x="0" y="298"/>
                  </a:moveTo>
                  <a:lnTo>
                    <a:pt x="10" y="309"/>
                  </a:lnTo>
                  <a:lnTo>
                    <a:pt x="20" y="321"/>
                  </a:lnTo>
                  <a:lnTo>
                    <a:pt x="32" y="331"/>
                  </a:lnTo>
                  <a:lnTo>
                    <a:pt x="43" y="341"/>
                  </a:lnTo>
                  <a:lnTo>
                    <a:pt x="54" y="350"/>
                  </a:lnTo>
                  <a:lnTo>
                    <a:pt x="67" y="359"/>
                  </a:lnTo>
                  <a:lnTo>
                    <a:pt x="80" y="367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19" y="389"/>
                  </a:lnTo>
                  <a:lnTo>
                    <a:pt x="134" y="395"/>
                  </a:lnTo>
                  <a:lnTo>
                    <a:pt x="149" y="401"/>
                  </a:lnTo>
                  <a:lnTo>
                    <a:pt x="163" y="405"/>
                  </a:lnTo>
                  <a:lnTo>
                    <a:pt x="178" y="410"/>
                  </a:lnTo>
                  <a:lnTo>
                    <a:pt x="194" y="413"/>
                  </a:lnTo>
                  <a:lnTo>
                    <a:pt x="209" y="415"/>
                  </a:lnTo>
                  <a:lnTo>
                    <a:pt x="168" y="384"/>
                  </a:lnTo>
                  <a:lnTo>
                    <a:pt x="143" y="376"/>
                  </a:lnTo>
                  <a:lnTo>
                    <a:pt x="119" y="365"/>
                  </a:lnTo>
                  <a:lnTo>
                    <a:pt x="96" y="352"/>
                  </a:lnTo>
                  <a:lnTo>
                    <a:pt x="74" y="338"/>
                  </a:lnTo>
                  <a:lnTo>
                    <a:pt x="54" y="322"/>
                  </a:lnTo>
                  <a:lnTo>
                    <a:pt x="35" y="305"/>
                  </a:lnTo>
                  <a:lnTo>
                    <a:pt x="17" y="286"/>
                  </a:lnTo>
                  <a:lnTo>
                    <a:pt x="1" y="265"/>
                  </a:lnTo>
                  <a:lnTo>
                    <a:pt x="0" y="280"/>
                  </a:lnTo>
                  <a:lnTo>
                    <a:pt x="0" y="295"/>
                  </a:lnTo>
                  <a:lnTo>
                    <a:pt x="0" y="298"/>
                  </a:lnTo>
                  <a:close/>
                  <a:moveTo>
                    <a:pt x="285" y="419"/>
                  </a:moveTo>
                  <a:lnTo>
                    <a:pt x="303" y="416"/>
                  </a:lnTo>
                  <a:lnTo>
                    <a:pt x="320" y="414"/>
                  </a:lnTo>
                  <a:lnTo>
                    <a:pt x="338" y="411"/>
                  </a:lnTo>
                  <a:lnTo>
                    <a:pt x="355" y="406"/>
                  </a:lnTo>
                  <a:lnTo>
                    <a:pt x="371" y="401"/>
                  </a:lnTo>
                  <a:lnTo>
                    <a:pt x="387" y="395"/>
                  </a:lnTo>
                  <a:lnTo>
                    <a:pt x="403" y="388"/>
                  </a:lnTo>
                  <a:lnTo>
                    <a:pt x="419" y="380"/>
                  </a:lnTo>
                  <a:lnTo>
                    <a:pt x="418" y="356"/>
                  </a:lnTo>
                  <a:lnTo>
                    <a:pt x="404" y="363"/>
                  </a:lnTo>
                  <a:lnTo>
                    <a:pt x="391" y="370"/>
                  </a:lnTo>
                  <a:lnTo>
                    <a:pt x="376" y="376"/>
                  </a:lnTo>
                  <a:lnTo>
                    <a:pt x="361" y="381"/>
                  </a:lnTo>
                  <a:lnTo>
                    <a:pt x="349" y="394"/>
                  </a:lnTo>
                  <a:lnTo>
                    <a:pt x="342" y="387"/>
                  </a:lnTo>
                  <a:lnTo>
                    <a:pt x="322" y="392"/>
                  </a:lnTo>
                  <a:lnTo>
                    <a:pt x="302" y="395"/>
                  </a:lnTo>
                  <a:lnTo>
                    <a:pt x="281" y="397"/>
                  </a:lnTo>
                  <a:lnTo>
                    <a:pt x="260" y="397"/>
                  </a:lnTo>
                  <a:lnTo>
                    <a:pt x="257" y="397"/>
                  </a:lnTo>
                  <a:lnTo>
                    <a:pt x="285" y="419"/>
                  </a:lnTo>
                  <a:close/>
                  <a:moveTo>
                    <a:pt x="459" y="354"/>
                  </a:moveTo>
                  <a:lnTo>
                    <a:pt x="479" y="339"/>
                  </a:lnTo>
                  <a:lnTo>
                    <a:pt x="499" y="322"/>
                  </a:lnTo>
                  <a:lnTo>
                    <a:pt x="517" y="303"/>
                  </a:lnTo>
                  <a:lnTo>
                    <a:pt x="533" y="282"/>
                  </a:lnTo>
                  <a:lnTo>
                    <a:pt x="533" y="245"/>
                  </a:lnTo>
                  <a:lnTo>
                    <a:pt x="526" y="256"/>
                  </a:lnTo>
                  <a:lnTo>
                    <a:pt x="518" y="268"/>
                  </a:lnTo>
                  <a:lnTo>
                    <a:pt x="509" y="279"/>
                  </a:lnTo>
                  <a:lnTo>
                    <a:pt x="500" y="290"/>
                  </a:lnTo>
                  <a:lnTo>
                    <a:pt x="491" y="300"/>
                  </a:lnTo>
                  <a:lnTo>
                    <a:pt x="481" y="309"/>
                  </a:lnTo>
                  <a:lnTo>
                    <a:pt x="470" y="319"/>
                  </a:lnTo>
                  <a:lnTo>
                    <a:pt x="459" y="328"/>
                  </a:lnTo>
                  <a:lnTo>
                    <a:pt x="459" y="354"/>
                  </a:lnTo>
                  <a:close/>
                </a:path>
              </a:pathLst>
            </a:custGeom>
            <a:solidFill>
              <a:srgbClr val="40608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0" name="Freeform 1060"/>
            <p:cNvSpPr>
              <a:spLocks noEditPoints="1"/>
            </p:cNvSpPr>
            <p:nvPr/>
          </p:nvSpPr>
          <p:spPr bwMode="auto">
            <a:xfrm>
              <a:off x="1328797" y="4299328"/>
              <a:ext cx="234961" cy="165115"/>
            </a:xfrm>
            <a:custGeom>
              <a:avLst/>
              <a:gdLst/>
              <a:ahLst/>
              <a:cxnLst>
                <a:cxn ang="0">
                  <a:pos x="591" y="68"/>
                </a:cxn>
                <a:cxn ang="0">
                  <a:pos x="587" y="35"/>
                </a:cxn>
                <a:cxn ang="0">
                  <a:pos x="571" y="9"/>
                </a:cxn>
                <a:cxn ang="0">
                  <a:pos x="563" y="20"/>
                </a:cxn>
                <a:cxn ang="0">
                  <a:pos x="569" y="64"/>
                </a:cxn>
                <a:cxn ang="0">
                  <a:pos x="569" y="104"/>
                </a:cxn>
                <a:cxn ang="0">
                  <a:pos x="565" y="139"/>
                </a:cxn>
                <a:cxn ang="0">
                  <a:pos x="566" y="156"/>
                </a:cxn>
                <a:cxn ang="0">
                  <a:pos x="573" y="197"/>
                </a:cxn>
                <a:cxn ang="0">
                  <a:pos x="582" y="166"/>
                </a:cxn>
                <a:cxn ang="0">
                  <a:pos x="587" y="135"/>
                </a:cxn>
                <a:cxn ang="0">
                  <a:pos x="591" y="102"/>
                </a:cxn>
                <a:cxn ang="0">
                  <a:pos x="0" y="290"/>
                </a:cxn>
                <a:cxn ang="0">
                  <a:pos x="18" y="313"/>
                </a:cxn>
                <a:cxn ang="0">
                  <a:pos x="38" y="332"/>
                </a:cxn>
                <a:cxn ang="0">
                  <a:pos x="61" y="350"/>
                </a:cxn>
                <a:cxn ang="0">
                  <a:pos x="83" y="367"/>
                </a:cxn>
                <a:cxn ang="0">
                  <a:pos x="108" y="380"/>
                </a:cxn>
                <a:cxn ang="0">
                  <a:pos x="134" y="393"/>
                </a:cxn>
                <a:cxn ang="0">
                  <a:pos x="162" y="403"/>
                </a:cxn>
                <a:cxn ang="0">
                  <a:pos x="190" y="410"/>
                </a:cxn>
                <a:cxn ang="0">
                  <a:pos x="118" y="362"/>
                </a:cxn>
                <a:cxn ang="0">
                  <a:pos x="80" y="339"/>
                </a:cxn>
                <a:cxn ang="0">
                  <a:pos x="46" y="309"/>
                </a:cxn>
                <a:cxn ang="0">
                  <a:pos x="16" y="277"/>
                </a:cxn>
                <a:cxn ang="0">
                  <a:pos x="1" y="274"/>
                </a:cxn>
                <a:cxn ang="0">
                  <a:pos x="271" y="417"/>
                </a:cxn>
                <a:cxn ang="0">
                  <a:pos x="311" y="414"/>
                </a:cxn>
                <a:cxn ang="0">
                  <a:pos x="348" y="405"/>
                </a:cxn>
                <a:cxn ang="0">
                  <a:pos x="384" y="394"/>
                </a:cxn>
                <a:cxn ang="0">
                  <a:pos x="418" y="377"/>
                </a:cxn>
                <a:cxn ang="0">
                  <a:pos x="409" y="358"/>
                </a:cxn>
                <a:cxn ang="0">
                  <a:pos x="389" y="368"/>
                </a:cxn>
                <a:cxn ang="0">
                  <a:pos x="349" y="403"/>
                </a:cxn>
                <a:cxn ang="0">
                  <a:pos x="315" y="392"/>
                </a:cxn>
                <a:cxn ang="0">
                  <a:pos x="279" y="395"/>
                </a:cxn>
                <a:cxn ang="0">
                  <a:pos x="251" y="396"/>
                </a:cxn>
                <a:cxn ang="0">
                  <a:pos x="271" y="417"/>
                </a:cxn>
                <a:cxn ang="0">
                  <a:pos x="481" y="333"/>
                </a:cxn>
                <a:cxn ang="0">
                  <a:pos x="517" y="295"/>
                </a:cxn>
                <a:cxn ang="0">
                  <a:pos x="533" y="233"/>
                </a:cxn>
                <a:cxn ang="0">
                  <a:pos x="518" y="258"/>
                </a:cxn>
                <a:cxn ang="0">
                  <a:pos x="501" y="281"/>
                </a:cxn>
                <a:cxn ang="0">
                  <a:pos x="481" y="304"/>
                </a:cxn>
                <a:cxn ang="0">
                  <a:pos x="459" y="323"/>
                </a:cxn>
              </a:cxnLst>
              <a:rect l="0" t="0" r="r" b="b"/>
              <a:pathLst>
                <a:path w="591" h="417">
                  <a:moveTo>
                    <a:pt x="591" y="86"/>
                  </a:moveTo>
                  <a:lnTo>
                    <a:pt x="591" y="68"/>
                  </a:lnTo>
                  <a:lnTo>
                    <a:pt x="590" y="52"/>
                  </a:lnTo>
                  <a:lnTo>
                    <a:pt x="587" y="35"/>
                  </a:lnTo>
                  <a:lnTo>
                    <a:pt x="584" y="19"/>
                  </a:lnTo>
                  <a:lnTo>
                    <a:pt x="571" y="9"/>
                  </a:lnTo>
                  <a:lnTo>
                    <a:pt x="557" y="0"/>
                  </a:lnTo>
                  <a:lnTo>
                    <a:pt x="563" y="20"/>
                  </a:lnTo>
                  <a:lnTo>
                    <a:pt x="566" y="41"/>
                  </a:lnTo>
                  <a:lnTo>
                    <a:pt x="569" y="64"/>
                  </a:lnTo>
                  <a:lnTo>
                    <a:pt x="569" y="86"/>
                  </a:lnTo>
                  <a:lnTo>
                    <a:pt x="569" y="104"/>
                  </a:lnTo>
                  <a:lnTo>
                    <a:pt x="567" y="123"/>
                  </a:lnTo>
                  <a:lnTo>
                    <a:pt x="565" y="139"/>
                  </a:lnTo>
                  <a:lnTo>
                    <a:pt x="562" y="156"/>
                  </a:lnTo>
                  <a:lnTo>
                    <a:pt x="566" y="156"/>
                  </a:lnTo>
                  <a:lnTo>
                    <a:pt x="567" y="211"/>
                  </a:lnTo>
                  <a:lnTo>
                    <a:pt x="573" y="197"/>
                  </a:lnTo>
                  <a:lnTo>
                    <a:pt x="577" y="181"/>
                  </a:lnTo>
                  <a:lnTo>
                    <a:pt x="582" y="166"/>
                  </a:lnTo>
                  <a:lnTo>
                    <a:pt x="585" y="151"/>
                  </a:lnTo>
                  <a:lnTo>
                    <a:pt x="587" y="135"/>
                  </a:lnTo>
                  <a:lnTo>
                    <a:pt x="590" y="119"/>
                  </a:lnTo>
                  <a:lnTo>
                    <a:pt x="591" y="102"/>
                  </a:lnTo>
                  <a:lnTo>
                    <a:pt x="591" y="86"/>
                  </a:lnTo>
                  <a:close/>
                  <a:moveTo>
                    <a:pt x="0" y="290"/>
                  </a:moveTo>
                  <a:lnTo>
                    <a:pt x="9" y="301"/>
                  </a:lnTo>
                  <a:lnTo>
                    <a:pt x="18" y="313"/>
                  </a:lnTo>
                  <a:lnTo>
                    <a:pt x="28" y="323"/>
                  </a:lnTo>
                  <a:lnTo>
                    <a:pt x="38" y="332"/>
                  </a:lnTo>
                  <a:lnTo>
                    <a:pt x="50" y="341"/>
                  </a:lnTo>
                  <a:lnTo>
                    <a:pt x="61" y="350"/>
                  </a:lnTo>
                  <a:lnTo>
                    <a:pt x="72" y="359"/>
                  </a:lnTo>
                  <a:lnTo>
                    <a:pt x="83" y="367"/>
                  </a:lnTo>
                  <a:lnTo>
                    <a:pt x="96" y="374"/>
                  </a:lnTo>
                  <a:lnTo>
                    <a:pt x="108" y="380"/>
                  </a:lnTo>
                  <a:lnTo>
                    <a:pt x="122" y="387"/>
                  </a:lnTo>
                  <a:lnTo>
                    <a:pt x="134" y="393"/>
                  </a:lnTo>
                  <a:lnTo>
                    <a:pt x="148" y="398"/>
                  </a:lnTo>
                  <a:lnTo>
                    <a:pt x="162" y="403"/>
                  </a:lnTo>
                  <a:lnTo>
                    <a:pt x="176" y="406"/>
                  </a:lnTo>
                  <a:lnTo>
                    <a:pt x="190" y="410"/>
                  </a:lnTo>
                  <a:lnTo>
                    <a:pt x="140" y="371"/>
                  </a:lnTo>
                  <a:lnTo>
                    <a:pt x="118" y="362"/>
                  </a:lnTo>
                  <a:lnTo>
                    <a:pt x="99" y="351"/>
                  </a:lnTo>
                  <a:lnTo>
                    <a:pt x="80" y="339"/>
                  </a:lnTo>
                  <a:lnTo>
                    <a:pt x="62" y="325"/>
                  </a:lnTo>
                  <a:lnTo>
                    <a:pt x="46" y="309"/>
                  </a:lnTo>
                  <a:lnTo>
                    <a:pt x="31" y="294"/>
                  </a:lnTo>
                  <a:lnTo>
                    <a:pt x="16" y="277"/>
                  </a:lnTo>
                  <a:lnTo>
                    <a:pt x="2" y="258"/>
                  </a:lnTo>
                  <a:lnTo>
                    <a:pt x="1" y="274"/>
                  </a:lnTo>
                  <a:lnTo>
                    <a:pt x="0" y="290"/>
                  </a:lnTo>
                  <a:close/>
                  <a:moveTo>
                    <a:pt x="271" y="417"/>
                  </a:moveTo>
                  <a:lnTo>
                    <a:pt x="292" y="416"/>
                  </a:lnTo>
                  <a:lnTo>
                    <a:pt x="311" y="414"/>
                  </a:lnTo>
                  <a:lnTo>
                    <a:pt x="330" y="410"/>
                  </a:lnTo>
                  <a:lnTo>
                    <a:pt x="348" y="405"/>
                  </a:lnTo>
                  <a:lnTo>
                    <a:pt x="367" y="399"/>
                  </a:lnTo>
                  <a:lnTo>
                    <a:pt x="384" y="394"/>
                  </a:lnTo>
                  <a:lnTo>
                    <a:pt x="402" y="386"/>
                  </a:lnTo>
                  <a:lnTo>
                    <a:pt x="418" y="377"/>
                  </a:lnTo>
                  <a:lnTo>
                    <a:pt x="418" y="353"/>
                  </a:lnTo>
                  <a:lnTo>
                    <a:pt x="409" y="358"/>
                  </a:lnTo>
                  <a:lnTo>
                    <a:pt x="400" y="363"/>
                  </a:lnTo>
                  <a:lnTo>
                    <a:pt x="389" y="368"/>
                  </a:lnTo>
                  <a:lnTo>
                    <a:pt x="379" y="372"/>
                  </a:lnTo>
                  <a:lnTo>
                    <a:pt x="349" y="403"/>
                  </a:lnTo>
                  <a:lnTo>
                    <a:pt x="333" y="387"/>
                  </a:lnTo>
                  <a:lnTo>
                    <a:pt x="315" y="392"/>
                  </a:lnTo>
                  <a:lnTo>
                    <a:pt x="297" y="394"/>
                  </a:lnTo>
                  <a:lnTo>
                    <a:pt x="279" y="395"/>
                  </a:lnTo>
                  <a:lnTo>
                    <a:pt x="260" y="396"/>
                  </a:lnTo>
                  <a:lnTo>
                    <a:pt x="251" y="396"/>
                  </a:lnTo>
                  <a:lnTo>
                    <a:pt x="242" y="395"/>
                  </a:lnTo>
                  <a:lnTo>
                    <a:pt x="271" y="417"/>
                  </a:lnTo>
                  <a:close/>
                  <a:moveTo>
                    <a:pt x="459" y="351"/>
                  </a:moveTo>
                  <a:lnTo>
                    <a:pt x="481" y="333"/>
                  </a:lnTo>
                  <a:lnTo>
                    <a:pt x="500" y="315"/>
                  </a:lnTo>
                  <a:lnTo>
                    <a:pt x="517" y="295"/>
                  </a:lnTo>
                  <a:lnTo>
                    <a:pt x="533" y="273"/>
                  </a:lnTo>
                  <a:lnTo>
                    <a:pt x="533" y="233"/>
                  </a:lnTo>
                  <a:lnTo>
                    <a:pt x="526" y="245"/>
                  </a:lnTo>
                  <a:lnTo>
                    <a:pt x="518" y="258"/>
                  </a:lnTo>
                  <a:lnTo>
                    <a:pt x="510" y="270"/>
                  </a:lnTo>
                  <a:lnTo>
                    <a:pt x="501" y="281"/>
                  </a:lnTo>
                  <a:lnTo>
                    <a:pt x="491" y="292"/>
                  </a:lnTo>
                  <a:lnTo>
                    <a:pt x="481" y="304"/>
                  </a:lnTo>
                  <a:lnTo>
                    <a:pt x="470" y="314"/>
                  </a:lnTo>
                  <a:lnTo>
                    <a:pt x="459" y="323"/>
                  </a:lnTo>
                  <a:lnTo>
                    <a:pt x="459" y="351"/>
                  </a:lnTo>
                  <a:close/>
                </a:path>
              </a:pathLst>
            </a:custGeom>
            <a:solidFill>
              <a:srgbClr val="4462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1" name="Freeform 1061"/>
            <p:cNvSpPr>
              <a:spLocks noEditPoints="1"/>
            </p:cNvSpPr>
            <p:nvPr/>
          </p:nvSpPr>
          <p:spPr bwMode="auto">
            <a:xfrm>
              <a:off x="1330384" y="4296153"/>
              <a:ext cx="228611" cy="165115"/>
            </a:xfrm>
            <a:custGeom>
              <a:avLst/>
              <a:gdLst/>
              <a:ahLst/>
              <a:cxnLst>
                <a:cxn ang="0">
                  <a:pos x="579" y="75"/>
                </a:cxn>
                <a:cxn ang="0">
                  <a:pos x="574" y="37"/>
                </a:cxn>
                <a:cxn ang="0">
                  <a:pos x="556" y="9"/>
                </a:cxn>
                <a:cxn ang="0">
                  <a:pos x="547" y="17"/>
                </a:cxn>
                <a:cxn ang="0">
                  <a:pos x="555" y="50"/>
                </a:cxn>
                <a:cxn ang="0">
                  <a:pos x="565" y="67"/>
                </a:cxn>
                <a:cxn ang="0">
                  <a:pos x="558" y="101"/>
                </a:cxn>
                <a:cxn ang="0">
                  <a:pos x="556" y="134"/>
                </a:cxn>
                <a:cxn ang="0">
                  <a:pos x="549" y="166"/>
                </a:cxn>
                <a:cxn ang="0">
                  <a:pos x="565" y="189"/>
                </a:cxn>
                <a:cxn ang="0">
                  <a:pos x="576" y="143"/>
                </a:cxn>
                <a:cxn ang="0">
                  <a:pos x="580" y="95"/>
                </a:cxn>
                <a:cxn ang="0">
                  <a:pos x="16" y="304"/>
                </a:cxn>
                <a:cxn ang="0">
                  <a:pos x="53" y="340"/>
                </a:cxn>
                <a:cxn ang="0">
                  <a:pos x="95" y="370"/>
                </a:cxn>
                <a:cxn ang="0">
                  <a:pos x="142" y="394"/>
                </a:cxn>
                <a:cxn ang="0">
                  <a:pos x="57" y="318"/>
                </a:cxn>
                <a:cxn ang="0">
                  <a:pos x="44" y="304"/>
                </a:cxn>
                <a:cxn ang="0">
                  <a:pos x="16" y="269"/>
                </a:cxn>
                <a:cxn ang="0">
                  <a:pos x="1" y="267"/>
                </a:cxn>
                <a:cxn ang="0">
                  <a:pos x="256" y="415"/>
                </a:cxn>
                <a:cxn ang="0">
                  <a:pos x="280" y="415"/>
                </a:cxn>
                <a:cxn ang="0">
                  <a:pos x="321" y="410"/>
                </a:cxn>
                <a:cxn ang="0">
                  <a:pos x="323" y="387"/>
                </a:cxn>
                <a:cxn ang="0">
                  <a:pos x="292" y="393"/>
                </a:cxn>
                <a:cxn ang="0">
                  <a:pos x="259" y="394"/>
                </a:cxn>
                <a:cxn ang="0">
                  <a:pos x="242" y="394"/>
                </a:cxn>
                <a:cxn ang="0">
                  <a:pos x="225" y="393"/>
                </a:cxn>
                <a:cxn ang="0">
                  <a:pos x="360" y="399"/>
                </a:cxn>
                <a:cxn ang="0">
                  <a:pos x="390" y="388"/>
                </a:cxn>
                <a:cxn ang="0">
                  <a:pos x="417" y="374"/>
                </a:cxn>
                <a:cxn ang="0">
                  <a:pos x="409" y="354"/>
                </a:cxn>
                <a:cxn ang="0">
                  <a:pos x="360" y="399"/>
                </a:cxn>
                <a:cxn ang="0">
                  <a:pos x="469" y="337"/>
                </a:cxn>
                <a:cxn ang="0">
                  <a:pos x="490" y="318"/>
                </a:cxn>
                <a:cxn ang="0">
                  <a:pos x="508" y="297"/>
                </a:cxn>
                <a:cxn ang="0">
                  <a:pos x="525" y="274"/>
                </a:cxn>
                <a:cxn ang="0">
                  <a:pos x="532" y="225"/>
                </a:cxn>
                <a:cxn ang="0">
                  <a:pos x="519" y="244"/>
                </a:cxn>
                <a:cxn ang="0">
                  <a:pos x="504" y="267"/>
                </a:cxn>
                <a:cxn ang="0">
                  <a:pos x="487" y="289"/>
                </a:cxn>
                <a:cxn ang="0">
                  <a:pos x="468" y="308"/>
                </a:cxn>
                <a:cxn ang="0">
                  <a:pos x="458" y="346"/>
                </a:cxn>
              </a:cxnLst>
              <a:rect l="0" t="0" r="r" b="b"/>
              <a:pathLst>
                <a:path w="580" h="415">
                  <a:moveTo>
                    <a:pt x="580" y="95"/>
                  </a:moveTo>
                  <a:lnTo>
                    <a:pt x="579" y="75"/>
                  </a:lnTo>
                  <a:lnTo>
                    <a:pt x="577" y="56"/>
                  </a:lnTo>
                  <a:lnTo>
                    <a:pt x="574" y="37"/>
                  </a:lnTo>
                  <a:lnTo>
                    <a:pt x="570" y="18"/>
                  </a:lnTo>
                  <a:lnTo>
                    <a:pt x="556" y="9"/>
                  </a:lnTo>
                  <a:lnTo>
                    <a:pt x="543" y="0"/>
                  </a:lnTo>
                  <a:lnTo>
                    <a:pt x="547" y="17"/>
                  </a:lnTo>
                  <a:lnTo>
                    <a:pt x="552" y="34"/>
                  </a:lnTo>
                  <a:lnTo>
                    <a:pt x="555" y="50"/>
                  </a:lnTo>
                  <a:lnTo>
                    <a:pt x="557" y="67"/>
                  </a:lnTo>
                  <a:lnTo>
                    <a:pt x="565" y="67"/>
                  </a:lnTo>
                  <a:lnTo>
                    <a:pt x="564" y="101"/>
                  </a:lnTo>
                  <a:lnTo>
                    <a:pt x="558" y="101"/>
                  </a:lnTo>
                  <a:lnTo>
                    <a:pt x="557" y="118"/>
                  </a:lnTo>
                  <a:lnTo>
                    <a:pt x="556" y="134"/>
                  </a:lnTo>
                  <a:lnTo>
                    <a:pt x="553" y="151"/>
                  </a:lnTo>
                  <a:lnTo>
                    <a:pt x="549" y="166"/>
                  </a:lnTo>
                  <a:lnTo>
                    <a:pt x="565" y="165"/>
                  </a:lnTo>
                  <a:lnTo>
                    <a:pt x="565" y="189"/>
                  </a:lnTo>
                  <a:lnTo>
                    <a:pt x="572" y="166"/>
                  </a:lnTo>
                  <a:lnTo>
                    <a:pt x="576" y="143"/>
                  </a:lnTo>
                  <a:lnTo>
                    <a:pt x="579" y="119"/>
                  </a:lnTo>
                  <a:lnTo>
                    <a:pt x="580" y="95"/>
                  </a:lnTo>
                  <a:close/>
                  <a:moveTo>
                    <a:pt x="0" y="283"/>
                  </a:moveTo>
                  <a:lnTo>
                    <a:pt x="16" y="304"/>
                  </a:lnTo>
                  <a:lnTo>
                    <a:pt x="34" y="323"/>
                  </a:lnTo>
                  <a:lnTo>
                    <a:pt x="53" y="340"/>
                  </a:lnTo>
                  <a:lnTo>
                    <a:pt x="73" y="356"/>
                  </a:lnTo>
                  <a:lnTo>
                    <a:pt x="95" y="370"/>
                  </a:lnTo>
                  <a:lnTo>
                    <a:pt x="118" y="383"/>
                  </a:lnTo>
                  <a:lnTo>
                    <a:pt x="142" y="394"/>
                  </a:lnTo>
                  <a:lnTo>
                    <a:pt x="167" y="402"/>
                  </a:lnTo>
                  <a:lnTo>
                    <a:pt x="57" y="318"/>
                  </a:lnTo>
                  <a:lnTo>
                    <a:pt x="61" y="318"/>
                  </a:lnTo>
                  <a:lnTo>
                    <a:pt x="44" y="304"/>
                  </a:lnTo>
                  <a:lnTo>
                    <a:pt x="30" y="287"/>
                  </a:lnTo>
                  <a:lnTo>
                    <a:pt x="16" y="269"/>
                  </a:lnTo>
                  <a:lnTo>
                    <a:pt x="4" y="251"/>
                  </a:lnTo>
                  <a:lnTo>
                    <a:pt x="1" y="267"/>
                  </a:lnTo>
                  <a:lnTo>
                    <a:pt x="0" y="283"/>
                  </a:lnTo>
                  <a:close/>
                  <a:moveTo>
                    <a:pt x="256" y="415"/>
                  </a:moveTo>
                  <a:lnTo>
                    <a:pt x="259" y="415"/>
                  </a:lnTo>
                  <a:lnTo>
                    <a:pt x="280" y="415"/>
                  </a:lnTo>
                  <a:lnTo>
                    <a:pt x="301" y="413"/>
                  </a:lnTo>
                  <a:lnTo>
                    <a:pt x="321" y="410"/>
                  </a:lnTo>
                  <a:lnTo>
                    <a:pt x="341" y="405"/>
                  </a:lnTo>
                  <a:lnTo>
                    <a:pt x="323" y="387"/>
                  </a:lnTo>
                  <a:lnTo>
                    <a:pt x="307" y="390"/>
                  </a:lnTo>
                  <a:lnTo>
                    <a:pt x="292" y="393"/>
                  </a:lnTo>
                  <a:lnTo>
                    <a:pt x="276" y="394"/>
                  </a:lnTo>
                  <a:lnTo>
                    <a:pt x="259" y="394"/>
                  </a:lnTo>
                  <a:lnTo>
                    <a:pt x="250" y="394"/>
                  </a:lnTo>
                  <a:lnTo>
                    <a:pt x="242" y="394"/>
                  </a:lnTo>
                  <a:lnTo>
                    <a:pt x="233" y="393"/>
                  </a:lnTo>
                  <a:lnTo>
                    <a:pt x="225" y="393"/>
                  </a:lnTo>
                  <a:lnTo>
                    <a:pt x="256" y="415"/>
                  </a:lnTo>
                  <a:close/>
                  <a:moveTo>
                    <a:pt x="360" y="399"/>
                  </a:moveTo>
                  <a:lnTo>
                    <a:pt x="375" y="394"/>
                  </a:lnTo>
                  <a:lnTo>
                    <a:pt x="390" y="388"/>
                  </a:lnTo>
                  <a:lnTo>
                    <a:pt x="403" y="381"/>
                  </a:lnTo>
                  <a:lnTo>
                    <a:pt x="417" y="374"/>
                  </a:lnTo>
                  <a:lnTo>
                    <a:pt x="417" y="350"/>
                  </a:lnTo>
                  <a:lnTo>
                    <a:pt x="409" y="354"/>
                  </a:lnTo>
                  <a:lnTo>
                    <a:pt x="401" y="359"/>
                  </a:lnTo>
                  <a:lnTo>
                    <a:pt x="360" y="399"/>
                  </a:lnTo>
                  <a:close/>
                  <a:moveTo>
                    <a:pt x="458" y="346"/>
                  </a:moveTo>
                  <a:lnTo>
                    <a:pt x="469" y="337"/>
                  </a:lnTo>
                  <a:lnTo>
                    <a:pt x="480" y="327"/>
                  </a:lnTo>
                  <a:lnTo>
                    <a:pt x="490" y="318"/>
                  </a:lnTo>
                  <a:lnTo>
                    <a:pt x="499" y="308"/>
                  </a:lnTo>
                  <a:lnTo>
                    <a:pt x="508" y="297"/>
                  </a:lnTo>
                  <a:lnTo>
                    <a:pt x="517" y="286"/>
                  </a:lnTo>
                  <a:lnTo>
                    <a:pt x="525" y="274"/>
                  </a:lnTo>
                  <a:lnTo>
                    <a:pt x="532" y="263"/>
                  </a:lnTo>
                  <a:lnTo>
                    <a:pt x="532" y="225"/>
                  </a:lnTo>
                  <a:lnTo>
                    <a:pt x="525" y="232"/>
                  </a:lnTo>
                  <a:lnTo>
                    <a:pt x="519" y="244"/>
                  </a:lnTo>
                  <a:lnTo>
                    <a:pt x="511" y="255"/>
                  </a:lnTo>
                  <a:lnTo>
                    <a:pt x="504" y="267"/>
                  </a:lnTo>
                  <a:lnTo>
                    <a:pt x="495" y="278"/>
                  </a:lnTo>
                  <a:lnTo>
                    <a:pt x="487" y="289"/>
                  </a:lnTo>
                  <a:lnTo>
                    <a:pt x="478" y="299"/>
                  </a:lnTo>
                  <a:lnTo>
                    <a:pt x="468" y="308"/>
                  </a:lnTo>
                  <a:lnTo>
                    <a:pt x="458" y="318"/>
                  </a:lnTo>
                  <a:lnTo>
                    <a:pt x="458" y="346"/>
                  </a:lnTo>
                  <a:close/>
                </a:path>
              </a:pathLst>
            </a:custGeom>
            <a:solidFill>
              <a:srgbClr val="47649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2" name="Freeform 1062"/>
            <p:cNvSpPr>
              <a:spLocks noEditPoints="1"/>
            </p:cNvSpPr>
            <p:nvPr/>
          </p:nvSpPr>
          <p:spPr bwMode="auto">
            <a:xfrm>
              <a:off x="1330384" y="4292977"/>
              <a:ext cx="225436" cy="163527"/>
            </a:xfrm>
            <a:custGeom>
              <a:avLst/>
              <a:gdLst/>
              <a:ahLst/>
              <a:cxnLst>
                <a:cxn ang="0">
                  <a:pos x="567" y="81"/>
                </a:cxn>
                <a:cxn ang="0">
                  <a:pos x="561" y="37"/>
                </a:cxn>
                <a:cxn ang="0">
                  <a:pos x="542" y="8"/>
                </a:cxn>
                <a:cxn ang="0">
                  <a:pos x="534" y="18"/>
                </a:cxn>
                <a:cxn ang="0">
                  <a:pos x="543" y="56"/>
                </a:cxn>
                <a:cxn ang="0">
                  <a:pos x="564" y="75"/>
                </a:cxn>
                <a:cxn ang="0">
                  <a:pos x="546" y="109"/>
                </a:cxn>
                <a:cxn ang="0">
                  <a:pos x="544" y="143"/>
                </a:cxn>
                <a:cxn ang="0">
                  <a:pos x="537" y="174"/>
                </a:cxn>
                <a:cxn ang="0">
                  <a:pos x="563" y="156"/>
                </a:cxn>
                <a:cxn ang="0">
                  <a:pos x="567" y="121"/>
                </a:cxn>
                <a:cxn ang="0">
                  <a:pos x="0" y="275"/>
                </a:cxn>
                <a:cxn ang="0">
                  <a:pos x="29" y="311"/>
                </a:cxn>
                <a:cxn ang="0">
                  <a:pos x="60" y="341"/>
                </a:cxn>
                <a:cxn ang="0">
                  <a:pos x="97" y="368"/>
                </a:cxn>
                <a:cxn ang="0">
                  <a:pos x="138" y="388"/>
                </a:cxn>
                <a:cxn ang="0">
                  <a:pos x="76" y="326"/>
                </a:cxn>
                <a:cxn ang="0">
                  <a:pos x="56" y="308"/>
                </a:cxn>
                <a:cxn ang="0">
                  <a:pos x="38" y="288"/>
                </a:cxn>
                <a:cxn ang="0">
                  <a:pos x="21" y="267"/>
                </a:cxn>
                <a:cxn ang="0">
                  <a:pos x="6" y="243"/>
                </a:cxn>
                <a:cxn ang="0">
                  <a:pos x="0" y="275"/>
                </a:cxn>
                <a:cxn ang="0">
                  <a:pos x="249" y="413"/>
                </a:cxn>
                <a:cxn ang="0">
                  <a:pos x="277" y="412"/>
                </a:cxn>
                <a:cxn ang="0">
                  <a:pos x="313" y="409"/>
                </a:cxn>
                <a:cxn ang="0">
                  <a:pos x="320" y="393"/>
                </a:cxn>
                <a:cxn ang="0">
                  <a:pos x="305" y="388"/>
                </a:cxn>
                <a:cxn ang="0">
                  <a:pos x="274" y="392"/>
                </a:cxn>
                <a:cxn ang="0">
                  <a:pos x="245" y="392"/>
                </a:cxn>
                <a:cxn ang="0">
                  <a:pos x="219" y="389"/>
                </a:cxn>
                <a:cxn ang="0">
                  <a:pos x="240" y="412"/>
                </a:cxn>
                <a:cxn ang="0">
                  <a:pos x="387" y="385"/>
                </a:cxn>
                <a:cxn ang="0">
                  <a:pos x="407" y="375"/>
                </a:cxn>
                <a:cxn ang="0">
                  <a:pos x="416" y="351"/>
                </a:cxn>
                <a:cxn ang="0">
                  <a:pos x="457" y="340"/>
                </a:cxn>
                <a:cxn ang="0">
                  <a:pos x="479" y="321"/>
                </a:cxn>
                <a:cxn ang="0">
                  <a:pos x="499" y="298"/>
                </a:cxn>
                <a:cxn ang="0">
                  <a:pos x="516" y="275"/>
                </a:cxn>
                <a:cxn ang="0">
                  <a:pos x="531" y="250"/>
                </a:cxn>
                <a:cxn ang="0">
                  <a:pos x="495" y="267"/>
                </a:cxn>
                <a:cxn ang="0">
                  <a:pos x="477" y="290"/>
                </a:cxn>
                <a:cxn ang="0">
                  <a:pos x="457" y="312"/>
                </a:cxn>
              </a:cxnLst>
              <a:rect l="0" t="0" r="r" b="b"/>
              <a:pathLst>
                <a:path w="567" h="413">
                  <a:moveTo>
                    <a:pt x="567" y="103"/>
                  </a:moveTo>
                  <a:lnTo>
                    <a:pt x="567" y="81"/>
                  </a:lnTo>
                  <a:lnTo>
                    <a:pt x="564" y="58"/>
                  </a:lnTo>
                  <a:lnTo>
                    <a:pt x="561" y="37"/>
                  </a:lnTo>
                  <a:lnTo>
                    <a:pt x="555" y="17"/>
                  </a:lnTo>
                  <a:lnTo>
                    <a:pt x="542" y="8"/>
                  </a:lnTo>
                  <a:lnTo>
                    <a:pt x="527" y="0"/>
                  </a:lnTo>
                  <a:lnTo>
                    <a:pt x="534" y="18"/>
                  </a:lnTo>
                  <a:lnTo>
                    <a:pt x="538" y="37"/>
                  </a:lnTo>
                  <a:lnTo>
                    <a:pt x="543" y="56"/>
                  </a:lnTo>
                  <a:lnTo>
                    <a:pt x="545" y="75"/>
                  </a:lnTo>
                  <a:lnTo>
                    <a:pt x="564" y="75"/>
                  </a:lnTo>
                  <a:lnTo>
                    <a:pt x="563" y="109"/>
                  </a:lnTo>
                  <a:lnTo>
                    <a:pt x="546" y="109"/>
                  </a:lnTo>
                  <a:lnTo>
                    <a:pt x="546" y="126"/>
                  </a:lnTo>
                  <a:lnTo>
                    <a:pt x="544" y="143"/>
                  </a:lnTo>
                  <a:lnTo>
                    <a:pt x="542" y="159"/>
                  </a:lnTo>
                  <a:lnTo>
                    <a:pt x="537" y="174"/>
                  </a:lnTo>
                  <a:lnTo>
                    <a:pt x="560" y="173"/>
                  </a:lnTo>
                  <a:lnTo>
                    <a:pt x="563" y="156"/>
                  </a:lnTo>
                  <a:lnTo>
                    <a:pt x="565" y="140"/>
                  </a:lnTo>
                  <a:lnTo>
                    <a:pt x="567" y="121"/>
                  </a:lnTo>
                  <a:lnTo>
                    <a:pt x="567" y="103"/>
                  </a:lnTo>
                  <a:close/>
                  <a:moveTo>
                    <a:pt x="0" y="275"/>
                  </a:moveTo>
                  <a:lnTo>
                    <a:pt x="14" y="294"/>
                  </a:lnTo>
                  <a:lnTo>
                    <a:pt x="29" y="311"/>
                  </a:lnTo>
                  <a:lnTo>
                    <a:pt x="44" y="326"/>
                  </a:lnTo>
                  <a:lnTo>
                    <a:pt x="60" y="341"/>
                  </a:lnTo>
                  <a:lnTo>
                    <a:pt x="78" y="356"/>
                  </a:lnTo>
                  <a:lnTo>
                    <a:pt x="97" y="368"/>
                  </a:lnTo>
                  <a:lnTo>
                    <a:pt x="116" y="379"/>
                  </a:lnTo>
                  <a:lnTo>
                    <a:pt x="138" y="388"/>
                  </a:lnTo>
                  <a:lnTo>
                    <a:pt x="56" y="326"/>
                  </a:lnTo>
                  <a:lnTo>
                    <a:pt x="76" y="326"/>
                  </a:lnTo>
                  <a:lnTo>
                    <a:pt x="66" y="317"/>
                  </a:lnTo>
                  <a:lnTo>
                    <a:pt x="56" y="308"/>
                  </a:lnTo>
                  <a:lnTo>
                    <a:pt x="47" y="298"/>
                  </a:lnTo>
                  <a:lnTo>
                    <a:pt x="38" y="288"/>
                  </a:lnTo>
                  <a:lnTo>
                    <a:pt x="29" y="278"/>
                  </a:lnTo>
                  <a:lnTo>
                    <a:pt x="21" y="267"/>
                  </a:lnTo>
                  <a:lnTo>
                    <a:pt x="13" y="255"/>
                  </a:lnTo>
                  <a:lnTo>
                    <a:pt x="6" y="243"/>
                  </a:lnTo>
                  <a:lnTo>
                    <a:pt x="3" y="259"/>
                  </a:lnTo>
                  <a:lnTo>
                    <a:pt x="0" y="275"/>
                  </a:lnTo>
                  <a:close/>
                  <a:moveTo>
                    <a:pt x="240" y="412"/>
                  </a:moveTo>
                  <a:lnTo>
                    <a:pt x="249" y="413"/>
                  </a:lnTo>
                  <a:lnTo>
                    <a:pt x="258" y="413"/>
                  </a:lnTo>
                  <a:lnTo>
                    <a:pt x="277" y="412"/>
                  </a:lnTo>
                  <a:lnTo>
                    <a:pt x="295" y="411"/>
                  </a:lnTo>
                  <a:lnTo>
                    <a:pt x="313" y="409"/>
                  </a:lnTo>
                  <a:lnTo>
                    <a:pt x="331" y="404"/>
                  </a:lnTo>
                  <a:lnTo>
                    <a:pt x="320" y="393"/>
                  </a:lnTo>
                  <a:lnTo>
                    <a:pt x="320" y="385"/>
                  </a:lnTo>
                  <a:lnTo>
                    <a:pt x="305" y="388"/>
                  </a:lnTo>
                  <a:lnTo>
                    <a:pt x="290" y="389"/>
                  </a:lnTo>
                  <a:lnTo>
                    <a:pt x="274" y="392"/>
                  </a:lnTo>
                  <a:lnTo>
                    <a:pt x="258" y="392"/>
                  </a:lnTo>
                  <a:lnTo>
                    <a:pt x="245" y="392"/>
                  </a:lnTo>
                  <a:lnTo>
                    <a:pt x="231" y="391"/>
                  </a:lnTo>
                  <a:lnTo>
                    <a:pt x="219" y="389"/>
                  </a:lnTo>
                  <a:lnTo>
                    <a:pt x="205" y="387"/>
                  </a:lnTo>
                  <a:lnTo>
                    <a:pt x="240" y="412"/>
                  </a:lnTo>
                  <a:close/>
                  <a:moveTo>
                    <a:pt x="377" y="389"/>
                  </a:moveTo>
                  <a:lnTo>
                    <a:pt x="387" y="385"/>
                  </a:lnTo>
                  <a:lnTo>
                    <a:pt x="398" y="380"/>
                  </a:lnTo>
                  <a:lnTo>
                    <a:pt x="407" y="375"/>
                  </a:lnTo>
                  <a:lnTo>
                    <a:pt x="416" y="370"/>
                  </a:lnTo>
                  <a:lnTo>
                    <a:pt x="416" y="351"/>
                  </a:lnTo>
                  <a:lnTo>
                    <a:pt x="377" y="389"/>
                  </a:lnTo>
                  <a:close/>
                  <a:moveTo>
                    <a:pt x="457" y="340"/>
                  </a:moveTo>
                  <a:lnTo>
                    <a:pt x="468" y="331"/>
                  </a:lnTo>
                  <a:lnTo>
                    <a:pt x="479" y="321"/>
                  </a:lnTo>
                  <a:lnTo>
                    <a:pt x="489" y="309"/>
                  </a:lnTo>
                  <a:lnTo>
                    <a:pt x="499" y="298"/>
                  </a:lnTo>
                  <a:lnTo>
                    <a:pt x="508" y="287"/>
                  </a:lnTo>
                  <a:lnTo>
                    <a:pt x="516" y="275"/>
                  </a:lnTo>
                  <a:lnTo>
                    <a:pt x="524" y="262"/>
                  </a:lnTo>
                  <a:lnTo>
                    <a:pt x="531" y="250"/>
                  </a:lnTo>
                  <a:lnTo>
                    <a:pt x="531" y="233"/>
                  </a:lnTo>
                  <a:lnTo>
                    <a:pt x="495" y="267"/>
                  </a:lnTo>
                  <a:lnTo>
                    <a:pt x="488" y="278"/>
                  </a:lnTo>
                  <a:lnTo>
                    <a:pt x="477" y="290"/>
                  </a:lnTo>
                  <a:lnTo>
                    <a:pt x="468" y="300"/>
                  </a:lnTo>
                  <a:lnTo>
                    <a:pt x="457" y="312"/>
                  </a:lnTo>
                  <a:lnTo>
                    <a:pt x="457" y="340"/>
                  </a:lnTo>
                  <a:close/>
                </a:path>
              </a:pathLst>
            </a:custGeom>
            <a:solidFill>
              <a:srgbClr val="49669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3" name="Freeform 1063"/>
            <p:cNvSpPr>
              <a:spLocks noEditPoints="1"/>
            </p:cNvSpPr>
            <p:nvPr/>
          </p:nvSpPr>
          <p:spPr bwMode="auto">
            <a:xfrm>
              <a:off x="1330384" y="4289802"/>
              <a:ext cx="220673" cy="161939"/>
            </a:xfrm>
            <a:custGeom>
              <a:avLst/>
              <a:gdLst/>
              <a:ahLst/>
              <a:cxnLst>
                <a:cxn ang="0">
                  <a:pos x="551" y="65"/>
                </a:cxn>
                <a:cxn ang="0">
                  <a:pos x="543" y="32"/>
                </a:cxn>
                <a:cxn ang="0">
                  <a:pos x="524" y="7"/>
                </a:cxn>
                <a:cxn ang="0">
                  <a:pos x="517" y="19"/>
                </a:cxn>
                <a:cxn ang="0">
                  <a:pos x="528" y="61"/>
                </a:cxn>
                <a:cxn ang="0">
                  <a:pos x="553" y="82"/>
                </a:cxn>
                <a:cxn ang="0">
                  <a:pos x="12" y="285"/>
                </a:cxn>
                <a:cxn ang="0">
                  <a:pos x="40" y="319"/>
                </a:cxn>
                <a:cxn ang="0">
                  <a:pos x="91" y="333"/>
                </a:cxn>
                <a:cxn ang="0">
                  <a:pos x="65" y="313"/>
                </a:cxn>
                <a:cxn ang="0">
                  <a:pos x="42" y="289"/>
                </a:cxn>
                <a:cxn ang="0">
                  <a:pos x="23" y="262"/>
                </a:cxn>
                <a:cxn ang="0">
                  <a:pos x="6" y="234"/>
                </a:cxn>
                <a:cxn ang="0">
                  <a:pos x="0" y="266"/>
                </a:cxn>
                <a:cxn ang="0">
                  <a:pos x="229" y="408"/>
                </a:cxn>
                <a:cxn ang="0">
                  <a:pos x="246" y="409"/>
                </a:cxn>
                <a:cxn ang="0">
                  <a:pos x="272" y="409"/>
                </a:cxn>
                <a:cxn ang="0">
                  <a:pos x="303" y="405"/>
                </a:cxn>
                <a:cxn ang="0">
                  <a:pos x="317" y="400"/>
                </a:cxn>
                <a:cxn ang="0">
                  <a:pos x="302" y="384"/>
                </a:cxn>
                <a:cxn ang="0">
                  <a:pos x="271" y="387"/>
                </a:cxn>
                <a:cxn ang="0">
                  <a:pos x="236" y="387"/>
                </a:cxn>
                <a:cxn ang="0">
                  <a:pos x="199" y="382"/>
                </a:cxn>
                <a:cxn ang="0">
                  <a:pos x="221" y="408"/>
                </a:cxn>
                <a:cxn ang="0">
                  <a:pos x="405" y="369"/>
                </a:cxn>
                <a:cxn ang="0">
                  <a:pos x="413" y="358"/>
                </a:cxn>
                <a:cxn ang="0">
                  <a:pos x="454" y="333"/>
                </a:cxn>
                <a:cxn ang="0">
                  <a:pos x="474" y="314"/>
                </a:cxn>
                <a:cxn ang="0">
                  <a:pos x="491" y="293"/>
                </a:cxn>
                <a:cxn ang="0">
                  <a:pos x="507" y="270"/>
                </a:cxn>
                <a:cxn ang="0">
                  <a:pos x="521" y="247"/>
                </a:cxn>
                <a:cxn ang="0">
                  <a:pos x="454" y="333"/>
                </a:cxn>
                <a:cxn ang="0">
                  <a:pos x="549" y="166"/>
                </a:cxn>
                <a:cxn ang="0">
                  <a:pos x="553" y="133"/>
                </a:cxn>
                <a:cxn ang="0">
                  <a:pos x="533" y="116"/>
                </a:cxn>
                <a:cxn ang="0">
                  <a:pos x="530" y="156"/>
                </a:cxn>
                <a:cxn ang="0">
                  <a:pos x="521" y="193"/>
                </a:cxn>
                <a:cxn ang="0">
                  <a:pos x="545" y="181"/>
                </a:cxn>
                <a:cxn ang="0">
                  <a:pos x="351" y="378"/>
                </a:cxn>
                <a:cxn ang="0">
                  <a:pos x="355" y="369"/>
                </a:cxn>
              </a:cxnLst>
              <a:rect l="0" t="0" r="r" b="b"/>
              <a:pathLst>
                <a:path w="554" h="409">
                  <a:moveTo>
                    <a:pt x="553" y="82"/>
                  </a:moveTo>
                  <a:lnTo>
                    <a:pt x="551" y="65"/>
                  </a:lnTo>
                  <a:lnTo>
                    <a:pt x="548" y="49"/>
                  </a:lnTo>
                  <a:lnTo>
                    <a:pt x="543" y="32"/>
                  </a:lnTo>
                  <a:lnTo>
                    <a:pt x="539" y="15"/>
                  </a:lnTo>
                  <a:lnTo>
                    <a:pt x="524" y="7"/>
                  </a:lnTo>
                  <a:lnTo>
                    <a:pt x="509" y="0"/>
                  </a:lnTo>
                  <a:lnTo>
                    <a:pt x="517" y="19"/>
                  </a:lnTo>
                  <a:lnTo>
                    <a:pt x="524" y="40"/>
                  </a:lnTo>
                  <a:lnTo>
                    <a:pt x="528" y="61"/>
                  </a:lnTo>
                  <a:lnTo>
                    <a:pt x="532" y="82"/>
                  </a:lnTo>
                  <a:lnTo>
                    <a:pt x="553" y="82"/>
                  </a:lnTo>
                  <a:close/>
                  <a:moveTo>
                    <a:pt x="0" y="266"/>
                  </a:moveTo>
                  <a:lnTo>
                    <a:pt x="12" y="285"/>
                  </a:lnTo>
                  <a:lnTo>
                    <a:pt x="26" y="302"/>
                  </a:lnTo>
                  <a:lnTo>
                    <a:pt x="40" y="319"/>
                  </a:lnTo>
                  <a:lnTo>
                    <a:pt x="57" y="333"/>
                  </a:lnTo>
                  <a:lnTo>
                    <a:pt x="91" y="333"/>
                  </a:lnTo>
                  <a:lnTo>
                    <a:pt x="77" y="323"/>
                  </a:lnTo>
                  <a:lnTo>
                    <a:pt x="65" y="313"/>
                  </a:lnTo>
                  <a:lnTo>
                    <a:pt x="54" y="301"/>
                  </a:lnTo>
                  <a:lnTo>
                    <a:pt x="42" y="289"/>
                  </a:lnTo>
                  <a:lnTo>
                    <a:pt x="32" y="276"/>
                  </a:lnTo>
                  <a:lnTo>
                    <a:pt x="23" y="262"/>
                  </a:lnTo>
                  <a:lnTo>
                    <a:pt x="14" y="249"/>
                  </a:lnTo>
                  <a:lnTo>
                    <a:pt x="6" y="234"/>
                  </a:lnTo>
                  <a:lnTo>
                    <a:pt x="3" y="250"/>
                  </a:lnTo>
                  <a:lnTo>
                    <a:pt x="0" y="266"/>
                  </a:lnTo>
                  <a:close/>
                  <a:moveTo>
                    <a:pt x="221" y="408"/>
                  </a:moveTo>
                  <a:lnTo>
                    <a:pt x="229" y="408"/>
                  </a:lnTo>
                  <a:lnTo>
                    <a:pt x="238" y="409"/>
                  </a:lnTo>
                  <a:lnTo>
                    <a:pt x="246" y="409"/>
                  </a:lnTo>
                  <a:lnTo>
                    <a:pt x="255" y="409"/>
                  </a:lnTo>
                  <a:lnTo>
                    <a:pt x="272" y="409"/>
                  </a:lnTo>
                  <a:lnTo>
                    <a:pt x="288" y="408"/>
                  </a:lnTo>
                  <a:lnTo>
                    <a:pt x="303" y="405"/>
                  </a:lnTo>
                  <a:lnTo>
                    <a:pt x="319" y="402"/>
                  </a:lnTo>
                  <a:lnTo>
                    <a:pt x="317" y="400"/>
                  </a:lnTo>
                  <a:lnTo>
                    <a:pt x="317" y="381"/>
                  </a:lnTo>
                  <a:lnTo>
                    <a:pt x="302" y="384"/>
                  </a:lnTo>
                  <a:lnTo>
                    <a:pt x="287" y="386"/>
                  </a:lnTo>
                  <a:lnTo>
                    <a:pt x="271" y="387"/>
                  </a:lnTo>
                  <a:lnTo>
                    <a:pt x="255" y="387"/>
                  </a:lnTo>
                  <a:lnTo>
                    <a:pt x="236" y="387"/>
                  </a:lnTo>
                  <a:lnTo>
                    <a:pt x="218" y="385"/>
                  </a:lnTo>
                  <a:lnTo>
                    <a:pt x="199" y="382"/>
                  </a:lnTo>
                  <a:lnTo>
                    <a:pt x="181" y="378"/>
                  </a:lnTo>
                  <a:lnTo>
                    <a:pt x="221" y="408"/>
                  </a:lnTo>
                  <a:close/>
                  <a:moveTo>
                    <a:pt x="397" y="374"/>
                  </a:moveTo>
                  <a:lnTo>
                    <a:pt x="405" y="369"/>
                  </a:lnTo>
                  <a:lnTo>
                    <a:pt x="413" y="365"/>
                  </a:lnTo>
                  <a:lnTo>
                    <a:pt x="413" y="358"/>
                  </a:lnTo>
                  <a:lnTo>
                    <a:pt x="397" y="374"/>
                  </a:lnTo>
                  <a:close/>
                  <a:moveTo>
                    <a:pt x="454" y="333"/>
                  </a:moveTo>
                  <a:lnTo>
                    <a:pt x="464" y="323"/>
                  </a:lnTo>
                  <a:lnTo>
                    <a:pt x="474" y="314"/>
                  </a:lnTo>
                  <a:lnTo>
                    <a:pt x="483" y="304"/>
                  </a:lnTo>
                  <a:lnTo>
                    <a:pt x="491" y="293"/>
                  </a:lnTo>
                  <a:lnTo>
                    <a:pt x="500" y="282"/>
                  </a:lnTo>
                  <a:lnTo>
                    <a:pt x="507" y="270"/>
                  </a:lnTo>
                  <a:lnTo>
                    <a:pt x="515" y="259"/>
                  </a:lnTo>
                  <a:lnTo>
                    <a:pt x="521" y="247"/>
                  </a:lnTo>
                  <a:lnTo>
                    <a:pt x="454" y="310"/>
                  </a:lnTo>
                  <a:lnTo>
                    <a:pt x="454" y="333"/>
                  </a:lnTo>
                  <a:close/>
                  <a:moveTo>
                    <a:pt x="545" y="181"/>
                  </a:moveTo>
                  <a:lnTo>
                    <a:pt x="549" y="166"/>
                  </a:lnTo>
                  <a:lnTo>
                    <a:pt x="552" y="149"/>
                  </a:lnTo>
                  <a:lnTo>
                    <a:pt x="553" y="133"/>
                  </a:lnTo>
                  <a:lnTo>
                    <a:pt x="554" y="116"/>
                  </a:lnTo>
                  <a:lnTo>
                    <a:pt x="533" y="116"/>
                  </a:lnTo>
                  <a:lnTo>
                    <a:pt x="532" y="136"/>
                  </a:lnTo>
                  <a:lnTo>
                    <a:pt x="530" y="156"/>
                  </a:lnTo>
                  <a:lnTo>
                    <a:pt x="525" y="175"/>
                  </a:lnTo>
                  <a:lnTo>
                    <a:pt x="521" y="193"/>
                  </a:lnTo>
                  <a:lnTo>
                    <a:pt x="533" y="181"/>
                  </a:lnTo>
                  <a:lnTo>
                    <a:pt x="545" y="181"/>
                  </a:lnTo>
                  <a:close/>
                  <a:moveTo>
                    <a:pt x="351" y="372"/>
                  </a:moveTo>
                  <a:lnTo>
                    <a:pt x="351" y="378"/>
                  </a:lnTo>
                  <a:lnTo>
                    <a:pt x="361" y="367"/>
                  </a:lnTo>
                  <a:lnTo>
                    <a:pt x="355" y="369"/>
                  </a:lnTo>
                  <a:lnTo>
                    <a:pt x="351" y="372"/>
                  </a:lnTo>
                  <a:close/>
                </a:path>
              </a:pathLst>
            </a:custGeom>
            <a:solidFill>
              <a:srgbClr val="4C689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4" name="Freeform 1064"/>
            <p:cNvSpPr>
              <a:spLocks noEditPoints="1"/>
            </p:cNvSpPr>
            <p:nvPr/>
          </p:nvSpPr>
          <p:spPr bwMode="auto">
            <a:xfrm>
              <a:off x="1331972" y="4286627"/>
              <a:ext cx="214323" cy="161939"/>
            </a:xfrm>
            <a:custGeom>
              <a:avLst/>
              <a:gdLst/>
              <a:ahLst/>
              <a:cxnLst>
                <a:cxn ang="0">
                  <a:pos x="537" y="70"/>
                </a:cxn>
                <a:cxn ang="0">
                  <a:pos x="528" y="32"/>
                </a:cxn>
                <a:cxn ang="0">
                  <a:pos x="506" y="7"/>
                </a:cxn>
                <a:cxn ang="0">
                  <a:pos x="502" y="22"/>
                </a:cxn>
                <a:cxn ang="0">
                  <a:pos x="514" y="66"/>
                </a:cxn>
                <a:cxn ang="0">
                  <a:pos x="539" y="89"/>
                </a:cxn>
                <a:cxn ang="0">
                  <a:pos x="7" y="268"/>
                </a:cxn>
                <a:cxn ang="0">
                  <a:pos x="23" y="292"/>
                </a:cxn>
                <a:cxn ang="0">
                  <a:pos x="41" y="312"/>
                </a:cxn>
                <a:cxn ang="0">
                  <a:pos x="60" y="331"/>
                </a:cxn>
                <a:cxn ang="0">
                  <a:pos x="106" y="340"/>
                </a:cxn>
                <a:cxn ang="0">
                  <a:pos x="75" y="318"/>
                </a:cxn>
                <a:cxn ang="0">
                  <a:pos x="50" y="291"/>
                </a:cxn>
                <a:cxn ang="0">
                  <a:pos x="26" y="259"/>
                </a:cxn>
                <a:cxn ang="0">
                  <a:pos x="8" y="226"/>
                </a:cxn>
                <a:cxn ang="0">
                  <a:pos x="0" y="257"/>
                </a:cxn>
                <a:cxn ang="0">
                  <a:pos x="213" y="403"/>
                </a:cxn>
                <a:cxn ang="0">
                  <a:pos x="239" y="406"/>
                </a:cxn>
                <a:cxn ang="0">
                  <a:pos x="268" y="406"/>
                </a:cxn>
                <a:cxn ang="0">
                  <a:pos x="299" y="402"/>
                </a:cxn>
                <a:cxn ang="0">
                  <a:pos x="314" y="378"/>
                </a:cxn>
                <a:cxn ang="0">
                  <a:pos x="284" y="382"/>
                </a:cxn>
                <a:cxn ang="0">
                  <a:pos x="252" y="384"/>
                </a:cxn>
                <a:cxn ang="0">
                  <a:pos x="212" y="381"/>
                </a:cxn>
                <a:cxn ang="0">
                  <a:pos x="172" y="372"/>
                </a:cxn>
                <a:cxn ang="0">
                  <a:pos x="199" y="401"/>
                </a:cxn>
                <a:cxn ang="0">
                  <a:pos x="462" y="314"/>
                </a:cxn>
                <a:cxn ang="0">
                  <a:pos x="482" y="292"/>
                </a:cxn>
                <a:cxn ang="0">
                  <a:pos x="451" y="317"/>
                </a:cxn>
                <a:cxn ang="0">
                  <a:pos x="531" y="188"/>
                </a:cxn>
                <a:cxn ang="0">
                  <a:pos x="538" y="157"/>
                </a:cxn>
                <a:cxn ang="0">
                  <a:pos x="540" y="123"/>
                </a:cxn>
                <a:cxn ang="0">
                  <a:pos x="518" y="148"/>
                </a:cxn>
                <a:cxn ang="0">
                  <a:pos x="507" y="194"/>
                </a:cxn>
                <a:cxn ang="0">
                  <a:pos x="530" y="188"/>
                </a:cxn>
                <a:cxn ang="0">
                  <a:pos x="348" y="366"/>
                </a:cxn>
                <a:cxn ang="0">
                  <a:pos x="377" y="353"/>
                </a:cxn>
                <a:cxn ang="0">
                  <a:pos x="348" y="366"/>
                </a:cxn>
              </a:cxnLst>
              <a:rect l="0" t="0" r="r" b="b"/>
              <a:pathLst>
                <a:path w="540" h="406">
                  <a:moveTo>
                    <a:pt x="539" y="89"/>
                  </a:moveTo>
                  <a:lnTo>
                    <a:pt x="537" y="70"/>
                  </a:lnTo>
                  <a:lnTo>
                    <a:pt x="532" y="51"/>
                  </a:lnTo>
                  <a:lnTo>
                    <a:pt x="528" y="32"/>
                  </a:lnTo>
                  <a:lnTo>
                    <a:pt x="521" y="14"/>
                  </a:lnTo>
                  <a:lnTo>
                    <a:pt x="506" y="7"/>
                  </a:lnTo>
                  <a:lnTo>
                    <a:pt x="492" y="0"/>
                  </a:lnTo>
                  <a:lnTo>
                    <a:pt x="502" y="22"/>
                  </a:lnTo>
                  <a:lnTo>
                    <a:pt x="509" y="43"/>
                  </a:lnTo>
                  <a:lnTo>
                    <a:pt x="514" y="66"/>
                  </a:lnTo>
                  <a:lnTo>
                    <a:pt x="518" y="89"/>
                  </a:lnTo>
                  <a:lnTo>
                    <a:pt x="539" y="89"/>
                  </a:lnTo>
                  <a:close/>
                  <a:moveTo>
                    <a:pt x="0" y="257"/>
                  </a:moveTo>
                  <a:lnTo>
                    <a:pt x="7" y="268"/>
                  </a:lnTo>
                  <a:lnTo>
                    <a:pt x="15" y="281"/>
                  </a:lnTo>
                  <a:lnTo>
                    <a:pt x="23" y="292"/>
                  </a:lnTo>
                  <a:lnTo>
                    <a:pt x="32" y="302"/>
                  </a:lnTo>
                  <a:lnTo>
                    <a:pt x="41" y="312"/>
                  </a:lnTo>
                  <a:lnTo>
                    <a:pt x="50" y="322"/>
                  </a:lnTo>
                  <a:lnTo>
                    <a:pt x="60" y="331"/>
                  </a:lnTo>
                  <a:lnTo>
                    <a:pt x="70" y="340"/>
                  </a:lnTo>
                  <a:lnTo>
                    <a:pt x="106" y="340"/>
                  </a:lnTo>
                  <a:lnTo>
                    <a:pt x="90" y="329"/>
                  </a:lnTo>
                  <a:lnTo>
                    <a:pt x="75" y="318"/>
                  </a:lnTo>
                  <a:lnTo>
                    <a:pt x="62" y="304"/>
                  </a:lnTo>
                  <a:lnTo>
                    <a:pt x="50" y="291"/>
                  </a:lnTo>
                  <a:lnTo>
                    <a:pt x="37" y="275"/>
                  </a:lnTo>
                  <a:lnTo>
                    <a:pt x="26" y="259"/>
                  </a:lnTo>
                  <a:lnTo>
                    <a:pt x="17" y="244"/>
                  </a:lnTo>
                  <a:lnTo>
                    <a:pt x="8" y="226"/>
                  </a:lnTo>
                  <a:lnTo>
                    <a:pt x="3" y="241"/>
                  </a:lnTo>
                  <a:lnTo>
                    <a:pt x="0" y="257"/>
                  </a:lnTo>
                  <a:close/>
                  <a:moveTo>
                    <a:pt x="199" y="401"/>
                  </a:moveTo>
                  <a:lnTo>
                    <a:pt x="213" y="403"/>
                  </a:lnTo>
                  <a:lnTo>
                    <a:pt x="225" y="405"/>
                  </a:lnTo>
                  <a:lnTo>
                    <a:pt x="239" y="406"/>
                  </a:lnTo>
                  <a:lnTo>
                    <a:pt x="252" y="406"/>
                  </a:lnTo>
                  <a:lnTo>
                    <a:pt x="268" y="406"/>
                  </a:lnTo>
                  <a:lnTo>
                    <a:pt x="284" y="403"/>
                  </a:lnTo>
                  <a:lnTo>
                    <a:pt x="299" y="402"/>
                  </a:lnTo>
                  <a:lnTo>
                    <a:pt x="314" y="399"/>
                  </a:lnTo>
                  <a:lnTo>
                    <a:pt x="314" y="378"/>
                  </a:lnTo>
                  <a:lnTo>
                    <a:pt x="299" y="380"/>
                  </a:lnTo>
                  <a:lnTo>
                    <a:pt x="284" y="382"/>
                  </a:lnTo>
                  <a:lnTo>
                    <a:pt x="268" y="384"/>
                  </a:lnTo>
                  <a:lnTo>
                    <a:pt x="252" y="384"/>
                  </a:lnTo>
                  <a:lnTo>
                    <a:pt x="232" y="383"/>
                  </a:lnTo>
                  <a:lnTo>
                    <a:pt x="212" y="381"/>
                  </a:lnTo>
                  <a:lnTo>
                    <a:pt x="191" y="378"/>
                  </a:lnTo>
                  <a:lnTo>
                    <a:pt x="172" y="372"/>
                  </a:lnTo>
                  <a:lnTo>
                    <a:pt x="161" y="372"/>
                  </a:lnTo>
                  <a:lnTo>
                    <a:pt x="199" y="401"/>
                  </a:lnTo>
                  <a:close/>
                  <a:moveTo>
                    <a:pt x="451" y="326"/>
                  </a:moveTo>
                  <a:lnTo>
                    <a:pt x="462" y="314"/>
                  </a:lnTo>
                  <a:lnTo>
                    <a:pt x="471" y="304"/>
                  </a:lnTo>
                  <a:lnTo>
                    <a:pt x="482" y="292"/>
                  </a:lnTo>
                  <a:lnTo>
                    <a:pt x="489" y="281"/>
                  </a:lnTo>
                  <a:lnTo>
                    <a:pt x="451" y="317"/>
                  </a:lnTo>
                  <a:lnTo>
                    <a:pt x="451" y="326"/>
                  </a:lnTo>
                  <a:close/>
                  <a:moveTo>
                    <a:pt x="531" y="188"/>
                  </a:moveTo>
                  <a:lnTo>
                    <a:pt x="536" y="173"/>
                  </a:lnTo>
                  <a:lnTo>
                    <a:pt x="538" y="157"/>
                  </a:lnTo>
                  <a:lnTo>
                    <a:pt x="539" y="140"/>
                  </a:lnTo>
                  <a:lnTo>
                    <a:pt x="540" y="123"/>
                  </a:lnTo>
                  <a:lnTo>
                    <a:pt x="519" y="123"/>
                  </a:lnTo>
                  <a:lnTo>
                    <a:pt x="518" y="148"/>
                  </a:lnTo>
                  <a:lnTo>
                    <a:pt x="514" y="170"/>
                  </a:lnTo>
                  <a:lnTo>
                    <a:pt x="507" y="194"/>
                  </a:lnTo>
                  <a:lnTo>
                    <a:pt x="501" y="215"/>
                  </a:lnTo>
                  <a:lnTo>
                    <a:pt x="530" y="188"/>
                  </a:lnTo>
                  <a:lnTo>
                    <a:pt x="531" y="188"/>
                  </a:lnTo>
                  <a:close/>
                  <a:moveTo>
                    <a:pt x="348" y="366"/>
                  </a:moveTo>
                  <a:lnTo>
                    <a:pt x="348" y="385"/>
                  </a:lnTo>
                  <a:lnTo>
                    <a:pt x="377" y="353"/>
                  </a:lnTo>
                  <a:lnTo>
                    <a:pt x="362" y="361"/>
                  </a:lnTo>
                  <a:lnTo>
                    <a:pt x="348" y="366"/>
                  </a:lnTo>
                  <a:close/>
                </a:path>
              </a:pathLst>
            </a:custGeom>
            <a:solidFill>
              <a:srgbClr val="4E6A9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5" name="Freeform 1065"/>
            <p:cNvSpPr>
              <a:spLocks noEditPoints="1"/>
            </p:cNvSpPr>
            <p:nvPr/>
          </p:nvSpPr>
          <p:spPr bwMode="auto">
            <a:xfrm>
              <a:off x="1333559" y="4285039"/>
              <a:ext cx="209560" cy="158764"/>
            </a:xfrm>
            <a:custGeom>
              <a:avLst/>
              <a:gdLst/>
              <a:ahLst/>
              <a:cxnLst>
                <a:cxn ang="0">
                  <a:pos x="522" y="74"/>
                </a:cxn>
                <a:cxn ang="0">
                  <a:pos x="511" y="32"/>
                </a:cxn>
                <a:cxn ang="0">
                  <a:pos x="489" y="6"/>
                </a:cxn>
                <a:cxn ang="0">
                  <a:pos x="480" y="11"/>
                </a:cxn>
                <a:cxn ang="0">
                  <a:pos x="490" y="35"/>
                </a:cxn>
                <a:cxn ang="0">
                  <a:pos x="497" y="58"/>
                </a:cxn>
                <a:cxn ang="0">
                  <a:pos x="502" y="83"/>
                </a:cxn>
                <a:cxn ang="0">
                  <a:pos x="526" y="95"/>
                </a:cxn>
                <a:cxn ang="0">
                  <a:pos x="8" y="262"/>
                </a:cxn>
                <a:cxn ang="0">
                  <a:pos x="26" y="289"/>
                </a:cxn>
                <a:cxn ang="0">
                  <a:pos x="48" y="314"/>
                </a:cxn>
                <a:cxn ang="0">
                  <a:pos x="71" y="336"/>
                </a:cxn>
                <a:cxn ang="0">
                  <a:pos x="123" y="346"/>
                </a:cxn>
                <a:cxn ang="0">
                  <a:pos x="86" y="320"/>
                </a:cxn>
                <a:cxn ang="0">
                  <a:pos x="54" y="289"/>
                </a:cxn>
                <a:cxn ang="0">
                  <a:pos x="52" y="288"/>
                </a:cxn>
                <a:cxn ang="0">
                  <a:pos x="29" y="254"/>
                </a:cxn>
                <a:cxn ang="0">
                  <a:pos x="11" y="217"/>
                </a:cxn>
                <a:cxn ang="0">
                  <a:pos x="0" y="247"/>
                </a:cxn>
                <a:cxn ang="0">
                  <a:pos x="193" y="395"/>
                </a:cxn>
                <a:cxn ang="0">
                  <a:pos x="230" y="400"/>
                </a:cxn>
                <a:cxn ang="0">
                  <a:pos x="265" y="400"/>
                </a:cxn>
                <a:cxn ang="0">
                  <a:pos x="296" y="397"/>
                </a:cxn>
                <a:cxn ang="0">
                  <a:pos x="311" y="372"/>
                </a:cxn>
                <a:cxn ang="0">
                  <a:pos x="281" y="378"/>
                </a:cxn>
                <a:cxn ang="0">
                  <a:pos x="249" y="379"/>
                </a:cxn>
                <a:cxn ang="0">
                  <a:pos x="220" y="378"/>
                </a:cxn>
                <a:cxn ang="0">
                  <a:pos x="175" y="391"/>
                </a:cxn>
                <a:cxn ang="0">
                  <a:pos x="349" y="382"/>
                </a:cxn>
                <a:cxn ang="0">
                  <a:pos x="404" y="327"/>
                </a:cxn>
                <a:cxn ang="0">
                  <a:pos x="375" y="346"/>
                </a:cxn>
                <a:cxn ang="0">
                  <a:pos x="345" y="361"/>
                </a:cxn>
                <a:cxn ang="0">
                  <a:pos x="515" y="206"/>
                </a:cxn>
                <a:cxn ang="0">
                  <a:pos x="524" y="169"/>
                </a:cxn>
                <a:cxn ang="0">
                  <a:pos x="527" y="129"/>
                </a:cxn>
                <a:cxn ang="0">
                  <a:pos x="504" y="145"/>
                </a:cxn>
                <a:cxn ang="0">
                  <a:pos x="500" y="173"/>
                </a:cxn>
                <a:cxn ang="0">
                  <a:pos x="493" y="201"/>
                </a:cxn>
                <a:cxn ang="0">
                  <a:pos x="483" y="228"/>
                </a:cxn>
                <a:cxn ang="0">
                  <a:pos x="515" y="206"/>
                </a:cxn>
              </a:cxnLst>
              <a:rect l="0" t="0" r="r" b="b"/>
              <a:pathLst>
                <a:path w="527" h="400">
                  <a:moveTo>
                    <a:pt x="526" y="95"/>
                  </a:moveTo>
                  <a:lnTo>
                    <a:pt x="522" y="74"/>
                  </a:lnTo>
                  <a:lnTo>
                    <a:pt x="518" y="53"/>
                  </a:lnTo>
                  <a:lnTo>
                    <a:pt x="511" y="32"/>
                  </a:lnTo>
                  <a:lnTo>
                    <a:pt x="503" y="13"/>
                  </a:lnTo>
                  <a:lnTo>
                    <a:pt x="489" y="6"/>
                  </a:lnTo>
                  <a:lnTo>
                    <a:pt x="474" y="0"/>
                  </a:lnTo>
                  <a:lnTo>
                    <a:pt x="480" y="11"/>
                  </a:lnTo>
                  <a:lnTo>
                    <a:pt x="485" y="22"/>
                  </a:lnTo>
                  <a:lnTo>
                    <a:pt x="490" y="35"/>
                  </a:lnTo>
                  <a:lnTo>
                    <a:pt x="493" y="46"/>
                  </a:lnTo>
                  <a:lnTo>
                    <a:pt x="497" y="58"/>
                  </a:lnTo>
                  <a:lnTo>
                    <a:pt x="500" y="71"/>
                  </a:lnTo>
                  <a:lnTo>
                    <a:pt x="502" y="83"/>
                  </a:lnTo>
                  <a:lnTo>
                    <a:pt x="504" y="95"/>
                  </a:lnTo>
                  <a:lnTo>
                    <a:pt x="526" y="95"/>
                  </a:lnTo>
                  <a:close/>
                  <a:moveTo>
                    <a:pt x="0" y="247"/>
                  </a:moveTo>
                  <a:lnTo>
                    <a:pt x="8" y="262"/>
                  </a:lnTo>
                  <a:lnTo>
                    <a:pt x="17" y="275"/>
                  </a:lnTo>
                  <a:lnTo>
                    <a:pt x="26" y="289"/>
                  </a:lnTo>
                  <a:lnTo>
                    <a:pt x="36" y="302"/>
                  </a:lnTo>
                  <a:lnTo>
                    <a:pt x="48" y="314"/>
                  </a:lnTo>
                  <a:lnTo>
                    <a:pt x="59" y="326"/>
                  </a:lnTo>
                  <a:lnTo>
                    <a:pt x="71" y="336"/>
                  </a:lnTo>
                  <a:lnTo>
                    <a:pt x="85" y="346"/>
                  </a:lnTo>
                  <a:lnTo>
                    <a:pt x="123" y="346"/>
                  </a:lnTo>
                  <a:lnTo>
                    <a:pt x="104" y="335"/>
                  </a:lnTo>
                  <a:lnTo>
                    <a:pt x="86" y="320"/>
                  </a:lnTo>
                  <a:lnTo>
                    <a:pt x="69" y="306"/>
                  </a:lnTo>
                  <a:lnTo>
                    <a:pt x="54" y="289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40" y="271"/>
                  </a:lnTo>
                  <a:lnTo>
                    <a:pt x="29" y="254"/>
                  </a:lnTo>
                  <a:lnTo>
                    <a:pt x="18" y="236"/>
                  </a:lnTo>
                  <a:lnTo>
                    <a:pt x="11" y="217"/>
                  </a:lnTo>
                  <a:lnTo>
                    <a:pt x="5" y="232"/>
                  </a:lnTo>
                  <a:lnTo>
                    <a:pt x="0" y="247"/>
                  </a:lnTo>
                  <a:close/>
                  <a:moveTo>
                    <a:pt x="175" y="391"/>
                  </a:moveTo>
                  <a:lnTo>
                    <a:pt x="193" y="395"/>
                  </a:lnTo>
                  <a:lnTo>
                    <a:pt x="212" y="398"/>
                  </a:lnTo>
                  <a:lnTo>
                    <a:pt x="230" y="400"/>
                  </a:lnTo>
                  <a:lnTo>
                    <a:pt x="249" y="400"/>
                  </a:lnTo>
                  <a:lnTo>
                    <a:pt x="265" y="400"/>
                  </a:lnTo>
                  <a:lnTo>
                    <a:pt x="281" y="399"/>
                  </a:lnTo>
                  <a:lnTo>
                    <a:pt x="296" y="397"/>
                  </a:lnTo>
                  <a:lnTo>
                    <a:pt x="311" y="394"/>
                  </a:lnTo>
                  <a:lnTo>
                    <a:pt x="311" y="372"/>
                  </a:lnTo>
                  <a:lnTo>
                    <a:pt x="296" y="376"/>
                  </a:lnTo>
                  <a:lnTo>
                    <a:pt x="281" y="378"/>
                  </a:lnTo>
                  <a:lnTo>
                    <a:pt x="265" y="379"/>
                  </a:lnTo>
                  <a:lnTo>
                    <a:pt x="249" y="379"/>
                  </a:lnTo>
                  <a:lnTo>
                    <a:pt x="234" y="379"/>
                  </a:lnTo>
                  <a:lnTo>
                    <a:pt x="220" y="378"/>
                  </a:lnTo>
                  <a:lnTo>
                    <a:pt x="158" y="378"/>
                  </a:lnTo>
                  <a:lnTo>
                    <a:pt x="175" y="391"/>
                  </a:lnTo>
                  <a:close/>
                  <a:moveTo>
                    <a:pt x="345" y="385"/>
                  </a:moveTo>
                  <a:lnTo>
                    <a:pt x="349" y="382"/>
                  </a:lnTo>
                  <a:lnTo>
                    <a:pt x="355" y="380"/>
                  </a:lnTo>
                  <a:lnTo>
                    <a:pt x="404" y="327"/>
                  </a:lnTo>
                  <a:lnTo>
                    <a:pt x="390" y="337"/>
                  </a:lnTo>
                  <a:lnTo>
                    <a:pt x="375" y="346"/>
                  </a:lnTo>
                  <a:lnTo>
                    <a:pt x="360" y="354"/>
                  </a:lnTo>
                  <a:lnTo>
                    <a:pt x="345" y="361"/>
                  </a:lnTo>
                  <a:lnTo>
                    <a:pt x="345" y="385"/>
                  </a:lnTo>
                  <a:close/>
                  <a:moveTo>
                    <a:pt x="515" y="206"/>
                  </a:moveTo>
                  <a:lnTo>
                    <a:pt x="519" y="188"/>
                  </a:lnTo>
                  <a:lnTo>
                    <a:pt x="524" y="169"/>
                  </a:lnTo>
                  <a:lnTo>
                    <a:pt x="526" y="149"/>
                  </a:lnTo>
                  <a:lnTo>
                    <a:pt x="527" y="129"/>
                  </a:lnTo>
                  <a:lnTo>
                    <a:pt x="506" y="129"/>
                  </a:lnTo>
                  <a:lnTo>
                    <a:pt x="504" y="145"/>
                  </a:lnTo>
                  <a:lnTo>
                    <a:pt x="503" y="160"/>
                  </a:lnTo>
                  <a:lnTo>
                    <a:pt x="500" y="173"/>
                  </a:lnTo>
                  <a:lnTo>
                    <a:pt x="498" y="188"/>
                  </a:lnTo>
                  <a:lnTo>
                    <a:pt x="493" y="201"/>
                  </a:lnTo>
                  <a:lnTo>
                    <a:pt x="489" y="215"/>
                  </a:lnTo>
                  <a:lnTo>
                    <a:pt x="483" y="228"/>
                  </a:lnTo>
                  <a:lnTo>
                    <a:pt x="477" y="241"/>
                  </a:lnTo>
                  <a:lnTo>
                    <a:pt x="515" y="206"/>
                  </a:lnTo>
                  <a:close/>
                </a:path>
              </a:pathLst>
            </a:custGeom>
            <a:solidFill>
              <a:srgbClr val="516C9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6" name="Freeform 1066"/>
            <p:cNvSpPr>
              <a:spLocks noEditPoints="1"/>
            </p:cNvSpPr>
            <p:nvPr/>
          </p:nvSpPr>
          <p:spPr bwMode="auto">
            <a:xfrm>
              <a:off x="1335147" y="4283452"/>
              <a:ext cx="203210" cy="155589"/>
            </a:xfrm>
            <a:custGeom>
              <a:avLst/>
              <a:gdLst/>
              <a:ahLst/>
              <a:cxnLst>
                <a:cxn ang="0">
                  <a:pos x="506" y="77"/>
                </a:cxn>
                <a:cxn ang="0">
                  <a:pos x="494" y="33"/>
                </a:cxn>
                <a:cxn ang="0">
                  <a:pos x="469" y="5"/>
                </a:cxn>
                <a:cxn ang="0">
                  <a:pos x="460" y="11"/>
                </a:cxn>
                <a:cxn ang="0">
                  <a:pos x="471" y="35"/>
                </a:cxn>
                <a:cxn ang="0">
                  <a:pos x="480" y="61"/>
                </a:cxn>
                <a:cxn ang="0">
                  <a:pos x="486" y="87"/>
                </a:cxn>
                <a:cxn ang="0">
                  <a:pos x="510" y="100"/>
                </a:cxn>
                <a:cxn ang="0">
                  <a:pos x="9" y="255"/>
                </a:cxn>
                <a:cxn ang="0">
                  <a:pos x="29" y="286"/>
                </a:cxn>
                <a:cxn ang="0">
                  <a:pos x="54" y="315"/>
                </a:cxn>
                <a:cxn ang="0">
                  <a:pos x="82" y="340"/>
                </a:cxn>
                <a:cxn ang="0">
                  <a:pos x="142" y="351"/>
                </a:cxn>
                <a:cxn ang="0">
                  <a:pos x="120" y="340"/>
                </a:cxn>
                <a:cxn ang="0">
                  <a:pos x="100" y="327"/>
                </a:cxn>
                <a:cxn ang="0">
                  <a:pos x="81" y="311"/>
                </a:cxn>
                <a:cxn ang="0">
                  <a:pos x="63" y="294"/>
                </a:cxn>
                <a:cxn ang="0">
                  <a:pos x="55" y="285"/>
                </a:cxn>
                <a:cxn ang="0">
                  <a:pos x="30" y="248"/>
                </a:cxn>
                <a:cxn ang="0">
                  <a:pos x="11" y="206"/>
                </a:cxn>
                <a:cxn ang="0">
                  <a:pos x="0" y="237"/>
                </a:cxn>
                <a:cxn ang="0">
                  <a:pos x="183" y="389"/>
                </a:cxn>
                <a:cxn ang="0">
                  <a:pos x="224" y="394"/>
                </a:cxn>
                <a:cxn ang="0">
                  <a:pos x="260" y="395"/>
                </a:cxn>
                <a:cxn ang="0">
                  <a:pos x="291" y="391"/>
                </a:cxn>
                <a:cxn ang="0">
                  <a:pos x="306" y="366"/>
                </a:cxn>
                <a:cxn ang="0">
                  <a:pos x="276" y="372"/>
                </a:cxn>
                <a:cxn ang="0">
                  <a:pos x="244" y="374"/>
                </a:cxn>
                <a:cxn ang="0">
                  <a:pos x="242" y="383"/>
                </a:cxn>
                <a:cxn ang="0">
                  <a:pos x="340" y="377"/>
                </a:cxn>
                <a:cxn ang="0">
                  <a:pos x="369" y="364"/>
                </a:cxn>
                <a:cxn ang="0">
                  <a:pos x="404" y="314"/>
                </a:cxn>
                <a:cxn ang="0">
                  <a:pos x="373" y="337"/>
                </a:cxn>
                <a:cxn ang="0">
                  <a:pos x="340" y="355"/>
                </a:cxn>
                <a:cxn ang="0">
                  <a:pos x="493" y="226"/>
                </a:cxn>
                <a:cxn ang="0">
                  <a:pos x="506" y="183"/>
                </a:cxn>
                <a:cxn ang="0">
                  <a:pos x="511" y="134"/>
                </a:cxn>
                <a:cxn ang="0">
                  <a:pos x="488" y="154"/>
                </a:cxn>
                <a:cxn ang="0">
                  <a:pos x="481" y="190"/>
                </a:cxn>
                <a:cxn ang="0">
                  <a:pos x="469" y="225"/>
                </a:cxn>
                <a:cxn ang="0">
                  <a:pos x="452" y="258"/>
                </a:cxn>
                <a:cxn ang="0">
                  <a:pos x="493" y="226"/>
                </a:cxn>
              </a:cxnLst>
              <a:rect l="0" t="0" r="r" b="b"/>
              <a:pathLst>
                <a:path w="511" h="395">
                  <a:moveTo>
                    <a:pt x="510" y="100"/>
                  </a:moveTo>
                  <a:lnTo>
                    <a:pt x="506" y="77"/>
                  </a:lnTo>
                  <a:lnTo>
                    <a:pt x="501" y="54"/>
                  </a:lnTo>
                  <a:lnTo>
                    <a:pt x="494" y="33"/>
                  </a:lnTo>
                  <a:lnTo>
                    <a:pt x="484" y="11"/>
                  </a:lnTo>
                  <a:lnTo>
                    <a:pt x="469" y="5"/>
                  </a:lnTo>
                  <a:lnTo>
                    <a:pt x="453" y="0"/>
                  </a:lnTo>
                  <a:lnTo>
                    <a:pt x="460" y="11"/>
                  </a:lnTo>
                  <a:lnTo>
                    <a:pt x="466" y="23"/>
                  </a:lnTo>
                  <a:lnTo>
                    <a:pt x="471" y="35"/>
                  </a:lnTo>
                  <a:lnTo>
                    <a:pt x="476" y="47"/>
                  </a:lnTo>
                  <a:lnTo>
                    <a:pt x="480" y="61"/>
                  </a:lnTo>
                  <a:lnTo>
                    <a:pt x="484" y="73"/>
                  </a:lnTo>
                  <a:lnTo>
                    <a:pt x="486" y="87"/>
                  </a:lnTo>
                  <a:lnTo>
                    <a:pt x="488" y="100"/>
                  </a:lnTo>
                  <a:lnTo>
                    <a:pt x="510" y="100"/>
                  </a:lnTo>
                  <a:close/>
                  <a:moveTo>
                    <a:pt x="0" y="237"/>
                  </a:moveTo>
                  <a:lnTo>
                    <a:pt x="9" y="255"/>
                  </a:lnTo>
                  <a:lnTo>
                    <a:pt x="18" y="270"/>
                  </a:lnTo>
                  <a:lnTo>
                    <a:pt x="29" y="286"/>
                  </a:lnTo>
                  <a:lnTo>
                    <a:pt x="42" y="302"/>
                  </a:lnTo>
                  <a:lnTo>
                    <a:pt x="54" y="315"/>
                  </a:lnTo>
                  <a:lnTo>
                    <a:pt x="67" y="329"/>
                  </a:lnTo>
                  <a:lnTo>
                    <a:pt x="82" y="340"/>
                  </a:lnTo>
                  <a:lnTo>
                    <a:pt x="98" y="351"/>
                  </a:lnTo>
                  <a:lnTo>
                    <a:pt x="142" y="351"/>
                  </a:lnTo>
                  <a:lnTo>
                    <a:pt x="130" y="346"/>
                  </a:lnTo>
                  <a:lnTo>
                    <a:pt x="120" y="340"/>
                  </a:lnTo>
                  <a:lnTo>
                    <a:pt x="110" y="333"/>
                  </a:lnTo>
                  <a:lnTo>
                    <a:pt x="100" y="327"/>
                  </a:lnTo>
                  <a:lnTo>
                    <a:pt x="90" y="320"/>
                  </a:lnTo>
                  <a:lnTo>
                    <a:pt x="81" y="311"/>
                  </a:lnTo>
                  <a:lnTo>
                    <a:pt x="72" y="303"/>
                  </a:lnTo>
                  <a:lnTo>
                    <a:pt x="63" y="294"/>
                  </a:lnTo>
                  <a:lnTo>
                    <a:pt x="46" y="294"/>
                  </a:lnTo>
                  <a:lnTo>
                    <a:pt x="55" y="285"/>
                  </a:lnTo>
                  <a:lnTo>
                    <a:pt x="42" y="267"/>
                  </a:lnTo>
                  <a:lnTo>
                    <a:pt x="30" y="248"/>
                  </a:lnTo>
                  <a:lnTo>
                    <a:pt x="20" y="228"/>
                  </a:lnTo>
                  <a:lnTo>
                    <a:pt x="11" y="206"/>
                  </a:lnTo>
                  <a:lnTo>
                    <a:pt x="6" y="222"/>
                  </a:lnTo>
                  <a:lnTo>
                    <a:pt x="0" y="237"/>
                  </a:lnTo>
                  <a:close/>
                  <a:moveTo>
                    <a:pt x="164" y="383"/>
                  </a:moveTo>
                  <a:lnTo>
                    <a:pt x="183" y="389"/>
                  </a:lnTo>
                  <a:lnTo>
                    <a:pt x="204" y="392"/>
                  </a:lnTo>
                  <a:lnTo>
                    <a:pt x="224" y="394"/>
                  </a:lnTo>
                  <a:lnTo>
                    <a:pt x="244" y="395"/>
                  </a:lnTo>
                  <a:lnTo>
                    <a:pt x="260" y="395"/>
                  </a:lnTo>
                  <a:lnTo>
                    <a:pt x="276" y="393"/>
                  </a:lnTo>
                  <a:lnTo>
                    <a:pt x="291" y="391"/>
                  </a:lnTo>
                  <a:lnTo>
                    <a:pt x="306" y="389"/>
                  </a:lnTo>
                  <a:lnTo>
                    <a:pt x="306" y="366"/>
                  </a:lnTo>
                  <a:lnTo>
                    <a:pt x="291" y="369"/>
                  </a:lnTo>
                  <a:lnTo>
                    <a:pt x="276" y="372"/>
                  </a:lnTo>
                  <a:lnTo>
                    <a:pt x="260" y="374"/>
                  </a:lnTo>
                  <a:lnTo>
                    <a:pt x="244" y="374"/>
                  </a:lnTo>
                  <a:lnTo>
                    <a:pt x="242" y="374"/>
                  </a:lnTo>
                  <a:lnTo>
                    <a:pt x="242" y="383"/>
                  </a:lnTo>
                  <a:lnTo>
                    <a:pt x="164" y="383"/>
                  </a:lnTo>
                  <a:close/>
                  <a:moveTo>
                    <a:pt x="340" y="377"/>
                  </a:moveTo>
                  <a:lnTo>
                    <a:pt x="354" y="372"/>
                  </a:lnTo>
                  <a:lnTo>
                    <a:pt x="369" y="364"/>
                  </a:lnTo>
                  <a:lnTo>
                    <a:pt x="404" y="327"/>
                  </a:lnTo>
                  <a:lnTo>
                    <a:pt x="404" y="314"/>
                  </a:lnTo>
                  <a:lnTo>
                    <a:pt x="389" y="327"/>
                  </a:lnTo>
                  <a:lnTo>
                    <a:pt x="373" y="337"/>
                  </a:lnTo>
                  <a:lnTo>
                    <a:pt x="357" y="347"/>
                  </a:lnTo>
                  <a:lnTo>
                    <a:pt x="340" y="355"/>
                  </a:lnTo>
                  <a:lnTo>
                    <a:pt x="340" y="377"/>
                  </a:lnTo>
                  <a:close/>
                  <a:moveTo>
                    <a:pt x="493" y="226"/>
                  </a:moveTo>
                  <a:lnTo>
                    <a:pt x="499" y="205"/>
                  </a:lnTo>
                  <a:lnTo>
                    <a:pt x="506" y="183"/>
                  </a:lnTo>
                  <a:lnTo>
                    <a:pt x="510" y="159"/>
                  </a:lnTo>
                  <a:lnTo>
                    <a:pt x="511" y="134"/>
                  </a:lnTo>
                  <a:lnTo>
                    <a:pt x="489" y="135"/>
                  </a:lnTo>
                  <a:lnTo>
                    <a:pt x="488" y="154"/>
                  </a:lnTo>
                  <a:lnTo>
                    <a:pt x="486" y="172"/>
                  </a:lnTo>
                  <a:lnTo>
                    <a:pt x="481" y="190"/>
                  </a:lnTo>
                  <a:lnTo>
                    <a:pt x="476" y="208"/>
                  </a:lnTo>
                  <a:lnTo>
                    <a:pt x="469" y="225"/>
                  </a:lnTo>
                  <a:lnTo>
                    <a:pt x="461" y="242"/>
                  </a:lnTo>
                  <a:lnTo>
                    <a:pt x="452" y="258"/>
                  </a:lnTo>
                  <a:lnTo>
                    <a:pt x="442" y="273"/>
                  </a:lnTo>
                  <a:lnTo>
                    <a:pt x="493" y="226"/>
                  </a:lnTo>
                  <a:close/>
                </a:path>
              </a:pathLst>
            </a:custGeom>
            <a:solidFill>
              <a:srgbClr val="546E9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7" name="Freeform 1067"/>
            <p:cNvSpPr>
              <a:spLocks noEditPoints="1"/>
            </p:cNvSpPr>
            <p:nvPr/>
          </p:nvSpPr>
          <p:spPr bwMode="auto">
            <a:xfrm>
              <a:off x="1338322" y="4280276"/>
              <a:ext cx="195272" cy="154001"/>
            </a:xfrm>
            <a:custGeom>
              <a:avLst/>
              <a:gdLst/>
              <a:ahLst/>
              <a:cxnLst>
                <a:cxn ang="0">
                  <a:pos x="491" y="92"/>
                </a:cxn>
                <a:cxn ang="0">
                  <a:pos x="486" y="67"/>
                </a:cxn>
                <a:cxn ang="0">
                  <a:pos x="479" y="44"/>
                </a:cxn>
                <a:cxn ang="0">
                  <a:pos x="469" y="20"/>
                </a:cxn>
                <a:cxn ang="0">
                  <a:pos x="447" y="4"/>
                </a:cxn>
                <a:cxn ang="0">
                  <a:pos x="439" y="11"/>
                </a:cxn>
                <a:cxn ang="0">
                  <a:pos x="453" y="36"/>
                </a:cxn>
                <a:cxn ang="0">
                  <a:pos x="462" y="63"/>
                </a:cxn>
                <a:cxn ang="0">
                  <a:pos x="470" y="91"/>
                </a:cxn>
                <a:cxn ang="0">
                  <a:pos x="493" y="104"/>
                </a:cxn>
                <a:cxn ang="0">
                  <a:pos x="7" y="245"/>
                </a:cxn>
                <a:cxn ang="0">
                  <a:pos x="29" y="280"/>
                </a:cxn>
                <a:cxn ang="0">
                  <a:pos x="57" y="281"/>
                </a:cxn>
                <a:cxn ang="0">
                  <a:pos x="42" y="262"/>
                </a:cxn>
                <a:cxn ang="0">
                  <a:pos x="30" y="242"/>
                </a:cxn>
                <a:cxn ang="0">
                  <a:pos x="20" y="219"/>
                </a:cxn>
                <a:cxn ang="0">
                  <a:pos x="12" y="196"/>
                </a:cxn>
                <a:cxn ang="0">
                  <a:pos x="0" y="226"/>
                </a:cxn>
                <a:cxn ang="0">
                  <a:pos x="58" y="315"/>
                </a:cxn>
                <a:cxn ang="0">
                  <a:pos x="93" y="344"/>
                </a:cxn>
                <a:cxn ang="0">
                  <a:pos x="165" y="355"/>
                </a:cxn>
                <a:cxn ang="0">
                  <a:pos x="139" y="345"/>
                </a:cxn>
                <a:cxn ang="0">
                  <a:pos x="115" y="332"/>
                </a:cxn>
                <a:cxn ang="0">
                  <a:pos x="93" y="316"/>
                </a:cxn>
                <a:cxn ang="0">
                  <a:pos x="72" y="298"/>
                </a:cxn>
                <a:cxn ang="0">
                  <a:pos x="209" y="387"/>
                </a:cxn>
                <a:cxn ang="0">
                  <a:pos x="238" y="388"/>
                </a:cxn>
                <a:cxn ang="0">
                  <a:pos x="270" y="387"/>
                </a:cxn>
                <a:cxn ang="0">
                  <a:pos x="300" y="381"/>
                </a:cxn>
                <a:cxn ang="0">
                  <a:pos x="285" y="362"/>
                </a:cxn>
                <a:cxn ang="0">
                  <a:pos x="254" y="367"/>
                </a:cxn>
                <a:cxn ang="0">
                  <a:pos x="236" y="367"/>
                </a:cxn>
                <a:cxn ang="0">
                  <a:pos x="209" y="387"/>
                </a:cxn>
                <a:cxn ang="0">
                  <a:pos x="349" y="363"/>
                </a:cxn>
                <a:cxn ang="0">
                  <a:pos x="379" y="346"/>
                </a:cxn>
                <a:cxn ang="0">
                  <a:pos x="398" y="331"/>
                </a:cxn>
                <a:cxn ang="0">
                  <a:pos x="383" y="317"/>
                </a:cxn>
                <a:cxn ang="0">
                  <a:pos x="351" y="338"/>
                </a:cxn>
                <a:cxn ang="0">
                  <a:pos x="334" y="370"/>
                </a:cxn>
                <a:cxn ang="0">
                  <a:pos x="472" y="237"/>
                </a:cxn>
                <a:cxn ang="0">
                  <a:pos x="482" y="210"/>
                </a:cxn>
                <a:cxn ang="0">
                  <a:pos x="489" y="182"/>
                </a:cxn>
                <a:cxn ang="0">
                  <a:pos x="493" y="154"/>
                </a:cxn>
                <a:cxn ang="0">
                  <a:pos x="473" y="139"/>
                </a:cxn>
                <a:cxn ang="0">
                  <a:pos x="470" y="172"/>
                </a:cxn>
                <a:cxn ang="0">
                  <a:pos x="462" y="203"/>
                </a:cxn>
                <a:cxn ang="0">
                  <a:pos x="451" y="233"/>
                </a:cxn>
                <a:cxn ang="0">
                  <a:pos x="435" y="260"/>
                </a:cxn>
                <a:cxn ang="0">
                  <a:pos x="466" y="250"/>
                </a:cxn>
              </a:cxnLst>
              <a:rect l="0" t="0" r="r" b="b"/>
              <a:pathLst>
                <a:path w="495" h="388">
                  <a:moveTo>
                    <a:pt x="493" y="104"/>
                  </a:moveTo>
                  <a:lnTo>
                    <a:pt x="491" y="92"/>
                  </a:lnTo>
                  <a:lnTo>
                    <a:pt x="489" y="80"/>
                  </a:lnTo>
                  <a:lnTo>
                    <a:pt x="486" y="67"/>
                  </a:lnTo>
                  <a:lnTo>
                    <a:pt x="482" y="55"/>
                  </a:lnTo>
                  <a:lnTo>
                    <a:pt x="479" y="44"/>
                  </a:lnTo>
                  <a:lnTo>
                    <a:pt x="474" y="31"/>
                  </a:lnTo>
                  <a:lnTo>
                    <a:pt x="469" y="20"/>
                  </a:lnTo>
                  <a:lnTo>
                    <a:pt x="463" y="9"/>
                  </a:lnTo>
                  <a:lnTo>
                    <a:pt x="447" y="4"/>
                  </a:lnTo>
                  <a:lnTo>
                    <a:pt x="432" y="0"/>
                  </a:lnTo>
                  <a:lnTo>
                    <a:pt x="439" y="11"/>
                  </a:lnTo>
                  <a:lnTo>
                    <a:pt x="446" y="23"/>
                  </a:lnTo>
                  <a:lnTo>
                    <a:pt x="453" y="36"/>
                  </a:lnTo>
                  <a:lnTo>
                    <a:pt x="457" y="49"/>
                  </a:lnTo>
                  <a:lnTo>
                    <a:pt x="462" y="63"/>
                  </a:lnTo>
                  <a:lnTo>
                    <a:pt x="466" y="76"/>
                  </a:lnTo>
                  <a:lnTo>
                    <a:pt x="470" y="91"/>
                  </a:lnTo>
                  <a:lnTo>
                    <a:pt x="471" y="104"/>
                  </a:lnTo>
                  <a:lnTo>
                    <a:pt x="493" y="104"/>
                  </a:lnTo>
                  <a:close/>
                  <a:moveTo>
                    <a:pt x="0" y="226"/>
                  </a:moveTo>
                  <a:lnTo>
                    <a:pt x="7" y="245"/>
                  </a:lnTo>
                  <a:lnTo>
                    <a:pt x="18" y="263"/>
                  </a:lnTo>
                  <a:lnTo>
                    <a:pt x="29" y="280"/>
                  </a:lnTo>
                  <a:lnTo>
                    <a:pt x="41" y="297"/>
                  </a:lnTo>
                  <a:lnTo>
                    <a:pt x="57" y="281"/>
                  </a:lnTo>
                  <a:lnTo>
                    <a:pt x="49" y="272"/>
                  </a:lnTo>
                  <a:lnTo>
                    <a:pt x="42" y="262"/>
                  </a:lnTo>
                  <a:lnTo>
                    <a:pt x="36" y="252"/>
                  </a:lnTo>
                  <a:lnTo>
                    <a:pt x="30" y="242"/>
                  </a:lnTo>
                  <a:lnTo>
                    <a:pt x="24" y="230"/>
                  </a:lnTo>
                  <a:lnTo>
                    <a:pt x="20" y="219"/>
                  </a:lnTo>
                  <a:lnTo>
                    <a:pt x="15" y="208"/>
                  </a:lnTo>
                  <a:lnTo>
                    <a:pt x="12" y="196"/>
                  </a:lnTo>
                  <a:lnTo>
                    <a:pt x="5" y="210"/>
                  </a:lnTo>
                  <a:lnTo>
                    <a:pt x="0" y="226"/>
                  </a:lnTo>
                  <a:close/>
                  <a:moveTo>
                    <a:pt x="43" y="298"/>
                  </a:moveTo>
                  <a:lnTo>
                    <a:pt x="58" y="315"/>
                  </a:lnTo>
                  <a:lnTo>
                    <a:pt x="75" y="329"/>
                  </a:lnTo>
                  <a:lnTo>
                    <a:pt x="93" y="344"/>
                  </a:lnTo>
                  <a:lnTo>
                    <a:pt x="112" y="355"/>
                  </a:lnTo>
                  <a:lnTo>
                    <a:pt x="165" y="355"/>
                  </a:lnTo>
                  <a:lnTo>
                    <a:pt x="153" y="351"/>
                  </a:lnTo>
                  <a:lnTo>
                    <a:pt x="139" y="345"/>
                  </a:lnTo>
                  <a:lnTo>
                    <a:pt x="127" y="340"/>
                  </a:lnTo>
                  <a:lnTo>
                    <a:pt x="115" y="332"/>
                  </a:lnTo>
                  <a:lnTo>
                    <a:pt x="103" y="325"/>
                  </a:lnTo>
                  <a:lnTo>
                    <a:pt x="93" y="316"/>
                  </a:lnTo>
                  <a:lnTo>
                    <a:pt x="82" y="308"/>
                  </a:lnTo>
                  <a:lnTo>
                    <a:pt x="72" y="298"/>
                  </a:lnTo>
                  <a:lnTo>
                    <a:pt x="43" y="298"/>
                  </a:lnTo>
                  <a:close/>
                  <a:moveTo>
                    <a:pt x="209" y="387"/>
                  </a:moveTo>
                  <a:lnTo>
                    <a:pt x="223" y="388"/>
                  </a:lnTo>
                  <a:lnTo>
                    <a:pt x="238" y="388"/>
                  </a:lnTo>
                  <a:lnTo>
                    <a:pt x="254" y="388"/>
                  </a:lnTo>
                  <a:lnTo>
                    <a:pt x="270" y="387"/>
                  </a:lnTo>
                  <a:lnTo>
                    <a:pt x="285" y="385"/>
                  </a:lnTo>
                  <a:lnTo>
                    <a:pt x="300" y="381"/>
                  </a:lnTo>
                  <a:lnTo>
                    <a:pt x="300" y="359"/>
                  </a:lnTo>
                  <a:lnTo>
                    <a:pt x="285" y="362"/>
                  </a:lnTo>
                  <a:lnTo>
                    <a:pt x="270" y="365"/>
                  </a:lnTo>
                  <a:lnTo>
                    <a:pt x="254" y="367"/>
                  </a:lnTo>
                  <a:lnTo>
                    <a:pt x="238" y="368"/>
                  </a:lnTo>
                  <a:lnTo>
                    <a:pt x="236" y="367"/>
                  </a:lnTo>
                  <a:lnTo>
                    <a:pt x="236" y="387"/>
                  </a:lnTo>
                  <a:lnTo>
                    <a:pt x="209" y="387"/>
                  </a:lnTo>
                  <a:close/>
                  <a:moveTo>
                    <a:pt x="334" y="370"/>
                  </a:moveTo>
                  <a:lnTo>
                    <a:pt x="349" y="363"/>
                  </a:lnTo>
                  <a:lnTo>
                    <a:pt x="364" y="355"/>
                  </a:lnTo>
                  <a:lnTo>
                    <a:pt x="379" y="346"/>
                  </a:lnTo>
                  <a:lnTo>
                    <a:pt x="393" y="336"/>
                  </a:lnTo>
                  <a:lnTo>
                    <a:pt x="398" y="331"/>
                  </a:lnTo>
                  <a:lnTo>
                    <a:pt x="398" y="305"/>
                  </a:lnTo>
                  <a:lnTo>
                    <a:pt x="383" y="317"/>
                  </a:lnTo>
                  <a:lnTo>
                    <a:pt x="367" y="328"/>
                  </a:lnTo>
                  <a:lnTo>
                    <a:pt x="351" y="338"/>
                  </a:lnTo>
                  <a:lnTo>
                    <a:pt x="334" y="347"/>
                  </a:lnTo>
                  <a:lnTo>
                    <a:pt x="334" y="370"/>
                  </a:lnTo>
                  <a:close/>
                  <a:moveTo>
                    <a:pt x="466" y="250"/>
                  </a:moveTo>
                  <a:lnTo>
                    <a:pt x="472" y="237"/>
                  </a:lnTo>
                  <a:lnTo>
                    <a:pt x="478" y="224"/>
                  </a:lnTo>
                  <a:lnTo>
                    <a:pt x="482" y="210"/>
                  </a:lnTo>
                  <a:lnTo>
                    <a:pt x="487" y="197"/>
                  </a:lnTo>
                  <a:lnTo>
                    <a:pt x="489" y="182"/>
                  </a:lnTo>
                  <a:lnTo>
                    <a:pt x="492" y="169"/>
                  </a:lnTo>
                  <a:lnTo>
                    <a:pt x="493" y="154"/>
                  </a:lnTo>
                  <a:lnTo>
                    <a:pt x="495" y="138"/>
                  </a:lnTo>
                  <a:lnTo>
                    <a:pt x="473" y="139"/>
                  </a:lnTo>
                  <a:lnTo>
                    <a:pt x="472" y="155"/>
                  </a:lnTo>
                  <a:lnTo>
                    <a:pt x="470" y="172"/>
                  </a:lnTo>
                  <a:lnTo>
                    <a:pt x="466" y="188"/>
                  </a:lnTo>
                  <a:lnTo>
                    <a:pt x="462" y="203"/>
                  </a:lnTo>
                  <a:lnTo>
                    <a:pt x="457" y="218"/>
                  </a:lnTo>
                  <a:lnTo>
                    <a:pt x="451" y="233"/>
                  </a:lnTo>
                  <a:lnTo>
                    <a:pt x="444" y="246"/>
                  </a:lnTo>
                  <a:lnTo>
                    <a:pt x="435" y="260"/>
                  </a:lnTo>
                  <a:lnTo>
                    <a:pt x="435" y="278"/>
                  </a:lnTo>
                  <a:lnTo>
                    <a:pt x="466" y="250"/>
                  </a:lnTo>
                  <a:close/>
                </a:path>
              </a:pathLst>
            </a:custGeom>
            <a:solidFill>
              <a:srgbClr val="56709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8" name="Freeform 1068"/>
            <p:cNvSpPr>
              <a:spLocks noEditPoints="1"/>
            </p:cNvSpPr>
            <p:nvPr/>
          </p:nvSpPr>
          <p:spPr bwMode="auto">
            <a:xfrm>
              <a:off x="1339910" y="4278689"/>
              <a:ext cx="190509" cy="152414"/>
            </a:xfrm>
            <a:custGeom>
              <a:avLst/>
              <a:gdLst/>
              <a:ahLst/>
              <a:cxnLst>
                <a:cxn ang="0">
                  <a:pos x="475" y="96"/>
                </a:cxn>
                <a:cxn ang="0">
                  <a:pos x="469" y="70"/>
                </a:cxn>
                <a:cxn ang="0">
                  <a:pos x="460" y="44"/>
                </a:cxn>
                <a:cxn ang="0">
                  <a:pos x="449" y="20"/>
                </a:cxn>
                <a:cxn ang="0">
                  <a:pos x="427" y="5"/>
                </a:cxn>
                <a:cxn ang="0">
                  <a:pos x="420" y="13"/>
                </a:cxn>
                <a:cxn ang="0">
                  <a:pos x="434" y="38"/>
                </a:cxn>
                <a:cxn ang="0">
                  <a:pos x="446" y="65"/>
                </a:cxn>
                <a:cxn ang="0">
                  <a:pos x="454" y="95"/>
                </a:cxn>
                <a:cxn ang="0">
                  <a:pos x="477" y="109"/>
                </a:cxn>
                <a:cxn ang="0">
                  <a:pos x="9" y="237"/>
                </a:cxn>
                <a:cxn ang="0">
                  <a:pos x="31" y="276"/>
                </a:cxn>
                <a:cxn ang="0">
                  <a:pos x="60" y="279"/>
                </a:cxn>
                <a:cxn ang="0">
                  <a:pos x="44" y="258"/>
                </a:cxn>
                <a:cxn ang="0">
                  <a:pos x="32" y="235"/>
                </a:cxn>
                <a:cxn ang="0">
                  <a:pos x="22" y="212"/>
                </a:cxn>
                <a:cxn ang="0">
                  <a:pos x="15" y="186"/>
                </a:cxn>
                <a:cxn ang="0">
                  <a:pos x="0" y="215"/>
                </a:cxn>
                <a:cxn ang="0">
                  <a:pos x="61" y="312"/>
                </a:cxn>
                <a:cxn ang="0">
                  <a:pos x="79" y="329"/>
                </a:cxn>
                <a:cxn ang="0">
                  <a:pos x="99" y="342"/>
                </a:cxn>
                <a:cxn ang="0">
                  <a:pos x="119" y="355"/>
                </a:cxn>
                <a:cxn ang="0">
                  <a:pos x="213" y="360"/>
                </a:cxn>
                <a:cxn ang="0">
                  <a:pos x="177" y="355"/>
                </a:cxn>
                <a:cxn ang="0">
                  <a:pos x="142" y="342"/>
                </a:cxn>
                <a:cxn ang="0">
                  <a:pos x="110" y="325"/>
                </a:cxn>
                <a:cxn ang="0">
                  <a:pos x="82" y="303"/>
                </a:cxn>
                <a:cxn ang="0">
                  <a:pos x="231" y="383"/>
                </a:cxn>
                <a:cxn ang="0">
                  <a:pos x="249" y="383"/>
                </a:cxn>
                <a:cxn ang="0">
                  <a:pos x="280" y="378"/>
                </a:cxn>
                <a:cxn ang="0">
                  <a:pos x="295" y="352"/>
                </a:cxn>
                <a:cxn ang="0">
                  <a:pos x="265" y="359"/>
                </a:cxn>
                <a:cxn ang="0">
                  <a:pos x="233" y="361"/>
                </a:cxn>
                <a:cxn ang="0">
                  <a:pos x="231" y="383"/>
                </a:cxn>
                <a:cxn ang="0">
                  <a:pos x="346" y="356"/>
                </a:cxn>
                <a:cxn ang="0">
                  <a:pos x="378" y="336"/>
                </a:cxn>
                <a:cxn ang="0">
                  <a:pos x="393" y="295"/>
                </a:cxn>
                <a:cxn ang="0">
                  <a:pos x="362" y="320"/>
                </a:cxn>
                <a:cxn ang="0">
                  <a:pos x="329" y="340"/>
                </a:cxn>
                <a:cxn ang="0">
                  <a:pos x="431" y="282"/>
                </a:cxn>
                <a:cxn ang="0">
                  <a:pos x="450" y="251"/>
                </a:cxn>
                <a:cxn ang="0">
                  <a:pos x="465" y="217"/>
                </a:cxn>
                <a:cxn ang="0">
                  <a:pos x="475" y="181"/>
                </a:cxn>
                <a:cxn ang="0">
                  <a:pos x="478" y="144"/>
                </a:cxn>
                <a:cxn ang="0">
                  <a:pos x="457" y="158"/>
                </a:cxn>
                <a:cxn ang="0">
                  <a:pos x="452" y="184"/>
                </a:cxn>
                <a:cxn ang="0">
                  <a:pos x="446" y="208"/>
                </a:cxn>
                <a:cxn ang="0">
                  <a:pos x="437" y="232"/>
                </a:cxn>
                <a:cxn ang="0">
                  <a:pos x="430" y="283"/>
                </a:cxn>
              </a:cxnLst>
              <a:rect l="0" t="0" r="r" b="b"/>
              <a:pathLst>
                <a:path w="478" h="383">
                  <a:moveTo>
                    <a:pt x="477" y="109"/>
                  </a:moveTo>
                  <a:lnTo>
                    <a:pt x="475" y="96"/>
                  </a:lnTo>
                  <a:lnTo>
                    <a:pt x="473" y="82"/>
                  </a:lnTo>
                  <a:lnTo>
                    <a:pt x="469" y="70"/>
                  </a:lnTo>
                  <a:lnTo>
                    <a:pt x="465" y="56"/>
                  </a:lnTo>
                  <a:lnTo>
                    <a:pt x="460" y="44"/>
                  </a:lnTo>
                  <a:lnTo>
                    <a:pt x="455" y="32"/>
                  </a:lnTo>
                  <a:lnTo>
                    <a:pt x="449" y="20"/>
                  </a:lnTo>
                  <a:lnTo>
                    <a:pt x="442" y="9"/>
                  </a:lnTo>
                  <a:lnTo>
                    <a:pt x="427" y="5"/>
                  </a:lnTo>
                  <a:lnTo>
                    <a:pt x="411" y="0"/>
                  </a:lnTo>
                  <a:lnTo>
                    <a:pt x="420" y="13"/>
                  </a:lnTo>
                  <a:lnTo>
                    <a:pt x="428" y="25"/>
                  </a:lnTo>
                  <a:lnTo>
                    <a:pt x="434" y="38"/>
                  </a:lnTo>
                  <a:lnTo>
                    <a:pt x="440" y="52"/>
                  </a:lnTo>
                  <a:lnTo>
                    <a:pt x="446" y="65"/>
                  </a:lnTo>
                  <a:lnTo>
                    <a:pt x="450" y="80"/>
                  </a:lnTo>
                  <a:lnTo>
                    <a:pt x="454" y="95"/>
                  </a:lnTo>
                  <a:lnTo>
                    <a:pt x="456" y="109"/>
                  </a:lnTo>
                  <a:lnTo>
                    <a:pt x="477" y="109"/>
                  </a:lnTo>
                  <a:close/>
                  <a:moveTo>
                    <a:pt x="0" y="215"/>
                  </a:moveTo>
                  <a:lnTo>
                    <a:pt x="9" y="237"/>
                  </a:lnTo>
                  <a:lnTo>
                    <a:pt x="19" y="257"/>
                  </a:lnTo>
                  <a:lnTo>
                    <a:pt x="31" y="276"/>
                  </a:lnTo>
                  <a:lnTo>
                    <a:pt x="44" y="294"/>
                  </a:lnTo>
                  <a:lnTo>
                    <a:pt x="60" y="279"/>
                  </a:lnTo>
                  <a:lnTo>
                    <a:pt x="52" y="269"/>
                  </a:lnTo>
                  <a:lnTo>
                    <a:pt x="44" y="258"/>
                  </a:lnTo>
                  <a:lnTo>
                    <a:pt x="37" y="247"/>
                  </a:lnTo>
                  <a:lnTo>
                    <a:pt x="32" y="235"/>
                  </a:lnTo>
                  <a:lnTo>
                    <a:pt x="26" y="224"/>
                  </a:lnTo>
                  <a:lnTo>
                    <a:pt x="22" y="212"/>
                  </a:lnTo>
                  <a:lnTo>
                    <a:pt x="18" y="199"/>
                  </a:lnTo>
                  <a:lnTo>
                    <a:pt x="15" y="186"/>
                  </a:lnTo>
                  <a:lnTo>
                    <a:pt x="7" y="201"/>
                  </a:lnTo>
                  <a:lnTo>
                    <a:pt x="0" y="215"/>
                  </a:lnTo>
                  <a:close/>
                  <a:moveTo>
                    <a:pt x="52" y="303"/>
                  </a:moveTo>
                  <a:lnTo>
                    <a:pt x="61" y="312"/>
                  </a:lnTo>
                  <a:lnTo>
                    <a:pt x="70" y="320"/>
                  </a:lnTo>
                  <a:lnTo>
                    <a:pt x="79" y="329"/>
                  </a:lnTo>
                  <a:lnTo>
                    <a:pt x="89" y="336"/>
                  </a:lnTo>
                  <a:lnTo>
                    <a:pt x="99" y="342"/>
                  </a:lnTo>
                  <a:lnTo>
                    <a:pt x="109" y="349"/>
                  </a:lnTo>
                  <a:lnTo>
                    <a:pt x="119" y="355"/>
                  </a:lnTo>
                  <a:lnTo>
                    <a:pt x="131" y="360"/>
                  </a:lnTo>
                  <a:lnTo>
                    <a:pt x="213" y="360"/>
                  </a:lnTo>
                  <a:lnTo>
                    <a:pt x="195" y="358"/>
                  </a:lnTo>
                  <a:lnTo>
                    <a:pt x="177" y="355"/>
                  </a:lnTo>
                  <a:lnTo>
                    <a:pt x="159" y="349"/>
                  </a:lnTo>
                  <a:lnTo>
                    <a:pt x="142" y="342"/>
                  </a:lnTo>
                  <a:lnTo>
                    <a:pt x="126" y="334"/>
                  </a:lnTo>
                  <a:lnTo>
                    <a:pt x="110" y="325"/>
                  </a:lnTo>
                  <a:lnTo>
                    <a:pt x="96" y="314"/>
                  </a:lnTo>
                  <a:lnTo>
                    <a:pt x="82" y="303"/>
                  </a:lnTo>
                  <a:lnTo>
                    <a:pt x="52" y="303"/>
                  </a:lnTo>
                  <a:close/>
                  <a:moveTo>
                    <a:pt x="231" y="383"/>
                  </a:moveTo>
                  <a:lnTo>
                    <a:pt x="233" y="383"/>
                  </a:lnTo>
                  <a:lnTo>
                    <a:pt x="249" y="383"/>
                  </a:lnTo>
                  <a:lnTo>
                    <a:pt x="265" y="381"/>
                  </a:lnTo>
                  <a:lnTo>
                    <a:pt x="280" y="378"/>
                  </a:lnTo>
                  <a:lnTo>
                    <a:pt x="295" y="375"/>
                  </a:lnTo>
                  <a:lnTo>
                    <a:pt x="295" y="352"/>
                  </a:lnTo>
                  <a:lnTo>
                    <a:pt x="280" y="357"/>
                  </a:lnTo>
                  <a:lnTo>
                    <a:pt x="265" y="359"/>
                  </a:lnTo>
                  <a:lnTo>
                    <a:pt x="249" y="361"/>
                  </a:lnTo>
                  <a:lnTo>
                    <a:pt x="233" y="361"/>
                  </a:lnTo>
                  <a:lnTo>
                    <a:pt x="231" y="361"/>
                  </a:lnTo>
                  <a:lnTo>
                    <a:pt x="231" y="383"/>
                  </a:lnTo>
                  <a:close/>
                  <a:moveTo>
                    <a:pt x="329" y="364"/>
                  </a:moveTo>
                  <a:lnTo>
                    <a:pt x="346" y="356"/>
                  </a:lnTo>
                  <a:lnTo>
                    <a:pt x="362" y="346"/>
                  </a:lnTo>
                  <a:lnTo>
                    <a:pt x="378" y="336"/>
                  </a:lnTo>
                  <a:lnTo>
                    <a:pt x="393" y="323"/>
                  </a:lnTo>
                  <a:lnTo>
                    <a:pt x="393" y="295"/>
                  </a:lnTo>
                  <a:lnTo>
                    <a:pt x="378" y="309"/>
                  </a:lnTo>
                  <a:lnTo>
                    <a:pt x="362" y="320"/>
                  </a:lnTo>
                  <a:lnTo>
                    <a:pt x="346" y="331"/>
                  </a:lnTo>
                  <a:lnTo>
                    <a:pt x="329" y="340"/>
                  </a:lnTo>
                  <a:lnTo>
                    <a:pt x="329" y="364"/>
                  </a:lnTo>
                  <a:close/>
                  <a:moveTo>
                    <a:pt x="431" y="282"/>
                  </a:moveTo>
                  <a:lnTo>
                    <a:pt x="441" y="267"/>
                  </a:lnTo>
                  <a:lnTo>
                    <a:pt x="450" y="251"/>
                  </a:lnTo>
                  <a:lnTo>
                    <a:pt x="458" y="234"/>
                  </a:lnTo>
                  <a:lnTo>
                    <a:pt x="465" y="217"/>
                  </a:lnTo>
                  <a:lnTo>
                    <a:pt x="470" y="199"/>
                  </a:lnTo>
                  <a:lnTo>
                    <a:pt x="475" y="181"/>
                  </a:lnTo>
                  <a:lnTo>
                    <a:pt x="477" y="163"/>
                  </a:lnTo>
                  <a:lnTo>
                    <a:pt x="478" y="144"/>
                  </a:lnTo>
                  <a:lnTo>
                    <a:pt x="457" y="144"/>
                  </a:lnTo>
                  <a:lnTo>
                    <a:pt x="457" y="158"/>
                  </a:lnTo>
                  <a:lnTo>
                    <a:pt x="455" y="170"/>
                  </a:lnTo>
                  <a:lnTo>
                    <a:pt x="452" y="184"/>
                  </a:lnTo>
                  <a:lnTo>
                    <a:pt x="449" y="196"/>
                  </a:lnTo>
                  <a:lnTo>
                    <a:pt x="446" y="208"/>
                  </a:lnTo>
                  <a:lnTo>
                    <a:pt x="441" y="221"/>
                  </a:lnTo>
                  <a:lnTo>
                    <a:pt x="437" y="232"/>
                  </a:lnTo>
                  <a:lnTo>
                    <a:pt x="430" y="244"/>
                  </a:lnTo>
                  <a:lnTo>
                    <a:pt x="430" y="283"/>
                  </a:lnTo>
                  <a:lnTo>
                    <a:pt x="431" y="282"/>
                  </a:lnTo>
                  <a:close/>
                </a:path>
              </a:pathLst>
            </a:custGeom>
            <a:solidFill>
              <a:srgbClr val="5A72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9" name="Freeform 1069"/>
            <p:cNvSpPr>
              <a:spLocks noEditPoints="1"/>
            </p:cNvSpPr>
            <p:nvPr/>
          </p:nvSpPr>
          <p:spPr bwMode="auto">
            <a:xfrm>
              <a:off x="1343085" y="4278689"/>
              <a:ext cx="182571" cy="147651"/>
            </a:xfrm>
            <a:custGeom>
              <a:avLst/>
              <a:gdLst/>
              <a:ahLst/>
              <a:cxnLst>
                <a:cxn ang="0">
                  <a:pos x="458" y="98"/>
                </a:cxn>
                <a:cxn ang="0">
                  <a:pos x="450" y="70"/>
                </a:cxn>
                <a:cxn ang="0">
                  <a:pos x="441" y="43"/>
                </a:cxn>
                <a:cxn ang="0">
                  <a:pos x="427" y="18"/>
                </a:cxn>
                <a:cxn ang="0">
                  <a:pos x="404" y="2"/>
                </a:cxn>
                <a:cxn ang="0">
                  <a:pos x="397" y="11"/>
                </a:cxn>
                <a:cxn ang="0">
                  <a:pos x="414" y="37"/>
                </a:cxn>
                <a:cxn ang="0">
                  <a:pos x="426" y="65"/>
                </a:cxn>
                <a:cxn ang="0">
                  <a:pos x="435" y="96"/>
                </a:cxn>
                <a:cxn ang="0">
                  <a:pos x="459" y="111"/>
                </a:cxn>
                <a:cxn ang="0">
                  <a:pos x="3" y="215"/>
                </a:cxn>
                <a:cxn ang="0">
                  <a:pos x="12" y="237"/>
                </a:cxn>
                <a:cxn ang="0">
                  <a:pos x="24" y="259"/>
                </a:cxn>
                <a:cxn ang="0">
                  <a:pos x="37" y="279"/>
                </a:cxn>
                <a:cxn ang="0">
                  <a:pos x="60" y="273"/>
                </a:cxn>
                <a:cxn ang="0">
                  <a:pos x="44" y="251"/>
                </a:cxn>
                <a:cxn ang="0">
                  <a:pos x="31" y="227"/>
                </a:cxn>
                <a:cxn ang="0">
                  <a:pos x="21" y="201"/>
                </a:cxn>
                <a:cxn ang="0">
                  <a:pos x="16" y="173"/>
                </a:cxn>
                <a:cxn ang="0">
                  <a:pos x="0" y="203"/>
                </a:cxn>
                <a:cxn ang="0">
                  <a:pos x="70" y="315"/>
                </a:cxn>
                <a:cxn ang="0">
                  <a:pos x="91" y="332"/>
                </a:cxn>
                <a:cxn ang="0">
                  <a:pos x="115" y="347"/>
                </a:cxn>
                <a:cxn ang="0">
                  <a:pos x="141" y="358"/>
                </a:cxn>
                <a:cxn ang="0">
                  <a:pos x="224" y="362"/>
                </a:cxn>
                <a:cxn ang="0">
                  <a:pos x="226" y="375"/>
                </a:cxn>
                <a:cxn ang="0">
                  <a:pos x="258" y="372"/>
                </a:cxn>
                <a:cxn ang="0">
                  <a:pos x="288" y="366"/>
                </a:cxn>
                <a:cxn ang="0">
                  <a:pos x="273" y="348"/>
                </a:cxn>
                <a:cxn ang="0">
                  <a:pos x="242" y="352"/>
                </a:cxn>
                <a:cxn ang="0">
                  <a:pos x="207" y="352"/>
                </a:cxn>
                <a:cxn ang="0">
                  <a:pos x="171" y="345"/>
                </a:cxn>
                <a:cxn ang="0">
                  <a:pos x="137" y="333"/>
                </a:cxn>
                <a:cxn ang="0">
                  <a:pos x="106" y="316"/>
                </a:cxn>
                <a:cxn ang="0">
                  <a:pos x="60" y="305"/>
                </a:cxn>
                <a:cxn ang="0">
                  <a:pos x="339" y="345"/>
                </a:cxn>
                <a:cxn ang="0">
                  <a:pos x="371" y="324"/>
                </a:cxn>
                <a:cxn ang="0">
                  <a:pos x="386" y="281"/>
                </a:cxn>
                <a:cxn ang="0">
                  <a:pos x="357" y="308"/>
                </a:cxn>
                <a:cxn ang="0">
                  <a:pos x="322" y="331"/>
                </a:cxn>
                <a:cxn ang="0">
                  <a:pos x="423" y="267"/>
                </a:cxn>
                <a:cxn ang="0">
                  <a:pos x="439" y="240"/>
                </a:cxn>
                <a:cxn ang="0">
                  <a:pos x="450" y="209"/>
                </a:cxn>
                <a:cxn ang="0">
                  <a:pos x="458" y="179"/>
                </a:cxn>
                <a:cxn ang="0">
                  <a:pos x="461" y="146"/>
                </a:cxn>
                <a:cxn ang="0">
                  <a:pos x="438" y="165"/>
                </a:cxn>
                <a:cxn ang="0">
                  <a:pos x="430" y="204"/>
                </a:cxn>
                <a:cxn ang="0">
                  <a:pos x="423" y="267"/>
                </a:cxn>
              </a:cxnLst>
              <a:rect l="0" t="0" r="r" b="b"/>
              <a:pathLst>
                <a:path w="461" h="375">
                  <a:moveTo>
                    <a:pt x="459" y="111"/>
                  </a:moveTo>
                  <a:lnTo>
                    <a:pt x="458" y="98"/>
                  </a:lnTo>
                  <a:lnTo>
                    <a:pt x="454" y="83"/>
                  </a:lnTo>
                  <a:lnTo>
                    <a:pt x="450" y="70"/>
                  </a:lnTo>
                  <a:lnTo>
                    <a:pt x="445" y="56"/>
                  </a:lnTo>
                  <a:lnTo>
                    <a:pt x="441" y="43"/>
                  </a:lnTo>
                  <a:lnTo>
                    <a:pt x="434" y="30"/>
                  </a:lnTo>
                  <a:lnTo>
                    <a:pt x="427" y="18"/>
                  </a:lnTo>
                  <a:lnTo>
                    <a:pt x="420" y="7"/>
                  </a:lnTo>
                  <a:lnTo>
                    <a:pt x="404" y="2"/>
                  </a:lnTo>
                  <a:lnTo>
                    <a:pt x="388" y="0"/>
                  </a:lnTo>
                  <a:lnTo>
                    <a:pt x="397" y="11"/>
                  </a:lnTo>
                  <a:lnTo>
                    <a:pt x="406" y="24"/>
                  </a:lnTo>
                  <a:lnTo>
                    <a:pt x="414" y="37"/>
                  </a:lnTo>
                  <a:lnTo>
                    <a:pt x="421" y="52"/>
                  </a:lnTo>
                  <a:lnTo>
                    <a:pt x="426" y="65"/>
                  </a:lnTo>
                  <a:lnTo>
                    <a:pt x="432" y="81"/>
                  </a:lnTo>
                  <a:lnTo>
                    <a:pt x="435" y="96"/>
                  </a:lnTo>
                  <a:lnTo>
                    <a:pt x="438" y="111"/>
                  </a:lnTo>
                  <a:lnTo>
                    <a:pt x="459" y="111"/>
                  </a:lnTo>
                  <a:close/>
                  <a:moveTo>
                    <a:pt x="0" y="203"/>
                  </a:moveTo>
                  <a:lnTo>
                    <a:pt x="3" y="215"/>
                  </a:lnTo>
                  <a:lnTo>
                    <a:pt x="8" y="226"/>
                  </a:lnTo>
                  <a:lnTo>
                    <a:pt x="12" y="237"/>
                  </a:lnTo>
                  <a:lnTo>
                    <a:pt x="18" y="249"/>
                  </a:lnTo>
                  <a:lnTo>
                    <a:pt x="24" y="259"/>
                  </a:lnTo>
                  <a:lnTo>
                    <a:pt x="30" y="269"/>
                  </a:lnTo>
                  <a:lnTo>
                    <a:pt x="37" y="279"/>
                  </a:lnTo>
                  <a:lnTo>
                    <a:pt x="45" y="288"/>
                  </a:lnTo>
                  <a:lnTo>
                    <a:pt x="60" y="273"/>
                  </a:lnTo>
                  <a:lnTo>
                    <a:pt x="52" y="262"/>
                  </a:lnTo>
                  <a:lnTo>
                    <a:pt x="44" y="251"/>
                  </a:lnTo>
                  <a:lnTo>
                    <a:pt x="37" y="240"/>
                  </a:lnTo>
                  <a:lnTo>
                    <a:pt x="31" y="227"/>
                  </a:lnTo>
                  <a:lnTo>
                    <a:pt x="26" y="214"/>
                  </a:lnTo>
                  <a:lnTo>
                    <a:pt x="21" y="201"/>
                  </a:lnTo>
                  <a:lnTo>
                    <a:pt x="18" y="188"/>
                  </a:lnTo>
                  <a:lnTo>
                    <a:pt x="16" y="173"/>
                  </a:lnTo>
                  <a:lnTo>
                    <a:pt x="8" y="188"/>
                  </a:lnTo>
                  <a:lnTo>
                    <a:pt x="0" y="203"/>
                  </a:lnTo>
                  <a:close/>
                  <a:moveTo>
                    <a:pt x="60" y="305"/>
                  </a:moveTo>
                  <a:lnTo>
                    <a:pt x="70" y="315"/>
                  </a:lnTo>
                  <a:lnTo>
                    <a:pt x="81" y="323"/>
                  </a:lnTo>
                  <a:lnTo>
                    <a:pt x="91" y="332"/>
                  </a:lnTo>
                  <a:lnTo>
                    <a:pt x="103" y="339"/>
                  </a:lnTo>
                  <a:lnTo>
                    <a:pt x="115" y="347"/>
                  </a:lnTo>
                  <a:lnTo>
                    <a:pt x="127" y="352"/>
                  </a:lnTo>
                  <a:lnTo>
                    <a:pt x="141" y="358"/>
                  </a:lnTo>
                  <a:lnTo>
                    <a:pt x="153" y="362"/>
                  </a:lnTo>
                  <a:lnTo>
                    <a:pt x="224" y="362"/>
                  </a:lnTo>
                  <a:lnTo>
                    <a:pt x="224" y="374"/>
                  </a:lnTo>
                  <a:lnTo>
                    <a:pt x="226" y="375"/>
                  </a:lnTo>
                  <a:lnTo>
                    <a:pt x="242" y="374"/>
                  </a:lnTo>
                  <a:lnTo>
                    <a:pt x="258" y="372"/>
                  </a:lnTo>
                  <a:lnTo>
                    <a:pt x="273" y="369"/>
                  </a:lnTo>
                  <a:lnTo>
                    <a:pt x="288" y="366"/>
                  </a:lnTo>
                  <a:lnTo>
                    <a:pt x="288" y="343"/>
                  </a:lnTo>
                  <a:lnTo>
                    <a:pt x="273" y="348"/>
                  </a:lnTo>
                  <a:lnTo>
                    <a:pt x="258" y="350"/>
                  </a:lnTo>
                  <a:lnTo>
                    <a:pt x="242" y="352"/>
                  </a:lnTo>
                  <a:lnTo>
                    <a:pt x="226" y="353"/>
                  </a:lnTo>
                  <a:lnTo>
                    <a:pt x="207" y="352"/>
                  </a:lnTo>
                  <a:lnTo>
                    <a:pt x="189" y="350"/>
                  </a:lnTo>
                  <a:lnTo>
                    <a:pt x="171" y="345"/>
                  </a:lnTo>
                  <a:lnTo>
                    <a:pt x="154" y="340"/>
                  </a:lnTo>
                  <a:lnTo>
                    <a:pt x="137" y="333"/>
                  </a:lnTo>
                  <a:lnTo>
                    <a:pt x="121" y="325"/>
                  </a:lnTo>
                  <a:lnTo>
                    <a:pt x="106" y="316"/>
                  </a:lnTo>
                  <a:lnTo>
                    <a:pt x="92" y="305"/>
                  </a:lnTo>
                  <a:lnTo>
                    <a:pt x="60" y="305"/>
                  </a:lnTo>
                  <a:close/>
                  <a:moveTo>
                    <a:pt x="322" y="354"/>
                  </a:moveTo>
                  <a:lnTo>
                    <a:pt x="339" y="345"/>
                  </a:lnTo>
                  <a:lnTo>
                    <a:pt x="355" y="335"/>
                  </a:lnTo>
                  <a:lnTo>
                    <a:pt x="371" y="324"/>
                  </a:lnTo>
                  <a:lnTo>
                    <a:pt x="386" y="312"/>
                  </a:lnTo>
                  <a:lnTo>
                    <a:pt x="386" y="281"/>
                  </a:lnTo>
                  <a:lnTo>
                    <a:pt x="371" y="296"/>
                  </a:lnTo>
                  <a:lnTo>
                    <a:pt x="357" y="308"/>
                  </a:lnTo>
                  <a:lnTo>
                    <a:pt x="340" y="321"/>
                  </a:lnTo>
                  <a:lnTo>
                    <a:pt x="322" y="331"/>
                  </a:lnTo>
                  <a:lnTo>
                    <a:pt x="322" y="354"/>
                  </a:lnTo>
                  <a:close/>
                  <a:moveTo>
                    <a:pt x="423" y="267"/>
                  </a:moveTo>
                  <a:lnTo>
                    <a:pt x="432" y="253"/>
                  </a:lnTo>
                  <a:lnTo>
                    <a:pt x="439" y="240"/>
                  </a:lnTo>
                  <a:lnTo>
                    <a:pt x="445" y="225"/>
                  </a:lnTo>
                  <a:lnTo>
                    <a:pt x="450" y="209"/>
                  </a:lnTo>
                  <a:lnTo>
                    <a:pt x="454" y="195"/>
                  </a:lnTo>
                  <a:lnTo>
                    <a:pt x="458" y="179"/>
                  </a:lnTo>
                  <a:lnTo>
                    <a:pt x="460" y="162"/>
                  </a:lnTo>
                  <a:lnTo>
                    <a:pt x="461" y="146"/>
                  </a:lnTo>
                  <a:lnTo>
                    <a:pt x="440" y="146"/>
                  </a:lnTo>
                  <a:lnTo>
                    <a:pt x="438" y="165"/>
                  </a:lnTo>
                  <a:lnTo>
                    <a:pt x="435" y="185"/>
                  </a:lnTo>
                  <a:lnTo>
                    <a:pt x="430" y="204"/>
                  </a:lnTo>
                  <a:lnTo>
                    <a:pt x="423" y="222"/>
                  </a:lnTo>
                  <a:lnTo>
                    <a:pt x="423" y="267"/>
                  </a:lnTo>
                  <a:close/>
                </a:path>
              </a:pathLst>
            </a:custGeom>
            <a:solidFill>
              <a:srgbClr val="5D74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0" name="Freeform 1070"/>
            <p:cNvSpPr>
              <a:spLocks noEditPoints="1"/>
            </p:cNvSpPr>
            <p:nvPr/>
          </p:nvSpPr>
          <p:spPr bwMode="auto">
            <a:xfrm>
              <a:off x="1346260" y="4277101"/>
              <a:ext cx="174633" cy="146063"/>
            </a:xfrm>
            <a:custGeom>
              <a:avLst/>
              <a:gdLst/>
              <a:ahLst/>
              <a:cxnLst>
                <a:cxn ang="0">
                  <a:pos x="439" y="100"/>
                </a:cxn>
                <a:cxn ang="0">
                  <a:pos x="431" y="70"/>
                </a:cxn>
                <a:cxn ang="0">
                  <a:pos x="419" y="43"/>
                </a:cxn>
                <a:cxn ang="0">
                  <a:pos x="405" y="18"/>
                </a:cxn>
                <a:cxn ang="0">
                  <a:pos x="380" y="3"/>
                </a:cxn>
                <a:cxn ang="0">
                  <a:pos x="373" y="12"/>
                </a:cxn>
                <a:cxn ang="0">
                  <a:pos x="392" y="38"/>
                </a:cxn>
                <a:cxn ang="0">
                  <a:pos x="407" y="67"/>
                </a:cxn>
                <a:cxn ang="0">
                  <a:pos x="416" y="99"/>
                </a:cxn>
                <a:cxn ang="0">
                  <a:pos x="441" y="114"/>
                </a:cxn>
                <a:cxn ang="0">
                  <a:pos x="3" y="204"/>
                </a:cxn>
                <a:cxn ang="0">
                  <a:pos x="11" y="229"/>
                </a:cxn>
                <a:cxn ang="0">
                  <a:pos x="22" y="252"/>
                </a:cxn>
                <a:cxn ang="0">
                  <a:pos x="37" y="274"/>
                </a:cxn>
                <a:cxn ang="0">
                  <a:pos x="59" y="269"/>
                </a:cxn>
                <a:cxn ang="0">
                  <a:pos x="44" y="245"/>
                </a:cxn>
                <a:cxn ang="0">
                  <a:pos x="30" y="219"/>
                </a:cxn>
                <a:cxn ang="0">
                  <a:pos x="21" y="192"/>
                </a:cxn>
                <a:cxn ang="0">
                  <a:pos x="17" y="163"/>
                </a:cxn>
                <a:cxn ang="0">
                  <a:pos x="0" y="191"/>
                </a:cxn>
                <a:cxn ang="0">
                  <a:pos x="81" y="319"/>
                </a:cxn>
                <a:cxn ang="0">
                  <a:pos x="111" y="339"/>
                </a:cxn>
                <a:cxn ang="0">
                  <a:pos x="144" y="354"/>
                </a:cxn>
                <a:cxn ang="0">
                  <a:pos x="180" y="363"/>
                </a:cxn>
                <a:cxn ang="0">
                  <a:pos x="216" y="365"/>
                </a:cxn>
                <a:cxn ang="0">
                  <a:pos x="218" y="366"/>
                </a:cxn>
                <a:cxn ang="0">
                  <a:pos x="250" y="364"/>
                </a:cxn>
                <a:cxn ang="0">
                  <a:pos x="280" y="357"/>
                </a:cxn>
                <a:cxn ang="0">
                  <a:pos x="265" y="339"/>
                </a:cxn>
                <a:cxn ang="0">
                  <a:pos x="234" y="344"/>
                </a:cxn>
                <a:cxn ang="0">
                  <a:pos x="202" y="344"/>
                </a:cxn>
                <a:cxn ang="0">
                  <a:pos x="171" y="339"/>
                </a:cxn>
                <a:cxn ang="0">
                  <a:pos x="142" y="330"/>
                </a:cxn>
                <a:cxn ang="0">
                  <a:pos x="115" y="317"/>
                </a:cxn>
                <a:cxn ang="0">
                  <a:pos x="67" y="308"/>
                </a:cxn>
                <a:cxn ang="0">
                  <a:pos x="331" y="336"/>
                </a:cxn>
                <a:cxn ang="0">
                  <a:pos x="363" y="314"/>
                </a:cxn>
                <a:cxn ang="0">
                  <a:pos x="378" y="267"/>
                </a:cxn>
                <a:cxn ang="0">
                  <a:pos x="349" y="298"/>
                </a:cxn>
                <a:cxn ang="0">
                  <a:pos x="314" y="321"/>
                </a:cxn>
                <a:cxn ang="0">
                  <a:pos x="415" y="249"/>
                </a:cxn>
                <a:cxn ang="0">
                  <a:pos x="426" y="226"/>
                </a:cxn>
                <a:cxn ang="0">
                  <a:pos x="434" y="201"/>
                </a:cxn>
                <a:cxn ang="0">
                  <a:pos x="440" y="175"/>
                </a:cxn>
                <a:cxn ang="0">
                  <a:pos x="442" y="149"/>
                </a:cxn>
                <a:cxn ang="0">
                  <a:pos x="419" y="165"/>
                </a:cxn>
                <a:cxn ang="0">
                  <a:pos x="414" y="198"/>
                </a:cxn>
                <a:cxn ang="0">
                  <a:pos x="415" y="212"/>
                </a:cxn>
              </a:cxnLst>
              <a:rect l="0" t="0" r="r" b="b"/>
              <a:pathLst>
                <a:path w="442" h="366">
                  <a:moveTo>
                    <a:pt x="441" y="114"/>
                  </a:moveTo>
                  <a:lnTo>
                    <a:pt x="439" y="100"/>
                  </a:lnTo>
                  <a:lnTo>
                    <a:pt x="435" y="85"/>
                  </a:lnTo>
                  <a:lnTo>
                    <a:pt x="431" y="70"/>
                  </a:lnTo>
                  <a:lnTo>
                    <a:pt x="425" y="57"/>
                  </a:lnTo>
                  <a:lnTo>
                    <a:pt x="419" y="43"/>
                  </a:lnTo>
                  <a:lnTo>
                    <a:pt x="413" y="30"/>
                  </a:lnTo>
                  <a:lnTo>
                    <a:pt x="405" y="18"/>
                  </a:lnTo>
                  <a:lnTo>
                    <a:pt x="396" y="5"/>
                  </a:lnTo>
                  <a:lnTo>
                    <a:pt x="380" y="3"/>
                  </a:lnTo>
                  <a:lnTo>
                    <a:pt x="363" y="0"/>
                  </a:lnTo>
                  <a:lnTo>
                    <a:pt x="373" y="12"/>
                  </a:lnTo>
                  <a:lnTo>
                    <a:pt x="383" y="24"/>
                  </a:lnTo>
                  <a:lnTo>
                    <a:pt x="392" y="38"/>
                  </a:lnTo>
                  <a:lnTo>
                    <a:pt x="400" y="52"/>
                  </a:lnTo>
                  <a:lnTo>
                    <a:pt x="407" y="67"/>
                  </a:lnTo>
                  <a:lnTo>
                    <a:pt x="412" y="83"/>
                  </a:lnTo>
                  <a:lnTo>
                    <a:pt x="416" y="99"/>
                  </a:lnTo>
                  <a:lnTo>
                    <a:pt x="419" y="114"/>
                  </a:lnTo>
                  <a:lnTo>
                    <a:pt x="441" y="114"/>
                  </a:lnTo>
                  <a:close/>
                  <a:moveTo>
                    <a:pt x="0" y="191"/>
                  </a:moveTo>
                  <a:lnTo>
                    <a:pt x="3" y="204"/>
                  </a:lnTo>
                  <a:lnTo>
                    <a:pt x="7" y="217"/>
                  </a:lnTo>
                  <a:lnTo>
                    <a:pt x="11" y="229"/>
                  </a:lnTo>
                  <a:lnTo>
                    <a:pt x="17" y="240"/>
                  </a:lnTo>
                  <a:lnTo>
                    <a:pt x="22" y="252"/>
                  </a:lnTo>
                  <a:lnTo>
                    <a:pt x="29" y="263"/>
                  </a:lnTo>
                  <a:lnTo>
                    <a:pt x="37" y="274"/>
                  </a:lnTo>
                  <a:lnTo>
                    <a:pt x="45" y="284"/>
                  </a:lnTo>
                  <a:lnTo>
                    <a:pt x="59" y="269"/>
                  </a:lnTo>
                  <a:lnTo>
                    <a:pt x="52" y="257"/>
                  </a:lnTo>
                  <a:lnTo>
                    <a:pt x="44" y="245"/>
                  </a:lnTo>
                  <a:lnTo>
                    <a:pt x="37" y="233"/>
                  </a:lnTo>
                  <a:lnTo>
                    <a:pt x="30" y="219"/>
                  </a:lnTo>
                  <a:lnTo>
                    <a:pt x="26" y="206"/>
                  </a:lnTo>
                  <a:lnTo>
                    <a:pt x="21" y="192"/>
                  </a:lnTo>
                  <a:lnTo>
                    <a:pt x="18" y="177"/>
                  </a:lnTo>
                  <a:lnTo>
                    <a:pt x="17" y="163"/>
                  </a:lnTo>
                  <a:lnTo>
                    <a:pt x="8" y="176"/>
                  </a:lnTo>
                  <a:lnTo>
                    <a:pt x="0" y="191"/>
                  </a:lnTo>
                  <a:close/>
                  <a:moveTo>
                    <a:pt x="67" y="308"/>
                  </a:moveTo>
                  <a:lnTo>
                    <a:pt x="81" y="319"/>
                  </a:lnTo>
                  <a:lnTo>
                    <a:pt x="95" y="330"/>
                  </a:lnTo>
                  <a:lnTo>
                    <a:pt x="111" y="339"/>
                  </a:lnTo>
                  <a:lnTo>
                    <a:pt x="127" y="347"/>
                  </a:lnTo>
                  <a:lnTo>
                    <a:pt x="144" y="354"/>
                  </a:lnTo>
                  <a:lnTo>
                    <a:pt x="162" y="360"/>
                  </a:lnTo>
                  <a:lnTo>
                    <a:pt x="180" y="363"/>
                  </a:lnTo>
                  <a:lnTo>
                    <a:pt x="198" y="365"/>
                  </a:lnTo>
                  <a:lnTo>
                    <a:pt x="216" y="365"/>
                  </a:lnTo>
                  <a:lnTo>
                    <a:pt x="216" y="366"/>
                  </a:lnTo>
                  <a:lnTo>
                    <a:pt x="218" y="366"/>
                  </a:lnTo>
                  <a:lnTo>
                    <a:pt x="234" y="366"/>
                  </a:lnTo>
                  <a:lnTo>
                    <a:pt x="250" y="364"/>
                  </a:lnTo>
                  <a:lnTo>
                    <a:pt x="265" y="362"/>
                  </a:lnTo>
                  <a:lnTo>
                    <a:pt x="280" y="357"/>
                  </a:lnTo>
                  <a:lnTo>
                    <a:pt x="280" y="336"/>
                  </a:lnTo>
                  <a:lnTo>
                    <a:pt x="265" y="339"/>
                  </a:lnTo>
                  <a:lnTo>
                    <a:pt x="250" y="343"/>
                  </a:lnTo>
                  <a:lnTo>
                    <a:pt x="234" y="344"/>
                  </a:lnTo>
                  <a:lnTo>
                    <a:pt x="218" y="345"/>
                  </a:lnTo>
                  <a:lnTo>
                    <a:pt x="202" y="344"/>
                  </a:lnTo>
                  <a:lnTo>
                    <a:pt x="187" y="343"/>
                  </a:lnTo>
                  <a:lnTo>
                    <a:pt x="171" y="339"/>
                  </a:lnTo>
                  <a:lnTo>
                    <a:pt x="156" y="335"/>
                  </a:lnTo>
                  <a:lnTo>
                    <a:pt x="142" y="330"/>
                  </a:lnTo>
                  <a:lnTo>
                    <a:pt x="128" y="324"/>
                  </a:lnTo>
                  <a:lnTo>
                    <a:pt x="115" y="317"/>
                  </a:lnTo>
                  <a:lnTo>
                    <a:pt x="101" y="308"/>
                  </a:lnTo>
                  <a:lnTo>
                    <a:pt x="67" y="308"/>
                  </a:lnTo>
                  <a:close/>
                  <a:moveTo>
                    <a:pt x="314" y="345"/>
                  </a:moveTo>
                  <a:lnTo>
                    <a:pt x="331" y="336"/>
                  </a:lnTo>
                  <a:lnTo>
                    <a:pt x="347" y="325"/>
                  </a:lnTo>
                  <a:lnTo>
                    <a:pt x="363" y="314"/>
                  </a:lnTo>
                  <a:lnTo>
                    <a:pt x="378" y="300"/>
                  </a:lnTo>
                  <a:lnTo>
                    <a:pt x="378" y="267"/>
                  </a:lnTo>
                  <a:lnTo>
                    <a:pt x="364" y="283"/>
                  </a:lnTo>
                  <a:lnTo>
                    <a:pt x="349" y="298"/>
                  </a:lnTo>
                  <a:lnTo>
                    <a:pt x="332" y="310"/>
                  </a:lnTo>
                  <a:lnTo>
                    <a:pt x="314" y="321"/>
                  </a:lnTo>
                  <a:lnTo>
                    <a:pt x="314" y="345"/>
                  </a:lnTo>
                  <a:close/>
                  <a:moveTo>
                    <a:pt x="415" y="249"/>
                  </a:moveTo>
                  <a:lnTo>
                    <a:pt x="422" y="237"/>
                  </a:lnTo>
                  <a:lnTo>
                    <a:pt x="426" y="226"/>
                  </a:lnTo>
                  <a:lnTo>
                    <a:pt x="431" y="213"/>
                  </a:lnTo>
                  <a:lnTo>
                    <a:pt x="434" y="201"/>
                  </a:lnTo>
                  <a:lnTo>
                    <a:pt x="437" y="189"/>
                  </a:lnTo>
                  <a:lnTo>
                    <a:pt x="440" y="175"/>
                  </a:lnTo>
                  <a:lnTo>
                    <a:pt x="442" y="163"/>
                  </a:lnTo>
                  <a:lnTo>
                    <a:pt x="442" y="149"/>
                  </a:lnTo>
                  <a:lnTo>
                    <a:pt x="421" y="149"/>
                  </a:lnTo>
                  <a:lnTo>
                    <a:pt x="419" y="165"/>
                  </a:lnTo>
                  <a:lnTo>
                    <a:pt x="417" y="182"/>
                  </a:lnTo>
                  <a:lnTo>
                    <a:pt x="414" y="198"/>
                  </a:lnTo>
                  <a:lnTo>
                    <a:pt x="408" y="212"/>
                  </a:lnTo>
                  <a:lnTo>
                    <a:pt x="415" y="212"/>
                  </a:lnTo>
                  <a:lnTo>
                    <a:pt x="415" y="249"/>
                  </a:lnTo>
                  <a:close/>
                </a:path>
              </a:pathLst>
            </a:custGeom>
            <a:solidFill>
              <a:srgbClr val="6077A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1" name="Freeform 1071"/>
            <p:cNvSpPr>
              <a:spLocks noEditPoints="1"/>
            </p:cNvSpPr>
            <p:nvPr/>
          </p:nvSpPr>
          <p:spPr bwMode="auto">
            <a:xfrm>
              <a:off x="1349435" y="4277101"/>
              <a:ext cx="168283" cy="141300"/>
            </a:xfrm>
            <a:custGeom>
              <a:avLst/>
              <a:gdLst/>
              <a:ahLst/>
              <a:cxnLst>
                <a:cxn ang="0">
                  <a:pos x="419" y="101"/>
                </a:cxn>
                <a:cxn ang="0">
                  <a:pos x="410" y="70"/>
                </a:cxn>
                <a:cxn ang="0">
                  <a:pos x="398" y="42"/>
                </a:cxn>
                <a:cxn ang="0">
                  <a:pos x="381" y="16"/>
                </a:cxn>
                <a:cxn ang="0">
                  <a:pos x="363" y="3"/>
                </a:cxn>
                <a:cxn ang="0">
                  <a:pos x="346" y="2"/>
                </a:cxn>
                <a:cxn ang="0">
                  <a:pos x="350" y="12"/>
                </a:cxn>
                <a:cxn ang="0">
                  <a:pos x="370" y="38"/>
                </a:cxn>
                <a:cxn ang="0">
                  <a:pos x="387" y="68"/>
                </a:cxn>
                <a:cxn ang="0">
                  <a:pos x="397" y="99"/>
                </a:cxn>
                <a:cxn ang="0">
                  <a:pos x="422" y="116"/>
                </a:cxn>
                <a:cxn ang="0">
                  <a:pos x="2" y="193"/>
                </a:cxn>
                <a:cxn ang="0">
                  <a:pos x="10" y="219"/>
                </a:cxn>
                <a:cxn ang="0">
                  <a:pos x="21" y="245"/>
                </a:cxn>
                <a:cxn ang="0">
                  <a:pos x="36" y="267"/>
                </a:cxn>
                <a:cxn ang="0">
                  <a:pos x="59" y="263"/>
                </a:cxn>
                <a:cxn ang="0">
                  <a:pos x="42" y="238"/>
                </a:cxn>
                <a:cxn ang="0">
                  <a:pos x="30" y="211"/>
                </a:cxn>
                <a:cxn ang="0">
                  <a:pos x="21" y="182"/>
                </a:cxn>
                <a:cxn ang="0">
                  <a:pos x="18" y="150"/>
                </a:cxn>
                <a:cxn ang="0">
                  <a:pos x="0" y="178"/>
                </a:cxn>
                <a:cxn ang="0">
                  <a:pos x="90" y="321"/>
                </a:cxn>
                <a:cxn ang="0">
                  <a:pos x="121" y="338"/>
                </a:cxn>
                <a:cxn ang="0">
                  <a:pos x="155" y="350"/>
                </a:cxn>
                <a:cxn ang="0">
                  <a:pos x="191" y="357"/>
                </a:cxn>
                <a:cxn ang="0">
                  <a:pos x="226" y="357"/>
                </a:cxn>
                <a:cxn ang="0">
                  <a:pos x="257" y="353"/>
                </a:cxn>
                <a:cxn ang="0">
                  <a:pos x="272" y="327"/>
                </a:cxn>
                <a:cxn ang="0">
                  <a:pos x="242" y="334"/>
                </a:cxn>
                <a:cxn ang="0">
                  <a:pos x="210" y="337"/>
                </a:cxn>
                <a:cxn ang="0">
                  <a:pos x="184" y="335"/>
                </a:cxn>
                <a:cxn ang="0">
                  <a:pos x="159" y="329"/>
                </a:cxn>
                <a:cxn ang="0">
                  <a:pos x="136" y="321"/>
                </a:cxn>
                <a:cxn ang="0">
                  <a:pos x="113" y="310"/>
                </a:cxn>
                <a:cxn ang="0">
                  <a:pos x="306" y="336"/>
                </a:cxn>
                <a:cxn ang="0">
                  <a:pos x="341" y="313"/>
                </a:cxn>
                <a:cxn ang="0">
                  <a:pos x="370" y="286"/>
                </a:cxn>
                <a:cxn ang="0">
                  <a:pos x="363" y="260"/>
                </a:cxn>
                <a:cxn ang="0">
                  <a:pos x="348" y="277"/>
                </a:cxn>
                <a:cxn ang="0">
                  <a:pos x="333" y="292"/>
                </a:cxn>
                <a:cxn ang="0">
                  <a:pos x="315" y="305"/>
                </a:cxn>
                <a:cxn ang="0">
                  <a:pos x="306" y="336"/>
                </a:cxn>
                <a:cxn ang="0">
                  <a:pos x="414" y="209"/>
                </a:cxn>
                <a:cxn ang="0">
                  <a:pos x="422" y="170"/>
                </a:cxn>
                <a:cxn ang="0">
                  <a:pos x="402" y="151"/>
                </a:cxn>
                <a:cxn ang="0">
                  <a:pos x="398" y="184"/>
                </a:cxn>
                <a:cxn ang="0">
                  <a:pos x="389" y="214"/>
                </a:cxn>
                <a:cxn ang="0">
                  <a:pos x="407" y="227"/>
                </a:cxn>
              </a:cxnLst>
              <a:rect l="0" t="0" r="r" b="b"/>
              <a:pathLst>
                <a:path w="424" h="358">
                  <a:moveTo>
                    <a:pt x="422" y="116"/>
                  </a:moveTo>
                  <a:lnTo>
                    <a:pt x="419" y="101"/>
                  </a:lnTo>
                  <a:lnTo>
                    <a:pt x="416" y="86"/>
                  </a:lnTo>
                  <a:lnTo>
                    <a:pt x="410" y="70"/>
                  </a:lnTo>
                  <a:lnTo>
                    <a:pt x="405" y="57"/>
                  </a:lnTo>
                  <a:lnTo>
                    <a:pt x="398" y="42"/>
                  </a:lnTo>
                  <a:lnTo>
                    <a:pt x="390" y="29"/>
                  </a:lnTo>
                  <a:lnTo>
                    <a:pt x="381" y="16"/>
                  </a:lnTo>
                  <a:lnTo>
                    <a:pt x="372" y="5"/>
                  </a:lnTo>
                  <a:lnTo>
                    <a:pt x="363" y="3"/>
                  </a:lnTo>
                  <a:lnTo>
                    <a:pt x="355" y="2"/>
                  </a:lnTo>
                  <a:lnTo>
                    <a:pt x="346" y="2"/>
                  </a:lnTo>
                  <a:lnTo>
                    <a:pt x="337" y="0"/>
                  </a:lnTo>
                  <a:lnTo>
                    <a:pt x="350" y="12"/>
                  </a:lnTo>
                  <a:lnTo>
                    <a:pt x="361" y="24"/>
                  </a:lnTo>
                  <a:lnTo>
                    <a:pt x="370" y="38"/>
                  </a:lnTo>
                  <a:lnTo>
                    <a:pt x="379" y="52"/>
                  </a:lnTo>
                  <a:lnTo>
                    <a:pt x="387" y="68"/>
                  </a:lnTo>
                  <a:lnTo>
                    <a:pt x="392" y="84"/>
                  </a:lnTo>
                  <a:lnTo>
                    <a:pt x="397" y="99"/>
                  </a:lnTo>
                  <a:lnTo>
                    <a:pt x="400" y="116"/>
                  </a:lnTo>
                  <a:lnTo>
                    <a:pt x="422" y="116"/>
                  </a:lnTo>
                  <a:close/>
                  <a:moveTo>
                    <a:pt x="0" y="178"/>
                  </a:moveTo>
                  <a:lnTo>
                    <a:pt x="2" y="193"/>
                  </a:lnTo>
                  <a:lnTo>
                    <a:pt x="5" y="206"/>
                  </a:lnTo>
                  <a:lnTo>
                    <a:pt x="10" y="219"/>
                  </a:lnTo>
                  <a:lnTo>
                    <a:pt x="15" y="232"/>
                  </a:lnTo>
                  <a:lnTo>
                    <a:pt x="21" y="245"/>
                  </a:lnTo>
                  <a:lnTo>
                    <a:pt x="28" y="256"/>
                  </a:lnTo>
                  <a:lnTo>
                    <a:pt x="36" y="267"/>
                  </a:lnTo>
                  <a:lnTo>
                    <a:pt x="44" y="278"/>
                  </a:lnTo>
                  <a:lnTo>
                    <a:pt x="59" y="263"/>
                  </a:lnTo>
                  <a:lnTo>
                    <a:pt x="50" y="251"/>
                  </a:lnTo>
                  <a:lnTo>
                    <a:pt x="42" y="238"/>
                  </a:lnTo>
                  <a:lnTo>
                    <a:pt x="36" y="224"/>
                  </a:lnTo>
                  <a:lnTo>
                    <a:pt x="30" y="211"/>
                  </a:lnTo>
                  <a:lnTo>
                    <a:pt x="26" y="196"/>
                  </a:lnTo>
                  <a:lnTo>
                    <a:pt x="21" y="182"/>
                  </a:lnTo>
                  <a:lnTo>
                    <a:pt x="19" y="166"/>
                  </a:lnTo>
                  <a:lnTo>
                    <a:pt x="18" y="150"/>
                  </a:lnTo>
                  <a:lnTo>
                    <a:pt x="9" y="164"/>
                  </a:lnTo>
                  <a:lnTo>
                    <a:pt x="0" y="178"/>
                  </a:lnTo>
                  <a:close/>
                  <a:moveTo>
                    <a:pt x="76" y="310"/>
                  </a:moveTo>
                  <a:lnTo>
                    <a:pt x="90" y="321"/>
                  </a:lnTo>
                  <a:lnTo>
                    <a:pt x="105" y="330"/>
                  </a:lnTo>
                  <a:lnTo>
                    <a:pt x="121" y="338"/>
                  </a:lnTo>
                  <a:lnTo>
                    <a:pt x="138" y="345"/>
                  </a:lnTo>
                  <a:lnTo>
                    <a:pt x="155" y="350"/>
                  </a:lnTo>
                  <a:lnTo>
                    <a:pt x="173" y="355"/>
                  </a:lnTo>
                  <a:lnTo>
                    <a:pt x="191" y="357"/>
                  </a:lnTo>
                  <a:lnTo>
                    <a:pt x="210" y="358"/>
                  </a:lnTo>
                  <a:lnTo>
                    <a:pt x="226" y="357"/>
                  </a:lnTo>
                  <a:lnTo>
                    <a:pt x="242" y="355"/>
                  </a:lnTo>
                  <a:lnTo>
                    <a:pt x="257" y="353"/>
                  </a:lnTo>
                  <a:lnTo>
                    <a:pt x="272" y="348"/>
                  </a:lnTo>
                  <a:lnTo>
                    <a:pt x="272" y="327"/>
                  </a:lnTo>
                  <a:lnTo>
                    <a:pt x="257" y="330"/>
                  </a:lnTo>
                  <a:lnTo>
                    <a:pt x="242" y="334"/>
                  </a:lnTo>
                  <a:lnTo>
                    <a:pt x="226" y="336"/>
                  </a:lnTo>
                  <a:lnTo>
                    <a:pt x="210" y="337"/>
                  </a:lnTo>
                  <a:lnTo>
                    <a:pt x="197" y="336"/>
                  </a:lnTo>
                  <a:lnTo>
                    <a:pt x="184" y="335"/>
                  </a:lnTo>
                  <a:lnTo>
                    <a:pt x="172" y="332"/>
                  </a:lnTo>
                  <a:lnTo>
                    <a:pt x="159" y="329"/>
                  </a:lnTo>
                  <a:lnTo>
                    <a:pt x="147" y="326"/>
                  </a:lnTo>
                  <a:lnTo>
                    <a:pt x="136" y="321"/>
                  </a:lnTo>
                  <a:lnTo>
                    <a:pt x="125" y="317"/>
                  </a:lnTo>
                  <a:lnTo>
                    <a:pt x="113" y="310"/>
                  </a:lnTo>
                  <a:lnTo>
                    <a:pt x="76" y="310"/>
                  </a:lnTo>
                  <a:close/>
                  <a:moveTo>
                    <a:pt x="306" y="336"/>
                  </a:moveTo>
                  <a:lnTo>
                    <a:pt x="324" y="326"/>
                  </a:lnTo>
                  <a:lnTo>
                    <a:pt x="341" y="313"/>
                  </a:lnTo>
                  <a:lnTo>
                    <a:pt x="355" y="301"/>
                  </a:lnTo>
                  <a:lnTo>
                    <a:pt x="370" y="286"/>
                  </a:lnTo>
                  <a:lnTo>
                    <a:pt x="370" y="251"/>
                  </a:lnTo>
                  <a:lnTo>
                    <a:pt x="363" y="260"/>
                  </a:lnTo>
                  <a:lnTo>
                    <a:pt x="356" y="269"/>
                  </a:lnTo>
                  <a:lnTo>
                    <a:pt x="348" y="277"/>
                  </a:lnTo>
                  <a:lnTo>
                    <a:pt x="341" y="285"/>
                  </a:lnTo>
                  <a:lnTo>
                    <a:pt x="333" y="292"/>
                  </a:lnTo>
                  <a:lnTo>
                    <a:pt x="324" y="299"/>
                  </a:lnTo>
                  <a:lnTo>
                    <a:pt x="315" y="305"/>
                  </a:lnTo>
                  <a:lnTo>
                    <a:pt x="306" y="311"/>
                  </a:lnTo>
                  <a:lnTo>
                    <a:pt x="306" y="336"/>
                  </a:lnTo>
                  <a:close/>
                  <a:moveTo>
                    <a:pt x="407" y="227"/>
                  </a:moveTo>
                  <a:lnTo>
                    <a:pt x="414" y="209"/>
                  </a:lnTo>
                  <a:lnTo>
                    <a:pt x="419" y="190"/>
                  </a:lnTo>
                  <a:lnTo>
                    <a:pt x="422" y="170"/>
                  </a:lnTo>
                  <a:lnTo>
                    <a:pt x="424" y="151"/>
                  </a:lnTo>
                  <a:lnTo>
                    <a:pt x="402" y="151"/>
                  </a:lnTo>
                  <a:lnTo>
                    <a:pt x="401" y="168"/>
                  </a:lnTo>
                  <a:lnTo>
                    <a:pt x="398" y="184"/>
                  </a:lnTo>
                  <a:lnTo>
                    <a:pt x="395" y="200"/>
                  </a:lnTo>
                  <a:lnTo>
                    <a:pt x="389" y="214"/>
                  </a:lnTo>
                  <a:lnTo>
                    <a:pt x="407" y="214"/>
                  </a:lnTo>
                  <a:lnTo>
                    <a:pt x="407" y="227"/>
                  </a:lnTo>
                  <a:close/>
                </a:path>
              </a:pathLst>
            </a:custGeom>
            <a:solidFill>
              <a:srgbClr val="6278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2" name="Freeform 1072"/>
            <p:cNvSpPr>
              <a:spLocks noEditPoints="1"/>
            </p:cNvSpPr>
            <p:nvPr/>
          </p:nvSpPr>
          <p:spPr bwMode="auto">
            <a:xfrm>
              <a:off x="1352610" y="4275513"/>
              <a:ext cx="160345" cy="138125"/>
            </a:xfrm>
            <a:custGeom>
              <a:avLst/>
              <a:gdLst/>
              <a:ahLst/>
              <a:cxnLst>
                <a:cxn ang="0">
                  <a:pos x="399" y="102"/>
                </a:cxn>
                <a:cxn ang="0">
                  <a:pos x="390" y="70"/>
                </a:cxn>
                <a:cxn ang="0">
                  <a:pos x="375" y="41"/>
                </a:cxn>
                <a:cxn ang="0">
                  <a:pos x="356" y="15"/>
                </a:cxn>
                <a:cxn ang="0">
                  <a:pos x="337" y="3"/>
                </a:cxn>
                <a:cxn ang="0">
                  <a:pos x="319" y="1"/>
                </a:cxn>
                <a:cxn ang="0">
                  <a:pos x="324" y="12"/>
                </a:cxn>
                <a:cxn ang="0">
                  <a:pos x="347" y="37"/>
                </a:cxn>
                <a:cxn ang="0">
                  <a:pos x="365" y="67"/>
                </a:cxn>
                <a:cxn ang="0">
                  <a:pos x="377" y="100"/>
                </a:cxn>
                <a:cxn ang="0">
                  <a:pos x="402" y="117"/>
                </a:cxn>
                <a:cxn ang="0">
                  <a:pos x="1" y="180"/>
                </a:cxn>
                <a:cxn ang="0">
                  <a:pos x="9" y="209"/>
                </a:cxn>
                <a:cxn ang="0">
                  <a:pos x="20" y="236"/>
                </a:cxn>
                <a:cxn ang="0">
                  <a:pos x="35" y="260"/>
                </a:cxn>
                <a:cxn ang="0">
                  <a:pos x="58" y="257"/>
                </a:cxn>
                <a:cxn ang="0">
                  <a:pos x="41" y="232"/>
                </a:cxn>
                <a:cxn ang="0">
                  <a:pos x="30" y="205"/>
                </a:cxn>
                <a:cxn ang="0">
                  <a:pos x="22" y="176"/>
                </a:cxn>
                <a:cxn ang="0">
                  <a:pos x="20" y="145"/>
                </a:cxn>
                <a:cxn ang="0">
                  <a:pos x="20" y="136"/>
                </a:cxn>
                <a:cxn ang="0">
                  <a:pos x="0" y="166"/>
                </a:cxn>
                <a:cxn ang="0">
                  <a:pos x="98" y="320"/>
                </a:cxn>
                <a:cxn ang="0">
                  <a:pos x="125" y="333"/>
                </a:cxn>
                <a:cxn ang="0">
                  <a:pos x="154" y="342"/>
                </a:cxn>
                <a:cxn ang="0">
                  <a:pos x="185" y="347"/>
                </a:cxn>
                <a:cxn ang="0">
                  <a:pos x="217" y="347"/>
                </a:cxn>
                <a:cxn ang="0">
                  <a:pos x="248" y="342"/>
                </a:cxn>
                <a:cxn ang="0">
                  <a:pos x="263" y="317"/>
                </a:cxn>
                <a:cxn ang="0">
                  <a:pos x="233" y="324"/>
                </a:cxn>
                <a:cxn ang="0">
                  <a:pos x="201" y="327"/>
                </a:cxn>
                <a:cxn ang="0">
                  <a:pos x="163" y="322"/>
                </a:cxn>
                <a:cxn ang="0">
                  <a:pos x="128" y="311"/>
                </a:cxn>
                <a:cxn ang="0">
                  <a:pos x="297" y="324"/>
                </a:cxn>
                <a:cxn ang="0">
                  <a:pos x="332" y="301"/>
                </a:cxn>
                <a:cxn ang="0">
                  <a:pos x="361" y="270"/>
                </a:cxn>
                <a:cxn ang="0">
                  <a:pos x="355" y="242"/>
                </a:cxn>
                <a:cxn ang="0">
                  <a:pos x="341" y="261"/>
                </a:cxn>
                <a:cxn ang="0">
                  <a:pos x="325" y="278"/>
                </a:cxn>
                <a:cxn ang="0">
                  <a:pos x="306" y="293"/>
                </a:cxn>
                <a:cxn ang="0">
                  <a:pos x="297" y="324"/>
                </a:cxn>
                <a:cxn ang="0">
                  <a:pos x="397" y="201"/>
                </a:cxn>
                <a:cxn ang="0">
                  <a:pos x="402" y="168"/>
                </a:cxn>
                <a:cxn ang="0">
                  <a:pos x="382" y="152"/>
                </a:cxn>
                <a:cxn ang="0">
                  <a:pos x="379" y="185"/>
                </a:cxn>
                <a:cxn ang="0">
                  <a:pos x="369" y="215"/>
                </a:cxn>
              </a:cxnLst>
              <a:rect l="0" t="0" r="r" b="b"/>
              <a:pathLst>
                <a:path w="404" h="348">
                  <a:moveTo>
                    <a:pt x="402" y="117"/>
                  </a:moveTo>
                  <a:lnTo>
                    <a:pt x="399" y="102"/>
                  </a:lnTo>
                  <a:lnTo>
                    <a:pt x="395" y="86"/>
                  </a:lnTo>
                  <a:lnTo>
                    <a:pt x="390" y="70"/>
                  </a:lnTo>
                  <a:lnTo>
                    <a:pt x="383" y="55"/>
                  </a:lnTo>
                  <a:lnTo>
                    <a:pt x="375" y="41"/>
                  </a:lnTo>
                  <a:lnTo>
                    <a:pt x="366" y="27"/>
                  </a:lnTo>
                  <a:lnTo>
                    <a:pt x="356" y="15"/>
                  </a:lnTo>
                  <a:lnTo>
                    <a:pt x="346" y="3"/>
                  </a:lnTo>
                  <a:lnTo>
                    <a:pt x="337" y="3"/>
                  </a:lnTo>
                  <a:lnTo>
                    <a:pt x="328" y="1"/>
                  </a:lnTo>
                  <a:lnTo>
                    <a:pt x="319" y="1"/>
                  </a:lnTo>
                  <a:lnTo>
                    <a:pt x="311" y="0"/>
                  </a:lnTo>
                  <a:lnTo>
                    <a:pt x="324" y="12"/>
                  </a:lnTo>
                  <a:lnTo>
                    <a:pt x="336" y="24"/>
                  </a:lnTo>
                  <a:lnTo>
                    <a:pt x="347" y="37"/>
                  </a:lnTo>
                  <a:lnTo>
                    <a:pt x="356" y="52"/>
                  </a:lnTo>
                  <a:lnTo>
                    <a:pt x="365" y="67"/>
                  </a:lnTo>
                  <a:lnTo>
                    <a:pt x="372" y="84"/>
                  </a:lnTo>
                  <a:lnTo>
                    <a:pt x="377" y="100"/>
                  </a:lnTo>
                  <a:lnTo>
                    <a:pt x="381" y="117"/>
                  </a:lnTo>
                  <a:lnTo>
                    <a:pt x="402" y="117"/>
                  </a:lnTo>
                  <a:close/>
                  <a:moveTo>
                    <a:pt x="0" y="166"/>
                  </a:moveTo>
                  <a:lnTo>
                    <a:pt x="1" y="180"/>
                  </a:lnTo>
                  <a:lnTo>
                    <a:pt x="4" y="195"/>
                  </a:lnTo>
                  <a:lnTo>
                    <a:pt x="9" y="209"/>
                  </a:lnTo>
                  <a:lnTo>
                    <a:pt x="13" y="222"/>
                  </a:lnTo>
                  <a:lnTo>
                    <a:pt x="20" y="236"/>
                  </a:lnTo>
                  <a:lnTo>
                    <a:pt x="27" y="248"/>
                  </a:lnTo>
                  <a:lnTo>
                    <a:pt x="35" y="260"/>
                  </a:lnTo>
                  <a:lnTo>
                    <a:pt x="42" y="272"/>
                  </a:lnTo>
                  <a:lnTo>
                    <a:pt x="58" y="257"/>
                  </a:lnTo>
                  <a:lnTo>
                    <a:pt x="49" y="245"/>
                  </a:lnTo>
                  <a:lnTo>
                    <a:pt x="41" y="232"/>
                  </a:lnTo>
                  <a:lnTo>
                    <a:pt x="36" y="219"/>
                  </a:lnTo>
                  <a:lnTo>
                    <a:pt x="30" y="205"/>
                  </a:lnTo>
                  <a:lnTo>
                    <a:pt x="26" y="191"/>
                  </a:lnTo>
                  <a:lnTo>
                    <a:pt x="22" y="176"/>
                  </a:lnTo>
                  <a:lnTo>
                    <a:pt x="20" y="161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10" y="151"/>
                  </a:lnTo>
                  <a:lnTo>
                    <a:pt x="0" y="166"/>
                  </a:lnTo>
                  <a:close/>
                  <a:moveTo>
                    <a:pt x="84" y="311"/>
                  </a:moveTo>
                  <a:lnTo>
                    <a:pt x="98" y="320"/>
                  </a:lnTo>
                  <a:lnTo>
                    <a:pt x="111" y="327"/>
                  </a:lnTo>
                  <a:lnTo>
                    <a:pt x="125" y="333"/>
                  </a:lnTo>
                  <a:lnTo>
                    <a:pt x="139" y="338"/>
                  </a:lnTo>
                  <a:lnTo>
                    <a:pt x="154" y="342"/>
                  </a:lnTo>
                  <a:lnTo>
                    <a:pt x="170" y="346"/>
                  </a:lnTo>
                  <a:lnTo>
                    <a:pt x="185" y="347"/>
                  </a:lnTo>
                  <a:lnTo>
                    <a:pt x="201" y="348"/>
                  </a:lnTo>
                  <a:lnTo>
                    <a:pt x="217" y="347"/>
                  </a:lnTo>
                  <a:lnTo>
                    <a:pt x="233" y="346"/>
                  </a:lnTo>
                  <a:lnTo>
                    <a:pt x="248" y="342"/>
                  </a:lnTo>
                  <a:lnTo>
                    <a:pt x="263" y="339"/>
                  </a:lnTo>
                  <a:lnTo>
                    <a:pt x="263" y="317"/>
                  </a:lnTo>
                  <a:lnTo>
                    <a:pt x="248" y="321"/>
                  </a:lnTo>
                  <a:lnTo>
                    <a:pt x="233" y="324"/>
                  </a:lnTo>
                  <a:lnTo>
                    <a:pt x="217" y="326"/>
                  </a:lnTo>
                  <a:lnTo>
                    <a:pt x="201" y="327"/>
                  </a:lnTo>
                  <a:lnTo>
                    <a:pt x="182" y="326"/>
                  </a:lnTo>
                  <a:lnTo>
                    <a:pt x="163" y="322"/>
                  </a:lnTo>
                  <a:lnTo>
                    <a:pt x="145" y="318"/>
                  </a:lnTo>
                  <a:lnTo>
                    <a:pt x="128" y="311"/>
                  </a:lnTo>
                  <a:lnTo>
                    <a:pt x="84" y="311"/>
                  </a:lnTo>
                  <a:close/>
                  <a:moveTo>
                    <a:pt x="297" y="324"/>
                  </a:moveTo>
                  <a:lnTo>
                    <a:pt x="315" y="313"/>
                  </a:lnTo>
                  <a:lnTo>
                    <a:pt x="332" y="301"/>
                  </a:lnTo>
                  <a:lnTo>
                    <a:pt x="347" y="286"/>
                  </a:lnTo>
                  <a:lnTo>
                    <a:pt x="361" y="270"/>
                  </a:lnTo>
                  <a:lnTo>
                    <a:pt x="361" y="232"/>
                  </a:lnTo>
                  <a:lnTo>
                    <a:pt x="355" y="242"/>
                  </a:lnTo>
                  <a:lnTo>
                    <a:pt x="348" y="251"/>
                  </a:lnTo>
                  <a:lnTo>
                    <a:pt x="341" y="261"/>
                  </a:lnTo>
                  <a:lnTo>
                    <a:pt x="333" y="270"/>
                  </a:lnTo>
                  <a:lnTo>
                    <a:pt x="325" y="278"/>
                  </a:lnTo>
                  <a:lnTo>
                    <a:pt x="316" y="286"/>
                  </a:lnTo>
                  <a:lnTo>
                    <a:pt x="306" y="293"/>
                  </a:lnTo>
                  <a:lnTo>
                    <a:pt x="297" y="300"/>
                  </a:lnTo>
                  <a:lnTo>
                    <a:pt x="297" y="324"/>
                  </a:lnTo>
                  <a:close/>
                  <a:moveTo>
                    <a:pt x="391" y="215"/>
                  </a:moveTo>
                  <a:lnTo>
                    <a:pt x="397" y="201"/>
                  </a:lnTo>
                  <a:lnTo>
                    <a:pt x="400" y="185"/>
                  </a:lnTo>
                  <a:lnTo>
                    <a:pt x="402" y="168"/>
                  </a:lnTo>
                  <a:lnTo>
                    <a:pt x="404" y="152"/>
                  </a:lnTo>
                  <a:lnTo>
                    <a:pt x="382" y="152"/>
                  </a:lnTo>
                  <a:lnTo>
                    <a:pt x="381" y="169"/>
                  </a:lnTo>
                  <a:lnTo>
                    <a:pt x="379" y="185"/>
                  </a:lnTo>
                  <a:lnTo>
                    <a:pt x="374" y="201"/>
                  </a:lnTo>
                  <a:lnTo>
                    <a:pt x="369" y="215"/>
                  </a:lnTo>
                  <a:lnTo>
                    <a:pt x="391" y="215"/>
                  </a:lnTo>
                  <a:close/>
                </a:path>
              </a:pathLst>
            </a:custGeom>
            <a:solidFill>
              <a:srgbClr val="647AA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3" name="Freeform 1073"/>
            <p:cNvSpPr>
              <a:spLocks noEditPoints="1"/>
            </p:cNvSpPr>
            <p:nvPr/>
          </p:nvSpPr>
          <p:spPr bwMode="auto">
            <a:xfrm>
              <a:off x="1355785" y="4275513"/>
              <a:ext cx="152407" cy="134950"/>
            </a:xfrm>
            <a:custGeom>
              <a:avLst/>
              <a:gdLst/>
              <a:ahLst/>
              <a:cxnLst>
                <a:cxn ang="0">
                  <a:pos x="379" y="100"/>
                </a:cxn>
                <a:cxn ang="0">
                  <a:pos x="369" y="69"/>
                </a:cxn>
                <a:cxn ang="0">
                  <a:pos x="352" y="39"/>
                </a:cxn>
                <a:cxn ang="0">
                  <a:pos x="332" y="13"/>
                </a:cxn>
                <a:cxn ang="0">
                  <a:pos x="307" y="0"/>
                </a:cxn>
                <a:cxn ang="0">
                  <a:pos x="289" y="0"/>
                </a:cxn>
                <a:cxn ang="0">
                  <a:pos x="298" y="10"/>
                </a:cxn>
                <a:cxn ang="0">
                  <a:pos x="324" y="36"/>
                </a:cxn>
                <a:cxn ang="0">
                  <a:pos x="344" y="66"/>
                </a:cxn>
                <a:cxn ang="0">
                  <a:pos x="356" y="99"/>
                </a:cxn>
                <a:cxn ang="0">
                  <a:pos x="382" y="117"/>
                </a:cxn>
                <a:cxn ang="0">
                  <a:pos x="1" y="167"/>
                </a:cxn>
                <a:cxn ang="0">
                  <a:pos x="8" y="197"/>
                </a:cxn>
                <a:cxn ang="0">
                  <a:pos x="18" y="225"/>
                </a:cxn>
                <a:cxn ang="0">
                  <a:pos x="32" y="252"/>
                </a:cxn>
                <a:cxn ang="0">
                  <a:pos x="56" y="249"/>
                </a:cxn>
                <a:cxn ang="0">
                  <a:pos x="41" y="227"/>
                </a:cxn>
                <a:cxn ang="0">
                  <a:pos x="31" y="201"/>
                </a:cxn>
                <a:cxn ang="0">
                  <a:pos x="23" y="174"/>
                </a:cxn>
                <a:cxn ang="0">
                  <a:pos x="21" y="145"/>
                </a:cxn>
                <a:cxn ang="0">
                  <a:pos x="23" y="123"/>
                </a:cxn>
                <a:cxn ang="0">
                  <a:pos x="0" y="151"/>
                </a:cxn>
                <a:cxn ang="0">
                  <a:pos x="107" y="318"/>
                </a:cxn>
                <a:cxn ang="0">
                  <a:pos x="129" y="327"/>
                </a:cxn>
                <a:cxn ang="0">
                  <a:pos x="154" y="333"/>
                </a:cxn>
                <a:cxn ang="0">
                  <a:pos x="179" y="337"/>
                </a:cxn>
                <a:cxn ang="0">
                  <a:pos x="208" y="337"/>
                </a:cxn>
                <a:cxn ang="0">
                  <a:pos x="239" y="331"/>
                </a:cxn>
                <a:cxn ang="0">
                  <a:pos x="254" y="304"/>
                </a:cxn>
                <a:cxn ang="0">
                  <a:pos x="224" y="313"/>
                </a:cxn>
                <a:cxn ang="0">
                  <a:pos x="192" y="317"/>
                </a:cxn>
                <a:cxn ang="0">
                  <a:pos x="172" y="314"/>
                </a:cxn>
                <a:cxn ang="0">
                  <a:pos x="152" y="311"/>
                </a:cxn>
                <a:cxn ang="0">
                  <a:pos x="288" y="312"/>
                </a:cxn>
                <a:cxn ang="0">
                  <a:pos x="306" y="300"/>
                </a:cxn>
                <a:cxn ang="0">
                  <a:pos x="323" y="286"/>
                </a:cxn>
                <a:cxn ang="0">
                  <a:pos x="338" y="270"/>
                </a:cxn>
                <a:cxn ang="0">
                  <a:pos x="352" y="252"/>
                </a:cxn>
                <a:cxn ang="0">
                  <a:pos x="371" y="215"/>
                </a:cxn>
                <a:cxn ang="0">
                  <a:pos x="380" y="185"/>
                </a:cxn>
                <a:cxn ang="0">
                  <a:pos x="384" y="152"/>
                </a:cxn>
                <a:cxn ang="0">
                  <a:pos x="362" y="162"/>
                </a:cxn>
                <a:cxn ang="0">
                  <a:pos x="359" y="183"/>
                </a:cxn>
                <a:cxn ang="0">
                  <a:pos x="353" y="203"/>
                </a:cxn>
                <a:cxn ang="0">
                  <a:pos x="345" y="221"/>
                </a:cxn>
                <a:cxn ang="0">
                  <a:pos x="335" y="238"/>
                </a:cxn>
                <a:cxn ang="0">
                  <a:pos x="324" y="255"/>
                </a:cxn>
                <a:cxn ang="0">
                  <a:pos x="310" y="268"/>
                </a:cxn>
                <a:cxn ang="0">
                  <a:pos x="296" y="282"/>
                </a:cxn>
                <a:cxn ang="0">
                  <a:pos x="288" y="312"/>
                </a:cxn>
              </a:cxnLst>
              <a:rect l="0" t="0" r="r" b="b"/>
              <a:pathLst>
                <a:path w="384" h="338">
                  <a:moveTo>
                    <a:pt x="382" y="117"/>
                  </a:moveTo>
                  <a:lnTo>
                    <a:pt x="379" y="100"/>
                  </a:lnTo>
                  <a:lnTo>
                    <a:pt x="374" y="85"/>
                  </a:lnTo>
                  <a:lnTo>
                    <a:pt x="369" y="69"/>
                  </a:lnTo>
                  <a:lnTo>
                    <a:pt x="361" y="53"/>
                  </a:lnTo>
                  <a:lnTo>
                    <a:pt x="352" y="39"/>
                  </a:lnTo>
                  <a:lnTo>
                    <a:pt x="343" y="25"/>
                  </a:lnTo>
                  <a:lnTo>
                    <a:pt x="332" y="13"/>
                  </a:lnTo>
                  <a:lnTo>
                    <a:pt x="319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89" y="0"/>
                  </a:lnTo>
                  <a:lnTo>
                    <a:pt x="283" y="0"/>
                  </a:lnTo>
                  <a:lnTo>
                    <a:pt x="298" y="10"/>
                  </a:lnTo>
                  <a:lnTo>
                    <a:pt x="311" y="23"/>
                  </a:lnTo>
                  <a:lnTo>
                    <a:pt x="324" y="36"/>
                  </a:lnTo>
                  <a:lnTo>
                    <a:pt x="334" y="50"/>
                  </a:lnTo>
                  <a:lnTo>
                    <a:pt x="344" y="66"/>
                  </a:lnTo>
                  <a:lnTo>
                    <a:pt x="351" y="82"/>
                  </a:lnTo>
                  <a:lnTo>
                    <a:pt x="356" y="99"/>
                  </a:lnTo>
                  <a:lnTo>
                    <a:pt x="361" y="117"/>
                  </a:lnTo>
                  <a:lnTo>
                    <a:pt x="382" y="117"/>
                  </a:lnTo>
                  <a:close/>
                  <a:moveTo>
                    <a:pt x="0" y="151"/>
                  </a:moveTo>
                  <a:lnTo>
                    <a:pt x="1" y="167"/>
                  </a:lnTo>
                  <a:lnTo>
                    <a:pt x="3" y="183"/>
                  </a:lnTo>
                  <a:lnTo>
                    <a:pt x="8" y="197"/>
                  </a:lnTo>
                  <a:lnTo>
                    <a:pt x="12" y="212"/>
                  </a:lnTo>
                  <a:lnTo>
                    <a:pt x="18" y="225"/>
                  </a:lnTo>
                  <a:lnTo>
                    <a:pt x="24" y="239"/>
                  </a:lnTo>
                  <a:lnTo>
                    <a:pt x="32" y="252"/>
                  </a:lnTo>
                  <a:lnTo>
                    <a:pt x="41" y="264"/>
                  </a:lnTo>
                  <a:lnTo>
                    <a:pt x="56" y="249"/>
                  </a:lnTo>
                  <a:lnTo>
                    <a:pt x="48" y="238"/>
                  </a:lnTo>
                  <a:lnTo>
                    <a:pt x="41" y="227"/>
                  </a:lnTo>
                  <a:lnTo>
                    <a:pt x="36" y="214"/>
                  </a:lnTo>
                  <a:lnTo>
                    <a:pt x="31" y="201"/>
                  </a:lnTo>
                  <a:lnTo>
                    <a:pt x="27" y="187"/>
                  </a:lnTo>
                  <a:lnTo>
                    <a:pt x="23" y="174"/>
                  </a:lnTo>
                  <a:lnTo>
                    <a:pt x="22" y="160"/>
                  </a:lnTo>
                  <a:lnTo>
                    <a:pt x="21" y="145"/>
                  </a:lnTo>
                  <a:lnTo>
                    <a:pt x="22" y="134"/>
                  </a:lnTo>
                  <a:lnTo>
                    <a:pt x="23" y="123"/>
                  </a:lnTo>
                  <a:lnTo>
                    <a:pt x="11" y="136"/>
                  </a:lnTo>
                  <a:lnTo>
                    <a:pt x="0" y="151"/>
                  </a:lnTo>
                  <a:close/>
                  <a:moveTo>
                    <a:pt x="95" y="311"/>
                  </a:moveTo>
                  <a:lnTo>
                    <a:pt x="107" y="318"/>
                  </a:lnTo>
                  <a:lnTo>
                    <a:pt x="118" y="322"/>
                  </a:lnTo>
                  <a:lnTo>
                    <a:pt x="129" y="327"/>
                  </a:lnTo>
                  <a:lnTo>
                    <a:pt x="141" y="330"/>
                  </a:lnTo>
                  <a:lnTo>
                    <a:pt x="154" y="333"/>
                  </a:lnTo>
                  <a:lnTo>
                    <a:pt x="166" y="336"/>
                  </a:lnTo>
                  <a:lnTo>
                    <a:pt x="179" y="337"/>
                  </a:lnTo>
                  <a:lnTo>
                    <a:pt x="192" y="338"/>
                  </a:lnTo>
                  <a:lnTo>
                    <a:pt x="208" y="337"/>
                  </a:lnTo>
                  <a:lnTo>
                    <a:pt x="224" y="335"/>
                  </a:lnTo>
                  <a:lnTo>
                    <a:pt x="239" y="331"/>
                  </a:lnTo>
                  <a:lnTo>
                    <a:pt x="254" y="328"/>
                  </a:lnTo>
                  <a:lnTo>
                    <a:pt x="254" y="304"/>
                  </a:lnTo>
                  <a:lnTo>
                    <a:pt x="239" y="310"/>
                  </a:lnTo>
                  <a:lnTo>
                    <a:pt x="224" y="313"/>
                  </a:lnTo>
                  <a:lnTo>
                    <a:pt x="208" y="315"/>
                  </a:lnTo>
                  <a:lnTo>
                    <a:pt x="192" y="317"/>
                  </a:lnTo>
                  <a:lnTo>
                    <a:pt x="182" y="315"/>
                  </a:lnTo>
                  <a:lnTo>
                    <a:pt x="172" y="314"/>
                  </a:lnTo>
                  <a:lnTo>
                    <a:pt x="162" y="313"/>
                  </a:lnTo>
                  <a:lnTo>
                    <a:pt x="152" y="311"/>
                  </a:lnTo>
                  <a:lnTo>
                    <a:pt x="95" y="311"/>
                  </a:lnTo>
                  <a:close/>
                  <a:moveTo>
                    <a:pt x="288" y="312"/>
                  </a:moveTo>
                  <a:lnTo>
                    <a:pt x="297" y="306"/>
                  </a:lnTo>
                  <a:lnTo>
                    <a:pt x="306" y="300"/>
                  </a:lnTo>
                  <a:lnTo>
                    <a:pt x="315" y="293"/>
                  </a:lnTo>
                  <a:lnTo>
                    <a:pt x="323" y="286"/>
                  </a:lnTo>
                  <a:lnTo>
                    <a:pt x="330" y="278"/>
                  </a:lnTo>
                  <a:lnTo>
                    <a:pt x="338" y="270"/>
                  </a:lnTo>
                  <a:lnTo>
                    <a:pt x="345" y="261"/>
                  </a:lnTo>
                  <a:lnTo>
                    <a:pt x="352" y="252"/>
                  </a:lnTo>
                  <a:lnTo>
                    <a:pt x="352" y="215"/>
                  </a:lnTo>
                  <a:lnTo>
                    <a:pt x="371" y="215"/>
                  </a:lnTo>
                  <a:lnTo>
                    <a:pt x="377" y="201"/>
                  </a:lnTo>
                  <a:lnTo>
                    <a:pt x="380" y="185"/>
                  </a:lnTo>
                  <a:lnTo>
                    <a:pt x="383" y="169"/>
                  </a:lnTo>
                  <a:lnTo>
                    <a:pt x="384" y="152"/>
                  </a:lnTo>
                  <a:lnTo>
                    <a:pt x="363" y="152"/>
                  </a:lnTo>
                  <a:lnTo>
                    <a:pt x="362" y="162"/>
                  </a:lnTo>
                  <a:lnTo>
                    <a:pt x="361" y="173"/>
                  </a:lnTo>
                  <a:lnTo>
                    <a:pt x="359" y="183"/>
                  </a:lnTo>
                  <a:lnTo>
                    <a:pt x="356" y="193"/>
                  </a:lnTo>
                  <a:lnTo>
                    <a:pt x="353" y="203"/>
                  </a:lnTo>
                  <a:lnTo>
                    <a:pt x="350" y="212"/>
                  </a:lnTo>
                  <a:lnTo>
                    <a:pt x="345" y="221"/>
                  </a:lnTo>
                  <a:lnTo>
                    <a:pt x="341" y="230"/>
                  </a:lnTo>
                  <a:lnTo>
                    <a:pt x="335" y="238"/>
                  </a:lnTo>
                  <a:lnTo>
                    <a:pt x="329" y="247"/>
                  </a:lnTo>
                  <a:lnTo>
                    <a:pt x="324" y="255"/>
                  </a:lnTo>
                  <a:lnTo>
                    <a:pt x="317" y="261"/>
                  </a:lnTo>
                  <a:lnTo>
                    <a:pt x="310" y="268"/>
                  </a:lnTo>
                  <a:lnTo>
                    <a:pt x="303" y="275"/>
                  </a:lnTo>
                  <a:lnTo>
                    <a:pt x="296" y="282"/>
                  </a:lnTo>
                  <a:lnTo>
                    <a:pt x="288" y="287"/>
                  </a:lnTo>
                  <a:lnTo>
                    <a:pt x="288" y="312"/>
                  </a:lnTo>
                  <a:close/>
                </a:path>
              </a:pathLst>
            </a:custGeom>
            <a:solidFill>
              <a:srgbClr val="677CA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4" name="Freeform 1074"/>
            <p:cNvSpPr>
              <a:spLocks noEditPoints="1"/>
            </p:cNvSpPr>
            <p:nvPr/>
          </p:nvSpPr>
          <p:spPr bwMode="auto">
            <a:xfrm>
              <a:off x="1360548" y="4275513"/>
              <a:ext cx="144469" cy="130187"/>
            </a:xfrm>
            <a:custGeom>
              <a:avLst/>
              <a:gdLst/>
              <a:ahLst/>
              <a:cxnLst>
                <a:cxn ang="0">
                  <a:pos x="357" y="100"/>
                </a:cxn>
                <a:cxn ang="0">
                  <a:pos x="345" y="67"/>
                </a:cxn>
                <a:cxn ang="0">
                  <a:pos x="327" y="37"/>
                </a:cxn>
                <a:cxn ang="0">
                  <a:pos x="304" y="12"/>
                </a:cxn>
                <a:cxn ang="0">
                  <a:pos x="287" y="0"/>
                </a:cxn>
                <a:cxn ang="0">
                  <a:pos x="268" y="0"/>
                </a:cxn>
                <a:cxn ang="0">
                  <a:pos x="269" y="12"/>
                </a:cxn>
                <a:cxn ang="0">
                  <a:pos x="297" y="35"/>
                </a:cxn>
                <a:cxn ang="0">
                  <a:pos x="319" y="64"/>
                </a:cxn>
                <a:cxn ang="0">
                  <a:pos x="332" y="90"/>
                </a:cxn>
                <a:cxn ang="0">
                  <a:pos x="337" y="108"/>
                </a:cxn>
                <a:cxn ang="0">
                  <a:pos x="361" y="117"/>
                </a:cxn>
                <a:cxn ang="0">
                  <a:pos x="0" y="141"/>
                </a:cxn>
                <a:cxn ang="0">
                  <a:pos x="0" y="161"/>
                </a:cxn>
                <a:cxn ang="0">
                  <a:pos x="6" y="191"/>
                </a:cxn>
                <a:cxn ang="0">
                  <a:pos x="16" y="219"/>
                </a:cxn>
                <a:cxn ang="0">
                  <a:pos x="29" y="245"/>
                </a:cxn>
                <a:cxn ang="0">
                  <a:pos x="53" y="241"/>
                </a:cxn>
                <a:cxn ang="0">
                  <a:pos x="39" y="220"/>
                </a:cxn>
                <a:cxn ang="0">
                  <a:pos x="29" y="197"/>
                </a:cxn>
                <a:cxn ang="0">
                  <a:pos x="24" y="171"/>
                </a:cxn>
                <a:cxn ang="0">
                  <a:pos x="21" y="145"/>
                </a:cxn>
                <a:cxn ang="0">
                  <a:pos x="22" y="126"/>
                </a:cxn>
                <a:cxn ang="0">
                  <a:pos x="26" y="108"/>
                </a:cxn>
                <a:cxn ang="0">
                  <a:pos x="0" y="136"/>
                </a:cxn>
                <a:cxn ang="0">
                  <a:pos x="125" y="318"/>
                </a:cxn>
                <a:cxn ang="0">
                  <a:pos x="162" y="326"/>
                </a:cxn>
                <a:cxn ang="0">
                  <a:pos x="197" y="326"/>
                </a:cxn>
                <a:cxn ang="0">
                  <a:pos x="228" y="321"/>
                </a:cxn>
                <a:cxn ang="0">
                  <a:pos x="243" y="293"/>
                </a:cxn>
                <a:cxn ang="0">
                  <a:pos x="213" y="302"/>
                </a:cxn>
                <a:cxn ang="0">
                  <a:pos x="181" y="305"/>
                </a:cxn>
                <a:cxn ang="0">
                  <a:pos x="179" y="311"/>
                </a:cxn>
                <a:cxn ang="0">
                  <a:pos x="277" y="300"/>
                </a:cxn>
                <a:cxn ang="0">
                  <a:pos x="296" y="286"/>
                </a:cxn>
                <a:cxn ang="0">
                  <a:pos x="313" y="270"/>
                </a:cxn>
                <a:cxn ang="0">
                  <a:pos x="328" y="251"/>
                </a:cxn>
                <a:cxn ang="0">
                  <a:pos x="341" y="232"/>
                </a:cxn>
                <a:cxn ang="0">
                  <a:pos x="349" y="215"/>
                </a:cxn>
                <a:cxn ang="0">
                  <a:pos x="359" y="185"/>
                </a:cxn>
                <a:cxn ang="0">
                  <a:pos x="362" y="152"/>
                </a:cxn>
                <a:cxn ang="0">
                  <a:pos x="340" y="170"/>
                </a:cxn>
                <a:cxn ang="0">
                  <a:pos x="330" y="205"/>
                </a:cxn>
                <a:cxn ang="0">
                  <a:pos x="313" y="237"/>
                </a:cxn>
                <a:cxn ang="0">
                  <a:pos x="290" y="263"/>
                </a:cxn>
                <a:cxn ang="0">
                  <a:pos x="277" y="300"/>
                </a:cxn>
                <a:cxn ang="0">
                  <a:pos x="81" y="277"/>
                </a:cxn>
                <a:cxn ang="0">
                  <a:pos x="88" y="275"/>
                </a:cxn>
              </a:cxnLst>
              <a:rect l="0" t="0" r="r" b="b"/>
              <a:pathLst>
                <a:path w="362" h="327">
                  <a:moveTo>
                    <a:pt x="361" y="117"/>
                  </a:moveTo>
                  <a:lnTo>
                    <a:pt x="357" y="100"/>
                  </a:lnTo>
                  <a:lnTo>
                    <a:pt x="352" y="84"/>
                  </a:lnTo>
                  <a:lnTo>
                    <a:pt x="345" y="67"/>
                  </a:lnTo>
                  <a:lnTo>
                    <a:pt x="336" y="52"/>
                  </a:lnTo>
                  <a:lnTo>
                    <a:pt x="327" y="37"/>
                  </a:lnTo>
                  <a:lnTo>
                    <a:pt x="316" y="24"/>
                  </a:lnTo>
                  <a:lnTo>
                    <a:pt x="304" y="12"/>
                  </a:lnTo>
                  <a:lnTo>
                    <a:pt x="291" y="0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2" y="1"/>
                  </a:lnTo>
                  <a:lnTo>
                    <a:pt x="269" y="12"/>
                  </a:lnTo>
                  <a:lnTo>
                    <a:pt x="283" y="22"/>
                  </a:lnTo>
                  <a:lnTo>
                    <a:pt x="297" y="35"/>
                  </a:lnTo>
                  <a:lnTo>
                    <a:pt x="309" y="49"/>
                  </a:lnTo>
                  <a:lnTo>
                    <a:pt x="319" y="64"/>
                  </a:lnTo>
                  <a:lnTo>
                    <a:pt x="328" y="81"/>
                  </a:lnTo>
                  <a:lnTo>
                    <a:pt x="332" y="90"/>
                  </a:lnTo>
                  <a:lnTo>
                    <a:pt x="334" y="99"/>
                  </a:lnTo>
                  <a:lnTo>
                    <a:pt x="337" y="108"/>
                  </a:lnTo>
                  <a:lnTo>
                    <a:pt x="339" y="117"/>
                  </a:lnTo>
                  <a:lnTo>
                    <a:pt x="361" y="117"/>
                  </a:lnTo>
                  <a:close/>
                  <a:moveTo>
                    <a:pt x="0" y="136"/>
                  </a:moveTo>
                  <a:lnTo>
                    <a:pt x="0" y="141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2" y="176"/>
                  </a:lnTo>
                  <a:lnTo>
                    <a:pt x="6" y="191"/>
                  </a:lnTo>
                  <a:lnTo>
                    <a:pt x="10" y="205"/>
                  </a:lnTo>
                  <a:lnTo>
                    <a:pt x="16" y="219"/>
                  </a:lnTo>
                  <a:lnTo>
                    <a:pt x="21" y="232"/>
                  </a:lnTo>
                  <a:lnTo>
                    <a:pt x="29" y="245"/>
                  </a:lnTo>
                  <a:lnTo>
                    <a:pt x="38" y="257"/>
                  </a:lnTo>
                  <a:lnTo>
                    <a:pt x="53" y="241"/>
                  </a:lnTo>
                  <a:lnTo>
                    <a:pt x="46" y="231"/>
                  </a:lnTo>
                  <a:lnTo>
                    <a:pt x="39" y="220"/>
                  </a:lnTo>
                  <a:lnTo>
                    <a:pt x="34" y="209"/>
                  </a:lnTo>
                  <a:lnTo>
                    <a:pt x="29" y="197"/>
                  </a:lnTo>
                  <a:lnTo>
                    <a:pt x="26" y="185"/>
                  </a:lnTo>
                  <a:lnTo>
                    <a:pt x="24" y="171"/>
                  </a:lnTo>
                  <a:lnTo>
                    <a:pt x="21" y="159"/>
                  </a:lnTo>
                  <a:lnTo>
                    <a:pt x="21" y="145"/>
                  </a:lnTo>
                  <a:lnTo>
                    <a:pt x="21" y="135"/>
                  </a:lnTo>
                  <a:lnTo>
                    <a:pt x="22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12" y="122"/>
                  </a:lnTo>
                  <a:lnTo>
                    <a:pt x="0" y="136"/>
                  </a:lnTo>
                  <a:close/>
                  <a:moveTo>
                    <a:pt x="108" y="311"/>
                  </a:moveTo>
                  <a:lnTo>
                    <a:pt x="125" y="318"/>
                  </a:lnTo>
                  <a:lnTo>
                    <a:pt x="143" y="322"/>
                  </a:lnTo>
                  <a:lnTo>
                    <a:pt x="162" y="326"/>
                  </a:lnTo>
                  <a:lnTo>
                    <a:pt x="181" y="327"/>
                  </a:lnTo>
                  <a:lnTo>
                    <a:pt x="197" y="326"/>
                  </a:lnTo>
                  <a:lnTo>
                    <a:pt x="213" y="324"/>
                  </a:lnTo>
                  <a:lnTo>
                    <a:pt x="228" y="321"/>
                  </a:lnTo>
                  <a:lnTo>
                    <a:pt x="243" y="317"/>
                  </a:lnTo>
                  <a:lnTo>
                    <a:pt x="243" y="293"/>
                  </a:lnTo>
                  <a:lnTo>
                    <a:pt x="228" y="299"/>
                  </a:lnTo>
                  <a:lnTo>
                    <a:pt x="213" y="302"/>
                  </a:lnTo>
                  <a:lnTo>
                    <a:pt x="197" y="304"/>
                  </a:lnTo>
                  <a:lnTo>
                    <a:pt x="181" y="305"/>
                  </a:lnTo>
                  <a:lnTo>
                    <a:pt x="179" y="305"/>
                  </a:lnTo>
                  <a:lnTo>
                    <a:pt x="179" y="311"/>
                  </a:lnTo>
                  <a:lnTo>
                    <a:pt x="108" y="311"/>
                  </a:lnTo>
                  <a:close/>
                  <a:moveTo>
                    <a:pt x="277" y="300"/>
                  </a:moveTo>
                  <a:lnTo>
                    <a:pt x="286" y="293"/>
                  </a:lnTo>
                  <a:lnTo>
                    <a:pt x="296" y="286"/>
                  </a:lnTo>
                  <a:lnTo>
                    <a:pt x="305" y="278"/>
                  </a:lnTo>
                  <a:lnTo>
                    <a:pt x="313" y="270"/>
                  </a:lnTo>
                  <a:lnTo>
                    <a:pt x="321" y="261"/>
                  </a:lnTo>
                  <a:lnTo>
                    <a:pt x="328" y="251"/>
                  </a:lnTo>
                  <a:lnTo>
                    <a:pt x="335" y="242"/>
                  </a:lnTo>
                  <a:lnTo>
                    <a:pt x="341" y="232"/>
                  </a:lnTo>
                  <a:lnTo>
                    <a:pt x="341" y="215"/>
                  </a:lnTo>
                  <a:lnTo>
                    <a:pt x="349" y="215"/>
                  </a:lnTo>
                  <a:lnTo>
                    <a:pt x="354" y="201"/>
                  </a:lnTo>
                  <a:lnTo>
                    <a:pt x="359" y="185"/>
                  </a:lnTo>
                  <a:lnTo>
                    <a:pt x="361" y="169"/>
                  </a:lnTo>
                  <a:lnTo>
                    <a:pt x="362" y="152"/>
                  </a:lnTo>
                  <a:lnTo>
                    <a:pt x="341" y="152"/>
                  </a:lnTo>
                  <a:lnTo>
                    <a:pt x="340" y="170"/>
                  </a:lnTo>
                  <a:lnTo>
                    <a:pt x="335" y="188"/>
                  </a:lnTo>
                  <a:lnTo>
                    <a:pt x="330" y="205"/>
                  </a:lnTo>
                  <a:lnTo>
                    <a:pt x="322" y="222"/>
                  </a:lnTo>
                  <a:lnTo>
                    <a:pt x="313" y="237"/>
                  </a:lnTo>
                  <a:lnTo>
                    <a:pt x="301" y="250"/>
                  </a:lnTo>
                  <a:lnTo>
                    <a:pt x="290" y="263"/>
                  </a:lnTo>
                  <a:lnTo>
                    <a:pt x="277" y="274"/>
                  </a:lnTo>
                  <a:lnTo>
                    <a:pt x="277" y="300"/>
                  </a:lnTo>
                  <a:close/>
                  <a:moveTo>
                    <a:pt x="85" y="273"/>
                  </a:moveTo>
                  <a:lnTo>
                    <a:pt x="81" y="277"/>
                  </a:lnTo>
                  <a:lnTo>
                    <a:pt x="91" y="277"/>
                  </a:lnTo>
                  <a:lnTo>
                    <a:pt x="88" y="275"/>
                  </a:lnTo>
                  <a:lnTo>
                    <a:pt x="85" y="273"/>
                  </a:lnTo>
                  <a:close/>
                </a:path>
              </a:pathLst>
            </a:custGeom>
            <a:solidFill>
              <a:srgbClr val="6A7F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5" name="Freeform 1075"/>
            <p:cNvSpPr>
              <a:spLocks noEditPoints="1"/>
            </p:cNvSpPr>
            <p:nvPr/>
          </p:nvSpPr>
          <p:spPr bwMode="auto">
            <a:xfrm>
              <a:off x="1365311" y="4275513"/>
              <a:ext cx="134944" cy="125424"/>
            </a:xfrm>
            <a:custGeom>
              <a:avLst/>
              <a:gdLst/>
              <a:ahLst/>
              <a:cxnLst>
                <a:cxn ang="0">
                  <a:pos x="335" y="99"/>
                </a:cxn>
                <a:cxn ang="0">
                  <a:pos x="323" y="66"/>
                </a:cxn>
                <a:cxn ang="0">
                  <a:pos x="303" y="36"/>
                </a:cxn>
                <a:cxn ang="0">
                  <a:pos x="277" y="10"/>
                </a:cxn>
                <a:cxn ang="0">
                  <a:pos x="252" y="1"/>
                </a:cxn>
                <a:cxn ang="0">
                  <a:pos x="231" y="3"/>
                </a:cxn>
                <a:cxn ang="0">
                  <a:pos x="230" y="8"/>
                </a:cxn>
                <a:cxn ang="0">
                  <a:pos x="248" y="16"/>
                </a:cxn>
                <a:cxn ang="0">
                  <a:pos x="263" y="27"/>
                </a:cxn>
                <a:cxn ang="0">
                  <a:pos x="278" y="41"/>
                </a:cxn>
                <a:cxn ang="0">
                  <a:pos x="290" y="55"/>
                </a:cxn>
                <a:cxn ang="0">
                  <a:pos x="302" y="71"/>
                </a:cxn>
                <a:cxn ang="0">
                  <a:pos x="309" y="89"/>
                </a:cxn>
                <a:cxn ang="0">
                  <a:pos x="316" y="108"/>
                </a:cxn>
                <a:cxn ang="0">
                  <a:pos x="340" y="117"/>
                </a:cxn>
                <a:cxn ang="0">
                  <a:pos x="1" y="134"/>
                </a:cxn>
                <a:cxn ang="0">
                  <a:pos x="1" y="160"/>
                </a:cxn>
                <a:cxn ang="0">
                  <a:pos x="6" y="187"/>
                </a:cxn>
                <a:cxn ang="0">
                  <a:pos x="15" y="214"/>
                </a:cxn>
                <a:cxn ang="0">
                  <a:pos x="28" y="238"/>
                </a:cxn>
                <a:cxn ang="0">
                  <a:pos x="51" y="233"/>
                </a:cxn>
                <a:cxn ang="0">
                  <a:pos x="38" y="214"/>
                </a:cxn>
                <a:cxn ang="0">
                  <a:pos x="29" y="193"/>
                </a:cxn>
                <a:cxn ang="0">
                  <a:pos x="24" y="169"/>
                </a:cxn>
                <a:cxn ang="0">
                  <a:pos x="21" y="145"/>
                </a:cxn>
                <a:cxn ang="0">
                  <a:pos x="24" y="118"/>
                </a:cxn>
                <a:cxn ang="0">
                  <a:pos x="32" y="94"/>
                </a:cxn>
                <a:cxn ang="0">
                  <a:pos x="2" y="123"/>
                </a:cxn>
                <a:cxn ang="0">
                  <a:pos x="141" y="313"/>
                </a:cxn>
                <a:cxn ang="0">
                  <a:pos x="161" y="315"/>
                </a:cxn>
                <a:cxn ang="0">
                  <a:pos x="187" y="315"/>
                </a:cxn>
                <a:cxn ang="0">
                  <a:pos x="218" y="310"/>
                </a:cxn>
                <a:cxn ang="0">
                  <a:pos x="233" y="282"/>
                </a:cxn>
                <a:cxn ang="0">
                  <a:pos x="204" y="292"/>
                </a:cxn>
                <a:cxn ang="0">
                  <a:pos x="171" y="295"/>
                </a:cxn>
                <a:cxn ang="0">
                  <a:pos x="169" y="311"/>
                </a:cxn>
                <a:cxn ang="0">
                  <a:pos x="267" y="287"/>
                </a:cxn>
                <a:cxn ang="0">
                  <a:pos x="282" y="275"/>
                </a:cxn>
                <a:cxn ang="0">
                  <a:pos x="296" y="261"/>
                </a:cxn>
                <a:cxn ang="0">
                  <a:pos x="308" y="247"/>
                </a:cxn>
                <a:cxn ang="0">
                  <a:pos x="320" y="230"/>
                </a:cxn>
                <a:cxn ang="0">
                  <a:pos x="329" y="212"/>
                </a:cxn>
                <a:cxn ang="0">
                  <a:pos x="335" y="193"/>
                </a:cxn>
                <a:cxn ang="0">
                  <a:pos x="340" y="173"/>
                </a:cxn>
                <a:cxn ang="0">
                  <a:pos x="342" y="152"/>
                </a:cxn>
                <a:cxn ang="0">
                  <a:pos x="318" y="168"/>
                </a:cxn>
                <a:cxn ang="0">
                  <a:pos x="311" y="198"/>
                </a:cxn>
                <a:cxn ang="0">
                  <a:pos x="297" y="227"/>
                </a:cxn>
                <a:cxn ang="0">
                  <a:pos x="278" y="250"/>
                </a:cxn>
                <a:cxn ang="0">
                  <a:pos x="267" y="287"/>
                </a:cxn>
                <a:cxn ang="0">
                  <a:pos x="71" y="277"/>
                </a:cxn>
                <a:cxn ang="0">
                  <a:pos x="92" y="272"/>
                </a:cxn>
              </a:cxnLst>
              <a:rect l="0" t="0" r="r" b="b"/>
              <a:pathLst>
                <a:path w="342" h="317">
                  <a:moveTo>
                    <a:pt x="340" y="117"/>
                  </a:moveTo>
                  <a:lnTo>
                    <a:pt x="335" y="99"/>
                  </a:lnTo>
                  <a:lnTo>
                    <a:pt x="330" y="82"/>
                  </a:lnTo>
                  <a:lnTo>
                    <a:pt x="323" y="66"/>
                  </a:lnTo>
                  <a:lnTo>
                    <a:pt x="313" y="50"/>
                  </a:lnTo>
                  <a:lnTo>
                    <a:pt x="303" y="36"/>
                  </a:lnTo>
                  <a:lnTo>
                    <a:pt x="290" y="23"/>
                  </a:lnTo>
                  <a:lnTo>
                    <a:pt x="277" y="10"/>
                  </a:lnTo>
                  <a:lnTo>
                    <a:pt x="262" y="0"/>
                  </a:lnTo>
                  <a:lnTo>
                    <a:pt x="252" y="1"/>
                  </a:lnTo>
                  <a:lnTo>
                    <a:pt x="241" y="1"/>
                  </a:lnTo>
                  <a:lnTo>
                    <a:pt x="231" y="3"/>
                  </a:lnTo>
                  <a:lnTo>
                    <a:pt x="221" y="4"/>
                  </a:lnTo>
                  <a:lnTo>
                    <a:pt x="230" y="8"/>
                  </a:lnTo>
                  <a:lnTo>
                    <a:pt x="239" y="12"/>
                  </a:lnTo>
                  <a:lnTo>
                    <a:pt x="248" y="16"/>
                  </a:lnTo>
                  <a:lnTo>
                    <a:pt x="255" y="22"/>
                  </a:lnTo>
                  <a:lnTo>
                    <a:pt x="263" y="27"/>
                  </a:lnTo>
                  <a:lnTo>
                    <a:pt x="271" y="34"/>
                  </a:lnTo>
                  <a:lnTo>
                    <a:pt x="278" y="41"/>
                  </a:lnTo>
                  <a:lnTo>
                    <a:pt x="285" y="48"/>
                  </a:lnTo>
                  <a:lnTo>
                    <a:pt x="290" y="55"/>
                  </a:lnTo>
                  <a:lnTo>
                    <a:pt x="296" y="63"/>
                  </a:lnTo>
                  <a:lnTo>
                    <a:pt x="302" y="71"/>
                  </a:lnTo>
                  <a:lnTo>
                    <a:pt x="306" y="80"/>
                  </a:lnTo>
                  <a:lnTo>
                    <a:pt x="309" y="89"/>
                  </a:lnTo>
                  <a:lnTo>
                    <a:pt x="313" y="98"/>
                  </a:lnTo>
                  <a:lnTo>
                    <a:pt x="316" y="108"/>
                  </a:lnTo>
                  <a:lnTo>
                    <a:pt x="318" y="117"/>
                  </a:lnTo>
                  <a:lnTo>
                    <a:pt x="340" y="117"/>
                  </a:lnTo>
                  <a:close/>
                  <a:moveTo>
                    <a:pt x="2" y="123"/>
                  </a:moveTo>
                  <a:lnTo>
                    <a:pt x="1" y="134"/>
                  </a:lnTo>
                  <a:lnTo>
                    <a:pt x="0" y="145"/>
                  </a:lnTo>
                  <a:lnTo>
                    <a:pt x="1" y="160"/>
                  </a:lnTo>
                  <a:lnTo>
                    <a:pt x="2" y="174"/>
                  </a:lnTo>
                  <a:lnTo>
                    <a:pt x="6" y="187"/>
                  </a:lnTo>
                  <a:lnTo>
                    <a:pt x="10" y="201"/>
                  </a:lnTo>
                  <a:lnTo>
                    <a:pt x="15" y="214"/>
                  </a:lnTo>
                  <a:lnTo>
                    <a:pt x="20" y="227"/>
                  </a:lnTo>
                  <a:lnTo>
                    <a:pt x="28" y="238"/>
                  </a:lnTo>
                  <a:lnTo>
                    <a:pt x="35" y="249"/>
                  </a:lnTo>
                  <a:lnTo>
                    <a:pt x="51" y="233"/>
                  </a:lnTo>
                  <a:lnTo>
                    <a:pt x="44" y="224"/>
                  </a:lnTo>
                  <a:lnTo>
                    <a:pt x="38" y="214"/>
                  </a:lnTo>
                  <a:lnTo>
                    <a:pt x="34" y="204"/>
                  </a:lnTo>
                  <a:lnTo>
                    <a:pt x="29" y="193"/>
                  </a:lnTo>
                  <a:lnTo>
                    <a:pt x="26" y="182"/>
                  </a:lnTo>
                  <a:lnTo>
                    <a:pt x="24" y="169"/>
                  </a:lnTo>
                  <a:lnTo>
                    <a:pt x="23" y="158"/>
                  </a:lnTo>
                  <a:lnTo>
                    <a:pt x="21" y="145"/>
                  </a:lnTo>
                  <a:lnTo>
                    <a:pt x="23" y="132"/>
                  </a:lnTo>
                  <a:lnTo>
                    <a:pt x="24" y="118"/>
                  </a:lnTo>
                  <a:lnTo>
                    <a:pt x="27" y="106"/>
                  </a:lnTo>
                  <a:lnTo>
                    <a:pt x="32" y="94"/>
                  </a:lnTo>
                  <a:lnTo>
                    <a:pt x="16" y="107"/>
                  </a:lnTo>
                  <a:lnTo>
                    <a:pt x="2" y="123"/>
                  </a:lnTo>
                  <a:close/>
                  <a:moveTo>
                    <a:pt x="131" y="311"/>
                  </a:moveTo>
                  <a:lnTo>
                    <a:pt x="141" y="313"/>
                  </a:lnTo>
                  <a:lnTo>
                    <a:pt x="151" y="314"/>
                  </a:lnTo>
                  <a:lnTo>
                    <a:pt x="161" y="315"/>
                  </a:lnTo>
                  <a:lnTo>
                    <a:pt x="171" y="317"/>
                  </a:lnTo>
                  <a:lnTo>
                    <a:pt x="187" y="315"/>
                  </a:lnTo>
                  <a:lnTo>
                    <a:pt x="203" y="313"/>
                  </a:lnTo>
                  <a:lnTo>
                    <a:pt x="218" y="310"/>
                  </a:lnTo>
                  <a:lnTo>
                    <a:pt x="233" y="304"/>
                  </a:lnTo>
                  <a:lnTo>
                    <a:pt x="233" y="282"/>
                  </a:lnTo>
                  <a:lnTo>
                    <a:pt x="218" y="287"/>
                  </a:lnTo>
                  <a:lnTo>
                    <a:pt x="204" y="292"/>
                  </a:lnTo>
                  <a:lnTo>
                    <a:pt x="188" y="294"/>
                  </a:lnTo>
                  <a:lnTo>
                    <a:pt x="171" y="295"/>
                  </a:lnTo>
                  <a:lnTo>
                    <a:pt x="169" y="295"/>
                  </a:lnTo>
                  <a:lnTo>
                    <a:pt x="169" y="311"/>
                  </a:lnTo>
                  <a:lnTo>
                    <a:pt x="131" y="311"/>
                  </a:lnTo>
                  <a:close/>
                  <a:moveTo>
                    <a:pt x="267" y="287"/>
                  </a:moveTo>
                  <a:lnTo>
                    <a:pt x="275" y="282"/>
                  </a:lnTo>
                  <a:lnTo>
                    <a:pt x="282" y="275"/>
                  </a:lnTo>
                  <a:lnTo>
                    <a:pt x="289" y="268"/>
                  </a:lnTo>
                  <a:lnTo>
                    <a:pt x="296" y="261"/>
                  </a:lnTo>
                  <a:lnTo>
                    <a:pt x="303" y="255"/>
                  </a:lnTo>
                  <a:lnTo>
                    <a:pt x="308" y="247"/>
                  </a:lnTo>
                  <a:lnTo>
                    <a:pt x="314" y="238"/>
                  </a:lnTo>
                  <a:lnTo>
                    <a:pt x="320" y="230"/>
                  </a:lnTo>
                  <a:lnTo>
                    <a:pt x="324" y="221"/>
                  </a:lnTo>
                  <a:lnTo>
                    <a:pt x="329" y="212"/>
                  </a:lnTo>
                  <a:lnTo>
                    <a:pt x="332" y="203"/>
                  </a:lnTo>
                  <a:lnTo>
                    <a:pt x="335" y="193"/>
                  </a:lnTo>
                  <a:lnTo>
                    <a:pt x="338" y="183"/>
                  </a:lnTo>
                  <a:lnTo>
                    <a:pt x="340" y="173"/>
                  </a:lnTo>
                  <a:lnTo>
                    <a:pt x="341" y="162"/>
                  </a:lnTo>
                  <a:lnTo>
                    <a:pt x="342" y="152"/>
                  </a:lnTo>
                  <a:lnTo>
                    <a:pt x="321" y="152"/>
                  </a:lnTo>
                  <a:lnTo>
                    <a:pt x="318" y="168"/>
                  </a:lnTo>
                  <a:lnTo>
                    <a:pt x="315" y="184"/>
                  </a:lnTo>
                  <a:lnTo>
                    <a:pt x="311" y="198"/>
                  </a:lnTo>
                  <a:lnTo>
                    <a:pt x="305" y="213"/>
                  </a:lnTo>
                  <a:lnTo>
                    <a:pt x="297" y="227"/>
                  </a:lnTo>
                  <a:lnTo>
                    <a:pt x="288" y="239"/>
                  </a:lnTo>
                  <a:lnTo>
                    <a:pt x="278" y="250"/>
                  </a:lnTo>
                  <a:lnTo>
                    <a:pt x="267" y="260"/>
                  </a:lnTo>
                  <a:lnTo>
                    <a:pt x="267" y="287"/>
                  </a:lnTo>
                  <a:close/>
                  <a:moveTo>
                    <a:pt x="82" y="265"/>
                  </a:moveTo>
                  <a:lnTo>
                    <a:pt x="71" y="277"/>
                  </a:lnTo>
                  <a:lnTo>
                    <a:pt x="101" y="277"/>
                  </a:lnTo>
                  <a:lnTo>
                    <a:pt x="92" y="272"/>
                  </a:lnTo>
                  <a:lnTo>
                    <a:pt x="82" y="265"/>
                  </a:lnTo>
                  <a:close/>
                </a:path>
              </a:pathLst>
            </a:custGeom>
            <a:solidFill>
              <a:srgbClr val="7083A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6" name="Freeform 1076"/>
            <p:cNvSpPr>
              <a:spLocks noEditPoints="1"/>
            </p:cNvSpPr>
            <p:nvPr/>
          </p:nvSpPr>
          <p:spPr bwMode="auto">
            <a:xfrm>
              <a:off x="1368486" y="4277101"/>
              <a:ext cx="127006" cy="120661"/>
            </a:xfrm>
            <a:custGeom>
              <a:avLst/>
              <a:gdLst/>
              <a:ahLst/>
              <a:cxnLst>
                <a:cxn ang="0">
                  <a:pos x="316" y="107"/>
                </a:cxn>
                <a:cxn ang="0">
                  <a:pos x="311" y="89"/>
                </a:cxn>
                <a:cxn ang="0">
                  <a:pos x="298" y="63"/>
                </a:cxn>
                <a:cxn ang="0">
                  <a:pos x="276" y="34"/>
                </a:cxn>
                <a:cxn ang="0">
                  <a:pos x="248" y="11"/>
                </a:cxn>
                <a:cxn ang="0">
                  <a:pos x="220" y="2"/>
                </a:cxn>
                <a:cxn ang="0">
                  <a:pos x="196" y="5"/>
                </a:cxn>
                <a:cxn ang="0">
                  <a:pos x="195" y="9"/>
                </a:cxn>
                <a:cxn ang="0">
                  <a:pos x="215" y="16"/>
                </a:cxn>
                <a:cxn ang="0">
                  <a:pos x="233" y="26"/>
                </a:cxn>
                <a:cxn ang="0">
                  <a:pos x="250" y="39"/>
                </a:cxn>
                <a:cxn ang="0">
                  <a:pos x="265" y="52"/>
                </a:cxn>
                <a:cxn ang="0">
                  <a:pos x="277" y="69"/>
                </a:cxn>
                <a:cxn ang="0">
                  <a:pos x="286" y="87"/>
                </a:cxn>
                <a:cxn ang="0">
                  <a:pos x="294" y="106"/>
                </a:cxn>
                <a:cxn ang="0">
                  <a:pos x="318" y="116"/>
                </a:cxn>
                <a:cxn ang="0">
                  <a:pos x="3" y="116"/>
                </a:cxn>
                <a:cxn ang="0">
                  <a:pos x="0" y="134"/>
                </a:cxn>
                <a:cxn ang="0">
                  <a:pos x="0" y="158"/>
                </a:cxn>
                <a:cxn ang="0">
                  <a:pos x="5" y="184"/>
                </a:cxn>
                <a:cxn ang="0">
                  <a:pos x="13" y="208"/>
                </a:cxn>
                <a:cxn ang="0">
                  <a:pos x="25" y="230"/>
                </a:cxn>
                <a:cxn ang="0">
                  <a:pos x="48" y="226"/>
                </a:cxn>
                <a:cxn ang="0">
                  <a:pos x="36" y="208"/>
                </a:cxn>
                <a:cxn ang="0">
                  <a:pos x="28" y="187"/>
                </a:cxn>
                <a:cxn ang="0">
                  <a:pos x="23" y="166"/>
                </a:cxn>
                <a:cxn ang="0">
                  <a:pos x="22" y="144"/>
                </a:cxn>
                <a:cxn ang="0">
                  <a:pos x="23" y="126"/>
                </a:cxn>
                <a:cxn ang="0">
                  <a:pos x="26" y="108"/>
                </a:cxn>
                <a:cxn ang="0">
                  <a:pos x="40" y="76"/>
                </a:cxn>
                <a:cxn ang="0">
                  <a:pos x="22" y="92"/>
                </a:cxn>
                <a:cxn ang="0">
                  <a:pos x="5" y="107"/>
                </a:cxn>
                <a:cxn ang="0">
                  <a:pos x="67" y="275"/>
                </a:cxn>
                <a:cxn ang="0">
                  <a:pos x="118" y="276"/>
                </a:cxn>
                <a:cxn ang="0">
                  <a:pos x="98" y="268"/>
                </a:cxn>
                <a:cxn ang="0">
                  <a:pos x="79" y="256"/>
                </a:cxn>
                <a:cxn ang="0">
                  <a:pos x="158" y="304"/>
                </a:cxn>
                <a:cxn ang="0">
                  <a:pos x="176" y="303"/>
                </a:cxn>
                <a:cxn ang="0">
                  <a:pos x="207" y="298"/>
                </a:cxn>
                <a:cxn ang="0">
                  <a:pos x="222" y="268"/>
                </a:cxn>
                <a:cxn ang="0">
                  <a:pos x="193" y="280"/>
                </a:cxn>
                <a:cxn ang="0">
                  <a:pos x="160" y="283"/>
                </a:cxn>
                <a:cxn ang="0">
                  <a:pos x="158" y="304"/>
                </a:cxn>
                <a:cxn ang="0">
                  <a:pos x="269" y="262"/>
                </a:cxn>
                <a:cxn ang="0">
                  <a:pos x="292" y="236"/>
                </a:cxn>
                <a:cxn ang="0">
                  <a:pos x="309" y="204"/>
                </a:cxn>
                <a:cxn ang="0">
                  <a:pos x="319" y="169"/>
                </a:cxn>
                <a:cxn ang="0">
                  <a:pos x="298" y="151"/>
                </a:cxn>
                <a:cxn ang="0">
                  <a:pos x="295" y="178"/>
                </a:cxn>
                <a:cxn ang="0">
                  <a:pos x="286" y="203"/>
                </a:cxn>
                <a:cxn ang="0">
                  <a:pos x="273" y="226"/>
                </a:cxn>
                <a:cxn ang="0">
                  <a:pos x="256" y="246"/>
                </a:cxn>
              </a:cxnLst>
              <a:rect l="0" t="0" r="r" b="b"/>
              <a:pathLst>
                <a:path w="320" h="304">
                  <a:moveTo>
                    <a:pt x="318" y="116"/>
                  </a:moveTo>
                  <a:lnTo>
                    <a:pt x="316" y="107"/>
                  </a:lnTo>
                  <a:lnTo>
                    <a:pt x="313" y="98"/>
                  </a:lnTo>
                  <a:lnTo>
                    <a:pt x="311" y="89"/>
                  </a:lnTo>
                  <a:lnTo>
                    <a:pt x="307" y="80"/>
                  </a:lnTo>
                  <a:lnTo>
                    <a:pt x="298" y="63"/>
                  </a:lnTo>
                  <a:lnTo>
                    <a:pt x="288" y="48"/>
                  </a:lnTo>
                  <a:lnTo>
                    <a:pt x="276" y="34"/>
                  </a:lnTo>
                  <a:lnTo>
                    <a:pt x="262" y="21"/>
                  </a:lnTo>
                  <a:lnTo>
                    <a:pt x="248" y="11"/>
                  </a:lnTo>
                  <a:lnTo>
                    <a:pt x="231" y="0"/>
                  </a:lnTo>
                  <a:lnTo>
                    <a:pt x="220" y="2"/>
                  </a:lnTo>
                  <a:lnTo>
                    <a:pt x="208" y="4"/>
                  </a:lnTo>
                  <a:lnTo>
                    <a:pt x="196" y="5"/>
                  </a:lnTo>
                  <a:lnTo>
                    <a:pt x="185" y="7"/>
                  </a:lnTo>
                  <a:lnTo>
                    <a:pt x="195" y="9"/>
                  </a:lnTo>
                  <a:lnTo>
                    <a:pt x="205" y="13"/>
                  </a:lnTo>
                  <a:lnTo>
                    <a:pt x="215" y="16"/>
                  </a:lnTo>
                  <a:lnTo>
                    <a:pt x="224" y="21"/>
                  </a:lnTo>
                  <a:lnTo>
                    <a:pt x="233" y="26"/>
                  </a:lnTo>
                  <a:lnTo>
                    <a:pt x="242" y="32"/>
                  </a:lnTo>
                  <a:lnTo>
                    <a:pt x="250" y="39"/>
                  </a:lnTo>
                  <a:lnTo>
                    <a:pt x="258" y="45"/>
                  </a:lnTo>
                  <a:lnTo>
                    <a:pt x="265" y="52"/>
                  </a:lnTo>
                  <a:lnTo>
                    <a:pt x="270" y="60"/>
                  </a:lnTo>
                  <a:lnTo>
                    <a:pt x="277" y="69"/>
                  </a:lnTo>
                  <a:lnTo>
                    <a:pt x="282" y="78"/>
                  </a:lnTo>
                  <a:lnTo>
                    <a:pt x="286" y="87"/>
                  </a:lnTo>
                  <a:lnTo>
                    <a:pt x="291" y="96"/>
                  </a:lnTo>
                  <a:lnTo>
                    <a:pt x="294" y="106"/>
                  </a:lnTo>
                  <a:lnTo>
                    <a:pt x="296" y="116"/>
                  </a:lnTo>
                  <a:lnTo>
                    <a:pt x="318" y="116"/>
                  </a:lnTo>
                  <a:close/>
                  <a:moveTo>
                    <a:pt x="5" y="107"/>
                  </a:moveTo>
                  <a:lnTo>
                    <a:pt x="3" y="116"/>
                  </a:lnTo>
                  <a:lnTo>
                    <a:pt x="1" y="125"/>
                  </a:lnTo>
                  <a:lnTo>
                    <a:pt x="0" y="134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3" y="170"/>
                  </a:lnTo>
                  <a:lnTo>
                    <a:pt x="5" y="184"/>
                  </a:lnTo>
                  <a:lnTo>
                    <a:pt x="8" y="196"/>
                  </a:lnTo>
                  <a:lnTo>
                    <a:pt x="13" y="208"/>
                  </a:lnTo>
                  <a:lnTo>
                    <a:pt x="18" y="219"/>
                  </a:lnTo>
                  <a:lnTo>
                    <a:pt x="25" y="230"/>
                  </a:lnTo>
                  <a:lnTo>
                    <a:pt x="32" y="240"/>
                  </a:lnTo>
                  <a:lnTo>
                    <a:pt x="48" y="226"/>
                  </a:lnTo>
                  <a:lnTo>
                    <a:pt x="42" y="217"/>
                  </a:lnTo>
                  <a:lnTo>
                    <a:pt x="36" y="208"/>
                  </a:lnTo>
                  <a:lnTo>
                    <a:pt x="32" y="197"/>
                  </a:lnTo>
                  <a:lnTo>
                    <a:pt x="28" y="187"/>
                  </a:lnTo>
                  <a:lnTo>
                    <a:pt x="25" y="177"/>
                  </a:lnTo>
                  <a:lnTo>
                    <a:pt x="23" y="166"/>
                  </a:lnTo>
                  <a:lnTo>
                    <a:pt x="22" y="156"/>
                  </a:lnTo>
                  <a:lnTo>
                    <a:pt x="22" y="144"/>
                  </a:lnTo>
                  <a:lnTo>
                    <a:pt x="22" y="135"/>
                  </a:lnTo>
                  <a:lnTo>
                    <a:pt x="23" y="126"/>
                  </a:lnTo>
                  <a:lnTo>
                    <a:pt x="24" y="117"/>
                  </a:lnTo>
                  <a:lnTo>
                    <a:pt x="26" y="108"/>
                  </a:lnTo>
                  <a:lnTo>
                    <a:pt x="32" y="92"/>
                  </a:lnTo>
                  <a:lnTo>
                    <a:pt x="40" y="76"/>
                  </a:lnTo>
                  <a:lnTo>
                    <a:pt x="31" y="84"/>
                  </a:lnTo>
                  <a:lnTo>
                    <a:pt x="22" y="92"/>
                  </a:lnTo>
                  <a:lnTo>
                    <a:pt x="13" y="99"/>
                  </a:lnTo>
                  <a:lnTo>
                    <a:pt x="5" y="107"/>
                  </a:lnTo>
                  <a:close/>
                  <a:moveTo>
                    <a:pt x="64" y="272"/>
                  </a:moveTo>
                  <a:lnTo>
                    <a:pt x="67" y="275"/>
                  </a:lnTo>
                  <a:lnTo>
                    <a:pt x="70" y="276"/>
                  </a:lnTo>
                  <a:lnTo>
                    <a:pt x="118" y="276"/>
                  </a:lnTo>
                  <a:lnTo>
                    <a:pt x="108" y="273"/>
                  </a:lnTo>
                  <a:lnTo>
                    <a:pt x="98" y="268"/>
                  </a:lnTo>
                  <a:lnTo>
                    <a:pt x="88" y="263"/>
                  </a:lnTo>
                  <a:lnTo>
                    <a:pt x="79" y="256"/>
                  </a:lnTo>
                  <a:lnTo>
                    <a:pt x="64" y="272"/>
                  </a:lnTo>
                  <a:close/>
                  <a:moveTo>
                    <a:pt x="158" y="304"/>
                  </a:moveTo>
                  <a:lnTo>
                    <a:pt x="160" y="304"/>
                  </a:lnTo>
                  <a:lnTo>
                    <a:pt x="176" y="303"/>
                  </a:lnTo>
                  <a:lnTo>
                    <a:pt x="192" y="301"/>
                  </a:lnTo>
                  <a:lnTo>
                    <a:pt x="207" y="298"/>
                  </a:lnTo>
                  <a:lnTo>
                    <a:pt x="222" y="292"/>
                  </a:lnTo>
                  <a:lnTo>
                    <a:pt x="222" y="268"/>
                  </a:lnTo>
                  <a:lnTo>
                    <a:pt x="207" y="275"/>
                  </a:lnTo>
                  <a:lnTo>
                    <a:pt x="193" y="280"/>
                  </a:lnTo>
                  <a:lnTo>
                    <a:pt x="177" y="282"/>
                  </a:lnTo>
                  <a:lnTo>
                    <a:pt x="160" y="283"/>
                  </a:lnTo>
                  <a:lnTo>
                    <a:pt x="158" y="283"/>
                  </a:lnTo>
                  <a:lnTo>
                    <a:pt x="158" y="304"/>
                  </a:lnTo>
                  <a:close/>
                  <a:moveTo>
                    <a:pt x="256" y="273"/>
                  </a:moveTo>
                  <a:lnTo>
                    <a:pt x="269" y="262"/>
                  </a:lnTo>
                  <a:lnTo>
                    <a:pt x="280" y="249"/>
                  </a:lnTo>
                  <a:lnTo>
                    <a:pt x="292" y="236"/>
                  </a:lnTo>
                  <a:lnTo>
                    <a:pt x="301" y="221"/>
                  </a:lnTo>
                  <a:lnTo>
                    <a:pt x="309" y="204"/>
                  </a:lnTo>
                  <a:lnTo>
                    <a:pt x="314" y="187"/>
                  </a:lnTo>
                  <a:lnTo>
                    <a:pt x="319" y="169"/>
                  </a:lnTo>
                  <a:lnTo>
                    <a:pt x="320" y="151"/>
                  </a:lnTo>
                  <a:lnTo>
                    <a:pt x="298" y="151"/>
                  </a:lnTo>
                  <a:lnTo>
                    <a:pt x="297" y="165"/>
                  </a:lnTo>
                  <a:lnTo>
                    <a:pt x="295" y="178"/>
                  </a:lnTo>
                  <a:lnTo>
                    <a:pt x="291" y="191"/>
                  </a:lnTo>
                  <a:lnTo>
                    <a:pt x="286" y="203"/>
                  </a:lnTo>
                  <a:lnTo>
                    <a:pt x="279" y="215"/>
                  </a:lnTo>
                  <a:lnTo>
                    <a:pt x="273" y="226"/>
                  </a:lnTo>
                  <a:lnTo>
                    <a:pt x="265" y="236"/>
                  </a:lnTo>
                  <a:lnTo>
                    <a:pt x="256" y="246"/>
                  </a:lnTo>
                  <a:lnTo>
                    <a:pt x="256" y="273"/>
                  </a:lnTo>
                  <a:close/>
                </a:path>
              </a:pathLst>
            </a:custGeom>
            <a:solidFill>
              <a:srgbClr val="7688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7" name="Freeform 1077"/>
            <p:cNvSpPr>
              <a:spLocks noEditPoints="1"/>
            </p:cNvSpPr>
            <p:nvPr/>
          </p:nvSpPr>
          <p:spPr bwMode="auto">
            <a:xfrm>
              <a:off x="1373249" y="4277101"/>
              <a:ext cx="119068" cy="115898"/>
            </a:xfrm>
            <a:custGeom>
              <a:avLst/>
              <a:gdLst/>
              <a:ahLst/>
              <a:cxnLst>
                <a:cxn ang="0">
                  <a:pos x="295" y="104"/>
                </a:cxn>
                <a:cxn ang="0">
                  <a:pos x="288" y="85"/>
                </a:cxn>
                <a:cxn ang="0">
                  <a:pos x="281" y="67"/>
                </a:cxn>
                <a:cxn ang="0">
                  <a:pos x="269" y="51"/>
                </a:cxn>
                <a:cxn ang="0">
                  <a:pos x="257" y="37"/>
                </a:cxn>
                <a:cxn ang="0">
                  <a:pos x="242" y="23"/>
                </a:cxn>
                <a:cxn ang="0">
                  <a:pos x="227" y="13"/>
                </a:cxn>
                <a:cxn ang="0">
                  <a:pos x="209" y="4"/>
                </a:cxn>
                <a:cxn ang="0">
                  <a:pos x="185" y="3"/>
                </a:cxn>
                <a:cxn ang="0">
                  <a:pos x="157" y="9"/>
                </a:cxn>
                <a:cxn ang="0">
                  <a:pos x="147" y="13"/>
                </a:cxn>
                <a:cxn ang="0">
                  <a:pos x="161" y="13"/>
                </a:cxn>
                <a:cxn ang="0">
                  <a:pos x="184" y="18"/>
                </a:cxn>
                <a:cxn ang="0">
                  <a:pos x="204" y="24"/>
                </a:cxn>
                <a:cxn ang="0">
                  <a:pos x="222" y="36"/>
                </a:cxn>
                <a:cxn ang="0">
                  <a:pos x="239" y="49"/>
                </a:cxn>
                <a:cxn ang="0">
                  <a:pos x="254" y="65"/>
                </a:cxn>
                <a:cxn ang="0">
                  <a:pos x="265" y="83"/>
                </a:cxn>
                <a:cxn ang="0">
                  <a:pos x="273" y="103"/>
                </a:cxn>
                <a:cxn ang="0">
                  <a:pos x="297" y="113"/>
                </a:cxn>
                <a:cxn ang="0">
                  <a:pos x="6" y="102"/>
                </a:cxn>
                <a:cxn ang="0">
                  <a:pos x="2" y="128"/>
                </a:cxn>
                <a:cxn ang="0">
                  <a:pos x="2" y="154"/>
                </a:cxn>
                <a:cxn ang="0">
                  <a:pos x="5" y="178"/>
                </a:cxn>
                <a:cxn ang="0">
                  <a:pos x="13" y="200"/>
                </a:cxn>
                <a:cxn ang="0">
                  <a:pos x="23" y="220"/>
                </a:cxn>
                <a:cxn ang="0">
                  <a:pos x="45" y="215"/>
                </a:cxn>
                <a:cxn ang="0">
                  <a:pos x="35" y="198"/>
                </a:cxn>
                <a:cxn ang="0">
                  <a:pos x="29" y="180"/>
                </a:cxn>
                <a:cxn ang="0">
                  <a:pos x="24" y="162"/>
                </a:cxn>
                <a:cxn ang="0">
                  <a:pos x="22" y="141"/>
                </a:cxn>
                <a:cxn ang="0">
                  <a:pos x="24" y="117"/>
                </a:cxn>
                <a:cxn ang="0">
                  <a:pos x="31" y="93"/>
                </a:cxn>
                <a:cxn ang="0">
                  <a:pos x="42" y="72"/>
                </a:cxn>
                <a:cxn ang="0">
                  <a:pos x="57" y="54"/>
                </a:cxn>
                <a:cxn ang="0">
                  <a:pos x="33" y="71"/>
                </a:cxn>
                <a:cxn ang="0">
                  <a:pos x="11" y="90"/>
                </a:cxn>
                <a:cxn ang="0">
                  <a:pos x="71" y="268"/>
                </a:cxn>
                <a:cxn ang="0">
                  <a:pos x="148" y="273"/>
                </a:cxn>
                <a:cxn ang="0">
                  <a:pos x="150" y="291"/>
                </a:cxn>
                <a:cxn ang="0">
                  <a:pos x="183" y="288"/>
                </a:cxn>
                <a:cxn ang="0">
                  <a:pos x="212" y="278"/>
                </a:cxn>
                <a:cxn ang="0">
                  <a:pos x="197" y="261"/>
                </a:cxn>
                <a:cxn ang="0">
                  <a:pos x="167" y="269"/>
                </a:cxn>
                <a:cxn ang="0">
                  <a:pos x="140" y="269"/>
                </a:cxn>
                <a:cxn ang="0">
                  <a:pos x="120" y="265"/>
                </a:cxn>
                <a:cxn ang="0">
                  <a:pos x="102" y="260"/>
                </a:cxn>
                <a:cxn ang="0">
                  <a:pos x="84" y="251"/>
                </a:cxn>
                <a:cxn ang="0">
                  <a:pos x="61" y="261"/>
                </a:cxn>
                <a:cxn ang="0">
                  <a:pos x="257" y="246"/>
                </a:cxn>
                <a:cxn ang="0">
                  <a:pos x="276" y="223"/>
                </a:cxn>
                <a:cxn ang="0">
                  <a:pos x="290" y="194"/>
                </a:cxn>
                <a:cxn ang="0">
                  <a:pos x="297" y="164"/>
                </a:cxn>
                <a:cxn ang="0">
                  <a:pos x="278" y="148"/>
                </a:cxn>
                <a:cxn ang="0">
                  <a:pos x="275" y="171"/>
                </a:cxn>
                <a:cxn ang="0">
                  <a:pos x="268" y="191"/>
                </a:cxn>
                <a:cxn ang="0">
                  <a:pos x="258" y="210"/>
                </a:cxn>
                <a:cxn ang="0">
                  <a:pos x="246" y="227"/>
                </a:cxn>
              </a:cxnLst>
              <a:rect l="0" t="0" r="r" b="b"/>
              <a:pathLst>
                <a:path w="300" h="291">
                  <a:moveTo>
                    <a:pt x="297" y="113"/>
                  </a:moveTo>
                  <a:lnTo>
                    <a:pt x="295" y="104"/>
                  </a:lnTo>
                  <a:lnTo>
                    <a:pt x="292" y="94"/>
                  </a:lnTo>
                  <a:lnTo>
                    <a:pt x="288" y="85"/>
                  </a:lnTo>
                  <a:lnTo>
                    <a:pt x="285" y="76"/>
                  </a:lnTo>
                  <a:lnTo>
                    <a:pt x="281" y="67"/>
                  </a:lnTo>
                  <a:lnTo>
                    <a:pt x="275" y="59"/>
                  </a:lnTo>
                  <a:lnTo>
                    <a:pt x="269" y="51"/>
                  </a:lnTo>
                  <a:lnTo>
                    <a:pt x="264" y="44"/>
                  </a:lnTo>
                  <a:lnTo>
                    <a:pt x="257" y="37"/>
                  </a:lnTo>
                  <a:lnTo>
                    <a:pt x="250" y="30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7" y="13"/>
                  </a:lnTo>
                  <a:lnTo>
                    <a:pt x="218" y="8"/>
                  </a:lnTo>
                  <a:lnTo>
                    <a:pt x="209" y="4"/>
                  </a:lnTo>
                  <a:lnTo>
                    <a:pt x="200" y="0"/>
                  </a:lnTo>
                  <a:lnTo>
                    <a:pt x="185" y="3"/>
                  </a:lnTo>
                  <a:lnTo>
                    <a:pt x="170" y="5"/>
                  </a:lnTo>
                  <a:lnTo>
                    <a:pt x="157" y="9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61" y="13"/>
                  </a:lnTo>
                  <a:lnTo>
                    <a:pt x="173" y="15"/>
                  </a:lnTo>
                  <a:lnTo>
                    <a:pt x="184" y="18"/>
                  </a:lnTo>
                  <a:lnTo>
                    <a:pt x="194" y="21"/>
                  </a:lnTo>
                  <a:lnTo>
                    <a:pt x="204" y="24"/>
                  </a:lnTo>
                  <a:lnTo>
                    <a:pt x="213" y="30"/>
                  </a:lnTo>
                  <a:lnTo>
                    <a:pt x="222" y="36"/>
                  </a:lnTo>
                  <a:lnTo>
                    <a:pt x="231" y="41"/>
                  </a:lnTo>
                  <a:lnTo>
                    <a:pt x="239" y="49"/>
                  </a:lnTo>
                  <a:lnTo>
                    <a:pt x="247" y="57"/>
                  </a:lnTo>
                  <a:lnTo>
                    <a:pt x="254" y="65"/>
                  </a:lnTo>
                  <a:lnTo>
                    <a:pt x="259" y="74"/>
                  </a:lnTo>
                  <a:lnTo>
                    <a:pt x="265" y="83"/>
                  </a:lnTo>
                  <a:lnTo>
                    <a:pt x="269" y="93"/>
                  </a:lnTo>
                  <a:lnTo>
                    <a:pt x="273" y="103"/>
                  </a:lnTo>
                  <a:lnTo>
                    <a:pt x="275" y="113"/>
                  </a:lnTo>
                  <a:lnTo>
                    <a:pt x="297" y="113"/>
                  </a:lnTo>
                  <a:close/>
                  <a:moveTo>
                    <a:pt x="11" y="90"/>
                  </a:moveTo>
                  <a:lnTo>
                    <a:pt x="6" y="102"/>
                  </a:lnTo>
                  <a:lnTo>
                    <a:pt x="3" y="114"/>
                  </a:lnTo>
                  <a:lnTo>
                    <a:pt x="2" y="128"/>
                  </a:lnTo>
                  <a:lnTo>
                    <a:pt x="0" y="141"/>
                  </a:lnTo>
                  <a:lnTo>
                    <a:pt x="2" y="154"/>
                  </a:lnTo>
                  <a:lnTo>
                    <a:pt x="3" y="165"/>
                  </a:lnTo>
                  <a:lnTo>
                    <a:pt x="5" y="178"/>
                  </a:lnTo>
                  <a:lnTo>
                    <a:pt x="8" y="189"/>
                  </a:lnTo>
                  <a:lnTo>
                    <a:pt x="13" y="200"/>
                  </a:lnTo>
                  <a:lnTo>
                    <a:pt x="17" y="210"/>
                  </a:lnTo>
                  <a:lnTo>
                    <a:pt x="23" y="220"/>
                  </a:lnTo>
                  <a:lnTo>
                    <a:pt x="30" y="229"/>
                  </a:lnTo>
                  <a:lnTo>
                    <a:pt x="45" y="215"/>
                  </a:lnTo>
                  <a:lnTo>
                    <a:pt x="40" y="207"/>
                  </a:lnTo>
                  <a:lnTo>
                    <a:pt x="35" y="198"/>
                  </a:lnTo>
                  <a:lnTo>
                    <a:pt x="32" y="189"/>
                  </a:lnTo>
                  <a:lnTo>
                    <a:pt x="29" y="180"/>
                  </a:lnTo>
                  <a:lnTo>
                    <a:pt x="25" y="171"/>
                  </a:lnTo>
                  <a:lnTo>
                    <a:pt x="24" y="162"/>
                  </a:lnTo>
                  <a:lnTo>
                    <a:pt x="23" y="152"/>
                  </a:lnTo>
                  <a:lnTo>
                    <a:pt x="22" y="141"/>
                  </a:lnTo>
                  <a:lnTo>
                    <a:pt x="23" y="129"/>
                  </a:lnTo>
                  <a:lnTo>
                    <a:pt x="24" y="117"/>
                  </a:lnTo>
                  <a:lnTo>
                    <a:pt x="27" y="104"/>
                  </a:lnTo>
                  <a:lnTo>
                    <a:pt x="31" y="93"/>
                  </a:lnTo>
                  <a:lnTo>
                    <a:pt x="36" y="83"/>
                  </a:lnTo>
                  <a:lnTo>
                    <a:pt x="42" y="72"/>
                  </a:lnTo>
                  <a:lnTo>
                    <a:pt x="49" y="63"/>
                  </a:lnTo>
                  <a:lnTo>
                    <a:pt x="57" y="54"/>
                  </a:lnTo>
                  <a:lnTo>
                    <a:pt x="44" y="62"/>
                  </a:lnTo>
                  <a:lnTo>
                    <a:pt x="33" y="71"/>
                  </a:lnTo>
                  <a:lnTo>
                    <a:pt x="21" y="80"/>
                  </a:lnTo>
                  <a:lnTo>
                    <a:pt x="11" y="90"/>
                  </a:lnTo>
                  <a:close/>
                  <a:moveTo>
                    <a:pt x="61" y="261"/>
                  </a:moveTo>
                  <a:lnTo>
                    <a:pt x="71" y="268"/>
                  </a:lnTo>
                  <a:lnTo>
                    <a:pt x="80" y="273"/>
                  </a:lnTo>
                  <a:lnTo>
                    <a:pt x="148" y="273"/>
                  </a:lnTo>
                  <a:lnTo>
                    <a:pt x="148" y="291"/>
                  </a:lnTo>
                  <a:lnTo>
                    <a:pt x="150" y="291"/>
                  </a:lnTo>
                  <a:lnTo>
                    <a:pt x="167" y="290"/>
                  </a:lnTo>
                  <a:lnTo>
                    <a:pt x="183" y="288"/>
                  </a:lnTo>
                  <a:lnTo>
                    <a:pt x="197" y="283"/>
                  </a:lnTo>
                  <a:lnTo>
                    <a:pt x="212" y="278"/>
                  </a:lnTo>
                  <a:lnTo>
                    <a:pt x="212" y="254"/>
                  </a:lnTo>
                  <a:lnTo>
                    <a:pt x="197" y="261"/>
                  </a:lnTo>
                  <a:lnTo>
                    <a:pt x="183" y="265"/>
                  </a:lnTo>
                  <a:lnTo>
                    <a:pt x="167" y="269"/>
                  </a:lnTo>
                  <a:lnTo>
                    <a:pt x="150" y="270"/>
                  </a:lnTo>
                  <a:lnTo>
                    <a:pt x="140" y="269"/>
                  </a:lnTo>
                  <a:lnTo>
                    <a:pt x="130" y="268"/>
                  </a:lnTo>
                  <a:lnTo>
                    <a:pt x="120" y="265"/>
                  </a:lnTo>
                  <a:lnTo>
                    <a:pt x="111" y="263"/>
                  </a:lnTo>
                  <a:lnTo>
                    <a:pt x="102" y="260"/>
                  </a:lnTo>
                  <a:lnTo>
                    <a:pt x="93" y="255"/>
                  </a:lnTo>
                  <a:lnTo>
                    <a:pt x="84" y="251"/>
                  </a:lnTo>
                  <a:lnTo>
                    <a:pt x="76" y="246"/>
                  </a:lnTo>
                  <a:lnTo>
                    <a:pt x="61" y="261"/>
                  </a:lnTo>
                  <a:close/>
                  <a:moveTo>
                    <a:pt x="246" y="256"/>
                  </a:moveTo>
                  <a:lnTo>
                    <a:pt x="257" y="246"/>
                  </a:lnTo>
                  <a:lnTo>
                    <a:pt x="267" y="235"/>
                  </a:lnTo>
                  <a:lnTo>
                    <a:pt x="276" y="223"/>
                  </a:lnTo>
                  <a:lnTo>
                    <a:pt x="284" y="209"/>
                  </a:lnTo>
                  <a:lnTo>
                    <a:pt x="290" y="194"/>
                  </a:lnTo>
                  <a:lnTo>
                    <a:pt x="294" y="180"/>
                  </a:lnTo>
                  <a:lnTo>
                    <a:pt x="297" y="164"/>
                  </a:lnTo>
                  <a:lnTo>
                    <a:pt x="300" y="148"/>
                  </a:lnTo>
                  <a:lnTo>
                    <a:pt x="278" y="148"/>
                  </a:lnTo>
                  <a:lnTo>
                    <a:pt x="277" y="159"/>
                  </a:lnTo>
                  <a:lnTo>
                    <a:pt x="275" y="171"/>
                  </a:lnTo>
                  <a:lnTo>
                    <a:pt x="272" y="181"/>
                  </a:lnTo>
                  <a:lnTo>
                    <a:pt x="268" y="191"/>
                  </a:lnTo>
                  <a:lnTo>
                    <a:pt x="264" y="201"/>
                  </a:lnTo>
                  <a:lnTo>
                    <a:pt x="258" y="210"/>
                  </a:lnTo>
                  <a:lnTo>
                    <a:pt x="252" y="219"/>
                  </a:lnTo>
                  <a:lnTo>
                    <a:pt x="246" y="227"/>
                  </a:lnTo>
                  <a:lnTo>
                    <a:pt x="246" y="256"/>
                  </a:lnTo>
                  <a:close/>
                </a:path>
              </a:pathLst>
            </a:custGeom>
            <a:solidFill>
              <a:srgbClr val="7C8EB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8" name="Freeform 1078"/>
            <p:cNvSpPr>
              <a:spLocks noEditPoints="1"/>
            </p:cNvSpPr>
            <p:nvPr/>
          </p:nvSpPr>
          <p:spPr bwMode="auto">
            <a:xfrm>
              <a:off x="1378012" y="4278689"/>
              <a:ext cx="109543" cy="109547"/>
            </a:xfrm>
            <a:custGeom>
              <a:avLst/>
              <a:gdLst/>
              <a:ahLst/>
              <a:cxnLst>
                <a:cxn ang="0">
                  <a:pos x="269" y="89"/>
                </a:cxn>
                <a:cxn ang="0">
                  <a:pos x="255" y="62"/>
                </a:cxn>
                <a:cxn ang="0">
                  <a:pos x="236" y="38"/>
                </a:cxn>
                <a:cxn ang="0">
                  <a:pos x="211" y="19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85" y="27"/>
                </a:cxn>
                <a:cxn ang="0">
                  <a:pos x="33" y="58"/>
                </a:cxn>
                <a:cxn ang="0">
                  <a:pos x="4" y="101"/>
                </a:cxn>
                <a:cxn ang="0">
                  <a:pos x="0" y="128"/>
                </a:cxn>
                <a:cxn ang="0">
                  <a:pos x="1" y="159"/>
                </a:cxn>
                <a:cxn ang="0">
                  <a:pos x="10" y="190"/>
                </a:cxn>
                <a:cxn ang="0">
                  <a:pos x="26" y="219"/>
                </a:cxn>
                <a:cxn ang="0">
                  <a:pos x="32" y="188"/>
                </a:cxn>
                <a:cxn ang="0">
                  <a:pos x="23" y="163"/>
                </a:cxn>
                <a:cxn ang="0">
                  <a:pos x="21" y="137"/>
                </a:cxn>
                <a:cxn ang="0">
                  <a:pos x="26" y="103"/>
                </a:cxn>
                <a:cxn ang="0">
                  <a:pos x="41" y="71"/>
                </a:cxn>
                <a:cxn ang="0">
                  <a:pos x="64" y="46"/>
                </a:cxn>
                <a:cxn ang="0">
                  <a:pos x="92" y="29"/>
                </a:cxn>
                <a:cxn ang="0">
                  <a:pos x="126" y="20"/>
                </a:cxn>
                <a:cxn ang="0">
                  <a:pos x="158" y="22"/>
                </a:cxn>
                <a:cxn ang="0">
                  <a:pos x="186" y="31"/>
                </a:cxn>
                <a:cxn ang="0">
                  <a:pos x="211" y="45"/>
                </a:cxn>
                <a:cxn ang="0">
                  <a:pos x="231" y="65"/>
                </a:cxn>
                <a:cxn ang="0">
                  <a:pos x="246" y="91"/>
                </a:cxn>
                <a:cxn ang="0">
                  <a:pos x="274" y="109"/>
                </a:cxn>
                <a:cxn ang="0">
                  <a:pos x="75" y="261"/>
                </a:cxn>
                <a:cxn ang="0">
                  <a:pos x="136" y="269"/>
                </a:cxn>
                <a:cxn ang="0">
                  <a:pos x="155" y="275"/>
                </a:cxn>
                <a:cxn ang="0">
                  <a:pos x="200" y="261"/>
                </a:cxn>
                <a:cxn ang="0">
                  <a:pos x="171" y="250"/>
                </a:cxn>
                <a:cxn ang="0">
                  <a:pos x="147" y="255"/>
                </a:cxn>
                <a:cxn ang="0">
                  <a:pos x="120" y="253"/>
                </a:cxn>
                <a:cxn ang="0">
                  <a:pos x="94" y="247"/>
                </a:cxn>
                <a:cxn ang="0">
                  <a:pos x="72" y="233"/>
                </a:cxn>
                <a:cxn ang="0">
                  <a:pos x="243" y="229"/>
                </a:cxn>
                <a:cxn ang="0">
                  <a:pos x="264" y="196"/>
                </a:cxn>
                <a:cxn ang="0">
                  <a:pos x="275" y="158"/>
                </a:cxn>
                <a:cxn ang="0">
                  <a:pos x="254" y="153"/>
                </a:cxn>
                <a:cxn ang="0">
                  <a:pos x="248" y="178"/>
                </a:cxn>
                <a:cxn ang="0">
                  <a:pos x="237" y="201"/>
                </a:cxn>
                <a:cxn ang="0">
                  <a:pos x="234" y="239"/>
                </a:cxn>
              </a:cxnLst>
              <a:rect l="0" t="0" r="r" b="b"/>
              <a:pathLst>
                <a:path w="276" h="276">
                  <a:moveTo>
                    <a:pt x="274" y="109"/>
                  </a:moveTo>
                  <a:lnTo>
                    <a:pt x="272" y="99"/>
                  </a:lnTo>
                  <a:lnTo>
                    <a:pt x="269" y="89"/>
                  </a:lnTo>
                  <a:lnTo>
                    <a:pt x="264" y="80"/>
                  </a:lnTo>
                  <a:lnTo>
                    <a:pt x="260" y="71"/>
                  </a:lnTo>
                  <a:lnTo>
                    <a:pt x="255" y="62"/>
                  </a:lnTo>
                  <a:lnTo>
                    <a:pt x="248" y="53"/>
                  </a:lnTo>
                  <a:lnTo>
                    <a:pt x="243" y="45"/>
                  </a:lnTo>
                  <a:lnTo>
                    <a:pt x="236" y="38"/>
                  </a:lnTo>
                  <a:lnTo>
                    <a:pt x="228" y="32"/>
                  </a:lnTo>
                  <a:lnTo>
                    <a:pt x="220" y="25"/>
                  </a:lnTo>
                  <a:lnTo>
                    <a:pt x="211" y="19"/>
                  </a:lnTo>
                  <a:lnTo>
                    <a:pt x="202" y="14"/>
                  </a:lnTo>
                  <a:lnTo>
                    <a:pt x="193" y="9"/>
                  </a:lnTo>
                  <a:lnTo>
                    <a:pt x="183" y="6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43" y="6"/>
                  </a:lnTo>
                  <a:lnTo>
                    <a:pt x="123" y="11"/>
                  </a:lnTo>
                  <a:lnTo>
                    <a:pt x="104" y="19"/>
                  </a:lnTo>
                  <a:lnTo>
                    <a:pt x="85" y="27"/>
                  </a:lnTo>
                  <a:lnTo>
                    <a:pt x="67" y="36"/>
                  </a:lnTo>
                  <a:lnTo>
                    <a:pt x="50" y="46"/>
                  </a:lnTo>
                  <a:lnTo>
                    <a:pt x="33" y="58"/>
                  </a:lnTo>
                  <a:lnTo>
                    <a:pt x="18" y="69"/>
                  </a:lnTo>
                  <a:lnTo>
                    <a:pt x="10" y="85"/>
                  </a:lnTo>
                  <a:lnTo>
                    <a:pt x="4" y="101"/>
                  </a:lnTo>
                  <a:lnTo>
                    <a:pt x="2" y="110"/>
                  </a:lnTo>
                  <a:lnTo>
                    <a:pt x="1" y="119"/>
                  </a:lnTo>
                  <a:lnTo>
                    <a:pt x="0" y="128"/>
                  </a:lnTo>
                  <a:lnTo>
                    <a:pt x="0" y="137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3" y="170"/>
                  </a:lnTo>
                  <a:lnTo>
                    <a:pt x="6" y="180"/>
                  </a:lnTo>
                  <a:lnTo>
                    <a:pt x="10" y="190"/>
                  </a:lnTo>
                  <a:lnTo>
                    <a:pt x="14" y="201"/>
                  </a:lnTo>
                  <a:lnTo>
                    <a:pt x="20" y="210"/>
                  </a:lnTo>
                  <a:lnTo>
                    <a:pt x="26" y="219"/>
                  </a:lnTo>
                  <a:lnTo>
                    <a:pt x="40" y="203"/>
                  </a:lnTo>
                  <a:lnTo>
                    <a:pt x="36" y="196"/>
                  </a:lnTo>
                  <a:lnTo>
                    <a:pt x="32" y="188"/>
                  </a:lnTo>
                  <a:lnTo>
                    <a:pt x="29" y="180"/>
                  </a:lnTo>
                  <a:lnTo>
                    <a:pt x="26" y="172"/>
                  </a:lnTo>
                  <a:lnTo>
                    <a:pt x="23" y="163"/>
                  </a:lnTo>
                  <a:lnTo>
                    <a:pt x="22" y="155"/>
                  </a:lnTo>
                  <a:lnTo>
                    <a:pt x="21" y="146"/>
                  </a:lnTo>
                  <a:lnTo>
                    <a:pt x="21" y="137"/>
                  </a:lnTo>
                  <a:lnTo>
                    <a:pt x="21" y="125"/>
                  </a:lnTo>
                  <a:lnTo>
                    <a:pt x="23" y="114"/>
                  </a:lnTo>
                  <a:lnTo>
                    <a:pt x="26" y="103"/>
                  </a:lnTo>
                  <a:lnTo>
                    <a:pt x="30" y="91"/>
                  </a:lnTo>
                  <a:lnTo>
                    <a:pt x="35" y="81"/>
                  </a:lnTo>
                  <a:lnTo>
                    <a:pt x="41" y="71"/>
                  </a:lnTo>
                  <a:lnTo>
                    <a:pt x="48" y="62"/>
                  </a:lnTo>
                  <a:lnTo>
                    <a:pt x="55" y="54"/>
                  </a:lnTo>
                  <a:lnTo>
                    <a:pt x="64" y="46"/>
                  </a:lnTo>
                  <a:lnTo>
                    <a:pt x="73" y="40"/>
                  </a:lnTo>
                  <a:lnTo>
                    <a:pt x="82" y="34"/>
                  </a:lnTo>
                  <a:lnTo>
                    <a:pt x="92" y="29"/>
                  </a:lnTo>
                  <a:lnTo>
                    <a:pt x="103" y="25"/>
                  </a:lnTo>
                  <a:lnTo>
                    <a:pt x="114" y="23"/>
                  </a:lnTo>
                  <a:lnTo>
                    <a:pt x="126" y="20"/>
                  </a:lnTo>
                  <a:lnTo>
                    <a:pt x="138" y="19"/>
                  </a:lnTo>
                  <a:lnTo>
                    <a:pt x="148" y="20"/>
                  </a:lnTo>
                  <a:lnTo>
                    <a:pt x="158" y="22"/>
                  </a:lnTo>
                  <a:lnTo>
                    <a:pt x="168" y="24"/>
                  </a:lnTo>
                  <a:lnTo>
                    <a:pt x="177" y="26"/>
                  </a:lnTo>
                  <a:lnTo>
                    <a:pt x="186" y="31"/>
                  </a:lnTo>
                  <a:lnTo>
                    <a:pt x="195" y="35"/>
                  </a:lnTo>
                  <a:lnTo>
                    <a:pt x="203" y="40"/>
                  </a:lnTo>
                  <a:lnTo>
                    <a:pt x="211" y="45"/>
                  </a:lnTo>
                  <a:lnTo>
                    <a:pt x="219" y="52"/>
                  </a:lnTo>
                  <a:lnTo>
                    <a:pt x="226" y="59"/>
                  </a:lnTo>
                  <a:lnTo>
                    <a:pt x="231" y="65"/>
                  </a:lnTo>
                  <a:lnTo>
                    <a:pt x="237" y="74"/>
                  </a:lnTo>
                  <a:lnTo>
                    <a:pt x="242" y="82"/>
                  </a:lnTo>
                  <a:lnTo>
                    <a:pt x="246" y="91"/>
                  </a:lnTo>
                  <a:lnTo>
                    <a:pt x="249" y="100"/>
                  </a:lnTo>
                  <a:lnTo>
                    <a:pt x="253" y="109"/>
                  </a:lnTo>
                  <a:lnTo>
                    <a:pt x="274" y="109"/>
                  </a:lnTo>
                  <a:close/>
                  <a:moveTo>
                    <a:pt x="57" y="249"/>
                  </a:moveTo>
                  <a:lnTo>
                    <a:pt x="66" y="256"/>
                  </a:lnTo>
                  <a:lnTo>
                    <a:pt x="75" y="261"/>
                  </a:lnTo>
                  <a:lnTo>
                    <a:pt x="86" y="266"/>
                  </a:lnTo>
                  <a:lnTo>
                    <a:pt x="96" y="269"/>
                  </a:lnTo>
                  <a:lnTo>
                    <a:pt x="136" y="269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55" y="275"/>
                  </a:lnTo>
                  <a:lnTo>
                    <a:pt x="171" y="273"/>
                  </a:lnTo>
                  <a:lnTo>
                    <a:pt x="185" y="268"/>
                  </a:lnTo>
                  <a:lnTo>
                    <a:pt x="200" y="261"/>
                  </a:lnTo>
                  <a:lnTo>
                    <a:pt x="200" y="238"/>
                  </a:lnTo>
                  <a:lnTo>
                    <a:pt x="185" y="244"/>
                  </a:lnTo>
                  <a:lnTo>
                    <a:pt x="171" y="250"/>
                  </a:lnTo>
                  <a:lnTo>
                    <a:pt x="163" y="252"/>
                  </a:lnTo>
                  <a:lnTo>
                    <a:pt x="155" y="253"/>
                  </a:lnTo>
                  <a:lnTo>
                    <a:pt x="147" y="255"/>
                  </a:lnTo>
                  <a:lnTo>
                    <a:pt x="138" y="255"/>
                  </a:lnTo>
                  <a:lnTo>
                    <a:pt x="129" y="255"/>
                  </a:lnTo>
                  <a:lnTo>
                    <a:pt x="120" y="253"/>
                  </a:lnTo>
                  <a:lnTo>
                    <a:pt x="111" y="251"/>
                  </a:lnTo>
                  <a:lnTo>
                    <a:pt x="102" y="249"/>
                  </a:lnTo>
                  <a:lnTo>
                    <a:pt x="94" y="247"/>
                  </a:lnTo>
                  <a:lnTo>
                    <a:pt x="86" y="242"/>
                  </a:lnTo>
                  <a:lnTo>
                    <a:pt x="78" y="239"/>
                  </a:lnTo>
                  <a:lnTo>
                    <a:pt x="72" y="233"/>
                  </a:lnTo>
                  <a:lnTo>
                    <a:pt x="57" y="249"/>
                  </a:lnTo>
                  <a:close/>
                  <a:moveTo>
                    <a:pt x="234" y="239"/>
                  </a:moveTo>
                  <a:lnTo>
                    <a:pt x="243" y="229"/>
                  </a:lnTo>
                  <a:lnTo>
                    <a:pt x="251" y="219"/>
                  </a:lnTo>
                  <a:lnTo>
                    <a:pt x="257" y="208"/>
                  </a:lnTo>
                  <a:lnTo>
                    <a:pt x="264" y="196"/>
                  </a:lnTo>
                  <a:lnTo>
                    <a:pt x="269" y="184"/>
                  </a:lnTo>
                  <a:lnTo>
                    <a:pt x="273" y="171"/>
                  </a:lnTo>
                  <a:lnTo>
                    <a:pt x="275" y="158"/>
                  </a:lnTo>
                  <a:lnTo>
                    <a:pt x="276" y="144"/>
                  </a:lnTo>
                  <a:lnTo>
                    <a:pt x="255" y="144"/>
                  </a:lnTo>
                  <a:lnTo>
                    <a:pt x="254" y="153"/>
                  </a:lnTo>
                  <a:lnTo>
                    <a:pt x="253" y="162"/>
                  </a:lnTo>
                  <a:lnTo>
                    <a:pt x="251" y="170"/>
                  </a:lnTo>
                  <a:lnTo>
                    <a:pt x="248" y="178"/>
                  </a:lnTo>
                  <a:lnTo>
                    <a:pt x="245" y="186"/>
                  </a:lnTo>
                  <a:lnTo>
                    <a:pt x="242" y="194"/>
                  </a:lnTo>
                  <a:lnTo>
                    <a:pt x="237" y="201"/>
                  </a:lnTo>
                  <a:lnTo>
                    <a:pt x="233" y="207"/>
                  </a:lnTo>
                  <a:lnTo>
                    <a:pt x="234" y="207"/>
                  </a:lnTo>
                  <a:lnTo>
                    <a:pt x="234" y="239"/>
                  </a:lnTo>
                  <a:close/>
                </a:path>
              </a:pathLst>
            </a:custGeom>
            <a:solidFill>
              <a:srgbClr val="8394B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9" name="Freeform 1079"/>
            <p:cNvSpPr>
              <a:spLocks noEditPoints="1"/>
            </p:cNvSpPr>
            <p:nvPr/>
          </p:nvSpPr>
          <p:spPr bwMode="auto">
            <a:xfrm>
              <a:off x="1381187" y="4283452"/>
              <a:ext cx="101605" cy="101609"/>
            </a:xfrm>
            <a:custGeom>
              <a:avLst/>
              <a:gdLst/>
              <a:ahLst/>
              <a:cxnLst>
                <a:cxn ang="0">
                  <a:pos x="247" y="80"/>
                </a:cxn>
                <a:cxn ang="0">
                  <a:pos x="232" y="52"/>
                </a:cxn>
                <a:cxn ang="0">
                  <a:pos x="209" y="28"/>
                </a:cxn>
                <a:cxn ang="0">
                  <a:pos x="182" y="11"/>
                </a:cxn>
                <a:cxn ang="0">
                  <a:pos x="151" y="2"/>
                </a:cxn>
                <a:cxn ang="0">
                  <a:pos x="125" y="0"/>
                </a:cxn>
                <a:cxn ang="0">
                  <a:pos x="76" y="18"/>
                </a:cxn>
                <a:cxn ang="0">
                  <a:pos x="27" y="50"/>
                </a:cxn>
                <a:cxn ang="0">
                  <a:pos x="9" y="80"/>
                </a:cxn>
                <a:cxn ang="0">
                  <a:pos x="1" y="116"/>
                </a:cxn>
                <a:cxn ang="0">
                  <a:pos x="2" y="149"/>
                </a:cxn>
                <a:cxn ang="0">
                  <a:pos x="10" y="176"/>
                </a:cxn>
                <a:cxn ang="0">
                  <a:pos x="23" y="202"/>
                </a:cxn>
                <a:cxn ang="0">
                  <a:pos x="26" y="159"/>
                </a:cxn>
                <a:cxn ang="0">
                  <a:pos x="21" y="136"/>
                </a:cxn>
                <a:cxn ang="0">
                  <a:pos x="23" y="107"/>
                </a:cxn>
                <a:cxn ang="0">
                  <a:pos x="35" y="78"/>
                </a:cxn>
                <a:cxn ang="0">
                  <a:pos x="53" y="53"/>
                </a:cxn>
                <a:cxn ang="0">
                  <a:pos x="77" y="34"/>
                </a:cxn>
                <a:cxn ang="0">
                  <a:pos x="107" y="24"/>
                </a:cxn>
                <a:cxn ang="0">
                  <a:pos x="137" y="22"/>
                </a:cxn>
                <a:cxn ang="0">
                  <a:pos x="163" y="27"/>
                </a:cxn>
                <a:cxn ang="0">
                  <a:pos x="187" y="38"/>
                </a:cxn>
                <a:cxn ang="0">
                  <a:pos x="207" y="55"/>
                </a:cxn>
                <a:cxn ang="0">
                  <a:pos x="221" y="77"/>
                </a:cxn>
                <a:cxn ang="0">
                  <a:pos x="232" y="100"/>
                </a:cxn>
                <a:cxn ang="0">
                  <a:pos x="62" y="238"/>
                </a:cxn>
                <a:cxn ang="0">
                  <a:pos x="89" y="250"/>
                </a:cxn>
                <a:cxn ang="0">
                  <a:pos x="118" y="256"/>
                </a:cxn>
                <a:cxn ang="0">
                  <a:pos x="161" y="252"/>
                </a:cxn>
                <a:cxn ang="0">
                  <a:pos x="190" y="215"/>
                </a:cxn>
                <a:cxn ang="0">
                  <a:pos x="169" y="228"/>
                </a:cxn>
                <a:cxn ang="0">
                  <a:pos x="145" y="233"/>
                </a:cxn>
                <a:cxn ang="0">
                  <a:pos x="120" y="234"/>
                </a:cxn>
                <a:cxn ang="0">
                  <a:pos x="97" y="230"/>
                </a:cxn>
                <a:cxn ang="0">
                  <a:pos x="75" y="221"/>
                </a:cxn>
                <a:cxn ang="0">
                  <a:pos x="224" y="214"/>
                </a:cxn>
                <a:cxn ang="0">
                  <a:pos x="242" y="188"/>
                </a:cxn>
                <a:cxn ang="0">
                  <a:pos x="253" y="158"/>
                </a:cxn>
                <a:cxn ang="0">
                  <a:pos x="235" y="135"/>
                </a:cxn>
                <a:cxn ang="0">
                  <a:pos x="229" y="161"/>
                </a:cxn>
                <a:cxn ang="0">
                  <a:pos x="219" y="185"/>
                </a:cxn>
                <a:cxn ang="0">
                  <a:pos x="224" y="198"/>
                </a:cxn>
              </a:cxnLst>
              <a:rect l="0" t="0" r="r" b="b"/>
              <a:pathLst>
                <a:path w="256" h="257">
                  <a:moveTo>
                    <a:pt x="253" y="100"/>
                  </a:moveTo>
                  <a:lnTo>
                    <a:pt x="251" y="90"/>
                  </a:lnTo>
                  <a:lnTo>
                    <a:pt x="247" y="80"/>
                  </a:lnTo>
                  <a:lnTo>
                    <a:pt x="243" y="70"/>
                  </a:lnTo>
                  <a:lnTo>
                    <a:pt x="237" y="61"/>
                  </a:lnTo>
                  <a:lnTo>
                    <a:pt x="232" y="52"/>
                  </a:lnTo>
                  <a:lnTo>
                    <a:pt x="225" y="44"/>
                  </a:lnTo>
                  <a:lnTo>
                    <a:pt x="217" y="36"/>
                  </a:lnTo>
                  <a:lnTo>
                    <a:pt x="209" y="28"/>
                  </a:lnTo>
                  <a:lnTo>
                    <a:pt x="200" y="23"/>
                  </a:lnTo>
                  <a:lnTo>
                    <a:pt x="191" y="17"/>
                  </a:lnTo>
                  <a:lnTo>
                    <a:pt x="182" y="11"/>
                  </a:lnTo>
                  <a:lnTo>
                    <a:pt x="172" y="8"/>
                  </a:lnTo>
                  <a:lnTo>
                    <a:pt x="162" y="5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0" y="0"/>
                  </a:lnTo>
                  <a:lnTo>
                    <a:pt x="98" y="8"/>
                  </a:lnTo>
                  <a:lnTo>
                    <a:pt x="76" y="18"/>
                  </a:lnTo>
                  <a:lnTo>
                    <a:pt x="55" y="28"/>
                  </a:lnTo>
                  <a:lnTo>
                    <a:pt x="35" y="41"/>
                  </a:lnTo>
                  <a:lnTo>
                    <a:pt x="27" y="50"/>
                  </a:lnTo>
                  <a:lnTo>
                    <a:pt x="20" y="59"/>
                  </a:lnTo>
                  <a:lnTo>
                    <a:pt x="14" y="70"/>
                  </a:lnTo>
                  <a:lnTo>
                    <a:pt x="9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1" y="116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2" y="149"/>
                  </a:lnTo>
                  <a:lnTo>
                    <a:pt x="3" y="158"/>
                  </a:lnTo>
                  <a:lnTo>
                    <a:pt x="7" y="167"/>
                  </a:lnTo>
                  <a:lnTo>
                    <a:pt x="10" y="176"/>
                  </a:lnTo>
                  <a:lnTo>
                    <a:pt x="13" y="185"/>
                  </a:lnTo>
                  <a:lnTo>
                    <a:pt x="18" y="194"/>
                  </a:lnTo>
                  <a:lnTo>
                    <a:pt x="23" y="202"/>
                  </a:lnTo>
                  <a:lnTo>
                    <a:pt x="38" y="186"/>
                  </a:lnTo>
                  <a:lnTo>
                    <a:pt x="31" y="172"/>
                  </a:lnTo>
                  <a:lnTo>
                    <a:pt x="26" y="159"/>
                  </a:lnTo>
                  <a:lnTo>
                    <a:pt x="23" y="151"/>
                  </a:lnTo>
                  <a:lnTo>
                    <a:pt x="22" y="144"/>
                  </a:lnTo>
                  <a:lnTo>
                    <a:pt x="21" y="136"/>
                  </a:lnTo>
                  <a:lnTo>
                    <a:pt x="21" y="128"/>
                  </a:lnTo>
                  <a:lnTo>
                    <a:pt x="22" y="117"/>
                  </a:lnTo>
                  <a:lnTo>
                    <a:pt x="23" y="107"/>
                  </a:lnTo>
                  <a:lnTo>
                    <a:pt x="26" y="97"/>
                  </a:lnTo>
                  <a:lnTo>
                    <a:pt x="30" y="87"/>
                  </a:lnTo>
                  <a:lnTo>
                    <a:pt x="35" y="78"/>
                  </a:lnTo>
                  <a:lnTo>
                    <a:pt x="39" y="69"/>
                  </a:lnTo>
                  <a:lnTo>
                    <a:pt x="46" y="60"/>
                  </a:lnTo>
                  <a:lnTo>
                    <a:pt x="53" y="53"/>
                  </a:lnTo>
                  <a:lnTo>
                    <a:pt x="61" y="46"/>
                  </a:lnTo>
                  <a:lnTo>
                    <a:pt x="68" y="40"/>
                  </a:lnTo>
                  <a:lnTo>
                    <a:pt x="77" y="34"/>
                  </a:lnTo>
                  <a:lnTo>
                    <a:pt x="86" y="29"/>
                  </a:lnTo>
                  <a:lnTo>
                    <a:pt x="97" y="26"/>
                  </a:lnTo>
                  <a:lnTo>
                    <a:pt x="107" y="24"/>
                  </a:lnTo>
                  <a:lnTo>
                    <a:pt x="117" y="22"/>
                  </a:lnTo>
                  <a:lnTo>
                    <a:pt x="128" y="22"/>
                  </a:lnTo>
                  <a:lnTo>
                    <a:pt x="137" y="22"/>
                  </a:lnTo>
                  <a:lnTo>
                    <a:pt x="146" y="23"/>
                  </a:lnTo>
                  <a:lnTo>
                    <a:pt x="155" y="25"/>
                  </a:lnTo>
                  <a:lnTo>
                    <a:pt x="163" y="27"/>
                  </a:lnTo>
                  <a:lnTo>
                    <a:pt x="172" y="31"/>
                  </a:lnTo>
                  <a:lnTo>
                    <a:pt x="180" y="34"/>
                  </a:lnTo>
                  <a:lnTo>
                    <a:pt x="187" y="38"/>
                  </a:lnTo>
                  <a:lnTo>
                    <a:pt x="193" y="44"/>
                  </a:lnTo>
                  <a:lnTo>
                    <a:pt x="200" y="50"/>
                  </a:lnTo>
                  <a:lnTo>
                    <a:pt x="207" y="55"/>
                  </a:lnTo>
                  <a:lnTo>
                    <a:pt x="212" y="62"/>
                  </a:lnTo>
                  <a:lnTo>
                    <a:pt x="217" y="69"/>
                  </a:lnTo>
                  <a:lnTo>
                    <a:pt x="221" y="77"/>
                  </a:lnTo>
                  <a:lnTo>
                    <a:pt x="226" y="85"/>
                  </a:lnTo>
                  <a:lnTo>
                    <a:pt x="228" y="92"/>
                  </a:lnTo>
                  <a:lnTo>
                    <a:pt x="232" y="100"/>
                  </a:lnTo>
                  <a:lnTo>
                    <a:pt x="253" y="100"/>
                  </a:lnTo>
                  <a:close/>
                  <a:moveTo>
                    <a:pt x="54" y="232"/>
                  </a:moveTo>
                  <a:lnTo>
                    <a:pt x="62" y="238"/>
                  </a:lnTo>
                  <a:lnTo>
                    <a:pt x="71" y="242"/>
                  </a:lnTo>
                  <a:lnTo>
                    <a:pt x="80" y="247"/>
                  </a:lnTo>
                  <a:lnTo>
                    <a:pt x="89" y="250"/>
                  </a:lnTo>
                  <a:lnTo>
                    <a:pt x="98" y="252"/>
                  </a:lnTo>
                  <a:lnTo>
                    <a:pt x="108" y="255"/>
                  </a:lnTo>
                  <a:lnTo>
                    <a:pt x="118" y="256"/>
                  </a:lnTo>
                  <a:lnTo>
                    <a:pt x="128" y="257"/>
                  </a:lnTo>
                  <a:lnTo>
                    <a:pt x="145" y="256"/>
                  </a:lnTo>
                  <a:lnTo>
                    <a:pt x="161" y="252"/>
                  </a:lnTo>
                  <a:lnTo>
                    <a:pt x="175" y="248"/>
                  </a:lnTo>
                  <a:lnTo>
                    <a:pt x="190" y="241"/>
                  </a:lnTo>
                  <a:lnTo>
                    <a:pt x="190" y="215"/>
                  </a:lnTo>
                  <a:lnTo>
                    <a:pt x="183" y="220"/>
                  </a:lnTo>
                  <a:lnTo>
                    <a:pt x="176" y="224"/>
                  </a:lnTo>
                  <a:lnTo>
                    <a:pt x="169" y="228"/>
                  </a:lnTo>
                  <a:lnTo>
                    <a:pt x="161" y="230"/>
                  </a:lnTo>
                  <a:lnTo>
                    <a:pt x="153" y="232"/>
                  </a:lnTo>
                  <a:lnTo>
                    <a:pt x="145" y="233"/>
                  </a:lnTo>
                  <a:lnTo>
                    <a:pt x="137" y="234"/>
                  </a:lnTo>
                  <a:lnTo>
                    <a:pt x="128" y="235"/>
                  </a:lnTo>
                  <a:lnTo>
                    <a:pt x="120" y="234"/>
                  </a:lnTo>
                  <a:lnTo>
                    <a:pt x="112" y="234"/>
                  </a:lnTo>
                  <a:lnTo>
                    <a:pt x="104" y="232"/>
                  </a:lnTo>
                  <a:lnTo>
                    <a:pt x="97" y="230"/>
                  </a:lnTo>
                  <a:lnTo>
                    <a:pt x="89" y="228"/>
                  </a:lnTo>
                  <a:lnTo>
                    <a:pt x="82" y="224"/>
                  </a:lnTo>
                  <a:lnTo>
                    <a:pt x="75" y="221"/>
                  </a:lnTo>
                  <a:lnTo>
                    <a:pt x="68" y="216"/>
                  </a:lnTo>
                  <a:lnTo>
                    <a:pt x="54" y="232"/>
                  </a:lnTo>
                  <a:close/>
                  <a:moveTo>
                    <a:pt x="224" y="214"/>
                  </a:moveTo>
                  <a:lnTo>
                    <a:pt x="230" y="206"/>
                  </a:lnTo>
                  <a:lnTo>
                    <a:pt x="236" y="197"/>
                  </a:lnTo>
                  <a:lnTo>
                    <a:pt x="242" y="188"/>
                  </a:lnTo>
                  <a:lnTo>
                    <a:pt x="246" y="178"/>
                  </a:lnTo>
                  <a:lnTo>
                    <a:pt x="250" y="168"/>
                  </a:lnTo>
                  <a:lnTo>
                    <a:pt x="253" y="158"/>
                  </a:lnTo>
                  <a:lnTo>
                    <a:pt x="255" y="146"/>
                  </a:lnTo>
                  <a:lnTo>
                    <a:pt x="256" y="135"/>
                  </a:lnTo>
                  <a:lnTo>
                    <a:pt x="235" y="135"/>
                  </a:lnTo>
                  <a:lnTo>
                    <a:pt x="234" y="144"/>
                  </a:lnTo>
                  <a:lnTo>
                    <a:pt x="232" y="153"/>
                  </a:lnTo>
                  <a:lnTo>
                    <a:pt x="229" y="161"/>
                  </a:lnTo>
                  <a:lnTo>
                    <a:pt x="227" y="170"/>
                  </a:lnTo>
                  <a:lnTo>
                    <a:pt x="223" y="178"/>
                  </a:lnTo>
                  <a:lnTo>
                    <a:pt x="219" y="185"/>
                  </a:lnTo>
                  <a:lnTo>
                    <a:pt x="214" y="192"/>
                  </a:lnTo>
                  <a:lnTo>
                    <a:pt x="209" y="198"/>
                  </a:lnTo>
                  <a:lnTo>
                    <a:pt x="224" y="198"/>
                  </a:lnTo>
                  <a:lnTo>
                    <a:pt x="224" y="214"/>
                  </a:lnTo>
                  <a:close/>
                </a:path>
              </a:pathLst>
            </a:custGeom>
            <a:solidFill>
              <a:srgbClr val="8A99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0" name="Freeform 1080"/>
            <p:cNvSpPr>
              <a:spLocks noEditPoints="1"/>
            </p:cNvSpPr>
            <p:nvPr/>
          </p:nvSpPr>
          <p:spPr bwMode="auto">
            <a:xfrm>
              <a:off x="1385949" y="4286627"/>
              <a:ext cx="93667" cy="93671"/>
            </a:xfrm>
            <a:custGeom>
              <a:avLst/>
              <a:gdLst/>
              <a:ahLst/>
              <a:cxnLst>
                <a:cxn ang="0">
                  <a:pos x="228" y="81"/>
                </a:cxn>
                <a:cxn ang="0">
                  <a:pos x="221" y="63"/>
                </a:cxn>
                <a:cxn ang="0">
                  <a:pos x="210" y="46"/>
                </a:cxn>
                <a:cxn ang="0">
                  <a:pos x="198" y="33"/>
                </a:cxn>
                <a:cxn ang="0">
                  <a:pos x="182" y="21"/>
                </a:cxn>
                <a:cxn ang="0">
                  <a:pos x="165" y="12"/>
                </a:cxn>
                <a:cxn ang="0">
                  <a:pos x="147" y="5"/>
                </a:cxn>
                <a:cxn ang="0">
                  <a:pos x="127" y="1"/>
                </a:cxn>
                <a:cxn ang="0">
                  <a:pos x="105" y="1"/>
                </a:cxn>
                <a:cxn ang="0">
                  <a:pos x="82" y="6"/>
                </a:cxn>
                <a:cxn ang="0">
                  <a:pos x="61" y="15"/>
                </a:cxn>
                <a:cxn ang="0">
                  <a:pos x="43" y="27"/>
                </a:cxn>
                <a:cxn ang="0">
                  <a:pos x="27" y="43"/>
                </a:cxn>
                <a:cxn ang="0">
                  <a:pos x="14" y="62"/>
                </a:cxn>
                <a:cxn ang="0">
                  <a:pos x="5" y="84"/>
                </a:cxn>
                <a:cxn ang="0">
                  <a:pos x="0" y="106"/>
                </a:cxn>
                <a:cxn ang="0">
                  <a:pos x="0" y="127"/>
                </a:cxn>
                <a:cxn ang="0">
                  <a:pos x="2" y="144"/>
                </a:cxn>
                <a:cxn ang="0">
                  <a:pos x="8" y="161"/>
                </a:cxn>
                <a:cxn ang="0">
                  <a:pos x="15" y="177"/>
                </a:cxn>
                <a:cxn ang="0">
                  <a:pos x="35" y="168"/>
                </a:cxn>
                <a:cxn ang="0">
                  <a:pos x="25" y="144"/>
                </a:cxn>
                <a:cxn ang="0">
                  <a:pos x="21" y="118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7" y="64"/>
                </a:cxn>
                <a:cxn ang="0">
                  <a:pos x="50" y="50"/>
                </a:cxn>
                <a:cxn ang="0">
                  <a:pos x="63" y="39"/>
                </a:cxn>
                <a:cxn ang="0">
                  <a:pos x="80" y="30"/>
                </a:cxn>
                <a:cxn ang="0">
                  <a:pos x="98" y="24"/>
                </a:cxn>
                <a:cxn ang="0">
                  <a:pos x="117" y="22"/>
                </a:cxn>
                <a:cxn ang="0">
                  <a:pos x="133" y="24"/>
                </a:cxn>
                <a:cxn ang="0">
                  <a:pos x="149" y="27"/>
                </a:cxn>
                <a:cxn ang="0">
                  <a:pos x="162" y="33"/>
                </a:cxn>
                <a:cxn ang="0">
                  <a:pos x="176" y="42"/>
                </a:cxn>
                <a:cxn ang="0">
                  <a:pos x="187" y="52"/>
                </a:cxn>
                <a:cxn ang="0">
                  <a:pos x="196" y="63"/>
                </a:cxn>
                <a:cxn ang="0">
                  <a:pos x="204" y="77"/>
                </a:cxn>
                <a:cxn ang="0">
                  <a:pos x="209" y="90"/>
                </a:cxn>
                <a:cxn ang="0">
                  <a:pos x="51" y="214"/>
                </a:cxn>
                <a:cxn ang="0">
                  <a:pos x="65" y="223"/>
                </a:cxn>
                <a:cxn ang="0">
                  <a:pos x="81" y="230"/>
                </a:cxn>
                <a:cxn ang="0">
                  <a:pos x="99" y="234"/>
                </a:cxn>
                <a:cxn ang="0">
                  <a:pos x="117" y="236"/>
                </a:cxn>
                <a:cxn ang="0">
                  <a:pos x="134" y="234"/>
                </a:cxn>
                <a:cxn ang="0">
                  <a:pos x="150" y="231"/>
                </a:cxn>
                <a:cxn ang="0">
                  <a:pos x="179" y="219"/>
                </a:cxn>
                <a:cxn ang="0">
                  <a:pos x="172" y="197"/>
                </a:cxn>
                <a:cxn ang="0">
                  <a:pos x="159" y="205"/>
                </a:cxn>
                <a:cxn ang="0">
                  <a:pos x="143" y="211"/>
                </a:cxn>
                <a:cxn ang="0">
                  <a:pos x="126" y="214"/>
                </a:cxn>
                <a:cxn ang="0">
                  <a:pos x="102" y="213"/>
                </a:cxn>
                <a:cxn ang="0">
                  <a:pos x="77" y="205"/>
                </a:cxn>
                <a:cxn ang="0">
                  <a:pos x="51" y="214"/>
                </a:cxn>
                <a:cxn ang="0">
                  <a:pos x="216" y="182"/>
                </a:cxn>
                <a:cxn ang="0">
                  <a:pos x="224" y="167"/>
                </a:cxn>
                <a:cxn ang="0">
                  <a:pos x="230" y="151"/>
                </a:cxn>
                <a:cxn ang="0">
                  <a:pos x="233" y="134"/>
                </a:cxn>
                <a:cxn ang="0">
                  <a:pos x="213" y="126"/>
                </a:cxn>
                <a:cxn ang="0">
                  <a:pos x="209" y="144"/>
                </a:cxn>
                <a:cxn ang="0">
                  <a:pos x="204" y="160"/>
                </a:cxn>
                <a:cxn ang="0">
                  <a:pos x="195" y="176"/>
                </a:cxn>
                <a:cxn ang="0">
                  <a:pos x="182" y="188"/>
                </a:cxn>
              </a:cxnLst>
              <a:rect l="0" t="0" r="r" b="b"/>
              <a:pathLst>
                <a:path w="234" h="236">
                  <a:moveTo>
                    <a:pt x="232" y="90"/>
                  </a:moveTo>
                  <a:lnTo>
                    <a:pt x="228" y="81"/>
                  </a:lnTo>
                  <a:lnTo>
                    <a:pt x="225" y="72"/>
                  </a:lnTo>
                  <a:lnTo>
                    <a:pt x="221" y="63"/>
                  </a:lnTo>
                  <a:lnTo>
                    <a:pt x="216" y="55"/>
                  </a:lnTo>
                  <a:lnTo>
                    <a:pt x="210" y="46"/>
                  </a:lnTo>
                  <a:lnTo>
                    <a:pt x="205" y="40"/>
                  </a:lnTo>
                  <a:lnTo>
                    <a:pt x="198" y="33"/>
                  </a:lnTo>
                  <a:lnTo>
                    <a:pt x="190" y="26"/>
                  </a:lnTo>
                  <a:lnTo>
                    <a:pt x="182" y="21"/>
                  </a:lnTo>
                  <a:lnTo>
                    <a:pt x="174" y="16"/>
                  </a:lnTo>
                  <a:lnTo>
                    <a:pt x="165" y="12"/>
                  </a:lnTo>
                  <a:lnTo>
                    <a:pt x="156" y="7"/>
                  </a:lnTo>
                  <a:lnTo>
                    <a:pt x="147" y="5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7" y="0"/>
                  </a:lnTo>
                  <a:lnTo>
                    <a:pt x="105" y="1"/>
                  </a:lnTo>
                  <a:lnTo>
                    <a:pt x="93" y="4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7" y="43"/>
                  </a:lnTo>
                  <a:lnTo>
                    <a:pt x="20" y="52"/>
                  </a:lnTo>
                  <a:lnTo>
                    <a:pt x="14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1" y="136"/>
                  </a:lnTo>
                  <a:lnTo>
                    <a:pt x="2" y="144"/>
                  </a:lnTo>
                  <a:lnTo>
                    <a:pt x="5" y="153"/>
                  </a:lnTo>
                  <a:lnTo>
                    <a:pt x="8" y="161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19" y="184"/>
                  </a:lnTo>
                  <a:lnTo>
                    <a:pt x="35" y="168"/>
                  </a:lnTo>
                  <a:lnTo>
                    <a:pt x="29" y="157"/>
                  </a:lnTo>
                  <a:lnTo>
                    <a:pt x="25" y="144"/>
                  </a:lnTo>
                  <a:lnTo>
                    <a:pt x="23" y="132"/>
                  </a:lnTo>
                  <a:lnTo>
                    <a:pt x="21" y="118"/>
                  </a:lnTo>
                  <a:lnTo>
                    <a:pt x="21" y="108"/>
                  </a:lnTo>
                  <a:lnTo>
                    <a:pt x="23" y="99"/>
                  </a:lnTo>
                  <a:lnTo>
                    <a:pt x="26" y="89"/>
                  </a:lnTo>
                  <a:lnTo>
                    <a:pt x="28" y="81"/>
                  </a:lnTo>
                  <a:lnTo>
                    <a:pt x="33" y="72"/>
                  </a:lnTo>
                  <a:lnTo>
                    <a:pt x="37" y="64"/>
                  </a:lnTo>
                  <a:lnTo>
                    <a:pt x="43" y="57"/>
                  </a:lnTo>
                  <a:lnTo>
                    <a:pt x="50" y="50"/>
                  </a:lnTo>
                  <a:lnTo>
                    <a:pt x="56" y="44"/>
                  </a:lnTo>
                  <a:lnTo>
                    <a:pt x="63" y="39"/>
                  </a:lnTo>
                  <a:lnTo>
                    <a:pt x="71" y="34"/>
                  </a:lnTo>
                  <a:lnTo>
                    <a:pt x="80" y="30"/>
                  </a:lnTo>
                  <a:lnTo>
                    <a:pt x="89" y="26"/>
                  </a:lnTo>
                  <a:lnTo>
                    <a:pt x="98" y="24"/>
                  </a:lnTo>
                  <a:lnTo>
                    <a:pt x="107" y="23"/>
                  </a:lnTo>
                  <a:lnTo>
                    <a:pt x="117" y="22"/>
                  </a:lnTo>
                  <a:lnTo>
                    <a:pt x="125" y="23"/>
                  </a:lnTo>
                  <a:lnTo>
                    <a:pt x="133" y="24"/>
                  </a:lnTo>
                  <a:lnTo>
                    <a:pt x="141" y="25"/>
                  </a:lnTo>
                  <a:lnTo>
                    <a:pt x="149" y="27"/>
                  </a:lnTo>
                  <a:lnTo>
                    <a:pt x="155" y="30"/>
                  </a:lnTo>
                  <a:lnTo>
                    <a:pt x="162" y="33"/>
                  </a:lnTo>
                  <a:lnTo>
                    <a:pt x="169" y="37"/>
                  </a:lnTo>
                  <a:lnTo>
                    <a:pt x="176" y="42"/>
                  </a:lnTo>
                  <a:lnTo>
                    <a:pt x="181" y="46"/>
                  </a:lnTo>
                  <a:lnTo>
                    <a:pt x="187" y="52"/>
                  </a:lnTo>
                  <a:lnTo>
                    <a:pt x="191" y="58"/>
                  </a:lnTo>
                  <a:lnTo>
                    <a:pt x="196" y="63"/>
                  </a:lnTo>
                  <a:lnTo>
                    <a:pt x="200" y="70"/>
                  </a:lnTo>
                  <a:lnTo>
                    <a:pt x="204" y="77"/>
                  </a:lnTo>
                  <a:lnTo>
                    <a:pt x="207" y="84"/>
                  </a:lnTo>
                  <a:lnTo>
                    <a:pt x="209" y="90"/>
                  </a:lnTo>
                  <a:lnTo>
                    <a:pt x="232" y="90"/>
                  </a:lnTo>
                  <a:close/>
                  <a:moveTo>
                    <a:pt x="51" y="214"/>
                  </a:moveTo>
                  <a:lnTo>
                    <a:pt x="57" y="220"/>
                  </a:lnTo>
                  <a:lnTo>
                    <a:pt x="65" y="223"/>
                  </a:lnTo>
                  <a:lnTo>
                    <a:pt x="73" y="228"/>
                  </a:lnTo>
                  <a:lnTo>
                    <a:pt x="81" y="230"/>
                  </a:lnTo>
                  <a:lnTo>
                    <a:pt x="90" y="232"/>
                  </a:lnTo>
                  <a:lnTo>
                    <a:pt x="99" y="234"/>
                  </a:lnTo>
                  <a:lnTo>
                    <a:pt x="108" y="236"/>
                  </a:lnTo>
                  <a:lnTo>
                    <a:pt x="117" y="236"/>
                  </a:lnTo>
                  <a:lnTo>
                    <a:pt x="126" y="236"/>
                  </a:lnTo>
                  <a:lnTo>
                    <a:pt x="134" y="234"/>
                  </a:lnTo>
                  <a:lnTo>
                    <a:pt x="142" y="233"/>
                  </a:lnTo>
                  <a:lnTo>
                    <a:pt x="150" y="231"/>
                  </a:lnTo>
                  <a:lnTo>
                    <a:pt x="164" y="225"/>
                  </a:lnTo>
                  <a:lnTo>
                    <a:pt x="179" y="219"/>
                  </a:lnTo>
                  <a:lnTo>
                    <a:pt x="179" y="192"/>
                  </a:lnTo>
                  <a:lnTo>
                    <a:pt x="172" y="197"/>
                  </a:lnTo>
                  <a:lnTo>
                    <a:pt x="165" y="202"/>
                  </a:lnTo>
                  <a:lnTo>
                    <a:pt x="159" y="205"/>
                  </a:lnTo>
                  <a:lnTo>
                    <a:pt x="151" y="209"/>
                  </a:lnTo>
                  <a:lnTo>
                    <a:pt x="143" y="211"/>
                  </a:lnTo>
                  <a:lnTo>
                    <a:pt x="134" y="213"/>
                  </a:lnTo>
                  <a:lnTo>
                    <a:pt x="126" y="214"/>
                  </a:lnTo>
                  <a:lnTo>
                    <a:pt x="117" y="214"/>
                  </a:lnTo>
                  <a:lnTo>
                    <a:pt x="102" y="213"/>
                  </a:lnTo>
                  <a:lnTo>
                    <a:pt x="89" y="211"/>
                  </a:lnTo>
                  <a:lnTo>
                    <a:pt x="77" y="205"/>
                  </a:lnTo>
                  <a:lnTo>
                    <a:pt x="65" y="198"/>
                  </a:lnTo>
                  <a:lnTo>
                    <a:pt x="51" y="214"/>
                  </a:lnTo>
                  <a:close/>
                  <a:moveTo>
                    <a:pt x="212" y="188"/>
                  </a:moveTo>
                  <a:lnTo>
                    <a:pt x="216" y="182"/>
                  </a:lnTo>
                  <a:lnTo>
                    <a:pt x="221" y="175"/>
                  </a:lnTo>
                  <a:lnTo>
                    <a:pt x="224" y="167"/>
                  </a:lnTo>
                  <a:lnTo>
                    <a:pt x="227" y="159"/>
                  </a:lnTo>
                  <a:lnTo>
                    <a:pt x="230" y="151"/>
                  </a:lnTo>
                  <a:lnTo>
                    <a:pt x="232" y="143"/>
                  </a:lnTo>
                  <a:lnTo>
                    <a:pt x="233" y="134"/>
                  </a:lnTo>
                  <a:lnTo>
                    <a:pt x="234" y="125"/>
                  </a:lnTo>
                  <a:lnTo>
                    <a:pt x="213" y="126"/>
                  </a:lnTo>
                  <a:lnTo>
                    <a:pt x="212" y="135"/>
                  </a:lnTo>
                  <a:lnTo>
                    <a:pt x="209" y="144"/>
                  </a:lnTo>
                  <a:lnTo>
                    <a:pt x="207" y="152"/>
                  </a:lnTo>
                  <a:lnTo>
                    <a:pt x="204" y="160"/>
                  </a:lnTo>
                  <a:lnTo>
                    <a:pt x="199" y="168"/>
                  </a:lnTo>
                  <a:lnTo>
                    <a:pt x="195" y="176"/>
                  </a:lnTo>
                  <a:lnTo>
                    <a:pt x="189" y="183"/>
                  </a:lnTo>
                  <a:lnTo>
                    <a:pt x="182" y="188"/>
                  </a:lnTo>
                  <a:lnTo>
                    <a:pt x="212" y="188"/>
                  </a:lnTo>
                  <a:close/>
                </a:path>
              </a:pathLst>
            </a:custGeom>
            <a:solidFill>
              <a:srgbClr val="919F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1" name="Freeform 1081"/>
            <p:cNvSpPr>
              <a:spLocks noEditPoints="1"/>
            </p:cNvSpPr>
            <p:nvPr/>
          </p:nvSpPr>
          <p:spPr bwMode="auto">
            <a:xfrm>
              <a:off x="1390712" y="4291390"/>
              <a:ext cx="84141" cy="84145"/>
            </a:xfrm>
            <a:custGeom>
              <a:avLst/>
              <a:gdLst/>
              <a:ahLst/>
              <a:cxnLst>
                <a:cxn ang="0">
                  <a:pos x="207" y="70"/>
                </a:cxn>
                <a:cxn ang="0">
                  <a:pos x="200" y="55"/>
                </a:cxn>
                <a:cxn ang="0">
                  <a:pos x="191" y="40"/>
                </a:cxn>
                <a:cxn ang="0">
                  <a:pos x="179" y="28"/>
                </a:cxn>
                <a:cxn ang="0">
                  <a:pos x="166" y="16"/>
                </a:cxn>
                <a:cxn ang="0">
                  <a:pos x="151" y="9"/>
                </a:cxn>
                <a:cxn ang="0">
                  <a:pos x="134" y="3"/>
                </a:cxn>
                <a:cxn ang="0">
                  <a:pos x="116" y="0"/>
                </a:cxn>
                <a:cxn ang="0">
                  <a:pos x="96" y="0"/>
                </a:cxn>
                <a:cxn ang="0">
                  <a:pos x="76" y="4"/>
                </a:cxn>
                <a:cxn ang="0">
                  <a:pos x="56" y="12"/>
                </a:cxn>
                <a:cxn ang="0">
                  <a:pos x="40" y="24"/>
                </a:cxn>
                <a:cxn ang="0">
                  <a:pos x="25" y="38"/>
                </a:cxn>
                <a:cxn ang="0">
                  <a:pos x="14" y="56"/>
                </a:cxn>
                <a:cxn ang="0">
                  <a:pos x="6" y="75"/>
                </a:cxn>
                <a:cxn ang="0">
                  <a:pos x="1" y="95"/>
                </a:cxn>
                <a:cxn ang="0">
                  <a:pos x="0" y="114"/>
                </a:cxn>
                <a:cxn ang="0">
                  <a:pos x="2" y="129"/>
                </a:cxn>
                <a:cxn ang="0">
                  <a:pos x="10" y="150"/>
                </a:cxn>
                <a:cxn ang="0">
                  <a:pos x="33" y="148"/>
                </a:cxn>
                <a:cxn ang="0">
                  <a:pos x="25" y="128"/>
                </a:cxn>
                <a:cxn ang="0">
                  <a:pos x="22" y="106"/>
                </a:cxn>
                <a:cxn ang="0">
                  <a:pos x="24" y="88"/>
                </a:cxn>
                <a:cxn ang="0">
                  <a:pos x="28" y="73"/>
                </a:cxn>
                <a:cxn ang="0">
                  <a:pos x="36" y="58"/>
                </a:cxn>
                <a:cxn ang="0">
                  <a:pos x="46" y="46"/>
                </a:cxn>
                <a:cxn ang="0">
                  <a:pos x="60" y="36"/>
                </a:cxn>
                <a:cxn ang="0">
                  <a:pos x="74" y="28"/>
                </a:cxn>
                <a:cxn ang="0">
                  <a:pos x="90" y="22"/>
                </a:cxn>
                <a:cxn ang="0">
                  <a:pos x="107" y="21"/>
                </a:cxn>
                <a:cxn ang="0">
                  <a:pos x="134" y="25"/>
                </a:cxn>
                <a:cxn ang="0">
                  <a:pos x="158" y="37"/>
                </a:cxn>
                <a:cxn ang="0">
                  <a:pos x="176" y="56"/>
                </a:cxn>
                <a:cxn ang="0">
                  <a:pos x="188" y="78"/>
                </a:cxn>
                <a:cxn ang="0">
                  <a:pos x="47" y="194"/>
                </a:cxn>
                <a:cxn ang="0">
                  <a:pos x="61" y="202"/>
                </a:cxn>
                <a:cxn ang="0">
                  <a:pos x="76" y="208"/>
                </a:cxn>
                <a:cxn ang="0">
                  <a:pos x="91" y="212"/>
                </a:cxn>
                <a:cxn ang="0">
                  <a:pos x="107" y="213"/>
                </a:cxn>
                <a:cxn ang="0">
                  <a:pos x="124" y="211"/>
                </a:cxn>
                <a:cxn ang="0">
                  <a:pos x="140" y="208"/>
                </a:cxn>
                <a:cxn ang="0">
                  <a:pos x="155" y="202"/>
                </a:cxn>
                <a:cxn ang="0">
                  <a:pos x="169" y="193"/>
                </a:cxn>
                <a:cxn ang="0">
                  <a:pos x="187" y="176"/>
                </a:cxn>
                <a:cxn ang="0">
                  <a:pos x="198" y="163"/>
                </a:cxn>
                <a:cxn ang="0">
                  <a:pos x="206" y="148"/>
                </a:cxn>
                <a:cxn ang="0">
                  <a:pos x="211" y="131"/>
                </a:cxn>
                <a:cxn ang="0">
                  <a:pos x="214" y="113"/>
                </a:cxn>
                <a:cxn ang="0">
                  <a:pos x="191" y="122"/>
                </a:cxn>
                <a:cxn ang="0">
                  <a:pos x="187" y="137"/>
                </a:cxn>
                <a:cxn ang="0">
                  <a:pos x="180" y="152"/>
                </a:cxn>
                <a:cxn ang="0">
                  <a:pos x="170" y="164"/>
                </a:cxn>
                <a:cxn ang="0">
                  <a:pos x="159" y="174"/>
                </a:cxn>
                <a:cxn ang="0">
                  <a:pos x="146" y="182"/>
                </a:cxn>
                <a:cxn ang="0">
                  <a:pos x="132" y="189"/>
                </a:cxn>
                <a:cxn ang="0">
                  <a:pos x="115" y="191"/>
                </a:cxn>
                <a:cxn ang="0">
                  <a:pos x="95" y="191"/>
                </a:cxn>
                <a:cxn ang="0">
                  <a:pos x="72" y="184"/>
                </a:cxn>
                <a:cxn ang="0">
                  <a:pos x="47" y="194"/>
                </a:cxn>
              </a:cxnLst>
              <a:rect l="0" t="0" r="r" b="b"/>
              <a:pathLst>
                <a:path w="214" h="213">
                  <a:moveTo>
                    <a:pt x="211" y="78"/>
                  </a:moveTo>
                  <a:lnTo>
                    <a:pt x="207" y="70"/>
                  </a:lnTo>
                  <a:lnTo>
                    <a:pt x="205" y="63"/>
                  </a:lnTo>
                  <a:lnTo>
                    <a:pt x="200" y="55"/>
                  </a:lnTo>
                  <a:lnTo>
                    <a:pt x="196" y="47"/>
                  </a:lnTo>
                  <a:lnTo>
                    <a:pt x="191" y="40"/>
                  </a:lnTo>
                  <a:lnTo>
                    <a:pt x="186" y="33"/>
                  </a:lnTo>
                  <a:lnTo>
                    <a:pt x="179" y="28"/>
                  </a:lnTo>
                  <a:lnTo>
                    <a:pt x="172" y="22"/>
                  </a:lnTo>
                  <a:lnTo>
                    <a:pt x="166" y="16"/>
                  </a:lnTo>
                  <a:lnTo>
                    <a:pt x="159" y="12"/>
                  </a:lnTo>
                  <a:lnTo>
                    <a:pt x="151" y="9"/>
                  </a:lnTo>
                  <a:lnTo>
                    <a:pt x="142" y="5"/>
                  </a:lnTo>
                  <a:lnTo>
                    <a:pt x="134" y="3"/>
                  </a:lnTo>
                  <a:lnTo>
                    <a:pt x="125" y="1"/>
                  </a:lnTo>
                  <a:lnTo>
                    <a:pt x="116" y="0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86" y="2"/>
                  </a:lnTo>
                  <a:lnTo>
                    <a:pt x="76" y="4"/>
                  </a:lnTo>
                  <a:lnTo>
                    <a:pt x="65" y="7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40" y="24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8" y="47"/>
                  </a:lnTo>
                  <a:lnTo>
                    <a:pt x="14" y="56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2" y="85"/>
                  </a:lnTo>
                  <a:lnTo>
                    <a:pt x="1" y="95"/>
                  </a:lnTo>
                  <a:lnTo>
                    <a:pt x="0" y="106"/>
                  </a:lnTo>
                  <a:lnTo>
                    <a:pt x="0" y="114"/>
                  </a:lnTo>
                  <a:lnTo>
                    <a:pt x="1" y="122"/>
                  </a:lnTo>
                  <a:lnTo>
                    <a:pt x="2" y="129"/>
                  </a:lnTo>
                  <a:lnTo>
                    <a:pt x="5" y="137"/>
                  </a:lnTo>
                  <a:lnTo>
                    <a:pt x="10" y="150"/>
                  </a:lnTo>
                  <a:lnTo>
                    <a:pt x="17" y="164"/>
                  </a:lnTo>
                  <a:lnTo>
                    <a:pt x="33" y="148"/>
                  </a:lnTo>
                  <a:lnTo>
                    <a:pt x="28" y="139"/>
                  </a:lnTo>
                  <a:lnTo>
                    <a:pt x="25" y="128"/>
                  </a:lnTo>
                  <a:lnTo>
                    <a:pt x="23" y="118"/>
                  </a:lnTo>
                  <a:lnTo>
                    <a:pt x="22" y="106"/>
                  </a:lnTo>
                  <a:lnTo>
                    <a:pt x="23" y="97"/>
                  </a:lnTo>
                  <a:lnTo>
                    <a:pt x="24" y="88"/>
                  </a:lnTo>
                  <a:lnTo>
                    <a:pt x="26" y="81"/>
                  </a:lnTo>
                  <a:lnTo>
                    <a:pt x="28" y="73"/>
                  </a:lnTo>
                  <a:lnTo>
                    <a:pt x="32" y="66"/>
                  </a:lnTo>
                  <a:lnTo>
                    <a:pt x="36" y="58"/>
                  </a:lnTo>
                  <a:lnTo>
                    <a:pt x="42" y="51"/>
                  </a:lnTo>
                  <a:lnTo>
                    <a:pt x="46" y="46"/>
                  </a:lnTo>
                  <a:lnTo>
                    <a:pt x="53" y="40"/>
                  </a:lnTo>
                  <a:lnTo>
                    <a:pt x="60" y="36"/>
                  </a:lnTo>
                  <a:lnTo>
                    <a:pt x="67" y="31"/>
                  </a:lnTo>
                  <a:lnTo>
                    <a:pt x="74" y="28"/>
                  </a:lnTo>
                  <a:lnTo>
                    <a:pt x="82" y="24"/>
                  </a:lnTo>
                  <a:lnTo>
                    <a:pt x="90" y="22"/>
                  </a:lnTo>
                  <a:lnTo>
                    <a:pt x="98" y="21"/>
                  </a:lnTo>
                  <a:lnTo>
                    <a:pt x="107" y="21"/>
                  </a:lnTo>
                  <a:lnTo>
                    <a:pt x="121" y="22"/>
                  </a:lnTo>
                  <a:lnTo>
                    <a:pt x="134" y="25"/>
                  </a:lnTo>
                  <a:lnTo>
                    <a:pt x="146" y="30"/>
                  </a:lnTo>
                  <a:lnTo>
                    <a:pt x="158" y="37"/>
                  </a:lnTo>
                  <a:lnTo>
                    <a:pt x="168" y="46"/>
                  </a:lnTo>
                  <a:lnTo>
                    <a:pt x="176" y="56"/>
                  </a:lnTo>
                  <a:lnTo>
                    <a:pt x="182" y="67"/>
                  </a:lnTo>
                  <a:lnTo>
                    <a:pt x="188" y="78"/>
                  </a:lnTo>
                  <a:lnTo>
                    <a:pt x="211" y="78"/>
                  </a:lnTo>
                  <a:close/>
                  <a:moveTo>
                    <a:pt x="47" y="194"/>
                  </a:moveTo>
                  <a:lnTo>
                    <a:pt x="54" y="199"/>
                  </a:lnTo>
                  <a:lnTo>
                    <a:pt x="61" y="202"/>
                  </a:lnTo>
                  <a:lnTo>
                    <a:pt x="68" y="206"/>
                  </a:lnTo>
                  <a:lnTo>
                    <a:pt x="76" y="208"/>
                  </a:lnTo>
                  <a:lnTo>
                    <a:pt x="83" y="210"/>
                  </a:lnTo>
                  <a:lnTo>
                    <a:pt x="91" y="212"/>
                  </a:lnTo>
                  <a:lnTo>
                    <a:pt x="99" y="212"/>
                  </a:lnTo>
                  <a:lnTo>
                    <a:pt x="107" y="213"/>
                  </a:lnTo>
                  <a:lnTo>
                    <a:pt x="116" y="212"/>
                  </a:lnTo>
                  <a:lnTo>
                    <a:pt x="124" y="211"/>
                  </a:lnTo>
                  <a:lnTo>
                    <a:pt x="132" y="210"/>
                  </a:lnTo>
                  <a:lnTo>
                    <a:pt x="140" y="208"/>
                  </a:lnTo>
                  <a:lnTo>
                    <a:pt x="148" y="206"/>
                  </a:lnTo>
                  <a:lnTo>
                    <a:pt x="155" y="202"/>
                  </a:lnTo>
                  <a:lnTo>
                    <a:pt x="162" y="198"/>
                  </a:lnTo>
                  <a:lnTo>
                    <a:pt x="169" y="193"/>
                  </a:lnTo>
                  <a:lnTo>
                    <a:pt x="169" y="176"/>
                  </a:lnTo>
                  <a:lnTo>
                    <a:pt x="187" y="176"/>
                  </a:lnTo>
                  <a:lnTo>
                    <a:pt x="193" y="170"/>
                  </a:lnTo>
                  <a:lnTo>
                    <a:pt x="198" y="163"/>
                  </a:lnTo>
                  <a:lnTo>
                    <a:pt x="202" y="156"/>
                  </a:lnTo>
                  <a:lnTo>
                    <a:pt x="206" y="148"/>
                  </a:lnTo>
                  <a:lnTo>
                    <a:pt x="208" y="139"/>
                  </a:lnTo>
                  <a:lnTo>
                    <a:pt x="211" y="131"/>
                  </a:lnTo>
                  <a:lnTo>
                    <a:pt x="213" y="122"/>
                  </a:lnTo>
                  <a:lnTo>
                    <a:pt x="214" y="113"/>
                  </a:lnTo>
                  <a:lnTo>
                    <a:pt x="193" y="114"/>
                  </a:lnTo>
                  <a:lnTo>
                    <a:pt x="191" y="122"/>
                  </a:lnTo>
                  <a:lnTo>
                    <a:pt x="189" y="130"/>
                  </a:lnTo>
                  <a:lnTo>
                    <a:pt x="187" y="137"/>
                  </a:lnTo>
                  <a:lnTo>
                    <a:pt x="184" y="145"/>
                  </a:lnTo>
                  <a:lnTo>
                    <a:pt x="180" y="152"/>
                  </a:lnTo>
                  <a:lnTo>
                    <a:pt x="176" y="157"/>
                  </a:lnTo>
                  <a:lnTo>
                    <a:pt x="170" y="164"/>
                  </a:lnTo>
                  <a:lnTo>
                    <a:pt x="164" y="170"/>
                  </a:lnTo>
                  <a:lnTo>
                    <a:pt x="159" y="174"/>
                  </a:lnTo>
                  <a:lnTo>
                    <a:pt x="153" y="179"/>
                  </a:lnTo>
                  <a:lnTo>
                    <a:pt x="146" y="182"/>
                  </a:lnTo>
                  <a:lnTo>
                    <a:pt x="139" y="185"/>
                  </a:lnTo>
                  <a:lnTo>
                    <a:pt x="132" y="189"/>
                  </a:lnTo>
                  <a:lnTo>
                    <a:pt x="124" y="190"/>
                  </a:lnTo>
                  <a:lnTo>
                    <a:pt x="115" y="191"/>
                  </a:lnTo>
                  <a:lnTo>
                    <a:pt x="107" y="192"/>
                  </a:lnTo>
                  <a:lnTo>
                    <a:pt x="95" y="191"/>
                  </a:lnTo>
                  <a:lnTo>
                    <a:pt x="83" y="189"/>
                  </a:lnTo>
                  <a:lnTo>
                    <a:pt x="72" y="184"/>
                  </a:lnTo>
                  <a:lnTo>
                    <a:pt x="62" y="179"/>
                  </a:lnTo>
                  <a:lnTo>
                    <a:pt x="47" y="194"/>
                  </a:lnTo>
                  <a:close/>
                </a:path>
              </a:pathLst>
            </a:custGeom>
            <a:solidFill>
              <a:srgbClr val="99A6C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2" name="Freeform 1082"/>
            <p:cNvSpPr>
              <a:spLocks noEditPoints="1"/>
            </p:cNvSpPr>
            <p:nvPr/>
          </p:nvSpPr>
          <p:spPr bwMode="auto">
            <a:xfrm>
              <a:off x="1393887" y="4294565"/>
              <a:ext cx="76204" cy="77794"/>
            </a:xfrm>
            <a:custGeom>
              <a:avLst/>
              <a:gdLst/>
              <a:ahLst/>
              <a:cxnLst>
                <a:cxn ang="0">
                  <a:pos x="186" y="62"/>
                </a:cxn>
                <a:cxn ang="0">
                  <a:pos x="179" y="48"/>
                </a:cxn>
                <a:cxn ang="0">
                  <a:pos x="170" y="36"/>
                </a:cxn>
                <a:cxn ang="0">
                  <a:pos x="160" y="24"/>
                </a:cxn>
                <a:cxn ang="0">
                  <a:pos x="148" y="15"/>
                </a:cxn>
                <a:cxn ang="0">
                  <a:pos x="134" y="8"/>
                </a:cxn>
                <a:cxn ang="0">
                  <a:pos x="120" y="3"/>
                </a:cxn>
                <a:cxn ang="0">
                  <a:pos x="104" y="1"/>
                </a:cxn>
                <a:cxn ang="0">
                  <a:pos x="86" y="1"/>
                </a:cxn>
                <a:cxn ang="0">
                  <a:pos x="68" y="4"/>
                </a:cxn>
                <a:cxn ang="0">
                  <a:pos x="50" y="12"/>
                </a:cxn>
                <a:cxn ang="0">
                  <a:pos x="35" y="22"/>
                </a:cxn>
                <a:cxn ang="0">
                  <a:pos x="22" y="35"/>
                </a:cxn>
                <a:cxn ang="0">
                  <a:pos x="12" y="50"/>
                </a:cxn>
                <a:cxn ang="0">
                  <a:pos x="5" y="67"/>
                </a:cxn>
                <a:cxn ang="0">
                  <a:pos x="0" y="86"/>
                </a:cxn>
                <a:cxn ang="0">
                  <a:pos x="2" y="110"/>
                </a:cxn>
                <a:cxn ang="0">
                  <a:pos x="8" y="135"/>
                </a:cxn>
                <a:cxn ang="0">
                  <a:pos x="30" y="130"/>
                </a:cxn>
                <a:cxn ang="0">
                  <a:pos x="24" y="114"/>
                </a:cxn>
                <a:cxn ang="0">
                  <a:pos x="22" y="96"/>
                </a:cxn>
                <a:cxn ang="0">
                  <a:pos x="23" y="81"/>
                </a:cxn>
                <a:cxn ang="0">
                  <a:pos x="27" y="67"/>
                </a:cxn>
                <a:cxn ang="0">
                  <a:pos x="34" y="55"/>
                </a:cxn>
                <a:cxn ang="0">
                  <a:pos x="43" y="44"/>
                </a:cxn>
                <a:cxn ang="0">
                  <a:pos x="54" y="35"/>
                </a:cxn>
                <a:cxn ang="0">
                  <a:pos x="67" y="28"/>
                </a:cxn>
                <a:cxn ang="0">
                  <a:pos x="81" y="23"/>
                </a:cxn>
                <a:cxn ang="0">
                  <a:pos x="96" y="21"/>
                </a:cxn>
                <a:cxn ang="0">
                  <a:pos x="119" y="24"/>
                </a:cxn>
                <a:cxn ang="0">
                  <a:pos x="139" y="35"/>
                </a:cxn>
                <a:cxn ang="0">
                  <a:pos x="155" y="49"/>
                </a:cxn>
                <a:cxn ang="0">
                  <a:pos x="166" y="68"/>
                </a:cxn>
                <a:cxn ang="0">
                  <a:pos x="44" y="176"/>
                </a:cxn>
                <a:cxn ang="0">
                  <a:pos x="68" y="189"/>
                </a:cxn>
                <a:cxn ang="0">
                  <a:pos x="96" y="192"/>
                </a:cxn>
                <a:cxn ang="0">
                  <a:pos x="113" y="191"/>
                </a:cxn>
                <a:cxn ang="0">
                  <a:pos x="130" y="187"/>
                </a:cxn>
                <a:cxn ang="0">
                  <a:pos x="144" y="180"/>
                </a:cxn>
                <a:cxn ang="0">
                  <a:pos x="158" y="170"/>
                </a:cxn>
                <a:cxn ang="0">
                  <a:pos x="161" y="166"/>
                </a:cxn>
                <a:cxn ang="0">
                  <a:pos x="174" y="154"/>
                </a:cxn>
                <a:cxn ang="0">
                  <a:pos x="183" y="138"/>
                </a:cxn>
                <a:cxn ang="0">
                  <a:pos x="188" y="121"/>
                </a:cxn>
                <a:cxn ang="0">
                  <a:pos x="192" y="104"/>
                </a:cxn>
                <a:cxn ang="0">
                  <a:pos x="169" y="111"/>
                </a:cxn>
                <a:cxn ang="0">
                  <a:pos x="166" y="125"/>
                </a:cxn>
                <a:cxn ang="0">
                  <a:pos x="159" y="136"/>
                </a:cxn>
                <a:cxn ang="0">
                  <a:pos x="151" y="147"/>
                </a:cxn>
                <a:cxn ang="0">
                  <a:pos x="141" y="156"/>
                </a:cxn>
                <a:cxn ang="0">
                  <a:pos x="130" y="163"/>
                </a:cxn>
                <a:cxn ang="0">
                  <a:pos x="117" y="169"/>
                </a:cxn>
                <a:cxn ang="0">
                  <a:pos x="103" y="171"/>
                </a:cxn>
                <a:cxn ang="0">
                  <a:pos x="86" y="171"/>
                </a:cxn>
                <a:cxn ang="0">
                  <a:pos x="67" y="165"/>
                </a:cxn>
                <a:cxn ang="0">
                  <a:pos x="44" y="176"/>
                </a:cxn>
              </a:cxnLst>
              <a:rect l="0" t="0" r="r" b="b"/>
              <a:pathLst>
                <a:path w="192" h="192">
                  <a:moveTo>
                    <a:pt x="188" y="68"/>
                  </a:moveTo>
                  <a:lnTo>
                    <a:pt x="186" y="62"/>
                  </a:lnTo>
                  <a:lnTo>
                    <a:pt x="183" y="55"/>
                  </a:lnTo>
                  <a:lnTo>
                    <a:pt x="179" y="48"/>
                  </a:lnTo>
                  <a:lnTo>
                    <a:pt x="175" y="41"/>
                  </a:lnTo>
                  <a:lnTo>
                    <a:pt x="170" y="36"/>
                  </a:lnTo>
                  <a:lnTo>
                    <a:pt x="166" y="30"/>
                  </a:lnTo>
                  <a:lnTo>
                    <a:pt x="160" y="24"/>
                  </a:lnTo>
                  <a:lnTo>
                    <a:pt x="155" y="20"/>
                  </a:lnTo>
                  <a:lnTo>
                    <a:pt x="148" y="15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8" y="5"/>
                  </a:lnTo>
                  <a:lnTo>
                    <a:pt x="120" y="3"/>
                  </a:lnTo>
                  <a:lnTo>
                    <a:pt x="112" y="2"/>
                  </a:lnTo>
                  <a:lnTo>
                    <a:pt x="104" y="1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9" y="8"/>
                  </a:lnTo>
                  <a:lnTo>
                    <a:pt x="50" y="12"/>
                  </a:lnTo>
                  <a:lnTo>
                    <a:pt x="42" y="17"/>
                  </a:lnTo>
                  <a:lnTo>
                    <a:pt x="35" y="22"/>
                  </a:lnTo>
                  <a:lnTo>
                    <a:pt x="29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2" y="50"/>
                  </a:lnTo>
                  <a:lnTo>
                    <a:pt x="7" y="59"/>
                  </a:lnTo>
                  <a:lnTo>
                    <a:pt x="5" y="67"/>
                  </a:lnTo>
                  <a:lnTo>
                    <a:pt x="2" y="77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2" y="110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4" y="146"/>
                  </a:lnTo>
                  <a:lnTo>
                    <a:pt x="30" y="130"/>
                  </a:lnTo>
                  <a:lnTo>
                    <a:pt x="26" y="122"/>
                  </a:lnTo>
                  <a:lnTo>
                    <a:pt x="24" y="114"/>
                  </a:lnTo>
                  <a:lnTo>
                    <a:pt x="22" y="105"/>
                  </a:lnTo>
                  <a:lnTo>
                    <a:pt x="22" y="96"/>
                  </a:lnTo>
                  <a:lnTo>
                    <a:pt x="22" y="89"/>
                  </a:lnTo>
                  <a:lnTo>
                    <a:pt x="23" y="81"/>
                  </a:lnTo>
                  <a:lnTo>
                    <a:pt x="25" y="74"/>
                  </a:lnTo>
                  <a:lnTo>
                    <a:pt x="27" y="67"/>
                  </a:lnTo>
                  <a:lnTo>
                    <a:pt x="31" y="60"/>
                  </a:lnTo>
                  <a:lnTo>
                    <a:pt x="34" y="55"/>
                  </a:lnTo>
                  <a:lnTo>
                    <a:pt x="39" y="49"/>
                  </a:lnTo>
                  <a:lnTo>
                    <a:pt x="43" y="44"/>
                  </a:lnTo>
                  <a:lnTo>
                    <a:pt x="49" y="39"/>
                  </a:lnTo>
                  <a:lnTo>
                    <a:pt x="54" y="35"/>
                  </a:lnTo>
                  <a:lnTo>
                    <a:pt x="60" y="30"/>
                  </a:lnTo>
                  <a:lnTo>
                    <a:pt x="67" y="28"/>
                  </a:lnTo>
                  <a:lnTo>
                    <a:pt x="74" y="24"/>
                  </a:lnTo>
                  <a:lnTo>
                    <a:pt x="81" y="23"/>
                  </a:lnTo>
                  <a:lnTo>
                    <a:pt x="88" y="22"/>
                  </a:lnTo>
                  <a:lnTo>
                    <a:pt x="96" y="21"/>
                  </a:lnTo>
                  <a:lnTo>
                    <a:pt x="107" y="22"/>
                  </a:lnTo>
                  <a:lnTo>
                    <a:pt x="119" y="24"/>
                  </a:lnTo>
                  <a:lnTo>
                    <a:pt x="129" y="29"/>
                  </a:lnTo>
                  <a:lnTo>
                    <a:pt x="139" y="35"/>
                  </a:lnTo>
                  <a:lnTo>
                    <a:pt x="147" y="41"/>
                  </a:lnTo>
                  <a:lnTo>
                    <a:pt x="155" y="49"/>
                  </a:lnTo>
                  <a:lnTo>
                    <a:pt x="161" y="58"/>
                  </a:lnTo>
                  <a:lnTo>
                    <a:pt x="166" y="68"/>
                  </a:lnTo>
                  <a:lnTo>
                    <a:pt x="188" y="68"/>
                  </a:lnTo>
                  <a:close/>
                  <a:moveTo>
                    <a:pt x="44" y="176"/>
                  </a:moveTo>
                  <a:lnTo>
                    <a:pt x="56" y="183"/>
                  </a:lnTo>
                  <a:lnTo>
                    <a:pt x="68" y="189"/>
                  </a:lnTo>
                  <a:lnTo>
                    <a:pt x="81" y="191"/>
                  </a:lnTo>
                  <a:lnTo>
                    <a:pt x="96" y="192"/>
                  </a:lnTo>
                  <a:lnTo>
                    <a:pt x="105" y="192"/>
                  </a:lnTo>
                  <a:lnTo>
                    <a:pt x="113" y="191"/>
                  </a:lnTo>
                  <a:lnTo>
                    <a:pt x="122" y="189"/>
                  </a:lnTo>
                  <a:lnTo>
                    <a:pt x="130" y="187"/>
                  </a:lnTo>
                  <a:lnTo>
                    <a:pt x="138" y="183"/>
                  </a:lnTo>
                  <a:lnTo>
                    <a:pt x="144" y="180"/>
                  </a:lnTo>
                  <a:lnTo>
                    <a:pt x="151" y="175"/>
                  </a:lnTo>
                  <a:lnTo>
                    <a:pt x="158" y="170"/>
                  </a:lnTo>
                  <a:lnTo>
                    <a:pt x="158" y="166"/>
                  </a:lnTo>
                  <a:lnTo>
                    <a:pt x="161" y="166"/>
                  </a:lnTo>
                  <a:lnTo>
                    <a:pt x="168" y="161"/>
                  </a:lnTo>
                  <a:lnTo>
                    <a:pt x="174" y="154"/>
                  </a:lnTo>
                  <a:lnTo>
                    <a:pt x="178" y="146"/>
                  </a:lnTo>
                  <a:lnTo>
                    <a:pt x="183" y="138"/>
                  </a:lnTo>
                  <a:lnTo>
                    <a:pt x="186" y="130"/>
                  </a:lnTo>
                  <a:lnTo>
                    <a:pt x="188" y="121"/>
                  </a:lnTo>
                  <a:lnTo>
                    <a:pt x="191" y="113"/>
                  </a:lnTo>
                  <a:lnTo>
                    <a:pt x="192" y="104"/>
                  </a:lnTo>
                  <a:lnTo>
                    <a:pt x="170" y="104"/>
                  </a:lnTo>
                  <a:lnTo>
                    <a:pt x="169" y="111"/>
                  </a:lnTo>
                  <a:lnTo>
                    <a:pt x="168" y="118"/>
                  </a:lnTo>
                  <a:lnTo>
                    <a:pt x="166" y="125"/>
                  </a:lnTo>
                  <a:lnTo>
                    <a:pt x="162" y="130"/>
                  </a:lnTo>
                  <a:lnTo>
                    <a:pt x="159" y="136"/>
                  </a:lnTo>
                  <a:lnTo>
                    <a:pt x="156" y="142"/>
                  </a:lnTo>
                  <a:lnTo>
                    <a:pt x="151" y="147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0"/>
                  </a:lnTo>
                  <a:lnTo>
                    <a:pt x="130" y="163"/>
                  </a:lnTo>
                  <a:lnTo>
                    <a:pt x="123" y="166"/>
                  </a:lnTo>
                  <a:lnTo>
                    <a:pt x="117" y="169"/>
                  </a:lnTo>
                  <a:lnTo>
                    <a:pt x="111" y="170"/>
                  </a:lnTo>
                  <a:lnTo>
                    <a:pt x="103" y="171"/>
                  </a:lnTo>
                  <a:lnTo>
                    <a:pt x="96" y="171"/>
                  </a:lnTo>
                  <a:lnTo>
                    <a:pt x="86" y="171"/>
                  </a:lnTo>
                  <a:lnTo>
                    <a:pt x="77" y="169"/>
                  </a:lnTo>
                  <a:lnTo>
                    <a:pt x="67" y="165"/>
                  </a:lnTo>
                  <a:lnTo>
                    <a:pt x="59" y="161"/>
                  </a:lnTo>
                  <a:lnTo>
                    <a:pt x="44" y="176"/>
                  </a:lnTo>
                  <a:close/>
                </a:path>
              </a:pathLst>
            </a:custGeom>
            <a:solidFill>
              <a:srgbClr val="A1AD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3" name="Freeform 1083"/>
            <p:cNvSpPr>
              <a:spLocks noEditPoints="1"/>
            </p:cNvSpPr>
            <p:nvPr/>
          </p:nvSpPr>
          <p:spPr bwMode="auto">
            <a:xfrm>
              <a:off x="1398650" y="4299328"/>
              <a:ext cx="68266" cy="68269"/>
            </a:xfrm>
            <a:custGeom>
              <a:avLst/>
              <a:gdLst/>
              <a:ahLst/>
              <a:cxnLst>
                <a:cxn ang="0">
                  <a:pos x="160" y="46"/>
                </a:cxn>
                <a:cxn ang="0">
                  <a:pos x="146" y="25"/>
                </a:cxn>
                <a:cxn ang="0">
                  <a:pos x="124" y="9"/>
                </a:cxn>
                <a:cxn ang="0">
                  <a:pos x="99" y="1"/>
                </a:cxn>
                <a:cxn ang="0">
                  <a:pos x="76" y="0"/>
                </a:cxn>
                <a:cxn ang="0">
                  <a:pos x="60" y="3"/>
                </a:cxn>
                <a:cxn ang="0">
                  <a:pos x="45" y="10"/>
                </a:cxn>
                <a:cxn ang="0">
                  <a:pos x="31" y="19"/>
                </a:cxn>
                <a:cxn ang="0">
                  <a:pos x="20" y="30"/>
                </a:cxn>
                <a:cxn ang="0">
                  <a:pos x="10" y="45"/>
                </a:cxn>
                <a:cxn ang="0">
                  <a:pos x="4" y="60"/>
                </a:cxn>
                <a:cxn ang="0">
                  <a:pos x="1" y="76"/>
                </a:cxn>
                <a:cxn ang="0">
                  <a:pos x="1" y="97"/>
                </a:cxn>
                <a:cxn ang="0">
                  <a:pos x="6" y="118"/>
                </a:cxn>
                <a:cxn ang="0">
                  <a:pos x="27" y="111"/>
                </a:cxn>
                <a:cxn ang="0">
                  <a:pos x="22" y="99"/>
                </a:cxn>
                <a:cxn ang="0">
                  <a:pos x="21" y="85"/>
                </a:cxn>
                <a:cxn ang="0">
                  <a:pos x="22" y="72"/>
                </a:cxn>
                <a:cxn ang="0">
                  <a:pos x="27" y="61"/>
                </a:cxn>
                <a:cxn ang="0">
                  <a:pos x="32" y="49"/>
                </a:cxn>
                <a:cxn ang="0">
                  <a:pos x="40" y="40"/>
                </a:cxn>
                <a:cxn ang="0">
                  <a:pos x="49" y="33"/>
                </a:cxn>
                <a:cxn ang="0">
                  <a:pos x="60" y="26"/>
                </a:cxn>
                <a:cxn ang="0">
                  <a:pos x="73" y="22"/>
                </a:cxn>
                <a:cxn ang="0">
                  <a:pos x="85" y="21"/>
                </a:cxn>
                <a:cxn ang="0">
                  <a:pos x="103" y="24"/>
                </a:cxn>
                <a:cxn ang="0">
                  <a:pos x="120" y="31"/>
                </a:cxn>
                <a:cxn ang="0">
                  <a:pos x="133" y="43"/>
                </a:cxn>
                <a:cxn ang="0">
                  <a:pos x="144" y="57"/>
                </a:cxn>
                <a:cxn ang="0">
                  <a:pos x="40" y="158"/>
                </a:cxn>
                <a:cxn ang="0">
                  <a:pos x="61" y="168"/>
                </a:cxn>
                <a:cxn ang="0">
                  <a:pos x="85" y="171"/>
                </a:cxn>
                <a:cxn ang="0">
                  <a:pos x="102" y="169"/>
                </a:cxn>
                <a:cxn ang="0">
                  <a:pos x="117" y="164"/>
                </a:cxn>
                <a:cxn ang="0">
                  <a:pos x="131" y="158"/>
                </a:cxn>
                <a:cxn ang="0">
                  <a:pos x="142" y="149"/>
                </a:cxn>
                <a:cxn ang="0">
                  <a:pos x="154" y="136"/>
                </a:cxn>
                <a:cxn ang="0">
                  <a:pos x="162" y="124"/>
                </a:cxn>
                <a:cxn ang="0">
                  <a:pos x="167" y="109"/>
                </a:cxn>
                <a:cxn ang="0">
                  <a:pos x="171" y="93"/>
                </a:cxn>
                <a:cxn ang="0">
                  <a:pos x="146" y="105"/>
                </a:cxn>
                <a:cxn ang="0">
                  <a:pos x="136" y="125"/>
                </a:cxn>
                <a:cxn ang="0">
                  <a:pos x="119" y="140"/>
                </a:cxn>
                <a:cxn ang="0">
                  <a:pos x="97" y="149"/>
                </a:cxn>
                <a:cxn ang="0">
                  <a:pos x="77" y="149"/>
                </a:cxn>
                <a:cxn ang="0">
                  <a:pos x="63" y="145"/>
                </a:cxn>
                <a:cxn ang="0">
                  <a:pos x="40" y="158"/>
                </a:cxn>
              </a:cxnLst>
              <a:rect l="0" t="0" r="r" b="b"/>
              <a:pathLst>
                <a:path w="171" h="171">
                  <a:moveTo>
                    <a:pt x="166" y="57"/>
                  </a:moveTo>
                  <a:lnTo>
                    <a:pt x="160" y="46"/>
                  </a:lnTo>
                  <a:lnTo>
                    <a:pt x="154" y="35"/>
                  </a:lnTo>
                  <a:lnTo>
                    <a:pt x="146" y="25"/>
                  </a:lnTo>
                  <a:lnTo>
                    <a:pt x="136" y="16"/>
                  </a:lnTo>
                  <a:lnTo>
                    <a:pt x="124" y="9"/>
                  </a:lnTo>
                  <a:lnTo>
                    <a:pt x="112" y="4"/>
                  </a:lnTo>
                  <a:lnTo>
                    <a:pt x="99" y="1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1"/>
                  </a:lnTo>
                  <a:lnTo>
                    <a:pt x="60" y="3"/>
                  </a:lnTo>
                  <a:lnTo>
                    <a:pt x="52" y="7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1" y="97"/>
                  </a:lnTo>
                  <a:lnTo>
                    <a:pt x="3" y="107"/>
                  </a:lnTo>
                  <a:lnTo>
                    <a:pt x="6" y="118"/>
                  </a:lnTo>
                  <a:lnTo>
                    <a:pt x="11" y="127"/>
                  </a:lnTo>
                  <a:lnTo>
                    <a:pt x="27" y="111"/>
                  </a:lnTo>
                  <a:lnTo>
                    <a:pt x="24" y="106"/>
                  </a:lnTo>
                  <a:lnTo>
                    <a:pt x="22" y="99"/>
                  </a:lnTo>
                  <a:lnTo>
                    <a:pt x="22" y="92"/>
                  </a:lnTo>
                  <a:lnTo>
                    <a:pt x="21" y="85"/>
                  </a:lnTo>
                  <a:lnTo>
                    <a:pt x="21" y="79"/>
                  </a:lnTo>
                  <a:lnTo>
                    <a:pt x="22" y="72"/>
                  </a:lnTo>
                  <a:lnTo>
                    <a:pt x="24" y="66"/>
                  </a:lnTo>
                  <a:lnTo>
                    <a:pt x="27" y="61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5"/>
                  </a:lnTo>
                  <a:lnTo>
                    <a:pt x="40" y="40"/>
                  </a:lnTo>
                  <a:lnTo>
                    <a:pt x="45" y="36"/>
                  </a:lnTo>
                  <a:lnTo>
                    <a:pt x="49" y="33"/>
                  </a:lnTo>
                  <a:lnTo>
                    <a:pt x="55" y="29"/>
                  </a:lnTo>
                  <a:lnTo>
                    <a:pt x="60" y="26"/>
                  </a:lnTo>
                  <a:lnTo>
                    <a:pt x="66" y="24"/>
                  </a:lnTo>
                  <a:lnTo>
                    <a:pt x="73" y="22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4" y="21"/>
                  </a:lnTo>
                  <a:lnTo>
                    <a:pt x="103" y="24"/>
                  </a:lnTo>
                  <a:lnTo>
                    <a:pt x="112" y="27"/>
                  </a:lnTo>
                  <a:lnTo>
                    <a:pt x="120" y="31"/>
                  </a:lnTo>
                  <a:lnTo>
                    <a:pt x="127" y="37"/>
                  </a:lnTo>
                  <a:lnTo>
                    <a:pt x="133" y="43"/>
                  </a:lnTo>
                  <a:lnTo>
                    <a:pt x="139" y="49"/>
                  </a:lnTo>
                  <a:lnTo>
                    <a:pt x="144" y="57"/>
                  </a:lnTo>
                  <a:lnTo>
                    <a:pt x="166" y="57"/>
                  </a:lnTo>
                  <a:close/>
                  <a:moveTo>
                    <a:pt x="40" y="158"/>
                  </a:moveTo>
                  <a:lnTo>
                    <a:pt x="50" y="163"/>
                  </a:lnTo>
                  <a:lnTo>
                    <a:pt x="61" y="168"/>
                  </a:lnTo>
                  <a:lnTo>
                    <a:pt x="73" y="170"/>
                  </a:lnTo>
                  <a:lnTo>
                    <a:pt x="85" y="171"/>
                  </a:lnTo>
                  <a:lnTo>
                    <a:pt x="93" y="170"/>
                  </a:lnTo>
                  <a:lnTo>
                    <a:pt x="102" y="169"/>
                  </a:lnTo>
                  <a:lnTo>
                    <a:pt x="110" y="168"/>
                  </a:lnTo>
                  <a:lnTo>
                    <a:pt x="117" y="164"/>
                  </a:lnTo>
                  <a:lnTo>
                    <a:pt x="123" y="161"/>
                  </a:lnTo>
                  <a:lnTo>
                    <a:pt x="131" y="158"/>
                  </a:lnTo>
                  <a:lnTo>
                    <a:pt x="137" y="153"/>
                  </a:lnTo>
                  <a:lnTo>
                    <a:pt x="142" y="149"/>
                  </a:lnTo>
                  <a:lnTo>
                    <a:pt x="148" y="143"/>
                  </a:lnTo>
                  <a:lnTo>
                    <a:pt x="154" y="136"/>
                  </a:lnTo>
                  <a:lnTo>
                    <a:pt x="158" y="131"/>
                  </a:lnTo>
                  <a:lnTo>
                    <a:pt x="162" y="124"/>
                  </a:lnTo>
                  <a:lnTo>
                    <a:pt x="165" y="116"/>
                  </a:lnTo>
                  <a:lnTo>
                    <a:pt x="167" y="109"/>
                  </a:lnTo>
                  <a:lnTo>
                    <a:pt x="169" y="101"/>
                  </a:lnTo>
                  <a:lnTo>
                    <a:pt x="171" y="93"/>
                  </a:lnTo>
                  <a:lnTo>
                    <a:pt x="149" y="93"/>
                  </a:lnTo>
                  <a:lnTo>
                    <a:pt x="146" y="105"/>
                  </a:lnTo>
                  <a:lnTo>
                    <a:pt x="141" y="115"/>
                  </a:lnTo>
                  <a:lnTo>
                    <a:pt x="136" y="125"/>
                  </a:lnTo>
                  <a:lnTo>
                    <a:pt x="128" y="133"/>
                  </a:lnTo>
                  <a:lnTo>
                    <a:pt x="119" y="140"/>
                  </a:lnTo>
                  <a:lnTo>
                    <a:pt x="109" y="145"/>
                  </a:lnTo>
                  <a:lnTo>
                    <a:pt x="97" y="149"/>
                  </a:lnTo>
                  <a:lnTo>
                    <a:pt x="85" y="150"/>
                  </a:lnTo>
                  <a:lnTo>
                    <a:pt x="77" y="149"/>
                  </a:lnTo>
                  <a:lnTo>
                    <a:pt x="69" y="147"/>
                  </a:lnTo>
                  <a:lnTo>
                    <a:pt x="63" y="145"/>
                  </a:lnTo>
                  <a:lnTo>
                    <a:pt x="55" y="142"/>
                  </a:lnTo>
                  <a:lnTo>
                    <a:pt x="40" y="158"/>
                  </a:lnTo>
                  <a:close/>
                </a:path>
              </a:pathLst>
            </a:custGeom>
            <a:solidFill>
              <a:srgbClr val="AAB4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4" name="Freeform 1084"/>
            <p:cNvSpPr>
              <a:spLocks noEditPoints="1"/>
            </p:cNvSpPr>
            <p:nvPr/>
          </p:nvSpPr>
          <p:spPr bwMode="auto">
            <a:xfrm>
              <a:off x="1403413" y="4304091"/>
              <a:ext cx="58740" cy="58743"/>
            </a:xfrm>
            <a:custGeom>
              <a:avLst/>
              <a:gdLst/>
              <a:ahLst/>
              <a:cxnLst>
                <a:cxn ang="0">
                  <a:pos x="139" y="37"/>
                </a:cxn>
                <a:cxn ang="0">
                  <a:pos x="125" y="20"/>
                </a:cxn>
                <a:cxn ang="0">
                  <a:pos x="107" y="8"/>
                </a:cxn>
                <a:cxn ang="0">
                  <a:pos x="85" y="1"/>
                </a:cxn>
                <a:cxn ang="0">
                  <a:pos x="66" y="1"/>
                </a:cxn>
                <a:cxn ang="0">
                  <a:pos x="52" y="3"/>
                </a:cxn>
                <a:cxn ang="0">
                  <a:pos x="38" y="9"/>
                </a:cxn>
                <a:cxn ang="0">
                  <a:pos x="27" y="18"/>
                </a:cxn>
                <a:cxn ang="0">
                  <a:pos x="17" y="28"/>
                </a:cxn>
                <a:cxn ang="0">
                  <a:pos x="9" y="39"/>
                </a:cxn>
                <a:cxn ang="0">
                  <a:pos x="3" y="53"/>
                </a:cxn>
                <a:cxn ang="0">
                  <a:pos x="0" y="68"/>
                </a:cxn>
                <a:cxn ang="0">
                  <a:pos x="0" y="84"/>
                </a:cxn>
                <a:cxn ang="0">
                  <a:pos x="4" y="101"/>
                </a:cxn>
                <a:cxn ang="0">
                  <a:pos x="23" y="93"/>
                </a:cxn>
                <a:cxn ang="0">
                  <a:pos x="21" y="75"/>
                </a:cxn>
                <a:cxn ang="0">
                  <a:pos x="25" y="54"/>
                </a:cxn>
                <a:cxn ang="0">
                  <a:pos x="37" y="37"/>
                </a:cxn>
                <a:cxn ang="0">
                  <a:pos x="54" y="26"/>
                </a:cxn>
                <a:cxn ang="0">
                  <a:pos x="74" y="21"/>
                </a:cxn>
                <a:cxn ang="0">
                  <a:pos x="89" y="24"/>
                </a:cxn>
                <a:cxn ang="0">
                  <a:pos x="101" y="29"/>
                </a:cxn>
                <a:cxn ang="0">
                  <a:pos x="111" y="37"/>
                </a:cxn>
                <a:cxn ang="0">
                  <a:pos x="120" y="47"/>
                </a:cxn>
                <a:cxn ang="0">
                  <a:pos x="37" y="140"/>
                </a:cxn>
                <a:cxn ang="0">
                  <a:pos x="55" y="148"/>
                </a:cxn>
                <a:cxn ang="0">
                  <a:pos x="74" y="150"/>
                </a:cxn>
                <a:cxn ang="0">
                  <a:pos x="89" y="149"/>
                </a:cxn>
                <a:cxn ang="0">
                  <a:pos x="101" y="145"/>
                </a:cxn>
                <a:cxn ang="0">
                  <a:pos x="113" y="139"/>
                </a:cxn>
                <a:cxn ang="0">
                  <a:pos x="125" y="131"/>
                </a:cxn>
                <a:cxn ang="0">
                  <a:pos x="134" y="121"/>
                </a:cxn>
                <a:cxn ang="0">
                  <a:pos x="140" y="109"/>
                </a:cxn>
                <a:cxn ang="0">
                  <a:pos x="146" y="97"/>
                </a:cxn>
                <a:cxn ang="0">
                  <a:pos x="148" y="83"/>
                </a:cxn>
                <a:cxn ang="0">
                  <a:pos x="125" y="92"/>
                </a:cxn>
                <a:cxn ang="0">
                  <a:pos x="116" y="109"/>
                </a:cxn>
                <a:cxn ang="0">
                  <a:pos x="102" y="121"/>
                </a:cxn>
                <a:cxn ang="0">
                  <a:pos x="84" y="127"/>
                </a:cxn>
                <a:cxn ang="0">
                  <a:pos x="68" y="128"/>
                </a:cxn>
                <a:cxn ang="0">
                  <a:pos x="57" y="126"/>
                </a:cxn>
                <a:cxn ang="0">
                  <a:pos x="37" y="140"/>
                </a:cxn>
              </a:cxnLst>
              <a:rect l="0" t="0" r="r" b="b"/>
              <a:pathLst>
                <a:path w="148" h="150">
                  <a:moveTo>
                    <a:pt x="144" y="47"/>
                  </a:moveTo>
                  <a:lnTo>
                    <a:pt x="139" y="37"/>
                  </a:lnTo>
                  <a:lnTo>
                    <a:pt x="133" y="28"/>
                  </a:lnTo>
                  <a:lnTo>
                    <a:pt x="125" y="20"/>
                  </a:lnTo>
                  <a:lnTo>
                    <a:pt x="117" y="14"/>
                  </a:lnTo>
                  <a:lnTo>
                    <a:pt x="107" y="8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4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3"/>
                  </a:lnTo>
                  <a:lnTo>
                    <a:pt x="45" y="7"/>
                  </a:lnTo>
                  <a:lnTo>
                    <a:pt x="38" y="9"/>
                  </a:lnTo>
                  <a:lnTo>
                    <a:pt x="32" y="14"/>
                  </a:lnTo>
                  <a:lnTo>
                    <a:pt x="27" y="18"/>
                  </a:lnTo>
                  <a:lnTo>
                    <a:pt x="21" y="23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8" y="109"/>
                  </a:lnTo>
                  <a:lnTo>
                    <a:pt x="23" y="93"/>
                  </a:lnTo>
                  <a:lnTo>
                    <a:pt x="21" y="84"/>
                  </a:lnTo>
                  <a:lnTo>
                    <a:pt x="21" y="75"/>
                  </a:lnTo>
                  <a:lnTo>
                    <a:pt x="22" y="64"/>
                  </a:lnTo>
                  <a:lnTo>
                    <a:pt x="25" y="54"/>
                  </a:lnTo>
                  <a:lnTo>
                    <a:pt x="30" y="45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4" y="26"/>
                  </a:lnTo>
                  <a:lnTo>
                    <a:pt x="64" y="23"/>
                  </a:lnTo>
                  <a:lnTo>
                    <a:pt x="74" y="21"/>
                  </a:lnTo>
                  <a:lnTo>
                    <a:pt x="81" y="23"/>
                  </a:lnTo>
                  <a:lnTo>
                    <a:pt x="89" y="24"/>
                  </a:lnTo>
                  <a:lnTo>
                    <a:pt x="94" y="26"/>
                  </a:lnTo>
                  <a:lnTo>
                    <a:pt x="101" y="29"/>
                  </a:lnTo>
                  <a:lnTo>
                    <a:pt x="107" y="33"/>
                  </a:lnTo>
                  <a:lnTo>
                    <a:pt x="111" y="37"/>
                  </a:lnTo>
                  <a:lnTo>
                    <a:pt x="116" y="42"/>
                  </a:lnTo>
                  <a:lnTo>
                    <a:pt x="120" y="47"/>
                  </a:lnTo>
                  <a:lnTo>
                    <a:pt x="144" y="47"/>
                  </a:lnTo>
                  <a:close/>
                  <a:moveTo>
                    <a:pt x="37" y="140"/>
                  </a:moveTo>
                  <a:lnTo>
                    <a:pt x="45" y="144"/>
                  </a:lnTo>
                  <a:lnTo>
                    <a:pt x="55" y="148"/>
                  </a:lnTo>
                  <a:lnTo>
                    <a:pt x="64" y="150"/>
                  </a:lnTo>
                  <a:lnTo>
                    <a:pt x="74" y="150"/>
                  </a:lnTo>
                  <a:lnTo>
                    <a:pt x="81" y="150"/>
                  </a:lnTo>
                  <a:lnTo>
                    <a:pt x="89" y="149"/>
                  </a:lnTo>
                  <a:lnTo>
                    <a:pt x="95" y="148"/>
                  </a:lnTo>
                  <a:lnTo>
                    <a:pt x="101" y="145"/>
                  </a:lnTo>
                  <a:lnTo>
                    <a:pt x="108" y="142"/>
                  </a:lnTo>
                  <a:lnTo>
                    <a:pt x="113" y="139"/>
                  </a:lnTo>
                  <a:lnTo>
                    <a:pt x="119" y="135"/>
                  </a:lnTo>
                  <a:lnTo>
                    <a:pt x="125" y="131"/>
                  </a:lnTo>
                  <a:lnTo>
                    <a:pt x="129" y="126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0" y="109"/>
                  </a:lnTo>
                  <a:lnTo>
                    <a:pt x="144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27" y="83"/>
                  </a:lnTo>
                  <a:lnTo>
                    <a:pt x="125" y="92"/>
                  </a:lnTo>
                  <a:lnTo>
                    <a:pt x="121" y="101"/>
                  </a:lnTo>
                  <a:lnTo>
                    <a:pt x="116" y="109"/>
                  </a:lnTo>
                  <a:lnTo>
                    <a:pt x="109" y="116"/>
                  </a:lnTo>
                  <a:lnTo>
                    <a:pt x="102" y="121"/>
                  </a:lnTo>
                  <a:lnTo>
                    <a:pt x="93" y="125"/>
                  </a:lnTo>
                  <a:lnTo>
                    <a:pt x="84" y="127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3" y="127"/>
                  </a:lnTo>
                  <a:lnTo>
                    <a:pt x="57" y="126"/>
                  </a:lnTo>
                  <a:lnTo>
                    <a:pt x="52" y="124"/>
                  </a:lnTo>
                  <a:lnTo>
                    <a:pt x="37" y="140"/>
                  </a:lnTo>
                  <a:close/>
                </a:path>
              </a:pathLst>
            </a:custGeom>
            <a:solidFill>
              <a:srgbClr val="B4BD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5" name="Freeform 1085"/>
            <p:cNvSpPr>
              <a:spLocks noEditPoints="1"/>
            </p:cNvSpPr>
            <p:nvPr/>
          </p:nvSpPr>
          <p:spPr bwMode="auto">
            <a:xfrm>
              <a:off x="1406588" y="4308854"/>
              <a:ext cx="50802" cy="50805"/>
            </a:xfrm>
            <a:custGeom>
              <a:avLst/>
              <a:gdLst/>
              <a:ahLst/>
              <a:cxnLst>
                <a:cxn ang="0">
                  <a:pos x="118" y="28"/>
                </a:cxn>
                <a:cxn ang="0">
                  <a:pos x="106" y="16"/>
                </a:cxn>
                <a:cxn ang="0">
                  <a:pos x="91" y="6"/>
                </a:cxn>
                <a:cxn ang="0">
                  <a:pos x="73" y="0"/>
                </a:cxn>
                <a:cxn ang="0">
                  <a:pos x="57" y="0"/>
                </a:cxn>
                <a:cxn ang="0">
                  <a:pos x="45" y="3"/>
                </a:cxn>
                <a:cxn ang="0">
                  <a:pos x="34" y="8"/>
                </a:cxn>
                <a:cxn ang="0">
                  <a:pos x="24" y="15"/>
                </a:cxn>
                <a:cxn ang="0">
                  <a:pos x="15" y="24"/>
                </a:cxn>
                <a:cxn ang="0">
                  <a:pos x="8" y="34"/>
                </a:cxn>
                <a:cxn ang="0">
                  <a:pos x="3" y="45"/>
                </a:cxn>
                <a:cxn ang="0">
                  <a:pos x="0" y="58"/>
                </a:cxn>
                <a:cxn ang="0">
                  <a:pos x="1" y="71"/>
                </a:cxn>
                <a:cxn ang="0">
                  <a:pos x="3" y="85"/>
                </a:cxn>
                <a:cxn ang="0">
                  <a:pos x="22" y="73"/>
                </a:cxn>
                <a:cxn ang="0">
                  <a:pos x="21" y="64"/>
                </a:cxn>
                <a:cxn ang="0">
                  <a:pos x="25" y="48"/>
                </a:cxn>
                <a:cxn ang="0">
                  <a:pos x="34" y="34"/>
                </a:cxn>
                <a:cxn ang="0">
                  <a:pos x="47" y="25"/>
                </a:cxn>
                <a:cxn ang="0">
                  <a:pos x="64" y="22"/>
                </a:cxn>
                <a:cxn ang="0">
                  <a:pos x="82" y="25"/>
                </a:cxn>
                <a:cxn ang="0">
                  <a:pos x="97" y="36"/>
                </a:cxn>
                <a:cxn ang="0">
                  <a:pos x="34" y="121"/>
                </a:cxn>
                <a:cxn ang="0">
                  <a:pos x="48" y="126"/>
                </a:cxn>
                <a:cxn ang="0">
                  <a:pos x="64" y="129"/>
                </a:cxn>
                <a:cxn ang="0">
                  <a:pos x="88" y="124"/>
                </a:cxn>
                <a:cxn ang="0">
                  <a:pos x="107" y="112"/>
                </a:cxn>
                <a:cxn ang="0">
                  <a:pos x="120" y="94"/>
                </a:cxn>
                <a:cxn ang="0">
                  <a:pos x="128" y="72"/>
                </a:cxn>
                <a:cxn ang="0">
                  <a:pos x="105" y="79"/>
                </a:cxn>
                <a:cxn ang="0">
                  <a:pos x="97" y="92"/>
                </a:cxn>
                <a:cxn ang="0">
                  <a:pos x="85" y="102"/>
                </a:cxn>
                <a:cxn ang="0">
                  <a:pos x="72" y="106"/>
                </a:cxn>
                <a:cxn ang="0">
                  <a:pos x="56" y="106"/>
                </a:cxn>
                <a:cxn ang="0">
                  <a:pos x="34" y="121"/>
                </a:cxn>
              </a:cxnLst>
              <a:rect l="0" t="0" r="r" b="b"/>
              <a:pathLst>
                <a:path w="128" h="129">
                  <a:moveTo>
                    <a:pt x="123" y="36"/>
                  </a:moveTo>
                  <a:lnTo>
                    <a:pt x="118" y="28"/>
                  </a:lnTo>
                  <a:lnTo>
                    <a:pt x="112" y="22"/>
                  </a:lnTo>
                  <a:lnTo>
                    <a:pt x="106" y="16"/>
                  </a:lnTo>
                  <a:lnTo>
                    <a:pt x="99" y="10"/>
                  </a:lnTo>
                  <a:lnTo>
                    <a:pt x="91" y="6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1"/>
                  </a:lnTo>
                  <a:lnTo>
                    <a:pt x="45" y="3"/>
                  </a:lnTo>
                  <a:lnTo>
                    <a:pt x="39" y="5"/>
                  </a:lnTo>
                  <a:lnTo>
                    <a:pt x="34" y="8"/>
                  </a:lnTo>
                  <a:lnTo>
                    <a:pt x="28" y="12"/>
                  </a:lnTo>
                  <a:lnTo>
                    <a:pt x="24" y="15"/>
                  </a:lnTo>
                  <a:lnTo>
                    <a:pt x="19" y="19"/>
                  </a:lnTo>
                  <a:lnTo>
                    <a:pt x="15" y="24"/>
                  </a:lnTo>
                  <a:lnTo>
                    <a:pt x="11" y="28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1"/>
                  </a:lnTo>
                  <a:lnTo>
                    <a:pt x="1" y="78"/>
                  </a:lnTo>
                  <a:lnTo>
                    <a:pt x="3" y="85"/>
                  </a:lnTo>
                  <a:lnTo>
                    <a:pt x="6" y="90"/>
                  </a:lnTo>
                  <a:lnTo>
                    <a:pt x="22" y="73"/>
                  </a:lnTo>
                  <a:lnTo>
                    <a:pt x="21" y="69"/>
                  </a:lnTo>
                  <a:lnTo>
                    <a:pt x="21" y="64"/>
                  </a:lnTo>
                  <a:lnTo>
                    <a:pt x="22" y="55"/>
                  </a:lnTo>
                  <a:lnTo>
                    <a:pt x="25" y="48"/>
                  </a:lnTo>
                  <a:lnTo>
                    <a:pt x="29" y="41"/>
                  </a:lnTo>
                  <a:lnTo>
                    <a:pt x="34" y="34"/>
                  </a:lnTo>
                  <a:lnTo>
                    <a:pt x="40" y="28"/>
                  </a:lnTo>
                  <a:lnTo>
                    <a:pt x="47" y="25"/>
                  </a:lnTo>
                  <a:lnTo>
                    <a:pt x="55" y="23"/>
                  </a:lnTo>
                  <a:lnTo>
                    <a:pt x="64" y="22"/>
                  </a:lnTo>
                  <a:lnTo>
                    <a:pt x="74" y="23"/>
                  </a:lnTo>
                  <a:lnTo>
                    <a:pt x="82" y="25"/>
                  </a:lnTo>
                  <a:lnTo>
                    <a:pt x="90" y="31"/>
                  </a:lnTo>
                  <a:lnTo>
                    <a:pt x="97" y="36"/>
                  </a:lnTo>
                  <a:lnTo>
                    <a:pt x="123" y="36"/>
                  </a:lnTo>
                  <a:close/>
                  <a:moveTo>
                    <a:pt x="34" y="121"/>
                  </a:moveTo>
                  <a:lnTo>
                    <a:pt x="42" y="124"/>
                  </a:lnTo>
                  <a:lnTo>
                    <a:pt x="48" y="126"/>
                  </a:lnTo>
                  <a:lnTo>
                    <a:pt x="56" y="128"/>
                  </a:lnTo>
                  <a:lnTo>
                    <a:pt x="64" y="129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98" y="119"/>
                  </a:lnTo>
                  <a:lnTo>
                    <a:pt x="107" y="112"/>
                  </a:lnTo>
                  <a:lnTo>
                    <a:pt x="115" y="104"/>
                  </a:lnTo>
                  <a:lnTo>
                    <a:pt x="120" y="94"/>
                  </a:lnTo>
                  <a:lnTo>
                    <a:pt x="125" y="84"/>
                  </a:lnTo>
                  <a:lnTo>
                    <a:pt x="128" y="72"/>
                  </a:lnTo>
                  <a:lnTo>
                    <a:pt x="106" y="72"/>
                  </a:lnTo>
                  <a:lnTo>
                    <a:pt x="105" y="79"/>
                  </a:lnTo>
                  <a:lnTo>
                    <a:pt x="101" y="86"/>
                  </a:lnTo>
                  <a:lnTo>
                    <a:pt x="97" y="92"/>
                  </a:lnTo>
                  <a:lnTo>
                    <a:pt x="91" y="97"/>
                  </a:lnTo>
                  <a:lnTo>
                    <a:pt x="85" y="102"/>
                  </a:lnTo>
                  <a:lnTo>
                    <a:pt x="79" y="104"/>
                  </a:lnTo>
                  <a:lnTo>
                    <a:pt x="72" y="106"/>
                  </a:lnTo>
                  <a:lnTo>
                    <a:pt x="64" y="107"/>
                  </a:lnTo>
                  <a:lnTo>
                    <a:pt x="56" y="106"/>
                  </a:lnTo>
                  <a:lnTo>
                    <a:pt x="49" y="104"/>
                  </a:lnTo>
                  <a:lnTo>
                    <a:pt x="34" y="121"/>
                  </a:lnTo>
                  <a:close/>
                </a:path>
              </a:pathLst>
            </a:custGeom>
            <a:solidFill>
              <a:srgbClr val="BDC6D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6" name="Freeform 1086"/>
            <p:cNvSpPr>
              <a:spLocks noEditPoints="1"/>
            </p:cNvSpPr>
            <p:nvPr/>
          </p:nvSpPr>
          <p:spPr bwMode="auto">
            <a:xfrm>
              <a:off x="1411351" y="4312029"/>
              <a:ext cx="41277" cy="42866"/>
            </a:xfrm>
            <a:custGeom>
              <a:avLst/>
              <a:gdLst/>
              <a:ahLst/>
              <a:cxnLst>
                <a:cxn ang="0">
                  <a:pos x="99" y="26"/>
                </a:cxn>
                <a:cxn ang="0">
                  <a:pos x="95" y="21"/>
                </a:cxn>
                <a:cxn ang="0">
                  <a:pos x="90" y="16"/>
                </a:cxn>
                <a:cxn ang="0">
                  <a:pos x="86" y="12"/>
                </a:cxn>
                <a:cxn ang="0">
                  <a:pos x="80" y="8"/>
                </a:cxn>
                <a:cxn ang="0">
                  <a:pos x="73" y="5"/>
                </a:cxn>
                <a:cxn ang="0">
                  <a:pos x="68" y="3"/>
                </a:cxn>
                <a:cxn ang="0">
                  <a:pos x="60" y="2"/>
                </a:cxn>
                <a:cxn ang="0">
                  <a:pos x="53" y="0"/>
                </a:cxn>
                <a:cxn ang="0">
                  <a:pos x="43" y="2"/>
                </a:cxn>
                <a:cxn ang="0">
                  <a:pos x="33" y="5"/>
                </a:cxn>
                <a:cxn ang="0">
                  <a:pos x="24" y="9"/>
                </a:cxn>
                <a:cxn ang="0">
                  <a:pos x="16" y="16"/>
                </a:cxn>
                <a:cxn ang="0">
                  <a:pos x="9" y="24"/>
                </a:cxn>
                <a:cxn ang="0">
                  <a:pos x="4" y="33"/>
                </a:cxn>
                <a:cxn ang="0">
                  <a:pos x="1" y="43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2" y="72"/>
                </a:cxn>
                <a:cxn ang="0">
                  <a:pos x="22" y="54"/>
                </a:cxn>
                <a:cxn ang="0">
                  <a:pos x="22" y="48"/>
                </a:cxn>
                <a:cxn ang="0">
                  <a:pos x="24" y="42"/>
                </a:cxn>
                <a:cxn ang="0">
                  <a:pos x="27" y="36"/>
                </a:cxn>
                <a:cxn ang="0">
                  <a:pos x="31" y="32"/>
                </a:cxn>
                <a:cxn ang="0">
                  <a:pos x="35" y="27"/>
                </a:cxn>
                <a:cxn ang="0">
                  <a:pos x="41" y="25"/>
                </a:cxn>
                <a:cxn ang="0">
                  <a:pos x="46" y="23"/>
                </a:cxn>
                <a:cxn ang="0">
                  <a:pos x="53" y="22"/>
                </a:cxn>
                <a:cxn ang="0">
                  <a:pos x="58" y="23"/>
                </a:cxn>
                <a:cxn ang="0">
                  <a:pos x="62" y="23"/>
                </a:cxn>
                <a:cxn ang="0">
                  <a:pos x="65" y="25"/>
                </a:cxn>
                <a:cxn ang="0">
                  <a:pos x="70" y="26"/>
                </a:cxn>
                <a:cxn ang="0">
                  <a:pos x="99" y="26"/>
                </a:cxn>
                <a:cxn ang="0">
                  <a:pos x="31" y="103"/>
                </a:cxn>
                <a:cxn ang="0">
                  <a:pos x="36" y="105"/>
                </a:cxn>
                <a:cxn ang="0">
                  <a:pos x="42" y="106"/>
                </a:cxn>
                <a:cxn ang="0">
                  <a:pos x="47" y="107"/>
                </a:cxn>
                <a:cxn ang="0">
                  <a:pos x="53" y="107"/>
                </a:cxn>
                <a:cxn ang="0">
                  <a:pos x="63" y="106"/>
                </a:cxn>
                <a:cxn ang="0">
                  <a:pos x="72" y="104"/>
                </a:cxn>
                <a:cxn ang="0">
                  <a:pos x="81" y="100"/>
                </a:cxn>
                <a:cxn ang="0">
                  <a:pos x="88" y="95"/>
                </a:cxn>
                <a:cxn ang="0">
                  <a:pos x="95" y="88"/>
                </a:cxn>
                <a:cxn ang="0">
                  <a:pos x="100" y="80"/>
                </a:cxn>
                <a:cxn ang="0">
                  <a:pos x="104" y="71"/>
                </a:cxn>
                <a:cxn ang="0">
                  <a:pos x="106" y="62"/>
                </a:cxn>
                <a:cxn ang="0">
                  <a:pos x="85" y="62"/>
                </a:cxn>
                <a:cxn ang="0">
                  <a:pos x="82" y="67"/>
                </a:cxn>
                <a:cxn ang="0">
                  <a:pos x="80" y="71"/>
                </a:cxn>
                <a:cxn ang="0">
                  <a:pos x="77" y="76"/>
                </a:cxn>
                <a:cxn ang="0">
                  <a:pos x="73" y="79"/>
                </a:cxn>
                <a:cxn ang="0">
                  <a:pos x="69" y="83"/>
                </a:cxn>
                <a:cxn ang="0">
                  <a:pos x="64" y="85"/>
                </a:cxn>
                <a:cxn ang="0">
                  <a:pos x="59" y="86"/>
                </a:cxn>
                <a:cxn ang="0">
                  <a:pos x="53" y="86"/>
                </a:cxn>
                <a:cxn ang="0">
                  <a:pos x="50" y="86"/>
                </a:cxn>
                <a:cxn ang="0">
                  <a:pos x="46" y="86"/>
                </a:cxn>
                <a:cxn ang="0">
                  <a:pos x="31" y="103"/>
                </a:cxn>
              </a:cxnLst>
              <a:rect l="0" t="0" r="r" b="b"/>
              <a:pathLst>
                <a:path w="106" h="107">
                  <a:moveTo>
                    <a:pt x="99" y="26"/>
                  </a:moveTo>
                  <a:lnTo>
                    <a:pt x="95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73" y="5"/>
                  </a:lnTo>
                  <a:lnTo>
                    <a:pt x="68" y="3"/>
                  </a:lnTo>
                  <a:lnTo>
                    <a:pt x="60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22" y="54"/>
                  </a:lnTo>
                  <a:lnTo>
                    <a:pt x="22" y="48"/>
                  </a:lnTo>
                  <a:lnTo>
                    <a:pt x="24" y="42"/>
                  </a:lnTo>
                  <a:lnTo>
                    <a:pt x="27" y="36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41" y="25"/>
                  </a:lnTo>
                  <a:lnTo>
                    <a:pt x="46" y="23"/>
                  </a:lnTo>
                  <a:lnTo>
                    <a:pt x="53" y="22"/>
                  </a:lnTo>
                  <a:lnTo>
                    <a:pt x="58" y="23"/>
                  </a:lnTo>
                  <a:lnTo>
                    <a:pt x="62" y="23"/>
                  </a:lnTo>
                  <a:lnTo>
                    <a:pt x="65" y="25"/>
                  </a:lnTo>
                  <a:lnTo>
                    <a:pt x="70" y="26"/>
                  </a:lnTo>
                  <a:lnTo>
                    <a:pt x="99" y="26"/>
                  </a:lnTo>
                  <a:close/>
                  <a:moveTo>
                    <a:pt x="31" y="103"/>
                  </a:moveTo>
                  <a:lnTo>
                    <a:pt x="36" y="105"/>
                  </a:lnTo>
                  <a:lnTo>
                    <a:pt x="42" y="106"/>
                  </a:lnTo>
                  <a:lnTo>
                    <a:pt x="47" y="107"/>
                  </a:lnTo>
                  <a:lnTo>
                    <a:pt x="53" y="107"/>
                  </a:lnTo>
                  <a:lnTo>
                    <a:pt x="63" y="106"/>
                  </a:lnTo>
                  <a:lnTo>
                    <a:pt x="72" y="104"/>
                  </a:lnTo>
                  <a:lnTo>
                    <a:pt x="81" y="100"/>
                  </a:lnTo>
                  <a:lnTo>
                    <a:pt x="88" y="95"/>
                  </a:lnTo>
                  <a:lnTo>
                    <a:pt x="95" y="88"/>
                  </a:lnTo>
                  <a:lnTo>
                    <a:pt x="100" y="80"/>
                  </a:lnTo>
                  <a:lnTo>
                    <a:pt x="104" y="71"/>
                  </a:lnTo>
                  <a:lnTo>
                    <a:pt x="106" y="62"/>
                  </a:lnTo>
                  <a:lnTo>
                    <a:pt x="85" y="62"/>
                  </a:lnTo>
                  <a:lnTo>
                    <a:pt x="82" y="67"/>
                  </a:lnTo>
                  <a:lnTo>
                    <a:pt x="80" y="71"/>
                  </a:lnTo>
                  <a:lnTo>
                    <a:pt x="77" y="76"/>
                  </a:lnTo>
                  <a:lnTo>
                    <a:pt x="73" y="79"/>
                  </a:lnTo>
                  <a:lnTo>
                    <a:pt x="69" y="83"/>
                  </a:lnTo>
                  <a:lnTo>
                    <a:pt x="64" y="85"/>
                  </a:lnTo>
                  <a:lnTo>
                    <a:pt x="59" y="86"/>
                  </a:lnTo>
                  <a:lnTo>
                    <a:pt x="53" y="86"/>
                  </a:lnTo>
                  <a:lnTo>
                    <a:pt x="50" y="86"/>
                  </a:lnTo>
                  <a:lnTo>
                    <a:pt x="46" y="86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C8D0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7" name="Freeform 1087"/>
            <p:cNvSpPr>
              <a:spLocks noEditPoints="1"/>
            </p:cNvSpPr>
            <p:nvPr/>
          </p:nvSpPr>
          <p:spPr bwMode="auto">
            <a:xfrm>
              <a:off x="1416113" y="4316792"/>
              <a:ext cx="33339" cy="33340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69" y="9"/>
                </a:cxn>
                <a:cxn ang="0">
                  <a:pos x="61" y="3"/>
                </a:cxn>
                <a:cxn ang="0">
                  <a:pos x="53" y="1"/>
                </a:cxn>
                <a:cxn ang="0">
                  <a:pos x="43" y="0"/>
                </a:cxn>
                <a:cxn ang="0">
                  <a:pos x="34" y="1"/>
                </a:cxn>
                <a:cxn ang="0">
                  <a:pos x="26" y="3"/>
                </a:cxn>
                <a:cxn ang="0">
                  <a:pos x="19" y="6"/>
                </a:cxn>
                <a:cxn ang="0">
                  <a:pos x="13" y="12"/>
                </a:cxn>
                <a:cxn ang="0">
                  <a:pos x="8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7"/>
                </a:cxn>
                <a:cxn ang="0">
                  <a:pos x="1" y="51"/>
                </a:cxn>
                <a:cxn ang="0">
                  <a:pos x="39" y="14"/>
                </a:cxn>
                <a:cxn ang="0">
                  <a:pos x="76" y="14"/>
                </a:cxn>
                <a:cxn ang="0">
                  <a:pos x="28" y="82"/>
                </a:cxn>
                <a:cxn ang="0">
                  <a:pos x="35" y="84"/>
                </a:cxn>
                <a:cxn ang="0">
                  <a:pos x="43" y="85"/>
                </a:cxn>
                <a:cxn ang="0">
                  <a:pos x="51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70" y="75"/>
                </a:cxn>
                <a:cxn ang="0">
                  <a:pos x="76" y="70"/>
                </a:cxn>
                <a:cxn ang="0">
                  <a:pos x="80" y="64"/>
                </a:cxn>
                <a:cxn ang="0">
                  <a:pos x="84" y="57"/>
                </a:cxn>
                <a:cxn ang="0">
                  <a:pos x="85" y="50"/>
                </a:cxn>
                <a:cxn ang="0">
                  <a:pos x="63" y="50"/>
                </a:cxn>
                <a:cxn ang="0">
                  <a:pos x="60" y="55"/>
                </a:cxn>
                <a:cxn ang="0">
                  <a:pos x="57" y="59"/>
                </a:cxn>
                <a:cxn ang="0">
                  <a:pos x="52" y="62"/>
                </a:cxn>
                <a:cxn ang="0">
                  <a:pos x="46" y="64"/>
                </a:cxn>
                <a:cxn ang="0">
                  <a:pos x="28" y="82"/>
                </a:cxn>
              </a:cxnLst>
              <a:rect l="0" t="0" r="r" b="b"/>
              <a:pathLst>
                <a:path w="85" h="85">
                  <a:moveTo>
                    <a:pt x="76" y="14"/>
                  </a:moveTo>
                  <a:lnTo>
                    <a:pt x="69" y="9"/>
                  </a:lnTo>
                  <a:lnTo>
                    <a:pt x="61" y="3"/>
                  </a:lnTo>
                  <a:lnTo>
                    <a:pt x="53" y="1"/>
                  </a:lnTo>
                  <a:lnTo>
                    <a:pt x="43" y="0"/>
                  </a:lnTo>
                  <a:lnTo>
                    <a:pt x="34" y="1"/>
                  </a:lnTo>
                  <a:lnTo>
                    <a:pt x="26" y="3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9" y="14"/>
                  </a:lnTo>
                  <a:lnTo>
                    <a:pt x="76" y="14"/>
                  </a:lnTo>
                  <a:close/>
                  <a:moveTo>
                    <a:pt x="28" y="82"/>
                  </a:moveTo>
                  <a:lnTo>
                    <a:pt x="35" y="84"/>
                  </a:lnTo>
                  <a:lnTo>
                    <a:pt x="43" y="85"/>
                  </a:lnTo>
                  <a:lnTo>
                    <a:pt x="51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70" y="75"/>
                  </a:lnTo>
                  <a:lnTo>
                    <a:pt x="76" y="70"/>
                  </a:lnTo>
                  <a:lnTo>
                    <a:pt x="80" y="64"/>
                  </a:lnTo>
                  <a:lnTo>
                    <a:pt x="84" y="57"/>
                  </a:lnTo>
                  <a:lnTo>
                    <a:pt x="85" y="50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57" y="59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28" y="82"/>
                  </a:lnTo>
                  <a:close/>
                </a:path>
              </a:pathLst>
            </a:custGeom>
            <a:solidFill>
              <a:srgbClr val="D6DC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8" name="Freeform 1088"/>
            <p:cNvSpPr>
              <a:spLocks noEditPoints="1"/>
            </p:cNvSpPr>
            <p:nvPr/>
          </p:nvSpPr>
          <p:spPr bwMode="auto">
            <a:xfrm>
              <a:off x="1419288" y="4319967"/>
              <a:ext cx="25401" cy="26990"/>
            </a:xfrm>
            <a:custGeom>
              <a:avLst/>
              <a:gdLst/>
              <a:ahLst/>
              <a:cxnLst>
                <a:cxn ang="0">
                  <a:pos x="48" y="4"/>
                </a:cxn>
                <a:cxn ang="0">
                  <a:pos x="43" y="3"/>
                </a:cxn>
                <a:cxn ang="0">
                  <a:pos x="40" y="1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24" y="1"/>
                </a:cxn>
                <a:cxn ang="0">
                  <a:pos x="19" y="3"/>
                </a:cxn>
                <a:cxn ang="0">
                  <a:pos x="13" y="5"/>
                </a:cxn>
                <a:cxn ang="0">
                  <a:pos x="9" y="10"/>
                </a:cxn>
                <a:cxn ang="0">
                  <a:pos x="5" y="14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27" y="4"/>
                </a:cxn>
                <a:cxn ang="0">
                  <a:pos x="48" y="4"/>
                </a:cxn>
                <a:cxn ang="0">
                  <a:pos x="24" y="64"/>
                </a:cxn>
                <a:cxn ang="0">
                  <a:pos x="28" y="64"/>
                </a:cxn>
                <a:cxn ang="0">
                  <a:pos x="31" y="64"/>
                </a:cxn>
                <a:cxn ang="0">
                  <a:pos x="37" y="64"/>
                </a:cxn>
                <a:cxn ang="0">
                  <a:pos x="42" y="63"/>
                </a:cxn>
                <a:cxn ang="0">
                  <a:pos x="47" y="61"/>
                </a:cxn>
                <a:cxn ang="0">
                  <a:pos x="51" y="57"/>
                </a:cxn>
                <a:cxn ang="0">
                  <a:pos x="55" y="54"/>
                </a:cxn>
                <a:cxn ang="0">
                  <a:pos x="58" y="49"/>
                </a:cxn>
                <a:cxn ang="0">
                  <a:pos x="60" y="45"/>
                </a:cxn>
                <a:cxn ang="0">
                  <a:pos x="63" y="40"/>
                </a:cxn>
                <a:cxn ang="0">
                  <a:pos x="46" y="40"/>
                </a:cxn>
                <a:cxn ang="0">
                  <a:pos x="24" y="64"/>
                </a:cxn>
              </a:cxnLst>
              <a:rect l="0" t="0" r="r" b="b"/>
              <a:pathLst>
                <a:path w="63" h="64">
                  <a:moveTo>
                    <a:pt x="48" y="4"/>
                  </a:moveTo>
                  <a:lnTo>
                    <a:pt x="43" y="3"/>
                  </a:lnTo>
                  <a:lnTo>
                    <a:pt x="40" y="1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27" y="4"/>
                  </a:lnTo>
                  <a:lnTo>
                    <a:pt x="48" y="4"/>
                  </a:lnTo>
                  <a:close/>
                  <a:moveTo>
                    <a:pt x="24" y="64"/>
                  </a:moveTo>
                  <a:lnTo>
                    <a:pt x="28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2" y="63"/>
                  </a:lnTo>
                  <a:lnTo>
                    <a:pt x="47" y="61"/>
                  </a:lnTo>
                  <a:lnTo>
                    <a:pt x="51" y="57"/>
                  </a:lnTo>
                  <a:lnTo>
                    <a:pt x="55" y="54"/>
                  </a:lnTo>
                  <a:lnTo>
                    <a:pt x="58" y="49"/>
                  </a:lnTo>
                  <a:lnTo>
                    <a:pt x="60" y="45"/>
                  </a:lnTo>
                  <a:lnTo>
                    <a:pt x="63" y="40"/>
                  </a:lnTo>
                  <a:lnTo>
                    <a:pt x="46" y="40"/>
                  </a:lnTo>
                  <a:lnTo>
                    <a:pt x="24" y="64"/>
                  </a:lnTo>
                  <a:close/>
                </a:path>
              </a:pathLst>
            </a:custGeom>
            <a:solidFill>
              <a:srgbClr val="E3E7F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9" name="Freeform 1089"/>
            <p:cNvSpPr>
              <a:spLocks/>
            </p:cNvSpPr>
            <p:nvPr/>
          </p:nvSpPr>
          <p:spPr bwMode="auto">
            <a:xfrm>
              <a:off x="1433577" y="4337431"/>
              <a:ext cx="6350" cy="476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6" y="12"/>
                </a:cxn>
                <a:cxn ang="0">
                  <a:pos x="11" y="9"/>
                </a:cxn>
                <a:cxn ang="0">
                  <a:pos x="14" y="5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0" y="14"/>
                </a:cxn>
              </a:cxnLst>
              <a:rect l="0" t="0" r="r" b="b"/>
              <a:pathLst>
                <a:path w="17" h="14">
                  <a:moveTo>
                    <a:pt x="0" y="14"/>
                  </a:moveTo>
                  <a:lnTo>
                    <a:pt x="6" y="12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1F3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960" name="Скругленный прямоугольник 1959"/>
          <p:cNvSpPr/>
          <p:nvPr/>
        </p:nvSpPr>
        <p:spPr>
          <a:xfrm>
            <a:off x="3779912" y="4725144"/>
            <a:ext cx="936104" cy="144016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Омская область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  <p:sp>
        <p:nvSpPr>
          <p:cNvPr id="1961" name="Скругленный прямоугольник 1960"/>
          <p:cNvSpPr/>
          <p:nvPr/>
        </p:nvSpPr>
        <p:spPr>
          <a:xfrm>
            <a:off x="323528" y="3933056"/>
            <a:ext cx="1080120" cy="137874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Arial Narrow" pitchFamily="34" charset="0"/>
              </a:rPr>
              <a:t>н.п. Калужской обл.</a:t>
            </a:r>
            <a:endParaRPr lang="ru-RU" sz="800" b="1" dirty="0">
              <a:solidFill>
                <a:srgbClr val="0070C0"/>
              </a:solidFill>
              <a:latin typeface="Arial Narrow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2699792" y="0"/>
            <a:ext cx="338437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Миссия компании</a:t>
            </a:r>
            <a:endParaRPr lang="ru-RU" sz="2800" dirty="0"/>
          </a:p>
        </p:txBody>
      </p:sp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683568" y="2126176"/>
            <a:ext cx="7344816" cy="2677656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45085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«Укрепление</a:t>
            </a:r>
            <a:r>
              <a:rPr kumimoji="0" lang="ru-RU" sz="28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и</a:t>
            </a: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нтеллектуального лидерства в формировании отраслевой научно-технической политики и консолидация бизнес-сообщества для</a:t>
            </a:r>
            <a:r>
              <a:rPr kumimoji="0" lang="ru-RU" sz="28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обеспечения инновационного развития газораспределения и </a:t>
            </a:r>
            <a:r>
              <a:rPr kumimoji="0" lang="ru-RU" sz="2800" b="1" i="0" u="none" strike="noStrike" cap="none" normalizeH="0" baseline="0" dirty="0" err="1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газопотребления</a:t>
            </a:r>
            <a:r>
              <a:rPr lang="ru-RU" sz="2800" b="1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»</a:t>
            </a:r>
            <a:r>
              <a:rPr kumimoji="0" lang="ru-RU" sz="2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</a:t>
            </a:r>
            <a:endParaRPr kumimoji="0" lang="ru-RU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902624"/>
          </a:xfrm>
          <a:prstGeom prst="rect">
            <a:avLst/>
          </a:prstGeom>
        </p:spPr>
      </p:pic>
      <p:sp>
        <p:nvSpPr>
          <p:cNvPr id="12" name="Скругленный прямоугольник 11"/>
          <p:cNvSpPr/>
          <p:nvPr/>
        </p:nvSpPr>
        <p:spPr>
          <a:xfrm>
            <a:off x="251520" y="836712"/>
            <a:ext cx="8424936" cy="5832648"/>
          </a:xfrm>
          <a:prstGeom prst="roundRect">
            <a:avLst>
              <a:gd name="adj" fmla="val 33741"/>
            </a:avLst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sz="1600" dirty="0" smtClean="0">
              <a:solidFill>
                <a:schemeClr val="tx1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Проектирование и строительство (инженерные изыскания, проектирование, строительно-монтажные работы и капитальный ремонт объектов газоснабжения);</a:t>
            </a:r>
            <a:endParaRPr lang="ru-RU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dirty="0" smtClean="0">
              <a:solidFill>
                <a:schemeClr val="tx1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Наука и инновации в области газораспределения и </a:t>
            </a:r>
            <a:r>
              <a:rPr lang="ru-RU" dirty="0" err="1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газопотребления</a:t>
            </a: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 (научные исследования и разработки, нормотворчество, инжиниринг (консультативный и технологический));</a:t>
            </a: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Оценка соответствия (экспертиза промышленной безопасности и техническая экспертиза, испытания (приёмочные, квалификационные, сертификационные, периодические и исследовательские испытания технологий, материалов и оборудования), энергетические обследования);</a:t>
            </a: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Производство газового оборудования, технических устройств и приборной техники, комплектация объектов строительства;</a:t>
            </a: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Подготовка кадров и повышение квалификации специалистов, аттестация по линии НАКС</a:t>
            </a:r>
            <a:endParaRPr lang="ru-RU" b="1" dirty="0">
              <a:solidFill>
                <a:schemeClr val="tx1"/>
              </a:solidFill>
              <a:latin typeface="Arial Narrow" pitchFamily="34" charset="0"/>
            </a:endParaRPr>
          </a:p>
        </p:txBody>
      </p:sp>
      <p:sp>
        <p:nvSpPr>
          <p:cNvPr id="6" name="Заголовок 23"/>
          <p:cNvSpPr>
            <a:spLocks noGrp="1"/>
          </p:cNvSpPr>
          <p:nvPr>
            <p:ph type="title"/>
          </p:nvPr>
        </p:nvSpPr>
        <p:spPr>
          <a:xfrm>
            <a:off x="1357290" y="0"/>
            <a:ext cx="5929354" cy="571480"/>
          </a:xfrm>
        </p:spPr>
        <p:txBody>
          <a:bodyPr>
            <a:no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r>
              <a:rPr lang="ru-RU" sz="28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Основные виды деятельности</a:t>
            </a:r>
            <a:endParaRPr lang="ru-RU" sz="2800" b="1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Arial Narrow" pitchFamily="34" charset="0"/>
            </a:endParaRPr>
          </a:p>
        </p:txBody>
      </p:sp>
      <p:sp>
        <p:nvSpPr>
          <p:cNvPr id="10242" name="Rectangle 2"/>
          <p:cNvSpPr>
            <a:spLocks noChangeArrowheads="1"/>
          </p:cNvSpPr>
          <p:nvPr/>
        </p:nvSpPr>
        <p:spPr bwMode="auto">
          <a:xfrm>
            <a:off x="251520" y="3923184"/>
            <a:ext cx="828092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8" indent="269875" fontAlgn="base">
              <a:spcBef>
                <a:spcPct val="0"/>
              </a:spcBef>
              <a:spcAft>
                <a:spcPct val="0"/>
              </a:spcAft>
            </a:pP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Calibri" pitchFamily="34" charset="0"/>
                <a:cs typeface="Times New Roman" pitchFamily="18" charset="0"/>
              </a:rPr>
              <a:t>.</a:t>
            </a: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38254" y="-27384"/>
            <a:ext cx="9358282" cy="6885384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483768" y="0"/>
            <a:ext cx="44644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Предпосылки к изменениям</a:t>
            </a:r>
            <a:endParaRPr lang="ru-RU" sz="28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467544" y="836712"/>
            <a:ext cx="7704856" cy="5328592"/>
          </a:xfrm>
          <a:prstGeom prst="roundRect">
            <a:avLst>
              <a:gd name="adj" fmla="val 33741"/>
            </a:avLst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sz="1400" dirty="0" smtClean="0">
              <a:solidFill>
                <a:schemeClr val="tx1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sz="2400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Сложность финансового и бухгалтерского контроля;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sz="2400" dirty="0" smtClean="0">
              <a:solidFill>
                <a:schemeClr val="tx1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sz="2400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Много управленцев, один ответственный (генеральный директор);</a:t>
            </a: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sz="2400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Отсутствия единых технических стандартов;</a:t>
            </a: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sz="2400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Отсутствие корпоративного стиля;</a:t>
            </a: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indent="269875" algn="just" eaLnBrk="0" fontAlgn="base" hangingPunct="0">
              <a:spcBef>
                <a:spcPct val="0"/>
              </a:spcBef>
              <a:spcAft>
                <a:spcPct val="0"/>
              </a:spcAft>
              <a:buFontTx/>
              <a:buChar char="•"/>
            </a:pPr>
            <a:r>
              <a:rPr lang="ru-RU" sz="2400" dirty="0" smtClean="0">
                <a:solidFill>
                  <a:schemeClr val="tx1"/>
                </a:solidFill>
                <a:latin typeface="Times New Roman" pitchFamily="18" charset="0"/>
                <a:ea typeface="Calibri" pitchFamily="34" charset="0"/>
                <a:cs typeface="Times New Roman" pitchFamily="18" charset="0"/>
              </a:rPr>
              <a:t>Принятие ФЗ-223 (централизация закупок)</a:t>
            </a:r>
            <a:endParaRPr lang="ru-RU" sz="2400" b="1" dirty="0">
              <a:solidFill>
                <a:schemeClr val="tx1"/>
              </a:solidFill>
              <a:latin typeface="Arial Narrow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38254" y="-27384"/>
            <a:ext cx="9358282" cy="6885384"/>
          </a:xfrm>
          <a:prstGeom prst="rect">
            <a:avLst/>
          </a:prstGeom>
        </p:spPr>
      </p:pic>
      <p:sp>
        <p:nvSpPr>
          <p:cNvPr id="5" name="Заголовок 23"/>
          <p:cNvSpPr>
            <a:spLocks noGrp="1"/>
          </p:cNvSpPr>
          <p:nvPr>
            <p:ph type="title"/>
          </p:nvPr>
        </p:nvSpPr>
        <p:spPr>
          <a:xfrm>
            <a:off x="1357290" y="0"/>
            <a:ext cx="5929354" cy="571480"/>
          </a:xfrm>
        </p:spPr>
        <p:txBody>
          <a:bodyPr>
            <a:no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r>
              <a:rPr lang="ru-RU" sz="32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Изменения</a:t>
            </a:r>
            <a:endParaRPr lang="ru-RU" sz="3200" b="1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Arial Narrow" pitchFamily="34" charset="0"/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683568" y="786364"/>
            <a:ext cx="6840760" cy="1202476"/>
          </a:xfrm>
          <a:prstGeom prst="roundRect">
            <a:avLst>
              <a:gd name="adj" fmla="val 45572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 smtClean="0">
                <a:solidFill>
                  <a:schemeClr val="tx1"/>
                </a:solidFill>
                <a:latin typeface="Arial Narrow" pitchFamily="34" charset="0"/>
              </a:rPr>
              <a:t>Централизация управления</a:t>
            </a:r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683568" y="2204864"/>
            <a:ext cx="6912768" cy="4248472"/>
          </a:xfrm>
          <a:prstGeom prst="roundRect">
            <a:avLst>
              <a:gd name="adj" fmla="val 14731"/>
            </a:avLst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361950" algn="just"/>
            <a:r>
              <a:rPr lang="ru-RU" sz="2000" dirty="0" smtClean="0">
                <a:solidFill>
                  <a:schemeClr val="tx1"/>
                </a:solidFill>
              </a:rPr>
              <a:t>В 2015 году проведена централизация бухгалтерии и экономической службы, организации закупок и торгов. Данные изменения позволили сконцентрировать финансовые ресурсы в центральном офисе и усилить контроль за деятельностью филиалов, выстроить единую техническую политику, сформировать единую стратегию по участию в конкурсных процедурах. Централизовалась работа по техническому диагностированию и экспертизе промышленной безопасности объектов газораспределения.</a:t>
            </a:r>
          </a:p>
          <a:p>
            <a:pPr indent="361950" algn="just">
              <a:lnSpc>
                <a:spcPct val="150000"/>
              </a:lnSpc>
            </a:pPr>
            <a:endParaRPr lang="ru-RU" sz="2000" b="1" dirty="0" smtClean="0">
              <a:solidFill>
                <a:srgbClr val="00477F"/>
              </a:solidFill>
              <a:latin typeface="Arial Narrow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типовой лист формат 4 на 3.jpg"/>
          <p:cNvPicPr>
            <a:picLocks noChangeAspect="1"/>
          </p:cNvPicPr>
          <p:nvPr/>
        </p:nvPicPr>
        <p:blipFill>
          <a:blip r:embed="rId2" cstate="print"/>
          <a:srcRect t="166" r="283" b="138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5" name="Заголовок 23"/>
          <p:cNvSpPr>
            <a:spLocks noGrp="1"/>
          </p:cNvSpPr>
          <p:nvPr>
            <p:ph type="title"/>
          </p:nvPr>
        </p:nvSpPr>
        <p:spPr>
          <a:xfrm>
            <a:off x="1357290" y="0"/>
            <a:ext cx="5929354" cy="571480"/>
          </a:xfrm>
        </p:spPr>
        <p:txBody>
          <a:bodyPr>
            <a:noAutofit/>
            <a:scene3d>
              <a:camera prst="orthographicFront"/>
              <a:lightRig rig="soft" dir="t">
                <a:rot lat="0" lon="0" rev="10800000"/>
              </a:lightRig>
            </a:scene3d>
            <a:sp3d extrusionH="57150">
              <a:bevelT w="27940" h="12700" prst="coolSlant"/>
              <a:contourClr>
                <a:srgbClr val="DDDDDD"/>
              </a:contourClr>
            </a:sp3d>
          </a:bodyPr>
          <a:lstStyle/>
          <a:p>
            <a:r>
              <a:rPr lang="ru-RU" sz="3200" b="1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Arial Narrow" pitchFamily="34" charset="0"/>
              </a:rPr>
              <a:t>Финансовые результаты</a:t>
            </a:r>
            <a:endParaRPr lang="ru-RU" sz="3200" b="1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Arial Narrow" pitchFamily="34" charset="0"/>
            </a:endParaRP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150936" y="764704"/>
            <a:ext cx="8885560" cy="5976664"/>
          </a:xfrm>
          <a:prstGeom prst="roundRect">
            <a:avLst>
              <a:gd name="adj" fmla="val 14731"/>
            </a:avLst>
          </a:prstGeom>
          <a:ln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361950" indent="457200" algn="just"/>
            <a:r>
              <a:rPr lang="ru-RU" sz="2400" b="1" dirty="0" smtClean="0">
                <a:solidFill>
                  <a:srgbClr val="00477F"/>
                </a:solidFill>
                <a:latin typeface="Arial Narrow" pitchFamily="34" charset="0"/>
              </a:rPr>
              <a:t>	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527050140"/>
              </p:ext>
            </p:extLst>
          </p:nvPr>
        </p:nvGraphicFramePr>
        <p:xfrm>
          <a:off x="683568" y="908720"/>
          <a:ext cx="7920879" cy="5747334"/>
        </p:xfrm>
        <a:graphic>
          <a:graphicData uri="http://schemas.openxmlformats.org/drawingml/2006/table">
            <a:tbl>
              <a:tblPr/>
              <a:tblGrid>
                <a:gridCol w="3474097"/>
                <a:gridCol w="1542988"/>
                <a:gridCol w="1514472"/>
                <a:gridCol w="1389322"/>
              </a:tblGrid>
              <a:tr h="2200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 dirty="0">
                          <a:latin typeface="Arial Narrow"/>
                          <a:ea typeface="Times New Roman"/>
                          <a:cs typeface="Arial CYR"/>
                        </a:rPr>
                        <a:t>Показатели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>
                          <a:latin typeface="Arial Narrow"/>
                          <a:ea typeface="Times New Roman"/>
                          <a:cs typeface="Arial CYR"/>
                        </a:rPr>
                        <a:t>2022 г.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>
                          <a:latin typeface="Arial Narrow"/>
                          <a:ea typeface="Times New Roman"/>
                          <a:cs typeface="Arial CYR"/>
                        </a:rPr>
                        <a:t>2021 г.</a:t>
                      </a:r>
                      <a:endParaRPr lang="ru-RU" sz="14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i="1" dirty="0">
                          <a:latin typeface="Arial Narrow"/>
                          <a:ea typeface="Times New Roman"/>
                          <a:cs typeface="Arial CYR"/>
                        </a:rPr>
                        <a:t>2020 г.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02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i="1">
                          <a:latin typeface="Arial Narrow"/>
                          <a:ea typeface="Times New Roman"/>
                          <a:cs typeface="Arial CYR"/>
                        </a:rPr>
                        <a:t>1</a:t>
                      </a:r>
                      <a:endParaRPr lang="ru-RU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i="1">
                          <a:latin typeface="Arial Narrow"/>
                          <a:ea typeface="Times New Roman"/>
                          <a:cs typeface="Arial CYR"/>
                        </a:rPr>
                        <a:t>2</a:t>
                      </a:r>
                      <a:endParaRPr lang="ru-RU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i="1">
                          <a:latin typeface="Arial Narrow"/>
                          <a:ea typeface="Times New Roman"/>
                          <a:cs typeface="Arial CYR"/>
                        </a:rPr>
                        <a:t>3</a:t>
                      </a:r>
                      <a:endParaRPr lang="ru-RU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232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Объем реализации, тыс. руб.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1 014 132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1 073 832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1 360 107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58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Объем реализации собственными силами, тыс.руб.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654 661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756 693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850 723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422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Удельный вес реализации собственными силами в общем объеме  реализации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64,55%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70,47%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62,55%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002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Полная себестоимость, тыс. руб.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719 991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952 154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1 285 335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58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Удельный вес полной себестоимости в общем объеме  реализации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71,00%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88,67%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94,50%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232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Прибыль от реализации, тыс. руб.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16 437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121 678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74 772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232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Рентабельность продаж, %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1,62%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11,33%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5,50%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752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Чистая прибыль, тыс.руб.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42 718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57 544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51 064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752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Рентабельность, %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4,21%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5,36%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3,75%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232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Средняя численность, чел.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451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517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558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232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Средняя зарплата, руб.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58 937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54 416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59 450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587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Выработка собственных сил  на 1 работника, тыс.руб.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solidFill>
                            <a:srgbClr val="FF0000"/>
                          </a:solidFill>
                          <a:latin typeface="Arial Narrow"/>
                          <a:ea typeface="Times New Roman"/>
                          <a:cs typeface="Arial CYR"/>
                        </a:rPr>
                        <a:t>1 452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>
                          <a:latin typeface="Arial Narrow"/>
                          <a:ea typeface="Times New Roman"/>
                          <a:cs typeface="Arial CYR"/>
                        </a:rPr>
                        <a:t>1 464</a:t>
                      </a: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800" i="1" dirty="0">
                          <a:latin typeface="Arial Narrow"/>
                          <a:ea typeface="Times New Roman"/>
                          <a:cs typeface="Arial CYR"/>
                        </a:rPr>
                        <a:t>1 525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2926" marR="62926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Специальное оформление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6697</TotalTime>
  <Words>1566</Words>
  <Application>Microsoft Office PowerPoint</Application>
  <PresentationFormat>Экран (4:3)</PresentationFormat>
  <Paragraphs>365</Paragraphs>
  <Slides>18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18</vt:i4>
      </vt:variant>
    </vt:vector>
  </HeadingPairs>
  <TitlesOfParts>
    <vt:vector size="19" baseType="lpstr">
      <vt:lpstr>Специальное оформление</vt:lpstr>
      <vt:lpstr>Слайд 1</vt:lpstr>
      <vt:lpstr>Головной научно-исследовательский и проектный институт по распределению и использованию газа</vt:lpstr>
      <vt:lpstr>Региональная структура АО "Гипрониигаз"</vt:lpstr>
      <vt:lpstr>География работ</vt:lpstr>
      <vt:lpstr>Слайд 5</vt:lpstr>
      <vt:lpstr>Основные виды деятельности</vt:lpstr>
      <vt:lpstr>Слайд 7</vt:lpstr>
      <vt:lpstr>Изменения</vt:lpstr>
      <vt:lpstr>Финансовые результаты</vt:lpstr>
      <vt:lpstr>Финансовые результаты по видам деятельности</vt:lpstr>
      <vt:lpstr>Проектирование</vt:lpstr>
      <vt:lpstr>Слайд 12</vt:lpstr>
      <vt:lpstr>Слайд 13</vt:lpstr>
      <vt:lpstr>Слайд 14</vt:lpstr>
      <vt:lpstr>Слайд 15</vt:lpstr>
      <vt:lpstr>Слайд 16</vt:lpstr>
      <vt:lpstr>Выводы </vt:lpstr>
      <vt:lpstr>Слайд 18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User</dc:creator>
  <cp:lastModifiedBy>dyachkovava</cp:lastModifiedBy>
  <cp:revision>714</cp:revision>
  <dcterms:created xsi:type="dcterms:W3CDTF">2012-05-30T12:00:19Z</dcterms:created>
  <dcterms:modified xsi:type="dcterms:W3CDTF">2024-01-11T05:35:09Z</dcterms:modified>
</cp:coreProperties>
</file>